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6"/>
  </p:notesMasterIdLst>
  <p:sldIdLst>
    <p:sldId id="256" r:id="rId2"/>
    <p:sldId id="257" r:id="rId3"/>
    <p:sldId id="259" r:id="rId4"/>
    <p:sldId id="271" r:id="rId5"/>
    <p:sldId id="280" r:id="rId6"/>
    <p:sldId id="282" r:id="rId7"/>
    <p:sldId id="288" r:id="rId8"/>
    <p:sldId id="289" r:id="rId9"/>
    <p:sldId id="290" r:id="rId10"/>
    <p:sldId id="284" r:id="rId11"/>
    <p:sldId id="285" r:id="rId12"/>
    <p:sldId id="286" r:id="rId13"/>
    <p:sldId id="291" r:id="rId14"/>
    <p:sldId id="287" r:id="rId15"/>
    <p:sldId id="292" r:id="rId16"/>
    <p:sldId id="293" r:id="rId17"/>
    <p:sldId id="281" r:id="rId18"/>
    <p:sldId id="294" r:id="rId19"/>
    <p:sldId id="295" r:id="rId20"/>
    <p:sldId id="296" r:id="rId21"/>
    <p:sldId id="297" r:id="rId22"/>
    <p:sldId id="298" r:id="rId23"/>
    <p:sldId id="299"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Comfortaa" panose="020B0604020202020204" charset="0"/>
      <p:regular r:id="rId31"/>
      <p:bold r:id="rId32"/>
    </p:embeddedFont>
    <p:embeddedFont>
      <p:font typeface="Comfortaa Regular" panose="020B0604020202020204" charset="0"/>
      <p:regular r:id="rId33"/>
      <p:bold r:id="rId34"/>
    </p:embeddedFont>
    <p:embeddedFont>
      <p:font typeface="Cooper Black" panose="0208090404030B020404" pitchFamily="18" charset="0"/>
      <p:regular r:id="rId35"/>
    </p:embeddedFont>
    <p:embeddedFont>
      <p:font typeface="Permanent Marker" panose="020B060402020202020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8878C-44CD-4BB9-8C40-7591388BF5DF}">
  <a:tblStyle styleId="{0488878C-44CD-4BB9-8C40-7591388BF5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6039a3cf85_1_15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6039a3cf85_1_15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6039a3cf85_1_14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6039a3cf85_1_14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g6153f2b44b_0_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9" name="Google Shape;1939;g6153f2b44b_0_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1_4">
    <p:spTree>
      <p:nvGrpSpPr>
        <p:cNvPr id="1" name="Shape 24"/>
        <p:cNvGrpSpPr/>
        <p:nvPr/>
      </p:nvGrpSpPr>
      <p:grpSpPr>
        <a:xfrm>
          <a:off x="0" y="0"/>
          <a:ext cx="0" cy="0"/>
          <a:chOff x="0" y="0"/>
          <a:chExt cx="0" cy="0"/>
        </a:xfrm>
      </p:grpSpPr>
      <p:grpSp>
        <p:nvGrpSpPr>
          <p:cNvPr id="25" name="Google Shape;25;p3"/>
          <p:cNvGrpSpPr/>
          <p:nvPr/>
        </p:nvGrpSpPr>
        <p:grpSpPr>
          <a:xfrm>
            <a:off x="-12452" y="310275"/>
            <a:ext cx="9180800" cy="4538300"/>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8" name="Google Shape;38;p3"/>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80"/>
        <p:cNvGrpSpPr/>
        <p:nvPr/>
      </p:nvGrpSpPr>
      <p:grpSpPr>
        <a:xfrm>
          <a:off x="0" y="0"/>
          <a:ext cx="0" cy="0"/>
          <a:chOff x="0" y="0"/>
          <a:chExt cx="0" cy="0"/>
        </a:xfrm>
      </p:grpSpPr>
      <p:grpSp>
        <p:nvGrpSpPr>
          <p:cNvPr id="81" name="Google Shape;81;p6"/>
          <p:cNvGrpSpPr/>
          <p:nvPr/>
        </p:nvGrpSpPr>
        <p:grpSpPr>
          <a:xfrm>
            <a:off x="-12452" y="310275"/>
            <a:ext cx="9180800" cy="4538300"/>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4" name="Google Shape;94;p6"/>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
  <p:cSld name="BLANK_2_2">
    <p:spTree>
      <p:nvGrpSpPr>
        <p:cNvPr id="1" name="Shape 211"/>
        <p:cNvGrpSpPr/>
        <p:nvPr/>
      </p:nvGrpSpPr>
      <p:grpSpPr>
        <a:xfrm>
          <a:off x="0" y="0"/>
          <a:ext cx="0" cy="0"/>
          <a:chOff x="0" y="0"/>
          <a:chExt cx="0" cy="0"/>
        </a:xfrm>
      </p:grpSpPr>
      <p:grpSp>
        <p:nvGrpSpPr>
          <p:cNvPr id="212" name="Google Shape;212;p14"/>
          <p:cNvGrpSpPr/>
          <p:nvPr/>
        </p:nvGrpSpPr>
        <p:grpSpPr>
          <a:xfrm>
            <a:off x="-12452" y="310275"/>
            <a:ext cx="9180800" cy="4538300"/>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25" name="Google Shape;225;p14"/>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29"/>
        <p:cNvGrpSpPr/>
        <p:nvPr/>
      </p:nvGrpSpPr>
      <p:grpSpPr>
        <a:xfrm>
          <a:off x="0" y="0"/>
          <a:ext cx="0" cy="0"/>
          <a:chOff x="0" y="0"/>
          <a:chExt cx="0" cy="0"/>
        </a:xfrm>
      </p:grpSpPr>
      <p:grpSp>
        <p:nvGrpSpPr>
          <p:cNvPr id="230" name="Google Shape;230;p15"/>
          <p:cNvGrpSpPr/>
          <p:nvPr/>
        </p:nvGrpSpPr>
        <p:grpSpPr>
          <a:xfrm>
            <a:off x="-12452" y="310275"/>
            <a:ext cx="9180800" cy="4538300"/>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3" name="Google Shape;243;p1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IX COLUMNS">
  <p:cSld name="BLANK_4">
    <p:spTree>
      <p:nvGrpSpPr>
        <p:cNvPr id="1" name="Shape 244"/>
        <p:cNvGrpSpPr/>
        <p:nvPr/>
      </p:nvGrpSpPr>
      <p:grpSpPr>
        <a:xfrm>
          <a:off x="0" y="0"/>
          <a:ext cx="0" cy="0"/>
          <a:chOff x="0" y="0"/>
          <a:chExt cx="0" cy="0"/>
        </a:xfrm>
      </p:grpSpPr>
      <p:grpSp>
        <p:nvGrpSpPr>
          <p:cNvPr id="245" name="Google Shape;245;p16"/>
          <p:cNvGrpSpPr/>
          <p:nvPr/>
        </p:nvGrpSpPr>
        <p:grpSpPr>
          <a:xfrm>
            <a:off x="-12452" y="310275"/>
            <a:ext cx="9180800" cy="4538300"/>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58" name="Google Shape;258;p16"/>
          <p:cNvSpPr txBox="1">
            <a:spLocks noGrp="1"/>
          </p:cNvSpPr>
          <p:nvPr>
            <p:ph type="subTitle" idx="1"/>
          </p:nvPr>
        </p:nvSpPr>
        <p:spPr>
          <a:xfrm>
            <a:off x="1481102"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3727341"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5973583"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413763"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3660015"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5906248"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481102"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3727341"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5973570"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413750"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3660003"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5906236"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05"/>
        <p:cNvGrpSpPr/>
        <p:nvPr/>
      </p:nvGrpSpPr>
      <p:grpSpPr>
        <a:xfrm>
          <a:off x="0" y="0"/>
          <a:ext cx="0" cy="0"/>
          <a:chOff x="0" y="0"/>
          <a:chExt cx="0" cy="0"/>
        </a:xfrm>
      </p:grpSpPr>
      <p:grpSp>
        <p:nvGrpSpPr>
          <p:cNvPr id="306" name="Google Shape;306;p19"/>
          <p:cNvGrpSpPr/>
          <p:nvPr/>
        </p:nvGrpSpPr>
        <p:grpSpPr>
          <a:xfrm>
            <a:off x="-12452" y="310275"/>
            <a:ext cx="9180800" cy="4538300"/>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60" r:id="rId6"/>
    <p:sldLayoutId id="2147483661" r:id="rId7"/>
    <p:sldLayoutId id="2147483662" r:id="rId8"/>
    <p:sldLayoutId id="2147483665" r:id="rId9"/>
    <p:sldLayoutId id="214748366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201.117.133.137/sistema/mensajes/EnviaMensaje1.asp?e=enep-00042&amp;c=600765339&amp;p=460M319B76A1M1040M6104B36&amp;idMateria=6119&amp;idMateria=6119&amp;a=M96&amp;an=MARIA%20EFIGENIA%20MAURY%20ARREDOND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7"/>
        <p:cNvGrpSpPr/>
        <p:nvPr/>
      </p:nvGrpSpPr>
      <p:grpSpPr>
        <a:xfrm>
          <a:off x="0" y="0"/>
          <a:ext cx="0" cy="0"/>
          <a:chOff x="0" y="0"/>
          <a:chExt cx="0" cy="0"/>
        </a:xfrm>
      </p:grpSpPr>
      <p:sp>
        <p:nvSpPr>
          <p:cNvPr id="328" name="Google Shape;328;p23"/>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p>
            <a:pPr lvl="0"/>
            <a:r>
              <a:rPr lang="es-MX" sz="2800" dirty="0"/>
              <a:t>ESCRIBIR Y REDACTAR </a:t>
            </a:r>
            <a:br>
              <a:rPr lang="es-MX" sz="2800" dirty="0"/>
            </a:br>
            <a:r>
              <a:rPr lang="es-MX" sz="2800" dirty="0"/>
              <a:t>TEXTOS </a:t>
            </a:r>
            <a:endParaRPr sz="2800" dirty="0"/>
          </a:p>
        </p:txBody>
      </p:sp>
      <p:sp>
        <p:nvSpPr>
          <p:cNvPr id="329" name="Google Shape;329;p23"/>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p>
            <a:pPr marL="0" lvl="0" indent="0"/>
            <a:r>
              <a:rPr lang="es-MX" dirty="0"/>
              <a:t>FORMA BÁSICA 5</a:t>
            </a:r>
            <a:endParaRPr dirty="0">
              <a:latin typeface="Comfortaa Regular"/>
              <a:ea typeface="Comfortaa Regular"/>
              <a:cs typeface="Comfortaa Regular"/>
              <a:sym typeface="Comfortaa Regular"/>
            </a:endParaRPr>
          </a:p>
        </p:txBody>
      </p:sp>
      <p:grpSp>
        <p:nvGrpSpPr>
          <p:cNvPr id="330" name="Google Shape;330;p23"/>
          <p:cNvGrpSpPr/>
          <p:nvPr/>
        </p:nvGrpSpPr>
        <p:grpSpPr>
          <a:xfrm>
            <a:off x="-75881" y="2283499"/>
            <a:ext cx="772313" cy="497910"/>
            <a:chOff x="-75881" y="2283499"/>
            <a:chExt cx="772313" cy="497910"/>
          </a:xfrm>
        </p:grpSpPr>
        <p:sp>
          <p:nvSpPr>
            <p:cNvPr id="331" name="Google Shape;331;p23"/>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3"/>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3"/>
          <p:cNvGrpSpPr/>
          <p:nvPr/>
        </p:nvGrpSpPr>
        <p:grpSpPr>
          <a:xfrm>
            <a:off x="5350141" y="100301"/>
            <a:ext cx="420904" cy="498241"/>
            <a:chOff x="5350141" y="100301"/>
            <a:chExt cx="420904" cy="498241"/>
          </a:xfrm>
        </p:grpSpPr>
        <p:sp>
          <p:nvSpPr>
            <p:cNvPr id="334" name="Google Shape;334;p23"/>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3"/>
          <p:cNvGrpSpPr/>
          <p:nvPr/>
        </p:nvGrpSpPr>
        <p:grpSpPr>
          <a:xfrm>
            <a:off x="7281641" y="1136546"/>
            <a:ext cx="892968" cy="986057"/>
            <a:chOff x="7281641" y="1136546"/>
            <a:chExt cx="892968" cy="986057"/>
          </a:xfrm>
        </p:grpSpPr>
        <p:sp>
          <p:nvSpPr>
            <p:cNvPr id="337" name="Google Shape;337;p23"/>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 name="Google Shape;341;p23"/>
          <p:cNvGrpSpPr/>
          <p:nvPr/>
        </p:nvGrpSpPr>
        <p:grpSpPr>
          <a:xfrm>
            <a:off x="8084663" y="3138245"/>
            <a:ext cx="1026629" cy="1056842"/>
            <a:chOff x="8084663" y="3138245"/>
            <a:chExt cx="1026629" cy="1056842"/>
          </a:xfrm>
        </p:grpSpPr>
        <p:sp>
          <p:nvSpPr>
            <p:cNvPr id="342" name="Google Shape;342;p23"/>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3"/>
          <p:cNvGrpSpPr/>
          <p:nvPr/>
        </p:nvGrpSpPr>
        <p:grpSpPr>
          <a:xfrm>
            <a:off x="1960499" y="1511252"/>
            <a:ext cx="690310" cy="1154730"/>
            <a:chOff x="1960499" y="1511252"/>
            <a:chExt cx="690310" cy="1154730"/>
          </a:xfrm>
        </p:grpSpPr>
        <p:sp>
          <p:nvSpPr>
            <p:cNvPr id="349" name="Google Shape;349;p23"/>
            <p:cNvSpPr/>
            <p:nvPr/>
          </p:nvSpPr>
          <p:spPr>
            <a:xfrm>
              <a:off x="2276433" y="1802367"/>
              <a:ext cx="230886" cy="126347"/>
            </a:xfrm>
            <a:custGeom>
              <a:avLst/>
              <a:gdLst/>
              <a:ahLst/>
              <a:cxnLst/>
              <a:rect l="l" t="t" r="r" b="b"/>
              <a:pathLst>
                <a:path w="6977" h="3818" extrusionOk="0">
                  <a:moveTo>
                    <a:pt x="276" y="1"/>
                  </a:moveTo>
                  <a:cubicBezTo>
                    <a:pt x="139" y="1"/>
                    <a:pt x="1" y="93"/>
                    <a:pt x="23" y="254"/>
                  </a:cubicBezTo>
                  <a:cubicBezTo>
                    <a:pt x="330" y="2383"/>
                    <a:pt x="2225" y="3818"/>
                    <a:pt x="4168" y="3818"/>
                  </a:cubicBezTo>
                  <a:cubicBezTo>
                    <a:pt x="5069" y="3818"/>
                    <a:pt x="5980" y="3509"/>
                    <a:pt x="6748" y="2818"/>
                  </a:cubicBezTo>
                  <a:cubicBezTo>
                    <a:pt x="6976" y="2612"/>
                    <a:pt x="6750" y="2279"/>
                    <a:pt x="6495" y="2279"/>
                  </a:cubicBezTo>
                  <a:cubicBezTo>
                    <a:pt x="6441" y="2279"/>
                    <a:pt x="6387" y="2293"/>
                    <a:pt x="6335" y="2327"/>
                  </a:cubicBezTo>
                  <a:cubicBezTo>
                    <a:pt x="5574" y="2813"/>
                    <a:pt x="4765" y="3049"/>
                    <a:pt x="3997" y="3049"/>
                  </a:cubicBezTo>
                  <a:cubicBezTo>
                    <a:pt x="2412" y="3049"/>
                    <a:pt x="996" y="2047"/>
                    <a:pt x="515" y="172"/>
                  </a:cubicBezTo>
                  <a:cubicBezTo>
                    <a:pt x="484" y="54"/>
                    <a:pt x="381" y="1"/>
                    <a:pt x="2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a:off x="1960499" y="1705670"/>
              <a:ext cx="614064" cy="960311"/>
            </a:xfrm>
            <a:custGeom>
              <a:avLst/>
              <a:gdLst/>
              <a:ahLst/>
              <a:cxnLst/>
              <a:rect l="l" t="t" r="r" b="b"/>
              <a:pathLst>
                <a:path w="18556" h="29019" extrusionOk="0">
                  <a:moveTo>
                    <a:pt x="10334" y="766"/>
                  </a:moveTo>
                  <a:cubicBezTo>
                    <a:pt x="10935" y="766"/>
                    <a:pt x="11549" y="893"/>
                    <a:pt x="12091" y="1054"/>
                  </a:cubicBezTo>
                  <a:cubicBezTo>
                    <a:pt x="14232" y="1688"/>
                    <a:pt x="16436" y="2668"/>
                    <a:pt x="17628" y="4644"/>
                  </a:cubicBezTo>
                  <a:cubicBezTo>
                    <a:pt x="17654" y="4687"/>
                    <a:pt x="17689" y="4723"/>
                    <a:pt x="17730" y="4749"/>
                  </a:cubicBezTo>
                  <a:cubicBezTo>
                    <a:pt x="18146" y="6589"/>
                    <a:pt x="16423" y="7814"/>
                    <a:pt x="14642" y="7814"/>
                  </a:cubicBezTo>
                  <a:cubicBezTo>
                    <a:pt x="14327" y="7814"/>
                    <a:pt x="14011" y="7776"/>
                    <a:pt x="13704" y="7696"/>
                  </a:cubicBezTo>
                  <a:cubicBezTo>
                    <a:pt x="13671" y="7687"/>
                    <a:pt x="13639" y="7683"/>
                    <a:pt x="13610" y="7683"/>
                  </a:cubicBezTo>
                  <a:cubicBezTo>
                    <a:pt x="13259" y="7683"/>
                    <a:pt x="13168" y="8251"/>
                    <a:pt x="13555" y="8361"/>
                  </a:cubicBezTo>
                  <a:cubicBezTo>
                    <a:pt x="13978" y="8481"/>
                    <a:pt x="14415" y="8542"/>
                    <a:pt x="14854" y="8542"/>
                  </a:cubicBezTo>
                  <a:cubicBezTo>
                    <a:pt x="14963" y="8542"/>
                    <a:pt x="15073" y="8538"/>
                    <a:pt x="15182" y="8531"/>
                  </a:cubicBezTo>
                  <a:lnTo>
                    <a:pt x="15182" y="8531"/>
                  </a:lnTo>
                  <a:cubicBezTo>
                    <a:pt x="14571" y="11778"/>
                    <a:pt x="13001" y="14918"/>
                    <a:pt x="11802" y="17979"/>
                  </a:cubicBezTo>
                  <a:cubicBezTo>
                    <a:pt x="11210" y="19488"/>
                    <a:pt x="10615" y="20996"/>
                    <a:pt x="10030" y="22508"/>
                  </a:cubicBezTo>
                  <a:cubicBezTo>
                    <a:pt x="9417" y="24090"/>
                    <a:pt x="8957" y="25910"/>
                    <a:pt x="7893" y="27262"/>
                  </a:cubicBezTo>
                  <a:cubicBezTo>
                    <a:pt x="7863" y="27250"/>
                    <a:pt x="7832" y="27244"/>
                    <a:pt x="7801" y="27244"/>
                  </a:cubicBezTo>
                  <a:cubicBezTo>
                    <a:pt x="7744" y="27244"/>
                    <a:pt x="7687" y="27264"/>
                    <a:pt x="7640" y="27300"/>
                  </a:cubicBezTo>
                  <a:cubicBezTo>
                    <a:pt x="6817" y="27949"/>
                    <a:pt x="5842" y="28267"/>
                    <a:pt x="4897" y="28267"/>
                  </a:cubicBezTo>
                  <a:cubicBezTo>
                    <a:pt x="3221" y="28267"/>
                    <a:pt x="1637" y="27266"/>
                    <a:pt x="1157" y="25326"/>
                  </a:cubicBezTo>
                  <a:cubicBezTo>
                    <a:pt x="563" y="22925"/>
                    <a:pt x="2064" y="20134"/>
                    <a:pt x="2874" y="17962"/>
                  </a:cubicBezTo>
                  <a:cubicBezTo>
                    <a:pt x="4456" y="13726"/>
                    <a:pt x="6355" y="9471"/>
                    <a:pt x="7556" y="5106"/>
                  </a:cubicBezTo>
                  <a:cubicBezTo>
                    <a:pt x="7767" y="5445"/>
                    <a:pt x="8032" y="5748"/>
                    <a:pt x="8342" y="6004"/>
                  </a:cubicBezTo>
                  <a:cubicBezTo>
                    <a:pt x="8381" y="6036"/>
                    <a:pt x="8427" y="6050"/>
                    <a:pt x="8473" y="6050"/>
                  </a:cubicBezTo>
                  <a:cubicBezTo>
                    <a:pt x="8631" y="6050"/>
                    <a:pt x="8787" y="5884"/>
                    <a:pt x="8665" y="5731"/>
                  </a:cubicBezTo>
                  <a:cubicBezTo>
                    <a:pt x="7761" y="4608"/>
                    <a:pt x="7199" y="2841"/>
                    <a:pt x="8268" y="1602"/>
                  </a:cubicBezTo>
                  <a:cubicBezTo>
                    <a:pt x="8807" y="978"/>
                    <a:pt x="9559" y="766"/>
                    <a:pt x="10334" y="766"/>
                  </a:cubicBezTo>
                  <a:close/>
                  <a:moveTo>
                    <a:pt x="10402" y="0"/>
                  </a:moveTo>
                  <a:cubicBezTo>
                    <a:pt x="10151" y="0"/>
                    <a:pt x="9900" y="21"/>
                    <a:pt x="9653" y="66"/>
                  </a:cubicBezTo>
                  <a:cubicBezTo>
                    <a:pt x="7317" y="492"/>
                    <a:pt x="6502" y="2813"/>
                    <a:pt x="7317" y="4656"/>
                  </a:cubicBezTo>
                  <a:cubicBezTo>
                    <a:pt x="7302" y="4671"/>
                    <a:pt x="7288" y="4688"/>
                    <a:pt x="7279" y="4706"/>
                  </a:cubicBezTo>
                  <a:cubicBezTo>
                    <a:pt x="5717" y="7878"/>
                    <a:pt x="4634" y="11337"/>
                    <a:pt x="3376" y="14639"/>
                  </a:cubicBezTo>
                  <a:cubicBezTo>
                    <a:pt x="2307" y="17446"/>
                    <a:pt x="702" y="20479"/>
                    <a:pt x="359" y="23496"/>
                  </a:cubicBezTo>
                  <a:cubicBezTo>
                    <a:pt x="1" y="26640"/>
                    <a:pt x="2315" y="29019"/>
                    <a:pt x="4930" y="29019"/>
                  </a:cubicBezTo>
                  <a:cubicBezTo>
                    <a:pt x="5972" y="29019"/>
                    <a:pt x="7062" y="28641"/>
                    <a:pt x="8049" y="27784"/>
                  </a:cubicBezTo>
                  <a:cubicBezTo>
                    <a:pt x="8091" y="27748"/>
                    <a:pt x="8120" y="27696"/>
                    <a:pt x="8129" y="27639"/>
                  </a:cubicBezTo>
                  <a:cubicBezTo>
                    <a:pt x="9117" y="26827"/>
                    <a:pt x="9529" y="25652"/>
                    <a:pt x="10019" y="24447"/>
                  </a:cubicBezTo>
                  <a:cubicBezTo>
                    <a:pt x="10805" y="22517"/>
                    <a:pt x="11567" y="20580"/>
                    <a:pt x="12336" y="18642"/>
                  </a:cubicBezTo>
                  <a:cubicBezTo>
                    <a:pt x="13623" y="15398"/>
                    <a:pt x="15563" y="11903"/>
                    <a:pt x="15961" y="8398"/>
                  </a:cubicBezTo>
                  <a:cubicBezTo>
                    <a:pt x="16608" y="8220"/>
                    <a:pt x="17204" y="7877"/>
                    <a:pt x="17658" y="7335"/>
                  </a:cubicBezTo>
                  <a:cubicBezTo>
                    <a:pt x="18349" y="6512"/>
                    <a:pt x="18556" y="5397"/>
                    <a:pt x="18190" y="4435"/>
                  </a:cubicBezTo>
                  <a:cubicBezTo>
                    <a:pt x="18187" y="4391"/>
                    <a:pt x="18175" y="4348"/>
                    <a:pt x="18155" y="4310"/>
                  </a:cubicBezTo>
                  <a:cubicBezTo>
                    <a:pt x="17357" y="2706"/>
                    <a:pt x="15926" y="1795"/>
                    <a:pt x="14323" y="1101"/>
                  </a:cubicBezTo>
                  <a:cubicBezTo>
                    <a:pt x="13129" y="585"/>
                    <a:pt x="11748" y="0"/>
                    <a:pt x="104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a:off x="2040749" y="2214401"/>
              <a:ext cx="274932" cy="375269"/>
            </a:xfrm>
            <a:custGeom>
              <a:avLst/>
              <a:gdLst/>
              <a:ahLst/>
              <a:cxnLst/>
              <a:rect l="l" t="t" r="r" b="b"/>
              <a:pathLst>
                <a:path w="8308" h="11340" extrusionOk="0">
                  <a:moveTo>
                    <a:pt x="2929" y="545"/>
                  </a:moveTo>
                  <a:cubicBezTo>
                    <a:pt x="3422" y="1283"/>
                    <a:pt x="3465" y="2425"/>
                    <a:pt x="4515" y="2609"/>
                  </a:cubicBezTo>
                  <a:cubicBezTo>
                    <a:pt x="4575" y="2620"/>
                    <a:pt x="4637" y="2625"/>
                    <a:pt x="4700" y="2625"/>
                  </a:cubicBezTo>
                  <a:cubicBezTo>
                    <a:pt x="5372" y="2625"/>
                    <a:pt x="6187" y="2073"/>
                    <a:pt x="6861" y="2073"/>
                  </a:cubicBezTo>
                  <a:cubicBezTo>
                    <a:pt x="7084" y="2073"/>
                    <a:pt x="7293" y="2134"/>
                    <a:pt x="7474" y="2297"/>
                  </a:cubicBezTo>
                  <a:cubicBezTo>
                    <a:pt x="6984" y="3715"/>
                    <a:pt x="6497" y="5135"/>
                    <a:pt x="6010" y="6555"/>
                  </a:cubicBezTo>
                  <a:cubicBezTo>
                    <a:pt x="5496" y="8060"/>
                    <a:pt x="5035" y="10028"/>
                    <a:pt x="3382" y="10543"/>
                  </a:cubicBezTo>
                  <a:cubicBezTo>
                    <a:pt x="3338" y="10494"/>
                    <a:pt x="3276" y="10468"/>
                    <a:pt x="3213" y="10468"/>
                  </a:cubicBezTo>
                  <a:cubicBezTo>
                    <a:pt x="3179" y="10468"/>
                    <a:pt x="3145" y="10475"/>
                    <a:pt x="3114" y="10491"/>
                  </a:cubicBezTo>
                  <a:cubicBezTo>
                    <a:pt x="2727" y="10663"/>
                    <a:pt x="2404" y="10738"/>
                    <a:pt x="2135" y="10738"/>
                  </a:cubicBezTo>
                  <a:cubicBezTo>
                    <a:pt x="374" y="10738"/>
                    <a:pt x="919" y="7496"/>
                    <a:pt x="1069" y="6694"/>
                  </a:cubicBezTo>
                  <a:cubicBezTo>
                    <a:pt x="1183" y="6089"/>
                    <a:pt x="1330" y="5489"/>
                    <a:pt x="1486" y="4894"/>
                  </a:cubicBezTo>
                  <a:cubicBezTo>
                    <a:pt x="1876" y="3413"/>
                    <a:pt x="2405" y="1981"/>
                    <a:pt x="2929" y="545"/>
                  </a:cubicBezTo>
                  <a:close/>
                  <a:moveTo>
                    <a:pt x="2829" y="1"/>
                  </a:moveTo>
                  <a:cubicBezTo>
                    <a:pt x="2768" y="1"/>
                    <a:pt x="2706" y="32"/>
                    <a:pt x="2662" y="108"/>
                  </a:cubicBezTo>
                  <a:cubicBezTo>
                    <a:pt x="1275" y="2525"/>
                    <a:pt x="0" y="5852"/>
                    <a:pt x="111" y="8677"/>
                  </a:cubicBezTo>
                  <a:cubicBezTo>
                    <a:pt x="161" y="9993"/>
                    <a:pt x="1071" y="11339"/>
                    <a:pt x="2284" y="11339"/>
                  </a:cubicBezTo>
                  <a:cubicBezTo>
                    <a:pt x="2565" y="11339"/>
                    <a:pt x="2862" y="11267"/>
                    <a:pt x="3169" y="11105"/>
                  </a:cubicBezTo>
                  <a:cubicBezTo>
                    <a:pt x="4344" y="11077"/>
                    <a:pt x="5208" y="10313"/>
                    <a:pt x="5784" y="9223"/>
                  </a:cubicBezTo>
                  <a:cubicBezTo>
                    <a:pt x="6891" y="7120"/>
                    <a:pt x="7459" y="4590"/>
                    <a:pt x="8228" y="2349"/>
                  </a:cubicBezTo>
                  <a:cubicBezTo>
                    <a:pt x="8308" y="2116"/>
                    <a:pt x="8151" y="1964"/>
                    <a:pt x="7961" y="1932"/>
                  </a:cubicBezTo>
                  <a:cubicBezTo>
                    <a:pt x="7666" y="1600"/>
                    <a:pt x="7304" y="1477"/>
                    <a:pt x="6918" y="1477"/>
                  </a:cubicBezTo>
                  <a:cubicBezTo>
                    <a:pt x="6616" y="1477"/>
                    <a:pt x="6300" y="1552"/>
                    <a:pt x="5989" y="1661"/>
                  </a:cubicBezTo>
                  <a:cubicBezTo>
                    <a:pt x="5571" y="1808"/>
                    <a:pt x="5155" y="2040"/>
                    <a:pt x="4752" y="2040"/>
                  </a:cubicBezTo>
                  <a:cubicBezTo>
                    <a:pt x="4505" y="2040"/>
                    <a:pt x="4264" y="1952"/>
                    <a:pt x="4031" y="1704"/>
                  </a:cubicBezTo>
                  <a:cubicBezTo>
                    <a:pt x="3642" y="1291"/>
                    <a:pt x="3576" y="684"/>
                    <a:pt x="3149" y="278"/>
                  </a:cubicBezTo>
                  <a:cubicBezTo>
                    <a:pt x="3121" y="251"/>
                    <a:pt x="3083" y="236"/>
                    <a:pt x="3044" y="236"/>
                  </a:cubicBezTo>
                  <a:cubicBezTo>
                    <a:pt x="3039" y="236"/>
                    <a:pt x="3033" y="236"/>
                    <a:pt x="3028" y="237"/>
                  </a:cubicBezTo>
                  <a:cubicBezTo>
                    <a:pt x="3044" y="104"/>
                    <a:pt x="2939" y="1"/>
                    <a:pt x="28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a:off x="2175965" y="2156390"/>
              <a:ext cx="75252" cy="67840"/>
            </a:xfrm>
            <a:custGeom>
              <a:avLst/>
              <a:gdLst/>
              <a:ahLst/>
              <a:cxnLst/>
              <a:rect l="l" t="t" r="r" b="b"/>
              <a:pathLst>
                <a:path w="2274" h="2050" extrusionOk="0">
                  <a:moveTo>
                    <a:pt x="1286" y="474"/>
                  </a:moveTo>
                  <a:cubicBezTo>
                    <a:pt x="1302" y="474"/>
                    <a:pt x="1317" y="474"/>
                    <a:pt x="1333" y="475"/>
                  </a:cubicBezTo>
                  <a:cubicBezTo>
                    <a:pt x="1345" y="500"/>
                    <a:pt x="1362" y="521"/>
                    <a:pt x="1382" y="541"/>
                  </a:cubicBezTo>
                  <a:cubicBezTo>
                    <a:pt x="1619" y="768"/>
                    <a:pt x="1730" y="1175"/>
                    <a:pt x="1443" y="1429"/>
                  </a:cubicBezTo>
                  <a:cubicBezTo>
                    <a:pt x="1369" y="1495"/>
                    <a:pt x="1284" y="1522"/>
                    <a:pt x="1197" y="1522"/>
                  </a:cubicBezTo>
                  <a:cubicBezTo>
                    <a:pt x="1030" y="1522"/>
                    <a:pt x="859" y="1420"/>
                    <a:pt x="754" y="1290"/>
                  </a:cubicBezTo>
                  <a:lnTo>
                    <a:pt x="754" y="1288"/>
                  </a:lnTo>
                  <a:cubicBezTo>
                    <a:pt x="386" y="831"/>
                    <a:pt x="837" y="474"/>
                    <a:pt x="1286" y="474"/>
                  </a:cubicBezTo>
                  <a:close/>
                  <a:moveTo>
                    <a:pt x="1147" y="1"/>
                  </a:moveTo>
                  <a:cubicBezTo>
                    <a:pt x="915" y="1"/>
                    <a:pt x="679" y="73"/>
                    <a:pt x="495" y="209"/>
                  </a:cubicBezTo>
                  <a:cubicBezTo>
                    <a:pt x="4" y="572"/>
                    <a:pt x="1" y="1235"/>
                    <a:pt x="391" y="1673"/>
                  </a:cubicBezTo>
                  <a:cubicBezTo>
                    <a:pt x="604" y="1912"/>
                    <a:pt x="908" y="2050"/>
                    <a:pt x="1207" y="2050"/>
                  </a:cubicBezTo>
                  <a:cubicBezTo>
                    <a:pt x="1456" y="2050"/>
                    <a:pt x="1701" y="1954"/>
                    <a:pt x="1887" y="1742"/>
                  </a:cubicBezTo>
                  <a:cubicBezTo>
                    <a:pt x="2273" y="1301"/>
                    <a:pt x="2270" y="394"/>
                    <a:pt x="1664" y="134"/>
                  </a:cubicBezTo>
                  <a:cubicBezTo>
                    <a:pt x="1661" y="134"/>
                    <a:pt x="1658" y="134"/>
                    <a:pt x="1655" y="132"/>
                  </a:cubicBezTo>
                  <a:cubicBezTo>
                    <a:pt x="1504" y="43"/>
                    <a:pt x="1327" y="1"/>
                    <a:pt x="11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a:off x="2269285" y="2051322"/>
              <a:ext cx="103977" cy="101064"/>
            </a:xfrm>
            <a:custGeom>
              <a:avLst/>
              <a:gdLst/>
              <a:ahLst/>
              <a:cxnLst/>
              <a:rect l="l" t="t" r="r" b="b"/>
              <a:pathLst>
                <a:path w="3142" h="3054" extrusionOk="0">
                  <a:moveTo>
                    <a:pt x="1603" y="483"/>
                  </a:moveTo>
                  <a:cubicBezTo>
                    <a:pt x="1606" y="483"/>
                    <a:pt x="1610" y="483"/>
                    <a:pt x="1613" y="483"/>
                  </a:cubicBezTo>
                  <a:cubicBezTo>
                    <a:pt x="1644" y="512"/>
                    <a:pt x="1682" y="532"/>
                    <a:pt x="1723" y="539"/>
                  </a:cubicBezTo>
                  <a:cubicBezTo>
                    <a:pt x="1892" y="573"/>
                    <a:pt x="2046" y="659"/>
                    <a:pt x="2163" y="784"/>
                  </a:cubicBezTo>
                  <a:cubicBezTo>
                    <a:pt x="2184" y="817"/>
                    <a:pt x="2204" y="849"/>
                    <a:pt x="2221" y="883"/>
                  </a:cubicBezTo>
                  <a:cubicBezTo>
                    <a:pt x="2233" y="910"/>
                    <a:pt x="2255" y="932"/>
                    <a:pt x="2281" y="945"/>
                  </a:cubicBezTo>
                  <a:cubicBezTo>
                    <a:pt x="2612" y="1524"/>
                    <a:pt x="2317" y="2492"/>
                    <a:pt x="1627" y="2492"/>
                  </a:cubicBezTo>
                  <a:cubicBezTo>
                    <a:pt x="1548" y="2492"/>
                    <a:pt x="1464" y="2480"/>
                    <a:pt x="1376" y="2452"/>
                  </a:cubicBezTo>
                  <a:cubicBezTo>
                    <a:pt x="836" y="2285"/>
                    <a:pt x="696" y="1520"/>
                    <a:pt x="849" y="1045"/>
                  </a:cubicBezTo>
                  <a:cubicBezTo>
                    <a:pt x="962" y="695"/>
                    <a:pt x="1286" y="483"/>
                    <a:pt x="1603" y="483"/>
                  </a:cubicBezTo>
                  <a:close/>
                  <a:moveTo>
                    <a:pt x="1513" y="1"/>
                  </a:moveTo>
                  <a:cubicBezTo>
                    <a:pt x="1163" y="1"/>
                    <a:pt x="802" y="146"/>
                    <a:pt x="570" y="426"/>
                  </a:cubicBezTo>
                  <a:cubicBezTo>
                    <a:pt x="0" y="1114"/>
                    <a:pt x="158" y="2432"/>
                    <a:pt x="957" y="2889"/>
                  </a:cubicBezTo>
                  <a:cubicBezTo>
                    <a:pt x="1157" y="3003"/>
                    <a:pt x="1367" y="3054"/>
                    <a:pt x="1573" y="3054"/>
                  </a:cubicBezTo>
                  <a:cubicBezTo>
                    <a:pt x="2205" y="3054"/>
                    <a:pt x="2798" y="2571"/>
                    <a:pt x="2953" y="1927"/>
                  </a:cubicBezTo>
                  <a:cubicBezTo>
                    <a:pt x="3141" y="1146"/>
                    <a:pt x="2716" y="46"/>
                    <a:pt x="1803" y="36"/>
                  </a:cubicBezTo>
                  <a:cubicBezTo>
                    <a:pt x="1709" y="12"/>
                    <a:pt x="1612" y="1"/>
                    <a:pt x="15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a:off x="2330209" y="1578331"/>
              <a:ext cx="118570" cy="102487"/>
            </a:xfrm>
            <a:custGeom>
              <a:avLst/>
              <a:gdLst/>
              <a:ahLst/>
              <a:cxnLst/>
              <a:rect l="l" t="t" r="r" b="b"/>
              <a:pathLst>
                <a:path w="3583" h="3097" extrusionOk="0">
                  <a:moveTo>
                    <a:pt x="1633" y="439"/>
                  </a:moveTo>
                  <a:cubicBezTo>
                    <a:pt x="1738" y="439"/>
                    <a:pt x="1843" y="460"/>
                    <a:pt x="1942" y="506"/>
                  </a:cubicBezTo>
                  <a:cubicBezTo>
                    <a:pt x="2307" y="857"/>
                    <a:pt x="2719" y="1233"/>
                    <a:pt x="2745" y="1774"/>
                  </a:cubicBezTo>
                  <a:cubicBezTo>
                    <a:pt x="2769" y="2290"/>
                    <a:pt x="2324" y="2576"/>
                    <a:pt x="1874" y="2576"/>
                  </a:cubicBezTo>
                  <a:cubicBezTo>
                    <a:pt x="1723" y="2576"/>
                    <a:pt x="1572" y="2544"/>
                    <a:pt x="1437" y="2477"/>
                  </a:cubicBezTo>
                  <a:cubicBezTo>
                    <a:pt x="962" y="2243"/>
                    <a:pt x="683" y="1704"/>
                    <a:pt x="766" y="1183"/>
                  </a:cubicBezTo>
                  <a:cubicBezTo>
                    <a:pt x="837" y="741"/>
                    <a:pt x="1236" y="439"/>
                    <a:pt x="1633" y="439"/>
                  </a:cubicBezTo>
                  <a:close/>
                  <a:moveTo>
                    <a:pt x="1962" y="1"/>
                  </a:moveTo>
                  <a:cubicBezTo>
                    <a:pt x="1895" y="1"/>
                    <a:pt x="1830" y="32"/>
                    <a:pt x="1788" y="88"/>
                  </a:cubicBezTo>
                  <a:cubicBezTo>
                    <a:pt x="1694" y="65"/>
                    <a:pt x="1597" y="54"/>
                    <a:pt x="1500" y="54"/>
                  </a:cubicBezTo>
                  <a:cubicBezTo>
                    <a:pt x="1146" y="54"/>
                    <a:pt x="789" y="203"/>
                    <a:pt x="555" y="501"/>
                  </a:cubicBezTo>
                  <a:cubicBezTo>
                    <a:pt x="0" y="1206"/>
                    <a:pt x="271" y="2273"/>
                    <a:pt x="959" y="2779"/>
                  </a:cubicBezTo>
                  <a:cubicBezTo>
                    <a:pt x="1242" y="2987"/>
                    <a:pt x="1586" y="3097"/>
                    <a:pt x="1923" y="3097"/>
                  </a:cubicBezTo>
                  <a:cubicBezTo>
                    <a:pt x="2399" y="3097"/>
                    <a:pt x="2861" y="2878"/>
                    <a:pt x="3117" y="2411"/>
                  </a:cubicBezTo>
                  <a:cubicBezTo>
                    <a:pt x="3583" y="1564"/>
                    <a:pt x="2867" y="370"/>
                    <a:pt x="2056" y="22"/>
                  </a:cubicBezTo>
                  <a:cubicBezTo>
                    <a:pt x="2026" y="8"/>
                    <a:pt x="1994" y="1"/>
                    <a:pt x="19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a:off x="2512912" y="1511252"/>
              <a:ext cx="137896" cy="132072"/>
            </a:xfrm>
            <a:custGeom>
              <a:avLst/>
              <a:gdLst/>
              <a:ahLst/>
              <a:cxnLst/>
              <a:rect l="l" t="t" r="r" b="b"/>
              <a:pathLst>
                <a:path w="4167" h="3991" extrusionOk="0">
                  <a:moveTo>
                    <a:pt x="1945" y="518"/>
                  </a:moveTo>
                  <a:cubicBezTo>
                    <a:pt x="2313" y="518"/>
                    <a:pt x="2682" y="701"/>
                    <a:pt x="2996" y="948"/>
                  </a:cubicBezTo>
                  <a:cubicBezTo>
                    <a:pt x="2938" y="1032"/>
                    <a:pt x="2920" y="1142"/>
                    <a:pt x="2983" y="1240"/>
                  </a:cubicBezTo>
                  <a:cubicBezTo>
                    <a:pt x="3316" y="1750"/>
                    <a:pt x="3707" y="2510"/>
                    <a:pt x="3202" y="3055"/>
                  </a:cubicBezTo>
                  <a:cubicBezTo>
                    <a:pt x="2982" y="3291"/>
                    <a:pt x="2704" y="3393"/>
                    <a:pt x="2420" y="3393"/>
                  </a:cubicBezTo>
                  <a:cubicBezTo>
                    <a:pt x="1984" y="3393"/>
                    <a:pt x="1537" y="3153"/>
                    <a:pt x="1276" y="2792"/>
                  </a:cubicBezTo>
                  <a:cubicBezTo>
                    <a:pt x="877" y="2239"/>
                    <a:pt x="653" y="1271"/>
                    <a:pt x="1243" y="781"/>
                  </a:cubicBezTo>
                  <a:cubicBezTo>
                    <a:pt x="1466" y="595"/>
                    <a:pt x="1705" y="518"/>
                    <a:pt x="1945" y="518"/>
                  </a:cubicBezTo>
                  <a:close/>
                  <a:moveTo>
                    <a:pt x="1891" y="0"/>
                  </a:moveTo>
                  <a:cubicBezTo>
                    <a:pt x="1617" y="0"/>
                    <a:pt x="1335" y="70"/>
                    <a:pt x="1059" y="229"/>
                  </a:cubicBezTo>
                  <a:cubicBezTo>
                    <a:pt x="1" y="839"/>
                    <a:pt x="195" y="2340"/>
                    <a:pt x="838" y="3184"/>
                  </a:cubicBezTo>
                  <a:cubicBezTo>
                    <a:pt x="1220" y="3686"/>
                    <a:pt x="1822" y="3990"/>
                    <a:pt x="2423" y="3990"/>
                  </a:cubicBezTo>
                  <a:cubicBezTo>
                    <a:pt x="2802" y="3990"/>
                    <a:pt x="3181" y="3869"/>
                    <a:pt x="3503" y="3600"/>
                  </a:cubicBezTo>
                  <a:cubicBezTo>
                    <a:pt x="4166" y="3048"/>
                    <a:pt x="4122" y="2201"/>
                    <a:pt x="3785" y="1496"/>
                  </a:cubicBezTo>
                  <a:cubicBezTo>
                    <a:pt x="3842" y="1447"/>
                    <a:pt x="3869" y="1366"/>
                    <a:pt x="3817" y="1276"/>
                  </a:cubicBezTo>
                  <a:cubicBezTo>
                    <a:pt x="3409" y="575"/>
                    <a:pt x="2678" y="0"/>
                    <a:pt x="18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3"/>
          <p:cNvGrpSpPr/>
          <p:nvPr/>
        </p:nvGrpSpPr>
        <p:grpSpPr>
          <a:xfrm>
            <a:off x="734290" y="251983"/>
            <a:ext cx="800177" cy="752193"/>
            <a:chOff x="734290" y="251983"/>
            <a:chExt cx="800177" cy="752193"/>
          </a:xfrm>
        </p:grpSpPr>
        <p:sp>
          <p:nvSpPr>
            <p:cNvPr id="357" name="Google Shape;357;p23"/>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3"/>
          <p:cNvGrpSpPr/>
          <p:nvPr/>
        </p:nvGrpSpPr>
        <p:grpSpPr>
          <a:xfrm>
            <a:off x="2857571" y="1302505"/>
            <a:ext cx="152954" cy="60030"/>
            <a:chOff x="2857571" y="1302505"/>
            <a:chExt cx="152954" cy="60030"/>
          </a:xfrm>
        </p:grpSpPr>
        <p:sp>
          <p:nvSpPr>
            <p:cNvPr id="360" name="Google Shape;360;p23"/>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3"/>
          <p:cNvGrpSpPr/>
          <p:nvPr/>
        </p:nvGrpSpPr>
        <p:grpSpPr>
          <a:xfrm>
            <a:off x="3168309" y="474596"/>
            <a:ext cx="1088181" cy="608604"/>
            <a:chOff x="3168309" y="474596"/>
            <a:chExt cx="1088181" cy="608604"/>
          </a:xfrm>
        </p:grpSpPr>
        <p:grpSp>
          <p:nvGrpSpPr>
            <p:cNvPr id="363" name="Google Shape;363;p23"/>
            <p:cNvGrpSpPr/>
            <p:nvPr/>
          </p:nvGrpSpPr>
          <p:grpSpPr>
            <a:xfrm>
              <a:off x="3168309" y="517749"/>
              <a:ext cx="1084309" cy="565452"/>
              <a:chOff x="3168309" y="517749"/>
              <a:chExt cx="1084309" cy="565452"/>
            </a:xfrm>
          </p:grpSpPr>
          <p:sp>
            <p:nvSpPr>
              <p:cNvPr id="364" name="Google Shape;364;p23"/>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3"/>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23"/>
            <p:cNvGrpSpPr/>
            <p:nvPr/>
          </p:nvGrpSpPr>
          <p:grpSpPr>
            <a:xfrm>
              <a:off x="4114622" y="474596"/>
              <a:ext cx="141868" cy="100403"/>
              <a:chOff x="4114622" y="474596"/>
              <a:chExt cx="141868" cy="100403"/>
            </a:xfrm>
          </p:grpSpPr>
          <p:sp>
            <p:nvSpPr>
              <p:cNvPr id="367" name="Google Shape;367;p23"/>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3"/>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9" name="Google Shape;369;p23"/>
          <p:cNvGrpSpPr/>
          <p:nvPr/>
        </p:nvGrpSpPr>
        <p:grpSpPr>
          <a:xfrm>
            <a:off x="4554058" y="287028"/>
            <a:ext cx="820760" cy="899951"/>
            <a:chOff x="4554058" y="287028"/>
            <a:chExt cx="820760" cy="899951"/>
          </a:xfrm>
        </p:grpSpPr>
        <p:grpSp>
          <p:nvGrpSpPr>
            <p:cNvPr id="370" name="Google Shape;370;p23"/>
            <p:cNvGrpSpPr/>
            <p:nvPr/>
          </p:nvGrpSpPr>
          <p:grpSpPr>
            <a:xfrm>
              <a:off x="4554058" y="287028"/>
              <a:ext cx="820760" cy="807258"/>
              <a:chOff x="4554058" y="287028"/>
              <a:chExt cx="820760" cy="807258"/>
            </a:xfrm>
          </p:grpSpPr>
          <p:sp>
            <p:nvSpPr>
              <p:cNvPr id="371" name="Google Shape;371;p23"/>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3"/>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3"/>
            <p:cNvGrpSpPr/>
            <p:nvPr/>
          </p:nvGrpSpPr>
          <p:grpSpPr>
            <a:xfrm>
              <a:off x="5063947" y="1041305"/>
              <a:ext cx="89912" cy="145673"/>
              <a:chOff x="5063947" y="1041305"/>
              <a:chExt cx="89912" cy="145673"/>
            </a:xfrm>
          </p:grpSpPr>
          <p:sp>
            <p:nvSpPr>
              <p:cNvPr id="374" name="Google Shape;374;p23"/>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3"/>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6" name="Google Shape;376;p23"/>
          <p:cNvGrpSpPr/>
          <p:nvPr/>
        </p:nvGrpSpPr>
        <p:grpSpPr>
          <a:xfrm>
            <a:off x="7100592" y="-366483"/>
            <a:ext cx="638917" cy="1022558"/>
            <a:chOff x="7100592" y="-366483"/>
            <a:chExt cx="638917" cy="1022558"/>
          </a:xfrm>
        </p:grpSpPr>
        <p:sp>
          <p:nvSpPr>
            <p:cNvPr id="377" name="Google Shape;377;p23"/>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3"/>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3"/>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3"/>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23"/>
          <p:cNvGrpSpPr/>
          <p:nvPr/>
        </p:nvGrpSpPr>
        <p:grpSpPr>
          <a:xfrm>
            <a:off x="5910718" y="-131360"/>
            <a:ext cx="105830" cy="85015"/>
            <a:chOff x="5910718" y="-131360"/>
            <a:chExt cx="105830" cy="85015"/>
          </a:xfrm>
        </p:grpSpPr>
        <p:sp>
          <p:nvSpPr>
            <p:cNvPr id="382" name="Google Shape;382;p23"/>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3"/>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23"/>
          <p:cNvGrpSpPr/>
          <p:nvPr/>
        </p:nvGrpSpPr>
        <p:grpSpPr>
          <a:xfrm>
            <a:off x="3894690" y="-306155"/>
            <a:ext cx="432221" cy="578920"/>
            <a:chOff x="3894690" y="-306155"/>
            <a:chExt cx="432221" cy="578920"/>
          </a:xfrm>
        </p:grpSpPr>
        <p:sp>
          <p:nvSpPr>
            <p:cNvPr id="385" name="Google Shape;385;p23"/>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23"/>
            <p:cNvGrpSpPr/>
            <p:nvPr/>
          </p:nvGrpSpPr>
          <p:grpSpPr>
            <a:xfrm>
              <a:off x="3894690" y="-306155"/>
              <a:ext cx="98086" cy="107551"/>
              <a:chOff x="3894690" y="-306155"/>
              <a:chExt cx="98086" cy="107551"/>
            </a:xfrm>
          </p:grpSpPr>
          <p:sp>
            <p:nvSpPr>
              <p:cNvPr id="387" name="Google Shape;387;p23"/>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3"/>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89" name="Google Shape;389;p23"/>
          <p:cNvGrpSpPr/>
          <p:nvPr/>
        </p:nvGrpSpPr>
        <p:grpSpPr>
          <a:xfrm>
            <a:off x="2775700" y="-243577"/>
            <a:ext cx="641763" cy="660328"/>
            <a:chOff x="2775700" y="-243577"/>
            <a:chExt cx="641763" cy="660328"/>
          </a:xfrm>
        </p:grpSpPr>
        <p:grpSp>
          <p:nvGrpSpPr>
            <p:cNvPr id="390" name="Google Shape;390;p23"/>
            <p:cNvGrpSpPr/>
            <p:nvPr/>
          </p:nvGrpSpPr>
          <p:grpSpPr>
            <a:xfrm>
              <a:off x="2880967" y="-159588"/>
              <a:ext cx="536496" cy="576339"/>
              <a:chOff x="2880967" y="-159588"/>
              <a:chExt cx="536496" cy="576339"/>
            </a:xfrm>
          </p:grpSpPr>
          <p:sp>
            <p:nvSpPr>
              <p:cNvPr id="391" name="Google Shape;391;p23"/>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3"/>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3"/>
            <p:cNvGrpSpPr/>
            <p:nvPr/>
          </p:nvGrpSpPr>
          <p:grpSpPr>
            <a:xfrm>
              <a:off x="2775700" y="-243577"/>
              <a:ext cx="100965" cy="123965"/>
              <a:chOff x="2775700" y="-243577"/>
              <a:chExt cx="100965" cy="123965"/>
            </a:xfrm>
          </p:grpSpPr>
          <p:sp>
            <p:nvSpPr>
              <p:cNvPr id="394" name="Google Shape;394;p23"/>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3"/>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6" name="Google Shape;396;p23"/>
          <p:cNvGrpSpPr/>
          <p:nvPr/>
        </p:nvGrpSpPr>
        <p:grpSpPr>
          <a:xfrm>
            <a:off x="1588573" y="-296128"/>
            <a:ext cx="730914" cy="557013"/>
            <a:chOff x="1588573" y="-296128"/>
            <a:chExt cx="730914" cy="557013"/>
          </a:xfrm>
        </p:grpSpPr>
        <p:sp>
          <p:nvSpPr>
            <p:cNvPr id="397" name="Google Shape;397;p23"/>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23"/>
            <p:cNvGrpSpPr/>
            <p:nvPr/>
          </p:nvGrpSpPr>
          <p:grpSpPr>
            <a:xfrm>
              <a:off x="2028140" y="-296128"/>
              <a:ext cx="162319" cy="81341"/>
              <a:chOff x="2028140" y="-296128"/>
              <a:chExt cx="162319" cy="81341"/>
            </a:xfrm>
          </p:grpSpPr>
          <p:sp>
            <p:nvSpPr>
              <p:cNvPr id="399" name="Google Shape;399;p23"/>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3"/>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1" name="Google Shape;401;p23"/>
          <p:cNvGrpSpPr/>
          <p:nvPr/>
        </p:nvGrpSpPr>
        <p:grpSpPr>
          <a:xfrm>
            <a:off x="1739309" y="566891"/>
            <a:ext cx="853058" cy="594507"/>
            <a:chOff x="1739309" y="566891"/>
            <a:chExt cx="853058" cy="594507"/>
          </a:xfrm>
        </p:grpSpPr>
        <p:grpSp>
          <p:nvGrpSpPr>
            <p:cNvPr id="402" name="Google Shape;402;p23"/>
            <p:cNvGrpSpPr/>
            <p:nvPr/>
          </p:nvGrpSpPr>
          <p:grpSpPr>
            <a:xfrm>
              <a:off x="1753572" y="566891"/>
              <a:ext cx="838796" cy="594507"/>
              <a:chOff x="1753572" y="566891"/>
              <a:chExt cx="838796" cy="594507"/>
            </a:xfrm>
          </p:grpSpPr>
          <p:sp>
            <p:nvSpPr>
              <p:cNvPr id="403" name="Google Shape;403;p23"/>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3"/>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 name="Google Shape;405;p23"/>
            <p:cNvGrpSpPr/>
            <p:nvPr/>
          </p:nvGrpSpPr>
          <p:grpSpPr>
            <a:xfrm>
              <a:off x="1739309" y="617821"/>
              <a:ext cx="85081" cy="113673"/>
              <a:chOff x="1739309" y="617821"/>
              <a:chExt cx="85081" cy="113673"/>
            </a:xfrm>
          </p:grpSpPr>
          <p:sp>
            <p:nvSpPr>
              <p:cNvPr id="406" name="Google Shape;406;p23"/>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8" name="Google Shape;408;p23"/>
          <p:cNvGrpSpPr/>
          <p:nvPr/>
        </p:nvGrpSpPr>
        <p:grpSpPr>
          <a:xfrm>
            <a:off x="291413" y="-295003"/>
            <a:ext cx="420937" cy="645006"/>
            <a:chOff x="291413" y="-295003"/>
            <a:chExt cx="420937" cy="645006"/>
          </a:xfrm>
        </p:grpSpPr>
        <p:sp>
          <p:nvSpPr>
            <p:cNvPr id="409" name="Google Shape;409;p23"/>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 name="Google Shape;410;p23"/>
            <p:cNvGrpSpPr/>
            <p:nvPr/>
          </p:nvGrpSpPr>
          <p:grpSpPr>
            <a:xfrm>
              <a:off x="317622" y="261977"/>
              <a:ext cx="171618" cy="88026"/>
              <a:chOff x="317622" y="261977"/>
              <a:chExt cx="171618" cy="88026"/>
            </a:xfrm>
          </p:grpSpPr>
          <p:sp>
            <p:nvSpPr>
              <p:cNvPr id="411" name="Google Shape;411;p23"/>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3" name="Google Shape;413;p23"/>
          <p:cNvGrpSpPr/>
          <p:nvPr/>
        </p:nvGrpSpPr>
        <p:grpSpPr>
          <a:xfrm>
            <a:off x="1214230" y="1280862"/>
            <a:ext cx="693917" cy="709106"/>
            <a:chOff x="1214230" y="1280862"/>
            <a:chExt cx="693917" cy="709106"/>
          </a:xfrm>
        </p:grpSpPr>
        <p:sp>
          <p:nvSpPr>
            <p:cNvPr id="414" name="Google Shape;414;p23"/>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23"/>
          <p:cNvGrpSpPr/>
          <p:nvPr/>
        </p:nvGrpSpPr>
        <p:grpSpPr>
          <a:xfrm>
            <a:off x="-182869" y="835238"/>
            <a:ext cx="1277205" cy="1131333"/>
            <a:chOff x="-182869" y="835238"/>
            <a:chExt cx="1277205" cy="1131333"/>
          </a:xfrm>
        </p:grpSpPr>
        <p:sp>
          <p:nvSpPr>
            <p:cNvPr id="418" name="Google Shape;418;p23"/>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23"/>
            <p:cNvGrpSpPr/>
            <p:nvPr/>
          </p:nvGrpSpPr>
          <p:grpSpPr>
            <a:xfrm>
              <a:off x="454360" y="835238"/>
              <a:ext cx="112382" cy="56555"/>
              <a:chOff x="454360" y="835238"/>
              <a:chExt cx="112382" cy="56555"/>
            </a:xfrm>
          </p:grpSpPr>
          <p:sp>
            <p:nvSpPr>
              <p:cNvPr id="420" name="Google Shape;420;p23"/>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3"/>
            <p:cNvGrpSpPr/>
            <p:nvPr/>
          </p:nvGrpSpPr>
          <p:grpSpPr>
            <a:xfrm>
              <a:off x="588484" y="1891352"/>
              <a:ext cx="127241" cy="75219"/>
              <a:chOff x="588484" y="1891352"/>
              <a:chExt cx="127241" cy="75219"/>
            </a:xfrm>
          </p:grpSpPr>
          <p:sp>
            <p:nvSpPr>
              <p:cNvPr id="423" name="Google Shape;423;p23"/>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5" name="Google Shape;425;p23"/>
          <p:cNvGrpSpPr/>
          <p:nvPr/>
        </p:nvGrpSpPr>
        <p:grpSpPr>
          <a:xfrm>
            <a:off x="1004821" y="2303619"/>
            <a:ext cx="413557" cy="605096"/>
            <a:chOff x="1004821" y="2303619"/>
            <a:chExt cx="413557" cy="605096"/>
          </a:xfrm>
        </p:grpSpPr>
        <p:grpSp>
          <p:nvGrpSpPr>
            <p:cNvPr id="426" name="Google Shape;426;p23"/>
            <p:cNvGrpSpPr/>
            <p:nvPr/>
          </p:nvGrpSpPr>
          <p:grpSpPr>
            <a:xfrm>
              <a:off x="1004821" y="2303619"/>
              <a:ext cx="344559" cy="605096"/>
              <a:chOff x="1004821" y="2303619"/>
              <a:chExt cx="344559" cy="605096"/>
            </a:xfrm>
          </p:grpSpPr>
          <p:sp>
            <p:nvSpPr>
              <p:cNvPr id="427" name="Google Shape;427;p23"/>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 name="Google Shape;430;p23"/>
            <p:cNvGrpSpPr/>
            <p:nvPr/>
          </p:nvGrpSpPr>
          <p:grpSpPr>
            <a:xfrm>
              <a:off x="1332668" y="2362060"/>
              <a:ext cx="85710" cy="97126"/>
              <a:chOff x="1332668" y="2362060"/>
              <a:chExt cx="85710" cy="97126"/>
            </a:xfrm>
          </p:grpSpPr>
          <p:sp>
            <p:nvSpPr>
              <p:cNvPr id="431" name="Google Shape;431;p23"/>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3"/>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3"/>
          <p:cNvGrpSpPr/>
          <p:nvPr/>
        </p:nvGrpSpPr>
        <p:grpSpPr>
          <a:xfrm>
            <a:off x="2647665" y="2892963"/>
            <a:ext cx="62909" cy="137996"/>
            <a:chOff x="2647665" y="2892963"/>
            <a:chExt cx="62909" cy="137996"/>
          </a:xfrm>
        </p:grpSpPr>
        <p:sp>
          <p:nvSpPr>
            <p:cNvPr id="434" name="Google Shape;434;p23"/>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3"/>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3"/>
          <p:cNvGrpSpPr/>
          <p:nvPr/>
        </p:nvGrpSpPr>
        <p:grpSpPr>
          <a:xfrm>
            <a:off x="2248437" y="2591126"/>
            <a:ext cx="134753" cy="99377"/>
            <a:chOff x="2248437" y="2591126"/>
            <a:chExt cx="134753" cy="99377"/>
          </a:xfrm>
        </p:grpSpPr>
        <p:sp>
          <p:nvSpPr>
            <p:cNvPr id="437" name="Google Shape;437;p23"/>
            <p:cNvSpPr/>
            <p:nvPr/>
          </p:nvSpPr>
          <p:spPr>
            <a:xfrm>
              <a:off x="2248437" y="2591126"/>
              <a:ext cx="85312" cy="99377"/>
            </a:xfrm>
            <a:custGeom>
              <a:avLst/>
              <a:gdLst/>
              <a:ahLst/>
              <a:cxnLst/>
              <a:rect l="l" t="t" r="r" b="b"/>
              <a:pathLst>
                <a:path w="2578" h="3003" extrusionOk="0">
                  <a:moveTo>
                    <a:pt x="2364" y="0"/>
                  </a:moveTo>
                  <a:cubicBezTo>
                    <a:pt x="2310" y="0"/>
                    <a:pt x="2256" y="25"/>
                    <a:pt x="2225" y="84"/>
                  </a:cubicBezTo>
                  <a:cubicBezTo>
                    <a:pt x="1664" y="1109"/>
                    <a:pt x="1111" y="1995"/>
                    <a:pt x="142" y="2689"/>
                  </a:cubicBezTo>
                  <a:cubicBezTo>
                    <a:pt x="0" y="2791"/>
                    <a:pt x="85" y="3003"/>
                    <a:pt x="220" y="3003"/>
                  </a:cubicBezTo>
                  <a:cubicBezTo>
                    <a:pt x="248" y="3003"/>
                    <a:pt x="277" y="2994"/>
                    <a:pt x="307" y="2974"/>
                  </a:cubicBezTo>
                  <a:cubicBezTo>
                    <a:pt x="1266" y="2323"/>
                    <a:pt x="2197" y="1352"/>
                    <a:pt x="2540" y="217"/>
                  </a:cubicBezTo>
                  <a:cubicBezTo>
                    <a:pt x="2577" y="94"/>
                    <a:pt x="2469" y="0"/>
                    <a:pt x="23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3"/>
            <p:cNvSpPr/>
            <p:nvPr/>
          </p:nvSpPr>
          <p:spPr>
            <a:xfrm>
              <a:off x="2320380" y="2614622"/>
              <a:ext cx="62810" cy="58673"/>
            </a:xfrm>
            <a:custGeom>
              <a:avLst/>
              <a:gdLst/>
              <a:ahLst/>
              <a:cxnLst/>
              <a:rect l="l" t="t" r="r" b="b"/>
              <a:pathLst>
                <a:path w="1898" h="1773" extrusionOk="0">
                  <a:moveTo>
                    <a:pt x="1645" y="1"/>
                  </a:moveTo>
                  <a:cubicBezTo>
                    <a:pt x="1603" y="1"/>
                    <a:pt x="1557" y="16"/>
                    <a:pt x="1513" y="51"/>
                  </a:cubicBezTo>
                  <a:cubicBezTo>
                    <a:pt x="1251" y="261"/>
                    <a:pt x="1028" y="533"/>
                    <a:pt x="795" y="775"/>
                  </a:cubicBezTo>
                  <a:cubicBezTo>
                    <a:pt x="559" y="1020"/>
                    <a:pt x="320" y="1264"/>
                    <a:pt x="98" y="1521"/>
                  </a:cubicBezTo>
                  <a:cubicBezTo>
                    <a:pt x="1" y="1630"/>
                    <a:pt x="97" y="1773"/>
                    <a:pt x="210" y="1773"/>
                  </a:cubicBezTo>
                  <a:cubicBezTo>
                    <a:pt x="243" y="1773"/>
                    <a:pt x="278" y="1761"/>
                    <a:pt x="309" y="1733"/>
                  </a:cubicBezTo>
                  <a:cubicBezTo>
                    <a:pt x="567" y="1511"/>
                    <a:pt x="810" y="1272"/>
                    <a:pt x="1055" y="1036"/>
                  </a:cubicBezTo>
                  <a:cubicBezTo>
                    <a:pt x="1300" y="801"/>
                    <a:pt x="1570" y="581"/>
                    <a:pt x="1780" y="317"/>
                  </a:cubicBezTo>
                  <a:cubicBezTo>
                    <a:pt x="1898" y="171"/>
                    <a:pt x="1789" y="1"/>
                    <a:pt x="16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23"/>
          <p:cNvGrpSpPr/>
          <p:nvPr/>
        </p:nvGrpSpPr>
        <p:grpSpPr>
          <a:xfrm>
            <a:off x="319707" y="3143540"/>
            <a:ext cx="638983" cy="1054658"/>
            <a:chOff x="319707" y="3143540"/>
            <a:chExt cx="638983" cy="1054658"/>
          </a:xfrm>
        </p:grpSpPr>
        <p:sp>
          <p:nvSpPr>
            <p:cNvPr id="440" name="Google Shape;440;p23"/>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3"/>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3"/>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3"/>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3"/>
          <p:cNvGrpSpPr/>
          <p:nvPr/>
        </p:nvGrpSpPr>
        <p:grpSpPr>
          <a:xfrm>
            <a:off x="1344284" y="3702273"/>
            <a:ext cx="388340" cy="497513"/>
            <a:chOff x="1344284" y="3702273"/>
            <a:chExt cx="388340" cy="497513"/>
          </a:xfrm>
        </p:grpSpPr>
        <p:sp>
          <p:nvSpPr>
            <p:cNvPr id="445" name="Google Shape;445;p23"/>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3"/>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3"/>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3"/>
          <p:cNvGrpSpPr/>
          <p:nvPr/>
        </p:nvGrpSpPr>
        <p:grpSpPr>
          <a:xfrm>
            <a:off x="4368" y="4500332"/>
            <a:ext cx="1550979" cy="1347924"/>
            <a:chOff x="4368" y="4500332"/>
            <a:chExt cx="1550979" cy="1347924"/>
          </a:xfrm>
        </p:grpSpPr>
        <p:grpSp>
          <p:nvGrpSpPr>
            <p:cNvPr id="449" name="Google Shape;449;p23"/>
            <p:cNvGrpSpPr/>
            <p:nvPr/>
          </p:nvGrpSpPr>
          <p:grpSpPr>
            <a:xfrm>
              <a:off x="4368" y="4500332"/>
              <a:ext cx="1507264" cy="1347924"/>
              <a:chOff x="4368" y="4500332"/>
              <a:chExt cx="1507264" cy="1347924"/>
            </a:xfrm>
          </p:grpSpPr>
          <p:sp>
            <p:nvSpPr>
              <p:cNvPr id="450" name="Google Shape;450;p23"/>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3"/>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3"/>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3"/>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3"/>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3"/>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3"/>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3"/>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3"/>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3"/>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3"/>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3"/>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3"/>
          <p:cNvGrpSpPr/>
          <p:nvPr/>
        </p:nvGrpSpPr>
        <p:grpSpPr>
          <a:xfrm>
            <a:off x="1664354" y="4088694"/>
            <a:ext cx="1037582" cy="940754"/>
            <a:chOff x="1664354" y="4088694"/>
            <a:chExt cx="1037582" cy="940754"/>
          </a:xfrm>
        </p:grpSpPr>
        <p:grpSp>
          <p:nvGrpSpPr>
            <p:cNvPr id="464" name="Google Shape;464;p23"/>
            <p:cNvGrpSpPr/>
            <p:nvPr/>
          </p:nvGrpSpPr>
          <p:grpSpPr>
            <a:xfrm>
              <a:off x="1664354" y="4088694"/>
              <a:ext cx="1037582" cy="832607"/>
              <a:chOff x="1664354" y="4088694"/>
              <a:chExt cx="1037582" cy="832607"/>
            </a:xfrm>
          </p:grpSpPr>
          <p:sp>
            <p:nvSpPr>
              <p:cNvPr id="465" name="Google Shape;465;p23"/>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23"/>
            <p:cNvGrpSpPr/>
            <p:nvPr/>
          </p:nvGrpSpPr>
          <p:grpSpPr>
            <a:xfrm>
              <a:off x="2242315" y="4930402"/>
              <a:ext cx="155932" cy="99046"/>
              <a:chOff x="2242315" y="4930402"/>
              <a:chExt cx="155932" cy="99046"/>
            </a:xfrm>
          </p:grpSpPr>
          <p:sp>
            <p:nvSpPr>
              <p:cNvPr id="473" name="Google Shape;473;p23"/>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3"/>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5" name="Google Shape;475;p23"/>
          <p:cNvGrpSpPr/>
          <p:nvPr/>
        </p:nvGrpSpPr>
        <p:grpSpPr>
          <a:xfrm>
            <a:off x="2661531" y="4759645"/>
            <a:ext cx="636336" cy="613800"/>
            <a:chOff x="2661531" y="4759645"/>
            <a:chExt cx="636336" cy="613800"/>
          </a:xfrm>
        </p:grpSpPr>
        <p:sp>
          <p:nvSpPr>
            <p:cNvPr id="476" name="Google Shape;476;p23"/>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 name="Google Shape;479;p23"/>
          <p:cNvGrpSpPr/>
          <p:nvPr/>
        </p:nvGrpSpPr>
        <p:grpSpPr>
          <a:xfrm>
            <a:off x="3260869" y="4155210"/>
            <a:ext cx="1065612" cy="1051580"/>
            <a:chOff x="3260869" y="4155210"/>
            <a:chExt cx="1065612" cy="1051580"/>
          </a:xfrm>
        </p:grpSpPr>
        <p:grpSp>
          <p:nvGrpSpPr>
            <p:cNvPr id="480" name="Google Shape;480;p23"/>
            <p:cNvGrpSpPr/>
            <p:nvPr/>
          </p:nvGrpSpPr>
          <p:grpSpPr>
            <a:xfrm>
              <a:off x="3260869" y="4155210"/>
              <a:ext cx="1065612" cy="1051580"/>
              <a:chOff x="3260869" y="4155210"/>
              <a:chExt cx="1065612" cy="1051580"/>
            </a:xfrm>
          </p:grpSpPr>
          <p:sp>
            <p:nvSpPr>
              <p:cNvPr id="481" name="Google Shape;481;p23"/>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23"/>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3"/>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23"/>
          <p:cNvGrpSpPr/>
          <p:nvPr/>
        </p:nvGrpSpPr>
        <p:grpSpPr>
          <a:xfrm>
            <a:off x="4756021" y="3831533"/>
            <a:ext cx="142364" cy="69263"/>
            <a:chOff x="4756021" y="3831533"/>
            <a:chExt cx="142364" cy="69263"/>
          </a:xfrm>
        </p:grpSpPr>
        <p:sp>
          <p:nvSpPr>
            <p:cNvPr id="490" name="Google Shape;490;p23"/>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23"/>
          <p:cNvGrpSpPr/>
          <p:nvPr/>
        </p:nvGrpSpPr>
        <p:grpSpPr>
          <a:xfrm>
            <a:off x="4349976" y="4801904"/>
            <a:ext cx="591495" cy="708080"/>
            <a:chOff x="4349976" y="4801904"/>
            <a:chExt cx="591495" cy="708080"/>
          </a:xfrm>
        </p:grpSpPr>
        <p:sp>
          <p:nvSpPr>
            <p:cNvPr id="493" name="Google Shape;493;p23"/>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23"/>
          <p:cNvGrpSpPr/>
          <p:nvPr/>
        </p:nvGrpSpPr>
        <p:grpSpPr>
          <a:xfrm>
            <a:off x="5630954" y="5096427"/>
            <a:ext cx="147626" cy="102487"/>
            <a:chOff x="5630954" y="5096427"/>
            <a:chExt cx="147626" cy="102487"/>
          </a:xfrm>
        </p:grpSpPr>
        <p:sp>
          <p:nvSpPr>
            <p:cNvPr id="497" name="Google Shape;497;p23"/>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 name="Google Shape;499;p23"/>
          <p:cNvGrpSpPr/>
          <p:nvPr/>
        </p:nvGrpSpPr>
        <p:grpSpPr>
          <a:xfrm>
            <a:off x="5587702" y="3976345"/>
            <a:ext cx="519354" cy="629618"/>
            <a:chOff x="5587702" y="3976345"/>
            <a:chExt cx="519354" cy="629618"/>
          </a:xfrm>
        </p:grpSpPr>
        <p:sp>
          <p:nvSpPr>
            <p:cNvPr id="500" name="Google Shape;500;p23"/>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3"/>
          <p:cNvGrpSpPr/>
          <p:nvPr/>
        </p:nvGrpSpPr>
        <p:grpSpPr>
          <a:xfrm>
            <a:off x="6416107" y="3473604"/>
            <a:ext cx="72969" cy="114666"/>
            <a:chOff x="6416107" y="3473604"/>
            <a:chExt cx="72969" cy="114666"/>
          </a:xfrm>
        </p:grpSpPr>
        <p:sp>
          <p:nvSpPr>
            <p:cNvPr id="504" name="Google Shape;504;p23"/>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23"/>
          <p:cNvGrpSpPr/>
          <p:nvPr/>
        </p:nvGrpSpPr>
        <p:grpSpPr>
          <a:xfrm>
            <a:off x="6151764" y="3887194"/>
            <a:ext cx="1009123" cy="1313971"/>
            <a:chOff x="6151764" y="3887194"/>
            <a:chExt cx="1009123" cy="1313971"/>
          </a:xfrm>
        </p:grpSpPr>
        <p:grpSp>
          <p:nvGrpSpPr>
            <p:cNvPr id="507" name="Google Shape;507;p23"/>
            <p:cNvGrpSpPr/>
            <p:nvPr/>
          </p:nvGrpSpPr>
          <p:grpSpPr>
            <a:xfrm>
              <a:off x="6151764" y="3887194"/>
              <a:ext cx="1009123" cy="1235674"/>
              <a:chOff x="6151764" y="3887194"/>
              <a:chExt cx="1009123" cy="1235674"/>
            </a:xfrm>
          </p:grpSpPr>
          <p:sp>
            <p:nvSpPr>
              <p:cNvPr id="508" name="Google Shape;508;p23"/>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3"/>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3"/>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3"/>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3"/>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3"/>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 name="Google Shape;517;p23"/>
            <p:cNvGrpSpPr/>
            <p:nvPr/>
          </p:nvGrpSpPr>
          <p:grpSpPr>
            <a:xfrm>
              <a:off x="6648515" y="5156391"/>
              <a:ext cx="174596" cy="44774"/>
              <a:chOff x="6648515" y="5156391"/>
              <a:chExt cx="174596" cy="44774"/>
            </a:xfrm>
          </p:grpSpPr>
          <p:sp>
            <p:nvSpPr>
              <p:cNvPr id="518" name="Google Shape;518;p23"/>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3"/>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0" name="Google Shape;520;p23"/>
          <p:cNvGrpSpPr/>
          <p:nvPr/>
        </p:nvGrpSpPr>
        <p:grpSpPr>
          <a:xfrm>
            <a:off x="5751609" y="213662"/>
            <a:ext cx="1480128" cy="1386642"/>
            <a:chOff x="5751609" y="213662"/>
            <a:chExt cx="1480128" cy="1386642"/>
          </a:xfrm>
        </p:grpSpPr>
        <p:grpSp>
          <p:nvGrpSpPr>
            <p:cNvPr id="521" name="Google Shape;521;p23"/>
            <p:cNvGrpSpPr/>
            <p:nvPr/>
          </p:nvGrpSpPr>
          <p:grpSpPr>
            <a:xfrm>
              <a:off x="5751609" y="213662"/>
              <a:ext cx="1480128" cy="1386642"/>
              <a:chOff x="5751609" y="213662"/>
              <a:chExt cx="1480128" cy="1386642"/>
            </a:xfrm>
          </p:grpSpPr>
          <p:sp>
            <p:nvSpPr>
              <p:cNvPr id="522" name="Google Shape;522;p23"/>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3"/>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3"/>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3"/>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3"/>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3"/>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3"/>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3"/>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3"/>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3"/>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3"/>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23"/>
            <p:cNvGrpSpPr/>
            <p:nvPr/>
          </p:nvGrpSpPr>
          <p:grpSpPr>
            <a:xfrm>
              <a:off x="6864708" y="521224"/>
              <a:ext cx="165992" cy="77337"/>
              <a:chOff x="6864708" y="521224"/>
              <a:chExt cx="165992" cy="77337"/>
            </a:xfrm>
          </p:grpSpPr>
          <p:sp>
            <p:nvSpPr>
              <p:cNvPr id="534" name="Google Shape;534;p23"/>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3"/>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23"/>
            <p:cNvGrpSpPr/>
            <p:nvPr/>
          </p:nvGrpSpPr>
          <p:grpSpPr>
            <a:xfrm>
              <a:off x="6567637" y="1421737"/>
              <a:ext cx="96663" cy="114037"/>
              <a:chOff x="6567637" y="1421737"/>
              <a:chExt cx="96663" cy="114037"/>
            </a:xfrm>
          </p:grpSpPr>
          <p:sp>
            <p:nvSpPr>
              <p:cNvPr id="537" name="Google Shape;537;p23"/>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3"/>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9" name="Google Shape;539;p23"/>
          <p:cNvGrpSpPr/>
          <p:nvPr/>
        </p:nvGrpSpPr>
        <p:grpSpPr>
          <a:xfrm>
            <a:off x="6451118" y="1964685"/>
            <a:ext cx="884232" cy="497711"/>
            <a:chOff x="6451118" y="1964685"/>
            <a:chExt cx="884232" cy="497711"/>
          </a:xfrm>
        </p:grpSpPr>
        <p:sp>
          <p:nvSpPr>
            <p:cNvPr id="540" name="Google Shape;540;p23"/>
            <p:cNvSpPr/>
            <p:nvPr/>
          </p:nvSpPr>
          <p:spPr>
            <a:xfrm>
              <a:off x="6451118" y="1964685"/>
              <a:ext cx="772346" cy="497711"/>
            </a:xfrm>
            <a:custGeom>
              <a:avLst/>
              <a:gdLst/>
              <a:ahLst/>
              <a:cxnLst/>
              <a:rect l="l" t="t" r="r" b="b"/>
              <a:pathLst>
                <a:path w="23339" h="15040" extrusionOk="0">
                  <a:moveTo>
                    <a:pt x="7096" y="720"/>
                  </a:moveTo>
                  <a:cubicBezTo>
                    <a:pt x="7623" y="720"/>
                    <a:pt x="8180" y="844"/>
                    <a:pt x="8743" y="1116"/>
                  </a:cubicBezTo>
                  <a:cubicBezTo>
                    <a:pt x="10752" y="2087"/>
                    <a:pt x="11547" y="4286"/>
                    <a:pt x="11826" y="6363"/>
                  </a:cubicBezTo>
                  <a:cubicBezTo>
                    <a:pt x="11674" y="6626"/>
                    <a:pt x="11921" y="6868"/>
                    <a:pt x="12176" y="6868"/>
                  </a:cubicBezTo>
                  <a:cubicBezTo>
                    <a:pt x="12292" y="6868"/>
                    <a:pt x="12409" y="6818"/>
                    <a:pt x="12492" y="6698"/>
                  </a:cubicBezTo>
                  <a:cubicBezTo>
                    <a:pt x="13878" y="4691"/>
                    <a:pt x="15595" y="2216"/>
                    <a:pt x="18285" y="2042"/>
                  </a:cubicBezTo>
                  <a:cubicBezTo>
                    <a:pt x="18381" y="2036"/>
                    <a:pt x="18475" y="2033"/>
                    <a:pt x="18567" y="2033"/>
                  </a:cubicBezTo>
                  <a:cubicBezTo>
                    <a:pt x="21419" y="2033"/>
                    <a:pt x="22593" y="4929"/>
                    <a:pt x="21548" y="7369"/>
                  </a:cubicBezTo>
                  <a:cubicBezTo>
                    <a:pt x="19847" y="11345"/>
                    <a:pt x="14970" y="13249"/>
                    <a:pt x="11086" y="14215"/>
                  </a:cubicBezTo>
                  <a:cubicBezTo>
                    <a:pt x="11080" y="14217"/>
                    <a:pt x="11077" y="14220"/>
                    <a:pt x="11072" y="14222"/>
                  </a:cubicBezTo>
                  <a:cubicBezTo>
                    <a:pt x="8031" y="12031"/>
                    <a:pt x="3304" y="8518"/>
                    <a:pt x="3594" y="4332"/>
                  </a:cubicBezTo>
                  <a:cubicBezTo>
                    <a:pt x="3737" y="2271"/>
                    <a:pt x="5233" y="720"/>
                    <a:pt x="7096" y="720"/>
                  </a:cubicBezTo>
                  <a:close/>
                  <a:moveTo>
                    <a:pt x="6991" y="1"/>
                  </a:moveTo>
                  <a:cubicBezTo>
                    <a:pt x="5760" y="1"/>
                    <a:pt x="4567" y="507"/>
                    <a:pt x="3768" y="1586"/>
                  </a:cubicBezTo>
                  <a:cubicBezTo>
                    <a:pt x="0" y="6677"/>
                    <a:pt x="7237" y="12430"/>
                    <a:pt x="10797" y="14969"/>
                  </a:cubicBezTo>
                  <a:cubicBezTo>
                    <a:pt x="10866" y="15018"/>
                    <a:pt x="10933" y="15040"/>
                    <a:pt x="10997" y="15040"/>
                  </a:cubicBezTo>
                  <a:cubicBezTo>
                    <a:pt x="11172" y="15040"/>
                    <a:pt x="11312" y="14875"/>
                    <a:pt x="11339" y="14690"/>
                  </a:cubicBezTo>
                  <a:cubicBezTo>
                    <a:pt x="15885" y="14101"/>
                    <a:pt x="23339" y="10391"/>
                    <a:pt x="22677" y="4903"/>
                  </a:cubicBezTo>
                  <a:cubicBezTo>
                    <a:pt x="22415" y="2733"/>
                    <a:pt x="20732" y="1287"/>
                    <a:pt x="18603" y="1287"/>
                  </a:cubicBezTo>
                  <a:cubicBezTo>
                    <a:pt x="18494" y="1287"/>
                    <a:pt x="18384" y="1290"/>
                    <a:pt x="18272" y="1298"/>
                  </a:cubicBezTo>
                  <a:cubicBezTo>
                    <a:pt x="15566" y="1485"/>
                    <a:pt x="13769" y="3605"/>
                    <a:pt x="12295" y="5681"/>
                  </a:cubicBezTo>
                  <a:cubicBezTo>
                    <a:pt x="12068" y="3641"/>
                    <a:pt x="11184" y="1634"/>
                    <a:pt x="9308" y="606"/>
                  </a:cubicBezTo>
                  <a:cubicBezTo>
                    <a:pt x="8583" y="208"/>
                    <a:pt x="7779" y="1"/>
                    <a:pt x="69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7237231" y="2177603"/>
              <a:ext cx="59732" cy="78098"/>
            </a:xfrm>
            <a:custGeom>
              <a:avLst/>
              <a:gdLst/>
              <a:ahLst/>
              <a:cxnLst/>
              <a:rect l="l" t="t" r="r" b="b"/>
              <a:pathLst>
                <a:path w="1805" h="2360" extrusionOk="0">
                  <a:moveTo>
                    <a:pt x="1357" y="0"/>
                  </a:moveTo>
                  <a:cubicBezTo>
                    <a:pt x="1267" y="0"/>
                    <a:pt x="1176" y="63"/>
                    <a:pt x="1172" y="177"/>
                  </a:cubicBezTo>
                  <a:cubicBezTo>
                    <a:pt x="1143" y="974"/>
                    <a:pt x="948" y="1654"/>
                    <a:pt x="178" y="2037"/>
                  </a:cubicBezTo>
                  <a:cubicBezTo>
                    <a:pt x="0" y="2125"/>
                    <a:pt x="112" y="2359"/>
                    <a:pt x="278" y="2359"/>
                  </a:cubicBezTo>
                  <a:cubicBezTo>
                    <a:pt x="303" y="2359"/>
                    <a:pt x="330" y="2354"/>
                    <a:pt x="357" y="2341"/>
                  </a:cubicBezTo>
                  <a:cubicBezTo>
                    <a:pt x="1129" y="1988"/>
                    <a:pt x="1805" y="1004"/>
                    <a:pt x="1532" y="130"/>
                  </a:cubicBezTo>
                  <a:cubicBezTo>
                    <a:pt x="1504" y="41"/>
                    <a:pt x="1430" y="0"/>
                    <a:pt x="13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7278166" y="2184420"/>
              <a:ext cx="57184" cy="84287"/>
            </a:xfrm>
            <a:custGeom>
              <a:avLst/>
              <a:gdLst/>
              <a:ahLst/>
              <a:cxnLst/>
              <a:rect l="l" t="t" r="r" b="b"/>
              <a:pathLst>
                <a:path w="1728" h="2547" extrusionOk="0">
                  <a:moveTo>
                    <a:pt x="1387" y="1"/>
                  </a:moveTo>
                  <a:cubicBezTo>
                    <a:pt x="1277" y="1"/>
                    <a:pt x="1161" y="74"/>
                    <a:pt x="1171" y="202"/>
                  </a:cubicBezTo>
                  <a:cubicBezTo>
                    <a:pt x="1243" y="1066"/>
                    <a:pt x="918" y="1849"/>
                    <a:pt x="139" y="2287"/>
                  </a:cubicBezTo>
                  <a:cubicBezTo>
                    <a:pt x="1" y="2365"/>
                    <a:pt x="86" y="2546"/>
                    <a:pt x="215" y="2546"/>
                  </a:cubicBezTo>
                  <a:cubicBezTo>
                    <a:pt x="236" y="2546"/>
                    <a:pt x="259" y="2541"/>
                    <a:pt x="281" y="2530"/>
                  </a:cubicBezTo>
                  <a:cubicBezTo>
                    <a:pt x="1163" y="2109"/>
                    <a:pt x="1727" y="1126"/>
                    <a:pt x="1575" y="147"/>
                  </a:cubicBezTo>
                  <a:cubicBezTo>
                    <a:pt x="1560" y="47"/>
                    <a:pt x="1475" y="1"/>
                    <a:pt x="1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3"/>
          <p:cNvGrpSpPr/>
          <p:nvPr/>
        </p:nvGrpSpPr>
        <p:grpSpPr>
          <a:xfrm>
            <a:off x="7346204" y="3514142"/>
            <a:ext cx="540037" cy="623992"/>
            <a:chOff x="7346204" y="3514142"/>
            <a:chExt cx="540037" cy="623992"/>
          </a:xfrm>
        </p:grpSpPr>
        <p:sp>
          <p:nvSpPr>
            <p:cNvPr id="544" name="Google Shape;544;p23"/>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3"/>
          <p:cNvGrpSpPr/>
          <p:nvPr/>
        </p:nvGrpSpPr>
        <p:grpSpPr>
          <a:xfrm>
            <a:off x="7485292" y="4430739"/>
            <a:ext cx="1375953" cy="924075"/>
            <a:chOff x="7485292" y="4430739"/>
            <a:chExt cx="1375953" cy="924075"/>
          </a:xfrm>
        </p:grpSpPr>
        <p:sp>
          <p:nvSpPr>
            <p:cNvPr id="548" name="Google Shape;548;p23"/>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3"/>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3"/>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3"/>
          <p:cNvGrpSpPr/>
          <p:nvPr/>
        </p:nvGrpSpPr>
        <p:grpSpPr>
          <a:xfrm>
            <a:off x="8490510" y="1991557"/>
            <a:ext cx="536463" cy="705466"/>
            <a:chOff x="8490510" y="1991557"/>
            <a:chExt cx="536463" cy="705466"/>
          </a:xfrm>
        </p:grpSpPr>
        <p:grpSp>
          <p:nvGrpSpPr>
            <p:cNvPr id="552" name="Google Shape;552;p23"/>
            <p:cNvGrpSpPr/>
            <p:nvPr/>
          </p:nvGrpSpPr>
          <p:grpSpPr>
            <a:xfrm>
              <a:off x="8490510" y="1991557"/>
              <a:ext cx="536463" cy="576273"/>
              <a:chOff x="8490510" y="1991557"/>
              <a:chExt cx="536463" cy="576273"/>
            </a:xfrm>
          </p:grpSpPr>
          <p:sp>
            <p:nvSpPr>
              <p:cNvPr id="553" name="Google Shape;553;p23"/>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3"/>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3"/>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3"/>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23"/>
          <p:cNvGrpSpPr/>
          <p:nvPr/>
        </p:nvGrpSpPr>
        <p:grpSpPr>
          <a:xfrm>
            <a:off x="6765365" y="2520242"/>
            <a:ext cx="1413745" cy="811560"/>
            <a:chOff x="6765365" y="2520242"/>
            <a:chExt cx="1413745" cy="811560"/>
          </a:xfrm>
        </p:grpSpPr>
        <p:sp>
          <p:nvSpPr>
            <p:cNvPr id="558" name="Google Shape;558;p23"/>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3"/>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3"/>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 name="Google Shape;562;p23"/>
          <p:cNvGrpSpPr/>
          <p:nvPr/>
        </p:nvGrpSpPr>
        <p:grpSpPr>
          <a:xfrm>
            <a:off x="8454538" y="1064636"/>
            <a:ext cx="841873" cy="594507"/>
            <a:chOff x="8454538" y="1064636"/>
            <a:chExt cx="841873" cy="594507"/>
          </a:xfrm>
        </p:grpSpPr>
        <p:sp>
          <p:nvSpPr>
            <p:cNvPr id="563" name="Google Shape;563;p23"/>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3"/>
          <p:cNvGrpSpPr/>
          <p:nvPr/>
        </p:nvGrpSpPr>
        <p:grpSpPr>
          <a:xfrm>
            <a:off x="7961559" y="-202278"/>
            <a:ext cx="1015476" cy="922487"/>
            <a:chOff x="7961559" y="-202278"/>
            <a:chExt cx="1015476" cy="922487"/>
          </a:xfrm>
        </p:grpSpPr>
        <p:grpSp>
          <p:nvGrpSpPr>
            <p:cNvPr id="568" name="Google Shape;568;p23"/>
            <p:cNvGrpSpPr/>
            <p:nvPr/>
          </p:nvGrpSpPr>
          <p:grpSpPr>
            <a:xfrm>
              <a:off x="7961559" y="-121102"/>
              <a:ext cx="1015476" cy="841311"/>
              <a:chOff x="7961559" y="-121102"/>
              <a:chExt cx="1015476" cy="841311"/>
            </a:xfrm>
          </p:grpSpPr>
          <p:sp>
            <p:nvSpPr>
              <p:cNvPr id="569" name="Google Shape;569;p23"/>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23"/>
            <p:cNvGrpSpPr/>
            <p:nvPr/>
          </p:nvGrpSpPr>
          <p:grpSpPr>
            <a:xfrm>
              <a:off x="8502092" y="-202278"/>
              <a:ext cx="136937" cy="83459"/>
              <a:chOff x="8502092" y="-202278"/>
              <a:chExt cx="136937" cy="83459"/>
            </a:xfrm>
          </p:grpSpPr>
          <p:sp>
            <p:nvSpPr>
              <p:cNvPr id="576" name="Google Shape;576;p23"/>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23"/>
          <p:cNvGrpSpPr/>
          <p:nvPr/>
        </p:nvGrpSpPr>
        <p:grpSpPr>
          <a:xfrm>
            <a:off x="4816519" y="4288164"/>
            <a:ext cx="772313" cy="497744"/>
            <a:chOff x="4816519" y="4288164"/>
            <a:chExt cx="772313" cy="497744"/>
          </a:xfrm>
        </p:grpSpPr>
        <p:sp>
          <p:nvSpPr>
            <p:cNvPr id="579" name="Google Shape;579;p23"/>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 name="Google Shape;581;p23"/>
          <p:cNvGrpSpPr/>
          <p:nvPr/>
        </p:nvGrpSpPr>
        <p:grpSpPr>
          <a:xfrm>
            <a:off x="1637980" y="2854741"/>
            <a:ext cx="851139" cy="910474"/>
            <a:chOff x="1637980" y="2854741"/>
            <a:chExt cx="851139" cy="910474"/>
          </a:xfrm>
        </p:grpSpPr>
        <p:grpSp>
          <p:nvGrpSpPr>
            <p:cNvPr id="582" name="Google Shape;582;p23"/>
            <p:cNvGrpSpPr/>
            <p:nvPr/>
          </p:nvGrpSpPr>
          <p:grpSpPr>
            <a:xfrm>
              <a:off x="1637980" y="2854741"/>
              <a:ext cx="851139" cy="910474"/>
              <a:chOff x="1637980" y="2854741"/>
              <a:chExt cx="851139" cy="910474"/>
            </a:xfrm>
          </p:grpSpPr>
          <p:sp>
            <p:nvSpPr>
              <p:cNvPr id="583" name="Google Shape;583;p23"/>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3"/>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3"/>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3"/>
            <p:cNvGrpSpPr/>
            <p:nvPr/>
          </p:nvGrpSpPr>
          <p:grpSpPr>
            <a:xfrm>
              <a:off x="2299466" y="3346165"/>
              <a:ext cx="124295" cy="108279"/>
              <a:chOff x="2299466" y="3346165"/>
              <a:chExt cx="124295" cy="108279"/>
            </a:xfrm>
          </p:grpSpPr>
          <p:sp>
            <p:nvSpPr>
              <p:cNvPr id="587" name="Google Shape;587;p23"/>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3"/>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4B7864E-00BD-479D-A962-55AC899EAAD2}"/>
              </a:ext>
            </a:extLst>
          </p:cNvPr>
          <p:cNvSpPr>
            <a:spLocks noGrp="1"/>
          </p:cNvSpPr>
          <p:nvPr>
            <p:ph type="subTitle" idx="1"/>
          </p:nvPr>
        </p:nvSpPr>
        <p:spPr>
          <a:xfrm>
            <a:off x="1235113" y="399467"/>
            <a:ext cx="6673773" cy="792600"/>
          </a:xfrm>
        </p:spPr>
        <p:txBody>
          <a:bodyPr/>
          <a:lstStyle/>
          <a:p>
            <a:r>
              <a:rPr lang="es-MX" sz="1600" dirty="0"/>
              <a:t>RESUMEN: EL ESQUEMA BOTE y LA ESCRITURA EN EL CONTEXTO DE UNA ACCIÓN </a:t>
            </a:r>
          </a:p>
          <a:p>
            <a:endParaRPr lang="es-MX" sz="1600" dirty="0"/>
          </a:p>
        </p:txBody>
      </p:sp>
      <p:sp>
        <p:nvSpPr>
          <p:cNvPr id="4" name="Rectángulo 3">
            <a:extLst>
              <a:ext uri="{FF2B5EF4-FFF2-40B4-BE49-F238E27FC236}">
                <a16:creationId xmlns:a16="http://schemas.microsoft.com/office/drawing/2014/main" id="{F0243E0B-54C3-4FD8-A237-DD1B9596A36A}"/>
              </a:ext>
            </a:extLst>
          </p:cNvPr>
          <p:cNvSpPr/>
          <p:nvPr/>
        </p:nvSpPr>
        <p:spPr>
          <a:xfrm>
            <a:off x="527580" y="1310630"/>
            <a:ext cx="6875093" cy="2292935"/>
          </a:xfrm>
          <a:prstGeom prst="rect">
            <a:avLst/>
          </a:prstGeom>
        </p:spPr>
        <p:txBody>
          <a:bodyPr wrap="square">
            <a:spAutoFit/>
          </a:bodyPr>
          <a:lstStyle/>
          <a:p>
            <a:pPr algn="just"/>
            <a:r>
              <a:rPr lang="es-MX" sz="1100" dirty="0">
                <a:latin typeface="Comfortaa" panose="020B0604020202020204" charset="0"/>
              </a:rPr>
              <a:t>Lo que hemos dicho en los apartados precedentes acerca de la función comunicativa y activa del lenguaje, se puede resumir en un esquema único. Amplía y profundiza el esquema que hemos proyectado en el capítulo sobre la narración puede considerarse como esquema puro de la comunicación, mientras que el nuevo esquema, aunque incluye la idea de comunicación, pone de manifiesto el efecto del lenguaje y su comprobación por el que habla o el que escribe. Se podría denominar, por tanto, como esquema de efecto del lenguaje. Ya que surge a partir de una moderna teoría de la acción (</a:t>
            </a:r>
            <a:r>
              <a:rPr lang="es-MX" sz="1100" dirty="0" err="1">
                <a:latin typeface="Comfortaa" panose="020B0604020202020204" charset="0"/>
              </a:rPr>
              <a:t>Aebli</a:t>
            </a:r>
            <a:r>
              <a:rPr lang="es-MX" sz="1100" dirty="0">
                <a:latin typeface="Comfortaa" panose="020B0604020202020204" charset="0"/>
              </a:rPr>
              <a:t>, 1980) puede designarse también como esquema de la acción verbal.</a:t>
            </a:r>
          </a:p>
          <a:p>
            <a:pPr algn="just"/>
            <a:endParaRPr lang="es-MX" sz="1100" dirty="0">
              <a:latin typeface="Comfortaa" panose="020B0604020202020204" charset="0"/>
            </a:endParaRPr>
          </a:p>
          <a:p>
            <a:pPr algn="just"/>
            <a:r>
              <a:rPr lang="es-MX" sz="1100" dirty="0">
                <a:latin typeface="Comfortaa" panose="020B0604020202020204" charset="0"/>
              </a:rPr>
              <a:t>La situación fundamental es la siguiente: el hablante o el escritor tiene que decir algo y quiere decírselo a otro (una experiencia o de una idea, pero también una intención de </a:t>
            </a:r>
            <a:r>
              <a:rPr lang="es-MX" sz="1100" dirty="0" err="1">
                <a:latin typeface="Comfortaa" panose="020B0604020202020204" charset="0"/>
              </a:rPr>
              <a:t>acruar</a:t>
            </a:r>
            <a:r>
              <a:rPr lang="es-MX" sz="1100" dirty="0">
                <a:latin typeface="Comfortaa" panose="020B0604020202020204" charset="0"/>
              </a:rPr>
              <a:t> en el sentido estricto del término). </a:t>
            </a:r>
          </a:p>
          <a:p>
            <a:pPr algn="just"/>
            <a:endParaRPr lang="es-MX" sz="1100" dirty="0">
              <a:latin typeface="Comfortaa" panose="020B0604020202020204" charset="0"/>
            </a:endParaRPr>
          </a:p>
        </p:txBody>
      </p:sp>
      <p:sp>
        <p:nvSpPr>
          <p:cNvPr id="5" name="Rectángulo 4">
            <a:extLst>
              <a:ext uri="{FF2B5EF4-FFF2-40B4-BE49-F238E27FC236}">
                <a16:creationId xmlns:a16="http://schemas.microsoft.com/office/drawing/2014/main" id="{1FF169F4-74AA-4A6B-B450-C6D054EBB5B6}"/>
              </a:ext>
            </a:extLst>
          </p:cNvPr>
          <p:cNvSpPr/>
          <p:nvPr/>
        </p:nvSpPr>
        <p:spPr>
          <a:xfrm>
            <a:off x="527580" y="3722128"/>
            <a:ext cx="8214768" cy="1277273"/>
          </a:xfrm>
          <a:prstGeom prst="rect">
            <a:avLst/>
          </a:prstGeom>
        </p:spPr>
        <p:txBody>
          <a:bodyPr wrap="square">
            <a:spAutoFit/>
          </a:bodyPr>
          <a:lstStyle/>
          <a:p>
            <a:pPr algn="just"/>
            <a:r>
              <a:rPr lang="es-MX" sz="1100" dirty="0">
                <a:latin typeface="Comfortaa" panose="020B0604020202020204" charset="0"/>
              </a:rPr>
              <a:t>El lenguaje mismo como acción. Hablar y escribir, sin embargo, se producen con frecuencia como un conjunto de acción. Esto depende de que los interlocutores no intercambien sólo palabras. Cuando alguien encarga a un obrero un trabajo en un edificio o una vivienda, la acción principal es de naturaleza práctica.</a:t>
            </a:r>
          </a:p>
          <a:p>
            <a:endParaRPr lang="es-MX" sz="1100" dirty="0">
              <a:latin typeface="Comfortaa" panose="020B0604020202020204" charset="0"/>
            </a:endParaRPr>
          </a:p>
          <a:p>
            <a:r>
              <a:rPr lang="es-MX" sz="1100" dirty="0">
                <a:latin typeface="Comfortaa" panose="020B0604020202020204" charset="0"/>
              </a:rPr>
              <a:t>Los «mensajes» escritos intercambiados cumplen en estos casos funciones sólo parciales dentro del marco de una acción conjunta.</a:t>
            </a:r>
          </a:p>
          <a:p>
            <a:endParaRPr lang="es-MX" sz="1100" dirty="0">
              <a:latin typeface="Comfortaa" panose="020B0604020202020204" charset="0"/>
            </a:endParaRPr>
          </a:p>
        </p:txBody>
      </p:sp>
      <p:grpSp>
        <p:nvGrpSpPr>
          <p:cNvPr id="6" name="Google Shape;616;p25">
            <a:extLst>
              <a:ext uri="{FF2B5EF4-FFF2-40B4-BE49-F238E27FC236}">
                <a16:creationId xmlns:a16="http://schemas.microsoft.com/office/drawing/2014/main" id="{6D1EB28E-DA9F-42AC-8D95-6E06D670D067}"/>
              </a:ext>
            </a:extLst>
          </p:cNvPr>
          <p:cNvGrpSpPr/>
          <p:nvPr/>
        </p:nvGrpSpPr>
        <p:grpSpPr>
          <a:xfrm>
            <a:off x="7768128" y="1631441"/>
            <a:ext cx="598205" cy="1398803"/>
            <a:chOff x="5349941" y="3093980"/>
            <a:chExt cx="233161" cy="539699"/>
          </a:xfrm>
        </p:grpSpPr>
        <p:sp>
          <p:nvSpPr>
            <p:cNvPr id="7" name="Google Shape;617;p25">
              <a:extLst>
                <a:ext uri="{FF2B5EF4-FFF2-40B4-BE49-F238E27FC236}">
                  <a16:creationId xmlns:a16="http://schemas.microsoft.com/office/drawing/2014/main" id="{A25C1F14-A5FF-487C-8590-6C441BB15D99}"/>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8;p25">
              <a:extLst>
                <a:ext uri="{FF2B5EF4-FFF2-40B4-BE49-F238E27FC236}">
                  <a16:creationId xmlns:a16="http://schemas.microsoft.com/office/drawing/2014/main" id="{CC6FE318-4E75-4B75-90C7-6F79F6DCB4B7}"/>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1577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F42ABC2-43BD-4C62-9556-0041387DB020}"/>
              </a:ext>
            </a:extLst>
          </p:cNvPr>
          <p:cNvSpPr>
            <a:spLocks noGrp="1"/>
          </p:cNvSpPr>
          <p:nvPr>
            <p:ph type="subTitle" idx="1"/>
          </p:nvPr>
        </p:nvSpPr>
        <p:spPr>
          <a:xfrm>
            <a:off x="1914750" y="436300"/>
            <a:ext cx="5314500" cy="792600"/>
          </a:xfrm>
        </p:spPr>
        <p:txBody>
          <a:bodyPr/>
          <a:lstStyle/>
          <a:p>
            <a:r>
              <a:rPr lang="es-MX" sz="1600" dirty="0"/>
              <a:t>COMUNICACIÓN ORAL Y ESCRITA</a:t>
            </a:r>
          </a:p>
          <a:p>
            <a:endParaRPr lang="es-MX" sz="1600" dirty="0"/>
          </a:p>
        </p:txBody>
      </p:sp>
      <p:sp>
        <p:nvSpPr>
          <p:cNvPr id="4" name="Rectángulo 3">
            <a:extLst>
              <a:ext uri="{FF2B5EF4-FFF2-40B4-BE49-F238E27FC236}">
                <a16:creationId xmlns:a16="http://schemas.microsoft.com/office/drawing/2014/main" id="{6AD1DD85-09AA-433A-8A50-300BAF1B9675}"/>
              </a:ext>
            </a:extLst>
          </p:cNvPr>
          <p:cNvSpPr/>
          <p:nvPr/>
        </p:nvSpPr>
        <p:spPr>
          <a:xfrm>
            <a:off x="662298" y="1048256"/>
            <a:ext cx="6695631" cy="3046988"/>
          </a:xfrm>
          <a:prstGeom prst="rect">
            <a:avLst/>
          </a:prstGeom>
        </p:spPr>
        <p:txBody>
          <a:bodyPr wrap="square">
            <a:spAutoFit/>
          </a:bodyPr>
          <a:lstStyle/>
          <a:p>
            <a:r>
              <a:rPr lang="es-MX" sz="1200" dirty="0">
                <a:latin typeface="Comfortaa" panose="020B0604020202020204" charset="0"/>
              </a:rPr>
              <a:t>Si bien la comunicación oral y la escrita se cursan, desde cierto punto de vista, del mismo modo, existen sin embargo entre ellas diferencias esenciales. La diferencia esencial consiste en que el oyente del lenguaje oral está presente, mientras que el lector de un texto no lo está. Tiene que intentar compensar la ausencia de respuesta imaginándose al lector y poniéndose en su lugar. Se advierte ya aquí qué importante es proporcionar al alumno que redacta un texto una representación viva del lector y de nuevo nos preguntamos qué es lo que sucede en los ejercicios de redacción tradicionales.</a:t>
            </a:r>
            <a:br>
              <a:rPr lang="es-MX" sz="1200" dirty="0">
                <a:latin typeface="Comfortaa" panose="020B0604020202020204" charset="0"/>
              </a:rPr>
            </a:br>
            <a:br>
              <a:rPr lang="es-MX" sz="1200" dirty="0">
                <a:latin typeface="Comfortaa" panose="020B0604020202020204" charset="0"/>
              </a:rPr>
            </a:br>
            <a:r>
              <a:rPr lang="es-MX" sz="1200" dirty="0">
                <a:latin typeface="Comfortaa" panose="020B0604020202020204" charset="0"/>
              </a:rPr>
              <a:t>Si el que escribe logra representarse al lector y sustituir en su mente las respuestas que faltan, probablemente redactará de forma muy distinta que si registra por escrito una exposición oral del mismo tema. Esto es posible porque el lector puede repasar el texto todas las veces que </a:t>
            </a:r>
            <a:r>
              <a:rPr lang="es-MX" sz="1200" dirty="0" err="1">
                <a:latin typeface="Comfortaa" panose="020B0604020202020204" charset="0"/>
              </a:rPr>
              <a:t>dere</a:t>
            </a:r>
            <a:r>
              <a:rPr lang="es-MX" sz="1200" dirty="0">
                <a:latin typeface="Comfortaa" panose="020B0604020202020204" charset="0"/>
              </a:rPr>
              <a:t> oportuno y puede reflexionar sobre él. Sobre todo, el autor de un texto construirá más cuidadosamente la articulación lógica y la señalará mediante la ordenación de los párrafos, mediante subtítulos y otros medios lingüísticos .</a:t>
            </a:r>
          </a:p>
        </p:txBody>
      </p:sp>
      <p:grpSp>
        <p:nvGrpSpPr>
          <p:cNvPr id="5" name="Google Shape;714;p27">
            <a:extLst>
              <a:ext uri="{FF2B5EF4-FFF2-40B4-BE49-F238E27FC236}">
                <a16:creationId xmlns:a16="http://schemas.microsoft.com/office/drawing/2014/main" id="{0BA09634-4CB1-4F57-8EDF-E066421EF363}"/>
              </a:ext>
            </a:extLst>
          </p:cNvPr>
          <p:cNvGrpSpPr/>
          <p:nvPr/>
        </p:nvGrpSpPr>
        <p:grpSpPr>
          <a:xfrm>
            <a:off x="7529212" y="3511287"/>
            <a:ext cx="1862374" cy="2056521"/>
            <a:chOff x="7281641" y="1136546"/>
            <a:chExt cx="892968" cy="986057"/>
          </a:xfrm>
        </p:grpSpPr>
        <p:sp>
          <p:nvSpPr>
            <p:cNvPr id="6" name="Google Shape;715;p27">
              <a:extLst>
                <a:ext uri="{FF2B5EF4-FFF2-40B4-BE49-F238E27FC236}">
                  <a16:creationId xmlns:a16="http://schemas.microsoft.com/office/drawing/2014/main" id="{A2506303-3B35-47B1-B1E9-B5A3AF8008B3}"/>
                </a:ext>
              </a:extLst>
            </p:cNvPr>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6;p27">
              <a:extLst>
                <a:ext uri="{FF2B5EF4-FFF2-40B4-BE49-F238E27FC236}">
                  <a16:creationId xmlns:a16="http://schemas.microsoft.com/office/drawing/2014/main" id="{47F5D5E1-BB14-4F0C-93A8-44867F5419F8}"/>
                </a:ext>
              </a:extLst>
            </p:cNvPr>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17;p27">
              <a:extLst>
                <a:ext uri="{FF2B5EF4-FFF2-40B4-BE49-F238E27FC236}">
                  <a16:creationId xmlns:a16="http://schemas.microsoft.com/office/drawing/2014/main" id="{D4E7FB5C-C9E5-4398-A0EF-5F697E7ED899}"/>
                </a:ext>
              </a:extLst>
            </p:cNvPr>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18;p27">
              <a:extLst>
                <a:ext uri="{FF2B5EF4-FFF2-40B4-BE49-F238E27FC236}">
                  <a16:creationId xmlns:a16="http://schemas.microsoft.com/office/drawing/2014/main" id="{B44A9E77-117B-4E16-9955-10E53BDDB627}"/>
                </a:ext>
              </a:extLst>
            </p:cNvPr>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071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08F9B04-C251-43F0-8AF2-547EFD67C8DE}"/>
              </a:ext>
            </a:extLst>
          </p:cNvPr>
          <p:cNvSpPr>
            <a:spLocks noGrp="1"/>
          </p:cNvSpPr>
          <p:nvPr>
            <p:ph type="subTitle" idx="1"/>
          </p:nvPr>
        </p:nvSpPr>
        <p:spPr>
          <a:xfrm>
            <a:off x="2102757" y="256839"/>
            <a:ext cx="5314500" cy="792600"/>
          </a:xfrm>
        </p:spPr>
        <p:txBody>
          <a:bodyPr/>
          <a:lstStyle/>
          <a:p>
            <a:r>
              <a:rPr lang="es-MX" sz="1800" dirty="0"/>
              <a:t>LA CONSTRUCCIÓN DEL TEXTO</a:t>
            </a:r>
          </a:p>
          <a:p>
            <a:endParaRPr lang="es-MX" sz="1800" dirty="0"/>
          </a:p>
        </p:txBody>
      </p:sp>
      <p:sp>
        <p:nvSpPr>
          <p:cNvPr id="4" name="Rectángulo 3">
            <a:extLst>
              <a:ext uri="{FF2B5EF4-FFF2-40B4-BE49-F238E27FC236}">
                <a16:creationId xmlns:a16="http://schemas.microsoft.com/office/drawing/2014/main" id="{40EE0AE5-651B-46EE-9C80-767EE5D45C2C}"/>
              </a:ext>
            </a:extLst>
          </p:cNvPr>
          <p:cNvSpPr/>
          <p:nvPr/>
        </p:nvSpPr>
        <p:spPr>
          <a:xfrm>
            <a:off x="516482" y="944164"/>
            <a:ext cx="6618718" cy="1384995"/>
          </a:xfrm>
          <a:prstGeom prst="rect">
            <a:avLst/>
          </a:prstGeom>
        </p:spPr>
        <p:txBody>
          <a:bodyPr wrap="square">
            <a:spAutoFit/>
          </a:bodyPr>
          <a:lstStyle/>
          <a:p>
            <a:pPr algn="just"/>
            <a:r>
              <a:rPr lang="es-MX" sz="1200" dirty="0">
                <a:latin typeface="Comfortaa" panose="020B0604020202020204" charset="0"/>
              </a:rPr>
              <a:t>Si consideramos más detenidamente la «idea simple», advertimos que se compone de ideas parciales v por tanto de subunidades y que éstas, a su vez, se componen de unidades menores. En un determinado punto, estas ideas parciales se corresponden con frases. Éstas se componen de palabras cuyos significados consisten en pequeñas unidades de pensamiento. Y si investigamos los significados de las palabras, se advierten también unidades de significado de orden inferior. </a:t>
            </a:r>
          </a:p>
        </p:txBody>
      </p:sp>
      <p:sp>
        <p:nvSpPr>
          <p:cNvPr id="5" name="Rectángulo 4">
            <a:extLst>
              <a:ext uri="{FF2B5EF4-FFF2-40B4-BE49-F238E27FC236}">
                <a16:creationId xmlns:a16="http://schemas.microsoft.com/office/drawing/2014/main" id="{56548248-060C-417D-A9FC-EB9C1B39E620}"/>
              </a:ext>
            </a:extLst>
          </p:cNvPr>
          <p:cNvSpPr/>
          <p:nvPr/>
        </p:nvSpPr>
        <p:spPr>
          <a:xfrm>
            <a:off x="414470" y="2539430"/>
            <a:ext cx="8071504" cy="1754326"/>
          </a:xfrm>
          <a:prstGeom prst="rect">
            <a:avLst/>
          </a:prstGeom>
        </p:spPr>
        <p:txBody>
          <a:bodyPr wrap="square">
            <a:spAutoFit/>
          </a:bodyPr>
          <a:lstStyle/>
          <a:p>
            <a:pPr algn="just"/>
            <a:r>
              <a:rPr lang="es-MX" sz="1200" dirty="0">
                <a:latin typeface="Comfortaa" panose="020B0604020202020204" charset="0"/>
              </a:rPr>
              <a:t>La estructura de este texto es evidentemente jerárquica. En el vértice de la pirámide se menciona la idea fundamental del texto:</a:t>
            </a:r>
          </a:p>
          <a:p>
            <a:pPr algn="just"/>
            <a:r>
              <a:rPr lang="es-MX" sz="1200" dirty="0">
                <a:latin typeface="Comfortaa" panose="020B0604020202020204" charset="0"/>
              </a:rPr>
              <a:t>Vemos, pues, que las estructuras jerárquicas de textos se basan en diversas estructuras lógicas: relaciones de subsunción por una parte, relaciones causa-consecuencia, por otra. </a:t>
            </a:r>
          </a:p>
          <a:p>
            <a:pPr algn="just"/>
            <a:r>
              <a:rPr lang="es-MX" sz="1200" dirty="0">
                <a:latin typeface="Comfortaa" panose="020B0604020202020204" charset="0"/>
              </a:rPr>
              <a:t>Sin embargo, un texto es una cadena de palabras y frases. ¿Cómo se produce esa concatenación cuando el significado posee una estructura jerárquica? Son posibles fundamentalmente dos tipos de pensamiento: el camino «de arriba a abajo» (en inglés: top </a:t>
            </a:r>
            <a:r>
              <a:rPr lang="es-MX" sz="1200" dirty="0" err="1">
                <a:latin typeface="Comfortaa" panose="020B0604020202020204" charset="0"/>
              </a:rPr>
              <a:t>down</a:t>
            </a:r>
            <a:r>
              <a:rPr lang="es-MX" sz="1200" dirty="0">
                <a:latin typeface="Comfortaa" panose="020B0604020202020204" charset="0"/>
              </a:rPr>
              <a:t>) y el camino de abajo a arriba (en inglés: </a:t>
            </a:r>
            <a:r>
              <a:rPr lang="es-MX" sz="1200" dirty="0" err="1">
                <a:latin typeface="Comfortaa" panose="020B0604020202020204" charset="0"/>
              </a:rPr>
              <a:t>bottom</a:t>
            </a:r>
            <a:r>
              <a:rPr lang="es-MX" sz="1200" dirty="0">
                <a:latin typeface="Comfortaa" panose="020B0604020202020204" charset="0"/>
              </a:rPr>
              <a:t> up). Nuestro ejemplo va claramente «de arriba a abajo» en cuanto a organización</a:t>
            </a:r>
          </a:p>
        </p:txBody>
      </p:sp>
    </p:spTree>
    <p:extLst>
      <p:ext uri="{BB962C8B-B14F-4D97-AF65-F5344CB8AC3E}">
        <p14:creationId xmlns:p14="http://schemas.microsoft.com/office/powerpoint/2010/main" val="171430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75207D1-B554-43D3-82A9-304F981545D7}"/>
              </a:ext>
            </a:extLst>
          </p:cNvPr>
          <p:cNvSpPr/>
          <p:nvPr/>
        </p:nvSpPr>
        <p:spPr>
          <a:xfrm>
            <a:off x="1421918" y="685598"/>
            <a:ext cx="6787715" cy="1384995"/>
          </a:xfrm>
          <a:prstGeom prst="rect">
            <a:avLst/>
          </a:prstGeom>
        </p:spPr>
        <p:txBody>
          <a:bodyPr wrap="square">
            <a:spAutoFit/>
          </a:bodyPr>
          <a:lstStyle/>
          <a:p>
            <a:pPr algn="just"/>
            <a:r>
              <a:rPr lang="es-MX" sz="1200" dirty="0">
                <a:latin typeface="Comfortaa" panose="020B0604020202020204" charset="0"/>
              </a:rPr>
              <a:t>También es posible el procedimiento contrario. Desde luego, no se puede comenzar sencillamente con los detalles desprovistos de conexión mutua y que se mencionan en la base de la pirámide; al principio debe haber una pregunta que proporcione al conjunto su marco, pero una vez formulada ésta, se puede comenzar con los hechos concretos e ir ascendiendo paso a paso hasta los enunciados que resumen, las consecuencias o las causas. Al final se vuelve a la pregunta original, que es ahora respondida.</a:t>
            </a:r>
          </a:p>
        </p:txBody>
      </p:sp>
      <p:sp>
        <p:nvSpPr>
          <p:cNvPr id="3" name="Rectángulo 2">
            <a:extLst>
              <a:ext uri="{FF2B5EF4-FFF2-40B4-BE49-F238E27FC236}">
                <a16:creationId xmlns:a16="http://schemas.microsoft.com/office/drawing/2014/main" id="{1E3D893C-2D32-4834-BCE9-D17C13AEDF5B}"/>
              </a:ext>
            </a:extLst>
          </p:cNvPr>
          <p:cNvSpPr/>
          <p:nvPr/>
        </p:nvSpPr>
        <p:spPr>
          <a:xfrm>
            <a:off x="2851132" y="2220549"/>
            <a:ext cx="5534734" cy="1015663"/>
          </a:xfrm>
          <a:prstGeom prst="rect">
            <a:avLst/>
          </a:prstGeom>
        </p:spPr>
        <p:txBody>
          <a:bodyPr wrap="square">
            <a:spAutoFit/>
          </a:bodyPr>
          <a:lstStyle/>
          <a:p>
            <a:pPr algn="just"/>
            <a:r>
              <a:rPr lang="es-MX" sz="1200" dirty="0">
                <a:latin typeface="Comfortaa" panose="020B0604020202020204" charset="0"/>
              </a:rPr>
              <a:t>Puede decirse, en resumen, que durante la redacción del texto, la estructura jerárquica debe ser transformada en una secuencia de frases y por tanto en una concatenación lineal de palabras. Esto sucede, por regla general, porque se recorren consecutivamente las diversas líneas de pensamiento, ascendentes o descendentes.</a:t>
            </a:r>
          </a:p>
        </p:txBody>
      </p:sp>
      <p:grpSp>
        <p:nvGrpSpPr>
          <p:cNvPr id="4" name="Google Shape;752;p28">
            <a:extLst>
              <a:ext uri="{FF2B5EF4-FFF2-40B4-BE49-F238E27FC236}">
                <a16:creationId xmlns:a16="http://schemas.microsoft.com/office/drawing/2014/main" id="{03191285-4D14-40BA-996A-04DA629F630B}"/>
              </a:ext>
            </a:extLst>
          </p:cNvPr>
          <p:cNvGrpSpPr/>
          <p:nvPr/>
        </p:nvGrpSpPr>
        <p:grpSpPr>
          <a:xfrm rot="-725115">
            <a:off x="104937" y="2370106"/>
            <a:ext cx="2660044" cy="2631320"/>
            <a:chOff x="6292350" y="1776075"/>
            <a:chExt cx="2430925" cy="2404675"/>
          </a:xfrm>
        </p:grpSpPr>
        <p:sp>
          <p:nvSpPr>
            <p:cNvPr id="5" name="Google Shape;753;p28">
              <a:extLst>
                <a:ext uri="{FF2B5EF4-FFF2-40B4-BE49-F238E27FC236}">
                  <a16:creationId xmlns:a16="http://schemas.microsoft.com/office/drawing/2014/main" id="{2053105C-B4AD-462E-99A3-5D6C92DDCE92}"/>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54;p28">
              <a:extLst>
                <a:ext uri="{FF2B5EF4-FFF2-40B4-BE49-F238E27FC236}">
                  <a16:creationId xmlns:a16="http://schemas.microsoft.com/office/drawing/2014/main" id="{92998670-BDDB-4695-9F97-51C1F0C38296}"/>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5;p28">
              <a:extLst>
                <a:ext uri="{FF2B5EF4-FFF2-40B4-BE49-F238E27FC236}">
                  <a16:creationId xmlns:a16="http://schemas.microsoft.com/office/drawing/2014/main" id="{0BEB3D9E-84B2-440C-B556-2692B83C7AD0}"/>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6;p28">
              <a:extLst>
                <a:ext uri="{FF2B5EF4-FFF2-40B4-BE49-F238E27FC236}">
                  <a16:creationId xmlns:a16="http://schemas.microsoft.com/office/drawing/2014/main" id="{02515E79-EE21-41F3-B276-296F546A1A2E}"/>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7;p28">
              <a:extLst>
                <a:ext uri="{FF2B5EF4-FFF2-40B4-BE49-F238E27FC236}">
                  <a16:creationId xmlns:a16="http://schemas.microsoft.com/office/drawing/2014/main" id="{57CFE2D6-15B1-4C72-85ED-B31396D8C27A}"/>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8;p28">
              <a:extLst>
                <a:ext uri="{FF2B5EF4-FFF2-40B4-BE49-F238E27FC236}">
                  <a16:creationId xmlns:a16="http://schemas.microsoft.com/office/drawing/2014/main" id="{4301648D-D5E5-4717-A65A-AF9D025F89DB}"/>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9;p28">
              <a:extLst>
                <a:ext uri="{FF2B5EF4-FFF2-40B4-BE49-F238E27FC236}">
                  <a16:creationId xmlns:a16="http://schemas.microsoft.com/office/drawing/2014/main" id="{26752EE0-9293-4F02-BAE8-6FE06384A0FC}"/>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0;p28">
              <a:extLst>
                <a:ext uri="{FF2B5EF4-FFF2-40B4-BE49-F238E27FC236}">
                  <a16:creationId xmlns:a16="http://schemas.microsoft.com/office/drawing/2014/main" id="{8366E468-59EE-4BF0-93FB-0E6E2B5F5B9D}"/>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1;p28">
              <a:extLst>
                <a:ext uri="{FF2B5EF4-FFF2-40B4-BE49-F238E27FC236}">
                  <a16:creationId xmlns:a16="http://schemas.microsoft.com/office/drawing/2014/main" id="{3A3FBC99-BC38-4CEC-9FF7-2D86E1C8D3D3}"/>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2;p28">
              <a:extLst>
                <a:ext uri="{FF2B5EF4-FFF2-40B4-BE49-F238E27FC236}">
                  <a16:creationId xmlns:a16="http://schemas.microsoft.com/office/drawing/2014/main" id="{02A2F9E0-10B8-4D22-AB2A-C5183592CA55}"/>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p28">
              <a:extLst>
                <a:ext uri="{FF2B5EF4-FFF2-40B4-BE49-F238E27FC236}">
                  <a16:creationId xmlns:a16="http://schemas.microsoft.com/office/drawing/2014/main" id="{BE3D4BB0-A214-43FF-928F-D2F77C10D9EE}"/>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4;p28">
              <a:extLst>
                <a:ext uri="{FF2B5EF4-FFF2-40B4-BE49-F238E27FC236}">
                  <a16:creationId xmlns:a16="http://schemas.microsoft.com/office/drawing/2014/main" id="{64C37001-6066-4385-9EFD-DC7D1C54CEEB}"/>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5;p28">
              <a:extLst>
                <a:ext uri="{FF2B5EF4-FFF2-40B4-BE49-F238E27FC236}">
                  <a16:creationId xmlns:a16="http://schemas.microsoft.com/office/drawing/2014/main" id="{5B790DAB-55EC-414A-9524-785CF6DF697A}"/>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6;p28">
              <a:extLst>
                <a:ext uri="{FF2B5EF4-FFF2-40B4-BE49-F238E27FC236}">
                  <a16:creationId xmlns:a16="http://schemas.microsoft.com/office/drawing/2014/main" id="{903785C8-7788-4444-8C13-5EDDD04225B0}"/>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7;p28">
              <a:extLst>
                <a:ext uri="{FF2B5EF4-FFF2-40B4-BE49-F238E27FC236}">
                  <a16:creationId xmlns:a16="http://schemas.microsoft.com/office/drawing/2014/main" id="{364759DE-C0E7-40E3-A6A8-5885CB39695F}"/>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8;p28">
              <a:extLst>
                <a:ext uri="{FF2B5EF4-FFF2-40B4-BE49-F238E27FC236}">
                  <a16:creationId xmlns:a16="http://schemas.microsoft.com/office/drawing/2014/main" id="{5BDE289E-8751-4B2A-9F6C-4A47DE25A750}"/>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9;p28">
              <a:extLst>
                <a:ext uri="{FF2B5EF4-FFF2-40B4-BE49-F238E27FC236}">
                  <a16:creationId xmlns:a16="http://schemas.microsoft.com/office/drawing/2014/main" id="{9360956F-AEE7-4CC4-BC08-2C7416081277}"/>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0;p28">
              <a:extLst>
                <a:ext uri="{FF2B5EF4-FFF2-40B4-BE49-F238E27FC236}">
                  <a16:creationId xmlns:a16="http://schemas.microsoft.com/office/drawing/2014/main" id="{C54A3D69-53C1-4CA8-9999-198F80387281}"/>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1;p28">
              <a:extLst>
                <a:ext uri="{FF2B5EF4-FFF2-40B4-BE49-F238E27FC236}">
                  <a16:creationId xmlns:a16="http://schemas.microsoft.com/office/drawing/2014/main" id="{ED8BAE38-C0C9-449F-87E5-51C5478BD151}"/>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2;p28">
              <a:extLst>
                <a:ext uri="{FF2B5EF4-FFF2-40B4-BE49-F238E27FC236}">
                  <a16:creationId xmlns:a16="http://schemas.microsoft.com/office/drawing/2014/main" id="{34B4FD06-A755-46D8-8C28-ABA7965C9111}"/>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3;p28">
              <a:extLst>
                <a:ext uri="{FF2B5EF4-FFF2-40B4-BE49-F238E27FC236}">
                  <a16:creationId xmlns:a16="http://schemas.microsoft.com/office/drawing/2014/main" id="{AEB30AE1-C89A-4C6B-9025-1D353D2D1D24}"/>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4;p28">
              <a:extLst>
                <a:ext uri="{FF2B5EF4-FFF2-40B4-BE49-F238E27FC236}">
                  <a16:creationId xmlns:a16="http://schemas.microsoft.com/office/drawing/2014/main" id="{32DC8541-83D2-4E10-8350-E640CE7A935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5;p28">
              <a:extLst>
                <a:ext uri="{FF2B5EF4-FFF2-40B4-BE49-F238E27FC236}">
                  <a16:creationId xmlns:a16="http://schemas.microsoft.com/office/drawing/2014/main" id="{A4F262F0-370F-42B1-8488-D91C9D9D3488}"/>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6;p28">
              <a:extLst>
                <a:ext uri="{FF2B5EF4-FFF2-40B4-BE49-F238E27FC236}">
                  <a16:creationId xmlns:a16="http://schemas.microsoft.com/office/drawing/2014/main" id="{1AD413F3-3E56-472D-BB99-89E774484583}"/>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7;p28">
              <a:extLst>
                <a:ext uri="{FF2B5EF4-FFF2-40B4-BE49-F238E27FC236}">
                  <a16:creationId xmlns:a16="http://schemas.microsoft.com/office/drawing/2014/main" id="{5C737340-9D3A-484F-9AF2-2C68585BD8E0}"/>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8;p28">
              <a:extLst>
                <a:ext uri="{FF2B5EF4-FFF2-40B4-BE49-F238E27FC236}">
                  <a16:creationId xmlns:a16="http://schemas.microsoft.com/office/drawing/2014/main" id="{77BA05A6-42E3-4BAE-BCE5-F58E4FC2C676}"/>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9;p28">
              <a:extLst>
                <a:ext uri="{FF2B5EF4-FFF2-40B4-BE49-F238E27FC236}">
                  <a16:creationId xmlns:a16="http://schemas.microsoft.com/office/drawing/2014/main" id="{29D98F2F-E1E4-432C-BFF4-3E7F32E77CA4}"/>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0;p28">
              <a:extLst>
                <a:ext uri="{FF2B5EF4-FFF2-40B4-BE49-F238E27FC236}">
                  <a16:creationId xmlns:a16="http://schemas.microsoft.com/office/drawing/2014/main" id="{7FE76FA9-8FB0-41FE-9DF6-74774936C9E7}"/>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1;p28">
              <a:extLst>
                <a:ext uri="{FF2B5EF4-FFF2-40B4-BE49-F238E27FC236}">
                  <a16:creationId xmlns:a16="http://schemas.microsoft.com/office/drawing/2014/main" id="{62EBD943-A9BB-4804-B674-C98DE8ADF67E}"/>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82;p28">
              <a:extLst>
                <a:ext uri="{FF2B5EF4-FFF2-40B4-BE49-F238E27FC236}">
                  <a16:creationId xmlns:a16="http://schemas.microsoft.com/office/drawing/2014/main" id="{40C1494C-B485-4718-855D-DF5E91C8DFD6}"/>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83;p28">
              <a:extLst>
                <a:ext uri="{FF2B5EF4-FFF2-40B4-BE49-F238E27FC236}">
                  <a16:creationId xmlns:a16="http://schemas.microsoft.com/office/drawing/2014/main" id="{A5B9E032-82B4-4752-8967-7787E0732814}"/>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84;p28">
              <a:extLst>
                <a:ext uri="{FF2B5EF4-FFF2-40B4-BE49-F238E27FC236}">
                  <a16:creationId xmlns:a16="http://schemas.microsoft.com/office/drawing/2014/main" id="{5372BC71-8A1F-4680-967C-177BE07991F6}"/>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85;p28">
              <a:extLst>
                <a:ext uri="{FF2B5EF4-FFF2-40B4-BE49-F238E27FC236}">
                  <a16:creationId xmlns:a16="http://schemas.microsoft.com/office/drawing/2014/main" id="{C94337C0-7B78-48F8-9906-B664BE2E0DC0}"/>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86;p28">
              <a:extLst>
                <a:ext uri="{FF2B5EF4-FFF2-40B4-BE49-F238E27FC236}">
                  <a16:creationId xmlns:a16="http://schemas.microsoft.com/office/drawing/2014/main" id="{02247775-3A43-4786-891E-CBA33784E10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87;p28">
              <a:extLst>
                <a:ext uri="{FF2B5EF4-FFF2-40B4-BE49-F238E27FC236}">
                  <a16:creationId xmlns:a16="http://schemas.microsoft.com/office/drawing/2014/main" id="{E900CB7E-D71F-47DF-8EA8-37C13B6BFF04}"/>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88;p28">
              <a:extLst>
                <a:ext uri="{FF2B5EF4-FFF2-40B4-BE49-F238E27FC236}">
                  <a16:creationId xmlns:a16="http://schemas.microsoft.com/office/drawing/2014/main" id="{266ED000-65BE-4B43-8499-ECA224B74EB2}"/>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89;p28">
              <a:extLst>
                <a:ext uri="{FF2B5EF4-FFF2-40B4-BE49-F238E27FC236}">
                  <a16:creationId xmlns:a16="http://schemas.microsoft.com/office/drawing/2014/main" id="{CA75FEF0-B609-4E28-8131-D58B85BC1AAB}"/>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90;p28">
              <a:extLst>
                <a:ext uri="{FF2B5EF4-FFF2-40B4-BE49-F238E27FC236}">
                  <a16:creationId xmlns:a16="http://schemas.microsoft.com/office/drawing/2014/main" id="{894C39B2-84A3-4150-85DC-0D14B3C7284E}"/>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91;p28">
              <a:extLst>
                <a:ext uri="{FF2B5EF4-FFF2-40B4-BE49-F238E27FC236}">
                  <a16:creationId xmlns:a16="http://schemas.microsoft.com/office/drawing/2014/main" id="{DFF9F4A0-910E-4335-8954-73D5FB3F7639}"/>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92;p28">
              <a:extLst>
                <a:ext uri="{FF2B5EF4-FFF2-40B4-BE49-F238E27FC236}">
                  <a16:creationId xmlns:a16="http://schemas.microsoft.com/office/drawing/2014/main" id="{5E19B482-1430-49F4-9106-70141F1B8ECE}"/>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93;p28">
              <a:extLst>
                <a:ext uri="{FF2B5EF4-FFF2-40B4-BE49-F238E27FC236}">
                  <a16:creationId xmlns:a16="http://schemas.microsoft.com/office/drawing/2014/main" id="{0A6E0C21-8D5D-4D4B-9B14-401DA93615B4}"/>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94;p28">
              <a:extLst>
                <a:ext uri="{FF2B5EF4-FFF2-40B4-BE49-F238E27FC236}">
                  <a16:creationId xmlns:a16="http://schemas.microsoft.com/office/drawing/2014/main" id="{5E2107D9-0678-4EE4-AA32-8763C8FBC333}"/>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95;p28">
              <a:extLst>
                <a:ext uri="{FF2B5EF4-FFF2-40B4-BE49-F238E27FC236}">
                  <a16:creationId xmlns:a16="http://schemas.microsoft.com/office/drawing/2014/main" id="{082FB29E-D957-4E28-AC38-7602B3067F37}"/>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96;p28">
              <a:extLst>
                <a:ext uri="{FF2B5EF4-FFF2-40B4-BE49-F238E27FC236}">
                  <a16:creationId xmlns:a16="http://schemas.microsoft.com/office/drawing/2014/main" id="{BD0FC156-3BA3-457E-AA1E-85370AD681E8}"/>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97;p28">
              <a:extLst>
                <a:ext uri="{FF2B5EF4-FFF2-40B4-BE49-F238E27FC236}">
                  <a16:creationId xmlns:a16="http://schemas.microsoft.com/office/drawing/2014/main" id="{AA0253AB-2556-4DF9-8C18-D5FEA5565DBF}"/>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98;p28">
              <a:extLst>
                <a:ext uri="{FF2B5EF4-FFF2-40B4-BE49-F238E27FC236}">
                  <a16:creationId xmlns:a16="http://schemas.microsoft.com/office/drawing/2014/main" id="{0FB537B5-64E3-4842-9C21-9FFB887DCB58}"/>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99;p28">
              <a:extLst>
                <a:ext uri="{FF2B5EF4-FFF2-40B4-BE49-F238E27FC236}">
                  <a16:creationId xmlns:a16="http://schemas.microsoft.com/office/drawing/2014/main" id="{8DF4BA5C-1DB6-4AB5-BBF7-BC55865F129E}"/>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00;p28">
              <a:extLst>
                <a:ext uri="{FF2B5EF4-FFF2-40B4-BE49-F238E27FC236}">
                  <a16:creationId xmlns:a16="http://schemas.microsoft.com/office/drawing/2014/main" id="{FFF45FC2-23A9-4BA7-B840-AEA46000B2A6}"/>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01;p28">
              <a:extLst>
                <a:ext uri="{FF2B5EF4-FFF2-40B4-BE49-F238E27FC236}">
                  <a16:creationId xmlns:a16="http://schemas.microsoft.com/office/drawing/2014/main" id="{3815DBDB-EFF2-4E93-921E-7B8D53312A77}"/>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02;p28">
              <a:extLst>
                <a:ext uri="{FF2B5EF4-FFF2-40B4-BE49-F238E27FC236}">
                  <a16:creationId xmlns:a16="http://schemas.microsoft.com/office/drawing/2014/main" id="{8948CAA4-CA19-464C-8BC7-C8CE51371B0E}"/>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03;p28">
              <a:extLst>
                <a:ext uri="{FF2B5EF4-FFF2-40B4-BE49-F238E27FC236}">
                  <a16:creationId xmlns:a16="http://schemas.microsoft.com/office/drawing/2014/main" id="{3C5F99DE-E947-497D-8EC9-8D8F34205855}"/>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04;p28">
              <a:extLst>
                <a:ext uri="{FF2B5EF4-FFF2-40B4-BE49-F238E27FC236}">
                  <a16:creationId xmlns:a16="http://schemas.microsoft.com/office/drawing/2014/main" id="{B9341326-A6BA-4C6E-A64E-AA0BA5829095}"/>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05;p28">
              <a:extLst>
                <a:ext uri="{FF2B5EF4-FFF2-40B4-BE49-F238E27FC236}">
                  <a16:creationId xmlns:a16="http://schemas.microsoft.com/office/drawing/2014/main" id="{0A3C1A5B-6073-42ED-8E9D-B61CFF492352}"/>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06;p28">
              <a:extLst>
                <a:ext uri="{FF2B5EF4-FFF2-40B4-BE49-F238E27FC236}">
                  <a16:creationId xmlns:a16="http://schemas.microsoft.com/office/drawing/2014/main" id="{A9F84A12-AAB3-44D7-BBFF-A659D84A7895}"/>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7;p28">
              <a:extLst>
                <a:ext uri="{FF2B5EF4-FFF2-40B4-BE49-F238E27FC236}">
                  <a16:creationId xmlns:a16="http://schemas.microsoft.com/office/drawing/2014/main" id="{4346C8CB-2365-456D-8900-09357885CFD9}"/>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8;p28">
              <a:extLst>
                <a:ext uri="{FF2B5EF4-FFF2-40B4-BE49-F238E27FC236}">
                  <a16:creationId xmlns:a16="http://schemas.microsoft.com/office/drawing/2014/main" id="{56CF2AE6-07D9-45DF-8B87-F9F64F89F401}"/>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9;p28">
              <a:extLst>
                <a:ext uri="{FF2B5EF4-FFF2-40B4-BE49-F238E27FC236}">
                  <a16:creationId xmlns:a16="http://schemas.microsoft.com/office/drawing/2014/main" id="{7BB2F4B7-E5EB-4F3F-B8E9-CDF5C95D58C9}"/>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10;p28">
              <a:extLst>
                <a:ext uri="{FF2B5EF4-FFF2-40B4-BE49-F238E27FC236}">
                  <a16:creationId xmlns:a16="http://schemas.microsoft.com/office/drawing/2014/main" id="{CF14CAEB-775A-4D71-94DB-98397250002A}"/>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11;p28">
              <a:extLst>
                <a:ext uri="{FF2B5EF4-FFF2-40B4-BE49-F238E27FC236}">
                  <a16:creationId xmlns:a16="http://schemas.microsoft.com/office/drawing/2014/main" id="{480A23DC-368A-40B2-837F-60AD4F8BB8A2}"/>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12;p28">
              <a:extLst>
                <a:ext uri="{FF2B5EF4-FFF2-40B4-BE49-F238E27FC236}">
                  <a16:creationId xmlns:a16="http://schemas.microsoft.com/office/drawing/2014/main" id="{4E5EA103-7FCE-407F-9FDF-DBF08483B343}"/>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13;p28">
              <a:extLst>
                <a:ext uri="{FF2B5EF4-FFF2-40B4-BE49-F238E27FC236}">
                  <a16:creationId xmlns:a16="http://schemas.microsoft.com/office/drawing/2014/main" id="{FB190E42-D67C-4D8B-A653-42A1B4A5CD4E}"/>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14;p28">
              <a:extLst>
                <a:ext uri="{FF2B5EF4-FFF2-40B4-BE49-F238E27FC236}">
                  <a16:creationId xmlns:a16="http://schemas.microsoft.com/office/drawing/2014/main" id="{198AB1A6-357A-430C-BA48-C040966414CF}"/>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15;p28">
              <a:extLst>
                <a:ext uri="{FF2B5EF4-FFF2-40B4-BE49-F238E27FC236}">
                  <a16:creationId xmlns:a16="http://schemas.microsoft.com/office/drawing/2014/main" id="{88D31849-DF70-43C9-90F6-F61547BF9662}"/>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2315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E7669A55-7FA9-445F-9542-3DC94FB0AFBC}"/>
              </a:ext>
            </a:extLst>
          </p:cNvPr>
          <p:cNvSpPr>
            <a:spLocks noGrp="1"/>
          </p:cNvSpPr>
          <p:nvPr>
            <p:ph type="subTitle" idx="1"/>
          </p:nvPr>
        </p:nvSpPr>
        <p:spPr>
          <a:xfrm>
            <a:off x="1914750" y="419858"/>
            <a:ext cx="5314500" cy="792600"/>
          </a:xfrm>
        </p:spPr>
        <p:txBody>
          <a:bodyPr/>
          <a:lstStyle/>
          <a:p>
            <a:r>
              <a:rPr lang="es-MX" sz="1600" dirty="0"/>
              <a:t>CÓMO SE REDACTA UN TEXTO: PLANIFICACIÓN DE TEXTOS</a:t>
            </a:r>
          </a:p>
          <a:p>
            <a:endParaRPr lang="es-MX" sz="1600" dirty="0"/>
          </a:p>
        </p:txBody>
      </p:sp>
      <p:sp>
        <p:nvSpPr>
          <p:cNvPr id="4" name="Rectángulo 3">
            <a:extLst>
              <a:ext uri="{FF2B5EF4-FFF2-40B4-BE49-F238E27FC236}">
                <a16:creationId xmlns:a16="http://schemas.microsoft.com/office/drawing/2014/main" id="{E343A190-CF7C-4069-9BEE-4B865004F379}"/>
              </a:ext>
            </a:extLst>
          </p:cNvPr>
          <p:cNvSpPr/>
          <p:nvPr/>
        </p:nvSpPr>
        <p:spPr>
          <a:xfrm>
            <a:off x="269193" y="1212458"/>
            <a:ext cx="6447802" cy="1569660"/>
          </a:xfrm>
          <a:prstGeom prst="rect">
            <a:avLst/>
          </a:prstGeom>
        </p:spPr>
        <p:txBody>
          <a:bodyPr wrap="square">
            <a:spAutoFit/>
          </a:bodyPr>
          <a:lstStyle/>
          <a:p>
            <a:pPr algn="just"/>
            <a:r>
              <a:rPr lang="es-MX" sz="1200" dirty="0">
                <a:latin typeface="Comfortaa" panose="020B0604020202020204" charset="0"/>
              </a:rPr>
              <a:t>Para explicar algo a alguien, normalmente no se planifica lo que hay que decir. De todos modos, cuando se trata de un tema importante y no estamos seguros de cómo va a reaccionar el interlocutor, planificaremos hasta cierto punto nuestras expresiones verbales. Pero esto normalmente sucede de modo poco sistemático y más bien como un ensayo interior de las formulaciones más importantes. También se puede escribir sin una planificación sistemática. Esto resulta bien cuando el escritor escribe ex </a:t>
            </a:r>
            <a:r>
              <a:rPr lang="es-MX" sz="1200" dirty="0" err="1">
                <a:latin typeface="Comfortaa" panose="020B0604020202020204" charset="0"/>
              </a:rPr>
              <a:t>abundantia</a:t>
            </a:r>
            <a:r>
              <a:rPr lang="es-MX" sz="1200" dirty="0">
                <a:latin typeface="Comfortaa" panose="020B0604020202020204" charset="0"/>
              </a:rPr>
              <a:t> </a:t>
            </a:r>
            <a:r>
              <a:rPr lang="es-MX" sz="1200" dirty="0" err="1">
                <a:latin typeface="Comfortaa" panose="020B0604020202020204" charset="0"/>
              </a:rPr>
              <a:t>cordis</a:t>
            </a:r>
            <a:r>
              <a:rPr lang="es-MX" sz="1200" dirty="0">
                <a:latin typeface="Comfortaa" panose="020B0604020202020204" charset="0"/>
              </a:rPr>
              <a:t>, a partir de la riqueza de sus experiencias o de la reflexión</a:t>
            </a:r>
          </a:p>
        </p:txBody>
      </p:sp>
      <p:sp>
        <p:nvSpPr>
          <p:cNvPr id="5" name="Rectángulo 4">
            <a:extLst>
              <a:ext uri="{FF2B5EF4-FFF2-40B4-BE49-F238E27FC236}">
                <a16:creationId xmlns:a16="http://schemas.microsoft.com/office/drawing/2014/main" id="{04707F8E-B5A3-4F9B-A684-A6B20C5CF501}"/>
              </a:ext>
            </a:extLst>
          </p:cNvPr>
          <p:cNvSpPr/>
          <p:nvPr/>
        </p:nvSpPr>
        <p:spPr>
          <a:xfrm>
            <a:off x="251609" y="2941081"/>
            <a:ext cx="6977641" cy="830997"/>
          </a:xfrm>
          <a:prstGeom prst="rect">
            <a:avLst/>
          </a:prstGeom>
        </p:spPr>
        <p:txBody>
          <a:bodyPr wrap="square">
            <a:spAutoFit/>
          </a:bodyPr>
          <a:lstStyle/>
          <a:p>
            <a:pPr algn="just"/>
            <a:r>
              <a:rPr lang="es-MX" sz="1200" dirty="0">
                <a:latin typeface="Comfortaa" panose="020B0604020202020204" charset="0"/>
              </a:rPr>
              <a:t>El plan de un texto no es el propio texto. Es forzosamente más breve, ya que su función principal consiste en que el que planifica lo puede abarcar de una ojeada; es como un resumen sumamente escueto. Por lo general no incluye siquiera frases, sino conceptos sintetizadores de diversas secciones o apartados.</a:t>
            </a:r>
          </a:p>
        </p:txBody>
      </p:sp>
      <p:sp>
        <p:nvSpPr>
          <p:cNvPr id="6" name="Rectángulo 5">
            <a:extLst>
              <a:ext uri="{FF2B5EF4-FFF2-40B4-BE49-F238E27FC236}">
                <a16:creationId xmlns:a16="http://schemas.microsoft.com/office/drawing/2014/main" id="{E6EFCB37-39BB-4600-BD74-05E7287A89CC}"/>
              </a:ext>
            </a:extLst>
          </p:cNvPr>
          <p:cNvSpPr/>
          <p:nvPr/>
        </p:nvSpPr>
        <p:spPr>
          <a:xfrm>
            <a:off x="245691" y="3931041"/>
            <a:ext cx="8652617" cy="830997"/>
          </a:xfrm>
          <a:prstGeom prst="rect">
            <a:avLst/>
          </a:prstGeom>
        </p:spPr>
        <p:txBody>
          <a:bodyPr wrap="square">
            <a:spAutoFit/>
          </a:bodyPr>
          <a:lstStyle/>
          <a:p>
            <a:pPr algn="just"/>
            <a:r>
              <a:rPr lang="es-MX" sz="1200" dirty="0">
                <a:latin typeface="Comfortaa" panose="020B0604020202020204" charset="0"/>
              </a:rPr>
              <a:t>Las unidades estructurales -a las que denominaremos aquí unidades formales- se orientan de acuerdo con ciertas reglas clásicas de construcción de textos: introducción, parte principal, final; o bien: introducción al tema, realización, resumen. Las unidades funcionales se refieren a la función lógica de las partes del texto: afirmación, motivos para apoyarla, objecci9nes, ejemplos, consecuencias.</a:t>
            </a:r>
          </a:p>
        </p:txBody>
      </p:sp>
    </p:spTree>
    <p:extLst>
      <p:ext uri="{BB962C8B-B14F-4D97-AF65-F5344CB8AC3E}">
        <p14:creationId xmlns:p14="http://schemas.microsoft.com/office/powerpoint/2010/main" val="88077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1A26ABE-33FE-4DC0-9AC8-4385938964DC}"/>
              </a:ext>
            </a:extLst>
          </p:cNvPr>
          <p:cNvSpPr/>
          <p:nvPr/>
        </p:nvSpPr>
        <p:spPr>
          <a:xfrm>
            <a:off x="457200" y="565000"/>
            <a:ext cx="6105970" cy="1384995"/>
          </a:xfrm>
          <a:prstGeom prst="rect">
            <a:avLst/>
          </a:prstGeom>
        </p:spPr>
        <p:txBody>
          <a:bodyPr wrap="square">
            <a:spAutoFit/>
          </a:bodyPr>
          <a:lstStyle/>
          <a:p>
            <a:pPr algn="just"/>
            <a:r>
              <a:rPr lang="es-MX" sz="1200" dirty="0">
                <a:latin typeface="Comfortaa" panose="020B0604020202020204" charset="0"/>
              </a:rPr>
              <a:t>Las metas parciales del texto pueden definirse en conceptos de la unidad funcional, pero también pueden entenderse en cuanto al contenido. Así, los esquemas que se utilizan en el esquema jerárquico del texto.</a:t>
            </a:r>
          </a:p>
          <a:p>
            <a:pPr algn="just"/>
            <a:r>
              <a:rPr lang="es-MX" sz="1200" dirty="0">
                <a:latin typeface="Comfortaa" panose="020B0604020202020204" charset="0"/>
              </a:rPr>
              <a:t> Las finalidades parciales definidas según el contenido reproducen las ideas principales de un texto. Para ello es necesario que el autor se dé además cuenta de las relaciones lógicas mutuas, reflexiones que son esenciales en la planificación en unidades funcionales. </a:t>
            </a:r>
          </a:p>
        </p:txBody>
      </p:sp>
      <p:sp>
        <p:nvSpPr>
          <p:cNvPr id="4" name="Rectángulo 3">
            <a:extLst>
              <a:ext uri="{FF2B5EF4-FFF2-40B4-BE49-F238E27FC236}">
                <a16:creationId xmlns:a16="http://schemas.microsoft.com/office/drawing/2014/main" id="{5B3EAB1D-1136-484F-A42E-F1BB869A43A3}"/>
              </a:ext>
            </a:extLst>
          </p:cNvPr>
          <p:cNvSpPr/>
          <p:nvPr/>
        </p:nvSpPr>
        <p:spPr>
          <a:xfrm>
            <a:off x="2619285" y="2276792"/>
            <a:ext cx="6499077" cy="830997"/>
          </a:xfrm>
          <a:prstGeom prst="rect">
            <a:avLst/>
          </a:prstGeom>
        </p:spPr>
        <p:txBody>
          <a:bodyPr wrap="square">
            <a:spAutoFit/>
          </a:bodyPr>
          <a:lstStyle/>
          <a:p>
            <a:pPr algn="just"/>
            <a:r>
              <a:rPr lang="es-MX" sz="1200" dirty="0">
                <a:latin typeface="Comfortaa" panose="020B0604020202020204" charset="0"/>
              </a:rPr>
              <a:t>Los autores experimentados son también capaces de cambiar rápida y fácilmente el plano de abstracción. Esto resulta necesario porque, al pensar sobre un problema, se tiene siempre la necesidad de examinar por separado y comprobar algunos puntos y, eventualmente, de formularlos como ensayo.</a:t>
            </a:r>
          </a:p>
        </p:txBody>
      </p:sp>
      <p:sp>
        <p:nvSpPr>
          <p:cNvPr id="5" name="Rectángulo 4">
            <a:extLst>
              <a:ext uri="{FF2B5EF4-FFF2-40B4-BE49-F238E27FC236}">
                <a16:creationId xmlns:a16="http://schemas.microsoft.com/office/drawing/2014/main" id="{2127F45A-0710-494B-AEDB-1BFCAA5CC39A}"/>
              </a:ext>
            </a:extLst>
          </p:cNvPr>
          <p:cNvSpPr/>
          <p:nvPr/>
        </p:nvSpPr>
        <p:spPr>
          <a:xfrm>
            <a:off x="457200" y="3434587"/>
            <a:ext cx="6798179" cy="830997"/>
          </a:xfrm>
          <a:prstGeom prst="rect">
            <a:avLst/>
          </a:prstGeom>
        </p:spPr>
        <p:txBody>
          <a:bodyPr wrap="square">
            <a:spAutoFit/>
          </a:bodyPr>
          <a:lstStyle/>
          <a:p>
            <a:pPr algn="just"/>
            <a:r>
              <a:rPr lang="es-MX" sz="1200" dirty="0">
                <a:latin typeface="Comfortaa" panose="020B0604020202020204" charset="0"/>
              </a:rPr>
              <a:t>Otra necesidad de planificación de textos es oscilar constantemente entre reflexiones acerca del contenido y reflexiones referidas al lector («retóricas»). El autor de un texto debe tener claro el tema sobre el que escribe, pero esto no basta. La otra reflexión se refiere al lector y a su aceptación del texto. </a:t>
            </a:r>
          </a:p>
        </p:txBody>
      </p:sp>
      <p:grpSp>
        <p:nvGrpSpPr>
          <p:cNvPr id="6" name="Google Shape;610;p25">
            <a:extLst>
              <a:ext uri="{FF2B5EF4-FFF2-40B4-BE49-F238E27FC236}">
                <a16:creationId xmlns:a16="http://schemas.microsoft.com/office/drawing/2014/main" id="{E0463E38-38F1-4289-BBF4-4FC88E3719CD}"/>
              </a:ext>
            </a:extLst>
          </p:cNvPr>
          <p:cNvGrpSpPr/>
          <p:nvPr/>
        </p:nvGrpSpPr>
        <p:grpSpPr>
          <a:xfrm rot="8277339" flipV="1">
            <a:off x="7601832" y="848221"/>
            <a:ext cx="467645" cy="940727"/>
            <a:chOff x="3270375" y="3436275"/>
            <a:chExt cx="218918" cy="577215"/>
          </a:xfrm>
        </p:grpSpPr>
        <p:sp>
          <p:nvSpPr>
            <p:cNvPr id="7" name="Google Shape;611;p25">
              <a:extLst>
                <a:ext uri="{FF2B5EF4-FFF2-40B4-BE49-F238E27FC236}">
                  <a16:creationId xmlns:a16="http://schemas.microsoft.com/office/drawing/2014/main" id="{75727F0C-DCF2-4F6E-AB05-6035832E44C4}"/>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2;p25">
              <a:extLst>
                <a:ext uri="{FF2B5EF4-FFF2-40B4-BE49-F238E27FC236}">
                  <a16:creationId xmlns:a16="http://schemas.microsoft.com/office/drawing/2014/main" id="{611A1681-7C83-49BE-A9E1-4AAFA2DC5F59}"/>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10;p25">
            <a:extLst>
              <a:ext uri="{FF2B5EF4-FFF2-40B4-BE49-F238E27FC236}">
                <a16:creationId xmlns:a16="http://schemas.microsoft.com/office/drawing/2014/main" id="{3156C490-9333-43B2-8F93-78B38CEADF91}"/>
              </a:ext>
            </a:extLst>
          </p:cNvPr>
          <p:cNvGrpSpPr/>
          <p:nvPr/>
        </p:nvGrpSpPr>
        <p:grpSpPr>
          <a:xfrm rot="19175662">
            <a:off x="1506650" y="2316719"/>
            <a:ext cx="399604" cy="751140"/>
            <a:chOff x="3270375" y="3436275"/>
            <a:chExt cx="218918" cy="577215"/>
          </a:xfrm>
        </p:grpSpPr>
        <p:sp>
          <p:nvSpPr>
            <p:cNvPr id="10" name="Google Shape;611;p25">
              <a:extLst>
                <a:ext uri="{FF2B5EF4-FFF2-40B4-BE49-F238E27FC236}">
                  <a16:creationId xmlns:a16="http://schemas.microsoft.com/office/drawing/2014/main" id="{8DEB6C2B-051A-498D-9142-58A3CB6BB7DF}"/>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2;p25">
              <a:extLst>
                <a:ext uri="{FF2B5EF4-FFF2-40B4-BE49-F238E27FC236}">
                  <a16:creationId xmlns:a16="http://schemas.microsoft.com/office/drawing/2014/main" id="{4A1189AB-5749-4634-B2B2-61C43B09D58E}"/>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616;p25">
            <a:extLst>
              <a:ext uri="{FF2B5EF4-FFF2-40B4-BE49-F238E27FC236}">
                <a16:creationId xmlns:a16="http://schemas.microsoft.com/office/drawing/2014/main" id="{0AEFED2B-D305-4A04-94F1-FD1C1F8E26AC}"/>
              </a:ext>
            </a:extLst>
          </p:cNvPr>
          <p:cNvGrpSpPr/>
          <p:nvPr/>
        </p:nvGrpSpPr>
        <p:grpSpPr>
          <a:xfrm rot="2128812">
            <a:off x="7815447" y="3354616"/>
            <a:ext cx="449799" cy="860303"/>
            <a:chOff x="5349941" y="3093980"/>
            <a:chExt cx="233161" cy="539699"/>
          </a:xfrm>
        </p:grpSpPr>
        <p:sp>
          <p:nvSpPr>
            <p:cNvPr id="13" name="Google Shape;617;p25">
              <a:extLst>
                <a:ext uri="{FF2B5EF4-FFF2-40B4-BE49-F238E27FC236}">
                  <a16:creationId xmlns:a16="http://schemas.microsoft.com/office/drawing/2014/main" id="{DD79D529-5FBE-46A9-876B-AF7E27BEC7F5}"/>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8;p25">
              <a:extLst>
                <a:ext uri="{FF2B5EF4-FFF2-40B4-BE49-F238E27FC236}">
                  <a16:creationId xmlns:a16="http://schemas.microsoft.com/office/drawing/2014/main" id="{57BC7B94-0B89-4879-B03F-97691B4ED445}"/>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696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DD2E1D5-4C78-4F12-984C-5555AA93FF34}"/>
              </a:ext>
            </a:extLst>
          </p:cNvPr>
          <p:cNvSpPr/>
          <p:nvPr/>
        </p:nvSpPr>
        <p:spPr>
          <a:xfrm>
            <a:off x="722120" y="915153"/>
            <a:ext cx="6353798" cy="2031325"/>
          </a:xfrm>
          <a:prstGeom prst="rect">
            <a:avLst/>
          </a:prstGeom>
        </p:spPr>
        <p:txBody>
          <a:bodyPr wrap="square">
            <a:spAutoFit/>
          </a:bodyPr>
          <a:lstStyle/>
          <a:p>
            <a:pPr algn="just"/>
            <a:r>
              <a:rPr lang="es-MX" dirty="0">
                <a:latin typeface="Comfortaa" panose="020B0604020202020204" charset="0"/>
              </a:rPr>
              <a:t>De lo anteriormente expuesto se desprende que la planificación de un texto abarca algo más que proyectar un primer concepto. En el transcurso de su revisión son necesarias múltiples operaciones en el plan y en el correspondiente texto. Hay que añadir partes y suprimir otras, reforzar o debilitar argumentos, pensar en el equilibrio del conjunto. Se aplican al texto criterios relativos al ajuste a los hechos y al probable efecto. Sirven para juzgar el efecto global y actúan retroactivamente sobre la formulación definitiva.</a:t>
            </a:r>
          </a:p>
        </p:txBody>
      </p:sp>
      <p:grpSp>
        <p:nvGrpSpPr>
          <p:cNvPr id="3" name="Google Shape;1358;p43">
            <a:extLst>
              <a:ext uri="{FF2B5EF4-FFF2-40B4-BE49-F238E27FC236}">
                <a16:creationId xmlns:a16="http://schemas.microsoft.com/office/drawing/2014/main" id="{619D3FEE-1001-408D-A1CE-FCD9CB434AC7}"/>
              </a:ext>
            </a:extLst>
          </p:cNvPr>
          <p:cNvGrpSpPr/>
          <p:nvPr/>
        </p:nvGrpSpPr>
        <p:grpSpPr>
          <a:xfrm>
            <a:off x="6238430" y="2179178"/>
            <a:ext cx="2572719" cy="2631925"/>
            <a:chOff x="4752300" y="853075"/>
            <a:chExt cx="3477736" cy="3727292"/>
          </a:xfrm>
        </p:grpSpPr>
        <p:sp>
          <p:nvSpPr>
            <p:cNvPr id="4" name="Google Shape;1359;p43">
              <a:extLst>
                <a:ext uri="{FF2B5EF4-FFF2-40B4-BE49-F238E27FC236}">
                  <a16:creationId xmlns:a16="http://schemas.microsoft.com/office/drawing/2014/main" id="{586659FA-8EF4-4424-8411-EFCB677EF13C}"/>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60;p43">
              <a:extLst>
                <a:ext uri="{FF2B5EF4-FFF2-40B4-BE49-F238E27FC236}">
                  <a16:creationId xmlns:a16="http://schemas.microsoft.com/office/drawing/2014/main" id="{6C3B12F4-2170-47D3-9C13-88E65EC5BE5C}"/>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61;p43">
              <a:extLst>
                <a:ext uri="{FF2B5EF4-FFF2-40B4-BE49-F238E27FC236}">
                  <a16:creationId xmlns:a16="http://schemas.microsoft.com/office/drawing/2014/main" id="{9F9C5B19-0327-438A-916E-F11590C7BEBF}"/>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62;p43">
              <a:extLst>
                <a:ext uri="{FF2B5EF4-FFF2-40B4-BE49-F238E27FC236}">
                  <a16:creationId xmlns:a16="http://schemas.microsoft.com/office/drawing/2014/main" id="{91B2FE26-7358-4FCC-A29B-A2AEB58941DC}"/>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63;p43">
              <a:extLst>
                <a:ext uri="{FF2B5EF4-FFF2-40B4-BE49-F238E27FC236}">
                  <a16:creationId xmlns:a16="http://schemas.microsoft.com/office/drawing/2014/main" id="{4B6930CA-5FDA-44E8-97C1-00595B81DF9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64;p43">
              <a:extLst>
                <a:ext uri="{FF2B5EF4-FFF2-40B4-BE49-F238E27FC236}">
                  <a16:creationId xmlns:a16="http://schemas.microsoft.com/office/drawing/2014/main" id="{3D9854C4-6279-4A23-B37F-BC067D18D24F}"/>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65;p43">
              <a:extLst>
                <a:ext uri="{FF2B5EF4-FFF2-40B4-BE49-F238E27FC236}">
                  <a16:creationId xmlns:a16="http://schemas.microsoft.com/office/drawing/2014/main" id="{68604FFE-316C-4B99-BF86-1AB219762D4C}"/>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6;p43">
              <a:extLst>
                <a:ext uri="{FF2B5EF4-FFF2-40B4-BE49-F238E27FC236}">
                  <a16:creationId xmlns:a16="http://schemas.microsoft.com/office/drawing/2014/main" id="{268CBCBA-6160-4CD8-BE2B-7455C7AFA3FB}"/>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7;p43">
              <a:extLst>
                <a:ext uri="{FF2B5EF4-FFF2-40B4-BE49-F238E27FC236}">
                  <a16:creationId xmlns:a16="http://schemas.microsoft.com/office/drawing/2014/main" id="{0C16567A-A9EE-4ADB-AA0A-CDE8C8530084}"/>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8;p43">
              <a:extLst>
                <a:ext uri="{FF2B5EF4-FFF2-40B4-BE49-F238E27FC236}">
                  <a16:creationId xmlns:a16="http://schemas.microsoft.com/office/drawing/2014/main" id="{382F4BBF-CA6D-4754-B3F0-706BD2F9A97D}"/>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9;p43">
              <a:extLst>
                <a:ext uri="{FF2B5EF4-FFF2-40B4-BE49-F238E27FC236}">
                  <a16:creationId xmlns:a16="http://schemas.microsoft.com/office/drawing/2014/main" id="{18F07075-9B0F-4D66-B17E-F2EA72A56F12}"/>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0;p43">
              <a:extLst>
                <a:ext uri="{FF2B5EF4-FFF2-40B4-BE49-F238E27FC236}">
                  <a16:creationId xmlns:a16="http://schemas.microsoft.com/office/drawing/2014/main" id="{513AFBAA-3523-4F0A-AC48-D97F8C1AC981}"/>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1;p43">
              <a:extLst>
                <a:ext uri="{FF2B5EF4-FFF2-40B4-BE49-F238E27FC236}">
                  <a16:creationId xmlns:a16="http://schemas.microsoft.com/office/drawing/2014/main" id="{EEFEB104-CCA4-4361-A14A-BECE5B562FC6}"/>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2;p43">
              <a:extLst>
                <a:ext uri="{FF2B5EF4-FFF2-40B4-BE49-F238E27FC236}">
                  <a16:creationId xmlns:a16="http://schemas.microsoft.com/office/drawing/2014/main" id="{95C2177B-0455-4B5C-83E9-6807F8C1444A}"/>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3;p43">
              <a:extLst>
                <a:ext uri="{FF2B5EF4-FFF2-40B4-BE49-F238E27FC236}">
                  <a16:creationId xmlns:a16="http://schemas.microsoft.com/office/drawing/2014/main" id="{CE5FB22C-57A5-43B6-A49E-0F7E43C5E393}"/>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4;p43">
              <a:extLst>
                <a:ext uri="{FF2B5EF4-FFF2-40B4-BE49-F238E27FC236}">
                  <a16:creationId xmlns:a16="http://schemas.microsoft.com/office/drawing/2014/main" id="{8420351B-6C1B-490F-9AC7-AAEDDD9136DE}"/>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5;p43">
              <a:extLst>
                <a:ext uri="{FF2B5EF4-FFF2-40B4-BE49-F238E27FC236}">
                  <a16:creationId xmlns:a16="http://schemas.microsoft.com/office/drawing/2014/main" id="{7C81CFF1-4E36-4353-88A0-B8F59EFEAE0E}"/>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6;p43">
              <a:extLst>
                <a:ext uri="{FF2B5EF4-FFF2-40B4-BE49-F238E27FC236}">
                  <a16:creationId xmlns:a16="http://schemas.microsoft.com/office/drawing/2014/main" id="{7E8BCA30-9F36-4B99-9203-D50B80836AA9}"/>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7;p43">
              <a:extLst>
                <a:ext uri="{FF2B5EF4-FFF2-40B4-BE49-F238E27FC236}">
                  <a16:creationId xmlns:a16="http://schemas.microsoft.com/office/drawing/2014/main" id="{9C2E9755-1088-4358-8D5C-4F52C5B51DE9}"/>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8;p43">
              <a:extLst>
                <a:ext uri="{FF2B5EF4-FFF2-40B4-BE49-F238E27FC236}">
                  <a16:creationId xmlns:a16="http://schemas.microsoft.com/office/drawing/2014/main" id="{7A10BAA9-01E5-4216-AF61-62078FFEB753}"/>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9;p43">
              <a:extLst>
                <a:ext uri="{FF2B5EF4-FFF2-40B4-BE49-F238E27FC236}">
                  <a16:creationId xmlns:a16="http://schemas.microsoft.com/office/drawing/2014/main" id="{9C0E50F6-53B5-46AB-86F3-8769095F28BA}"/>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80;p43">
              <a:extLst>
                <a:ext uri="{FF2B5EF4-FFF2-40B4-BE49-F238E27FC236}">
                  <a16:creationId xmlns:a16="http://schemas.microsoft.com/office/drawing/2014/main" id="{D0800BDF-ACA0-4555-9E86-9EF637D1A52C}"/>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81;p43">
              <a:extLst>
                <a:ext uri="{FF2B5EF4-FFF2-40B4-BE49-F238E27FC236}">
                  <a16:creationId xmlns:a16="http://schemas.microsoft.com/office/drawing/2014/main" id="{F69C70D1-52F2-4F20-95D0-441EDEBFA423}"/>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82;p43">
              <a:extLst>
                <a:ext uri="{FF2B5EF4-FFF2-40B4-BE49-F238E27FC236}">
                  <a16:creationId xmlns:a16="http://schemas.microsoft.com/office/drawing/2014/main" id="{957B6DCB-027E-4319-9602-E7E68787227B}"/>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3;p43">
              <a:extLst>
                <a:ext uri="{FF2B5EF4-FFF2-40B4-BE49-F238E27FC236}">
                  <a16:creationId xmlns:a16="http://schemas.microsoft.com/office/drawing/2014/main" id="{5E3B5217-0AE0-4489-AD96-A8D3B45C0417}"/>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4;p43">
              <a:extLst>
                <a:ext uri="{FF2B5EF4-FFF2-40B4-BE49-F238E27FC236}">
                  <a16:creationId xmlns:a16="http://schemas.microsoft.com/office/drawing/2014/main" id="{BC155AC1-3D81-4C34-8DBC-1151A4DC593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5;p43">
              <a:extLst>
                <a:ext uri="{FF2B5EF4-FFF2-40B4-BE49-F238E27FC236}">
                  <a16:creationId xmlns:a16="http://schemas.microsoft.com/office/drawing/2014/main" id="{B844D861-6A62-4331-9BF7-7A63D56D2CF2}"/>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86;p43">
              <a:extLst>
                <a:ext uri="{FF2B5EF4-FFF2-40B4-BE49-F238E27FC236}">
                  <a16:creationId xmlns:a16="http://schemas.microsoft.com/office/drawing/2014/main" id="{AAD1B6D7-DEF2-468F-8129-0705078CA789}"/>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7;p43">
              <a:extLst>
                <a:ext uri="{FF2B5EF4-FFF2-40B4-BE49-F238E27FC236}">
                  <a16:creationId xmlns:a16="http://schemas.microsoft.com/office/drawing/2014/main" id="{FD029204-02A6-4479-99A4-2CEDA9C050EB}"/>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8;p43">
              <a:extLst>
                <a:ext uri="{FF2B5EF4-FFF2-40B4-BE49-F238E27FC236}">
                  <a16:creationId xmlns:a16="http://schemas.microsoft.com/office/drawing/2014/main" id="{0813267E-3197-4BB8-AD3A-3663DAF0215A}"/>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89;p43">
              <a:extLst>
                <a:ext uri="{FF2B5EF4-FFF2-40B4-BE49-F238E27FC236}">
                  <a16:creationId xmlns:a16="http://schemas.microsoft.com/office/drawing/2014/main" id="{3D7353CF-25DA-4A76-9FA1-A1C8C7ED85FF}"/>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0;p43">
              <a:extLst>
                <a:ext uri="{FF2B5EF4-FFF2-40B4-BE49-F238E27FC236}">
                  <a16:creationId xmlns:a16="http://schemas.microsoft.com/office/drawing/2014/main" id="{9D69A60E-1242-40FB-B3DA-FD1A388D9E77}"/>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1;p43">
              <a:extLst>
                <a:ext uri="{FF2B5EF4-FFF2-40B4-BE49-F238E27FC236}">
                  <a16:creationId xmlns:a16="http://schemas.microsoft.com/office/drawing/2014/main" id="{EE935F32-6B6B-4EF8-8A94-3F511F692F7A}"/>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2;p43">
              <a:extLst>
                <a:ext uri="{FF2B5EF4-FFF2-40B4-BE49-F238E27FC236}">
                  <a16:creationId xmlns:a16="http://schemas.microsoft.com/office/drawing/2014/main" id="{D7531147-628D-42A3-8803-3CFB17D7EFCC}"/>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3;p43">
              <a:extLst>
                <a:ext uri="{FF2B5EF4-FFF2-40B4-BE49-F238E27FC236}">
                  <a16:creationId xmlns:a16="http://schemas.microsoft.com/office/drawing/2014/main" id="{56067B7A-F32A-488D-9A82-0C61EDAA51CA}"/>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4;p43">
              <a:extLst>
                <a:ext uri="{FF2B5EF4-FFF2-40B4-BE49-F238E27FC236}">
                  <a16:creationId xmlns:a16="http://schemas.microsoft.com/office/drawing/2014/main" id="{DE0C93EC-C083-4A64-9BED-3468A348BC2C}"/>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5;p43">
              <a:extLst>
                <a:ext uri="{FF2B5EF4-FFF2-40B4-BE49-F238E27FC236}">
                  <a16:creationId xmlns:a16="http://schemas.microsoft.com/office/drawing/2014/main" id="{92D014F0-1B0D-4D11-B575-B883F5024480}"/>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6;p43">
              <a:extLst>
                <a:ext uri="{FF2B5EF4-FFF2-40B4-BE49-F238E27FC236}">
                  <a16:creationId xmlns:a16="http://schemas.microsoft.com/office/drawing/2014/main" id="{45B0588C-E2C8-466D-B6A0-E327F7F638A6}"/>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97;p43">
              <a:extLst>
                <a:ext uri="{FF2B5EF4-FFF2-40B4-BE49-F238E27FC236}">
                  <a16:creationId xmlns:a16="http://schemas.microsoft.com/office/drawing/2014/main" id="{EEA9E8C1-2BEE-463F-989F-0055D8658192}"/>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98;p43">
              <a:extLst>
                <a:ext uri="{FF2B5EF4-FFF2-40B4-BE49-F238E27FC236}">
                  <a16:creationId xmlns:a16="http://schemas.microsoft.com/office/drawing/2014/main" id="{5C0A1701-BB2E-4B06-BACB-90BA63F1AA2B}"/>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99;p43">
              <a:extLst>
                <a:ext uri="{FF2B5EF4-FFF2-40B4-BE49-F238E27FC236}">
                  <a16:creationId xmlns:a16="http://schemas.microsoft.com/office/drawing/2014/main" id="{D1DCF91F-BFC0-449C-B484-0E2359A226DC}"/>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400;p43">
              <a:extLst>
                <a:ext uri="{FF2B5EF4-FFF2-40B4-BE49-F238E27FC236}">
                  <a16:creationId xmlns:a16="http://schemas.microsoft.com/office/drawing/2014/main" id="{88CA8528-9918-4571-922F-93249268E66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910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10829-5329-48B5-B3FF-DEA36E81DFBD}"/>
              </a:ext>
            </a:extLst>
          </p:cNvPr>
          <p:cNvSpPr>
            <a:spLocks noGrp="1"/>
          </p:cNvSpPr>
          <p:nvPr>
            <p:ph type="ctrTitle"/>
          </p:nvPr>
        </p:nvSpPr>
        <p:spPr>
          <a:xfrm>
            <a:off x="471750" y="1490802"/>
            <a:ext cx="8468100" cy="3103776"/>
          </a:xfrm>
          <a:noFill/>
        </p:spPr>
        <p:txBody>
          <a:bodyPr/>
          <a:lstStyle/>
          <a:p>
            <a:r>
              <a:rPr lang="es-MX" dirty="0"/>
              <a:t>Los educadores emprenden la tarea de capacitar a jóvenes Para realizar obras literarias literarias lo más sencillo era hacer que estos imiten textos antiguos y discursos; han transcurrido casi 500 años pero en muchas escuelas el comportamiento es el mismo .</a:t>
            </a:r>
            <a:br>
              <a:rPr lang="es-MX" dirty="0"/>
            </a:br>
            <a:r>
              <a:rPr lang="es-MX" dirty="0"/>
              <a:t>se intenta que redacten textos parecidos a un modelo de texto ideal cayendo en cuenta que el texto tiene un contenido y por ello cuando preparamos un ejercicio de redacción hablamos sobre temas, pero cuando contemplamos un cuadro o acontecimiento, hacemos que los reproduzcan por escrito.</a:t>
            </a:r>
            <a:br>
              <a:rPr lang="es-MX" dirty="0"/>
            </a:br>
            <a:r>
              <a:rPr lang="es-MX" dirty="0"/>
              <a:t>Se trata de obtener textos “metas” libres de situación, sin motivo, sin destinatario, y sin consecuencia; Este trabajo no entusiasma a muchos, las clases de redacción y las  tareas correspondientes son una obligación.</a:t>
            </a:r>
            <a:br>
              <a:rPr lang="es-MX" dirty="0"/>
            </a:br>
            <a:r>
              <a:rPr lang="es-MX" dirty="0"/>
              <a:t>Son muchos los que escriben con expresividad y logran el efecto deseado pero esto sucede antes de los 20 años independientemente de la escuela la clase de redacción están deficiente porque olvidamos que escribir al igual que conversar surgen de situaciones prácticas de relación interhumana y por que la escuela debería dar lugar a estas situaciones si quiere enseñar a escribir a los alumnos,  no sólo basta con provocar estas situaciones, también debe convertir la escritura en un proceso de reflexión </a:t>
            </a:r>
            <a:br>
              <a:rPr lang="es-MX" dirty="0"/>
            </a:br>
            <a:br>
              <a:rPr lang="es-MX" dirty="0"/>
            </a:br>
            <a:endParaRPr lang="es-MX" dirty="0"/>
          </a:p>
        </p:txBody>
      </p:sp>
      <p:sp>
        <p:nvSpPr>
          <p:cNvPr id="4" name="Google Shape;601;p25">
            <a:extLst>
              <a:ext uri="{FF2B5EF4-FFF2-40B4-BE49-F238E27FC236}">
                <a16:creationId xmlns:a16="http://schemas.microsoft.com/office/drawing/2014/main" id="{98ABB4A4-A85C-4919-9D27-869C52B0856F}"/>
              </a:ext>
            </a:extLst>
          </p:cNvPr>
          <p:cNvSpPr/>
          <p:nvPr/>
        </p:nvSpPr>
        <p:spPr>
          <a:xfrm>
            <a:off x="2880121" y="272601"/>
            <a:ext cx="3469404" cy="1078874"/>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5" name="Rectángulo 4">
            <a:extLst>
              <a:ext uri="{FF2B5EF4-FFF2-40B4-BE49-F238E27FC236}">
                <a16:creationId xmlns:a16="http://schemas.microsoft.com/office/drawing/2014/main" id="{45B8CE87-0FBD-4B23-99B0-5FF41203E4BF}"/>
              </a:ext>
            </a:extLst>
          </p:cNvPr>
          <p:cNvSpPr/>
          <p:nvPr/>
        </p:nvSpPr>
        <p:spPr>
          <a:xfrm>
            <a:off x="3568703" y="548922"/>
            <a:ext cx="2092239" cy="400110"/>
          </a:xfrm>
          <a:prstGeom prst="rect">
            <a:avLst/>
          </a:prstGeom>
        </p:spPr>
        <p:txBody>
          <a:bodyPr wrap="none">
            <a:spAutoFit/>
          </a:bodyPr>
          <a:lstStyle/>
          <a:p>
            <a:r>
              <a:rPr lang="es-MX" sz="2000" dirty="0">
                <a:latin typeface="Permanent Marker" panose="020B0604020202020204" charset="0"/>
              </a:rPr>
              <a:t>Parte didáctica</a:t>
            </a:r>
          </a:p>
        </p:txBody>
      </p:sp>
      <p:sp>
        <p:nvSpPr>
          <p:cNvPr id="6" name="Rectángulo 5">
            <a:extLst>
              <a:ext uri="{FF2B5EF4-FFF2-40B4-BE49-F238E27FC236}">
                <a16:creationId xmlns:a16="http://schemas.microsoft.com/office/drawing/2014/main" id="{539A73CD-74BE-4388-9681-670B654C6898}"/>
              </a:ext>
            </a:extLst>
          </p:cNvPr>
          <p:cNvSpPr/>
          <p:nvPr/>
        </p:nvSpPr>
        <p:spPr>
          <a:xfrm>
            <a:off x="3194860" y="1491057"/>
            <a:ext cx="2754280" cy="261610"/>
          </a:xfrm>
          <a:prstGeom prst="rect">
            <a:avLst/>
          </a:prstGeom>
          <a:solidFill>
            <a:schemeClr val="accent5">
              <a:lumMod val="40000"/>
              <a:lumOff val="60000"/>
            </a:schemeClr>
          </a:solidFill>
        </p:spPr>
        <p:txBody>
          <a:bodyPr wrap="none">
            <a:spAutoFit/>
          </a:bodyPr>
          <a:lstStyle/>
          <a:p>
            <a:r>
              <a:rPr lang="es-MX" sz="1100" dirty="0"/>
              <a:t>Escribir: un oficio que se puede aprender</a:t>
            </a:r>
          </a:p>
        </p:txBody>
      </p:sp>
    </p:spTree>
    <p:extLst>
      <p:ext uri="{BB962C8B-B14F-4D97-AF65-F5344CB8AC3E}">
        <p14:creationId xmlns:p14="http://schemas.microsoft.com/office/powerpoint/2010/main" val="60295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2730B-FD0D-431E-BCB4-11A2F1A28129}"/>
              </a:ext>
            </a:extLst>
          </p:cNvPr>
          <p:cNvSpPr>
            <a:spLocks noGrp="1"/>
          </p:cNvSpPr>
          <p:nvPr>
            <p:ph type="ctrTitle"/>
          </p:nvPr>
        </p:nvSpPr>
        <p:spPr>
          <a:xfrm>
            <a:off x="210827" y="71661"/>
            <a:ext cx="7229835" cy="459532"/>
          </a:xfrm>
          <a:solidFill>
            <a:schemeClr val="accent4">
              <a:lumMod val="40000"/>
              <a:lumOff val="60000"/>
            </a:schemeClr>
          </a:solidFill>
        </p:spPr>
        <p:txBody>
          <a:bodyPr/>
          <a:lstStyle/>
          <a:p>
            <a:pPr algn="l"/>
            <a:r>
              <a:rPr lang="es-MX" sz="1600" dirty="0"/>
              <a:t>Escribir en situaciones definidas de comunicación y de acción </a:t>
            </a:r>
          </a:p>
        </p:txBody>
      </p:sp>
      <p:sp>
        <p:nvSpPr>
          <p:cNvPr id="3" name="Subtítulo 2">
            <a:extLst>
              <a:ext uri="{FF2B5EF4-FFF2-40B4-BE49-F238E27FC236}">
                <a16:creationId xmlns:a16="http://schemas.microsoft.com/office/drawing/2014/main" id="{E8343322-DD6C-4EB6-89DA-AAE048C0C885}"/>
              </a:ext>
            </a:extLst>
          </p:cNvPr>
          <p:cNvSpPr>
            <a:spLocks noGrp="1"/>
          </p:cNvSpPr>
          <p:nvPr>
            <p:ph type="subTitle" idx="1"/>
          </p:nvPr>
        </p:nvSpPr>
        <p:spPr>
          <a:xfrm>
            <a:off x="-270390" y="419556"/>
            <a:ext cx="9137813" cy="792600"/>
          </a:xfrm>
        </p:spPr>
        <p:txBody>
          <a:bodyPr/>
          <a:lstStyle/>
          <a:p>
            <a:pPr algn="l"/>
            <a:r>
              <a:rPr lang="es-MX" dirty="0"/>
              <a:t>       Quien en situaciones de la vida real echa mano de la pluma o se sienta en la máquina de escribir lo hace con un motivo y una meta, el que escribe puede experimentar la necesidad de informar a sus amigos lo que le ha sucedido el año pasado o pensamientos que alegren o que den que pensar a su vez tomando en cuenta que cuando se escribe están definidos tanto la situación, como la intención del que lo hace </a:t>
            </a:r>
          </a:p>
        </p:txBody>
      </p:sp>
      <p:grpSp>
        <p:nvGrpSpPr>
          <p:cNvPr id="4" name="Google Shape;728;p28">
            <a:extLst>
              <a:ext uri="{FF2B5EF4-FFF2-40B4-BE49-F238E27FC236}">
                <a16:creationId xmlns:a16="http://schemas.microsoft.com/office/drawing/2014/main" id="{0E0D3F79-3954-44B5-801E-0B80D1B5DCE8}"/>
              </a:ext>
            </a:extLst>
          </p:cNvPr>
          <p:cNvGrpSpPr/>
          <p:nvPr/>
        </p:nvGrpSpPr>
        <p:grpSpPr>
          <a:xfrm rot="624317">
            <a:off x="6503998" y="1125362"/>
            <a:ext cx="829021" cy="1267484"/>
            <a:chOff x="797124" y="1924250"/>
            <a:chExt cx="1819110" cy="2485557"/>
          </a:xfrm>
        </p:grpSpPr>
        <p:sp>
          <p:nvSpPr>
            <p:cNvPr id="5" name="Google Shape;729;p28">
              <a:extLst>
                <a:ext uri="{FF2B5EF4-FFF2-40B4-BE49-F238E27FC236}">
                  <a16:creationId xmlns:a16="http://schemas.microsoft.com/office/drawing/2014/main" id="{0A84C761-2B7E-4F90-B0FE-C6B381D49F8F}"/>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30;p28">
              <a:extLst>
                <a:ext uri="{FF2B5EF4-FFF2-40B4-BE49-F238E27FC236}">
                  <a16:creationId xmlns:a16="http://schemas.microsoft.com/office/drawing/2014/main" id="{AA96658E-40E4-47BC-9465-90D8DAFB660D}"/>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31;p28">
              <a:extLst>
                <a:ext uri="{FF2B5EF4-FFF2-40B4-BE49-F238E27FC236}">
                  <a16:creationId xmlns:a16="http://schemas.microsoft.com/office/drawing/2014/main" id="{0EA8D0AA-F33D-40D0-BA1E-6C2DB6563C56}"/>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2;p28">
              <a:extLst>
                <a:ext uri="{FF2B5EF4-FFF2-40B4-BE49-F238E27FC236}">
                  <a16:creationId xmlns:a16="http://schemas.microsoft.com/office/drawing/2014/main" id="{A897BEEE-8B6D-428A-AEBF-0ABD88376AB7}"/>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33;p28">
              <a:extLst>
                <a:ext uri="{FF2B5EF4-FFF2-40B4-BE49-F238E27FC236}">
                  <a16:creationId xmlns:a16="http://schemas.microsoft.com/office/drawing/2014/main" id="{2816FA12-AFEC-4F1C-942A-BADC5D447511}"/>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34;p28">
              <a:extLst>
                <a:ext uri="{FF2B5EF4-FFF2-40B4-BE49-F238E27FC236}">
                  <a16:creationId xmlns:a16="http://schemas.microsoft.com/office/drawing/2014/main" id="{4CB0FF5F-4DF2-4CEA-B14E-3169FC7BAB19}"/>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35;p28">
              <a:extLst>
                <a:ext uri="{FF2B5EF4-FFF2-40B4-BE49-F238E27FC236}">
                  <a16:creationId xmlns:a16="http://schemas.microsoft.com/office/drawing/2014/main" id="{CDF875F7-CACE-4433-93B8-53A0307165FA}"/>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6;p28">
              <a:extLst>
                <a:ext uri="{FF2B5EF4-FFF2-40B4-BE49-F238E27FC236}">
                  <a16:creationId xmlns:a16="http://schemas.microsoft.com/office/drawing/2014/main" id="{FE3F240C-3C6A-4C0D-8885-9316D61EC94E}"/>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37;p28">
              <a:extLst>
                <a:ext uri="{FF2B5EF4-FFF2-40B4-BE49-F238E27FC236}">
                  <a16:creationId xmlns:a16="http://schemas.microsoft.com/office/drawing/2014/main" id="{1BB38315-B73F-4B1C-95B6-7530B0E42AD6}"/>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8;p28">
              <a:extLst>
                <a:ext uri="{FF2B5EF4-FFF2-40B4-BE49-F238E27FC236}">
                  <a16:creationId xmlns:a16="http://schemas.microsoft.com/office/drawing/2014/main" id="{35FB565E-4889-4209-A72B-D81EE581943E}"/>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9;p28">
              <a:extLst>
                <a:ext uri="{FF2B5EF4-FFF2-40B4-BE49-F238E27FC236}">
                  <a16:creationId xmlns:a16="http://schemas.microsoft.com/office/drawing/2014/main" id="{5E032A17-E86C-4C42-8930-9EA65011A151}"/>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0;p28">
              <a:extLst>
                <a:ext uri="{FF2B5EF4-FFF2-40B4-BE49-F238E27FC236}">
                  <a16:creationId xmlns:a16="http://schemas.microsoft.com/office/drawing/2014/main" id="{70571F9E-1827-4EC4-9EDB-105FA286CBB3}"/>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1;p28">
              <a:extLst>
                <a:ext uri="{FF2B5EF4-FFF2-40B4-BE49-F238E27FC236}">
                  <a16:creationId xmlns:a16="http://schemas.microsoft.com/office/drawing/2014/main" id="{7909F36E-71A9-410D-99E3-954A3E931ED3}"/>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42;p28">
              <a:extLst>
                <a:ext uri="{FF2B5EF4-FFF2-40B4-BE49-F238E27FC236}">
                  <a16:creationId xmlns:a16="http://schemas.microsoft.com/office/drawing/2014/main" id="{7C85DC75-D5DC-4273-AB68-3C8FBE6B4F1D}"/>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3;p28">
              <a:extLst>
                <a:ext uri="{FF2B5EF4-FFF2-40B4-BE49-F238E27FC236}">
                  <a16:creationId xmlns:a16="http://schemas.microsoft.com/office/drawing/2014/main" id="{E13B1E65-B1A1-4755-A375-4892D2083EEE}"/>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4;p28">
              <a:extLst>
                <a:ext uri="{FF2B5EF4-FFF2-40B4-BE49-F238E27FC236}">
                  <a16:creationId xmlns:a16="http://schemas.microsoft.com/office/drawing/2014/main" id="{08F55B79-249D-488B-930B-8A4B51BEBDE5}"/>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5;p28">
              <a:extLst>
                <a:ext uri="{FF2B5EF4-FFF2-40B4-BE49-F238E27FC236}">
                  <a16:creationId xmlns:a16="http://schemas.microsoft.com/office/drawing/2014/main" id="{B43544F3-79B2-49B0-A00C-2E743F2D3A88}"/>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6;p28">
              <a:extLst>
                <a:ext uri="{FF2B5EF4-FFF2-40B4-BE49-F238E27FC236}">
                  <a16:creationId xmlns:a16="http://schemas.microsoft.com/office/drawing/2014/main" id="{2CDB1723-5507-4CD2-96DC-1DB1EA8137FA}"/>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7;p28">
              <a:extLst>
                <a:ext uri="{FF2B5EF4-FFF2-40B4-BE49-F238E27FC236}">
                  <a16:creationId xmlns:a16="http://schemas.microsoft.com/office/drawing/2014/main" id="{D09B7363-B540-49DA-9E95-91EA364C995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8;p28">
              <a:extLst>
                <a:ext uri="{FF2B5EF4-FFF2-40B4-BE49-F238E27FC236}">
                  <a16:creationId xmlns:a16="http://schemas.microsoft.com/office/drawing/2014/main" id="{117F04B3-6F75-4A43-8B24-37379BDA3272}"/>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9;p28">
              <a:extLst>
                <a:ext uri="{FF2B5EF4-FFF2-40B4-BE49-F238E27FC236}">
                  <a16:creationId xmlns:a16="http://schemas.microsoft.com/office/drawing/2014/main" id="{220332C0-AE57-4C28-8A30-C18FE599009D}"/>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0;p28">
              <a:extLst>
                <a:ext uri="{FF2B5EF4-FFF2-40B4-BE49-F238E27FC236}">
                  <a16:creationId xmlns:a16="http://schemas.microsoft.com/office/drawing/2014/main" id="{959538E5-5023-4986-AC8C-657D51F94C7F}"/>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1;p28">
              <a:extLst>
                <a:ext uri="{FF2B5EF4-FFF2-40B4-BE49-F238E27FC236}">
                  <a16:creationId xmlns:a16="http://schemas.microsoft.com/office/drawing/2014/main" id="{24691AAB-D080-48DE-B8E9-3F5F3A5B42E3}"/>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ángulo 27">
            <a:extLst>
              <a:ext uri="{FF2B5EF4-FFF2-40B4-BE49-F238E27FC236}">
                <a16:creationId xmlns:a16="http://schemas.microsoft.com/office/drawing/2014/main" id="{AB8C5F88-9C86-44C3-9BD3-2F451FDA287F}"/>
              </a:ext>
            </a:extLst>
          </p:cNvPr>
          <p:cNvSpPr/>
          <p:nvPr/>
        </p:nvSpPr>
        <p:spPr>
          <a:xfrm>
            <a:off x="210827" y="1429133"/>
            <a:ext cx="5908944" cy="1107996"/>
          </a:xfrm>
          <a:prstGeom prst="rect">
            <a:avLst/>
          </a:prstGeom>
        </p:spPr>
        <p:txBody>
          <a:bodyPr wrap="square">
            <a:spAutoFit/>
          </a:bodyPr>
          <a:lstStyle/>
          <a:p>
            <a:pPr algn="just"/>
            <a:r>
              <a:rPr lang="es-MX" sz="1100" dirty="0">
                <a:latin typeface="Comfortaa" panose="020B0604020202020204" charset="0"/>
              </a:rPr>
              <a:t>La escuela ha de crear situaciones dentro de su ambiente y con arreglo a sus posibilidades no siempre todo en realismo, pero sí de modo que los alumnos sepan lo siguiente:</a:t>
            </a:r>
          </a:p>
          <a:p>
            <a:pPr marL="171450" indent="-171450" algn="just">
              <a:buFont typeface="Arial" panose="020B0604020202020204" pitchFamily="34" charset="0"/>
              <a:buChar char="•"/>
            </a:pPr>
            <a:r>
              <a:rPr lang="es-MX" sz="1100" b="1" dirty="0">
                <a:latin typeface="Comfortaa" panose="020B0604020202020204" charset="0"/>
              </a:rPr>
              <a:t>qué papel desempeñan como redactores.</a:t>
            </a:r>
          </a:p>
          <a:p>
            <a:pPr marL="171450" indent="-171450" algn="just">
              <a:buFont typeface="Arial" panose="020B0604020202020204" pitchFamily="34" charset="0"/>
              <a:buChar char="•"/>
            </a:pPr>
            <a:r>
              <a:rPr lang="es-MX" sz="1100" b="1" dirty="0">
                <a:latin typeface="Comfortaa" panose="020B0604020202020204" charset="0"/>
              </a:rPr>
              <a:t>a quién va dirigido lo que escriben.</a:t>
            </a:r>
          </a:p>
          <a:p>
            <a:pPr marL="171450" indent="-171450" algn="just">
              <a:buFont typeface="Arial" panose="020B0604020202020204" pitchFamily="34" charset="0"/>
              <a:buChar char="•"/>
            </a:pPr>
            <a:r>
              <a:rPr lang="es-MX" sz="1100" b="1" dirty="0">
                <a:latin typeface="Comfortaa" panose="020B0604020202020204" charset="0"/>
              </a:rPr>
              <a:t>qué efecto ha de ejercer lo que escriben en aquel a quién va dirigido.</a:t>
            </a:r>
          </a:p>
        </p:txBody>
      </p:sp>
      <p:sp>
        <p:nvSpPr>
          <p:cNvPr id="29" name="Rectángulo 28">
            <a:extLst>
              <a:ext uri="{FF2B5EF4-FFF2-40B4-BE49-F238E27FC236}">
                <a16:creationId xmlns:a16="http://schemas.microsoft.com/office/drawing/2014/main" id="{1432538F-11F5-4DF5-A893-D662E3011DC6}"/>
              </a:ext>
            </a:extLst>
          </p:cNvPr>
          <p:cNvSpPr/>
          <p:nvPr/>
        </p:nvSpPr>
        <p:spPr>
          <a:xfrm>
            <a:off x="68950" y="2701839"/>
            <a:ext cx="9006100" cy="2123658"/>
          </a:xfrm>
          <a:prstGeom prst="rect">
            <a:avLst/>
          </a:prstGeom>
          <a:ln>
            <a:solidFill>
              <a:schemeClr val="accent2">
                <a:lumMod val="75000"/>
              </a:schemeClr>
            </a:solidFill>
          </a:ln>
        </p:spPr>
        <p:txBody>
          <a:bodyPr wrap="square">
            <a:spAutoFit/>
          </a:bodyPr>
          <a:lstStyle/>
          <a:p>
            <a:r>
              <a:rPr lang="es-MX" sz="1100" dirty="0">
                <a:latin typeface="Comfortaa" panose="020B0604020202020204" charset="0"/>
              </a:rPr>
              <a:t>especificado el motivo para escribir y su finalidad a continuación mencionamos los medios para alcanzarlo y las medidas adecuadas para su proceso.</a:t>
            </a:r>
          </a:p>
          <a:p>
            <a:r>
              <a:rPr lang="es-MX" sz="1100" dirty="0">
                <a:latin typeface="Comfortaa" panose="020B0604020202020204" charset="0"/>
              </a:rPr>
              <a:t>Se trata del que el profesor intente introducir el mundo en la escuela, creando  situaciones de acción y solución de problemas reales o ficticios, realizando proyectos exigentes y que den ocasión de formular ideas o intenciones prácticas y comprobar su efecto.</a:t>
            </a:r>
          </a:p>
          <a:p>
            <a:r>
              <a:rPr lang="es-MX" sz="1100" dirty="0">
                <a:latin typeface="Comfortaa" panose="020B0604020202020204" charset="0"/>
              </a:rPr>
              <a:t>la actitud didáctica llamada escuela de Aquisgrán en Alemania subraya la función reflexiva de </a:t>
            </a:r>
            <a:r>
              <a:rPr lang="es-MX" sz="1100" b="1" dirty="0">
                <a:latin typeface="Comfortaa" panose="020B0604020202020204" charset="0"/>
              </a:rPr>
              <a:t>solución de problemas </a:t>
            </a:r>
            <a:r>
              <a:rPr lang="es-MX" sz="1100" dirty="0">
                <a:latin typeface="Comfortaa" panose="020B0604020202020204" charset="0"/>
              </a:rPr>
              <a:t>y </a:t>
            </a:r>
            <a:r>
              <a:rPr lang="es-MX" sz="1100" b="1" dirty="0">
                <a:latin typeface="Comfortaa" panose="020B0604020202020204" charset="0"/>
              </a:rPr>
              <a:t>apertura al mundo </a:t>
            </a:r>
            <a:r>
              <a:rPr lang="es-MX" sz="1100" dirty="0">
                <a:latin typeface="Comfortaa" panose="020B0604020202020204" charset="0"/>
              </a:rPr>
              <a:t>de la clase de redacción, estas dos actitudes pueden conectarse mutuamente, si se adopta esta actitud en la escuela no sólo se deben escribir redacciones y resúmenes de textos relativos a materiales de estudio sino también: cartas, ofertas y demandas, protocolos, formulación de acuerdos convenios y pequeños contratos, instrucciones para una carrera una excursión, un paseo, proyectos para una guía de la propia comunidad, notas de diario personal etc.</a:t>
            </a:r>
          </a:p>
          <a:p>
            <a:r>
              <a:rPr lang="es-MX" sz="1100" dirty="0">
                <a:latin typeface="Comfortaa" panose="020B0604020202020204" charset="0"/>
              </a:rPr>
              <a:t>los alumnos no sólo escribirán sus propios textos, también los compartirán con procedentes de la vida real.</a:t>
            </a:r>
          </a:p>
        </p:txBody>
      </p:sp>
    </p:spTree>
    <p:extLst>
      <p:ext uri="{BB962C8B-B14F-4D97-AF65-F5344CB8AC3E}">
        <p14:creationId xmlns:p14="http://schemas.microsoft.com/office/powerpoint/2010/main" val="316056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35D536-715B-408A-9FA3-000F778146D7}"/>
              </a:ext>
            </a:extLst>
          </p:cNvPr>
          <p:cNvSpPr/>
          <p:nvPr/>
        </p:nvSpPr>
        <p:spPr>
          <a:xfrm>
            <a:off x="269166" y="1264242"/>
            <a:ext cx="8605667" cy="3139321"/>
          </a:xfrm>
          <a:prstGeom prst="rect">
            <a:avLst/>
          </a:prstGeom>
        </p:spPr>
        <p:txBody>
          <a:bodyPr wrap="square">
            <a:spAutoFit/>
          </a:bodyPr>
          <a:lstStyle/>
          <a:p>
            <a:pPr algn="just"/>
            <a:r>
              <a:rPr lang="es-MX" sz="1100" dirty="0">
                <a:latin typeface="Comfortaa" panose="020B0604020202020204" charset="0"/>
              </a:rPr>
              <a:t>quién redacta un texto se encuentra en una situación comunicativa y activa, se ocupa de un tema y tiene la intención de provocar un efecto en quien lo ha escrito, el lector puede también ser el propio autor pasando a primer plano el esclarecimiento de un problema.</a:t>
            </a:r>
          </a:p>
          <a:p>
            <a:pPr algn="just"/>
            <a:r>
              <a:rPr lang="es-MX" sz="1100" dirty="0">
                <a:latin typeface="Comfortaa" panose="020B0604020202020204" charset="0"/>
              </a:rPr>
              <a:t>Existen dos posibilidades: puede estar en marcha de un proyecto cuyo transcurso desempeñe un papel necesario al texto a escribir: proyectar un viaje de estudios,  entrevista con un político, siendo actividades estrella en la escuela.</a:t>
            </a:r>
          </a:p>
          <a:p>
            <a:pPr algn="just"/>
            <a:r>
              <a:rPr lang="es-MX" sz="1100" dirty="0">
                <a:latin typeface="Comfortaa" panose="020B0604020202020204" charset="0"/>
              </a:rPr>
              <a:t>la segunda posibilidad es la situación de acción Qué es simulada, el profesor se ha imaginado e informado en entidades extra escolares donde se producen escenas similares describiendo la situación lo más claro haciendo participar a los alumnos que aportan observaciones Y experiencias propias.</a:t>
            </a:r>
          </a:p>
          <a:p>
            <a:pPr algn="just"/>
            <a:r>
              <a:rPr lang="es-MX" sz="1100" dirty="0">
                <a:latin typeface="Comfortaa" panose="020B0604020202020204" charset="0"/>
              </a:rPr>
              <a:t>en el mundo de los adultos se llama análisis objetivo y en la escuela se llama clasificación del tema.</a:t>
            </a:r>
          </a:p>
          <a:p>
            <a:pPr algn="just"/>
            <a:r>
              <a:rPr lang="es-MX" sz="1100" dirty="0">
                <a:latin typeface="Comfortaa" panose="020B0604020202020204" charset="0"/>
              </a:rPr>
              <a:t>no siempre se trata de un objeto concreto puede ser también una intención de acción que da lugar a un texto, Las posibilidades clásicas son: el texto en los que los locutores llegan a un acuerdo: llamada, despertar interés en el lector, modificar motivos e influye sobre actitudes, el texto guía u orienta acerca de actividades y uso de objetos.</a:t>
            </a:r>
          </a:p>
          <a:p>
            <a:pPr algn="just"/>
            <a:r>
              <a:rPr lang="es-MX" sz="1100" dirty="0">
                <a:latin typeface="Comfortaa" panose="020B0604020202020204" charset="0"/>
              </a:rPr>
              <a:t>en primer término del autor procura ver claramente qué es lo que quiere o lo que el en caso de instrucciones de uso hacer prácticamente con el objeto cuando lo maneja el otro punto de vista es el destinatario En el tratamiento previo de un texto se ha de poseer una imagen exacta posible del lector y del modo que acogerá el texto esto significa en la práctica que se defina a quién va dirigido el texto</a:t>
            </a:r>
          </a:p>
          <a:p>
            <a:pPr algn="just"/>
            <a:endParaRPr lang="es-MX" sz="1100" dirty="0">
              <a:latin typeface="Comfortaa" panose="020B0604020202020204" charset="0"/>
            </a:endParaRPr>
          </a:p>
        </p:txBody>
      </p:sp>
      <p:sp>
        <p:nvSpPr>
          <p:cNvPr id="7" name="CuadroTexto 6">
            <a:extLst>
              <a:ext uri="{FF2B5EF4-FFF2-40B4-BE49-F238E27FC236}">
                <a16:creationId xmlns:a16="http://schemas.microsoft.com/office/drawing/2014/main" id="{523A51A8-411F-427E-A0B4-C5D6EA14D3E2}"/>
              </a:ext>
            </a:extLst>
          </p:cNvPr>
          <p:cNvSpPr txBox="1"/>
          <p:nvPr/>
        </p:nvSpPr>
        <p:spPr>
          <a:xfrm>
            <a:off x="541867" y="401383"/>
            <a:ext cx="4989689" cy="338554"/>
          </a:xfrm>
          <a:prstGeom prst="rect">
            <a:avLst/>
          </a:prstGeom>
          <a:solidFill>
            <a:schemeClr val="accent4">
              <a:lumMod val="40000"/>
              <a:lumOff val="60000"/>
            </a:schemeClr>
          </a:solidFill>
        </p:spPr>
        <p:txBody>
          <a:bodyPr wrap="square" rtlCol="0">
            <a:spAutoFit/>
          </a:bodyPr>
          <a:lstStyle/>
          <a:p>
            <a:r>
              <a:rPr lang="es-MX" sz="1600" dirty="0">
                <a:latin typeface="Permanent Marker" panose="020B0604020202020204" charset="0"/>
              </a:rPr>
              <a:t>Clasificación del tema e intención de efecto </a:t>
            </a:r>
          </a:p>
        </p:txBody>
      </p:sp>
    </p:spTree>
    <p:extLst>
      <p:ext uri="{BB962C8B-B14F-4D97-AF65-F5344CB8AC3E}">
        <p14:creationId xmlns:p14="http://schemas.microsoft.com/office/powerpoint/2010/main" val="2409495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grpSp>
        <p:nvGrpSpPr>
          <p:cNvPr id="9" name="Grupo 8">
            <a:extLst>
              <a:ext uri="{FF2B5EF4-FFF2-40B4-BE49-F238E27FC236}">
                <a16:creationId xmlns:a16="http://schemas.microsoft.com/office/drawing/2014/main" id="{FA0EA280-02D5-438E-9B82-41655AC483A2}"/>
              </a:ext>
            </a:extLst>
          </p:cNvPr>
          <p:cNvGrpSpPr/>
          <p:nvPr/>
        </p:nvGrpSpPr>
        <p:grpSpPr>
          <a:xfrm>
            <a:off x="972770" y="103333"/>
            <a:ext cx="9779819" cy="4787696"/>
            <a:chOff x="734672" y="-22868"/>
            <a:chExt cx="9779819" cy="4788025"/>
          </a:xfrm>
        </p:grpSpPr>
        <p:sp>
          <p:nvSpPr>
            <p:cNvPr id="10" name="Rectángulo 9">
              <a:extLst>
                <a:ext uri="{FF2B5EF4-FFF2-40B4-BE49-F238E27FC236}">
                  <a16:creationId xmlns:a16="http://schemas.microsoft.com/office/drawing/2014/main" id="{FFDC6AA6-11FF-46B4-8544-C8E9426FA7CE}"/>
                </a:ext>
              </a:extLst>
            </p:cNvPr>
            <p:cNvSpPr/>
            <p:nvPr/>
          </p:nvSpPr>
          <p:spPr>
            <a:xfrm>
              <a:off x="1286219" y="-22868"/>
              <a:ext cx="6095365" cy="1004255"/>
            </a:xfrm>
            <a:prstGeom prst="rect">
              <a:avLst/>
            </a:prstGeom>
          </p:spPr>
          <p:txBody>
            <a:bodyPr>
              <a:spAutoFit/>
            </a:bodyPr>
            <a:lstStyle/>
            <a:p>
              <a:pPr algn="ctr">
                <a:lnSpc>
                  <a:spcPct val="106000"/>
                </a:lnSpc>
                <a:spcAft>
                  <a:spcPts val="800"/>
                </a:spcAft>
              </a:pP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ESCUELA NORMAL DE EDUCACIÓN PREESCOLAR</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Licenciatura en Educación preescolar</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Ciclo escolar 2020 – 2021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o 10">
              <a:extLst>
                <a:ext uri="{FF2B5EF4-FFF2-40B4-BE49-F238E27FC236}">
                  <a16:creationId xmlns:a16="http://schemas.microsoft.com/office/drawing/2014/main" id="{A85BA470-8D3A-43E5-95B1-46E17180ACC3}"/>
                </a:ext>
              </a:extLst>
            </p:cNvPr>
            <p:cNvGrpSpPr/>
            <p:nvPr/>
          </p:nvGrpSpPr>
          <p:grpSpPr>
            <a:xfrm>
              <a:off x="2127524" y="1175947"/>
              <a:ext cx="4460223" cy="1010571"/>
              <a:chOff x="2099031" y="1220101"/>
              <a:chExt cx="4161730" cy="858685"/>
            </a:xfrm>
          </p:grpSpPr>
          <p:pic>
            <p:nvPicPr>
              <p:cNvPr id="15" name="2 Imagen">
                <a:extLst>
                  <a:ext uri="{FF2B5EF4-FFF2-40B4-BE49-F238E27FC236}">
                    <a16:creationId xmlns:a16="http://schemas.microsoft.com/office/drawing/2014/main" id="{740138BF-8B2F-4351-BB7C-906EB5BA6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9031" y="1229678"/>
                <a:ext cx="1527178" cy="746140"/>
              </a:xfrm>
              <a:prstGeom prst="rect">
                <a:avLst/>
              </a:prstGeom>
            </p:spPr>
          </p:pic>
          <p:sp>
            <p:nvSpPr>
              <p:cNvPr id="16" name="1 CuadroTexto">
                <a:extLst>
                  <a:ext uri="{FF2B5EF4-FFF2-40B4-BE49-F238E27FC236}">
                    <a16:creationId xmlns:a16="http://schemas.microsoft.com/office/drawing/2014/main" id="{DFF68BA2-8FD7-4695-9E3C-9A5148370B1A}"/>
                  </a:ext>
                </a:extLst>
              </p:cNvPr>
              <p:cNvSpPr txBox="1"/>
              <p:nvPr/>
            </p:nvSpPr>
            <p:spPr>
              <a:xfrm>
                <a:off x="3976031" y="1340916"/>
                <a:ext cx="2284730" cy="737870"/>
              </a:xfrm>
              <a:prstGeom prst="rect">
                <a:avLst/>
              </a:prstGeom>
              <a:noFill/>
            </p:spPr>
            <p:txBody>
              <a:bodyPr wrap="square" rtlCol="0">
                <a:noAutofit/>
              </a:bodyPr>
              <a:lstStyle/>
              <a:p>
                <a:pPr algn="ctr">
                  <a:lnSpc>
                    <a:spcPct val="107000"/>
                  </a:lnSpc>
                  <a:spcAft>
                    <a:spcPts val="800"/>
                  </a:spcAft>
                </a:pPr>
                <a:r>
                  <a:rPr lang="es-MX" sz="1100" b="1" kern="1200" dirty="0">
                    <a:solidFill>
                      <a:srgbClr val="939393"/>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12 Conector recto">
                <a:extLst>
                  <a:ext uri="{FF2B5EF4-FFF2-40B4-BE49-F238E27FC236}">
                    <a16:creationId xmlns:a16="http://schemas.microsoft.com/office/drawing/2014/main" id="{95419B91-C86A-43AB-B0CD-C054A4055C70}"/>
                  </a:ext>
                </a:extLst>
              </p:cNvPr>
              <p:cNvCxnSpPr>
                <a:cxnSpLocks/>
              </p:cNvCxnSpPr>
              <p:nvPr/>
            </p:nvCxnSpPr>
            <p:spPr>
              <a:xfrm>
                <a:off x="4143484" y="1220101"/>
                <a:ext cx="0" cy="599121"/>
              </a:xfrm>
              <a:prstGeom prst="line">
                <a:avLst/>
              </a:prstGeom>
              <a:noFill/>
              <a:ln w="19050" cap="flat" cmpd="sng" algn="ctr">
                <a:solidFill>
                  <a:sysClr val="windowText" lastClr="000000"/>
                </a:solidFill>
                <a:prstDash val="solid"/>
                <a:miter lim="800000"/>
              </a:ln>
              <a:effectLst>
                <a:outerShdw blurRad="50800" dist="38100" dir="2700000" algn="tl" rotWithShape="0">
                  <a:prstClr val="black">
                    <a:alpha val="40000"/>
                  </a:prstClr>
                </a:outerShdw>
              </a:effectLst>
            </p:spPr>
          </p:cxnSp>
        </p:grpSp>
        <p:sp>
          <p:nvSpPr>
            <p:cNvPr id="12" name="Rectángulo 11">
              <a:extLst>
                <a:ext uri="{FF2B5EF4-FFF2-40B4-BE49-F238E27FC236}">
                  <a16:creationId xmlns:a16="http://schemas.microsoft.com/office/drawing/2014/main" id="{B9716CDD-A63F-47CB-A41F-4C904EBBA975}"/>
                </a:ext>
              </a:extLst>
            </p:cNvPr>
            <p:cNvSpPr/>
            <p:nvPr/>
          </p:nvSpPr>
          <p:spPr>
            <a:xfrm>
              <a:off x="1725456" y="2400373"/>
              <a:ext cx="8789035" cy="642079"/>
            </a:xfrm>
            <a:prstGeom prst="rect">
              <a:avLst/>
            </a:prstGeom>
          </p:spPr>
          <p:txBody>
            <a:bodyPr wrap="square">
              <a:spAutoFit/>
            </a:bodyPr>
            <a:lstStyle/>
            <a:p>
              <a:pPr>
                <a:lnSpc>
                  <a:spcPct val="106000"/>
                </a:lnSpc>
                <a:spcAft>
                  <a:spcPts val="800"/>
                </a:spcAft>
              </a:pP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Nombre de las alumnas: ­­­­­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847C84A9-A417-4847-8629-310D0EE46A17}"/>
                </a:ext>
              </a:extLst>
            </p:cNvPr>
            <p:cNvSpPr/>
            <p:nvPr/>
          </p:nvSpPr>
          <p:spPr>
            <a:xfrm>
              <a:off x="734672" y="3042452"/>
              <a:ext cx="7167880" cy="1722705"/>
            </a:xfrm>
            <a:prstGeom prst="rect">
              <a:avLst/>
            </a:prstGeom>
          </p:spPr>
          <p:txBody>
            <a:bodyPr wrap="square">
              <a:spAutoFit/>
            </a:bodyPr>
            <a:lstStyle/>
            <a:p>
              <a:pPr algn="ctr">
                <a:lnSpc>
                  <a:spcPct val="106000"/>
                </a:lnSpc>
                <a:spcAft>
                  <a:spcPts val="800"/>
                </a:spcAft>
              </a:pPr>
              <a:r>
                <a:rPr lang="es-MX"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Nombre del trabajo: </a:t>
              </a:r>
              <a:r>
                <a:rPr lang="es-MX" sz="1050" b="1" dirty="0"/>
                <a:t>FORMA BÁSICA 5: ESCRIBIR Y REDACTAR TEXTOS </a:t>
              </a:r>
              <a:endParaRPr lang="es-MX" sz="1200" b="1" dirty="0"/>
            </a:p>
            <a:p>
              <a:pPr algn="ctr">
                <a:lnSpc>
                  <a:spcPct val="106000"/>
                </a:lnSpc>
                <a:spcAft>
                  <a:spcPts val="800"/>
                </a:spcAft>
              </a:pPr>
              <a:r>
                <a:rPr lang="es-MX"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05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1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Nombre del docente: </a:t>
              </a:r>
              <a:r>
                <a:rPr lang="es-MX" sz="900" dirty="0">
                  <a:effectLst/>
                  <a:latin typeface="Calibri" panose="020F0502020204030204" pitchFamily="34" charset="0"/>
                  <a:ea typeface="Calibri" panose="020F0502020204030204" pitchFamily="34" charset="0"/>
                  <a:cs typeface="Times New Roman" panose="02020603050405020304" pitchFamily="18" charset="0"/>
                </a:rPr>
                <a:t> </a:t>
              </a:r>
              <a:r>
                <a:rPr lang="es-MX" b="1" dirty="0"/>
                <a:t> </a:t>
              </a:r>
              <a:r>
                <a:rPr lang="es-MX" sz="1100" b="1" dirty="0">
                  <a:solidFill>
                    <a:schemeClr val="tx1"/>
                  </a:solidFill>
                  <a:hlinkClick r:id="rId4">
                    <a:extLst>
                      <a:ext uri="{A12FA001-AC4F-418D-AE19-62706E023703}">
                        <ahyp:hlinkClr xmlns:ahyp="http://schemas.microsoft.com/office/drawing/2018/hyperlinkcolor" val="tx"/>
                      </a:ext>
                    </a:extLst>
                  </a:hlinkClick>
                </a:rPr>
                <a:t>MARIA EFIGENIA MAURY ARREDONDO</a:t>
              </a:r>
              <a:endParaRPr lang="es-MX" sz="1100" b="1" dirty="0">
                <a:solidFill>
                  <a:schemeClr val="tx1"/>
                </a:solidFill>
              </a:endParaRPr>
            </a:p>
            <a:p>
              <a:pPr algn="ctr">
                <a:lnSpc>
                  <a:spcPct val="106000"/>
                </a:lnSpc>
                <a:spcAft>
                  <a:spcPts val="800"/>
                </a:spcAft>
              </a:pP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11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NL: 11, 12  </a:t>
              </a:r>
              <a:r>
                <a:rPr lang="es-MX" sz="1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1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Grado: 1</a:t>
              </a:r>
              <a:r>
                <a:rPr lang="es-MX" sz="11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s-MX" sz="1100"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Sección: “C”</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800"/>
                </a:spcAft>
              </a:pPr>
              <a:r>
                <a:rPr lang="es-MX" sz="9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6000"/>
                </a:lnSpc>
                <a:spcAft>
                  <a:spcPts val="800"/>
                </a:spcAft>
              </a:pPr>
              <a:r>
                <a:rPr lang="es-MX" sz="12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Saltillo, Coahuila      Fecha:    </a:t>
              </a:r>
              <a:r>
                <a:rPr lang="es-MX" sz="12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de junio del 2021</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1">
              <a:extLst>
                <a:ext uri="{FF2B5EF4-FFF2-40B4-BE49-F238E27FC236}">
                  <a16:creationId xmlns:a16="http://schemas.microsoft.com/office/drawing/2014/main" id="{0287A17E-F42F-4395-9438-B7BF30793D2C}"/>
                </a:ext>
              </a:extLst>
            </p:cNvPr>
            <p:cNvSpPr txBox="1"/>
            <p:nvPr/>
          </p:nvSpPr>
          <p:spPr>
            <a:xfrm>
              <a:off x="3764236" y="2335768"/>
              <a:ext cx="2900422" cy="475612"/>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342900" lvl="0" indent="-342900">
                <a:lnSpc>
                  <a:spcPct val="106000"/>
                </a:lnSpc>
                <a:buFont typeface="Symbol" panose="05050102010706020507" pitchFamily="18" charset="2"/>
                <a:buChar char=""/>
              </a:pPr>
              <a:r>
                <a:rPr lang="es-MX" sz="1200" kern="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Sofía Abigail Mascorro Arellano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Symbol" panose="05050102010706020507" pitchFamily="18" charset="2"/>
                <a:buChar char=""/>
              </a:pPr>
              <a:r>
                <a:rPr lang="es-MX" sz="1200" kern="1200" dirty="0">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Julia Yessenia Montoya Silva</a:t>
              </a:r>
              <a:r>
                <a:rPr lang="es-MX" sz="1200" kern="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 name="Rectángulo 5">
            <a:extLst>
              <a:ext uri="{FF2B5EF4-FFF2-40B4-BE49-F238E27FC236}">
                <a16:creationId xmlns:a16="http://schemas.microsoft.com/office/drawing/2014/main" id="{9B354D4A-E6A3-4F5F-AB65-9FC7FE012E85}"/>
              </a:ext>
            </a:extLst>
          </p:cNvPr>
          <p:cNvSpPr/>
          <p:nvPr/>
        </p:nvSpPr>
        <p:spPr>
          <a:xfrm>
            <a:off x="4736174" y="1363411"/>
            <a:ext cx="2764561" cy="646331"/>
          </a:xfrm>
          <a:prstGeom prst="rect">
            <a:avLst/>
          </a:prstGeom>
        </p:spPr>
        <p:txBody>
          <a:bodyPr wrap="square">
            <a:spAutoFit/>
          </a:bodyPr>
          <a:lstStyle/>
          <a:p>
            <a:pPr algn="ctr"/>
            <a:r>
              <a:rPr lang="es-MX" sz="1200" b="1" dirty="0">
                <a:solidFill>
                  <a:schemeClr val="tx1"/>
                </a:solidFill>
                <a:latin typeface="Geneva"/>
              </a:rPr>
              <a:t>OBSERVACIÓN Y ANÁLISIS DE PRÁCTICAS Y CONTEXTOS ESCOLARES</a:t>
            </a:r>
          </a:p>
        </p:txBody>
      </p:sp>
      <p:grpSp>
        <p:nvGrpSpPr>
          <p:cNvPr id="19" name="Google Shape;448;p23">
            <a:extLst>
              <a:ext uri="{FF2B5EF4-FFF2-40B4-BE49-F238E27FC236}">
                <a16:creationId xmlns:a16="http://schemas.microsoft.com/office/drawing/2014/main" id="{5546AA89-8D22-4BDF-8A50-81BCDB57CE1C}"/>
              </a:ext>
            </a:extLst>
          </p:cNvPr>
          <p:cNvGrpSpPr/>
          <p:nvPr/>
        </p:nvGrpSpPr>
        <p:grpSpPr>
          <a:xfrm>
            <a:off x="7365160" y="3685107"/>
            <a:ext cx="1550979" cy="1347924"/>
            <a:chOff x="4368" y="4500332"/>
            <a:chExt cx="1550979" cy="1347924"/>
          </a:xfrm>
        </p:grpSpPr>
        <p:grpSp>
          <p:nvGrpSpPr>
            <p:cNvPr id="20" name="Google Shape;449;p23">
              <a:extLst>
                <a:ext uri="{FF2B5EF4-FFF2-40B4-BE49-F238E27FC236}">
                  <a16:creationId xmlns:a16="http://schemas.microsoft.com/office/drawing/2014/main" id="{5298F9E3-90DF-478C-B7CB-3267DFEF8622}"/>
                </a:ext>
              </a:extLst>
            </p:cNvPr>
            <p:cNvGrpSpPr/>
            <p:nvPr/>
          </p:nvGrpSpPr>
          <p:grpSpPr>
            <a:xfrm>
              <a:off x="4368" y="4500332"/>
              <a:ext cx="1507264" cy="1347924"/>
              <a:chOff x="4368" y="4500332"/>
              <a:chExt cx="1507264" cy="1347924"/>
            </a:xfrm>
          </p:grpSpPr>
          <p:sp>
            <p:nvSpPr>
              <p:cNvPr id="23" name="Google Shape;450;p23">
                <a:extLst>
                  <a:ext uri="{FF2B5EF4-FFF2-40B4-BE49-F238E27FC236}">
                    <a16:creationId xmlns:a16="http://schemas.microsoft.com/office/drawing/2014/main" id="{902DE4D9-1095-492C-9C5C-1B0B96605B1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1;p23">
                <a:extLst>
                  <a:ext uri="{FF2B5EF4-FFF2-40B4-BE49-F238E27FC236}">
                    <a16:creationId xmlns:a16="http://schemas.microsoft.com/office/drawing/2014/main" id="{6AF58935-25E8-4028-9658-9D921F82E479}"/>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2;p23">
                <a:extLst>
                  <a:ext uri="{FF2B5EF4-FFF2-40B4-BE49-F238E27FC236}">
                    <a16:creationId xmlns:a16="http://schemas.microsoft.com/office/drawing/2014/main" id="{1116B0B7-67E3-49F4-980A-AA60F8A6A9C6}"/>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3;p23">
                <a:extLst>
                  <a:ext uri="{FF2B5EF4-FFF2-40B4-BE49-F238E27FC236}">
                    <a16:creationId xmlns:a16="http://schemas.microsoft.com/office/drawing/2014/main" id="{4FE8E291-9495-4DBA-9E35-1BCC0ECE1840}"/>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4;p23">
                <a:extLst>
                  <a:ext uri="{FF2B5EF4-FFF2-40B4-BE49-F238E27FC236}">
                    <a16:creationId xmlns:a16="http://schemas.microsoft.com/office/drawing/2014/main" id="{39294D4C-577A-42A8-959E-5D1A18874DE3}"/>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5;p23">
                <a:extLst>
                  <a:ext uri="{FF2B5EF4-FFF2-40B4-BE49-F238E27FC236}">
                    <a16:creationId xmlns:a16="http://schemas.microsoft.com/office/drawing/2014/main" id="{D9932795-1BE3-4C64-963D-9644F3D6BD8D}"/>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6;p23">
                <a:extLst>
                  <a:ext uri="{FF2B5EF4-FFF2-40B4-BE49-F238E27FC236}">
                    <a16:creationId xmlns:a16="http://schemas.microsoft.com/office/drawing/2014/main" id="{64B4AB70-9701-4355-A477-617EFEBB770E}"/>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7;p23">
                <a:extLst>
                  <a:ext uri="{FF2B5EF4-FFF2-40B4-BE49-F238E27FC236}">
                    <a16:creationId xmlns:a16="http://schemas.microsoft.com/office/drawing/2014/main" id="{6B1B8298-DF22-4D3F-BB21-DCBCE3FFFC6A}"/>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8;p23">
                <a:extLst>
                  <a:ext uri="{FF2B5EF4-FFF2-40B4-BE49-F238E27FC236}">
                    <a16:creationId xmlns:a16="http://schemas.microsoft.com/office/drawing/2014/main" id="{0E2374D2-5D62-469D-9431-46D7195D0F68}"/>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59;p23">
                <a:extLst>
                  <a:ext uri="{FF2B5EF4-FFF2-40B4-BE49-F238E27FC236}">
                    <a16:creationId xmlns:a16="http://schemas.microsoft.com/office/drawing/2014/main" id="{1DA0B9C5-0EA4-4167-8FCA-DBBE0170C153}"/>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0;p23">
                <a:extLst>
                  <a:ext uri="{FF2B5EF4-FFF2-40B4-BE49-F238E27FC236}">
                    <a16:creationId xmlns:a16="http://schemas.microsoft.com/office/drawing/2014/main" id="{210636AA-CB12-4294-918A-71F96DE413C0}"/>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61;p23">
              <a:extLst>
                <a:ext uri="{FF2B5EF4-FFF2-40B4-BE49-F238E27FC236}">
                  <a16:creationId xmlns:a16="http://schemas.microsoft.com/office/drawing/2014/main" id="{2B9A89B1-FA12-4E88-9F63-A690FCACF29F}"/>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62;p23">
              <a:extLst>
                <a:ext uri="{FF2B5EF4-FFF2-40B4-BE49-F238E27FC236}">
                  <a16:creationId xmlns:a16="http://schemas.microsoft.com/office/drawing/2014/main" id="{553C9A72-0F26-4550-AFF0-7BEFA5A836B8}"/>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499;p23">
            <a:extLst>
              <a:ext uri="{FF2B5EF4-FFF2-40B4-BE49-F238E27FC236}">
                <a16:creationId xmlns:a16="http://schemas.microsoft.com/office/drawing/2014/main" id="{E659E648-AFDD-48CB-8F1F-6AF241F01254}"/>
              </a:ext>
            </a:extLst>
          </p:cNvPr>
          <p:cNvGrpSpPr/>
          <p:nvPr/>
        </p:nvGrpSpPr>
        <p:grpSpPr>
          <a:xfrm flipH="1">
            <a:off x="4587291" y="1108115"/>
            <a:ext cx="408058" cy="472565"/>
            <a:chOff x="5587702" y="3976345"/>
            <a:chExt cx="519354" cy="629618"/>
          </a:xfrm>
        </p:grpSpPr>
        <p:sp>
          <p:nvSpPr>
            <p:cNvPr id="35" name="Google Shape;500;p23">
              <a:extLst>
                <a:ext uri="{FF2B5EF4-FFF2-40B4-BE49-F238E27FC236}">
                  <a16:creationId xmlns:a16="http://schemas.microsoft.com/office/drawing/2014/main" id="{CC2DFCB8-E2F4-4471-85A0-2C4355F89BC2}"/>
                </a:ext>
              </a:extLst>
            </p:cNvPr>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1;p23">
              <a:extLst>
                <a:ext uri="{FF2B5EF4-FFF2-40B4-BE49-F238E27FC236}">
                  <a16:creationId xmlns:a16="http://schemas.microsoft.com/office/drawing/2014/main" id="{7C0BF6CD-3517-400B-8050-1F20A238C6B3}"/>
                </a:ext>
              </a:extLst>
            </p:cNvPr>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2;p23">
              <a:extLst>
                <a:ext uri="{FF2B5EF4-FFF2-40B4-BE49-F238E27FC236}">
                  <a16:creationId xmlns:a16="http://schemas.microsoft.com/office/drawing/2014/main" id="{C29A0080-23FA-4CC8-BF70-8E6B1A2EFA00}"/>
                </a:ext>
              </a:extLst>
            </p:cNvPr>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463;p23">
            <a:extLst>
              <a:ext uri="{FF2B5EF4-FFF2-40B4-BE49-F238E27FC236}">
                <a16:creationId xmlns:a16="http://schemas.microsoft.com/office/drawing/2014/main" id="{0ED268F8-86CC-46E7-9698-837B9B29CCB9}"/>
              </a:ext>
            </a:extLst>
          </p:cNvPr>
          <p:cNvGrpSpPr/>
          <p:nvPr/>
        </p:nvGrpSpPr>
        <p:grpSpPr>
          <a:xfrm>
            <a:off x="7698799" y="2680035"/>
            <a:ext cx="1037582" cy="940754"/>
            <a:chOff x="1664354" y="4088694"/>
            <a:chExt cx="1037582" cy="940754"/>
          </a:xfrm>
        </p:grpSpPr>
        <p:grpSp>
          <p:nvGrpSpPr>
            <p:cNvPr id="39" name="Google Shape;464;p23">
              <a:extLst>
                <a:ext uri="{FF2B5EF4-FFF2-40B4-BE49-F238E27FC236}">
                  <a16:creationId xmlns:a16="http://schemas.microsoft.com/office/drawing/2014/main" id="{8EDC2CF7-0BB0-4BBC-A694-B5E7AB259548}"/>
                </a:ext>
              </a:extLst>
            </p:cNvPr>
            <p:cNvGrpSpPr/>
            <p:nvPr/>
          </p:nvGrpSpPr>
          <p:grpSpPr>
            <a:xfrm>
              <a:off x="1664354" y="4088694"/>
              <a:ext cx="1037582" cy="832607"/>
              <a:chOff x="1664354" y="4088694"/>
              <a:chExt cx="1037582" cy="832607"/>
            </a:xfrm>
          </p:grpSpPr>
          <p:sp>
            <p:nvSpPr>
              <p:cNvPr id="43" name="Google Shape;465;p23">
                <a:extLst>
                  <a:ext uri="{FF2B5EF4-FFF2-40B4-BE49-F238E27FC236}">
                    <a16:creationId xmlns:a16="http://schemas.microsoft.com/office/drawing/2014/main" id="{85BD57B0-4D9A-481E-8D48-E073373023A6}"/>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66;p23">
                <a:extLst>
                  <a:ext uri="{FF2B5EF4-FFF2-40B4-BE49-F238E27FC236}">
                    <a16:creationId xmlns:a16="http://schemas.microsoft.com/office/drawing/2014/main" id="{A7715682-06C6-4552-B7B7-EDA62F642E2E}"/>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67;p23">
                <a:extLst>
                  <a:ext uri="{FF2B5EF4-FFF2-40B4-BE49-F238E27FC236}">
                    <a16:creationId xmlns:a16="http://schemas.microsoft.com/office/drawing/2014/main" id="{A84BA1CB-9EA6-40A6-B529-0D4EFD3FE0E2}"/>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8;p23">
                <a:extLst>
                  <a:ext uri="{FF2B5EF4-FFF2-40B4-BE49-F238E27FC236}">
                    <a16:creationId xmlns:a16="http://schemas.microsoft.com/office/drawing/2014/main" id="{2498AE4E-718F-4AAA-9CD9-914A192575CD}"/>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69;p23">
                <a:extLst>
                  <a:ext uri="{FF2B5EF4-FFF2-40B4-BE49-F238E27FC236}">
                    <a16:creationId xmlns:a16="http://schemas.microsoft.com/office/drawing/2014/main" id="{0A980F77-4E31-4203-8307-E860B97D7A04}"/>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0;p23">
                <a:extLst>
                  <a:ext uri="{FF2B5EF4-FFF2-40B4-BE49-F238E27FC236}">
                    <a16:creationId xmlns:a16="http://schemas.microsoft.com/office/drawing/2014/main" id="{2476A3E3-D4B5-417E-A23F-0DB9080CF394}"/>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1;p23">
                <a:extLst>
                  <a:ext uri="{FF2B5EF4-FFF2-40B4-BE49-F238E27FC236}">
                    <a16:creationId xmlns:a16="http://schemas.microsoft.com/office/drawing/2014/main" id="{0B8AEBBB-100F-449D-A18A-8977ABCB623D}"/>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 name="Google Shape;472;p23">
              <a:extLst>
                <a:ext uri="{FF2B5EF4-FFF2-40B4-BE49-F238E27FC236}">
                  <a16:creationId xmlns:a16="http://schemas.microsoft.com/office/drawing/2014/main" id="{73E75EFD-8D10-46FF-A901-129CEDC5CCEF}"/>
                </a:ext>
              </a:extLst>
            </p:cNvPr>
            <p:cNvGrpSpPr/>
            <p:nvPr/>
          </p:nvGrpSpPr>
          <p:grpSpPr>
            <a:xfrm>
              <a:off x="2242315" y="4930402"/>
              <a:ext cx="155932" cy="99046"/>
              <a:chOff x="2242315" y="4930402"/>
              <a:chExt cx="155932" cy="99046"/>
            </a:xfrm>
          </p:grpSpPr>
          <p:sp>
            <p:nvSpPr>
              <p:cNvPr id="41" name="Google Shape;473;p23">
                <a:extLst>
                  <a:ext uri="{FF2B5EF4-FFF2-40B4-BE49-F238E27FC236}">
                    <a16:creationId xmlns:a16="http://schemas.microsoft.com/office/drawing/2014/main" id="{90B7CA47-C634-45C6-B260-E768D1DFA97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p23">
                <a:extLst>
                  <a:ext uri="{FF2B5EF4-FFF2-40B4-BE49-F238E27FC236}">
                    <a16:creationId xmlns:a16="http://schemas.microsoft.com/office/drawing/2014/main" id="{D507C3F0-7009-481E-980D-1BD08B68B8B3}"/>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369;p23">
            <a:extLst>
              <a:ext uri="{FF2B5EF4-FFF2-40B4-BE49-F238E27FC236}">
                <a16:creationId xmlns:a16="http://schemas.microsoft.com/office/drawing/2014/main" id="{A054E3C4-F653-4222-BC82-D1A79BEBEA41}"/>
              </a:ext>
            </a:extLst>
          </p:cNvPr>
          <p:cNvGrpSpPr/>
          <p:nvPr/>
        </p:nvGrpSpPr>
        <p:grpSpPr>
          <a:xfrm rot="4700015">
            <a:off x="6820169" y="3284876"/>
            <a:ext cx="784288" cy="897529"/>
            <a:chOff x="4554058" y="287028"/>
            <a:chExt cx="820760" cy="899951"/>
          </a:xfrm>
        </p:grpSpPr>
        <p:grpSp>
          <p:nvGrpSpPr>
            <p:cNvPr id="51" name="Google Shape;370;p23">
              <a:extLst>
                <a:ext uri="{FF2B5EF4-FFF2-40B4-BE49-F238E27FC236}">
                  <a16:creationId xmlns:a16="http://schemas.microsoft.com/office/drawing/2014/main" id="{CF7A6A5B-43AC-459C-8A91-620E26063077}"/>
                </a:ext>
              </a:extLst>
            </p:cNvPr>
            <p:cNvGrpSpPr/>
            <p:nvPr/>
          </p:nvGrpSpPr>
          <p:grpSpPr>
            <a:xfrm>
              <a:off x="4554058" y="287028"/>
              <a:ext cx="820760" cy="807258"/>
              <a:chOff x="4554058" y="287028"/>
              <a:chExt cx="820760" cy="807258"/>
            </a:xfrm>
          </p:grpSpPr>
          <p:sp>
            <p:nvSpPr>
              <p:cNvPr id="55" name="Google Shape;371;p23">
                <a:extLst>
                  <a:ext uri="{FF2B5EF4-FFF2-40B4-BE49-F238E27FC236}">
                    <a16:creationId xmlns:a16="http://schemas.microsoft.com/office/drawing/2014/main" id="{9E7A0A6D-EE78-4712-8C5A-443EB63E3396}"/>
                  </a:ext>
                </a:extLst>
              </p:cNvPr>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72;p23">
                <a:extLst>
                  <a:ext uri="{FF2B5EF4-FFF2-40B4-BE49-F238E27FC236}">
                    <a16:creationId xmlns:a16="http://schemas.microsoft.com/office/drawing/2014/main" id="{A7A6D97A-D94C-4553-A0A6-C0DD55C2101A}"/>
                  </a:ext>
                </a:extLst>
              </p:cNvPr>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373;p23">
              <a:extLst>
                <a:ext uri="{FF2B5EF4-FFF2-40B4-BE49-F238E27FC236}">
                  <a16:creationId xmlns:a16="http://schemas.microsoft.com/office/drawing/2014/main" id="{E9833D01-50A8-47AF-885A-E0B71B4DE166}"/>
                </a:ext>
              </a:extLst>
            </p:cNvPr>
            <p:cNvGrpSpPr/>
            <p:nvPr/>
          </p:nvGrpSpPr>
          <p:grpSpPr>
            <a:xfrm>
              <a:off x="5063947" y="1041305"/>
              <a:ext cx="89912" cy="145673"/>
              <a:chOff x="5063947" y="1041305"/>
              <a:chExt cx="89912" cy="145673"/>
            </a:xfrm>
          </p:grpSpPr>
          <p:sp>
            <p:nvSpPr>
              <p:cNvPr id="53" name="Google Shape;374;p23">
                <a:extLst>
                  <a:ext uri="{FF2B5EF4-FFF2-40B4-BE49-F238E27FC236}">
                    <a16:creationId xmlns:a16="http://schemas.microsoft.com/office/drawing/2014/main" id="{D893E6CF-67EA-4FB7-80F6-7A4C1CD04A64}"/>
                  </a:ext>
                </a:extLst>
              </p:cNvPr>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75;p23">
                <a:extLst>
                  <a:ext uri="{FF2B5EF4-FFF2-40B4-BE49-F238E27FC236}">
                    <a16:creationId xmlns:a16="http://schemas.microsoft.com/office/drawing/2014/main" id="{2C41135A-4A8A-4650-B8E8-38F71B22C6B0}"/>
                  </a:ext>
                </a:extLst>
              </p:cNvPr>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35D536-715B-408A-9FA3-000F778146D7}"/>
              </a:ext>
            </a:extLst>
          </p:cNvPr>
          <p:cNvSpPr/>
          <p:nvPr/>
        </p:nvSpPr>
        <p:spPr>
          <a:xfrm>
            <a:off x="269166" y="714240"/>
            <a:ext cx="8605667" cy="1615827"/>
          </a:xfrm>
          <a:prstGeom prst="rect">
            <a:avLst/>
          </a:prstGeom>
        </p:spPr>
        <p:txBody>
          <a:bodyPr wrap="square">
            <a:spAutoFit/>
          </a:bodyPr>
          <a:lstStyle/>
          <a:p>
            <a:pPr algn="just"/>
            <a:r>
              <a:rPr lang="es-MX" sz="1100" dirty="0">
                <a:latin typeface="Comfortaa" panose="020B0604020202020204" charset="0"/>
              </a:rPr>
              <a:t>La Planificación comienza en el momento en el que se desarrolla un concepto destinado a la construcción del texto, exigiendo conceptos superiores para las unidades más amplias del texto “macro proposiciones” siendo necesaria la ayuda del profesor que posee un repertorio de conceptos para unidades funcionales y contenido correspondiente a los textos. El profesor ayuda a los alumnos a agrupar propuestas bajo conceptos superiores, animándolos a actuar con ellos, luego pone en relación las unidades y educativas.</a:t>
            </a:r>
          </a:p>
          <a:p>
            <a:pPr algn="just"/>
            <a:r>
              <a:rPr lang="es-MX" sz="1100" dirty="0">
                <a:latin typeface="Comfortaa" panose="020B0604020202020204" charset="0"/>
              </a:rPr>
              <a:t>En los trabajos de planificación surgen problemas como el cambio de nivel de abstracción, el paso de correcciones de un nivel a otro, el profesor es consciente de estas dificultades intentar ayudar a los alumnos a superar las, el proceso consiste en una planificación reflexiva no pensamos sólo en el tema y eventualmente en el lector del texto lo que se debate es su estructura interna y su efecto. </a:t>
            </a:r>
          </a:p>
        </p:txBody>
      </p:sp>
      <p:sp>
        <p:nvSpPr>
          <p:cNvPr id="7" name="CuadroTexto 6">
            <a:extLst>
              <a:ext uri="{FF2B5EF4-FFF2-40B4-BE49-F238E27FC236}">
                <a16:creationId xmlns:a16="http://schemas.microsoft.com/office/drawing/2014/main" id="{523A51A8-411F-427E-A0B4-C5D6EA14D3E2}"/>
              </a:ext>
            </a:extLst>
          </p:cNvPr>
          <p:cNvSpPr txBox="1"/>
          <p:nvPr/>
        </p:nvSpPr>
        <p:spPr>
          <a:xfrm>
            <a:off x="2223911" y="107872"/>
            <a:ext cx="4989689" cy="338554"/>
          </a:xfrm>
          <a:prstGeom prst="rect">
            <a:avLst/>
          </a:prstGeom>
          <a:solidFill>
            <a:schemeClr val="accent5">
              <a:lumMod val="40000"/>
              <a:lumOff val="60000"/>
            </a:schemeClr>
          </a:solidFill>
        </p:spPr>
        <p:txBody>
          <a:bodyPr wrap="square" rtlCol="0">
            <a:spAutoFit/>
          </a:bodyPr>
          <a:lstStyle/>
          <a:p>
            <a:pPr algn="ctr"/>
            <a:r>
              <a:rPr lang="es-MX" sz="1600" dirty="0">
                <a:latin typeface="Permanent Marker" panose="020B0604020202020204" charset="0"/>
              </a:rPr>
              <a:t>Planificación del texto </a:t>
            </a:r>
          </a:p>
        </p:txBody>
      </p:sp>
      <p:sp>
        <p:nvSpPr>
          <p:cNvPr id="3" name="CuadroTexto 2">
            <a:extLst>
              <a:ext uri="{FF2B5EF4-FFF2-40B4-BE49-F238E27FC236}">
                <a16:creationId xmlns:a16="http://schemas.microsoft.com/office/drawing/2014/main" id="{39219C3D-0B19-4091-B48C-A8012519B36D}"/>
              </a:ext>
            </a:extLst>
          </p:cNvPr>
          <p:cNvSpPr txBox="1"/>
          <p:nvPr/>
        </p:nvSpPr>
        <p:spPr>
          <a:xfrm>
            <a:off x="269166" y="2643266"/>
            <a:ext cx="3907723" cy="1969770"/>
          </a:xfrm>
          <a:prstGeom prst="rect">
            <a:avLst/>
          </a:prstGeom>
          <a:noFill/>
        </p:spPr>
        <p:txBody>
          <a:bodyPr wrap="square" rtlCol="0">
            <a:spAutoFit/>
          </a:bodyPr>
          <a:lstStyle/>
          <a:p>
            <a:r>
              <a:rPr lang="es-MX" sz="1200" dirty="0"/>
              <a:t>Registro por escrito del texto</a:t>
            </a:r>
          </a:p>
          <a:p>
            <a:r>
              <a:rPr lang="es-MX" sz="1100" dirty="0">
                <a:latin typeface="Comfortaa" panose="020B0604020202020204" charset="0"/>
              </a:rPr>
              <a:t>Después de la planificación el texto registrado por escrito realizándose en la escuela pero se suele terminar en casa en estos casos suelen surgir productos que se parecen mucho por ello conviene llamar la atención de los alumnos acerca de oportunidades de variación que resultan por ejemplo: las diversas secuencia es posible de las sub unidades del texto.</a:t>
            </a:r>
          </a:p>
          <a:p>
            <a:endParaRPr lang="es-MX" sz="1100" dirty="0">
              <a:latin typeface="Comfortaa" panose="020B0604020202020204" charset="0"/>
            </a:endParaRPr>
          </a:p>
          <a:p>
            <a:endParaRPr lang="es-MX" sz="1100" dirty="0">
              <a:latin typeface="Cooper Black" panose="0208090404030B020404" pitchFamily="18" charset="0"/>
            </a:endParaRPr>
          </a:p>
        </p:txBody>
      </p:sp>
      <p:sp>
        <p:nvSpPr>
          <p:cNvPr id="4" name="CuadroTexto 3">
            <a:extLst>
              <a:ext uri="{FF2B5EF4-FFF2-40B4-BE49-F238E27FC236}">
                <a16:creationId xmlns:a16="http://schemas.microsoft.com/office/drawing/2014/main" id="{2FE1716E-6D98-4086-B35C-CA20A4A29AE1}"/>
              </a:ext>
            </a:extLst>
          </p:cNvPr>
          <p:cNvSpPr txBox="1"/>
          <p:nvPr/>
        </p:nvSpPr>
        <p:spPr>
          <a:xfrm>
            <a:off x="4718755" y="2342792"/>
            <a:ext cx="4018845" cy="2816156"/>
          </a:xfrm>
          <a:prstGeom prst="rect">
            <a:avLst/>
          </a:prstGeom>
          <a:noFill/>
        </p:spPr>
        <p:txBody>
          <a:bodyPr wrap="square" rtlCol="0">
            <a:spAutoFit/>
          </a:bodyPr>
          <a:lstStyle/>
          <a:p>
            <a:r>
              <a:rPr lang="es-MX" sz="1200" dirty="0"/>
              <a:t>Revisión del texto</a:t>
            </a:r>
          </a:p>
          <a:p>
            <a:r>
              <a:rPr lang="es-MX" sz="1100" dirty="0">
                <a:latin typeface="Comfortaa" panose="020B0604020202020204" charset="0"/>
              </a:rPr>
              <a:t>La revisión de un texto es una técnica complicada que debe aprenderse, es preciso ejecutarla en común y conocer bien sus reglas, presentando un proyecto con un tema familiarizado a base de explicaciones previas presentándose en hojas multicopista o proyectándolo o haciendo que el alumno lo escriba en encerado.</a:t>
            </a:r>
          </a:p>
          <a:p>
            <a:r>
              <a:rPr lang="es-MX" sz="1100" dirty="0">
                <a:latin typeface="Comfortaa" panose="020B0604020202020204" charset="0"/>
              </a:rPr>
              <a:t>las reglas son en parte externas por ello les enseñamos cómo se preparan y realizar las correcciones a fondo.</a:t>
            </a:r>
          </a:p>
          <a:p>
            <a:r>
              <a:rPr lang="es-MX" sz="1100" dirty="0">
                <a:latin typeface="Comfortaa" panose="020B0604020202020204" charset="0"/>
              </a:rPr>
              <a:t>Los alumnos hacen propuestas experimentan y juzgan conjuntamente el resultado.</a:t>
            </a:r>
          </a:p>
          <a:p>
            <a:r>
              <a:rPr lang="es-MX" sz="1100" dirty="0">
                <a:latin typeface="Comfortaa" panose="020B0604020202020204" charset="0"/>
              </a:rPr>
              <a:t>Al concluir la revisión se resumirá el </a:t>
            </a:r>
            <a:r>
              <a:rPr lang="es-MX" sz="1100" dirty="0" err="1">
                <a:latin typeface="Comfortaa" panose="020B0604020202020204" charset="0"/>
              </a:rPr>
              <a:t>rexto</a:t>
            </a:r>
            <a:r>
              <a:rPr lang="es-MX" sz="1100" dirty="0">
                <a:latin typeface="Comfortaa" panose="020B0604020202020204" charset="0"/>
              </a:rPr>
              <a:t>.</a:t>
            </a:r>
          </a:p>
          <a:p>
            <a:endParaRPr lang="es-MX" sz="1100" dirty="0">
              <a:latin typeface="Comfortaa" panose="020B0604020202020204" charset="0"/>
            </a:endParaRPr>
          </a:p>
          <a:p>
            <a:endParaRPr lang="es-MX" sz="1100" dirty="0">
              <a:latin typeface="Comfortaa" panose="020B0604020202020204" charset="0"/>
            </a:endParaRPr>
          </a:p>
        </p:txBody>
      </p:sp>
    </p:spTree>
    <p:extLst>
      <p:ext uri="{BB962C8B-B14F-4D97-AF65-F5344CB8AC3E}">
        <p14:creationId xmlns:p14="http://schemas.microsoft.com/office/powerpoint/2010/main" val="319183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219C3D-0B19-4091-B48C-A8012519B36D}"/>
              </a:ext>
            </a:extLst>
          </p:cNvPr>
          <p:cNvSpPr txBox="1"/>
          <p:nvPr/>
        </p:nvSpPr>
        <p:spPr>
          <a:xfrm>
            <a:off x="269166" y="296019"/>
            <a:ext cx="3907723" cy="4847481"/>
          </a:xfrm>
          <a:prstGeom prst="rect">
            <a:avLst/>
          </a:prstGeom>
          <a:noFill/>
        </p:spPr>
        <p:txBody>
          <a:bodyPr wrap="square" rtlCol="0">
            <a:spAutoFit/>
          </a:bodyPr>
          <a:lstStyle/>
          <a:p>
            <a:r>
              <a:rPr lang="es-MX" sz="1200" dirty="0"/>
              <a:t>ensayar el efecto del texto</a:t>
            </a:r>
          </a:p>
          <a:p>
            <a:r>
              <a:rPr lang="es-MX" sz="1100" dirty="0">
                <a:latin typeface="Comfortaa" panose="020B0604020202020204" charset="0"/>
              </a:rPr>
              <a:t>como vimos en la parte  psicológica el esquema mete su parte más importante es la rama retroactiva.</a:t>
            </a:r>
          </a:p>
          <a:p>
            <a:r>
              <a:rPr lang="es-MX" sz="1100" dirty="0">
                <a:latin typeface="Comfortaa" panose="020B0604020202020204" charset="0"/>
              </a:rPr>
              <a:t>el autor debe averiguar cómo incide el texto sobre el lector y tener la oportunidad de perfeccionar su comportamiento como escritor según las reacciones de este.</a:t>
            </a:r>
          </a:p>
          <a:p>
            <a:r>
              <a:rPr lang="es-MX" sz="1100" dirty="0">
                <a:latin typeface="Comfortaa" panose="020B0604020202020204" charset="0"/>
              </a:rPr>
              <a:t>si los textos redactados proyectan situaciones reales en clase recibirá de las personas o instancias a las que se ha dirigido Respuestas breves y prácticas, también se hacen intercambios por cartas con personas capaces de dar a los alumnos respuestas valiosas aunque para el alumno la fuente principal de respuestas son sus compañeros de clase y profesor.</a:t>
            </a:r>
          </a:p>
          <a:p>
            <a:r>
              <a:rPr lang="es-MX" sz="1100" dirty="0">
                <a:latin typeface="Comfortaa" panose="020B0604020202020204" charset="0"/>
              </a:rPr>
              <a:t>significando que debemos procurar que presenten textos escritos por cada 1 a los compañeros el procedimiento más sencillo es leerlo en hay imaginando los casos el texto es nuevo para la clase o bien sea ocupado ya el tema ambos tienen sus ventajas el primero el alumno puede advertir la reacción espontánea de los oyentes en el segundo la reacción de expertos lo mejor es que sea el alumno quien lea su texto en alto en ocasiones pueden intercambiar textos</a:t>
            </a:r>
          </a:p>
          <a:p>
            <a:endParaRPr lang="es-MX" sz="1100" dirty="0">
              <a:latin typeface="Comfortaa" panose="020B0604020202020204" charset="0"/>
            </a:endParaRPr>
          </a:p>
          <a:p>
            <a:endParaRPr lang="es-MX" sz="1100" dirty="0">
              <a:latin typeface="Cooper Black" panose="0208090404030B020404" pitchFamily="18" charset="0"/>
            </a:endParaRPr>
          </a:p>
        </p:txBody>
      </p:sp>
      <p:sp>
        <p:nvSpPr>
          <p:cNvPr id="4" name="CuadroTexto 3">
            <a:extLst>
              <a:ext uri="{FF2B5EF4-FFF2-40B4-BE49-F238E27FC236}">
                <a16:creationId xmlns:a16="http://schemas.microsoft.com/office/drawing/2014/main" id="{2FE1716E-6D98-4086-B35C-CA20A4A29AE1}"/>
              </a:ext>
            </a:extLst>
          </p:cNvPr>
          <p:cNvSpPr txBox="1"/>
          <p:nvPr/>
        </p:nvSpPr>
        <p:spPr>
          <a:xfrm>
            <a:off x="4673600" y="230794"/>
            <a:ext cx="4018845" cy="5016758"/>
          </a:xfrm>
          <a:prstGeom prst="rect">
            <a:avLst/>
          </a:prstGeom>
          <a:noFill/>
        </p:spPr>
        <p:txBody>
          <a:bodyPr wrap="square" rtlCol="0">
            <a:spAutoFit/>
          </a:bodyPr>
          <a:lstStyle/>
          <a:p>
            <a:r>
              <a:rPr lang="es-MX" sz="1200" dirty="0"/>
              <a:t>Corrección por el profesor </a:t>
            </a:r>
          </a:p>
          <a:p>
            <a:r>
              <a:rPr lang="es-MX" sz="1100" dirty="0">
                <a:latin typeface="Comfortaa" panose="020B0604020202020204" charset="0"/>
              </a:rPr>
              <a:t>Qué clase de actividad es corregir una redacción? cuando el texto va dirigido a un destinatario por interés personal y propia experiencia este se encuentra en una situación ¿qué tiene que decir un tercero: el profesor ? de modo que pone en duda la corrección que hace de las relaciones creemos que esta crítica está justificada </a:t>
            </a:r>
          </a:p>
          <a:p>
            <a:r>
              <a:rPr lang="es-MX" sz="1100" dirty="0">
                <a:latin typeface="Comfortaa" panose="020B0604020202020204" charset="0"/>
              </a:rPr>
              <a:t>está justificado pensar que se requiere una especial es fuerzo por parte del profesor si desea corregir bien hay algunos que mediante una esforzada labor, introducen expresiones más adecuadas en los trabajos de los alumnos que no suelen tener en cuenta y no las incorporan en su vocabulario vivo las escriben de mala gana y sin prestarles atención todo ello ocasiona irritación y pérdida de tiempo por ambas partes. Hay que tener presente que algunos alumnos comienzan más pronto o más tarde a perfeccionar sus propios textos introduciendo en ellos expresiones más adecuadas</a:t>
            </a:r>
          </a:p>
          <a:p>
            <a:r>
              <a:rPr lang="es-MX" sz="1100" dirty="0">
                <a:latin typeface="Comfortaa" panose="020B0604020202020204" charset="0"/>
              </a:rPr>
              <a:t>El profesor puede adoptar dos posibles papeles:</a:t>
            </a:r>
          </a:p>
          <a:p>
            <a:pPr marL="171450" indent="-171450">
              <a:buFont typeface="Arial" panose="020B0604020202020204" pitchFamily="34" charset="0"/>
              <a:buChar char="•"/>
            </a:pPr>
            <a:r>
              <a:rPr lang="es-MX" sz="1100" dirty="0">
                <a:latin typeface="Comfortaa" panose="020B0604020202020204" charset="0"/>
              </a:rPr>
              <a:t>puede ponerse en el lugar del redactor del texto y ayudarle a decir mejor y con efectividad lo que intenta decir.</a:t>
            </a:r>
          </a:p>
          <a:p>
            <a:pPr marL="171450" indent="-171450">
              <a:buFont typeface="Arial" panose="020B0604020202020204" pitchFamily="34" charset="0"/>
              <a:buChar char="•"/>
            </a:pPr>
            <a:r>
              <a:rPr lang="es-MX" sz="1100" dirty="0">
                <a:latin typeface="Comfortaa" panose="020B0604020202020204" charset="0"/>
              </a:rPr>
              <a:t>el profesor es el destinatario, se establece un acuerdo para escribir sobre un determinado tema. para un determinado lector o grupo de lectores, el profesor actúa como representante de estos lectores exige comentarios detallados</a:t>
            </a:r>
          </a:p>
        </p:txBody>
      </p:sp>
    </p:spTree>
    <p:extLst>
      <p:ext uri="{BB962C8B-B14F-4D97-AF65-F5344CB8AC3E}">
        <p14:creationId xmlns:p14="http://schemas.microsoft.com/office/powerpoint/2010/main" val="3729316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35D536-715B-408A-9FA3-000F778146D7}"/>
              </a:ext>
            </a:extLst>
          </p:cNvPr>
          <p:cNvSpPr/>
          <p:nvPr/>
        </p:nvSpPr>
        <p:spPr>
          <a:xfrm>
            <a:off x="269166" y="618435"/>
            <a:ext cx="8605667" cy="4154984"/>
          </a:xfrm>
          <a:prstGeom prst="rect">
            <a:avLst/>
          </a:prstGeom>
        </p:spPr>
        <p:txBody>
          <a:bodyPr wrap="square">
            <a:spAutoFit/>
          </a:bodyPr>
          <a:lstStyle/>
          <a:p>
            <a:pPr algn="just"/>
            <a:r>
              <a:rPr lang="es-MX" sz="1100" dirty="0">
                <a:latin typeface="Comfortaa" panose="020B0604020202020204" charset="0"/>
              </a:rPr>
              <a:t>La historia de la comunicación escrita en el niño y el adolescente no es sólo un capítulo del desarrollo en el sentido habitual del término la capacidad de ella no es producto de la simple maduración; no tiene lugar sí un aprendizaje y una educación adecuada por ello se debe hablar más bien de la historia de la formación individual en la expresión escrita.</a:t>
            </a:r>
          </a:p>
          <a:p>
            <a:pPr algn="just"/>
            <a:r>
              <a:rPr lang="es-MX" sz="1100" dirty="0">
                <a:latin typeface="Comfortaa" panose="020B0604020202020204" charset="0"/>
              </a:rPr>
              <a:t>la historia de la formación de la comunicación por escrito se desarrolla sobre el trasfondo de una evolución clásica: </a:t>
            </a:r>
          </a:p>
          <a:p>
            <a:pPr algn="just"/>
            <a:r>
              <a:rPr lang="es-MX" sz="1100" dirty="0">
                <a:latin typeface="Comfortaa" panose="020B0604020202020204" charset="0"/>
              </a:rPr>
              <a:t>en los años escolares tiene lugar una progresiva a ampliación del horizonte de la experiencia, la imagen del mundo del niño y adolescente se construye paso a paso.</a:t>
            </a:r>
          </a:p>
          <a:p>
            <a:pPr algn="just"/>
            <a:r>
              <a:rPr lang="es-MX" sz="1100" dirty="0">
                <a:latin typeface="Comfortaa" panose="020B0604020202020204" charset="0"/>
              </a:rPr>
              <a:t>En los primeros años, segundo y tercer nivel de enseñanza básica a la edad de 7 u 8 años los niños están muy apegados a la profesora y le transfieren actitudes que han desarrollado con respecto a la madre, muestra la tendencia natural a contarle sus vivencias y se alegran cuando ella les presta atención, luego aprenden a escribir y descubren la posibilidad de decir de este modo algo a una persona importante y atraer así su atención.</a:t>
            </a:r>
          </a:p>
          <a:p>
            <a:pPr algn="just"/>
            <a:r>
              <a:rPr lang="es-MX" sz="1100" dirty="0">
                <a:latin typeface="Comfortaa" panose="020B0604020202020204" charset="0"/>
              </a:rPr>
              <a:t>A profesora es la primera destinataria de los mensajes infantiles a de aceptarlos expresando con claridad sus reacciones adoptando las personalmente el alumno debe darse cuenta de que la persona a la que se dirige capta lo que él dice y de que recibe de ella una respuesta.</a:t>
            </a:r>
          </a:p>
          <a:p>
            <a:pPr algn="just"/>
            <a:r>
              <a:rPr lang="es-MX" sz="1100" dirty="0">
                <a:latin typeface="Comfortaa" panose="020B0604020202020204" charset="0"/>
              </a:rPr>
              <a:t>se va ampliando el círculo de destinatarios se da una noticia por escrito a los padres abuelos prima compañeros etcétera Este es el momento en el que leen en clase textos en voz alta y los alumnos experimentan por primera vez las reacciones de otros de su misma edad a los mensajes escritos pero los niños aún son egocéntricos a este nivel y por ello tienen pocos miramientos con los demás todo depende del modo como la profesora guía e intérprete estas reacciones , por este motivo los niños escriben de un modo tan fresco e ingenuo como cuando dibujan es importante conservar esta actitud tanto tiempo y no reprimirla con mezquinas correcciones el creciente conocimiento de sí mismo y la creciente autocrítica limitarán esta primera naturalidad los niños deben conservar la espontánea alegría de comunicar a través de la escritura </a:t>
            </a:r>
          </a:p>
          <a:p>
            <a:pPr algn="just"/>
            <a:endParaRPr lang="es-MX" sz="1100" dirty="0">
              <a:latin typeface="Comfortaa" panose="020B0604020202020204" charset="0"/>
            </a:endParaRPr>
          </a:p>
        </p:txBody>
      </p:sp>
      <p:sp>
        <p:nvSpPr>
          <p:cNvPr id="7" name="CuadroTexto 6">
            <a:extLst>
              <a:ext uri="{FF2B5EF4-FFF2-40B4-BE49-F238E27FC236}">
                <a16:creationId xmlns:a16="http://schemas.microsoft.com/office/drawing/2014/main" id="{523A51A8-411F-427E-A0B4-C5D6EA14D3E2}"/>
              </a:ext>
            </a:extLst>
          </p:cNvPr>
          <p:cNvSpPr txBox="1"/>
          <p:nvPr/>
        </p:nvSpPr>
        <p:spPr>
          <a:xfrm>
            <a:off x="2223911" y="107872"/>
            <a:ext cx="4989689" cy="338554"/>
          </a:xfrm>
          <a:prstGeom prst="rect">
            <a:avLst/>
          </a:prstGeom>
          <a:solidFill>
            <a:schemeClr val="accent5">
              <a:lumMod val="40000"/>
              <a:lumOff val="60000"/>
            </a:schemeClr>
          </a:solidFill>
        </p:spPr>
        <p:txBody>
          <a:bodyPr wrap="square" rtlCol="0">
            <a:spAutoFit/>
          </a:bodyPr>
          <a:lstStyle/>
          <a:p>
            <a:pPr algn="ctr"/>
            <a:r>
              <a:rPr lang="es-MX" sz="1600" dirty="0">
                <a:latin typeface="Permanent Marker" panose="020B0604020202020204" charset="0"/>
              </a:rPr>
              <a:t>Desarrollo de la comunicación escrita  </a:t>
            </a:r>
          </a:p>
        </p:txBody>
      </p:sp>
    </p:spTree>
    <p:extLst>
      <p:ext uri="{BB962C8B-B14F-4D97-AF65-F5344CB8AC3E}">
        <p14:creationId xmlns:p14="http://schemas.microsoft.com/office/powerpoint/2010/main" val="3715319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35D536-715B-408A-9FA3-000F778146D7}"/>
              </a:ext>
            </a:extLst>
          </p:cNvPr>
          <p:cNvSpPr/>
          <p:nvPr/>
        </p:nvSpPr>
        <p:spPr>
          <a:xfrm>
            <a:off x="0" y="124179"/>
            <a:ext cx="9144000" cy="5170646"/>
          </a:xfrm>
          <a:prstGeom prst="rect">
            <a:avLst/>
          </a:prstGeom>
        </p:spPr>
        <p:txBody>
          <a:bodyPr wrap="square">
            <a:spAutoFit/>
          </a:bodyPr>
          <a:lstStyle/>
          <a:p>
            <a:pPr algn="just"/>
            <a:r>
              <a:rPr lang="es-MX" sz="1100" dirty="0">
                <a:latin typeface="Comfortaa" panose="020B0604020202020204" charset="0"/>
              </a:rPr>
              <a:t>Y los niños de 9 a 11 años se va difuminando la necesidad del contacto con la persona que enseña y se van desarrollando intereses objetivos y prácticos con la desaparición del egocentrismo surge una creciente capacidad para adoptar puntos de vista de los demás y para comprender ver el comportamiento y los motivos de otras personas.</a:t>
            </a:r>
          </a:p>
          <a:p>
            <a:pPr algn="just"/>
            <a:r>
              <a:rPr lang="es-MX" sz="1100" dirty="0">
                <a:latin typeface="Comfortaa" panose="020B0604020202020204" charset="0"/>
              </a:rPr>
              <a:t>los intereses objetivos dan lugar a textos expositivos a ejercicios de redacción en el sentido tradicional que están destinados a un determinado lector.</a:t>
            </a:r>
          </a:p>
          <a:p>
            <a:pPr algn="just"/>
            <a:r>
              <a:rPr lang="es-MX" sz="1100" dirty="0">
                <a:latin typeface="Comfortaa" panose="020B0604020202020204" charset="0"/>
              </a:rPr>
              <a:t>los textos con carácter de acto verbal se refieren a:</a:t>
            </a:r>
          </a:p>
          <a:p>
            <a:pPr algn="just"/>
            <a:r>
              <a:rPr lang="es-MX" sz="1100" dirty="0">
                <a:latin typeface="Comfortaa" panose="020B0604020202020204" charset="0"/>
              </a:rPr>
              <a:t>peticiones de información a determinados centros </a:t>
            </a:r>
          </a:p>
          <a:p>
            <a:pPr algn="just"/>
            <a:r>
              <a:rPr lang="es-MX" sz="1100" dirty="0">
                <a:latin typeface="Comfortaa" panose="020B0604020202020204" charset="0"/>
              </a:rPr>
              <a:t>los textos de convenio se refieren a reglas relativas en la vida común de la escuela </a:t>
            </a:r>
          </a:p>
          <a:p>
            <a:pPr algn="just"/>
            <a:r>
              <a:rPr lang="es-MX" sz="1100" dirty="0">
                <a:latin typeface="Comfortaa" panose="020B0604020202020204" charset="0"/>
              </a:rPr>
              <a:t>A partir de los 3 años de edad los textos se van haciendo más reflexivos en doble sentido </a:t>
            </a:r>
          </a:p>
          <a:p>
            <a:pPr algn="just"/>
            <a:r>
              <a:rPr lang="es-MX" sz="1100" dirty="0">
                <a:latin typeface="Comfortaa" panose="020B0604020202020204" charset="0"/>
              </a:rPr>
              <a:t>por una parte avanza el conocimiento que los alumnos tienen de sí mismos, tienen distancia con respecto a sus padres y educadores los consideran más objetivamente así como la relación con ellos y son capaces de reflexionar sobre lo que observan , en alumnos bien dotados se despiertan interés, ideales, relacionados con concepciones del mundo que pueden ir expresando paulatinamente.</a:t>
            </a:r>
          </a:p>
          <a:p>
            <a:pPr algn="just"/>
            <a:r>
              <a:rPr lang="es-MX" sz="1100" dirty="0">
                <a:latin typeface="Comfortaa" panose="020B0604020202020204" charset="0"/>
              </a:rPr>
              <a:t>los textos reflejan una evolución ya no están orientados en el sentido de lo concreto y lo práctico.</a:t>
            </a:r>
          </a:p>
          <a:p>
            <a:pPr algn="just"/>
            <a:r>
              <a:rPr lang="es-MX" sz="1100" dirty="0">
                <a:latin typeface="Comfortaa" panose="020B0604020202020204" charset="0"/>
              </a:rPr>
              <a:t>Un elemento nuevo son los ejercicios de redacción como problema con la finalidad de hacer que los alumnos vean con claridad un elenco de problemas el destinatario es el propio autor: escribe para sí mismo, el texto es la objetivación de solución del problema, los temas dependen de su creciente independencia y de los problemas con ellos, afectan la relación del alumno con las instituciones y valores que representan, se formula primeros inicios del pensamiento político pueden construir problemas relativos a una concepción del mundo;</a:t>
            </a:r>
          </a:p>
          <a:p>
            <a:pPr marL="171450" indent="-171450" algn="just">
              <a:buFont typeface="Arial" panose="020B0604020202020204" pitchFamily="34" charset="0"/>
              <a:buChar char="•"/>
            </a:pPr>
            <a:r>
              <a:rPr lang="es-MX" sz="1100" dirty="0">
                <a:latin typeface="Comfortaa" panose="020B0604020202020204" charset="0"/>
              </a:rPr>
              <a:t>más libre, pero también más solitario </a:t>
            </a:r>
          </a:p>
          <a:p>
            <a:pPr marL="171450" indent="-171450" algn="just">
              <a:buFont typeface="Arial" panose="020B0604020202020204" pitchFamily="34" charset="0"/>
              <a:buChar char="•"/>
            </a:pPr>
            <a:r>
              <a:rPr lang="es-MX" sz="1100" dirty="0">
                <a:latin typeface="Comfortaa" panose="020B0604020202020204" charset="0"/>
              </a:rPr>
              <a:t>a veces apenas puede 1 expresarse </a:t>
            </a:r>
          </a:p>
          <a:p>
            <a:pPr marL="171450" indent="-171450" algn="just">
              <a:buFont typeface="Arial" panose="020B0604020202020204" pitchFamily="34" charset="0"/>
              <a:buChar char="•"/>
            </a:pPr>
            <a:r>
              <a:rPr lang="es-MX" sz="1100" dirty="0">
                <a:latin typeface="Comfortaa" panose="020B0604020202020204" charset="0"/>
              </a:rPr>
              <a:t>Enfermera/enfermero ¿una profesión adecuada para mí?</a:t>
            </a:r>
          </a:p>
          <a:p>
            <a:pPr algn="just"/>
            <a:r>
              <a:rPr lang="es-MX" sz="1100" dirty="0">
                <a:latin typeface="Comfortaa" panose="020B0604020202020204" charset="0"/>
              </a:rPr>
              <a:t>en la segunda etapa de educación secundaria a partir de los 16 años pueden plantearse temas que interesen a los adultos según las aptitudes de los alumnos puede aumentarse las exigencias planteadas a la reflexión acerca de la realización de un texto y la solución del problema aumentando el conocimiento del mundo en extensión como en intensidad los alumnos pueden probar su capacidad respecto a textos que implican información científica, pueden abordar problemas alejados y complejos de índole histórica, social y política sin descuidar los textos prácticos; el alumno debe estar en condiciones de presentar una reclamación ante un servicio oficial o fábrica que esté tomada en consideración y debe poder redactar un protocolo de un convenio o una elección que resulte utilizable </a:t>
            </a:r>
          </a:p>
        </p:txBody>
      </p:sp>
    </p:spTree>
    <p:extLst>
      <p:ext uri="{BB962C8B-B14F-4D97-AF65-F5344CB8AC3E}">
        <p14:creationId xmlns:p14="http://schemas.microsoft.com/office/powerpoint/2010/main" val="100855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45"/>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Gracias por su atención</a:t>
            </a:r>
            <a:endParaRPr dirty="0"/>
          </a:p>
        </p:txBody>
      </p:sp>
      <p:sp>
        <p:nvSpPr>
          <p:cNvPr id="1942" name="Google Shape;1942;p45"/>
          <p:cNvSpPr/>
          <p:nvPr/>
        </p:nvSpPr>
        <p:spPr>
          <a:xfrm>
            <a:off x="9883084" y="1935428"/>
            <a:ext cx="4614" cy="1213"/>
          </a:xfrm>
          <a:custGeom>
            <a:avLst/>
            <a:gdLst/>
            <a:ahLst/>
            <a:cxnLst/>
            <a:rect l="l" t="t" r="r" b="b"/>
            <a:pathLst>
              <a:path w="213" h="56" extrusionOk="0">
                <a:moveTo>
                  <a:pt x="35" y="1"/>
                </a:moveTo>
                <a:cubicBezTo>
                  <a:pt x="1" y="1"/>
                  <a:pt x="0" y="55"/>
                  <a:pt x="34" y="55"/>
                </a:cubicBezTo>
                <a:cubicBezTo>
                  <a:pt x="34" y="55"/>
                  <a:pt x="34" y="55"/>
                  <a:pt x="35" y="55"/>
                </a:cubicBezTo>
                <a:lnTo>
                  <a:pt x="179" y="52"/>
                </a:lnTo>
                <a:cubicBezTo>
                  <a:pt x="209" y="51"/>
                  <a:pt x="213" y="5"/>
                  <a:pt x="181" y="4"/>
                </a:cubicBezTo>
                <a:lnTo>
                  <a:pt x="36" y="1"/>
                </a:lnTo>
                <a:cubicBezTo>
                  <a:pt x="35" y="1"/>
                  <a:pt x="35" y="1"/>
                  <a:pt x="35" y="1"/>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45"/>
          <p:cNvGrpSpPr/>
          <p:nvPr/>
        </p:nvGrpSpPr>
        <p:grpSpPr>
          <a:xfrm rot="4240982">
            <a:off x="5976002" y="2078528"/>
            <a:ext cx="1173968" cy="967393"/>
            <a:chOff x="355650" y="3293407"/>
            <a:chExt cx="1425105" cy="1174340"/>
          </a:xfrm>
        </p:grpSpPr>
        <p:sp>
          <p:nvSpPr>
            <p:cNvPr id="1944" name="Google Shape;1944;p45"/>
            <p:cNvSpPr/>
            <p:nvPr/>
          </p:nvSpPr>
          <p:spPr>
            <a:xfrm>
              <a:off x="1273834" y="4009978"/>
              <a:ext cx="506921" cy="341989"/>
            </a:xfrm>
            <a:custGeom>
              <a:avLst/>
              <a:gdLst/>
              <a:ahLst/>
              <a:cxnLst/>
              <a:rect l="l" t="t" r="r" b="b"/>
              <a:pathLst>
                <a:path w="36581" h="24679" extrusionOk="0">
                  <a:moveTo>
                    <a:pt x="31166" y="964"/>
                  </a:moveTo>
                  <a:cubicBezTo>
                    <a:pt x="31974" y="964"/>
                    <a:pt x="32606" y="1530"/>
                    <a:pt x="33065" y="2663"/>
                  </a:cubicBezTo>
                  <a:cubicBezTo>
                    <a:pt x="33207" y="3722"/>
                    <a:pt x="32056" y="4744"/>
                    <a:pt x="31391" y="5384"/>
                  </a:cubicBezTo>
                  <a:cubicBezTo>
                    <a:pt x="30359" y="6380"/>
                    <a:pt x="29054" y="7127"/>
                    <a:pt x="27825" y="7849"/>
                  </a:cubicBezTo>
                  <a:cubicBezTo>
                    <a:pt x="25223" y="9381"/>
                    <a:pt x="22571" y="10820"/>
                    <a:pt x="19985" y="12385"/>
                  </a:cubicBezTo>
                  <a:cubicBezTo>
                    <a:pt x="16431" y="14533"/>
                    <a:pt x="12929" y="16766"/>
                    <a:pt x="9462" y="19051"/>
                  </a:cubicBezTo>
                  <a:cubicBezTo>
                    <a:pt x="7743" y="20185"/>
                    <a:pt x="6045" y="21346"/>
                    <a:pt x="4354" y="22518"/>
                  </a:cubicBezTo>
                  <a:cubicBezTo>
                    <a:pt x="3760" y="22930"/>
                    <a:pt x="3306" y="23106"/>
                    <a:pt x="2933" y="23106"/>
                  </a:cubicBezTo>
                  <a:cubicBezTo>
                    <a:pt x="2108" y="23106"/>
                    <a:pt x="1682" y="22241"/>
                    <a:pt x="1012" y="21160"/>
                  </a:cubicBezTo>
                  <a:lnTo>
                    <a:pt x="1012" y="21160"/>
                  </a:lnTo>
                  <a:cubicBezTo>
                    <a:pt x="6696" y="17370"/>
                    <a:pt x="12182" y="13293"/>
                    <a:pt x="17714" y="9286"/>
                  </a:cubicBezTo>
                  <a:cubicBezTo>
                    <a:pt x="21526" y="6523"/>
                    <a:pt x="25788" y="2599"/>
                    <a:pt x="30354" y="1131"/>
                  </a:cubicBezTo>
                  <a:cubicBezTo>
                    <a:pt x="30642" y="1019"/>
                    <a:pt x="30913" y="964"/>
                    <a:pt x="31166" y="964"/>
                  </a:cubicBezTo>
                  <a:close/>
                  <a:moveTo>
                    <a:pt x="31212" y="0"/>
                  </a:moveTo>
                  <a:cubicBezTo>
                    <a:pt x="28234" y="0"/>
                    <a:pt x="23834" y="3945"/>
                    <a:pt x="22177" y="5104"/>
                  </a:cubicBezTo>
                  <a:cubicBezTo>
                    <a:pt x="14832" y="10247"/>
                    <a:pt x="7729" y="15732"/>
                    <a:pt x="257" y="20694"/>
                  </a:cubicBezTo>
                  <a:cubicBezTo>
                    <a:pt x="212" y="20723"/>
                    <a:pt x="177" y="20757"/>
                    <a:pt x="150" y="20793"/>
                  </a:cubicBezTo>
                  <a:lnTo>
                    <a:pt x="150" y="20793"/>
                  </a:lnTo>
                  <a:cubicBezTo>
                    <a:pt x="42" y="20906"/>
                    <a:pt x="1" y="21073"/>
                    <a:pt x="113" y="21246"/>
                  </a:cubicBezTo>
                  <a:cubicBezTo>
                    <a:pt x="814" y="22331"/>
                    <a:pt x="1600" y="23337"/>
                    <a:pt x="2211" y="24476"/>
                  </a:cubicBezTo>
                  <a:cubicBezTo>
                    <a:pt x="2278" y="24599"/>
                    <a:pt x="2428" y="24679"/>
                    <a:pt x="2572" y="24679"/>
                  </a:cubicBezTo>
                  <a:cubicBezTo>
                    <a:pt x="2640" y="24679"/>
                    <a:pt x="2707" y="24661"/>
                    <a:pt x="2763" y="24621"/>
                  </a:cubicBezTo>
                  <a:cubicBezTo>
                    <a:pt x="10565" y="19103"/>
                    <a:pt x="18632" y="13705"/>
                    <a:pt x="27063" y="9198"/>
                  </a:cubicBezTo>
                  <a:cubicBezTo>
                    <a:pt x="29366" y="7965"/>
                    <a:pt x="36581" y="3996"/>
                    <a:pt x="32887" y="608"/>
                  </a:cubicBezTo>
                  <a:cubicBezTo>
                    <a:pt x="32421" y="181"/>
                    <a:pt x="31849" y="0"/>
                    <a:pt x="3121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5"/>
            <p:cNvSpPr/>
            <p:nvPr/>
          </p:nvSpPr>
          <p:spPr>
            <a:xfrm>
              <a:off x="1216090" y="4297522"/>
              <a:ext cx="104638" cy="86429"/>
            </a:xfrm>
            <a:custGeom>
              <a:avLst/>
              <a:gdLst/>
              <a:ahLst/>
              <a:cxnLst/>
              <a:rect l="l" t="t" r="r" b="b"/>
              <a:pathLst>
                <a:path w="7551" h="6237" extrusionOk="0">
                  <a:moveTo>
                    <a:pt x="4620" y="1"/>
                  </a:moveTo>
                  <a:cubicBezTo>
                    <a:pt x="4558" y="1"/>
                    <a:pt x="4492" y="17"/>
                    <a:pt x="4425" y="53"/>
                  </a:cubicBezTo>
                  <a:cubicBezTo>
                    <a:pt x="3001" y="814"/>
                    <a:pt x="1572" y="1555"/>
                    <a:pt x="279" y="2528"/>
                  </a:cubicBezTo>
                  <a:cubicBezTo>
                    <a:pt x="115" y="2653"/>
                    <a:pt x="1" y="2883"/>
                    <a:pt x="136" y="3080"/>
                  </a:cubicBezTo>
                  <a:cubicBezTo>
                    <a:pt x="809" y="4062"/>
                    <a:pt x="1420" y="5083"/>
                    <a:pt x="2126" y="6040"/>
                  </a:cubicBezTo>
                  <a:cubicBezTo>
                    <a:pt x="2220" y="6167"/>
                    <a:pt x="2339" y="6236"/>
                    <a:pt x="2473" y="6236"/>
                  </a:cubicBezTo>
                  <a:cubicBezTo>
                    <a:pt x="2539" y="6236"/>
                    <a:pt x="2608" y="6220"/>
                    <a:pt x="2679" y="6186"/>
                  </a:cubicBezTo>
                  <a:cubicBezTo>
                    <a:pt x="4276" y="5415"/>
                    <a:pt x="6059" y="4595"/>
                    <a:pt x="7281" y="3271"/>
                  </a:cubicBezTo>
                  <a:cubicBezTo>
                    <a:pt x="7551" y="2977"/>
                    <a:pt x="7280" y="2572"/>
                    <a:pt x="6979" y="2572"/>
                  </a:cubicBezTo>
                  <a:cubicBezTo>
                    <a:pt x="6887" y="2572"/>
                    <a:pt x="6793" y="2610"/>
                    <a:pt x="6710" y="2699"/>
                  </a:cubicBezTo>
                  <a:cubicBezTo>
                    <a:pt x="5624" y="3876"/>
                    <a:pt x="4049" y="4634"/>
                    <a:pt x="2602" y="5329"/>
                  </a:cubicBezTo>
                  <a:lnTo>
                    <a:pt x="2602" y="5329"/>
                  </a:lnTo>
                  <a:cubicBezTo>
                    <a:pt x="2057" y="4558"/>
                    <a:pt x="1561" y="3755"/>
                    <a:pt x="1035" y="2972"/>
                  </a:cubicBezTo>
                  <a:lnTo>
                    <a:pt x="1035" y="2972"/>
                  </a:lnTo>
                  <a:cubicBezTo>
                    <a:pt x="2234" y="2120"/>
                    <a:pt x="3535" y="1443"/>
                    <a:pt x="4832" y="750"/>
                  </a:cubicBezTo>
                  <a:cubicBezTo>
                    <a:pt x="5224" y="540"/>
                    <a:pt x="4984" y="1"/>
                    <a:pt x="462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5"/>
            <p:cNvSpPr/>
            <p:nvPr/>
          </p:nvSpPr>
          <p:spPr>
            <a:xfrm>
              <a:off x="1237181" y="4325070"/>
              <a:ext cx="34533" cy="45868"/>
            </a:xfrm>
            <a:custGeom>
              <a:avLst/>
              <a:gdLst/>
              <a:ahLst/>
              <a:cxnLst/>
              <a:rect l="l" t="t" r="r" b="b"/>
              <a:pathLst>
                <a:path w="2492" h="3310" extrusionOk="0">
                  <a:moveTo>
                    <a:pt x="551" y="0"/>
                  </a:moveTo>
                  <a:cubicBezTo>
                    <a:pt x="279" y="0"/>
                    <a:pt x="0" y="292"/>
                    <a:pt x="173" y="607"/>
                  </a:cubicBezTo>
                  <a:cubicBezTo>
                    <a:pt x="639" y="1454"/>
                    <a:pt x="987" y="2363"/>
                    <a:pt x="1574" y="3138"/>
                  </a:cubicBezTo>
                  <a:cubicBezTo>
                    <a:pt x="1665" y="3259"/>
                    <a:pt x="1791" y="3309"/>
                    <a:pt x="1914" y="3309"/>
                  </a:cubicBezTo>
                  <a:cubicBezTo>
                    <a:pt x="2209" y="3309"/>
                    <a:pt x="2492" y="3023"/>
                    <a:pt x="2270" y="2730"/>
                  </a:cubicBezTo>
                  <a:cubicBezTo>
                    <a:pt x="1685" y="1954"/>
                    <a:pt x="1337" y="1045"/>
                    <a:pt x="871" y="201"/>
                  </a:cubicBezTo>
                  <a:cubicBezTo>
                    <a:pt x="793" y="59"/>
                    <a:pt x="673" y="0"/>
                    <a:pt x="55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5"/>
            <p:cNvSpPr/>
            <p:nvPr/>
          </p:nvSpPr>
          <p:spPr>
            <a:xfrm>
              <a:off x="1256540" y="4307928"/>
              <a:ext cx="37388" cy="52312"/>
            </a:xfrm>
            <a:custGeom>
              <a:avLst/>
              <a:gdLst/>
              <a:ahLst/>
              <a:cxnLst/>
              <a:rect l="l" t="t" r="r" b="b"/>
              <a:pathLst>
                <a:path w="2698" h="3775" extrusionOk="0">
                  <a:moveTo>
                    <a:pt x="553" y="0"/>
                  </a:moveTo>
                  <a:cubicBezTo>
                    <a:pt x="279" y="0"/>
                    <a:pt x="1" y="292"/>
                    <a:pt x="177" y="607"/>
                  </a:cubicBezTo>
                  <a:cubicBezTo>
                    <a:pt x="731" y="1593"/>
                    <a:pt x="1352" y="2546"/>
                    <a:pt x="1846" y="3567"/>
                  </a:cubicBezTo>
                  <a:cubicBezTo>
                    <a:pt x="1916" y="3713"/>
                    <a:pt x="2033" y="3774"/>
                    <a:pt x="2153" y="3774"/>
                  </a:cubicBezTo>
                  <a:cubicBezTo>
                    <a:pt x="2417" y="3774"/>
                    <a:pt x="2698" y="3480"/>
                    <a:pt x="2543" y="3160"/>
                  </a:cubicBezTo>
                  <a:cubicBezTo>
                    <a:pt x="2050" y="2139"/>
                    <a:pt x="1428" y="1187"/>
                    <a:pt x="874" y="198"/>
                  </a:cubicBezTo>
                  <a:cubicBezTo>
                    <a:pt x="795" y="58"/>
                    <a:pt x="675" y="0"/>
                    <a:pt x="5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5"/>
            <p:cNvSpPr/>
            <p:nvPr/>
          </p:nvSpPr>
          <p:spPr>
            <a:xfrm>
              <a:off x="1048553" y="4324086"/>
              <a:ext cx="205188" cy="143661"/>
            </a:xfrm>
            <a:custGeom>
              <a:avLst/>
              <a:gdLst/>
              <a:ahLst/>
              <a:cxnLst/>
              <a:rect l="l" t="t" r="r" b="b"/>
              <a:pathLst>
                <a:path w="14807" h="10367" extrusionOk="0">
                  <a:moveTo>
                    <a:pt x="10305" y="1"/>
                  </a:moveTo>
                  <a:cubicBezTo>
                    <a:pt x="9441" y="1"/>
                    <a:pt x="8570" y="191"/>
                    <a:pt x="7696" y="511"/>
                  </a:cubicBezTo>
                  <a:cubicBezTo>
                    <a:pt x="4796" y="1568"/>
                    <a:pt x="4692" y="5792"/>
                    <a:pt x="1312" y="5792"/>
                  </a:cubicBezTo>
                  <a:cubicBezTo>
                    <a:pt x="1096" y="5792"/>
                    <a:pt x="868" y="5774"/>
                    <a:pt x="624" y="5738"/>
                  </a:cubicBezTo>
                  <a:cubicBezTo>
                    <a:pt x="599" y="5734"/>
                    <a:pt x="573" y="5733"/>
                    <a:pt x="548" y="5733"/>
                  </a:cubicBezTo>
                  <a:cubicBezTo>
                    <a:pt x="240" y="5733"/>
                    <a:pt x="1" y="6018"/>
                    <a:pt x="169" y="6330"/>
                  </a:cubicBezTo>
                  <a:cubicBezTo>
                    <a:pt x="1532" y="8869"/>
                    <a:pt x="4186" y="10366"/>
                    <a:pt x="7005" y="10366"/>
                  </a:cubicBezTo>
                  <a:cubicBezTo>
                    <a:pt x="7515" y="10366"/>
                    <a:pt x="8031" y="10317"/>
                    <a:pt x="8546" y="10216"/>
                  </a:cubicBezTo>
                  <a:cubicBezTo>
                    <a:pt x="11407" y="9657"/>
                    <a:pt x="14807" y="7445"/>
                    <a:pt x="14807" y="4135"/>
                  </a:cubicBezTo>
                  <a:cubicBezTo>
                    <a:pt x="14807" y="3876"/>
                    <a:pt x="14605" y="3746"/>
                    <a:pt x="14403" y="3746"/>
                  </a:cubicBezTo>
                  <a:cubicBezTo>
                    <a:pt x="14202" y="3746"/>
                    <a:pt x="14000" y="3876"/>
                    <a:pt x="14000" y="4135"/>
                  </a:cubicBezTo>
                  <a:cubicBezTo>
                    <a:pt x="14000" y="7248"/>
                    <a:pt x="10547" y="9148"/>
                    <a:pt x="7895" y="9495"/>
                  </a:cubicBezTo>
                  <a:cubicBezTo>
                    <a:pt x="7581" y="9536"/>
                    <a:pt x="7268" y="9556"/>
                    <a:pt x="6959" y="9556"/>
                  </a:cubicBezTo>
                  <a:cubicBezTo>
                    <a:pt x="4686" y="9556"/>
                    <a:pt x="2587" y="8472"/>
                    <a:pt x="1293" y="6619"/>
                  </a:cubicBezTo>
                  <a:lnTo>
                    <a:pt x="1293" y="6619"/>
                  </a:lnTo>
                  <a:cubicBezTo>
                    <a:pt x="1452" y="6631"/>
                    <a:pt x="1611" y="6638"/>
                    <a:pt x="1768" y="6638"/>
                  </a:cubicBezTo>
                  <a:cubicBezTo>
                    <a:pt x="2616" y="6638"/>
                    <a:pt x="3431" y="6442"/>
                    <a:pt x="4086" y="5766"/>
                  </a:cubicBezTo>
                  <a:cubicBezTo>
                    <a:pt x="4916" y="4911"/>
                    <a:pt x="5485" y="3967"/>
                    <a:pt x="6093" y="2944"/>
                  </a:cubicBezTo>
                  <a:cubicBezTo>
                    <a:pt x="6937" y="1523"/>
                    <a:pt x="8562" y="777"/>
                    <a:pt x="10178" y="777"/>
                  </a:cubicBezTo>
                  <a:cubicBezTo>
                    <a:pt x="10919" y="777"/>
                    <a:pt x="11657" y="933"/>
                    <a:pt x="12317" y="1253"/>
                  </a:cubicBezTo>
                  <a:cubicBezTo>
                    <a:pt x="12381" y="1284"/>
                    <a:pt x="12444" y="1298"/>
                    <a:pt x="12504" y="1298"/>
                  </a:cubicBezTo>
                  <a:cubicBezTo>
                    <a:pt x="12879" y="1298"/>
                    <a:pt x="13129" y="753"/>
                    <a:pt x="12724" y="556"/>
                  </a:cubicBezTo>
                  <a:cubicBezTo>
                    <a:pt x="11925" y="169"/>
                    <a:pt x="11118" y="1"/>
                    <a:pt x="103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5"/>
            <p:cNvSpPr/>
            <p:nvPr/>
          </p:nvSpPr>
          <p:spPr>
            <a:xfrm>
              <a:off x="1057560" y="4338983"/>
              <a:ext cx="170309" cy="93843"/>
            </a:xfrm>
            <a:custGeom>
              <a:avLst/>
              <a:gdLst/>
              <a:ahLst/>
              <a:cxnLst/>
              <a:rect l="l" t="t" r="r" b="b"/>
              <a:pathLst>
                <a:path w="12290" h="6772" extrusionOk="0">
                  <a:moveTo>
                    <a:pt x="11806" y="0"/>
                  </a:moveTo>
                  <a:cubicBezTo>
                    <a:pt x="11759" y="0"/>
                    <a:pt x="11709" y="10"/>
                    <a:pt x="11655" y="33"/>
                  </a:cubicBezTo>
                  <a:cubicBezTo>
                    <a:pt x="10035" y="711"/>
                    <a:pt x="8655" y="1515"/>
                    <a:pt x="7447" y="2802"/>
                  </a:cubicBezTo>
                  <a:cubicBezTo>
                    <a:pt x="6101" y="4235"/>
                    <a:pt x="4670" y="6026"/>
                    <a:pt x="2801" y="6026"/>
                  </a:cubicBezTo>
                  <a:cubicBezTo>
                    <a:pt x="2178" y="6026"/>
                    <a:pt x="1505" y="5826"/>
                    <a:pt x="771" y="5347"/>
                  </a:cubicBezTo>
                  <a:cubicBezTo>
                    <a:pt x="699" y="5300"/>
                    <a:pt x="628" y="5280"/>
                    <a:pt x="561" y="5280"/>
                  </a:cubicBezTo>
                  <a:cubicBezTo>
                    <a:pt x="223" y="5280"/>
                    <a:pt x="1" y="5807"/>
                    <a:pt x="364" y="6045"/>
                  </a:cubicBezTo>
                  <a:lnTo>
                    <a:pt x="364" y="6046"/>
                  </a:lnTo>
                  <a:cubicBezTo>
                    <a:pt x="1137" y="6551"/>
                    <a:pt x="1931" y="6771"/>
                    <a:pt x="2729" y="6771"/>
                  </a:cubicBezTo>
                  <a:cubicBezTo>
                    <a:pt x="3657" y="6771"/>
                    <a:pt x="4592" y="6473"/>
                    <a:pt x="5508" y="5977"/>
                  </a:cubicBezTo>
                  <a:cubicBezTo>
                    <a:pt x="6213" y="5596"/>
                    <a:pt x="6800" y="4977"/>
                    <a:pt x="7267" y="4340"/>
                  </a:cubicBezTo>
                  <a:cubicBezTo>
                    <a:pt x="8501" y="2657"/>
                    <a:pt x="9954" y="1613"/>
                    <a:pt x="11870" y="812"/>
                  </a:cubicBezTo>
                  <a:cubicBezTo>
                    <a:pt x="12290" y="637"/>
                    <a:pt x="12173" y="0"/>
                    <a:pt x="1180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5"/>
            <p:cNvSpPr/>
            <p:nvPr/>
          </p:nvSpPr>
          <p:spPr>
            <a:xfrm>
              <a:off x="1064004" y="4361377"/>
              <a:ext cx="181409" cy="87843"/>
            </a:xfrm>
            <a:custGeom>
              <a:avLst/>
              <a:gdLst/>
              <a:ahLst/>
              <a:cxnLst/>
              <a:rect l="l" t="t" r="r" b="b"/>
              <a:pathLst>
                <a:path w="13091" h="6339" extrusionOk="0">
                  <a:moveTo>
                    <a:pt x="12543" y="0"/>
                  </a:moveTo>
                  <a:cubicBezTo>
                    <a:pt x="12476" y="0"/>
                    <a:pt x="12404" y="22"/>
                    <a:pt x="12331" y="73"/>
                  </a:cubicBezTo>
                  <a:cubicBezTo>
                    <a:pt x="11052" y="972"/>
                    <a:pt x="10655" y="2549"/>
                    <a:pt x="9657" y="3741"/>
                  </a:cubicBezTo>
                  <a:cubicBezTo>
                    <a:pt x="8551" y="5061"/>
                    <a:pt x="7114" y="5568"/>
                    <a:pt x="5618" y="5568"/>
                  </a:cubicBezTo>
                  <a:cubicBezTo>
                    <a:pt x="3958" y="5568"/>
                    <a:pt x="2225" y="4943"/>
                    <a:pt x="790" y="4110"/>
                  </a:cubicBezTo>
                  <a:cubicBezTo>
                    <a:pt x="721" y="4070"/>
                    <a:pt x="653" y="4053"/>
                    <a:pt x="588" y="4053"/>
                  </a:cubicBezTo>
                  <a:cubicBezTo>
                    <a:pt x="234" y="4053"/>
                    <a:pt x="1" y="4586"/>
                    <a:pt x="382" y="4808"/>
                  </a:cubicBezTo>
                  <a:cubicBezTo>
                    <a:pt x="2040" y="5768"/>
                    <a:pt x="3680" y="6338"/>
                    <a:pt x="5426" y="6338"/>
                  </a:cubicBezTo>
                  <a:cubicBezTo>
                    <a:pt x="6210" y="6338"/>
                    <a:pt x="7015" y="6223"/>
                    <a:pt x="7853" y="5978"/>
                  </a:cubicBezTo>
                  <a:cubicBezTo>
                    <a:pt x="8788" y="5704"/>
                    <a:pt x="9560" y="4977"/>
                    <a:pt x="10228" y="4311"/>
                  </a:cubicBezTo>
                  <a:cubicBezTo>
                    <a:pt x="11261" y="3279"/>
                    <a:pt x="11550" y="1605"/>
                    <a:pt x="12740" y="771"/>
                  </a:cubicBezTo>
                  <a:cubicBezTo>
                    <a:pt x="13090" y="524"/>
                    <a:pt x="12872" y="0"/>
                    <a:pt x="1254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5"/>
            <p:cNvSpPr/>
            <p:nvPr/>
          </p:nvSpPr>
          <p:spPr>
            <a:xfrm>
              <a:off x="538098" y="3293407"/>
              <a:ext cx="683424" cy="398514"/>
            </a:xfrm>
            <a:custGeom>
              <a:avLst/>
              <a:gdLst/>
              <a:ahLst/>
              <a:cxnLst/>
              <a:rect l="l" t="t" r="r" b="b"/>
              <a:pathLst>
                <a:path w="49318" h="28758" extrusionOk="0">
                  <a:moveTo>
                    <a:pt x="46110" y="1141"/>
                  </a:moveTo>
                  <a:cubicBezTo>
                    <a:pt x="46509" y="1141"/>
                    <a:pt x="46618" y="1563"/>
                    <a:pt x="47064" y="2641"/>
                  </a:cubicBezTo>
                  <a:cubicBezTo>
                    <a:pt x="47291" y="3191"/>
                    <a:pt x="48601" y="5272"/>
                    <a:pt x="48149" y="5539"/>
                  </a:cubicBezTo>
                  <a:cubicBezTo>
                    <a:pt x="40666" y="9951"/>
                    <a:pt x="32776" y="13754"/>
                    <a:pt x="25016" y="17649"/>
                  </a:cubicBezTo>
                  <a:cubicBezTo>
                    <a:pt x="20455" y="19938"/>
                    <a:pt x="15869" y="22183"/>
                    <a:pt x="11263" y="24385"/>
                  </a:cubicBezTo>
                  <a:cubicBezTo>
                    <a:pt x="9450" y="25247"/>
                    <a:pt x="7629" y="26090"/>
                    <a:pt x="5798" y="26914"/>
                  </a:cubicBezTo>
                  <a:cubicBezTo>
                    <a:pt x="5306" y="27135"/>
                    <a:pt x="4608" y="27622"/>
                    <a:pt x="4009" y="27622"/>
                  </a:cubicBezTo>
                  <a:cubicBezTo>
                    <a:pt x="3711" y="27622"/>
                    <a:pt x="3438" y="27502"/>
                    <a:pt x="3227" y="27170"/>
                  </a:cubicBezTo>
                  <a:cubicBezTo>
                    <a:pt x="2335" y="25765"/>
                    <a:pt x="1706" y="24196"/>
                    <a:pt x="967" y="22705"/>
                  </a:cubicBezTo>
                  <a:lnTo>
                    <a:pt x="967" y="22705"/>
                  </a:lnTo>
                  <a:cubicBezTo>
                    <a:pt x="9049" y="18395"/>
                    <a:pt x="17338" y="14454"/>
                    <a:pt x="25596" y="10500"/>
                  </a:cubicBezTo>
                  <a:cubicBezTo>
                    <a:pt x="30212" y="8288"/>
                    <a:pt x="34848" y="6113"/>
                    <a:pt x="39499" y="3976"/>
                  </a:cubicBezTo>
                  <a:cubicBezTo>
                    <a:pt x="41265" y="3169"/>
                    <a:pt x="43036" y="2378"/>
                    <a:pt x="44815" y="1602"/>
                  </a:cubicBezTo>
                  <a:cubicBezTo>
                    <a:pt x="45477" y="1316"/>
                    <a:pt x="45853" y="1141"/>
                    <a:pt x="46110" y="1141"/>
                  </a:cubicBezTo>
                  <a:close/>
                  <a:moveTo>
                    <a:pt x="46619" y="0"/>
                  </a:moveTo>
                  <a:cubicBezTo>
                    <a:pt x="46581" y="0"/>
                    <a:pt x="46542" y="8"/>
                    <a:pt x="46503" y="24"/>
                  </a:cubicBezTo>
                  <a:cubicBezTo>
                    <a:pt x="30761" y="6486"/>
                    <a:pt x="15227" y="14163"/>
                    <a:pt x="226" y="22186"/>
                  </a:cubicBezTo>
                  <a:cubicBezTo>
                    <a:pt x="49" y="22280"/>
                    <a:pt x="1" y="22440"/>
                    <a:pt x="34" y="22589"/>
                  </a:cubicBezTo>
                  <a:lnTo>
                    <a:pt x="34" y="22589"/>
                  </a:lnTo>
                  <a:cubicBezTo>
                    <a:pt x="39" y="22637"/>
                    <a:pt x="54" y="22688"/>
                    <a:pt x="80" y="22738"/>
                  </a:cubicBezTo>
                  <a:cubicBezTo>
                    <a:pt x="1091" y="24698"/>
                    <a:pt x="1964" y="26685"/>
                    <a:pt x="3149" y="28551"/>
                  </a:cubicBezTo>
                  <a:cubicBezTo>
                    <a:pt x="3218" y="28661"/>
                    <a:pt x="3357" y="28758"/>
                    <a:pt x="3497" y="28758"/>
                  </a:cubicBezTo>
                  <a:cubicBezTo>
                    <a:pt x="3533" y="28758"/>
                    <a:pt x="3569" y="28751"/>
                    <a:pt x="3605" y="28736"/>
                  </a:cubicBezTo>
                  <a:cubicBezTo>
                    <a:pt x="11529" y="25428"/>
                    <a:pt x="19206" y="21471"/>
                    <a:pt x="26875" y="17616"/>
                  </a:cubicBezTo>
                  <a:cubicBezTo>
                    <a:pt x="34324" y="13870"/>
                    <a:pt x="41918" y="10218"/>
                    <a:pt x="49076" y="5928"/>
                  </a:cubicBezTo>
                  <a:cubicBezTo>
                    <a:pt x="49275" y="5809"/>
                    <a:pt x="49318" y="5575"/>
                    <a:pt x="49221" y="5376"/>
                  </a:cubicBezTo>
                  <a:cubicBezTo>
                    <a:pt x="48407" y="3714"/>
                    <a:pt x="47660" y="2035"/>
                    <a:pt x="47000" y="304"/>
                  </a:cubicBezTo>
                  <a:cubicBezTo>
                    <a:pt x="46942" y="152"/>
                    <a:pt x="46792" y="0"/>
                    <a:pt x="4661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5"/>
            <p:cNvSpPr/>
            <p:nvPr/>
          </p:nvSpPr>
          <p:spPr>
            <a:xfrm>
              <a:off x="490095" y="3599935"/>
              <a:ext cx="111594" cy="116902"/>
            </a:xfrm>
            <a:custGeom>
              <a:avLst/>
              <a:gdLst/>
              <a:ahLst/>
              <a:cxnLst/>
              <a:rect l="l" t="t" r="r" b="b"/>
              <a:pathLst>
                <a:path w="8053" h="8436" extrusionOk="0">
                  <a:moveTo>
                    <a:pt x="4029" y="1"/>
                  </a:moveTo>
                  <a:cubicBezTo>
                    <a:pt x="3987" y="1"/>
                    <a:pt x="3942" y="8"/>
                    <a:pt x="3894" y="25"/>
                  </a:cubicBezTo>
                  <a:cubicBezTo>
                    <a:pt x="2596" y="473"/>
                    <a:pt x="1367" y="1103"/>
                    <a:pt x="245" y="1896"/>
                  </a:cubicBezTo>
                  <a:cubicBezTo>
                    <a:pt x="49" y="2033"/>
                    <a:pt x="1" y="2233"/>
                    <a:pt x="99" y="2448"/>
                  </a:cubicBezTo>
                  <a:cubicBezTo>
                    <a:pt x="723" y="3810"/>
                    <a:pt x="1386" y="5157"/>
                    <a:pt x="1998" y="6525"/>
                  </a:cubicBezTo>
                  <a:cubicBezTo>
                    <a:pt x="2242" y="7068"/>
                    <a:pt x="2701" y="8247"/>
                    <a:pt x="3409" y="8392"/>
                  </a:cubicBezTo>
                  <a:cubicBezTo>
                    <a:pt x="3552" y="8422"/>
                    <a:pt x="3697" y="8436"/>
                    <a:pt x="3844" y="8436"/>
                  </a:cubicBezTo>
                  <a:cubicBezTo>
                    <a:pt x="5209" y="8436"/>
                    <a:pt x="6689" y="7237"/>
                    <a:pt x="7702" y="6521"/>
                  </a:cubicBezTo>
                  <a:cubicBezTo>
                    <a:pt x="8052" y="6274"/>
                    <a:pt x="7835" y="5750"/>
                    <a:pt x="7507" y="5750"/>
                  </a:cubicBezTo>
                  <a:cubicBezTo>
                    <a:pt x="7440" y="5750"/>
                    <a:pt x="7368" y="5772"/>
                    <a:pt x="7295" y="5824"/>
                  </a:cubicBezTo>
                  <a:cubicBezTo>
                    <a:pt x="6651" y="6280"/>
                    <a:pt x="5126" y="7546"/>
                    <a:pt x="4047" y="7546"/>
                  </a:cubicBezTo>
                  <a:cubicBezTo>
                    <a:pt x="3717" y="7546"/>
                    <a:pt x="3429" y="7428"/>
                    <a:pt x="3220" y="7132"/>
                  </a:cubicBezTo>
                  <a:cubicBezTo>
                    <a:pt x="2255" y="5761"/>
                    <a:pt x="1633" y="3946"/>
                    <a:pt x="952" y="2388"/>
                  </a:cubicBezTo>
                  <a:lnTo>
                    <a:pt x="952" y="2388"/>
                  </a:lnTo>
                  <a:cubicBezTo>
                    <a:pt x="1939" y="1726"/>
                    <a:pt x="2975" y="1195"/>
                    <a:pt x="4108" y="804"/>
                  </a:cubicBezTo>
                  <a:cubicBezTo>
                    <a:pt x="4551" y="650"/>
                    <a:pt x="4422" y="1"/>
                    <a:pt x="40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5"/>
            <p:cNvSpPr/>
            <p:nvPr/>
          </p:nvSpPr>
          <p:spPr>
            <a:xfrm>
              <a:off x="452223" y="3625294"/>
              <a:ext cx="94217" cy="112107"/>
            </a:xfrm>
            <a:custGeom>
              <a:avLst/>
              <a:gdLst/>
              <a:ahLst/>
              <a:cxnLst/>
              <a:rect l="l" t="t" r="r" b="b"/>
              <a:pathLst>
                <a:path w="6799" h="8090" extrusionOk="0">
                  <a:moveTo>
                    <a:pt x="3077" y="0"/>
                  </a:moveTo>
                  <a:cubicBezTo>
                    <a:pt x="3011" y="0"/>
                    <a:pt x="2940" y="20"/>
                    <a:pt x="2869" y="66"/>
                  </a:cubicBezTo>
                  <a:cubicBezTo>
                    <a:pt x="1984" y="632"/>
                    <a:pt x="984" y="931"/>
                    <a:pt x="149" y="1582"/>
                  </a:cubicBezTo>
                  <a:cubicBezTo>
                    <a:pt x="11" y="1690"/>
                    <a:pt x="0" y="1930"/>
                    <a:pt x="87" y="2070"/>
                  </a:cubicBezTo>
                  <a:cubicBezTo>
                    <a:pt x="1233" y="3945"/>
                    <a:pt x="1951" y="6038"/>
                    <a:pt x="3101" y="7883"/>
                  </a:cubicBezTo>
                  <a:cubicBezTo>
                    <a:pt x="3172" y="7998"/>
                    <a:pt x="3311" y="8089"/>
                    <a:pt x="3450" y="8089"/>
                  </a:cubicBezTo>
                  <a:cubicBezTo>
                    <a:pt x="3486" y="8089"/>
                    <a:pt x="3521" y="8083"/>
                    <a:pt x="3556" y="8070"/>
                  </a:cubicBezTo>
                  <a:cubicBezTo>
                    <a:pt x="4548" y="7691"/>
                    <a:pt x="5451" y="7156"/>
                    <a:pt x="6398" y="6685"/>
                  </a:cubicBezTo>
                  <a:cubicBezTo>
                    <a:pt x="6799" y="6484"/>
                    <a:pt x="6552" y="5941"/>
                    <a:pt x="6180" y="5941"/>
                  </a:cubicBezTo>
                  <a:cubicBezTo>
                    <a:pt x="6120" y="5941"/>
                    <a:pt x="6056" y="5955"/>
                    <a:pt x="5992" y="5988"/>
                  </a:cubicBezTo>
                  <a:cubicBezTo>
                    <a:pt x="5196" y="6385"/>
                    <a:pt x="4436" y="6838"/>
                    <a:pt x="3619" y="7182"/>
                  </a:cubicBezTo>
                  <a:lnTo>
                    <a:pt x="3619" y="7182"/>
                  </a:lnTo>
                  <a:cubicBezTo>
                    <a:pt x="2633" y="5516"/>
                    <a:pt x="1952" y="3664"/>
                    <a:pt x="969" y="1975"/>
                  </a:cubicBezTo>
                  <a:lnTo>
                    <a:pt x="969" y="1975"/>
                  </a:lnTo>
                  <a:cubicBezTo>
                    <a:pt x="1693" y="1493"/>
                    <a:pt x="2541" y="1233"/>
                    <a:pt x="3276" y="763"/>
                  </a:cubicBezTo>
                  <a:cubicBezTo>
                    <a:pt x="3642" y="529"/>
                    <a:pt x="3418" y="0"/>
                    <a:pt x="307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5"/>
            <p:cNvSpPr/>
            <p:nvPr/>
          </p:nvSpPr>
          <p:spPr>
            <a:xfrm>
              <a:off x="355650" y="3651360"/>
              <a:ext cx="145130" cy="115572"/>
            </a:xfrm>
            <a:custGeom>
              <a:avLst/>
              <a:gdLst/>
              <a:ahLst/>
              <a:cxnLst/>
              <a:rect l="l" t="t" r="r" b="b"/>
              <a:pathLst>
                <a:path w="10473" h="8340" extrusionOk="0">
                  <a:moveTo>
                    <a:pt x="7224" y="0"/>
                  </a:moveTo>
                  <a:cubicBezTo>
                    <a:pt x="7132" y="0"/>
                    <a:pt x="7038" y="39"/>
                    <a:pt x="6957" y="132"/>
                  </a:cubicBezTo>
                  <a:cubicBezTo>
                    <a:pt x="5536" y="1765"/>
                    <a:pt x="3365" y="3269"/>
                    <a:pt x="1577" y="4493"/>
                  </a:cubicBezTo>
                  <a:cubicBezTo>
                    <a:pt x="459" y="5258"/>
                    <a:pt x="0" y="5800"/>
                    <a:pt x="549" y="7100"/>
                  </a:cubicBezTo>
                  <a:cubicBezTo>
                    <a:pt x="952" y="8051"/>
                    <a:pt x="1493" y="8340"/>
                    <a:pt x="2155" y="8340"/>
                  </a:cubicBezTo>
                  <a:cubicBezTo>
                    <a:pt x="2649" y="8340"/>
                    <a:pt x="3211" y="8179"/>
                    <a:pt x="3833" y="8012"/>
                  </a:cubicBezTo>
                  <a:cubicBezTo>
                    <a:pt x="5818" y="7481"/>
                    <a:pt x="8275" y="6987"/>
                    <a:pt x="10085" y="5987"/>
                  </a:cubicBezTo>
                  <a:cubicBezTo>
                    <a:pt x="10473" y="5772"/>
                    <a:pt x="10236" y="5235"/>
                    <a:pt x="9876" y="5235"/>
                  </a:cubicBezTo>
                  <a:cubicBezTo>
                    <a:pt x="9813" y="5235"/>
                    <a:pt x="9746" y="5252"/>
                    <a:pt x="9678" y="5289"/>
                  </a:cubicBezTo>
                  <a:cubicBezTo>
                    <a:pt x="8617" y="5876"/>
                    <a:pt x="7276" y="6087"/>
                    <a:pt x="6130" y="6470"/>
                  </a:cubicBezTo>
                  <a:cubicBezTo>
                    <a:pt x="5284" y="6751"/>
                    <a:pt x="3835" y="7447"/>
                    <a:pt x="2686" y="7447"/>
                  </a:cubicBezTo>
                  <a:cubicBezTo>
                    <a:pt x="2076" y="7447"/>
                    <a:pt x="1551" y="7251"/>
                    <a:pt x="1247" y="6693"/>
                  </a:cubicBezTo>
                  <a:cubicBezTo>
                    <a:pt x="686" y="5665"/>
                    <a:pt x="4011" y="3638"/>
                    <a:pt x="4594" y="3188"/>
                  </a:cubicBezTo>
                  <a:cubicBezTo>
                    <a:pt x="5607" y="2409"/>
                    <a:pt x="6687" y="1671"/>
                    <a:pt x="7529" y="704"/>
                  </a:cubicBezTo>
                  <a:cubicBezTo>
                    <a:pt x="7789" y="405"/>
                    <a:pt x="7519" y="0"/>
                    <a:pt x="722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5"/>
            <p:cNvSpPr/>
            <p:nvPr/>
          </p:nvSpPr>
          <p:spPr>
            <a:xfrm>
              <a:off x="607094" y="3567342"/>
              <a:ext cx="52977" cy="91723"/>
            </a:xfrm>
            <a:custGeom>
              <a:avLst/>
              <a:gdLst/>
              <a:ahLst/>
              <a:cxnLst/>
              <a:rect l="l" t="t" r="r" b="b"/>
              <a:pathLst>
                <a:path w="3823" h="6619" extrusionOk="0">
                  <a:moveTo>
                    <a:pt x="494" y="0"/>
                  </a:moveTo>
                  <a:cubicBezTo>
                    <a:pt x="256" y="0"/>
                    <a:pt x="0" y="200"/>
                    <a:pt x="66" y="505"/>
                  </a:cubicBezTo>
                  <a:lnTo>
                    <a:pt x="68" y="505"/>
                  </a:lnTo>
                  <a:cubicBezTo>
                    <a:pt x="533" y="2700"/>
                    <a:pt x="1946" y="4459"/>
                    <a:pt x="2960" y="6415"/>
                  </a:cubicBezTo>
                  <a:cubicBezTo>
                    <a:pt x="3035" y="6559"/>
                    <a:pt x="3154" y="6618"/>
                    <a:pt x="3275" y="6618"/>
                  </a:cubicBezTo>
                  <a:cubicBezTo>
                    <a:pt x="3543" y="6618"/>
                    <a:pt x="3822" y="6325"/>
                    <a:pt x="3658" y="6007"/>
                  </a:cubicBezTo>
                  <a:cubicBezTo>
                    <a:pt x="2676" y="4116"/>
                    <a:pt x="1297" y="2413"/>
                    <a:pt x="845" y="291"/>
                  </a:cubicBezTo>
                  <a:cubicBezTo>
                    <a:pt x="801" y="88"/>
                    <a:pt x="652" y="0"/>
                    <a:pt x="49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5"/>
            <p:cNvSpPr/>
            <p:nvPr/>
          </p:nvSpPr>
          <p:spPr>
            <a:xfrm>
              <a:off x="1119448" y="3321067"/>
              <a:ext cx="45092" cy="83381"/>
            </a:xfrm>
            <a:custGeom>
              <a:avLst/>
              <a:gdLst/>
              <a:ahLst/>
              <a:cxnLst/>
              <a:rect l="l" t="t" r="r" b="b"/>
              <a:pathLst>
                <a:path w="3254" h="6017" extrusionOk="0">
                  <a:moveTo>
                    <a:pt x="548" y="0"/>
                  </a:moveTo>
                  <a:cubicBezTo>
                    <a:pt x="279" y="0"/>
                    <a:pt x="0" y="293"/>
                    <a:pt x="165" y="610"/>
                  </a:cubicBezTo>
                  <a:lnTo>
                    <a:pt x="167" y="612"/>
                  </a:lnTo>
                  <a:cubicBezTo>
                    <a:pt x="578" y="1403"/>
                    <a:pt x="968" y="2206"/>
                    <a:pt x="1351" y="3013"/>
                  </a:cubicBezTo>
                  <a:cubicBezTo>
                    <a:pt x="1740" y="3837"/>
                    <a:pt x="2348" y="4706"/>
                    <a:pt x="2426" y="5629"/>
                  </a:cubicBezTo>
                  <a:cubicBezTo>
                    <a:pt x="2447" y="5887"/>
                    <a:pt x="2660" y="6017"/>
                    <a:pt x="2862" y="6017"/>
                  </a:cubicBezTo>
                  <a:cubicBezTo>
                    <a:pt x="3064" y="6017"/>
                    <a:pt x="3254" y="5888"/>
                    <a:pt x="3232" y="5629"/>
                  </a:cubicBezTo>
                  <a:cubicBezTo>
                    <a:pt x="3168" y="4836"/>
                    <a:pt x="2822" y="4169"/>
                    <a:pt x="2460" y="3472"/>
                  </a:cubicBezTo>
                  <a:cubicBezTo>
                    <a:pt x="1903" y="2397"/>
                    <a:pt x="1425" y="1279"/>
                    <a:pt x="862" y="204"/>
                  </a:cubicBezTo>
                  <a:cubicBezTo>
                    <a:pt x="788" y="60"/>
                    <a:pt x="669" y="0"/>
                    <a:pt x="54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5"/>
            <p:cNvSpPr/>
            <p:nvPr/>
          </p:nvSpPr>
          <p:spPr>
            <a:xfrm>
              <a:off x="822093" y="3841804"/>
              <a:ext cx="171306" cy="144464"/>
            </a:xfrm>
            <a:custGeom>
              <a:avLst/>
              <a:gdLst/>
              <a:ahLst/>
              <a:cxnLst/>
              <a:rect l="l" t="t" r="r" b="b"/>
              <a:pathLst>
                <a:path w="12362" h="10425" extrusionOk="0">
                  <a:moveTo>
                    <a:pt x="8672" y="1"/>
                  </a:moveTo>
                  <a:cubicBezTo>
                    <a:pt x="8192" y="1"/>
                    <a:pt x="7694" y="70"/>
                    <a:pt x="7207" y="151"/>
                  </a:cubicBezTo>
                  <a:cubicBezTo>
                    <a:pt x="7138" y="149"/>
                    <a:pt x="7069" y="147"/>
                    <a:pt x="7000" y="147"/>
                  </a:cubicBezTo>
                  <a:cubicBezTo>
                    <a:pt x="6399" y="147"/>
                    <a:pt x="5803" y="242"/>
                    <a:pt x="5232" y="428"/>
                  </a:cubicBezTo>
                  <a:cubicBezTo>
                    <a:pt x="4937" y="523"/>
                    <a:pt x="4766" y="755"/>
                    <a:pt x="4702" y="1010"/>
                  </a:cubicBezTo>
                  <a:cubicBezTo>
                    <a:pt x="4072" y="1248"/>
                    <a:pt x="3443" y="1595"/>
                    <a:pt x="2889" y="1868"/>
                  </a:cubicBezTo>
                  <a:cubicBezTo>
                    <a:pt x="2871" y="1867"/>
                    <a:pt x="2853" y="1866"/>
                    <a:pt x="2835" y="1866"/>
                  </a:cubicBezTo>
                  <a:cubicBezTo>
                    <a:pt x="2703" y="1866"/>
                    <a:pt x="2572" y="1899"/>
                    <a:pt x="2457" y="1963"/>
                  </a:cubicBezTo>
                  <a:cubicBezTo>
                    <a:pt x="0" y="3258"/>
                    <a:pt x="25" y="7922"/>
                    <a:pt x="2166" y="9500"/>
                  </a:cubicBezTo>
                  <a:cubicBezTo>
                    <a:pt x="2616" y="9833"/>
                    <a:pt x="3099" y="9985"/>
                    <a:pt x="3571" y="9994"/>
                  </a:cubicBezTo>
                  <a:cubicBezTo>
                    <a:pt x="3665" y="10115"/>
                    <a:pt x="3779" y="10219"/>
                    <a:pt x="3909" y="10300"/>
                  </a:cubicBezTo>
                  <a:cubicBezTo>
                    <a:pt x="4050" y="10387"/>
                    <a:pt x="4190" y="10425"/>
                    <a:pt x="4321" y="10425"/>
                  </a:cubicBezTo>
                  <a:cubicBezTo>
                    <a:pt x="4697" y="10425"/>
                    <a:pt x="5003" y="10111"/>
                    <a:pt x="5084" y="9750"/>
                  </a:cubicBezTo>
                  <a:cubicBezTo>
                    <a:pt x="6064" y="9512"/>
                    <a:pt x="6511" y="8503"/>
                    <a:pt x="6495" y="7430"/>
                  </a:cubicBezTo>
                  <a:cubicBezTo>
                    <a:pt x="6672" y="7053"/>
                    <a:pt x="6867" y="6684"/>
                    <a:pt x="7175" y="6355"/>
                  </a:cubicBezTo>
                  <a:cubicBezTo>
                    <a:pt x="7229" y="6298"/>
                    <a:pt x="7295" y="6251"/>
                    <a:pt x="7350" y="6198"/>
                  </a:cubicBezTo>
                  <a:cubicBezTo>
                    <a:pt x="8920" y="6009"/>
                    <a:pt x="12362" y="5592"/>
                    <a:pt x="12249" y="3398"/>
                  </a:cubicBezTo>
                  <a:cubicBezTo>
                    <a:pt x="12237" y="3201"/>
                    <a:pt x="12206" y="3007"/>
                    <a:pt x="12157" y="2815"/>
                  </a:cubicBezTo>
                  <a:cubicBezTo>
                    <a:pt x="12157" y="2083"/>
                    <a:pt x="11841" y="1416"/>
                    <a:pt x="11307" y="927"/>
                  </a:cubicBezTo>
                  <a:cubicBezTo>
                    <a:pt x="11292" y="911"/>
                    <a:pt x="11283" y="894"/>
                    <a:pt x="11266" y="878"/>
                  </a:cubicBezTo>
                  <a:cubicBezTo>
                    <a:pt x="11264" y="880"/>
                    <a:pt x="11262" y="883"/>
                    <a:pt x="11261" y="887"/>
                  </a:cubicBezTo>
                  <a:cubicBezTo>
                    <a:pt x="11209" y="842"/>
                    <a:pt x="11159" y="795"/>
                    <a:pt x="11103" y="752"/>
                  </a:cubicBezTo>
                  <a:cubicBezTo>
                    <a:pt x="10970" y="650"/>
                    <a:pt x="10831" y="607"/>
                    <a:pt x="10699" y="607"/>
                  </a:cubicBezTo>
                  <a:cubicBezTo>
                    <a:pt x="10659" y="607"/>
                    <a:pt x="10620" y="611"/>
                    <a:pt x="10582" y="618"/>
                  </a:cubicBezTo>
                  <a:cubicBezTo>
                    <a:pt x="10504" y="560"/>
                    <a:pt x="10426" y="499"/>
                    <a:pt x="10343" y="444"/>
                  </a:cubicBezTo>
                  <a:cubicBezTo>
                    <a:pt x="9853" y="111"/>
                    <a:pt x="9277" y="1"/>
                    <a:pt x="8672"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5"/>
            <p:cNvSpPr/>
            <p:nvPr/>
          </p:nvSpPr>
          <p:spPr>
            <a:xfrm>
              <a:off x="1031508" y="3636643"/>
              <a:ext cx="151088" cy="110042"/>
            </a:xfrm>
            <a:custGeom>
              <a:avLst/>
              <a:gdLst/>
              <a:ahLst/>
              <a:cxnLst/>
              <a:rect l="l" t="t" r="r" b="b"/>
              <a:pathLst>
                <a:path w="10903" h="7941" extrusionOk="0">
                  <a:moveTo>
                    <a:pt x="6900" y="1"/>
                  </a:moveTo>
                  <a:cubicBezTo>
                    <a:pt x="6118" y="1"/>
                    <a:pt x="5297" y="209"/>
                    <a:pt x="4506" y="561"/>
                  </a:cubicBezTo>
                  <a:cubicBezTo>
                    <a:pt x="3774" y="649"/>
                    <a:pt x="3082" y="938"/>
                    <a:pt x="2502" y="1392"/>
                  </a:cubicBezTo>
                  <a:cubicBezTo>
                    <a:pt x="2304" y="1456"/>
                    <a:pt x="2107" y="1523"/>
                    <a:pt x="1910" y="1589"/>
                  </a:cubicBezTo>
                  <a:cubicBezTo>
                    <a:pt x="1499" y="1726"/>
                    <a:pt x="1214" y="2172"/>
                    <a:pt x="1340" y="2588"/>
                  </a:cubicBezTo>
                  <a:cubicBezTo>
                    <a:pt x="1122" y="2840"/>
                    <a:pt x="933" y="3117"/>
                    <a:pt x="781" y="3413"/>
                  </a:cubicBezTo>
                  <a:cubicBezTo>
                    <a:pt x="696" y="3566"/>
                    <a:pt x="665" y="3744"/>
                    <a:pt x="691" y="3917"/>
                  </a:cubicBezTo>
                  <a:cubicBezTo>
                    <a:pt x="577" y="4121"/>
                    <a:pt x="478" y="4334"/>
                    <a:pt x="395" y="4554"/>
                  </a:cubicBezTo>
                  <a:cubicBezTo>
                    <a:pt x="0" y="5600"/>
                    <a:pt x="14" y="6902"/>
                    <a:pt x="814" y="7391"/>
                  </a:cubicBezTo>
                  <a:cubicBezTo>
                    <a:pt x="935" y="7708"/>
                    <a:pt x="1211" y="7941"/>
                    <a:pt x="1555" y="7941"/>
                  </a:cubicBezTo>
                  <a:cubicBezTo>
                    <a:pt x="1625" y="7941"/>
                    <a:pt x="1698" y="7931"/>
                    <a:pt x="1773" y="7911"/>
                  </a:cubicBezTo>
                  <a:cubicBezTo>
                    <a:pt x="2206" y="7793"/>
                    <a:pt x="2612" y="7592"/>
                    <a:pt x="2969" y="7319"/>
                  </a:cubicBezTo>
                  <a:cubicBezTo>
                    <a:pt x="3743" y="7083"/>
                    <a:pt x="4529" y="6753"/>
                    <a:pt x="5290" y="6413"/>
                  </a:cubicBezTo>
                  <a:cubicBezTo>
                    <a:pt x="5742" y="6434"/>
                    <a:pt x="6191" y="6491"/>
                    <a:pt x="6641" y="6500"/>
                  </a:cubicBezTo>
                  <a:cubicBezTo>
                    <a:pt x="7140" y="7237"/>
                    <a:pt x="7866" y="7785"/>
                    <a:pt x="8729" y="7785"/>
                  </a:cubicBezTo>
                  <a:cubicBezTo>
                    <a:pt x="8897" y="7785"/>
                    <a:pt x="9071" y="7765"/>
                    <a:pt x="9249" y="7720"/>
                  </a:cubicBezTo>
                  <a:cubicBezTo>
                    <a:pt x="10650" y="7371"/>
                    <a:pt x="10902" y="5672"/>
                    <a:pt x="10714" y="4134"/>
                  </a:cubicBezTo>
                  <a:cubicBezTo>
                    <a:pt x="10760" y="3649"/>
                    <a:pt x="10639" y="3109"/>
                    <a:pt x="10395" y="2688"/>
                  </a:cubicBezTo>
                  <a:cubicBezTo>
                    <a:pt x="10303" y="2404"/>
                    <a:pt x="10201" y="2150"/>
                    <a:pt x="10096" y="1952"/>
                  </a:cubicBezTo>
                  <a:cubicBezTo>
                    <a:pt x="9348" y="558"/>
                    <a:pt x="8178" y="1"/>
                    <a:pt x="690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5"/>
            <p:cNvSpPr/>
            <p:nvPr/>
          </p:nvSpPr>
          <p:spPr>
            <a:xfrm>
              <a:off x="1519929" y="3644127"/>
              <a:ext cx="72960" cy="59920"/>
            </a:xfrm>
            <a:custGeom>
              <a:avLst/>
              <a:gdLst/>
              <a:ahLst/>
              <a:cxnLst/>
              <a:rect l="l" t="t" r="r" b="b"/>
              <a:pathLst>
                <a:path w="5265" h="4324" extrusionOk="0">
                  <a:moveTo>
                    <a:pt x="2178" y="0"/>
                  </a:moveTo>
                  <a:cubicBezTo>
                    <a:pt x="2040" y="0"/>
                    <a:pt x="1902" y="13"/>
                    <a:pt x="1766" y="38"/>
                  </a:cubicBezTo>
                  <a:cubicBezTo>
                    <a:pt x="1082" y="170"/>
                    <a:pt x="237" y="706"/>
                    <a:pt x="121" y="1452"/>
                  </a:cubicBezTo>
                  <a:cubicBezTo>
                    <a:pt x="0" y="2226"/>
                    <a:pt x="452" y="2754"/>
                    <a:pt x="1080" y="3050"/>
                  </a:cubicBezTo>
                  <a:cubicBezTo>
                    <a:pt x="1117" y="3168"/>
                    <a:pt x="1181" y="3277"/>
                    <a:pt x="1265" y="3367"/>
                  </a:cubicBezTo>
                  <a:cubicBezTo>
                    <a:pt x="1795" y="3941"/>
                    <a:pt x="2579" y="4323"/>
                    <a:pt x="3358" y="4323"/>
                  </a:cubicBezTo>
                  <a:cubicBezTo>
                    <a:pt x="3429" y="4323"/>
                    <a:pt x="3500" y="4320"/>
                    <a:pt x="3571" y="4314"/>
                  </a:cubicBezTo>
                  <a:cubicBezTo>
                    <a:pt x="3602" y="4318"/>
                    <a:pt x="3632" y="4320"/>
                    <a:pt x="3663" y="4320"/>
                  </a:cubicBezTo>
                  <a:cubicBezTo>
                    <a:pt x="3793" y="4320"/>
                    <a:pt x="3921" y="4284"/>
                    <a:pt x="4033" y="4217"/>
                  </a:cubicBezTo>
                  <a:cubicBezTo>
                    <a:pt x="4155" y="4180"/>
                    <a:pt x="4272" y="4132"/>
                    <a:pt x="4385" y="4075"/>
                  </a:cubicBezTo>
                  <a:cubicBezTo>
                    <a:pt x="5264" y="3606"/>
                    <a:pt x="5238" y="2725"/>
                    <a:pt x="4889" y="1944"/>
                  </a:cubicBezTo>
                  <a:cubicBezTo>
                    <a:pt x="4889" y="1232"/>
                    <a:pt x="4615" y="575"/>
                    <a:pt x="3857" y="222"/>
                  </a:cubicBezTo>
                  <a:cubicBezTo>
                    <a:pt x="3601" y="103"/>
                    <a:pt x="3322" y="42"/>
                    <a:pt x="3042" y="42"/>
                  </a:cubicBezTo>
                  <a:cubicBezTo>
                    <a:pt x="2938" y="42"/>
                    <a:pt x="2834" y="51"/>
                    <a:pt x="2730" y="67"/>
                  </a:cubicBezTo>
                  <a:cubicBezTo>
                    <a:pt x="2548" y="23"/>
                    <a:pt x="2363" y="0"/>
                    <a:pt x="2178"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5"/>
            <p:cNvSpPr/>
            <p:nvPr/>
          </p:nvSpPr>
          <p:spPr>
            <a:xfrm>
              <a:off x="1310016" y="3571680"/>
              <a:ext cx="110791" cy="107922"/>
            </a:xfrm>
            <a:custGeom>
              <a:avLst/>
              <a:gdLst/>
              <a:ahLst/>
              <a:cxnLst/>
              <a:rect l="l" t="t" r="r" b="b"/>
              <a:pathLst>
                <a:path w="7995" h="7788" extrusionOk="0">
                  <a:moveTo>
                    <a:pt x="3252" y="1"/>
                  </a:moveTo>
                  <a:cubicBezTo>
                    <a:pt x="2815" y="1"/>
                    <a:pt x="2372" y="123"/>
                    <a:pt x="1961" y="333"/>
                  </a:cubicBezTo>
                  <a:cubicBezTo>
                    <a:pt x="1821" y="405"/>
                    <a:pt x="1696" y="502"/>
                    <a:pt x="1592" y="618"/>
                  </a:cubicBezTo>
                  <a:cubicBezTo>
                    <a:pt x="1120" y="791"/>
                    <a:pt x="690" y="1037"/>
                    <a:pt x="382" y="1480"/>
                  </a:cubicBezTo>
                  <a:cubicBezTo>
                    <a:pt x="0" y="2033"/>
                    <a:pt x="530" y="2689"/>
                    <a:pt x="1110" y="2689"/>
                  </a:cubicBezTo>
                  <a:cubicBezTo>
                    <a:pt x="1171" y="2689"/>
                    <a:pt x="1233" y="2682"/>
                    <a:pt x="1295" y="2666"/>
                  </a:cubicBezTo>
                  <a:cubicBezTo>
                    <a:pt x="1345" y="2654"/>
                    <a:pt x="1397" y="2652"/>
                    <a:pt x="1447" y="2642"/>
                  </a:cubicBezTo>
                  <a:cubicBezTo>
                    <a:pt x="1556" y="2796"/>
                    <a:pt x="1693" y="2929"/>
                    <a:pt x="1850" y="3031"/>
                  </a:cubicBezTo>
                  <a:cubicBezTo>
                    <a:pt x="1686" y="3521"/>
                    <a:pt x="1546" y="4021"/>
                    <a:pt x="1331" y="4489"/>
                  </a:cubicBezTo>
                  <a:cubicBezTo>
                    <a:pt x="1173" y="4724"/>
                    <a:pt x="1054" y="4982"/>
                    <a:pt x="978" y="5254"/>
                  </a:cubicBezTo>
                  <a:cubicBezTo>
                    <a:pt x="704" y="6277"/>
                    <a:pt x="1404" y="7051"/>
                    <a:pt x="2228" y="7229"/>
                  </a:cubicBezTo>
                  <a:cubicBezTo>
                    <a:pt x="2489" y="7556"/>
                    <a:pt x="2857" y="7788"/>
                    <a:pt x="3307" y="7788"/>
                  </a:cubicBezTo>
                  <a:cubicBezTo>
                    <a:pt x="3345" y="7788"/>
                    <a:pt x="3383" y="7786"/>
                    <a:pt x="3422" y="7783"/>
                  </a:cubicBezTo>
                  <a:cubicBezTo>
                    <a:pt x="5529" y="7599"/>
                    <a:pt x="7750" y="5013"/>
                    <a:pt x="7866" y="2926"/>
                  </a:cubicBezTo>
                  <a:cubicBezTo>
                    <a:pt x="7995" y="586"/>
                    <a:pt x="6000" y="37"/>
                    <a:pt x="4106" y="37"/>
                  </a:cubicBezTo>
                  <a:cubicBezTo>
                    <a:pt x="3970" y="37"/>
                    <a:pt x="3834" y="40"/>
                    <a:pt x="3699" y="45"/>
                  </a:cubicBezTo>
                  <a:cubicBezTo>
                    <a:pt x="3552" y="15"/>
                    <a:pt x="3402" y="1"/>
                    <a:pt x="3252"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5"/>
            <p:cNvSpPr/>
            <p:nvPr/>
          </p:nvSpPr>
          <p:spPr>
            <a:xfrm>
              <a:off x="1174684" y="3831508"/>
              <a:ext cx="139628" cy="105677"/>
            </a:xfrm>
            <a:custGeom>
              <a:avLst/>
              <a:gdLst/>
              <a:ahLst/>
              <a:cxnLst/>
              <a:rect l="l" t="t" r="r" b="b"/>
              <a:pathLst>
                <a:path w="10076" h="7626" extrusionOk="0">
                  <a:moveTo>
                    <a:pt x="5243" y="0"/>
                  </a:moveTo>
                  <a:cubicBezTo>
                    <a:pt x="3738" y="0"/>
                    <a:pt x="2298" y="775"/>
                    <a:pt x="1571" y="2144"/>
                  </a:cubicBezTo>
                  <a:cubicBezTo>
                    <a:pt x="738" y="2679"/>
                    <a:pt x="1" y="3428"/>
                    <a:pt x="273" y="4538"/>
                  </a:cubicBezTo>
                  <a:cubicBezTo>
                    <a:pt x="576" y="5770"/>
                    <a:pt x="1616" y="6600"/>
                    <a:pt x="2713" y="7133"/>
                  </a:cubicBezTo>
                  <a:cubicBezTo>
                    <a:pt x="3404" y="7468"/>
                    <a:pt x="4122" y="7625"/>
                    <a:pt x="4822" y="7625"/>
                  </a:cubicBezTo>
                  <a:cubicBezTo>
                    <a:pt x="6794" y="7625"/>
                    <a:pt x="8630" y="6382"/>
                    <a:pt x="9361" y="4391"/>
                  </a:cubicBezTo>
                  <a:cubicBezTo>
                    <a:pt x="10076" y="2447"/>
                    <a:pt x="8351" y="828"/>
                    <a:pt x="6693" y="247"/>
                  </a:cubicBezTo>
                  <a:cubicBezTo>
                    <a:pt x="6218" y="80"/>
                    <a:pt x="5727" y="0"/>
                    <a:pt x="5243"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5"/>
            <p:cNvSpPr/>
            <p:nvPr/>
          </p:nvSpPr>
          <p:spPr>
            <a:xfrm>
              <a:off x="1367317" y="3742030"/>
              <a:ext cx="157920" cy="104375"/>
            </a:xfrm>
            <a:custGeom>
              <a:avLst/>
              <a:gdLst/>
              <a:ahLst/>
              <a:cxnLst/>
              <a:rect l="l" t="t" r="r" b="b"/>
              <a:pathLst>
                <a:path w="11396" h="7532" extrusionOk="0">
                  <a:moveTo>
                    <a:pt x="5928" y="1"/>
                  </a:moveTo>
                  <a:cubicBezTo>
                    <a:pt x="3170" y="1"/>
                    <a:pt x="176" y="1521"/>
                    <a:pt x="12" y="4209"/>
                  </a:cubicBezTo>
                  <a:cubicBezTo>
                    <a:pt x="0" y="4427"/>
                    <a:pt x="127" y="4673"/>
                    <a:pt x="310" y="4831"/>
                  </a:cubicBezTo>
                  <a:cubicBezTo>
                    <a:pt x="185" y="5227"/>
                    <a:pt x="324" y="5689"/>
                    <a:pt x="847" y="5795"/>
                  </a:cubicBezTo>
                  <a:cubicBezTo>
                    <a:pt x="2759" y="6178"/>
                    <a:pt x="4463" y="7532"/>
                    <a:pt x="6254" y="7532"/>
                  </a:cubicBezTo>
                  <a:cubicBezTo>
                    <a:pt x="6981" y="7532"/>
                    <a:pt x="7722" y="7309"/>
                    <a:pt x="8498" y="6707"/>
                  </a:cubicBezTo>
                  <a:cubicBezTo>
                    <a:pt x="10281" y="5324"/>
                    <a:pt x="11396" y="2658"/>
                    <a:pt x="9303" y="1012"/>
                  </a:cubicBezTo>
                  <a:cubicBezTo>
                    <a:pt x="8431" y="326"/>
                    <a:pt x="7205" y="1"/>
                    <a:pt x="5928"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5"/>
            <p:cNvSpPr/>
            <p:nvPr/>
          </p:nvSpPr>
          <p:spPr>
            <a:xfrm>
              <a:off x="708988" y="3479610"/>
              <a:ext cx="1020175" cy="881226"/>
            </a:xfrm>
            <a:custGeom>
              <a:avLst/>
              <a:gdLst/>
              <a:ahLst/>
              <a:cxnLst/>
              <a:rect l="l" t="t" r="r" b="b"/>
              <a:pathLst>
                <a:path w="73619" h="63592" extrusionOk="0">
                  <a:moveTo>
                    <a:pt x="45084" y="847"/>
                  </a:moveTo>
                  <a:cubicBezTo>
                    <a:pt x="46944" y="847"/>
                    <a:pt x="48802" y="955"/>
                    <a:pt x="50635" y="1155"/>
                  </a:cubicBezTo>
                  <a:cubicBezTo>
                    <a:pt x="58759" y="2041"/>
                    <a:pt x="65084" y="5647"/>
                    <a:pt x="68811" y="13127"/>
                  </a:cubicBezTo>
                  <a:cubicBezTo>
                    <a:pt x="73618" y="22777"/>
                    <a:pt x="68354" y="31839"/>
                    <a:pt x="59431" y="36331"/>
                  </a:cubicBezTo>
                  <a:cubicBezTo>
                    <a:pt x="56886" y="37612"/>
                    <a:pt x="54399" y="38100"/>
                    <a:pt x="51865" y="38100"/>
                  </a:cubicBezTo>
                  <a:cubicBezTo>
                    <a:pt x="49655" y="38100"/>
                    <a:pt x="47409" y="37729"/>
                    <a:pt x="45058" y="37190"/>
                  </a:cubicBezTo>
                  <a:cubicBezTo>
                    <a:pt x="43354" y="36801"/>
                    <a:pt x="41610" y="36502"/>
                    <a:pt x="39884" y="36502"/>
                  </a:cubicBezTo>
                  <a:cubicBezTo>
                    <a:pt x="38193" y="36502"/>
                    <a:pt x="36521" y="36789"/>
                    <a:pt x="34923" y="37559"/>
                  </a:cubicBezTo>
                  <a:cubicBezTo>
                    <a:pt x="31807" y="39061"/>
                    <a:pt x="29366" y="41265"/>
                    <a:pt x="27576" y="44223"/>
                  </a:cubicBezTo>
                  <a:cubicBezTo>
                    <a:pt x="25618" y="47459"/>
                    <a:pt x="26032" y="50637"/>
                    <a:pt x="26382" y="54222"/>
                  </a:cubicBezTo>
                  <a:cubicBezTo>
                    <a:pt x="26866" y="59214"/>
                    <a:pt x="24168" y="62451"/>
                    <a:pt x="19151" y="62669"/>
                  </a:cubicBezTo>
                  <a:cubicBezTo>
                    <a:pt x="18999" y="62676"/>
                    <a:pt x="18847" y="62679"/>
                    <a:pt x="18696" y="62679"/>
                  </a:cubicBezTo>
                  <a:cubicBezTo>
                    <a:pt x="13528" y="62679"/>
                    <a:pt x="9302" y="58817"/>
                    <a:pt x="6411" y="54892"/>
                  </a:cubicBezTo>
                  <a:cubicBezTo>
                    <a:pt x="0" y="46191"/>
                    <a:pt x="1207" y="35182"/>
                    <a:pt x="5266" y="25795"/>
                  </a:cubicBezTo>
                  <a:cubicBezTo>
                    <a:pt x="8870" y="17460"/>
                    <a:pt x="15666" y="11946"/>
                    <a:pt x="23172" y="7243"/>
                  </a:cubicBezTo>
                  <a:cubicBezTo>
                    <a:pt x="24510" y="6405"/>
                    <a:pt x="25890" y="5633"/>
                    <a:pt x="27315" y="4953"/>
                  </a:cubicBezTo>
                  <a:lnTo>
                    <a:pt x="27315" y="4953"/>
                  </a:lnTo>
                  <a:cubicBezTo>
                    <a:pt x="27336" y="4946"/>
                    <a:pt x="27356" y="4936"/>
                    <a:pt x="27377" y="4925"/>
                  </a:cubicBezTo>
                  <a:cubicBezTo>
                    <a:pt x="32794" y="2018"/>
                    <a:pt x="38953" y="847"/>
                    <a:pt x="45084" y="847"/>
                  </a:cubicBezTo>
                  <a:close/>
                  <a:moveTo>
                    <a:pt x="44961" y="1"/>
                  </a:moveTo>
                  <a:cubicBezTo>
                    <a:pt x="38755" y="1"/>
                    <a:pt x="32422" y="1306"/>
                    <a:pt x="26988" y="4217"/>
                  </a:cubicBezTo>
                  <a:lnTo>
                    <a:pt x="26988" y="4217"/>
                  </a:lnTo>
                  <a:cubicBezTo>
                    <a:pt x="26981" y="4220"/>
                    <a:pt x="26975" y="4223"/>
                    <a:pt x="26968" y="4226"/>
                  </a:cubicBezTo>
                  <a:lnTo>
                    <a:pt x="26969" y="4227"/>
                  </a:lnTo>
                  <a:lnTo>
                    <a:pt x="26969" y="4227"/>
                  </a:lnTo>
                  <a:cubicBezTo>
                    <a:pt x="26969" y="4227"/>
                    <a:pt x="26969" y="4227"/>
                    <a:pt x="26968" y="4228"/>
                  </a:cubicBezTo>
                  <a:cubicBezTo>
                    <a:pt x="26965" y="4230"/>
                    <a:pt x="26961" y="4232"/>
                    <a:pt x="26958" y="4234"/>
                  </a:cubicBezTo>
                  <a:lnTo>
                    <a:pt x="26958" y="4234"/>
                  </a:lnTo>
                  <a:cubicBezTo>
                    <a:pt x="12889" y="10925"/>
                    <a:pt x="2081" y="23180"/>
                    <a:pt x="1046" y="39195"/>
                  </a:cubicBezTo>
                  <a:cubicBezTo>
                    <a:pt x="542" y="46988"/>
                    <a:pt x="3911" y="54528"/>
                    <a:pt x="9665" y="59704"/>
                  </a:cubicBezTo>
                  <a:cubicBezTo>
                    <a:pt x="12000" y="61805"/>
                    <a:pt x="15834" y="63591"/>
                    <a:pt x="19392" y="63591"/>
                  </a:cubicBezTo>
                  <a:cubicBezTo>
                    <a:pt x="21399" y="63591"/>
                    <a:pt x="23318" y="63023"/>
                    <a:pt x="24831" y="61622"/>
                  </a:cubicBezTo>
                  <a:cubicBezTo>
                    <a:pt x="26690" y="59900"/>
                    <a:pt x="27283" y="57769"/>
                    <a:pt x="27254" y="55279"/>
                  </a:cubicBezTo>
                  <a:cubicBezTo>
                    <a:pt x="27231" y="53446"/>
                    <a:pt x="26852" y="51632"/>
                    <a:pt x="26780" y="49801"/>
                  </a:cubicBezTo>
                  <a:cubicBezTo>
                    <a:pt x="26659" y="46697"/>
                    <a:pt x="28545" y="43792"/>
                    <a:pt x="30550" y="41602"/>
                  </a:cubicBezTo>
                  <a:cubicBezTo>
                    <a:pt x="33305" y="38590"/>
                    <a:pt x="36668" y="37444"/>
                    <a:pt x="40293" y="37444"/>
                  </a:cubicBezTo>
                  <a:cubicBezTo>
                    <a:pt x="41774" y="37444"/>
                    <a:pt x="43298" y="37636"/>
                    <a:pt x="44843" y="37969"/>
                  </a:cubicBezTo>
                  <a:cubicBezTo>
                    <a:pt x="47347" y="38510"/>
                    <a:pt x="49656" y="38987"/>
                    <a:pt x="52028" y="38987"/>
                  </a:cubicBezTo>
                  <a:cubicBezTo>
                    <a:pt x="53370" y="38987"/>
                    <a:pt x="54732" y="38834"/>
                    <a:pt x="56161" y="38454"/>
                  </a:cubicBezTo>
                  <a:cubicBezTo>
                    <a:pt x="62661" y="36723"/>
                    <a:pt x="68801" y="31822"/>
                    <a:pt x="70881" y="25332"/>
                  </a:cubicBezTo>
                  <a:cubicBezTo>
                    <a:pt x="72908" y="19007"/>
                    <a:pt x="69981" y="12083"/>
                    <a:pt x="65912" y="7285"/>
                  </a:cubicBezTo>
                  <a:cubicBezTo>
                    <a:pt x="61662" y="2273"/>
                    <a:pt x="55181" y="734"/>
                    <a:pt x="48895" y="175"/>
                  </a:cubicBezTo>
                  <a:cubicBezTo>
                    <a:pt x="47596" y="60"/>
                    <a:pt x="46282" y="1"/>
                    <a:pt x="4496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5"/>
            <p:cNvSpPr/>
            <p:nvPr/>
          </p:nvSpPr>
          <p:spPr>
            <a:xfrm>
              <a:off x="886863" y="4053879"/>
              <a:ext cx="166138" cy="167177"/>
            </a:xfrm>
            <a:custGeom>
              <a:avLst/>
              <a:gdLst/>
              <a:ahLst/>
              <a:cxnLst/>
              <a:rect l="l" t="t" r="r" b="b"/>
              <a:pathLst>
                <a:path w="11989" h="12064" extrusionOk="0">
                  <a:moveTo>
                    <a:pt x="6959" y="790"/>
                  </a:moveTo>
                  <a:cubicBezTo>
                    <a:pt x="9773" y="790"/>
                    <a:pt x="9121" y="5202"/>
                    <a:pt x="8614" y="7101"/>
                  </a:cubicBezTo>
                  <a:cubicBezTo>
                    <a:pt x="8281" y="8344"/>
                    <a:pt x="6733" y="11406"/>
                    <a:pt x="5096" y="11406"/>
                  </a:cubicBezTo>
                  <a:cubicBezTo>
                    <a:pt x="4640" y="11406"/>
                    <a:pt x="4176" y="11168"/>
                    <a:pt x="3731" y="10588"/>
                  </a:cubicBezTo>
                  <a:cubicBezTo>
                    <a:pt x="2027" y="8369"/>
                    <a:pt x="3981" y="2725"/>
                    <a:pt x="5797" y="990"/>
                  </a:cubicBezTo>
                  <a:lnTo>
                    <a:pt x="5797" y="990"/>
                  </a:lnTo>
                  <a:cubicBezTo>
                    <a:pt x="5800" y="989"/>
                    <a:pt x="5803" y="988"/>
                    <a:pt x="5806" y="987"/>
                  </a:cubicBezTo>
                  <a:cubicBezTo>
                    <a:pt x="6243" y="852"/>
                    <a:pt x="6625" y="790"/>
                    <a:pt x="6959" y="790"/>
                  </a:cubicBezTo>
                  <a:close/>
                  <a:moveTo>
                    <a:pt x="6847" y="1"/>
                  </a:moveTo>
                  <a:cubicBezTo>
                    <a:pt x="6467" y="1"/>
                    <a:pt x="6049" y="67"/>
                    <a:pt x="5591" y="208"/>
                  </a:cubicBezTo>
                  <a:cubicBezTo>
                    <a:pt x="5532" y="227"/>
                    <a:pt x="5482" y="254"/>
                    <a:pt x="5442" y="288"/>
                  </a:cubicBezTo>
                  <a:lnTo>
                    <a:pt x="5442" y="288"/>
                  </a:lnTo>
                  <a:cubicBezTo>
                    <a:pt x="5377" y="303"/>
                    <a:pt x="5312" y="336"/>
                    <a:pt x="5252" y="392"/>
                  </a:cubicBezTo>
                  <a:cubicBezTo>
                    <a:pt x="3042" y="2462"/>
                    <a:pt x="0" y="11938"/>
                    <a:pt x="5214" y="12062"/>
                  </a:cubicBezTo>
                  <a:cubicBezTo>
                    <a:pt x="5238" y="12063"/>
                    <a:pt x="5262" y="12063"/>
                    <a:pt x="5286" y="12063"/>
                  </a:cubicBezTo>
                  <a:cubicBezTo>
                    <a:pt x="10228" y="12063"/>
                    <a:pt x="11988" y="1"/>
                    <a:pt x="684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5"/>
            <p:cNvSpPr/>
            <p:nvPr/>
          </p:nvSpPr>
          <p:spPr>
            <a:xfrm>
              <a:off x="926634" y="4058909"/>
              <a:ext cx="71948" cy="156354"/>
            </a:xfrm>
            <a:custGeom>
              <a:avLst/>
              <a:gdLst/>
              <a:ahLst/>
              <a:cxnLst/>
              <a:rect l="l" t="t" r="r" b="b"/>
              <a:pathLst>
                <a:path w="5192" h="11283" extrusionOk="0">
                  <a:moveTo>
                    <a:pt x="4589" y="1"/>
                  </a:moveTo>
                  <a:cubicBezTo>
                    <a:pt x="4499" y="1"/>
                    <a:pt x="4405" y="33"/>
                    <a:pt x="4321" y="110"/>
                  </a:cubicBezTo>
                  <a:lnTo>
                    <a:pt x="4319" y="110"/>
                  </a:lnTo>
                  <a:cubicBezTo>
                    <a:pt x="1539" y="2639"/>
                    <a:pt x="0" y="7351"/>
                    <a:pt x="1067" y="10998"/>
                  </a:cubicBezTo>
                  <a:cubicBezTo>
                    <a:pt x="1125" y="11197"/>
                    <a:pt x="1284" y="11283"/>
                    <a:pt x="1444" y="11283"/>
                  </a:cubicBezTo>
                  <a:cubicBezTo>
                    <a:pt x="1687" y="11283"/>
                    <a:pt x="1934" y="11086"/>
                    <a:pt x="1846" y="10784"/>
                  </a:cubicBezTo>
                  <a:cubicBezTo>
                    <a:pt x="859" y="7406"/>
                    <a:pt x="2323" y="3016"/>
                    <a:pt x="4890" y="681"/>
                  </a:cubicBezTo>
                  <a:cubicBezTo>
                    <a:pt x="5191" y="407"/>
                    <a:pt x="4909" y="1"/>
                    <a:pt x="458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5"/>
            <p:cNvSpPr/>
            <p:nvPr/>
          </p:nvSpPr>
          <p:spPr>
            <a:xfrm>
              <a:off x="815899" y="3832214"/>
              <a:ext cx="190582" cy="156714"/>
            </a:xfrm>
            <a:custGeom>
              <a:avLst/>
              <a:gdLst/>
              <a:ahLst/>
              <a:cxnLst/>
              <a:rect l="l" t="t" r="r" b="b"/>
              <a:pathLst>
                <a:path w="13753" h="11309" extrusionOk="0">
                  <a:moveTo>
                    <a:pt x="8835" y="863"/>
                  </a:moveTo>
                  <a:cubicBezTo>
                    <a:pt x="9652" y="863"/>
                    <a:pt x="10469" y="1047"/>
                    <a:pt x="11273" y="1508"/>
                  </a:cubicBezTo>
                  <a:cubicBezTo>
                    <a:pt x="13752" y="2927"/>
                    <a:pt x="12177" y="6339"/>
                    <a:pt x="9722" y="6434"/>
                  </a:cubicBezTo>
                  <a:cubicBezTo>
                    <a:pt x="9073" y="6459"/>
                    <a:pt x="8270" y="6438"/>
                    <a:pt x="7732" y="6864"/>
                  </a:cubicBezTo>
                  <a:cubicBezTo>
                    <a:pt x="7224" y="7265"/>
                    <a:pt x="6875" y="7603"/>
                    <a:pt x="6658" y="8241"/>
                  </a:cubicBezTo>
                  <a:cubicBezTo>
                    <a:pt x="6423" y="8946"/>
                    <a:pt x="6291" y="9708"/>
                    <a:pt x="5637" y="10210"/>
                  </a:cubicBezTo>
                  <a:cubicBezTo>
                    <a:pt x="5297" y="10470"/>
                    <a:pt x="4929" y="10578"/>
                    <a:pt x="4558" y="10578"/>
                  </a:cubicBezTo>
                  <a:cubicBezTo>
                    <a:pt x="3499" y="10578"/>
                    <a:pt x="2421" y="9692"/>
                    <a:pt x="1931" y="8941"/>
                  </a:cubicBezTo>
                  <a:cubicBezTo>
                    <a:pt x="800" y="7206"/>
                    <a:pt x="994" y="3751"/>
                    <a:pt x="3030" y="2813"/>
                  </a:cubicBezTo>
                  <a:cubicBezTo>
                    <a:pt x="3098" y="2782"/>
                    <a:pt x="3147" y="2741"/>
                    <a:pt x="3181" y="2694"/>
                  </a:cubicBezTo>
                  <a:lnTo>
                    <a:pt x="3181" y="2694"/>
                  </a:lnTo>
                  <a:cubicBezTo>
                    <a:pt x="3237" y="2693"/>
                    <a:pt x="3295" y="2680"/>
                    <a:pt x="3354" y="2652"/>
                  </a:cubicBezTo>
                  <a:cubicBezTo>
                    <a:pt x="5079" y="1835"/>
                    <a:pt x="6957" y="863"/>
                    <a:pt x="8835" y="863"/>
                  </a:cubicBezTo>
                  <a:close/>
                  <a:moveTo>
                    <a:pt x="9370" y="0"/>
                  </a:moveTo>
                  <a:cubicBezTo>
                    <a:pt x="7118" y="0"/>
                    <a:pt x="4474" y="1232"/>
                    <a:pt x="2947" y="1954"/>
                  </a:cubicBezTo>
                  <a:cubicBezTo>
                    <a:pt x="2880" y="1986"/>
                    <a:pt x="2830" y="2027"/>
                    <a:pt x="2797" y="2074"/>
                  </a:cubicBezTo>
                  <a:lnTo>
                    <a:pt x="2797" y="2074"/>
                  </a:lnTo>
                  <a:cubicBezTo>
                    <a:pt x="2741" y="2075"/>
                    <a:pt x="2683" y="2088"/>
                    <a:pt x="2623" y="2115"/>
                  </a:cubicBezTo>
                  <a:cubicBezTo>
                    <a:pt x="1" y="3325"/>
                    <a:pt x="115" y="7132"/>
                    <a:pt x="1233" y="9348"/>
                  </a:cubicBezTo>
                  <a:cubicBezTo>
                    <a:pt x="1879" y="10627"/>
                    <a:pt x="3376" y="11264"/>
                    <a:pt x="4725" y="11307"/>
                  </a:cubicBezTo>
                  <a:cubicBezTo>
                    <a:pt x="4754" y="11308"/>
                    <a:pt x="4782" y="11309"/>
                    <a:pt x="4811" y="11309"/>
                  </a:cubicBezTo>
                  <a:cubicBezTo>
                    <a:pt x="6258" y="11309"/>
                    <a:pt x="6944" y="10067"/>
                    <a:pt x="7297" y="8872"/>
                  </a:cubicBezTo>
                  <a:cubicBezTo>
                    <a:pt x="7977" y="6576"/>
                    <a:pt x="11088" y="7722"/>
                    <a:pt x="12559" y="6043"/>
                  </a:cubicBezTo>
                  <a:cubicBezTo>
                    <a:pt x="13546" y="4918"/>
                    <a:pt x="13435" y="3215"/>
                    <a:pt x="12819" y="1970"/>
                  </a:cubicBezTo>
                  <a:cubicBezTo>
                    <a:pt x="12093" y="505"/>
                    <a:pt x="10812" y="0"/>
                    <a:pt x="937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5"/>
            <p:cNvSpPr/>
            <p:nvPr/>
          </p:nvSpPr>
          <p:spPr>
            <a:xfrm>
              <a:off x="1013299" y="3630103"/>
              <a:ext cx="185316" cy="123387"/>
            </a:xfrm>
            <a:custGeom>
              <a:avLst/>
              <a:gdLst/>
              <a:ahLst/>
              <a:cxnLst/>
              <a:rect l="l" t="t" r="r" b="b"/>
              <a:pathLst>
                <a:path w="13373" h="8904" extrusionOk="0">
                  <a:moveTo>
                    <a:pt x="7764" y="824"/>
                  </a:moveTo>
                  <a:cubicBezTo>
                    <a:pt x="9518" y="824"/>
                    <a:pt x="11150" y="1530"/>
                    <a:pt x="11789" y="3304"/>
                  </a:cubicBezTo>
                  <a:cubicBezTo>
                    <a:pt x="12239" y="4552"/>
                    <a:pt x="11931" y="5996"/>
                    <a:pt x="11084" y="6989"/>
                  </a:cubicBezTo>
                  <a:cubicBezTo>
                    <a:pt x="10715" y="7422"/>
                    <a:pt x="10129" y="7773"/>
                    <a:pt x="9565" y="7773"/>
                  </a:cubicBezTo>
                  <a:cubicBezTo>
                    <a:pt x="9288" y="7773"/>
                    <a:pt x="9016" y="7688"/>
                    <a:pt x="8779" y="7488"/>
                  </a:cubicBezTo>
                  <a:cubicBezTo>
                    <a:pt x="8453" y="7213"/>
                    <a:pt x="8185" y="6968"/>
                    <a:pt x="7795" y="6783"/>
                  </a:cubicBezTo>
                  <a:cubicBezTo>
                    <a:pt x="7553" y="6668"/>
                    <a:pt x="7311" y="6619"/>
                    <a:pt x="7071" y="6619"/>
                  </a:cubicBezTo>
                  <a:cubicBezTo>
                    <a:pt x="5733" y="6619"/>
                    <a:pt x="4435" y="8139"/>
                    <a:pt x="3166" y="8139"/>
                  </a:cubicBezTo>
                  <a:cubicBezTo>
                    <a:pt x="2806" y="8139"/>
                    <a:pt x="2449" y="8017"/>
                    <a:pt x="2093" y="7702"/>
                  </a:cubicBezTo>
                  <a:cubicBezTo>
                    <a:pt x="774" y="6536"/>
                    <a:pt x="2304" y="3359"/>
                    <a:pt x="3239" y="2399"/>
                  </a:cubicBezTo>
                  <a:cubicBezTo>
                    <a:pt x="3258" y="2380"/>
                    <a:pt x="3274" y="2360"/>
                    <a:pt x="3287" y="2340"/>
                  </a:cubicBezTo>
                  <a:lnTo>
                    <a:pt x="3287" y="2340"/>
                  </a:lnTo>
                  <a:cubicBezTo>
                    <a:pt x="3298" y="2333"/>
                    <a:pt x="3308" y="2325"/>
                    <a:pt x="3319" y="2317"/>
                  </a:cubicBezTo>
                  <a:cubicBezTo>
                    <a:pt x="4458" y="1414"/>
                    <a:pt x="6162" y="824"/>
                    <a:pt x="7764" y="824"/>
                  </a:cubicBezTo>
                  <a:close/>
                  <a:moveTo>
                    <a:pt x="8023" y="1"/>
                  </a:moveTo>
                  <a:cubicBezTo>
                    <a:pt x="6088" y="1"/>
                    <a:pt x="4006" y="749"/>
                    <a:pt x="2749" y="1746"/>
                  </a:cubicBezTo>
                  <a:cubicBezTo>
                    <a:pt x="2720" y="1769"/>
                    <a:pt x="2696" y="1794"/>
                    <a:pt x="2676" y="1819"/>
                  </a:cubicBezTo>
                  <a:lnTo>
                    <a:pt x="2676" y="1819"/>
                  </a:lnTo>
                  <a:cubicBezTo>
                    <a:pt x="2673" y="1822"/>
                    <a:pt x="2671" y="1825"/>
                    <a:pt x="2668" y="1827"/>
                  </a:cubicBezTo>
                  <a:cubicBezTo>
                    <a:pt x="1389" y="3143"/>
                    <a:pt x="0" y="6421"/>
                    <a:pt x="1373" y="8090"/>
                  </a:cubicBezTo>
                  <a:cubicBezTo>
                    <a:pt x="1830" y="8645"/>
                    <a:pt x="2515" y="8904"/>
                    <a:pt x="3213" y="8904"/>
                  </a:cubicBezTo>
                  <a:cubicBezTo>
                    <a:pt x="3623" y="8904"/>
                    <a:pt x="4038" y="8814"/>
                    <a:pt x="4413" y="8642"/>
                  </a:cubicBezTo>
                  <a:cubicBezTo>
                    <a:pt x="5219" y="8271"/>
                    <a:pt x="6129" y="7498"/>
                    <a:pt x="7024" y="7498"/>
                  </a:cubicBezTo>
                  <a:cubicBezTo>
                    <a:pt x="7357" y="7498"/>
                    <a:pt x="7687" y="7605"/>
                    <a:pt x="8010" y="7879"/>
                  </a:cubicBezTo>
                  <a:cubicBezTo>
                    <a:pt x="8381" y="8194"/>
                    <a:pt x="8811" y="8635"/>
                    <a:pt x="9341" y="8635"/>
                  </a:cubicBezTo>
                  <a:cubicBezTo>
                    <a:pt x="9368" y="8635"/>
                    <a:pt x="9395" y="8634"/>
                    <a:pt x="9423" y="8632"/>
                  </a:cubicBezTo>
                  <a:cubicBezTo>
                    <a:pt x="12538" y="8371"/>
                    <a:pt x="13373" y="4749"/>
                    <a:pt x="12249" y="2315"/>
                  </a:cubicBezTo>
                  <a:cubicBezTo>
                    <a:pt x="11478" y="641"/>
                    <a:pt x="9813" y="1"/>
                    <a:pt x="802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5"/>
            <p:cNvSpPr/>
            <p:nvPr/>
          </p:nvSpPr>
          <p:spPr>
            <a:xfrm>
              <a:off x="1166314" y="3822611"/>
              <a:ext cx="157089" cy="119826"/>
            </a:xfrm>
            <a:custGeom>
              <a:avLst/>
              <a:gdLst/>
              <a:ahLst/>
              <a:cxnLst/>
              <a:rect l="l" t="t" r="r" b="b"/>
              <a:pathLst>
                <a:path w="11336" h="8647" extrusionOk="0">
                  <a:moveTo>
                    <a:pt x="5976" y="797"/>
                  </a:moveTo>
                  <a:cubicBezTo>
                    <a:pt x="7396" y="797"/>
                    <a:pt x="8710" y="1503"/>
                    <a:pt x="9513" y="2784"/>
                  </a:cubicBezTo>
                  <a:cubicBezTo>
                    <a:pt x="10745" y="4751"/>
                    <a:pt x="9175" y="6897"/>
                    <a:pt x="7280" y="7600"/>
                  </a:cubicBezTo>
                  <a:cubicBezTo>
                    <a:pt x="6716" y="7810"/>
                    <a:pt x="6092" y="7915"/>
                    <a:pt x="5461" y="7915"/>
                  </a:cubicBezTo>
                  <a:cubicBezTo>
                    <a:pt x="3863" y="7915"/>
                    <a:pt x="2220" y="7243"/>
                    <a:pt x="1398" y="5902"/>
                  </a:cubicBezTo>
                  <a:cubicBezTo>
                    <a:pt x="115" y="3811"/>
                    <a:pt x="3150" y="1638"/>
                    <a:pt x="4775" y="1043"/>
                  </a:cubicBezTo>
                  <a:cubicBezTo>
                    <a:pt x="4853" y="1014"/>
                    <a:pt x="4914" y="970"/>
                    <a:pt x="4957" y="916"/>
                  </a:cubicBezTo>
                  <a:lnTo>
                    <a:pt x="4957" y="916"/>
                  </a:lnTo>
                  <a:cubicBezTo>
                    <a:pt x="5299" y="836"/>
                    <a:pt x="5640" y="797"/>
                    <a:pt x="5976" y="797"/>
                  </a:cubicBezTo>
                  <a:close/>
                  <a:moveTo>
                    <a:pt x="5929" y="1"/>
                  </a:moveTo>
                  <a:cubicBezTo>
                    <a:pt x="5466" y="1"/>
                    <a:pt x="5003" y="61"/>
                    <a:pt x="4560" y="184"/>
                  </a:cubicBezTo>
                  <a:cubicBezTo>
                    <a:pt x="4449" y="215"/>
                    <a:pt x="4373" y="277"/>
                    <a:pt x="4328" y="355"/>
                  </a:cubicBezTo>
                  <a:lnTo>
                    <a:pt x="4328" y="355"/>
                  </a:lnTo>
                  <a:cubicBezTo>
                    <a:pt x="2210" y="1203"/>
                    <a:pt x="1" y="3118"/>
                    <a:pt x="428" y="5604"/>
                  </a:cubicBezTo>
                  <a:cubicBezTo>
                    <a:pt x="811" y="7843"/>
                    <a:pt x="3370" y="8647"/>
                    <a:pt x="5526" y="8647"/>
                  </a:cubicBezTo>
                  <a:cubicBezTo>
                    <a:pt x="6113" y="8647"/>
                    <a:pt x="6670" y="8587"/>
                    <a:pt x="7145" y="8481"/>
                  </a:cubicBezTo>
                  <a:cubicBezTo>
                    <a:pt x="9592" y="7936"/>
                    <a:pt x="11336" y="5429"/>
                    <a:pt x="10503" y="2999"/>
                  </a:cubicBezTo>
                  <a:cubicBezTo>
                    <a:pt x="9839" y="1061"/>
                    <a:pt x="7873" y="1"/>
                    <a:pt x="592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5"/>
            <p:cNvSpPr/>
            <p:nvPr/>
          </p:nvSpPr>
          <p:spPr>
            <a:xfrm>
              <a:off x="1298085" y="3559804"/>
              <a:ext cx="133462" cy="123013"/>
            </a:xfrm>
            <a:custGeom>
              <a:avLst/>
              <a:gdLst/>
              <a:ahLst/>
              <a:cxnLst/>
              <a:rect l="l" t="t" r="r" b="b"/>
              <a:pathLst>
                <a:path w="9631" h="8877" extrusionOk="0">
                  <a:moveTo>
                    <a:pt x="4659" y="809"/>
                  </a:moveTo>
                  <a:lnTo>
                    <a:pt x="4659" y="809"/>
                  </a:lnTo>
                  <a:cubicBezTo>
                    <a:pt x="6745" y="859"/>
                    <a:pt x="8932" y="1761"/>
                    <a:pt x="8507" y="4224"/>
                  </a:cubicBezTo>
                  <a:cubicBezTo>
                    <a:pt x="8185" y="6090"/>
                    <a:pt x="6485" y="7527"/>
                    <a:pt x="4740" y="8008"/>
                  </a:cubicBezTo>
                  <a:cubicBezTo>
                    <a:pt x="4550" y="8060"/>
                    <a:pt x="4350" y="8087"/>
                    <a:pt x="4148" y="8087"/>
                  </a:cubicBezTo>
                  <a:cubicBezTo>
                    <a:pt x="3546" y="8087"/>
                    <a:pt x="2932" y="7851"/>
                    <a:pt x="2561" y="7359"/>
                  </a:cubicBezTo>
                  <a:cubicBezTo>
                    <a:pt x="1989" y="6599"/>
                    <a:pt x="2478" y="5829"/>
                    <a:pt x="2805" y="5169"/>
                  </a:cubicBezTo>
                  <a:cubicBezTo>
                    <a:pt x="3028" y="4717"/>
                    <a:pt x="3057" y="4311"/>
                    <a:pt x="2874" y="3848"/>
                  </a:cubicBezTo>
                  <a:cubicBezTo>
                    <a:pt x="2696" y="3400"/>
                    <a:pt x="2218" y="3023"/>
                    <a:pt x="1766" y="2879"/>
                  </a:cubicBezTo>
                  <a:cubicBezTo>
                    <a:pt x="64" y="2337"/>
                    <a:pt x="4165" y="913"/>
                    <a:pt x="4444" y="888"/>
                  </a:cubicBezTo>
                  <a:cubicBezTo>
                    <a:pt x="4530" y="881"/>
                    <a:pt x="4601" y="852"/>
                    <a:pt x="4659" y="809"/>
                  </a:cubicBezTo>
                  <a:close/>
                  <a:moveTo>
                    <a:pt x="4522" y="0"/>
                  </a:moveTo>
                  <a:cubicBezTo>
                    <a:pt x="4407" y="0"/>
                    <a:pt x="4317" y="40"/>
                    <a:pt x="4254" y="102"/>
                  </a:cubicBezTo>
                  <a:lnTo>
                    <a:pt x="4254" y="102"/>
                  </a:lnTo>
                  <a:cubicBezTo>
                    <a:pt x="2955" y="261"/>
                    <a:pt x="1862" y="825"/>
                    <a:pt x="833" y="1631"/>
                  </a:cubicBezTo>
                  <a:cubicBezTo>
                    <a:pt x="182" y="2142"/>
                    <a:pt x="0" y="3073"/>
                    <a:pt x="914" y="3431"/>
                  </a:cubicBezTo>
                  <a:cubicBezTo>
                    <a:pt x="2533" y="4067"/>
                    <a:pt x="2007" y="4619"/>
                    <a:pt x="1676" y="5668"/>
                  </a:cubicBezTo>
                  <a:cubicBezTo>
                    <a:pt x="1498" y="6234"/>
                    <a:pt x="1439" y="6852"/>
                    <a:pt x="1699" y="7411"/>
                  </a:cubicBezTo>
                  <a:cubicBezTo>
                    <a:pt x="2155" y="8392"/>
                    <a:pt x="3047" y="8876"/>
                    <a:pt x="4076" y="8876"/>
                  </a:cubicBezTo>
                  <a:cubicBezTo>
                    <a:pt x="4236" y="8876"/>
                    <a:pt x="4401" y="8864"/>
                    <a:pt x="4567" y="8841"/>
                  </a:cubicBezTo>
                  <a:cubicBezTo>
                    <a:pt x="6864" y="8515"/>
                    <a:pt x="9118" y="6422"/>
                    <a:pt x="9348" y="4051"/>
                  </a:cubicBezTo>
                  <a:cubicBezTo>
                    <a:pt x="9630" y="1153"/>
                    <a:pt x="7027" y="16"/>
                    <a:pt x="4525" y="0"/>
                  </a:cubicBezTo>
                  <a:cubicBezTo>
                    <a:pt x="4524" y="0"/>
                    <a:pt x="4523" y="0"/>
                    <a:pt x="45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5"/>
            <p:cNvSpPr/>
            <p:nvPr/>
          </p:nvSpPr>
          <p:spPr>
            <a:xfrm>
              <a:off x="1356716" y="3737692"/>
              <a:ext cx="166581" cy="118371"/>
            </a:xfrm>
            <a:custGeom>
              <a:avLst/>
              <a:gdLst/>
              <a:ahLst/>
              <a:cxnLst/>
              <a:rect l="l" t="t" r="r" b="b"/>
              <a:pathLst>
                <a:path w="12021" h="8542" extrusionOk="0">
                  <a:moveTo>
                    <a:pt x="5450" y="806"/>
                  </a:moveTo>
                  <a:cubicBezTo>
                    <a:pt x="7525" y="806"/>
                    <a:pt x="10265" y="911"/>
                    <a:pt x="11113" y="3091"/>
                  </a:cubicBezTo>
                  <a:cubicBezTo>
                    <a:pt x="11624" y="4406"/>
                    <a:pt x="9981" y="5775"/>
                    <a:pt x="9091" y="6437"/>
                  </a:cubicBezTo>
                  <a:cubicBezTo>
                    <a:pt x="8278" y="7041"/>
                    <a:pt x="7336" y="7589"/>
                    <a:pt x="6376" y="7589"/>
                  </a:cubicBezTo>
                  <a:cubicBezTo>
                    <a:pt x="5896" y="7589"/>
                    <a:pt x="5412" y="7452"/>
                    <a:pt x="4937" y="7117"/>
                  </a:cubicBezTo>
                  <a:cubicBezTo>
                    <a:pt x="4326" y="6684"/>
                    <a:pt x="3673" y="6296"/>
                    <a:pt x="2974" y="6023"/>
                  </a:cubicBezTo>
                  <a:cubicBezTo>
                    <a:pt x="1902" y="5601"/>
                    <a:pt x="345" y="5232"/>
                    <a:pt x="1061" y="3766"/>
                  </a:cubicBezTo>
                  <a:cubicBezTo>
                    <a:pt x="1714" y="2433"/>
                    <a:pt x="3400" y="1346"/>
                    <a:pt x="4760" y="873"/>
                  </a:cubicBezTo>
                  <a:cubicBezTo>
                    <a:pt x="4808" y="857"/>
                    <a:pt x="4849" y="834"/>
                    <a:pt x="4884" y="807"/>
                  </a:cubicBezTo>
                  <a:lnTo>
                    <a:pt x="4884" y="807"/>
                  </a:lnTo>
                  <a:cubicBezTo>
                    <a:pt x="5065" y="807"/>
                    <a:pt x="5255" y="806"/>
                    <a:pt x="5450" y="806"/>
                  </a:cubicBezTo>
                  <a:close/>
                  <a:moveTo>
                    <a:pt x="4814" y="1"/>
                  </a:moveTo>
                  <a:cubicBezTo>
                    <a:pt x="4706" y="1"/>
                    <a:pt x="4620" y="35"/>
                    <a:pt x="4557" y="90"/>
                  </a:cubicBezTo>
                  <a:lnTo>
                    <a:pt x="4557" y="90"/>
                  </a:lnTo>
                  <a:cubicBezTo>
                    <a:pt x="4553" y="92"/>
                    <a:pt x="4550" y="93"/>
                    <a:pt x="4546" y="94"/>
                  </a:cubicBezTo>
                  <a:lnTo>
                    <a:pt x="4546" y="96"/>
                  </a:lnTo>
                  <a:cubicBezTo>
                    <a:pt x="2920" y="660"/>
                    <a:pt x="100" y="2362"/>
                    <a:pt x="33" y="4353"/>
                  </a:cubicBezTo>
                  <a:cubicBezTo>
                    <a:pt x="0" y="5282"/>
                    <a:pt x="519" y="5824"/>
                    <a:pt x="1302" y="6245"/>
                  </a:cubicBezTo>
                  <a:cubicBezTo>
                    <a:pt x="2102" y="6674"/>
                    <a:pt x="3002" y="6880"/>
                    <a:pt x="3798" y="7337"/>
                  </a:cubicBezTo>
                  <a:cubicBezTo>
                    <a:pt x="4544" y="7763"/>
                    <a:pt x="5119" y="8289"/>
                    <a:pt x="5970" y="8490"/>
                  </a:cubicBezTo>
                  <a:cubicBezTo>
                    <a:pt x="6120" y="8525"/>
                    <a:pt x="6280" y="8542"/>
                    <a:pt x="6446" y="8542"/>
                  </a:cubicBezTo>
                  <a:cubicBezTo>
                    <a:pt x="8595" y="8542"/>
                    <a:pt x="11936" y="5753"/>
                    <a:pt x="11967" y="3738"/>
                  </a:cubicBezTo>
                  <a:cubicBezTo>
                    <a:pt x="12020" y="202"/>
                    <a:pt x="7328" y="1"/>
                    <a:pt x="481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5"/>
            <p:cNvSpPr/>
            <p:nvPr/>
          </p:nvSpPr>
          <p:spPr>
            <a:xfrm>
              <a:off x="1504284" y="3635840"/>
              <a:ext cx="94425" cy="80055"/>
            </a:xfrm>
            <a:custGeom>
              <a:avLst/>
              <a:gdLst/>
              <a:ahLst/>
              <a:cxnLst/>
              <a:rect l="l" t="t" r="r" b="b"/>
              <a:pathLst>
                <a:path w="6814" h="5777" extrusionOk="0">
                  <a:moveTo>
                    <a:pt x="3045" y="777"/>
                  </a:moveTo>
                  <a:lnTo>
                    <a:pt x="3045" y="777"/>
                  </a:lnTo>
                  <a:cubicBezTo>
                    <a:pt x="3092" y="798"/>
                    <a:pt x="3146" y="810"/>
                    <a:pt x="3208" y="811"/>
                  </a:cubicBezTo>
                  <a:cubicBezTo>
                    <a:pt x="3866" y="820"/>
                    <a:pt x="4496" y="870"/>
                    <a:pt x="5065" y="1221"/>
                  </a:cubicBezTo>
                  <a:cubicBezTo>
                    <a:pt x="5728" y="1630"/>
                    <a:pt x="5952" y="2615"/>
                    <a:pt x="5952" y="3326"/>
                  </a:cubicBezTo>
                  <a:cubicBezTo>
                    <a:pt x="5952" y="3721"/>
                    <a:pt x="5805" y="4006"/>
                    <a:pt x="5621" y="4342"/>
                  </a:cubicBezTo>
                  <a:cubicBezTo>
                    <a:pt x="5502" y="4558"/>
                    <a:pt x="5271" y="4912"/>
                    <a:pt x="5285" y="4925"/>
                  </a:cubicBezTo>
                  <a:lnTo>
                    <a:pt x="5285" y="4925"/>
                  </a:lnTo>
                  <a:cubicBezTo>
                    <a:pt x="5019" y="4699"/>
                    <a:pt x="4778" y="4517"/>
                    <a:pt x="4437" y="4411"/>
                  </a:cubicBezTo>
                  <a:cubicBezTo>
                    <a:pt x="3902" y="4247"/>
                    <a:pt x="3331" y="4325"/>
                    <a:pt x="2784" y="4131"/>
                  </a:cubicBezTo>
                  <a:cubicBezTo>
                    <a:pt x="2256" y="3942"/>
                    <a:pt x="1799" y="3549"/>
                    <a:pt x="1501" y="3080"/>
                  </a:cubicBezTo>
                  <a:cubicBezTo>
                    <a:pt x="740" y="1879"/>
                    <a:pt x="1941" y="1060"/>
                    <a:pt x="2992" y="794"/>
                  </a:cubicBezTo>
                  <a:cubicBezTo>
                    <a:pt x="3010" y="789"/>
                    <a:pt x="3028" y="783"/>
                    <a:pt x="3045" y="777"/>
                  </a:cubicBezTo>
                  <a:close/>
                  <a:moveTo>
                    <a:pt x="2886" y="1"/>
                  </a:moveTo>
                  <a:cubicBezTo>
                    <a:pt x="2852" y="1"/>
                    <a:pt x="2816" y="5"/>
                    <a:pt x="2779" y="15"/>
                  </a:cubicBezTo>
                  <a:lnTo>
                    <a:pt x="2779" y="18"/>
                  </a:lnTo>
                  <a:cubicBezTo>
                    <a:pt x="1316" y="387"/>
                    <a:pt x="0" y="1503"/>
                    <a:pt x="631" y="3130"/>
                  </a:cubicBezTo>
                  <a:cubicBezTo>
                    <a:pt x="882" y="3785"/>
                    <a:pt x="1404" y="4278"/>
                    <a:pt x="1989" y="4638"/>
                  </a:cubicBezTo>
                  <a:cubicBezTo>
                    <a:pt x="2329" y="4849"/>
                    <a:pt x="2725" y="4979"/>
                    <a:pt x="3111" y="5073"/>
                  </a:cubicBezTo>
                  <a:cubicBezTo>
                    <a:pt x="3554" y="5180"/>
                    <a:pt x="4077" y="5073"/>
                    <a:pt x="4479" y="5303"/>
                  </a:cubicBezTo>
                  <a:cubicBezTo>
                    <a:pt x="4737" y="5451"/>
                    <a:pt x="4987" y="5777"/>
                    <a:pt x="5293" y="5777"/>
                  </a:cubicBezTo>
                  <a:cubicBezTo>
                    <a:pt x="5384" y="5777"/>
                    <a:pt x="5479" y="5748"/>
                    <a:pt x="5581" y="5679"/>
                  </a:cubicBezTo>
                  <a:cubicBezTo>
                    <a:pt x="6204" y="5251"/>
                    <a:pt x="6689" y="4295"/>
                    <a:pt x="6743" y="3551"/>
                  </a:cubicBezTo>
                  <a:cubicBezTo>
                    <a:pt x="6814" y="2554"/>
                    <a:pt x="6520" y="1581"/>
                    <a:pt x="5846" y="832"/>
                  </a:cubicBezTo>
                  <a:cubicBezTo>
                    <a:pt x="5200" y="112"/>
                    <a:pt x="4108" y="16"/>
                    <a:pt x="3208" y="2"/>
                  </a:cubicBezTo>
                  <a:cubicBezTo>
                    <a:pt x="3206" y="2"/>
                    <a:pt x="3204" y="2"/>
                    <a:pt x="3201" y="2"/>
                  </a:cubicBezTo>
                  <a:cubicBezTo>
                    <a:pt x="3140" y="2"/>
                    <a:pt x="3087" y="14"/>
                    <a:pt x="3040" y="34"/>
                  </a:cubicBezTo>
                  <a:lnTo>
                    <a:pt x="3040" y="34"/>
                  </a:lnTo>
                  <a:cubicBezTo>
                    <a:pt x="2994" y="13"/>
                    <a:pt x="2943" y="1"/>
                    <a:pt x="288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45"/>
          <p:cNvGrpSpPr/>
          <p:nvPr/>
        </p:nvGrpSpPr>
        <p:grpSpPr>
          <a:xfrm>
            <a:off x="2728747" y="3502891"/>
            <a:ext cx="1078051" cy="1036688"/>
            <a:chOff x="1142423" y="2075513"/>
            <a:chExt cx="1464544" cy="1408352"/>
          </a:xfrm>
        </p:grpSpPr>
        <p:sp>
          <p:nvSpPr>
            <p:cNvPr id="1973" name="Google Shape;1973;p45"/>
            <p:cNvSpPr/>
            <p:nvPr/>
          </p:nvSpPr>
          <p:spPr>
            <a:xfrm>
              <a:off x="1326368" y="2082248"/>
              <a:ext cx="1260672" cy="1381205"/>
            </a:xfrm>
            <a:custGeom>
              <a:avLst/>
              <a:gdLst/>
              <a:ahLst/>
              <a:cxnLst/>
              <a:rect l="l" t="t" r="r" b="b"/>
              <a:pathLst>
                <a:path w="90974" h="99672" extrusionOk="0">
                  <a:moveTo>
                    <a:pt x="40992" y="0"/>
                  </a:moveTo>
                  <a:cubicBezTo>
                    <a:pt x="38329" y="0"/>
                    <a:pt x="35628" y="413"/>
                    <a:pt x="33056" y="831"/>
                  </a:cubicBezTo>
                  <a:cubicBezTo>
                    <a:pt x="32920" y="854"/>
                    <a:pt x="32786" y="895"/>
                    <a:pt x="32658" y="951"/>
                  </a:cubicBezTo>
                  <a:cubicBezTo>
                    <a:pt x="31021" y="1209"/>
                    <a:pt x="29383" y="1522"/>
                    <a:pt x="27728" y="1801"/>
                  </a:cubicBezTo>
                  <a:cubicBezTo>
                    <a:pt x="27394" y="1858"/>
                    <a:pt x="27146" y="1989"/>
                    <a:pt x="26960" y="2162"/>
                  </a:cubicBezTo>
                  <a:cubicBezTo>
                    <a:pt x="26570" y="2254"/>
                    <a:pt x="26179" y="2346"/>
                    <a:pt x="25791" y="2448"/>
                  </a:cubicBezTo>
                  <a:cubicBezTo>
                    <a:pt x="25769" y="2453"/>
                    <a:pt x="25753" y="2467"/>
                    <a:pt x="25732" y="2472"/>
                  </a:cubicBezTo>
                  <a:cubicBezTo>
                    <a:pt x="25692" y="2470"/>
                    <a:pt x="25652" y="2468"/>
                    <a:pt x="25612" y="2468"/>
                  </a:cubicBezTo>
                  <a:cubicBezTo>
                    <a:pt x="25375" y="2468"/>
                    <a:pt x="25139" y="2516"/>
                    <a:pt x="24920" y="2611"/>
                  </a:cubicBezTo>
                  <a:lnTo>
                    <a:pt x="24559" y="2765"/>
                  </a:lnTo>
                  <a:cubicBezTo>
                    <a:pt x="24538" y="2768"/>
                    <a:pt x="24519" y="2765"/>
                    <a:pt x="24500" y="2770"/>
                  </a:cubicBezTo>
                  <a:cubicBezTo>
                    <a:pt x="22980" y="3028"/>
                    <a:pt x="21604" y="3521"/>
                    <a:pt x="20238" y="4224"/>
                  </a:cubicBezTo>
                  <a:cubicBezTo>
                    <a:pt x="20184" y="4255"/>
                    <a:pt x="20131" y="4290"/>
                    <a:pt x="20080" y="4326"/>
                  </a:cubicBezTo>
                  <a:cubicBezTo>
                    <a:pt x="17447" y="5245"/>
                    <a:pt x="14830" y="6201"/>
                    <a:pt x="12325" y="7456"/>
                  </a:cubicBezTo>
                  <a:cubicBezTo>
                    <a:pt x="11806" y="7716"/>
                    <a:pt x="11562" y="8126"/>
                    <a:pt x="11520" y="8560"/>
                  </a:cubicBezTo>
                  <a:cubicBezTo>
                    <a:pt x="10918" y="8801"/>
                    <a:pt x="10355" y="9149"/>
                    <a:pt x="9966" y="9649"/>
                  </a:cubicBezTo>
                  <a:cubicBezTo>
                    <a:pt x="9537" y="9850"/>
                    <a:pt x="9109" y="10056"/>
                    <a:pt x="8673" y="10236"/>
                  </a:cubicBezTo>
                  <a:cubicBezTo>
                    <a:pt x="8249" y="10413"/>
                    <a:pt x="8347" y="11033"/>
                    <a:pt x="8760" y="11033"/>
                  </a:cubicBezTo>
                  <a:cubicBezTo>
                    <a:pt x="8800" y="11033"/>
                    <a:pt x="8842" y="11027"/>
                    <a:pt x="8887" y="11015"/>
                  </a:cubicBezTo>
                  <a:cubicBezTo>
                    <a:pt x="9346" y="10890"/>
                    <a:pt x="9807" y="10788"/>
                    <a:pt x="10267" y="10696"/>
                  </a:cubicBezTo>
                  <a:cubicBezTo>
                    <a:pt x="10298" y="10704"/>
                    <a:pt x="10330" y="10708"/>
                    <a:pt x="10363" y="10708"/>
                  </a:cubicBezTo>
                  <a:cubicBezTo>
                    <a:pt x="10374" y="10708"/>
                    <a:pt x="10384" y="10708"/>
                    <a:pt x="10395" y="10707"/>
                  </a:cubicBezTo>
                  <a:cubicBezTo>
                    <a:pt x="11467" y="10581"/>
                    <a:pt x="12566" y="10722"/>
                    <a:pt x="13620" y="10489"/>
                  </a:cubicBezTo>
                  <a:cubicBezTo>
                    <a:pt x="14082" y="10513"/>
                    <a:pt x="14547" y="10525"/>
                    <a:pt x="15011" y="10525"/>
                  </a:cubicBezTo>
                  <a:cubicBezTo>
                    <a:pt x="15115" y="10525"/>
                    <a:pt x="15219" y="10525"/>
                    <a:pt x="15323" y="10523"/>
                  </a:cubicBezTo>
                  <a:cubicBezTo>
                    <a:pt x="15455" y="10745"/>
                    <a:pt x="15635" y="10935"/>
                    <a:pt x="15877" y="11051"/>
                  </a:cubicBezTo>
                  <a:cubicBezTo>
                    <a:pt x="16324" y="11268"/>
                    <a:pt x="16686" y="11370"/>
                    <a:pt x="17176" y="11434"/>
                  </a:cubicBezTo>
                  <a:cubicBezTo>
                    <a:pt x="17201" y="11435"/>
                    <a:pt x="17227" y="11436"/>
                    <a:pt x="17253" y="11436"/>
                  </a:cubicBezTo>
                  <a:cubicBezTo>
                    <a:pt x="17284" y="11436"/>
                    <a:pt x="17316" y="11435"/>
                    <a:pt x="17347" y="11432"/>
                  </a:cubicBezTo>
                  <a:lnTo>
                    <a:pt x="17939" y="11550"/>
                  </a:lnTo>
                  <a:cubicBezTo>
                    <a:pt x="18154" y="11593"/>
                    <a:pt x="18355" y="11635"/>
                    <a:pt x="18548" y="11666"/>
                  </a:cubicBezTo>
                  <a:cubicBezTo>
                    <a:pt x="18673" y="11936"/>
                    <a:pt x="18900" y="12177"/>
                    <a:pt x="19267" y="12344"/>
                  </a:cubicBezTo>
                  <a:cubicBezTo>
                    <a:pt x="19275" y="12348"/>
                    <a:pt x="19279" y="12351"/>
                    <a:pt x="19288" y="12355"/>
                  </a:cubicBezTo>
                  <a:cubicBezTo>
                    <a:pt x="19170" y="12663"/>
                    <a:pt x="19158" y="13001"/>
                    <a:pt x="19251" y="13316"/>
                  </a:cubicBezTo>
                  <a:cubicBezTo>
                    <a:pt x="19270" y="13376"/>
                    <a:pt x="19281" y="13438"/>
                    <a:pt x="19294" y="13499"/>
                  </a:cubicBezTo>
                  <a:cubicBezTo>
                    <a:pt x="19300" y="13556"/>
                    <a:pt x="19319" y="13696"/>
                    <a:pt x="19331" y="13805"/>
                  </a:cubicBezTo>
                  <a:cubicBezTo>
                    <a:pt x="19159" y="14069"/>
                    <a:pt x="18964" y="14313"/>
                    <a:pt x="18747" y="14539"/>
                  </a:cubicBezTo>
                  <a:cubicBezTo>
                    <a:pt x="18600" y="14690"/>
                    <a:pt x="18609" y="14870"/>
                    <a:pt x="18692" y="15010"/>
                  </a:cubicBezTo>
                  <a:cubicBezTo>
                    <a:pt x="16388" y="16951"/>
                    <a:pt x="14259" y="19272"/>
                    <a:pt x="15782" y="21938"/>
                  </a:cubicBezTo>
                  <a:cubicBezTo>
                    <a:pt x="16063" y="22430"/>
                    <a:pt x="16619" y="22740"/>
                    <a:pt x="17182" y="22740"/>
                  </a:cubicBezTo>
                  <a:cubicBezTo>
                    <a:pt x="17324" y="22740"/>
                    <a:pt x="17467" y="22720"/>
                    <a:pt x="17605" y="22679"/>
                  </a:cubicBezTo>
                  <a:cubicBezTo>
                    <a:pt x="17823" y="22615"/>
                    <a:pt x="18048" y="22539"/>
                    <a:pt x="18270" y="22464"/>
                  </a:cubicBezTo>
                  <a:cubicBezTo>
                    <a:pt x="20688" y="23920"/>
                    <a:pt x="23219" y="22428"/>
                    <a:pt x="24240" y="25729"/>
                  </a:cubicBezTo>
                  <a:cubicBezTo>
                    <a:pt x="23240" y="27427"/>
                    <a:pt x="22748" y="29028"/>
                    <a:pt x="21015" y="30262"/>
                  </a:cubicBezTo>
                  <a:cubicBezTo>
                    <a:pt x="19713" y="31187"/>
                    <a:pt x="18261" y="31931"/>
                    <a:pt x="16812" y="32592"/>
                  </a:cubicBezTo>
                  <a:cubicBezTo>
                    <a:pt x="14058" y="33847"/>
                    <a:pt x="11744" y="34905"/>
                    <a:pt x="10132" y="37583"/>
                  </a:cubicBezTo>
                  <a:cubicBezTo>
                    <a:pt x="9632" y="38412"/>
                    <a:pt x="10061" y="39778"/>
                    <a:pt x="11096" y="39956"/>
                  </a:cubicBezTo>
                  <a:cubicBezTo>
                    <a:pt x="12774" y="40244"/>
                    <a:pt x="14344" y="40778"/>
                    <a:pt x="15883" y="41410"/>
                  </a:cubicBezTo>
                  <a:cubicBezTo>
                    <a:pt x="15202" y="42201"/>
                    <a:pt x="14487" y="42961"/>
                    <a:pt x="13617" y="43545"/>
                  </a:cubicBezTo>
                  <a:cubicBezTo>
                    <a:pt x="13546" y="43593"/>
                    <a:pt x="13476" y="43649"/>
                    <a:pt x="13412" y="43707"/>
                  </a:cubicBezTo>
                  <a:cubicBezTo>
                    <a:pt x="11661" y="44455"/>
                    <a:pt x="9756" y="44980"/>
                    <a:pt x="8145" y="46089"/>
                  </a:cubicBezTo>
                  <a:lnTo>
                    <a:pt x="7967" y="46209"/>
                  </a:lnTo>
                  <a:lnTo>
                    <a:pt x="7972" y="46216"/>
                  </a:lnTo>
                  <a:cubicBezTo>
                    <a:pt x="7861" y="46297"/>
                    <a:pt x="7747" y="46373"/>
                    <a:pt x="7639" y="46461"/>
                  </a:cubicBezTo>
                  <a:cubicBezTo>
                    <a:pt x="6530" y="47353"/>
                    <a:pt x="7404" y="48980"/>
                    <a:pt x="8555" y="49207"/>
                  </a:cubicBezTo>
                  <a:cubicBezTo>
                    <a:pt x="8939" y="49489"/>
                    <a:pt x="9357" y="49700"/>
                    <a:pt x="9850" y="49906"/>
                  </a:cubicBezTo>
                  <a:cubicBezTo>
                    <a:pt x="10355" y="50119"/>
                    <a:pt x="10954" y="50204"/>
                    <a:pt x="11482" y="50349"/>
                  </a:cubicBezTo>
                  <a:cubicBezTo>
                    <a:pt x="12488" y="50628"/>
                    <a:pt x="12621" y="51554"/>
                    <a:pt x="12687" y="52401"/>
                  </a:cubicBezTo>
                  <a:cubicBezTo>
                    <a:pt x="11399" y="53851"/>
                    <a:pt x="9904" y="55091"/>
                    <a:pt x="8051" y="55954"/>
                  </a:cubicBezTo>
                  <a:cubicBezTo>
                    <a:pt x="5373" y="57201"/>
                    <a:pt x="0" y="59273"/>
                    <a:pt x="83" y="62915"/>
                  </a:cubicBezTo>
                  <a:cubicBezTo>
                    <a:pt x="132" y="65052"/>
                    <a:pt x="1517" y="65769"/>
                    <a:pt x="3320" y="65769"/>
                  </a:cubicBezTo>
                  <a:cubicBezTo>
                    <a:pt x="3616" y="65769"/>
                    <a:pt x="3922" y="65749"/>
                    <a:pt x="4236" y="65714"/>
                  </a:cubicBezTo>
                  <a:cubicBezTo>
                    <a:pt x="4428" y="65939"/>
                    <a:pt x="4679" y="66107"/>
                    <a:pt x="4960" y="66199"/>
                  </a:cubicBezTo>
                  <a:cubicBezTo>
                    <a:pt x="7740" y="67142"/>
                    <a:pt x="8775" y="69704"/>
                    <a:pt x="6615" y="72010"/>
                  </a:cubicBezTo>
                  <a:cubicBezTo>
                    <a:pt x="5664" y="73022"/>
                    <a:pt x="4392" y="73914"/>
                    <a:pt x="3670" y="75120"/>
                  </a:cubicBezTo>
                  <a:cubicBezTo>
                    <a:pt x="3080" y="76107"/>
                    <a:pt x="3170" y="76921"/>
                    <a:pt x="3627" y="77518"/>
                  </a:cubicBezTo>
                  <a:cubicBezTo>
                    <a:pt x="3684" y="78287"/>
                    <a:pt x="4269" y="78858"/>
                    <a:pt x="5006" y="78984"/>
                  </a:cubicBezTo>
                  <a:cubicBezTo>
                    <a:pt x="5013" y="78988"/>
                    <a:pt x="5022" y="78993"/>
                    <a:pt x="5029" y="78998"/>
                  </a:cubicBezTo>
                  <a:cubicBezTo>
                    <a:pt x="5341" y="79356"/>
                    <a:pt x="5730" y="79720"/>
                    <a:pt x="6097" y="79896"/>
                  </a:cubicBezTo>
                  <a:cubicBezTo>
                    <a:pt x="6133" y="79974"/>
                    <a:pt x="6168" y="80052"/>
                    <a:pt x="6206" y="80128"/>
                  </a:cubicBezTo>
                  <a:cubicBezTo>
                    <a:pt x="6256" y="80232"/>
                    <a:pt x="6310" y="80334"/>
                    <a:pt x="6360" y="80438"/>
                  </a:cubicBezTo>
                  <a:cubicBezTo>
                    <a:pt x="6374" y="80468"/>
                    <a:pt x="6386" y="80495"/>
                    <a:pt x="6400" y="80523"/>
                  </a:cubicBezTo>
                  <a:cubicBezTo>
                    <a:pt x="6405" y="80539"/>
                    <a:pt x="6409" y="80551"/>
                    <a:pt x="6417" y="80573"/>
                  </a:cubicBezTo>
                  <a:cubicBezTo>
                    <a:pt x="6499" y="80798"/>
                    <a:pt x="6622" y="81008"/>
                    <a:pt x="6779" y="81189"/>
                  </a:cubicBezTo>
                  <a:cubicBezTo>
                    <a:pt x="6490" y="82193"/>
                    <a:pt x="6360" y="83198"/>
                    <a:pt x="6499" y="84125"/>
                  </a:cubicBezTo>
                  <a:cubicBezTo>
                    <a:pt x="6502" y="84153"/>
                    <a:pt x="6518" y="84174"/>
                    <a:pt x="6523" y="84202"/>
                  </a:cubicBezTo>
                  <a:cubicBezTo>
                    <a:pt x="6099" y="85725"/>
                    <a:pt x="5408" y="87234"/>
                    <a:pt x="4884" y="88595"/>
                  </a:cubicBezTo>
                  <a:cubicBezTo>
                    <a:pt x="4429" y="89773"/>
                    <a:pt x="5443" y="90551"/>
                    <a:pt x="6461" y="90551"/>
                  </a:cubicBezTo>
                  <a:cubicBezTo>
                    <a:pt x="6574" y="90551"/>
                    <a:pt x="6687" y="90541"/>
                    <a:pt x="6798" y="90522"/>
                  </a:cubicBezTo>
                  <a:cubicBezTo>
                    <a:pt x="6812" y="90537"/>
                    <a:pt x="6821" y="90554"/>
                    <a:pt x="6833" y="90568"/>
                  </a:cubicBezTo>
                  <a:cubicBezTo>
                    <a:pt x="8853" y="92839"/>
                    <a:pt x="11487" y="94347"/>
                    <a:pt x="14103" y="95827"/>
                  </a:cubicBezTo>
                  <a:cubicBezTo>
                    <a:pt x="14349" y="95967"/>
                    <a:pt x="14638" y="96036"/>
                    <a:pt x="14927" y="96036"/>
                  </a:cubicBezTo>
                  <a:cubicBezTo>
                    <a:pt x="15488" y="96036"/>
                    <a:pt x="16051" y="95773"/>
                    <a:pt x="16312" y="95247"/>
                  </a:cubicBezTo>
                  <a:cubicBezTo>
                    <a:pt x="16961" y="93940"/>
                    <a:pt x="17344" y="92469"/>
                    <a:pt x="17368" y="91006"/>
                  </a:cubicBezTo>
                  <a:cubicBezTo>
                    <a:pt x="17396" y="89183"/>
                    <a:pt x="15872" y="88176"/>
                    <a:pt x="14686" y="87073"/>
                  </a:cubicBezTo>
                  <a:cubicBezTo>
                    <a:pt x="14685" y="87072"/>
                    <a:pt x="14683" y="87072"/>
                    <a:pt x="14681" y="87070"/>
                  </a:cubicBezTo>
                  <a:cubicBezTo>
                    <a:pt x="14548" y="86874"/>
                    <a:pt x="14415" y="86679"/>
                    <a:pt x="14295" y="86476"/>
                  </a:cubicBezTo>
                  <a:cubicBezTo>
                    <a:pt x="14184" y="85567"/>
                    <a:pt x="13916" y="84615"/>
                    <a:pt x="13431" y="83957"/>
                  </a:cubicBezTo>
                  <a:cubicBezTo>
                    <a:pt x="14581" y="82292"/>
                    <a:pt x="15919" y="81094"/>
                    <a:pt x="16696" y="79370"/>
                  </a:cubicBezTo>
                  <a:cubicBezTo>
                    <a:pt x="17188" y="78988"/>
                    <a:pt x="17515" y="78375"/>
                    <a:pt x="17363" y="77693"/>
                  </a:cubicBezTo>
                  <a:lnTo>
                    <a:pt x="17202" y="76968"/>
                  </a:lnTo>
                  <a:cubicBezTo>
                    <a:pt x="17113" y="76569"/>
                    <a:pt x="16878" y="76275"/>
                    <a:pt x="16575" y="76079"/>
                  </a:cubicBezTo>
                  <a:cubicBezTo>
                    <a:pt x="16269" y="75560"/>
                    <a:pt x="15924" y="75065"/>
                    <a:pt x="15543" y="74598"/>
                  </a:cubicBezTo>
                  <a:cubicBezTo>
                    <a:pt x="15308" y="73978"/>
                    <a:pt x="15093" y="73358"/>
                    <a:pt x="14941" y="72688"/>
                  </a:cubicBezTo>
                  <a:cubicBezTo>
                    <a:pt x="14918" y="72605"/>
                    <a:pt x="14892" y="72522"/>
                    <a:pt x="14860" y="72443"/>
                  </a:cubicBezTo>
                  <a:cubicBezTo>
                    <a:pt x="15112" y="71658"/>
                    <a:pt x="15438" y="70886"/>
                    <a:pt x="16014" y="70168"/>
                  </a:cubicBezTo>
                  <a:cubicBezTo>
                    <a:pt x="16609" y="69425"/>
                    <a:pt x="17503" y="69181"/>
                    <a:pt x="18498" y="69181"/>
                  </a:cubicBezTo>
                  <a:cubicBezTo>
                    <a:pt x="20187" y="69181"/>
                    <a:pt x="22169" y="69886"/>
                    <a:pt x="23475" y="70050"/>
                  </a:cubicBezTo>
                  <a:cubicBezTo>
                    <a:pt x="23485" y="70052"/>
                    <a:pt x="23495" y="70052"/>
                    <a:pt x="23504" y="70052"/>
                  </a:cubicBezTo>
                  <a:cubicBezTo>
                    <a:pt x="23514" y="70052"/>
                    <a:pt x="23524" y="70051"/>
                    <a:pt x="23534" y="70051"/>
                  </a:cubicBezTo>
                  <a:cubicBezTo>
                    <a:pt x="23540" y="70051"/>
                    <a:pt x="23545" y="70052"/>
                    <a:pt x="23551" y="70052"/>
                  </a:cubicBezTo>
                  <a:cubicBezTo>
                    <a:pt x="24259" y="70784"/>
                    <a:pt x="25031" y="71392"/>
                    <a:pt x="25864" y="71767"/>
                  </a:cubicBezTo>
                  <a:cubicBezTo>
                    <a:pt x="26289" y="71960"/>
                    <a:pt x="26709" y="72044"/>
                    <a:pt x="27118" y="72044"/>
                  </a:cubicBezTo>
                  <a:cubicBezTo>
                    <a:pt x="28497" y="72044"/>
                    <a:pt x="29757" y="71086"/>
                    <a:pt x="30712" y="70073"/>
                  </a:cubicBezTo>
                  <a:cubicBezTo>
                    <a:pt x="31114" y="69645"/>
                    <a:pt x="31483" y="69199"/>
                    <a:pt x="31838" y="68742"/>
                  </a:cubicBezTo>
                  <a:cubicBezTo>
                    <a:pt x="33683" y="67680"/>
                    <a:pt x="35056" y="66033"/>
                    <a:pt x="36882" y="64919"/>
                  </a:cubicBezTo>
                  <a:cubicBezTo>
                    <a:pt x="37628" y="64464"/>
                    <a:pt x="38412" y="64149"/>
                    <a:pt x="39214" y="63909"/>
                  </a:cubicBezTo>
                  <a:cubicBezTo>
                    <a:pt x="39489" y="64115"/>
                    <a:pt x="39819" y="64214"/>
                    <a:pt x="40161" y="64214"/>
                  </a:cubicBezTo>
                  <a:cubicBezTo>
                    <a:pt x="40442" y="64214"/>
                    <a:pt x="40730" y="64146"/>
                    <a:pt x="41002" y="64016"/>
                  </a:cubicBezTo>
                  <a:cubicBezTo>
                    <a:pt x="41064" y="63992"/>
                    <a:pt x="41128" y="63969"/>
                    <a:pt x="41192" y="63947"/>
                  </a:cubicBezTo>
                  <a:cubicBezTo>
                    <a:pt x="41234" y="63933"/>
                    <a:pt x="41277" y="63924"/>
                    <a:pt x="41319" y="63912"/>
                  </a:cubicBezTo>
                  <a:cubicBezTo>
                    <a:pt x="42653" y="64407"/>
                    <a:pt x="44211" y="64902"/>
                    <a:pt x="43979" y="66609"/>
                  </a:cubicBezTo>
                  <a:cubicBezTo>
                    <a:pt x="43744" y="68338"/>
                    <a:pt x="42660" y="69933"/>
                    <a:pt x="42264" y="71639"/>
                  </a:cubicBezTo>
                  <a:cubicBezTo>
                    <a:pt x="42000" y="72784"/>
                    <a:pt x="42844" y="73646"/>
                    <a:pt x="43842" y="73646"/>
                  </a:cubicBezTo>
                  <a:cubicBezTo>
                    <a:pt x="43990" y="73646"/>
                    <a:pt x="44141" y="73627"/>
                    <a:pt x="44292" y="73587"/>
                  </a:cubicBezTo>
                  <a:cubicBezTo>
                    <a:pt x="44488" y="73704"/>
                    <a:pt x="44725" y="73775"/>
                    <a:pt x="45008" y="73775"/>
                  </a:cubicBezTo>
                  <a:cubicBezTo>
                    <a:pt x="45068" y="73775"/>
                    <a:pt x="45130" y="73772"/>
                    <a:pt x="45194" y="73765"/>
                  </a:cubicBezTo>
                  <a:cubicBezTo>
                    <a:pt x="45842" y="73698"/>
                    <a:pt x="46500" y="73653"/>
                    <a:pt x="47156" y="73653"/>
                  </a:cubicBezTo>
                  <a:cubicBezTo>
                    <a:pt x="47899" y="73653"/>
                    <a:pt x="48640" y="73710"/>
                    <a:pt x="49364" y="73855"/>
                  </a:cubicBezTo>
                  <a:cubicBezTo>
                    <a:pt x="50258" y="74035"/>
                    <a:pt x="50825" y="74284"/>
                    <a:pt x="51014" y="74781"/>
                  </a:cubicBezTo>
                  <a:cubicBezTo>
                    <a:pt x="50986" y="75141"/>
                    <a:pt x="50971" y="75496"/>
                    <a:pt x="50974" y="75835"/>
                  </a:cubicBezTo>
                  <a:cubicBezTo>
                    <a:pt x="50950" y="75917"/>
                    <a:pt x="50934" y="75991"/>
                    <a:pt x="50903" y="76081"/>
                  </a:cubicBezTo>
                  <a:cubicBezTo>
                    <a:pt x="50841" y="76258"/>
                    <a:pt x="50808" y="76443"/>
                    <a:pt x="50810" y="76630"/>
                  </a:cubicBezTo>
                  <a:cubicBezTo>
                    <a:pt x="49910" y="78132"/>
                    <a:pt x="48321" y="79074"/>
                    <a:pt x="46650" y="80111"/>
                  </a:cubicBezTo>
                  <a:cubicBezTo>
                    <a:pt x="45388" y="80895"/>
                    <a:pt x="44002" y="81994"/>
                    <a:pt x="44064" y="83615"/>
                  </a:cubicBezTo>
                  <a:cubicBezTo>
                    <a:pt x="44096" y="84460"/>
                    <a:pt x="44806" y="85249"/>
                    <a:pt x="45653" y="85249"/>
                  </a:cubicBezTo>
                  <a:cubicBezTo>
                    <a:pt x="45802" y="85249"/>
                    <a:pt x="45954" y="85225"/>
                    <a:pt x="46108" y="85173"/>
                  </a:cubicBezTo>
                  <a:cubicBezTo>
                    <a:pt x="46141" y="85162"/>
                    <a:pt x="46174" y="85147"/>
                    <a:pt x="46207" y="85136"/>
                  </a:cubicBezTo>
                  <a:cubicBezTo>
                    <a:pt x="46217" y="85143"/>
                    <a:pt x="46223" y="85152"/>
                    <a:pt x="46233" y="85160"/>
                  </a:cubicBezTo>
                  <a:cubicBezTo>
                    <a:pt x="47105" y="85903"/>
                    <a:pt x="47952" y="86275"/>
                    <a:pt x="49037" y="86641"/>
                  </a:cubicBezTo>
                  <a:cubicBezTo>
                    <a:pt x="52423" y="87774"/>
                    <a:pt x="49750" y="90778"/>
                    <a:pt x="48492" y="92109"/>
                  </a:cubicBezTo>
                  <a:cubicBezTo>
                    <a:pt x="48229" y="92388"/>
                    <a:pt x="47997" y="92649"/>
                    <a:pt x="47793" y="92900"/>
                  </a:cubicBezTo>
                  <a:cubicBezTo>
                    <a:pt x="47776" y="92899"/>
                    <a:pt x="47759" y="92899"/>
                    <a:pt x="47742" y="92899"/>
                  </a:cubicBezTo>
                  <a:cubicBezTo>
                    <a:pt x="46605" y="92899"/>
                    <a:pt x="45839" y="94394"/>
                    <a:pt x="46463" y="95330"/>
                  </a:cubicBezTo>
                  <a:lnTo>
                    <a:pt x="46593" y="95524"/>
                  </a:lnTo>
                  <a:cubicBezTo>
                    <a:pt x="46534" y="96353"/>
                    <a:pt x="46731" y="97273"/>
                    <a:pt x="47109" y="98496"/>
                  </a:cubicBezTo>
                  <a:cubicBezTo>
                    <a:pt x="47333" y="99226"/>
                    <a:pt x="47981" y="99672"/>
                    <a:pt x="48674" y="99672"/>
                  </a:cubicBezTo>
                  <a:cubicBezTo>
                    <a:pt x="48943" y="99672"/>
                    <a:pt x="49219" y="99604"/>
                    <a:pt x="49480" y="99461"/>
                  </a:cubicBezTo>
                  <a:cubicBezTo>
                    <a:pt x="51215" y="98509"/>
                    <a:pt x="57774" y="97998"/>
                    <a:pt x="59990" y="95836"/>
                  </a:cubicBezTo>
                  <a:cubicBezTo>
                    <a:pt x="60405" y="95687"/>
                    <a:pt x="60824" y="95548"/>
                    <a:pt x="61246" y="95417"/>
                  </a:cubicBezTo>
                  <a:cubicBezTo>
                    <a:pt x="61316" y="95481"/>
                    <a:pt x="61390" y="95540"/>
                    <a:pt x="61459" y="95607"/>
                  </a:cubicBezTo>
                  <a:cubicBezTo>
                    <a:pt x="61537" y="95683"/>
                    <a:pt x="61631" y="95716"/>
                    <a:pt x="61725" y="95716"/>
                  </a:cubicBezTo>
                  <a:cubicBezTo>
                    <a:pt x="62016" y="95716"/>
                    <a:pt x="62305" y="95405"/>
                    <a:pt x="62093" y="95119"/>
                  </a:cubicBezTo>
                  <a:cubicBezTo>
                    <a:pt x="62082" y="95104"/>
                    <a:pt x="62072" y="95088"/>
                    <a:pt x="62062" y="95074"/>
                  </a:cubicBezTo>
                  <a:cubicBezTo>
                    <a:pt x="62134" y="94977"/>
                    <a:pt x="62171" y="94856"/>
                    <a:pt x="62134" y="94730"/>
                  </a:cubicBezTo>
                  <a:cubicBezTo>
                    <a:pt x="61899" y="93923"/>
                    <a:pt x="61361" y="93393"/>
                    <a:pt x="60739" y="92857"/>
                  </a:cubicBezTo>
                  <a:cubicBezTo>
                    <a:pt x="60648" y="92778"/>
                    <a:pt x="60553" y="92745"/>
                    <a:pt x="60463" y="92745"/>
                  </a:cubicBezTo>
                  <a:cubicBezTo>
                    <a:pt x="60401" y="92745"/>
                    <a:pt x="60341" y="92761"/>
                    <a:pt x="60287" y="92789"/>
                  </a:cubicBezTo>
                  <a:cubicBezTo>
                    <a:pt x="59273" y="90826"/>
                    <a:pt x="58580" y="89573"/>
                    <a:pt x="60384" y="87503"/>
                  </a:cubicBezTo>
                  <a:cubicBezTo>
                    <a:pt x="61179" y="86589"/>
                    <a:pt x="61612" y="85579"/>
                    <a:pt x="61857" y="84416"/>
                  </a:cubicBezTo>
                  <a:cubicBezTo>
                    <a:pt x="62482" y="81466"/>
                    <a:pt x="60479" y="78662"/>
                    <a:pt x="60092" y="75799"/>
                  </a:cubicBezTo>
                  <a:cubicBezTo>
                    <a:pt x="60215" y="74696"/>
                    <a:pt x="60453" y="73599"/>
                    <a:pt x="60573" y="72410"/>
                  </a:cubicBezTo>
                  <a:cubicBezTo>
                    <a:pt x="61290" y="71375"/>
                    <a:pt x="62347" y="70642"/>
                    <a:pt x="63318" y="69824"/>
                  </a:cubicBezTo>
                  <a:cubicBezTo>
                    <a:pt x="63876" y="69692"/>
                    <a:pt x="64463" y="69645"/>
                    <a:pt x="64976" y="69645"/>
                  </a:cubicBezTo>
                  <a:cubicBezTo>
                    <a:pt x="64995" y="69645"/>
                    <a:pt x="65014" y="69645"/>
                    <a:pt x="65032" y="69645"/>
                  </a:cubicBezTo>
                  <a:cubicBezTo>
                    <a:pt x="65229" y="69974"/>
                    <a:pt x="65546" y="70216"/>
                    <a:pt x="65918" y="70317"/>
                  </a:cubicBezTo>
                  <a:cubicBezTo>
                    <a:pt x="66665" y="70528"/>
                    <a:pt x="67388" y="70665"/>
                    <a:pt x="68078" y="70665"/>
                  </a:cubicBezTo>
                  <a:cubicBezTo>
                    <a:pt x="68396" y="70665"/>
                    <a:pt x="68707" y="70636"/>
                    <a:pt x="69010" y="70571"/>
                  </a:cubicBezTo>
                  <a:cubicBezTo>
                    <a:pt x="69111" y="70585"/>
                    <a:pt x="69210" y="70591"/>
                    <a:pt x="69307" y="70591"/>
                  </a:cubicBezTo>
                  <a:cubicBezTo>
                    <a:pt x="71162" y="70591"/>
                    <a:pt x="72416" y="68263"/>
                    <a:pt x="72998" y="66301"/>
                  </a:cubicBezTo>
                  <a:cubicBezTo>
                    <a:pt x="73894" y="65360"/>
                    <a:pt x="74965" y="65018"/>
                    <a:pt x="76359" y="65018"/>
                  </a:cubicBezTo>
                  <a:cubicBezTo>
                    <a:pt x="76831" y="65018"/>
                    <a:pt x="77340" y="65057"/>
                    <a:pt x="77892" y="65125"/>
                  </a:cubicBezTo>
                  <a:cubicBezTo>
                    <a:pt x="79175" y="65285"/>
                    <a:pt x="79601" y="66438"/>
                    <a:pt x="80528" y="66981"/>
                  </a:cubicBezTo>
                  <a:cubicBezTo>
                    <a:pt x="80677" y="68197"/>
                    <a:pt x="81290" y="68971"/>
                    <a:pt x="82608" y="68971"/>
                  </a:cubicBezTo>
                  <a:cubicBezTo>
                    <a:pt x="82682" y="68971"/>
                    <a:pt x="82759" y="68968"/>
                    <a:pt x="82838" y="68963"/>
                  </a:cubicBezTo>
                  <a:cubicBezTo>
                    <a:pt x="84013" y="68890"/>
                    <a:pt x="84922" y="68814"/>
                    <a:pt x="85652" y="68601"/>
                  </a:cubicBezTo>
                  <a:cubicBezTo>
                    <a:pt x="85842" y="68667"/>
                    <a:pt x="86042" y="68700"/>
                    <a:pt x="86239" y="68700"/>
                  </a:cubicBezTo>
                  <a:cubicBezTo>
                    <a:pt x="87008" y="68700"/>
                    <a:pt x="87742" y="68195"/>
                    <a:pt x="87742" y="67146"/>
                  </a:cubicBezTo>
                  <a:lnTo>
                    <a:pt x="87742" y="66820"/>
                  </a:lnTo>
                  <a:cubicBezTo>
                    <a:pt x="87953" y="66412"/>
                    <a:pt x="88145" y="65918"/>
                    <a:pt x="88328" y="65321"/>
                  </a:cubicBezTo>
                  <a:cubicBezTo>
                    <a:pt x="89628" y="61089"/>
                    <a:pt x="90413" y="56590"/>
                    <a:pt x="90541" y="52151"/>
                  </a:cubicBezTo>
                  <a:cubicBezTo>
                    <a:pt x="90556" y="52079"/>
                    <a:pt x="90567" y="52002"/>
                    <a:pt x="90572" y="51928"/>
                  </a:cubicBezTo>
                  <a:cubicBezTo>
                    <a:pt x="90973" y="51263"/>
                    <a:pt x="90641" y="50329"/>
                    <a:pt x="89992" y="49820"/>
                  </a:cubicBezTo>
                  <a:cubicBezTo>
                    <a:pt x="89695" y="49488"/>
                    <a:pt x="89294" y="49272"/>
                    <a:pt x="88858" y="49272"/>
                  </a:cubicBezTo>
                  <a:cubicBezTo>
                    <a:pt x="88639" y="49272"/>
                    <a:pt x="88411" y="49327"/>
                    <a:pt x="88183" y="49449"/>
                  </a:cubicBezTo>
                  <a:cubicBezTo>
                    <a:pt x="85756" y="49529"/>
                    <a:pt x="83494" y="50554"/>
                    <a:pt x="81761" y="52269"/>
                  </a:cubicBezTo>
                  <a:cubicBezTo>
                    <a:pt x="80407" y="52736"/>
                    <a:pt x="79038" y="53148"/>
                    <a:pt x="77658" y="53467"/>
                  </a:cubicBezTo>
                  <a:cubicBezTo>
                    <a:pt x="77239" y="53564"/>
                    <a:pt x="76844" y="53607"/>
                    <a:pt x="76470" y="53607"/>
                  </a:cubicBezTo>
                  <a:cubicBezTo>
                    <a:pt x="73501" y="53607"/>
                    <a:pt x="71791" y="50890"/>
                    <a:pt x="68984" y="50567"/>
                  </a:cubicBezTo>
                  <a:cubicBezTo>
                    <a:pt x="68873" y="50500"/>
                    <a:pt x="68756" y="50446"/>
                    <a:pt x="68633" y="50405"/>
                  </a:cubicBezTo>
                  <a:cubicBezTo>
                    <a:pt x="68350" y="50312"/>
                    <a:pt x="68060" y="50269"/>
                    <a:pt x="67771" y="50269"/>
                  </a:cubicBezTo>
                  <a:cubicBezTo>
                    <a:pt x="66864" y="50269"/>
                    <a:pt x="65970" y="50697"/>
                    <a:pt x="65366" y="51385"/>
                  </a:cubicBezTo>
                  <a:cubicBezTo>
                    <a:pt x="65217" y="51552"/>
                    <a:pt x="65101" y="51745"/>
                    <a:pt x="65022" y="51954"/>
                  </a:cubicBezTo>
                  <a:cubicBezTo>
                    <a:pt x="64092" y="52704"/>
                    <a:pt x="63228" y="53605"/>
                    <a:pt x="62240" y="54291"/>
                  </a:cubicBezTo>
                  <a:cubicBezTo>
                    <a:pt x="60655" y="55390"/>
                    <a:pt x="58573" y="56162"/>
                    <a:pt x="56589" y="56162"/>
                  </a:cubicBezTo>
                  <a:cubicBezTo>
                    <a:pt x="55536" y="56162"/>
                    <a:pt x="54510" y="55945"/>
                    <a:pt x="53600" y="55442"/>
                  </a:cubicBezTo>
                  <a:cubicBezTo>
                    <a:pt x="53573" y="55409"/>
                    <a:pt x="53552" y="55375"/>
                    <a:pt x="53521" y="55342"/>
                  </a:cubicBezTo>
                  <a:cubicBezTo>
                    <a:pt x="53309" y="55124"/>
                    <a:pt x="53095" y="54914"/>
                    <a:pt x="52878" y="54706"/>
                  </a:cubicBezTo>
                  <a:cubicBezTo>
                    <a:pt x="52799" y="54523"/>
                    <a:pt x="52688" y="54355"/>
                    <a:pt x="52551" y="54210"/>
                  </a:cubicBezTo>
                  <a:cubicBezTo>
                    <a:pt x="52428" y="54080"/>
                    <a:pt x="52318" y="53938"/>
                    <a:pt x="52209" y="53796"/>
                  </a:cubicBezTo>
                  <a:cubicBezTo>
                    <a:pt x="52191" y="53775"/>
                    <a:pt x="52174" y="53753"/>
                    <a:pt x="52158" y="53730"/>
                  </a:cubicBezTo>
                  <a:cubicBezTo>
                    <a:pt x="51985" y="53500"/>
                    <a:pt x="51812" y="53313"/>
                    <a:pt x="51591" y="53171"/>
                  </a:cubicBezTo>
                  <a:cubicBezTo>
                    <a:pt x="51378" y="52430"/>
                    <a:pt x="51127" y="51700"/>
                    <a:pt x="50836" y="50983"/>
                  </a:cubicBezTo>
                  <a:cubicBezTo>
                    <a:pt x="49870" y="48615"/>
                    <a:pt x="48094" y="46820"/>
                    <a:pt x="45449" y="46797"/>
                  </a:cubicBezTo>
                  <a:cubicBezTo>
                    <a:pt x="45347" y="46787"/>
                    <a:pt x="45245" y="46782"/>
                    <a:pt x="45142" y="46782"/>
                  </a:cubicBezTo>
                  <a:cubicBezTo>
                    <a:pt x="44206" y="46782"/>
                    <a:pt x="43256" y="47187"/>
                    <a:pt x="42326" y="47697"/>
                  </a:cubicBezTo>
                  <a:cubicBezTo>
                    <a:pt x="40934" y="48165"/>
                    <a:pt x="39629" y="48871"/>
                    <a:pt x="38322" y="49679"/>
                  </a:cubicBezTo>
                  <a:cubicBezTo>
                    <a:pt x="38107" y="49809"/>
                    <a:pt x="37926" y="49988"/>
                    <a:pt x="37791" y="50199"/>
                  </a:cubicBezTo>
                  <a:cubicBezTo>
                    <a:pt x="37657" y="50214"/>
                    <a:pt x="37522" y="50242"/>
                    <a:pt x="37389" y="50251"/>
                  </a:cubicBezTo>
                  <a:cubicBezTo>
                    <a:pt x="37199" y="50265"/>
                    <a:pt x="37000" y="50272"/>
                    <a:pt x="36791" y="50272"/>
                  </a:cubicBezTo>
                  <a:cubicBezTo>
                    <a:pt x="34364" y="50272"/>
                    <a:pt x="30819" y="49304"/>
                    <a:pt x="29399" y="47128"/>
                  </a:cubicBezTo>
                  <a:cubicBezTo>
                    <a:pt x="29395" y="47116"/>
                    <a:pt x="29395" y="47104"/>
                    <a:pt x="29392" y="47092"/>
                  </a:cubicBezTo>
                  <a:cubicBezTo>
                    <a:pt x="29215" y="46527"/>
                    <a:pt x="29064" y="46148"/>
                    <a:pt x="28744" y="45655"/>
                  </a:cubicBezTo>
                  <a:cubicBezTo>
                    <a:pt x="28568" y="45380"/>
                    <a:pt x="28313" y="45163"/>
                    <a:pt x="28012" y="45035"/>
                  </a:cubicBezTo>
                  <a:cubicBezTo>
                    <a:pt x="27851" y="44234"/>
                    <a:pt x="27829" y="43377"/>
                    <a:pt x="27870" y="42561"/>
                  </a:cubicBezTo>
                  <a:cubicBezTo>
                    <a:pt x="28022" y="42208"/>
                    <a:pt x="28208" y="41871"/>
                    <a:pt x="28421" y="41552"/>
                  </a:cubicBezTo>
                  <a:cubicBezTo>
                    <a:pt x="28703" y="41140"/>
                    <a:pt x="28729" y="40709"/>
                    <a:pt x="28601" y="40327"/>
                  </a:cubicBezTo>
                  <a:cubicBezTo>
                    <a:pt x="29386" y="39541"/>
                    <a:pt x="30249" y="38798"/>
                    <a:pt x="31040" y="37862"/>
                  </a:cubicBezTo>
                  <a:cubicBezTo>
                    <a:pt x="31486" y="37330"/>
                    <a:pt x="32057" y="36887"/>
                    <a:pt x="32518" y="36382"/>
                  </a:cubicBezTo>
                  <a:cubicBezTo>
                    <a:pt x="32691" y="36328"/>
                    <a:pt x="32855" y="36254"/>
                    <a:pt x="33010" y="36158"/>
                  </a:cubicBezTo>
                  <a:cubicBezTo>
                    <a:pt x="34136" y="35433"/>
                    <a:pt x="33856" y="34014"/>
                    <a:pt x="33046" y="33401"/>
                  </a:cubicBezTo>
                  <a:cubicBezTo>
                    <a:pt x="32985" y="33257"/>
                    <a:pt x="32923" y="33117"/>
                    <a:pt x="32861" y="32980"/>
                  </a:cubicBezTo>
                  <a:cubicBezTo>
                    <a:pt x="32063" y="31190"/>
                    <a:pt x="32210" y="29610"/>
                    <a:pt x="32611" y="27733"/>
                  </a:cubicBezTo>
                  <a:cubicBezTo>
                    <a:pt x="33529" y="26835"/>
                    <a:pt x="34496" y="25982"/>
                    <a:pt x="35847" y="25632"/>
                  </a:cubicBezTo>
                  <a:cubicBezTo>
                    <a:pt x="37147" y="25294"/>
                    <a:pt x="38472" y="25189"/>
                    <a:pt x="39811" y="25189"/>
                  </a:cubicBezTo>
                  <a:cubicBezTo>
                    <a:pt x="42048" y="25189"/>
                    <a:pt x="44321" y="25483"/>
                    <a:pt x="46573" y="25483"/>
                  </a:cubicBezTo>
                  <a:cubicBezTo>
                    <a:pt x="47718" y="25483"/>
                    <a:pt x="48856" y="25407"/>
                    <a:pt x="49982" y="25178"/>
                  </a:cubicBezTo>
                  <a:cubicBezTo>
                    <a:pt x="50471" y="25080"/>
                    <a:pt x="50789" y="24787"/>
                    <a:pt x="50966" y="24422"/>
                  </a:cubicBezTo>
                  <a:cubicBezTo>
                    <a:pt x="52617" y="24041"/>
                    <a:pt x="53898" y="23286"/>
                    <a:pt x="53612" y="21580"/>
                  </a:cubicBezTo>
                  <a:cubicBezTo>
                    <a:pt x="53566" y="21297"/>
                    <a:pt x="53465" y="21072"/>
                    <a:pt x="53330" y="20896"/>
                  </a:cubicBezTo>
                  <a:cubicBezTo>
                    <a:pt x="53683" y="19478"/>
                    <a:pt x="53702" y="18218"/>
                    <a:pt x="53997" y="17013"/>
                  </a:cubicBezTo>
                  <a:cubicBezTo>
                    <a:pt x="54144" y="16952"/>
                    <a:pt x="54282" y="16871"/>
                    <a:pt x="54409" y="16771"/>
                  </a:cubicBezTo>
                  <a:cubicBezTo>
                    <a:pt x="55431" y="15948"/>
                    <a:pt x="56564" y="15626"/>
                    <a:pt x="57738" y="15626"/>
                  </a:cubicBezTo>
                  <a:cubicBezTo>
                    <a:pt x="60838" y="15626"/>
                    <a:pt x="64230" y="17875"/>
                    <a:pt x="66661" y="19123"/>
                  </a:cubicBezTo>
                  <a:cubicBezTo>
                    <a:pt x="66923" y="19258"/>
                    <a:pt x="67180" y="19316"/>
                    <a:pt x="67423" y="19316"/>
                  </a:cubicBezTo>
                  <a:cubicBezTo>
                    <a:pt x="67556" y="19316"/>
                    <a:pt x="67685" y="19299"/>
                    <a:pt x="67809" y="19267"/>
                  </a:cubicBezTo>
                  <a:cubicBezTo>
                    <a:pt x="69270" y="20228"/>
                    <a:pt x="71011" y="20795"/>
                    <a:pt x="72754" y="20981"/>
                  </a:cubicBezTo>
                  <a:cubicBezTo>
                    <a:pt x="72955" y="21058"/>
                    <a:pt x="73151" y="21093"/>
                    <a:pt x="73339" y="21093"/>
                  </a:cubicBezTo>
                  <a:cubicBezTo>
                    <a:pt x="73493" y="21093"/>
                    <a:pt x="73642" y="21069"/>
                    <a:pt x="73782" y="21024"/>
                  </a:cubicBezTo>
                  <a:cubicBezTo>
                    <a:pt x="73923" y="21012"/>
                    <a:pt x="74061" y="20982"/>
                    <a:pt x="74193" y="20934"/>
                  </a:cubicBezTo>
                  <a:cubicBezTo>
                    <a:pt x="74749" y="21044"/>
                    <a:pt x="75308" y="21120"/>
                    <a:pt x="75896" y="21120"/>
                  </a:cubicBezTo>
                  <a:cubicBezTo>
                    <a:pt x="76185" y="21120"/>
                    <a:pt x="76480" y="21102"/>
                    <a:pt x="76786" y="21060"/>
                  </a:cubicBezTo>
                  <a:cubicBezTo>
                    <a:pt x="76867" y="21050"/>
                    <a:pt x="76945" y="21031"/>
                    <a:pt x="77023" y="21007"/>
                  </a:cubicBezTo>
                  <a:cubicBezTo>
                    <a:pt x="77282" y="21051"/>
                    <a:pt x="77544" y="21075"/>
                    <a:pt x="77809" y="21075"/>
                  </a:cubicBezTo>
                  <a:cubicBezTo>
                    <a:pt x="78418" y="21075"/>
                    <a:pt x="79041" y="20949"/>
                    <a:pt x="79675" y="20657"/>
                  </a:cubicBezTo>
                  <a:cubicBezTo>
                    <a:pt x="79836" y="20579"/>
                    <a:pt x="79978" y="20472"/>
                    <a:pt x="80094" y="20337"/>
                  </a:cubicBezTo>
                  <a:cubicBezTo>
                    <a:pt x="80674" y="20260"/>
                    <a:pt x="81181" y="19855"/>
                    <a:pt x="80824" y="19139"/>
                  </a:cubicBezTo>
                  <a:cubicBezTo>
                    <a:pt x="80751" y="18995"/>
                    <a:pt x="80636" y="18937"/>
                    <a:pt x="80517" y="18937"/>
                  </a:cubicBezTo>
                  <a:cubicBezTo>
                    <a:pt x="80478" y="18937"/>
                    <a:pt x="80439" y="18944"/>
                    <a:pt x="80400" y="18955"/>
                  </a:cubicBezTo>
                  <a:cubicBezTo>
                    <a:pt x="80333" y="18647"/>
                    <a:pt x="80199" y="18349"/>
                    <a:pt x="80002" y="18121"/>
                  </a:cubicBezTo>
                  <a:cubicBezTo>
                    <a:pt x="77104" y="14744"/>
                    <a:pt x="74362" y="11379"/>
                    <a:pt x="70635" y="8875"/>
                  </a:cubicBezTo>
                  <a:cubicBezTo>
                    <a:pt x="68752" y="7612"/>
                    <a:pt x="66796" y="6308"/>
                    <a:pt x="64738" y="5353"/>
                  </a:cubicBezTo>
                  <a:cubicBezTo>
                    <a:pt x="63088" y="4588"/>
                    <a:pt x="61272" y="4195"/>
                    <a:pt x="59541" y="3615"/>
                  </a:cubicBezTo>
                  <a:cubicBezTo>
                    <a:pt x="57279" y="1982"/>
                    <a:pt x="54521" y="1837"/>
                    <a:pt x="51781" y="1105"/>
                  </a:cubicBezTo>
                  <a:cubicBezTo>
                    <a:pt x="50007" y="632"/>
                    <a:pt x="48263" y="204"/>
                    <a:pt x="46535" y="204"/>
                  </a:cubicBezTo>
                  <a:cubicBezTo>
                    <a:pt x="45981" y="204"/>
                    <a:pt x="45429" y="248"/>
                    <a:pt x="44878" y="348"/>
                  </a:cubicBezTo>
                  <a:cubicBezTo>
                    <a:pt x="43605" y="100"/>
                    <a:pt x="42303" y="0"/>
                    <a:pt x="4099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5"/>
            <p:cNvSpPr/>
            <p:nvPr/>
          </p:nvSpPr>
          <p:spPr>
            <a:xfrm>
              <a:off x="1142423" y="2075513"/>
              <a:ext cx="1464544" cy="1408352"/>
            </a:xfrm>
            <a:custGeom>
              <a:avLst/>
              <a:gdLst/>
              <a:ahLst/>
              <a:cxnLst/>
              <a:rect l="l" t="t" r="r" b="b"/>
              <a:pathLst>
                <a:path w="105686" h="101631" extrusionOk="0">
                  <a:moveTo>
                    <a:pt x="52838" y="847"/>
                  </a:moveTo>
                  <a:cubicBezTo>
                    <a:pt x="53683" y="847"/>
                    <a:pt x="54525" y="881"/>
                    <a:pt x="55360" y="953"/>
                  </a:cubicBezTo>
                  <a:lnTo>
                    <a:pt x="55360" y="953"/>
                  </a:lnTo>
                  <a:cubicBezTo>
                    <a:pt x="55393" y="962"/>
                    <a:pt x="55428" y="966"/>
                    <a:pt x="55466" y="966"/>
                  </a:cubicBezTo>
                  <a:cubicBezTo>
                    <a:pt x="55470" y="966"/>
                    <a:pt x="55474" y="966"/>
                    <a:pt x="55479" y="966"/>
                  </a:cubicBezTo>
                  <a:cubicBezTo>
                    <a:pt x="55485" y="966"/>
                    <a:pt x="55491" y="966"/>
                    <a:pt x="55498" y="965"/>
                  </a:cubicBezTo>
                  <a:lnTo>
                    <a:pt x="55498" y="965"/>
                  </a:lnTo>
                  <a:cubicBezTo>
                    <a:pt x="55506" y="966"/>
                    <a:pt x="55515" y="966"/>
                    <a:pt x="55523" y="966"/>
                  </a:cubicBezTo>
                  <a:cubicBezTo>
                    <a:pt x="55539" y="966"/>
                    <a:pt x="55554" y="965"/>
                    <a:pt x="55569" y="964"/>
                  </a:cubicBezTo>
                  <a:lnTo>
                    <a:pt x="55569" y="964"/>
                  </a:lnTo>
                  <a:cubicBezTo>
                    <a:pt x="55890" y="956"/>
                    <a:pt x="56212" y="952"/>
                    <a:pt x="56533" y="952"/>
                  </a:cubicBezTo>
                  <a:cubicBezTo>
                    <a:pt x="65999" y="952"/>
                    <a:pt x="75359" y="4255"/>
                    <a:pt x="83160" y="9521"/>
                  </a:cubicBezTo>
                  <a:cubicBezTo>
                    <a:pt x="93749" y="16666"/>
                    <a:pt x="100379" y="27937"/>
                    <a:pt x="102548" y="40416"/>
                  </a:cubicBezTo>
                  <a:cubicBezTo>
                    <a:pt x="105231" y="55869"/>
                    <a:pt x="101737" y="72337"/>
                    <a:pt x="90962" y="83986"/>
                  </a:cubicBezTo>
                  <a:cubicBezTo>
                    <a:pt x="83151" y="92429"/>
                    <a:pt x="72273" y="97845"/>
                    <a:pt x="61084" y="100061"/>
                  </a:cubicBezTo>
                  <a:cubicBezTo>
                    <a:pt x="57727" y="100725"/>
                    <a:pt x="54331" y="101052"/>
                    <a:pt x="50948" y="101052"/>
                  </a:cubicBezTo>
                  <a:cubicBezTo>
                    <a:pt x="36518" y="101052"/>
                    <a:pt x="22345" y="95109"/>
                    <a:pt x="12655" y="84125"/>
                  </a:cubicBezTo>
                  <a:cubicBezTo>
                    <a:pt x="1673" y="71675"/>
                    <a:pt x="513" y="53465"/>
                    <a:pt x="4207" y="37891"/>
                  </a:cubicBezTo>
                  <a:cubicBezTo>
                    <a:pt x="8808" y="18501"/>
                    <a:pt x="24789" y="5673"/>
                    <a:pt x="43831" y="1861"/>
                  </a:cubicBezTo>
                  <a:cubicBezTo>
                    <a:pt x="46758" y="1276"/>
                    <a:pt x="49815" y="847"/>
                    <a:pt x="52838" y="847"/>
                  </a:cubicBezTo>
                  <a:close/>
                  <a:moveTo>
                    <a:pt x="51995" y="0"/>
                  </a:moveTo>
                  <a:cubicBezTo>
                    <a:pt x="39668" y="0"/>
                    <a:pt x="26502" y="5701"/>
                    <a:pt x="17566" y="13601"/>
                  </a:cubicBezTo>
                  <a:cubicBezTo>
                    <a:pt x="9826" y="20438"/>
                    <a:pt x="5050" y="29817"/>
                    <a:pt x="2947" y="39840"/>
                  </a:cubicBezTo>
                  <a:cubicBezTo>
                    <a:pt x="1" y="53882"/>
                    <a:pt x="1195" y="69562"/>
                    <a:pt x="9582" y="81520"/>
                  </a:cubicBezTo>
                  <a:cubicBezTo>
                    <a:pt x="19177" y="95200"/>
                    <a:pt x="34706" y="101631"/>
                    <a:pt x="50482" y="101631"/>
                  </a:cubicBezTo>
                  <a:cubicBezTo>
                    <a:pt x="61963" y="101631"/>
                    <a:pt x="73576" y="98225"/>
                    <a:pt x="83129" y="91729"/>
                  </a:cubicBezTo>
                  <a:cubicBezTo>
                    <a:pt x="93494" y="84684"/>
                    <a:pt x="100640" y="74121"/>
                    <a:pt x="103091" y="61814"/>
                  </a:cubicBezTo>
                  <a:cubicBezTo>
                    <a:pt x="105686" y="48786"/>
                    <a:pt x="103880" y="34385"/>
                    <a:pt x="97024" y="22921"/>
                  </a:cubicBezTo>
                  <a:cubicBezTo>
                    <a:pt x="88816" y="9197"/>
                    <a:pt x="72574" y="143"/>
                    <a:pt x="56576" y="143"/>
                  </a:cubicBezTo>
                  <a:cubicBezTo>
                    <a:pt x="56215" y="143"/>
                    <a:pt x="55854" y="148"/>
                    <a:pt x="55493" y="157"/>
                  </a:cubicBezTo>
                  <a:lnTo>
                    <a:pt x="55493" y="157"/>
                  </a:lnTo>
                  <a:cubicBezTo>
                    <a:pt x="55489" y="157"/>
                    <a:pt x="55485" y="156"/>
                    <a:pt x="55481" y="156"/>
                  </a:cubicBezTo>
                  <a:lnTo>
                    <a:pt x="55481" y="157"/>
                  </a:lnTo>
                  <a:lnTo>
                    <a:pt x="55481" y="157"/>
                  </a:lnTo>
                  <a:cubicBezTo>
                    <a:pt x="55480" y="157"/>
                    <a:pt x="55480" y="157"/>
                    <a:pt x="55480" y="157"/>
                  </a:cubicBezTo>
                  <a:lnTo>
                    <a:pt x="55480" y="157"/>
                  </a:lnTo>
                  <a:cubicBezTo>
                    <a:pt x="54329" y="52"/>
                    <a:pt x="53166" y="0"/>
                    <a:pt x="5199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5"/>
            <p:cNvSpPr/>
            <p:nvPr/>
          </p:nvSpPr>
          <p:spPr>
            <a:xfrm>
              <a:off x="1314533" y="2226310"/>
              <a:ext cx="379779" cy="1103487"/>
            </a:xfrm>
            <a:custGeom>
              <a:avLst/>
              <a:gdLst/>
              <a:ahLst/>
              <a:cxnLst/>
              <a:rect l="l" t="t" r="r" b="b"/>
              <a:pathLst>
                <a:path w="27406" h="79631" extrusionOk="0">
                  <a:moveTo>
                    <a:pt x="14923" y="0"/>
                  </a:moveTo>
                  <a:cubicBezTo>
                    <a:pt x="12482" y="0"/>
                    <a:pt x="9871" y="438"/>
                    <a:pt x="8398" y="472"/>
                  </a:cubicBezTo>
                  <a:cubicBezTo>
                    <a:pt x="7883" y="484"/>
                    <a:pt x="7877" y="1279"/>
                    <a:pt x="8387" y="1279"/>
                  </a:cubicBezTo>
                  <a:cubicBezTo>
                    <a:pt x="8390" y="1279"/>
                    <a:pt x="8394" y="1279"/>
                    <a:pt x="8398" y="1279"/>
                  </a:cubicBezTo>
                  <a:lnTo>
                    <a:pt x="8396" y="1279"/>
                  </a:lnTo>
                  <a:cubicBezTo>
                    <a:pt x="8905" y="1267"/>
                    <a:pt x="11016" y="1097"/>
                    <a:pt x="13275" y="1097"/>
                  </a:cubicBezTo>
                  <a:cubicBezTo>
                    <a:pt x="16634" y="1097"/>
                    <a:pt x="20318" y="1472"/>
                    <a:pt x="19537" y="3300"/>
                  </a:cubicBezTo>
                  <a:cubicBezTo>
                    <a:pt x="18668" y="5334"/>
                    <a:pt x="16626" y="6683"/>
                    <a:pt x="15753" y="8786"/>
                  </a:cubicBezTo>
                  <a:cubicBezTo>
                    <a:pt x="14282" y="12335"/>
                    <a:pt x="18237" y="12954"/>
                    <a:pt x="20704" y="13138"/>
                  </a:cubicBezTo>
                  <a:cubicBezTo>
                    <a:pt x="21703" y="13212"/>
                    <a:pt x="22728" y="13278"/>
                    <a:pt x="23638" y="13732"/>
                  </a:cubicBezTo>
                  <a:cubicBezTo>
                    <a:pt x="25461" y="14640"/>
                    <a:pt x="23434" y="17782"/>
                    <a:pt x="22705" y="18649"/>
                  </a:cubicBezTo>
                  <a:cubicBezTo>
                    <a:pt x="20630" y="21116"/>
                    <a:pt x="16742" y="21907"/>
                    <a:pt x="14038" y="23486"/>
                  </a:cubicBezTo>
                  <a:cubicBezTo>
                    <a:pt x="12052" y="24646"/>
                    <a:pt x="7789" y="30055"/>
                    <a:pt x="12369" y="30081"/>
                  </a:cubicBezTo>
                  <a:cubicBezTo>
                    <a:pt x="13230" y="30085"/>
                    <a:pt x="17555" y="30824"/>
                    <a:pt x="15418" y="31999"/>
                  </a:cubicBezTo>
                  <a:cubicBezTo>
                    <a:pt x="14363" y="32581"/>
                    <a:pt x="13146" y="32937"/>
                    <a:pt x="12039" y="33424"/>
                  </a:cubicBezTo>
                  <a:cubicBezTo>
                    <a:pt x="10697" y="34012"/>
                    <a:pt x="7552" y="35375"/>
                    <a:pt x="7576" y="37277"/>
                  </a:cubicBezTo>
                  <a:cubicBezTo>
                    <a:pt x="7598" y="38953"/>
                    <a:pt x="8644" y="39448"/>
                    <a:pt x="10155" y="39721"/>
                  </a:cubicBezTo>
                  <a:cubicBezTo>
                    <a:pt x="15026" y="40604"/>
                    <a:pt x="11758" y="43466"/>
                    <a:pt x="9302" y="44845"/>
                  </a:cubicBezTo>
                  <a:cubicBezTo>
                    <a:pt x="6619" y="46355"/>
                    <a:pt x="887" y="48344"/>
                    <a:pt x="487" y="52039"/>
                  </a:cubicBezTo>
                  <a:cubicBezTo>
                    <a:pt x="356" y="53265"/>
                    <a:pt x="737" y="54993"/>
                    <a:pt x="2019" y="55514"/>
                  </a:cubicBezTo>
                  <a:cubicBezTo>
                    <a:pt x="3324" y="56045"/>
                    <a:pt x="4689" y="56005"/>
                    <a:pt x="6070" y="56203"/>
                  </a:cubicBezTo>
                  <a:cubicBezTo>
                    <a:pt x="11263" y="56943"/>
                    <a:pt x="6201" y="62607"/>
                    <a:pt x="4573" y="64193"/>
                  </a:cubicBezTo>
                  <a:cubicBezTo>
                    <a:pt x="3061" y="65664"/>
                    <a:pt x="3106" y="67513"/>
                    <a:pt x="4682" y="68912"/>
                  </a:cubicBezTo>
                  <a:cubicBezTo>
                    <a:pt x="4870" y="69080"/>
                    <a:pt x="5106" y="69192"/>
                    <a:pt x="5339" y="69287"/>
                  </a:cubicBezTo>
                  <a:cubicBezTo>
                    <a:pt x="7536" y="70179"/>
                    <a:pt x="7077" y="72540"/>
                    <a:pt x="6461" y="74181"/>
                  </a:cubicBezTo>
                  <a:cubicBezTo>
                    <a:pt x="5791" y="75966"/>
                    <a:pt x="5158" y="77314"/>
                    <a:pt x="5410" y="79248"/>
                  </a:cubicBezTo>
                  <a:cubicBezTo>
                    <a:pt x="5443" y="79502"/>
                    <a:pt x="5663" y="79631"/>
                    <a:pt x="5866" y="79631"/>
                  </a:cubicBezTo>
                  <a:cubicBezTo>
                    <a:pt x="6067" y="79631"/>
                    <a:pt x="6251" y="79504"/>
                    <a:pt x="6217" y="79248"/>
                  </a:cubicBezTo>
                  <a:cubicBezTo>
                    <a:pt x="5791" y="75983"/>
                    <a:pt x="8511" y="73361"/>
                    <a:pt x="7773" y="70084"/>
                  </a:cubicBezTo>
                  <a:cubicBezTo>
                    <a:pt x="7642" y="69493"/>
                    <a:pt x="7072" y="69156"/>
                    <a:pt x="6582" y="68915"/>
                  </a:cubicBezTo>
                  <a:cubicBezTo>
                    <a:pt x="2577" y="66930"/>
                    <a:pt x="5867" y="64169"/>
                    <a:pt x="7332" y="62505"/>
                  </a:cubicBezTo>
                  <a:cubicBezTo>
                    <a:pt x="9058" y="60544"/>
                    <a:pt x="9915" y="58720"/>
                    <a:pt x="8315" y="56438"/>
                  </a:cubicBezTo>
                  <a:cubicBezTo>
                    <a:pt x="6601" y="53990"/>
                    <a:pt x="2395" y="56667"/>
                    <a:pt x="1327" y="53232"/>
                  </a:cubicBezTo>
                  <a:cubicBezTo>
                    <a:pt x="1" y="48970"/>
                    <a:pt x="9766" y="45835"/>
                    <a:pt x="12271" y="43907"/>
                  </a:cubicBezTo>
                  <a:cubicBezTo>
                    <a:pt x="13309" y="43107"/>
                    <a:pt x="13834" y="42252"/>
                    <a:pt x="13680" y="40949"/>
                  </a:cubicBezTo>
                  <a:cubicBezTo>
                    <a:pt x="13474" y="39199"/>
                    <a:pt x="11125" y="39081"/>
                    <a:pt x="9837" y="38847"/>
                  </a:cubicBezTo>
                  <a:cubicBezTo>
                    <a:pt x="6139" y="38176"/>
                    <a:pt x="10912" y="34866"/>
                    <a:pt x="11891" y="34378"/>
                  </a:cubicBezTo>
                  <a:cubicBezTo>
                    <a:pt x="12987" y="33832"/>
                    <a:pt x="14156" y="33462"/>
                    <a:pt x="15265" y="32955"/>
                  </a:cubicBezTo>
                  <a:cubicBezTo>
                    <a:pt x="15992" y="32622"/>
                    <a:pt x="17850" y="31747"/>
                    <a:pt x="16780" y="30678"/>
                  </a:cubicBezTo>
                  <a:cubicBezTo>
                    <a:pt x="16108" y="30007"/>
                    <a:pt x="11036" y="29060"/>
                    <a:pt x="11152" y="28395"/>
                  </a:cubicBezTo>
                  <a:cubicBezTo>
                    <a:pt x="11838" y="24469"/>
                    <a:pt x="16657" y="23083"/>
                    <a:pt x="19731" y="21634"/>
                  </a:cubicBezTo>
                  <a:cubicBezTo>
                    <a:pt x="22032" y="20547"/>
                    <a:pt x="27405" y="16202"/>
                    <a:pt x="24396" y="13283"/>
                  </a:cubicBezTo>
                  <a:cubicBezTo>
                    <a:pt x="22016" y="10974"/>
                    <a:pt x="13351" y="13849"/>
                    <a:pt x="17271" y="7609"/>
                  </a:cubicBezTo>
                  <a:cubicBezTo>
                    <a:pt x="18165" y="6188"/>
                    <a:pt x="21592" y="3650"/>
                    <a:pt x="20155" y="1684"/>
                  </a:cubicBezTo>
                  <a:cubicBezTo>
                    <a:pt x="19186" y="356"/>
                    <a:pt x="17124" y="0"/>
                    <a:pt x="1492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5"/>
            <p:cNvSpPr/>
            <p:nvPr/>
          </p:nvSpPr>
          <p:spPr>
            <a:xfrm>
              <a:off x="1503966" y="2963654"/>
              <a:ext cx="538766" cy="506616"/>
            </a:xfrm>
            <a:custGeom>
              <a:avLst/>
              <a:gdLst/>
              <a:ahLst/>
              <a:cxnLst/>
              <a:rect l="l" t="t" r="r" b="b"/>
              <a:pathLst>
                <a:path w="38879" h="36559" extrusionOk="0">
                  <a:moveTo>
                    <a:pt x="28422" y="1"/>
                  </a:moveTo>
                  <a:cubicBezTo>
                    <a:pt x="27667" y="1"/>
                    <a:pt x="26926" y="124"/>
                    <a:pt x="26484" y="243"/>
                  </a:cubicBezTo>
                  <a:cubicBezTo>
                    <a:pt x="23214" y="1126"/>
                    <a:pt x="21113" y="3070"/>
                    <a:pt x="18810" y="5462"/>
                  </a:cubicBezTo>
                  <a:cubicBezTo>
                    <a:pt x="17377" y="6951"/>
                    <a:pt x="16129" y="7863"/>
                    <a:pt x="14632" y="7863"/>
                  </a:cubicBezTo>
                  <a:cubicBezTo>
                    <a:pt x="13832" y="7863"/>
                    <a:pt x="12961" y="7602"/>
                    <a:pt x="11952" y="7029"/>
                  </a:cubicBezTo>
                  <a:cubicBezTo>
                    <a:pt x="10761" y="6352"/>
                    <a:pt x="9662" y="5789"/>
                    <a:pt x="8343" y="5412"/>
                  </a:cubicBezTo>
                  <a:cubicBezTo>
                    <a:pt x="7762" y="5246"/>
                    <a:pt x="7193" y="5163"/>
                    <a:pt x="6644" y="5163"/>
                  </a:cubicBezTo>
                  <a:cubicBezTo>
                    <a:pt x="5022" y="5163"/>
                    <a:pt x="3580" y="5886"/>
                    <a:pt x="2559" y="7319"/>
                  </a:cubicBezTo>
                  <a:cubicBezTo>
                    <a:pt x="1169" y="9274"/>
                    <a:pt x="2803" y="10946"/>
                    <a:pt x="3856" y="12551"/>
                  </a:cubicBezTo>
                  <a:cubicBezTo>
                    <a:pt x="5762" y="15461"/>
                    <a:pt x="2139" y="17169"/>
                    <a:pt x="889" y="19118"/>
                  </a:cubicBezTo>
                  <a:cubicBezTo>
                    <a:pt x="1" y="20501"/>
                    <a:pt x="356" y="21713"/>
                    <a:pt x="1220" y="23020"/>
                  </a:cubicBezTo>
                  <a:cubicBezTo>
                    <a:pt x="1921" y="24085"/>
                    <a:pt x="2971" y="24924"/>
                    <a:pt x="3882" y="25800"/>
                  </a:cubicBezTo>
                  <a:cubicBezTo>
                    <a:pt x="5331" y="27195"/>
                    <a:pt x="3212" y="31003"/>
                    <a:pt x="2949" y="32606"/>
                  </a:cubicBezTo>
                  <a:cubicBezTo>
                    <a:pt x="2900" y="32913"/>
                    <a:pt x="3162" y="33113"/>
                    <a:pt x="3396" y="33113"/>
                  </a:cubicBezTo>
                  <a:cubicBezTo>
                    <a:pt x="3551" y="33113"/>
                    <a:pt x="3695" y="33025"/>
                    <a:pt x="3728" y="32821"/>
                  </a:cubicBezTo>
                  <a:lnTo>
                    <a:pt x="3728" y="32819"/>
                  </a:lnTo>
                  <a:cubicBezTo>
                    <a:pt x="4007" y="31106"/>
                    <a:pt x="5819" y="28144"/>
                    <a:pt x="5175" y="26366"/>
                  </a:cubicBezTo>
                  <a:cubicBezTo>
                    <a:pt x="4372" y="24150"/>
                    <a:pt x="1476" y="23401"/>
                    <a:pt x="1130" y="20816"/>
                  </a:cubicBezTo>
                  <a:cubicBezTo>
                    <a:pt x="922" y="19271"/>
                    <a:pt x="3645" y="17567"/>
                    <a:pt x="4439" y="16385"/>
                  </a:cubicBezTo>
                  <a:cubicBezTo>
                    <a:pt x="5305" y="15095"/>
                    <a:pt x="5194" y="13477"/>
                    <a:pt x="4554" y="12142"/>
                  </a:cubicBezTo>
                  <a:cubicBezTo>
                    <a:pt x="3499" y="9945"/>
                    <a:pt x="1548" y="7458"/>
                    <a:pt x="5369" y="6118"/>
                  </a:cubicBezTo>
                  <a:cubicBezTo>
                    <a:pt x="5779" y="5974"/>
                    <a:pt x="6201" y="5912"/>
                    <a:pt x="6628" y="5912"/>
                  </a:cubicBezTo>
                  <a:cubicBezTo>
                    <a:pt x="8358" y="5912"/>
                    <a:pt x="10164" y="6936"/>
                    <a:pt x="11545" y="7725"/>
                  </a:cubicBezTo>
                  <a:cubicBezTo>
                    <a:pt x="12555" y="8302"/>
                    <a:pt x="13706" y="8999"/>
                    <a:pt x="14869" y="8999"/>
                  </a:cubicBezTo>
                  <a:cubicBezTo>
                    <a:pt x="15349" y="8999"/>
                    <a:pt x="15831" y="8881"/>
                    <a:pt x="16306" y="8587"/>
                  </a:cubicBezTo>
                  <a:cubicBezTo>
                    <a:pt x="19224" y="6776"/>
                    <a:pt x="21083" y="3774"/>
                    <a:pt x="24043" y="1997"/>
                  </a:cubicBezTo>
                  <a:cubicBezTo>
                    <a:pt x="24731" y="1584"/>
                    <a:pt x="26707" y="800"/>
                    <a:pt x="28275" y="800"/>
                  </a:cubicBezTo>
                  <a:cubicBezTo>
                    <a:pt x="29417" y="800"/>
                    <a:pt x="30342" y="1215"/>
                    <a:pt x="30395" y="2493"/>
                  </a:cubicBezTo>
                  <a:cubicBezTo>
                    <a:pt x="30460" y="4046"/>
                    <a:pt x="29693" y="5762"/>
                    <a:pt x="29171" y="7191"/>
                  </a:cubicBezTo>
                  <a:cubicBezTo>
                    <a:pt x="28171" y="9925"/>
                    <a:pt x="29494" y="10635"/>
                    <a:pt x="31359" y="10635"/>
                  </a:cubicBezTo>
                  <a:cubicBezTo>
                    <a:pt x="32400" y="10635"/>
                    <a:pt x="33611" y="10414"/>
                    <a:pt x="34681" y="10200"/>
                  </a:cubicBezTo>
                  <a:cubicBezTo>
                    <a:pt x="37748" y="11308"/>
                    <a:pt x="38423" y="12674"/>
                    <a:pt x="36706" y="14297"/>
                  </a:cubicBezTo>
                  <a:cubicBezTo>
                    <a:pt x="36145" y="14891"/>
                    <a:pt x="35293" y="15324"/>
                    <a:pt x="34592" y="15741"/>
                  </a:cubicBezTo>
                  <a:cubicBezTo>
                    <a:pt x="33642" y="16305"/>
                    <a:pt x="32835" y="16831"/>
                    <a:pt x="32088" y="17643"/>
                  </a:cubicBezTo>
                  <a:cubicBezTo>
                    <a:pt x="31355" y="18440"/>
                    <a:pt x="30715" y="19399"/>
                    <a:pt x="30872" y="20510"/>
                  </a:cubicBezTo>
                  <a:cubicBezTo>
                    <a:pt x="31161" y="22542"/>
                    <a:pt x="35494" y="22605"/>
                    <a:pt x="36720" y="23763"/>
                  </a:cubicBezTo>
                  <a:cubicBezTo>
                    <a:pt x="38555" y="25497"/>
                    <a:pt x="34350" y="28511"/>
                    <a:pt x="33479" y="29802"/>
                  </a:cubicBezTo>
                  <a:cubicBezTo>
                    <a:pt x="32226" y="31660"/>
                    <a:pt x="34121" y="34492"/>
                    <a:pt x="34383" y="36266"/>
                  </a:cubicBezTo>
                  <a:cubicBezTo>
                    <a:pt x="34413" y="36470"/>
                    <a:pt x="34555" y="36558"/>
                    <a:pt x="34710" y="36558"/>
                  </a:cubicBezTo>
                  <a:cubicBezTo>
                    <a:pt x="34944" y="36558"/>
                    <a:pt x="35208" y="36357"/>
                    <a:pt x="35162" y="36051"/>
                  </a:cubicBezTo>
                  <a:cubicBezTo>
                    <a:pt x="34854" y="33958"/>
                    <a:pt x="32932" y="31424"/>
                    <a:pt x="34689" y="29575"/>
                  </a:cubicBezTo>
                  <a:cubicBezTo>
                    <a:pt x="35543" y="28677"/>
                    <a:pt x="36365" y="27931"/>
                    <a:pt x="37059" y="26889"/>
                  </a:cubicBezTo>
                  <a:cubicBezTo>
                    <a:pt x="37741" y="25869"/>
                    <a:pt x="38153" y="24638"/>
                    <a:pt x="37539" y="23506"/>
                  </a:cubicBezTo>
                  <a:cubicBezTo>
                    <a:pt x="36074" y="20815"/>
                    <a:pt x="27710" y="21464"/>
                    <a:pt x="33905" y="17102"/>
                  </a:cubicBezTo>
                  <a:cubicBezTo>
                    <a:pt x="35608" y="15902"/>
                    <a:pt x="37528" y="15242"/>
                    <a:pt x="38368" y="13198"/>
                  </a:cubicBezTo>
                  <a:cubicBezTo>
                    <a:pt x="38878" y="11953"/>
                    <a:pt x="38002" y="9639"/>
                    <a:pt x="36557" y="9412"/>
                  </a:cubicBezTo>
                  <a:cubicBezTo>
                    <a:pt x="36411" y="9389"/>
                    <a:pt x="36245" y="9379"/>
                    <a:pt x="36063" y="9379"/>
                  </a:cubicBezTo>
                  <a:cubicBezTo>
                    <a:pt x="34939" y="9379"/>
                    <a:pt x="33205" y="9759"/>
                    <a:pt x="31838" y="9759"/>
                  </a:cubicBezTo>
                  <a:cubicBezTo>
                    <a:pt x="30345" y="9759"/>
                    <a:pt x="29290" y="9306"/>
                    <a:pt x="29950" y="7408"/>
                  </a:cubicBezTo>
                  <a:cubicBezTo>
                    <a:pt x="30609" y="5511"/>
                    <a:pt x="31826" y="2971"/>
                    <a:pt x="30855" y="986"/>
                  </a:cubicBezTo>
                  <a:cubicBezTo>
                    <a:pt x="30482" y="225"/>
                    <a:pt x="29440" y="1"/>
                    <a:pt x="2842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5"/>
            <p:cNvSpPr/>
            <p:nvPr/>
          </p:nvSpPr>
          <p:spPr>
            <a:xfrm>
              <a:off x="1696405" y="2294891"/>
              <a:ext cx="881365" cy="574296"/>
            </a:xfrm>
            <a:custGeom>
              <a:avLst/>
              <a:gdLst/>
              <a:ahLst/>
              <a:cxnLst/>
              <a:rect l="l" t="t" r="r" b="b"/>
              <a:pathLst>
                <a:path w="63602" h="41443" extrusionOk="0">
                  <a:moveTo>
                    <a:pt x="30716" y="0"/>
                  </a:moveTo>
                  <a:cubicBezTo>
                    <a:pt x="28314" y="0"/>
                    <a:pt x="26402" y="1204"/>
                    <a:pt x="25987" y="4388"/>
                  </a:cubicBezTo>
                  <a:cubicBezTo>
                    <a:pt x="25734" y="6323"/>
                    <a:pt x="27967" y="6941"/>
                    <a:pt x="24988" y="8710"/>
                  </a:cubicBezTo>
                  <a:cubicBezTo>
                    <a:pt x="23685" y="9483"/>
                    <a:pt x="22217" y="9680"/>
                    <a:pt x="20739" y="9680"/>
                  </a:cubicBezTo>
                  <a:cubicBezTo>
                    <a:pt x="20031" y="9680"/>
                    <a:pt x="19322" y="9635"/>
                    <a:pt x="18626" y="9586"/>
                  </a:cubicBezTo>
                  <a:cubicBezTo>
                    <a:pt x="17225" y="9487"/>
                    <a:pt x="15828" y="9408"/>
                    <a:pt x="14430" y="9408"/>
                  </a:cubicBezTo>
                  <a:cubicBezTo>
                    <a:pt x="13307" y="9408"/>
                    <a:pt x="12184" y="9459"/>
                    <a:pt x="11058" y="9591"/>
                  </a:cubicBezTo>
                  <a:cubicBezTo>
                    <a:pt x="6833" y="10090"/>
                    <a:pt x="4186" y="12523"/>
                    <a:pt x="5708" y="16856"/>
                  </a:cubicBezTo>
                  <a:cubicBezTo>
                    <a:pt x="6068" y="17883"/>
                    <a:pt x="7376" y="19235"/>
                    <a:pt x="6345" y="20330"/>
                  </a:cubicBezTo>
                  <a:cubicBezTo>
                    <a:pt x="5197" y="21547"/>
                    <a:pt x="3783" y="22537"/>
                    <a:pt x="2597" y="23734"/>
                  </a:cubicBezTo>
                  <a:cubicBezTo>
                    <a:pt x="1004" y="25340"/>
                    <a:pt x="0" y="27814"/>
                    <a:pt x="1207" y="29976"/>
                  </a:cubicBezTo>
                  <a:cubicBezTo>
                    <a:pt x="2554" y="32390"/>
                    <a:pt x="4776" y="33896"/>
                    <a:pt x="7319" y="34868"/>
                  </a:cubicBezTo>
                  <a:cubicBezTo>
                    <a:pt x="8052" y="35148"/>
                    <a:pt x="8759" y="35269"/>
                    <a:pt x="9444" y="35269"/>
                  </a:cubicBezTo>
                  <a:cubicBezTo>
                    <a:pt x="11643" y="35269"/>
                    <a:pt x="13629" y="34031"/>
                    <a:pt x="15607" y="32873"/>
                  </a:cubicBezTo>
                  <a:cubicBezTo>
                    <a:pt x="16997" y="32061"/>
                    <a:pt x="18118" y="31718"/>
                    <a:pt x="19053" y="31718"/>
                  </a:cubicBezTo>
                  <a:cubicBezTo>
                    <a:pt x="22921" y="31718"/>
                    <a:pt x="23599" y="37586"/>
                    <a:pt x="26883" y="40275"/>
                  </a:cubicBezTo>
                  <a:cubicBezTo>
                    <a:pt x="27854" y="41070"/>
                    <a:pt x="29182" y="41443"/>
                    <a:pt x="30465" y="41443"/>
                  </a:cubicBezTo>
                  <a:cubicBezTo>
                    <a:pt x="30907" y="41443"/>
                    <a:pt x="31343" y="41399"/>
                    <a:pt x="31758" y="41312"/>
                  </a:cubicBezTo>
                  <a:cubicBezTo>
                    <a:pt x="32992" y="41054"/>
                    <a:pt x="34100" y="40673"/>
                    <a:pt x="35075" y="39836"/>
                  </a:cubicBezTo>
                  <a:cubicBezTo>
                    <a:pt x="36588" y="38539"/>
                    <a:pt x="39035" y="35027"/>
                    <a:pt x="41421" y="35027"/>
                  </a:cubicBezTo>
                  <a:cubicBezTo>
                    <a:pt x="41756" y="35027"/>
                    <a:pt x="42090" y="35096"/>
                    <a:pt x="42420" y="35250"/>
                  </a:cubicBezTo>
                  <a:cubicBezTo>
                    <a:pt x="44213" y="36090"/>
                    <a:pt x="45423" y="37707"/>
                    <a:pt x="47351" y="38434"/>
                  </a:cubicBezTo>
                  <a:cubicBezTo>
                    <a:pt x="47933" y="38652"/>
                    <a:pt x="48544" y="38739"/>
                    <a:pt x="49159" y="38739"/>
                  </a:cubicBezTo>
                  <a:cubicBezTo>
                    <a:pt x="49942" y="38739"/>
                    <a:pt x="50730" y="38598"/>
                    <a:pt x="51473" y="38409"/>
                  </a:cubicBezTo>
                  <a:cubicBezTo>
                    <a:pt x="55344" y="37426"/>
                    <a:pt x="58123" y="34392"/>
                    <a:pt x="62221" y="34392"/>
                  </a:cubicBezTo>
                  <a:cubicBezTo>
                    <a:pt x="62502" y="34392"/>
                    <a:pt x="62790" y="34406"/>
                    <a:pt x="63085" y="34437"/>
                  </a:cubicBezTo>
                  <a:cubicBezTo>
                    <a:pt x="63101" y="34438"/>
                    <a:pt x="63117" y="34439"/>
                    <a:pt x="63133" y="34439"/>
                  </a:cubicBezTo>
                  <a:cubicBezTo>
                    <a:pt x="63601" y="34439"/>
                    <a:pt x="63581" y="33680"/>
                    <a:pt x="63085" y="33630"/>
                  </a:cubicBezTo>
                  <a:cubicBezTo>
                    <a:pt x="62814" y="33602"/>
                    <a:pt x="62546" y="33589"/>
                    <a:pt x="62281" y="33589"/>
                  </a:cubicBezTo>
                  <a:cubicBezTo>
                    <a:pt x="57562" y="33589"/>
                    <a:pt x="53610" y="37744"/>
                    <a:pt x="49251" y="37744"/>
                  </a:cubicBezTo>
                  <a:cubicBezTo>
                    <a:pt x="48048" y="37744"/>
                    <a:pt x="46813" y="37427"/>
                    <a:pt x="45523" y="36619"/>
                  </a:cubicBezTo>
                  <a:cubicBezTo>
                    <a:pt x="44221" y="35802"/>
                    <a:pt x="42907" y="34133"/>
                    <a:pt x="41315" y="34133"/>
                  </a:cubicBezTo>
                  <a:cubicBezTo>
                    <a:pt x="40910" y="34133"/>
                    <a:pt x="40487" y="34241"/>
                    <a:pt x="40041" y="34499"/>
                  </a:cubicBezTo>
                  <a:cubicBezTo>
                    <a:pt x="36613" y="36479"/>
                    <a:pt x="34538" y="40593"/>
                    <a:pt x="30374" y="40593"/>
                  </a:cubicBezTo>
                  <a:cubicBezTo>
                    <a:pt x="29996" y="40593"/>
                    <a:pt x="29601" y="40559"/>
                    <a:pt x="29186" y="40487"/>
                  </a:cubicBezTo>
                  <a:cubicBezTo>
                    <a:pt x="24502" y="39668"/>
                    <a:pt x="24818" y="32896"/>
                    <a:pt x="20839" y="31068"/>
                  </a:cubicBezTo>
                  <a:cubicBezTo>
                    <a:pt x="20364" y="30849"/>
                    <a:pt x="19868" y="30758"/>
                    <a:pt x="19366" y="30758"/>
                  </a:cubicBezTo>
                  <a:cubicBezTo>
                    <a:pt x="17908" y="30758"/>
                    <a:pt x="16399" y="31527"/>
                    <a:pt x="15201" y="32176"/>
                  </a:cubicBezTo>
                  <a:cubicBezTo>
                    <a:pt x="13264" y="33225"/>
                    <a:pt x="11597" y="34421"/>
                    <a:pt x="9439" y="34421"/>
                  </a:cubicBezTo>
                  <a:cubicBezTo>
                    <a:pt x="9080" y="34421"/>
                    <a:pt x="8708" y="34388"/>
                    <a:pt x="8318" y="34315"/>
                  </a:cubicBezTo>
                  <a:cubicBezTo>
                    <a:pt x="5564" y="33805"/>
                    <a:pt x="2675" y="31598"/>
                    <a:pt x="1683" y="28973"/>
                  </a:cubicBezTo>
                  <a:cubicBezTo>
                    <a:pt x="146" y="24914"/>
                    <a:pt x="5720" y="22764"/>
                    <a:pt x="7530" y="20152"/>
                  </a:cubicBezTo>
                  <a:cubicBezTo>
                    <a:pt x="7771" y="19804"/>
                    <a:pt x="7707" y="19375"/>
                    <a:pt x="7612" y="18999"/>
                  </a:cubicBezTo>
                  <a:cubicBezTo>
                    <a:pt x="7219" y="17467"/>
                    <a:pt x="6189" y="16302"/>
                    <a:pt x="5981" y="14628"/>
                  </a:cubicBezTo>
                  <a:cubicBezTo>
                    <a:pt x="5518" y="10894"/>
                    <a:pt x="9819" y="10147"/>
                    <a:pt x="14081" y="10147"/>
                  </a:cubicBezTo>
                  <a:cubicBezTo>
                    <a:pt x="16922" y="10147"/>
                    <a:pt x="19746" y="10479"/>
                    <a:pt x="21130" y="10479"/>
                  </a:cubicBezTo>
                  <a:cubicBezTo>
                    <a:pt x="21145" y="10479"/>
                    <a:pt x="21159" y="10479"/>
                    <a:pt x="21173" y="10479"/>
                  </a:cubicBezTo>
                  <a:cubicBezTo>
                    <a:pt x="23382" y="10467"/>
                    <a:pt x="25871" y="9710"/>
                    <a:pt x="27256" y="7896"/>
                  </a:cubicBezTo>
                  <a:cubicBezTo>
                    <a:pt x="27583" y="7465"/>
                    <a:pt x="27418" y="6832"/>
                    <a:pt x="27290" y="6375"/>
                  </a:cubicBezTo>
                  <a:cubicBezTo>
                    <a:pt x="26693" y="4244"/>
                    <a:pt x="26631" y="1768"/>
                    <a:pt x="29179" y="879"/>
                  </a:cubicBezTo>
                  <a:cubicBezTo>
                    <a:pt x="29643" y="717"/>
                    <a:pt x="30140" y="646"/>
                    <a:pt x="30658" y="646"/>
                  </a:cubicBezTo>
                  <a:cubicBezTo>
                    <a:pt x="33079" y="646"/>
                    <a:pt x="35938" y="2183"/>
                    <a:pt x="37813" y="3070"/>
                  </a:cubicBezTo>
                  <a:cubicBezTo>
                    <a:pt x="40067" y="4135"/>
                    <a:pt x="42120" y="5253"/>
                    <a:pt x="44556" y="5836"/>
                  </a:cubicBezTo>
                  <a:cubicBezTo>
                    <a:pt x="45887" y="6155"/>
                    <a:pt x="47257" y="6329"/>
                    <a:pt x="48621" y="6329"/>
                  </a:cubicBezTo>
                  <a:cubicBezTo>
                    <a:pt x="50628" y="6329"/>
                    <a:pt x="52623" y="5952"/>
                    <a:pt x="54461" y="5102"/>
                  </a:cubicBezTo>
                  <a:cubicBezTo>
                    <a:pt x="54871" y="4913"/>
                    <a:pt x="54616" y="4364"/>
                    <a:pt x="54234" y="4364"/>
                  </a:cubicBezTo>
                  <a:cubicBezTo>
                    <a:pt x="54177" y="4364"/>
                    <a:pt x="54116" y="4376"/>
                    <a:pt x="54054" y="4405"/>
                  </a:cubicBezTo>
                  <a:cubicBezTo>
                    <a:pt x="52260" y="5233"/>
                    <a:pt x="50540" y="5569"/>
                    <a:pt x="48868" y="5569"/>
                  </a:cubicBezTo>
                  <a:cubicBezTo>
                    <a:pt x="43823" y="5569"/>
                    <a:pt x="39219" y="2513"/>
                    <a:pt x="34362" y="732"/>
                  </a:cubicBezTo>
                  <a:cubicBezTo>
                    <a:pt x="33108" y="272"/>
                    <a:pt x="31857" y="0"/>
                    <a:pt x="3071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5"/>
            <p:cNvSpPr/>
            <p:nvPr/>
          </p:nvSpPr>
          <p:spPr>
            <a:xfrm>
              <a:off x="2126597" y="2975170"/>
              <a:ext cx="413300" cy="426769"/>
            </a:xfrm>
            <a:custGeom>
              <a:avLst/>
              <a:gdLst/>
              <a:ahLst/>
              <a:cxnLst/>
              <a:rect l="l" t="t" r="r" b="b"/>
              <a:pathLst>
                <a:path w="29825" h="30797" extrusionOk="0">
                  <a:moveTo>
                    <a:pt x="18343" y="1"/>
                  </a:moveTo>
                  <a:cubicBezTo>
                    <a:pt x="18039" y="1"/>
                    <a:pt x="17724" y="27"/>
                    <a:pt x="17396" y="82"/>
                  </a:cubicBezTo>
                  <a:cubicBezTo>
                    <a:pt x="15431" y="411"/>
                    <a:pt x="14235" y="2450"/>
                    <a:pt x="13804" y="4190"/>
                  </a:cubicBezTo>
                  <a:cubicBezTo>
                    <a:pt x="13470" y="5537"/>
                    <a:pt x="12630" y="5938"/>
                    <a:pt x="11579" y="5938"/>
                  </a:cubicBezTo>
                  <a:cubicBezTo>
                    <a:pt x="10024" y="5938"/>
                    <a:pt x="8005" y="5060"/>
                    <a:pt x="6474" y="5060"/>
                  </a:cubicBezTo>
                  <a:cubicBezTo>
                    <a:pt x="6047" y="5060"/>
                    <a:pt x="5658" y="5128"/>
                    <a:pt x="5327" y="5303"/>
                  </a:cubicBezTo>
                  <a:cubicBezTo>
                    <a:pt x="1" y="8119"/>
                    <a:pt x="2686" y="13420"/>
                    <a:pt x="3844" y="17714"/>
                  </a:cubicBezTo>
                  <a:cubicBezTo>
                    <a:pt x="4782" y="21194"/>
                    <a:pt x="1510" y="22301"/>
                    <a:pt x="1117" y="25182"/>
                  </a:cubicBezTo>
                  <a:cubicBezTo>
                    <a:pt x="844" y="27180"/>
                    <a:pt x="3508" y="29328"/>
                    <a:pt x="4628" y="30661"/>
                  </a:cubicBezTo>
                  <a:cubicBezTo>
                    <a:pt x="4708" y="30756"/>
                    <a:pt x="4801" y="30796"/>
                    <a:pt x="4892" y="30796"/>
                  </a:cubicBezTo>
                  <a:cubicBezTo>
                    <a:pt x="5182" y="30796"/>
                    <a:pt x="5450" y="30391"/>
                    <a:pt x="5197" y="30089"/>
                  </a:cubicBezTo>
                  <a:lnTo>
                    <a:pt x="5197" y="30089"/>
                  </a:lnTo>
                  <a:lnTo>
                    <a:pt x="5197" y="30091"/>
                  </a:lnTo>
                  <a:cubicBezTo>
                    <a:pt x="4245" y="28957"/>
                    <a:pt x="3262" y="27905"/>
                    <a:pt x="2440" y="26660"/>
                  </a:cubicBezTo>
                  <a:cubicBezTo>
                    <a:pt x="1297" y="24931"/>
                    <a:pt x="2627" y="23835"/>
                    <a:pt x="3691" y="22480"/>
                  </a:cubicBezTo>
                  <a:cubicBezTo>
                    <a:pt x="4680" y="21220"/>
                    <a:pt x="4931" y="19828"/>
                    <a:pt x="4768" y="18272"/>
                  </a:cubicBezTo>
                  <a:cubicBezTo>
                    <a:pt x="4571" y="16387"/>
                    <a:pt x="3596" y="14586"/>
                    <a:pt x="3061" y="12783"/>
                  </a:cubicBezTo>
                  <a:cubicBezTo>
                    <a:pt x="2590" y="11192"/>
                    <a:pt x="2731" y="9722"/>
                    <a:pt x="3482" y="8245"/>
                  </a:cubicBezTo>
                  <a:cubicBezTo>
                    <a:pt x="4334" y="6571"/>
                    <a:pt x="5538" y="6070"/>
                    <a:pt x="6901" y="6070"/>
                  </a:cubicBezTo>
                  <a:cubicBezTo>
                    <a:pt x="7718" y="6070"/>
                    <a:pt x="8593" y="6251"/>
                    <a:pt x="9483" y="6466"/>
                  </a:cubicBezTo>
                  <a:cubicBezTo>
                    <a:pt x="10034" y="6599"/>
                    <a:pt x="10794" y="6726"/>
                    <a:pt x="11544" y="6726"/>
                  </a:cubicBezTo>
                  <a:cubicBezTo>
                    <a:pt x="12345" y="6726"/>
                    <a:pt x="13134" y="6581"/>
                    <a:pt x="13645" y="6146"/>
                  </a:cubicBezTo>
                  <a:cubicBezTo>
                    <a:pt x="15672" y="4415"/>
                    <a:pt x="14098" y="2254"/>
                    <a:pt x="17611" y="863"/>
                  </a:cubicBezTo>
                  <a:cubicBezTo>
                    <a:pt x="18035" y="694"/>
                    <a:pt x="18426" y="620"/>
                    <a:pt x="18788" y="620"/>
                  </a:cubicBezTo>
                  <a:cubicBezTo>
                    <a:pt x="21013" y="620"/>
                    <a:pt x="22200" y="3415"/>
                    <a:pt x="23817" y="4512"/>
                  </a:cubicBezTo>
                  <a:cubicBezTo>
                    <a:pt x="24202" y="4773"/>
                    <a:pt x="24754" y="4854"/>
                    <a:pt x="25373" y="4854"/>
                  </a:cubicBezTo>
                  <a:cubicBezTo>
                    <a:pt x="26356" y="4854"/>
                    <a:pt x="27505" y="4650"/>
                    <a:pt x="28409" y="4650"/>
                  </a:cubicBezTo>
                  <a:cubicBezTo>
                    <a:pt x="28676" y="4650"/>
                    <a:pt x="28921" y="4668"/>
                    <a:pt x="29134" y="4714"/>
                  </a:cubicBezTo>
                  <a:cubicBezTo>
                    <a:pt x="29167" y="4721"/>
                    <a:pt x="29199" y="4725"/>
                    <a:pt x="29230" y="4725"/>
                  </a:cubicBezTo>
                  <a:cubicBezTo>
                    <a:pt x="29667" y="4725"/>
                    <a:pt x="29825" y="4037"/>
                    <a:pt x="29349" y="3935"/>
                  </a:cubicBezTo>
                  <a:cubicBezTo>
                    <a:pt x="28913" y="3841"/>
                    <a:pt x="28464" y="3813"/>
                    <a:pt x="28013" y="3813"/>
                  </a:cubicBezTo>
                  <a:cubicBezTo>
                    <a:pt x="27364" y="3813"/>
                    <a:pt x="26711" y="3871"/>
                    <a:pt x="26084" y="3871"/>
                  </a:cubicBezTo>
                  <a:cubicBezTo>
                    <a:pt x="25022" y="3871"/>
                    <a:pt x="24036" y="3706"/>
                    <a:pt x="23278" y="2817"/>
                  </a:cubicBezTo>
                  <a:cubicBezTo>
                    <a:pt x="21880" y="1179"/>
                    <a:pt x="20376" y="1"/>
                    <a:pt x="1834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9" name="Google Shape;1979;p45"/>
          <p:cNvGrpSpPr/>
          <p:nvPr/>
        </p:nvGrpSpPr>
        <p:grpSpPr>
          <a:xfrm>
            <a:off x="641302" y="2389878"/>
            <a:ext cx="1578817" cy="2149384"/>
            <a:chOff x="2475306" y="2531490"/>
            <a:chExt cx="1411927" cy="1922354"/>
          </a:xfrm>
        </p:grpSpPr>
        <p:grpSp>
          <p:nvGrpSpPr>
            <p:cNvPr id="1980" name="Google Shape;1980;p45"/>
            <p:cNvGrpSpPr/>
            <p:nvPr/>
          </p:nvGrpSpPr>
          <p:grpSpPr>
            <a:xfrm>
              <a:off x="2475306" y="2531490"/>
              <a:ext cx="1411927" cy="1922354"/>
              <a:chOff x="2541781" y="2498527"/>
              <a:chExt cx="1411927" cy="1922354"/>
            </a:xfrm>
          </p:grpSpPr>
          <p:sp>
            <p:nvSpPr>
              <p:cNvPr id="1981" name="Google Shape;1981;p45"/>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5"/>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5"/>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5"/>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5"/>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5"/>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5"/>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5"/>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5"/>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5"/>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5"/>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5"/>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5"/>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5"/>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5"/>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5"/>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5"/>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5"/>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5"/>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5"/>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5"/>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5"/>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5"/>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5"/>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5"/>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5"/>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5"/>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5"/>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5"/>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5"/>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5"/>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5"/>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5"/>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5"/>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5"/>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5"/>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5"/>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5"/>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5"/>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2" name="Google Shape;2052;p45"/>
            <p:cNvGrpSpPr/>
            <p:nvPr/>
          </p:nvGrpSpPr>
          <p:grpSpPr>
            <a:xfrm>
              <a:off x="3076557" y="2794399"/>
              <a:ext cx="314524" cy="180771"/>
              <a:chOff x="3380175" y="493600"/>
              <a:chExt cx="356725" cy="205025"/>
            </a:xfrm>
          </p:grpSpPr>
          <p:sp>
            <p:nvSpPr>
              <p:cNvPr id="2053" name="Google Shape;2053;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45"/>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45"/>
          <p:cNvGrpSpPr/>
          <p:nvPr/>
        </p:nvGrpSpPr>
        <p:grpSpPr>
          <a:xfrm>
            <a:off x="2680931" y="2144532"/>
            <a:ext cx="1173962" cy="1957996"/>
            <a:chOff x="3676859" y="1785855"/>
            <a:chExt cx="1447727" cy="2414596"/>
          </a:xfrm>
        </p:grpSpPr>
        <p:grpSp>
          <p:nvGrpSpPr>
            <p:cNvPr id="2060" name="Google Shape;2060;p45"/>
            <p:cNvGrpSpPr/>
            <p:nvPr/>
          </p:nvGrpSpPr>
          <p:grpSpPr>
            <a:xfrm>
              <a:off x="3676859" y="1785855"/>
              <a:ext cx="1447727" cy="2414596"/>
              <a:chOff x="2261400" y="366500"/>
              <a:chExt cx="3063325" cy="5109175"/>
            </a:xfrm>
          </p:grpSpPr>
          <p:sp>
            <p:nvSpPr>
              <p:cNvPr id="2061" name="Google Shape;2061;p45"/>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5"/>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5"/>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5"/>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5"/>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5"/>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5"/>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45"/>
            <p:cNvGrpSpPr/>
            <p:nvPr/>
          </p:nvGrpSpPr>
          <p:grpSpPr>
            <a:xfrm rot="1091468">
              <a:off x="4201303" y="2118692"/>
              <a:ext cx="305412" cy="275214"/>
              <a:chOff x="1788350" y="1117875"/>
              <a:chExt cx="304425" cy="274325"/>
            </a:xfrm>
          </p:grpSpPr>
          <p:sp>
            <p:nvSpPr>
              <p:cNvPr id="2123" name="Google Shape;2123;p45"/>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8" name="Google Shape;2128;p45"/>
          <p:cNvGrpSpPr/>
          <p:nvPr/>
        </p:nvGrpSpPr>
        <p:grpSpPr>
          <a:xfrm>
            <a:off x="3991865" y="2938020"/>
            <a:ext cx="3062881" cy="1601544"/>
            <a:chOff x="4457303" y="2947545"/>
            <a:chExt cx="3062881" cy="1601544"/>
          </a:xfrm>
        </p:grpSpPr>
        <p:grpSp>
          <p:nvGrpSpPr>
            <p:cNvPr id="2129" name="Google Shape;2129;p45"/>
            <p:cNvGrpSpPr/>
            <p:nvPr/>
          </p:nvGrpSpPr>
          <p:grpSpPr>
            <a:xfrm>
              <a:off x="4457303" y="2947545"/>
              <a:ext cx="3062881" cy="1601544"/>
              <a:chOff x="205475" y="972700"/>
              <a:chExt cx="7208475" cy="3769225"/>
            </a:xfrm>
          </p:grpSpPr>
          <p:sp>
            <p:nvSpPr>
              <p:cNvPr id="2130" name="Google Shape;2130;p45"/>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5"/>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5"/>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5"/>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5"/>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5"/>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5"/>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5"/>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5"/>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5"/>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5"/>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5"/>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5"/>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5"/>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7" name="Google Shape;2227;p45"/>
            <p:cNvGrpSpPr/>
            <p:nvPr/>
          </p:nvGrpSpPr>
          <p:grpSpPr>
            <a:xfrm>
              <a:off x="5356934" y="3278235"/>
              <a:ext cx="407487" cy="234180"/>
              <a:chOff x="3380175" y="493600"/>
              <a:chExt cx="356725" cy="205025"/>
            </a:xfrm>
          </p:grpSpPr>
          <p:sp>
            <p:nvSpPr>
              <p:cNvPr id="2228" name="Google Shape;2228;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3" name="Google Shape;2233;p45"/>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4" name="Google Shape;2234;p45"/>
            <p:cNvGrpSpPr/>
            <p:nvPr/>
          </p:nvGrpSpPr>
          <p:grpSpPr>
            <a:xfrm>
              <a:off x="6223698" y="3332744"/>
              <a:ext cx="329650" cy="189443"/>
              <a:chOff x="3380175" y="493600"/>
              <a:chExt cx="356725" cy="205025"/>
            </a:xfrm>
          </p:grpSpPr>
          <p:sp>
            <p:nvSpPr>
              <p:cNvPr id="2235" name="Google Shape;2235;p45"/>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0" name="Google Shape;2240;p45"/>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45"/>
          <p:cNvGrpSpPr/>
          <p:nvPr/>
        </p:nvGrpSpPr>
        <p:grpSpPr>
          <a:xfrm>
            <a:off x="7054641" y="2179036"/>
            <a:ext cx="1448053" cy="2344730"/>
            <a:chOff x="2205175" y="238100"/>
            <a:chExt cx="3235150" cy="5238450"/>
          </a:xfrm>
        </p:grpSpPr>
        <p:sp>
          <p:nvSpPr>
            <p:cNvPr id="2242" name="Google Shape;2242;p45"/>
            <p:cNvSpPr/>
            <p:nvPr/>
          </p:nvSpPr>
          <p:spPr>
            <a:xfrm>
              <a:off x="4482625" y="2965050"/>
              <a:ext cx="467725" cy="338575"/>
            </a:xfrm>
            <a:custGeom>
              <a:avLst/>
              <a:gdLst/>
              <a:ahLst/>
              <a:cxnLst/>
              <a:rect l="l" t="t" r="r" b="b"/>
              <a:pathLst>
                <a:path w="18709" h="13543" extrusionOk="0">
                  <a:moveTo>
                    <a:pt x="7000" y="1"/>
                  </a:moveTo>
                  <a:cubicBezTo>
                    <a:pt x="6897" y="1"/>
                    <a:pt x="6778" y="13"/>
                    <a:pt x="6642" y="41"/>
                  </a:cubicBezTo>
                  <a:cubicBezTo>
                    <a:pt x="5892" y="200"/>
                    <a:pt x="5005" y="1428"/>
                    <a:pt x="4379" y="1895"/>
                  </a:cubicBezTo>
                  <a:cubicBezTo>
                    <a:pt x="3276" y="2725"/>
                    <a:pt x="1536" y="3795"/>
                    <a:pt x="1" y="4011"/>
                  </a:cubicBezTo>
                  <a:cubicBezTo>
                    <a:pt x="195" y="4692"/>
                    <a:pt x="274" y="5443"/>
                    <a:pt x="297" y="6228"/>
                  </a:cubicBezTo>
                  <a:cubicBezTo>
                    <a:pt x="308" y="6774"/>
                    <a:pt x="330" y="7365"/>
                    <a:pt x="308" y="7956"/>
                  </a:cubicBezTo>
                  <a:cubicBezTo>
                    <a:pt x="297" y="8719"/>
                    <a:pt x="240" y="9492"/>
                    <a:pt x="81" y="10220"/>
                  </a:cubicBezTo>
                  <a:cubicBezTo>
                    <a:pt x="2912" y="11869"/>
                    <a:pt x="5039" y="13188"/>
                    <a:pt x="8395" y="13416"/>
                  </a:cubicBezTo>
                  <a:cubicBezTo>
                    <a:pt x="9521" y="13494"/>
                    <a:pt x="10632" y="13542"/>
                    <a:pt x="11736" y="13542"/>
                  </a:cubicBezTo>
                  <a:cubicBezTo>
                    <a:pt x="13677" y="13542"/>
                    <a:pt x="15596" y="13393"/>
                    <a:pt x="17538" y="12994"/>
                  </a:cubicBezTo>
                  <a:cubicBezTo>
                    <a:pt x="16879" y="12425"/>
                    <a:pt x="16116" y="12301"/>
                    <a:pt x="15207" y="12152"/>
                  </a:cubicBezTo>
                  <a:cubicBezTo>
                    <a:pt x="14171" y="11993"/>
                    <a:pt x="13193" y="11777"/>
                    <a:pt x="12147" y="11766"/>
                  </a:cubicBezTo>
                  <a:cubicBezTo>
                    <a:pt x="11750" y="11766"/>
                    <a:pt x="11681" y="11186"/>
                    <a:pt x="12056" y="11071"/>
                  </a:cubicBezTo>
                  <a:cubicBezTo>
                    <a:pt x="12439" y="10960"/>
                    <a:pt x="12847" y="10916"/>
                    <a:pt x="13265" y="10916"/>
                  </a:cubicBezTo>
                  <a:cubicBezTo>
                    <a:pt x="14211" y="10916"/>
                    <a:pt x="15206" y="11138"/>
                    <a:pt x="16081" y="11287"/>
                  </a:cubicBezTo>
                  <a:cubicBezTo>
                    <a:pt x="16878" y="11424"/>
                    <a:pt x="17708" y="11662"/>
                    <a:pt x="18220" y="12243"/>
                  </a:cubicBezTo>
                  <a:cubicBezTo>
                    <a:pt x="18709" y="10855"/>
                    <a:pt x="16525" y="10502"/>
                    <a:pt x="15468" y="10241"/>
                  </a:cubicBezTo>
                  <a:cubicBezTo>
                    <a:pt x="14752" y="10071"/>
                    <a:pt x="14000" y="9923"/>
                    <a:pt x="13262" y="9729"/>
                  </a:cubicBezTo>
                  <a:cubicBezTo>
                    <a:pt x="12762" y="9593"/>
                    <a:pt x="12261" y="9446"/>
                    <a:pt x="11783" y="9252"/>
                  </a:cubicBezTo>
                  <a:cubicBezTo>
                    <a:pt x="11477" y="9131"/>
                    <a:pt x="11465" y="8612"/>
                    <a:pt x="11818" y="8612"/>
                  </a:cubicBezTo>
                  <a:cubicBezTo>
                    <a:pt x="11832" y="8612"/>
                    <a:pt x="11847" y="8613"/>
                    <a:pt x="11863" y="8614"/>
                  </a:cubicBezTo>
                  <a:cubicBezTo>
                    <a:pt x="13000" y="8718"/>
                    <a:pt x="14114" y="9071"/>
                    <a:pt x="15229" y="9332"/>
                  </a:cubicBezTo>
                  <a:cubicBezTo>
                    <a:pt x="15570" y="9411"/>
                    <a:pt x="15945" y="9480"/>
                    <a:pt x="16320" y="9548"/>
                  </a:cubicBezTo>
                  <a:cubicBezTo>
                    <a:pt x="16958" y="9673"/>
                    <a:pt x="17595" y="9832"/>
                    <a:pt x="18118" y="10129"/>
                  </a:cubicBezTo>
                  <a:cubicBezTo>
                    <a:pt x="18039" y="9855"/>
                    <a:pt x="17898" y="9601"/>
                    <a:pt x="17708" y="9389"/>
                  </a:cubicBezTo>
                  <a:cubicBezTo>
                    <a:pt x="16548" y="8047"/>
                    <a:pt x="13592" y="7581"/>
                    <a:pt x="12283" y="7091"/>
                  </a:cubicBezTo>
                  <a:cubicBezTo>
                    <a:pt x="11969" y="6979"/>
                    <a:pt x="11998" y="6478"/>
                    <a:pt x="12362" y="6478"/>
                  </a:cubicBezTo>
                  <a:cubicBezTo>
                    <a:pt x="12366" y="6478"/>
                    <a:pt x="12371" y="6478"/>
                    <a:pt x="12375" y="6478"/>
                  </a:cubicBezTo>
                  <a:cubicBezTo>
                    <a:pt x="13921" y="6523"/>
                    <a:pt x="15525" y="7148"/>
                    <a:pt x="16889" y="7854"/>
                  </a:cubicBezTo>
                  <a:cubicBezTo>
                    <a:pt x="16913" y="7866"/>
                    <a:pt x="16924" y="7876"/>
                    <a:pt x="16946" y="7888"/>
                  </a:cubicBezTo>
                  <a:cubicBezTo>
                    <a:pt x="15187" y="4978"/>
                    <a:pt x="11202" y="4320"/>
                    <a:pt x="7789" y="4320"/>
                  </a:cubicBezTo>
                  <a:cubicBezTo>
                    <a:pt x="7253" y="4320"/>
                    <a:pt x="6731" y="4336"/>
                    <a:pt x="6234" y="4362"/>
                  </a:cubicBezTo>
                  <a:cubicBezTo>
                    <a:pt x="6228" y="4363"/>
                    <a:pt x="6221" y="4363"/>
                    <a:pt x="6216" y="4363"/>
                  </a:cubicBezTo>
                  <a:cubicBezTo>
                    <a:pt x="5956" y="4363"/>
                    <a:pt x="5870" y="4119"/>
                    <a:pt x="5926" y="3919"/>
                  </a:cubicBezTo>
                  <a:cubicBezTo>
                    <a:pt x="5914" y="3817"/>
                    <a:pt x="5949" y="3703"/>
                    <a:pt x="6051" y="3611"/>
                  </a:cubicBezTo>
                  <a:cubicBezTo>
                    <a:pt x="6511" y="3173"/>
                    <a:pt x="8629" y="1"/>
                    <a:pt x="70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5"/>
            <p:cNvSpPr/>
            <p:nvPr/>
          </p:nvSpPr>
          <p:spPr>
            <a:xfrm>
              <a:off x="4498450" y="1139125"/>
              <a:ext cx="136800" cy="267250"/>
            </a:xfrm>
            <a:custGeom>
              <a:avLst/>
              <a:gdLst/>
              <a:ahLst/>
              <a:cxnLst/>
              <a:rect l="l" t="t" r="r" b="b"/>
              <a:pathLst>
                <a:path w="5472" h="10690" extrusionOk="0">
                  <a:moveTo>
                    <a:pt x="1" y="0"/>
                  </a:moveTo>
                  <a:lnTo>
                    <a:pt x="1" y="0"/>
                  </a:lnTo>
                  <a:cubicBezTo>
                    <a:pt x="671" y="3522"/>
                    <a:pt x="853" y="7119"/>
                    <a:pt x="544" y="10690"/>
                  </a:cubicBezTo>
                  <a:cubicBezTo>
                    <a:pt x="1800" y="9313"/>
                    <a:pt x="3166" y="8140"/>
                    <a:pt x="4045" y="6354"/>
                  </a:cubicBezTo>
                  <a:cubicBezTo>
                    <a:pt x="5032" y="4351"/>
                    <a:pt x="5129" y="2392"/>
                    <a:pt x="5472" y="281"/>
                  </a:cubicBezTo>
                  <a:lnTo>
                    <a:pt x="5472" y="281"/>
                  </a:lnTo>
                  <a:cubicBezTo>
                    <a:pt x="5166" y="290"/>
                    <a:pt x="4859" y="295"/>
                    <a:pt x="4552" y="295"/>
                  </a:cubicBezTo>
                  <a:cubicBezTo>
                    <a:pt x="3034" y="295"/>
                    <a:pt x="1509" y="1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3895825" y="2586325"/>
              <a:ext cx="385875" cy="312775"/>
            </a:xfrm>
            <a:custGeom>
              <a:avLst/>
              <a:gdLst/>
              <a:ahLst/>
              <a:cxnLst/>
              <a:rect l="l" t="t" r="r" b="b"/>
              <a:pathLst>
                <a:path w="15435" h="12511" extrusionOk="0">
                  <a:moveTo>
                    <a:pt x="5887" y="0"/>
                  </a:moveTo>
                  <a:cubicBezTo>
                    <a:pt x="4144" y="0"/>
                    <a:pt x="1013" y="3758"/>
                    <a:pt x="1" y="4829"/>
                  </a:cubicBezTo>
                  <a:cubicBezTo>
                    <a:pt x="57" y="6228"/>
                    <a:pt x="114" y="7638"/>
                    <a:pt x="182" y="9037"/>
                  </a:cubicBezTo>
                  <a:cubicBezTo>
                    <a:pt x="215" y="9776"/>
                    <a:pt x="249" y="10503"/>
                    <a:pt x="284" y="11243"/>
                  </a:cubicBezTo>
                  <a:cubicBezTo>
                    <a:pt x="295" y="11300"/>
                    <a:pt x="272" y="11334"/>
                    <a:pt x="261" y="11380"/>
                  </a:cubicBezTo>
                  <a:cubicBezTo>
                    <a:pt x="1610" y="12178"/>
                    <a:pt x="3236" y="12510"/>
                    <a:pt x="4916" y="12510"/>
                  </a:cubicBezTo>
                  <a:cubicBezTo>
                    <a:pt x="7329" y="12510"/>
                    <a:pt x="9851" y="11824"/>
                    <a:pt x="11816" y="10845"/>
                  </a:cubicBezTo>
                  <a:cubicBezTo>
                    <a:pt x="11816" y="10799"/>
                    <a:pt x="11805" y="10766"/>
                    <a:pt x="11805" y="10731"/>
                  </a:cubicBezTo>
                  <a:cubicBezTo>
                    <a:pt x="11852" y="10087"/>
                    <a:pt x="10955" y="9934"/>
                    <a:pt x="9987" y="9934"/>
                  </a:cubicBezTo>
                  <a:cubicBezTo>
                    <a:pt x="9110" y="9934"/>
                    <a:pt x="8176" y="10060"/>
                    <a:pt x="7835" y="10060"/>
                  </a:cubicBezTo>
                  <a:cubicBezTo>
                    <a:pt x="7438" y="10060"/>
                    <a:pt x="7426" y="9537"/>
                    <a:pt x="7745" y="9413"/>
                  </a:cubicBezTo>
                  <a:cubicBezTo>
                    <a:pt x="7951" y="9333"/>
                    <a:pt x="8200" y="9264"/>
                    <a:pt x="8497" y="9197"/>
                  </a:cubicBezTo>
                  <a:cubicBezTo>
                    <a:pt x="9133" y="7570"/>
                    <a:pt x="10304" y="6137"/>
                    <a:pt x="11499" y="4886"/>
                  </a:cubicBezTo>
                  <a:cubicBezTo>
                    <a:pt x="12670" y="3634"/>
                    <a:pt x="14001" y="2246"/>
                    <a:pt x="15434" y="1257"/>
                  </a:cubicBezTo>
                  <a:cubicBezTo>
                    <a:pt x="15377" y="1146"/>
                    <a:pt x="15271" y="1098"/>
                    <a:pt x="15129" y="1098"/>
                  </a:cubicBezTo>
                  <a:cubicBezTo>
                    <a:pt x="14282" y="1098"/>
                    <a:pt x="12177" y="2814"/>
                    <a:pt x="11874" y="3077"/>
                  </a:cubicBezTo>
                  <a:cubicBezTo>
                    <a:pt x="10873" y="3942"/>
                    <a:pt x="9872" y="4784"/>
                    <a:pt x="8860" y="5647"/>
                  </a:cubicBezTo>
                  <a:cubicBezTo>
                    <a:pt x="8796" y="5702"/>
                    <a:pt x="8725" y="5725"/>
                    <a:pt x="8658" y="5725"/>
                  </a:cubicBezTo>
                  <a:cubicBezTo>
                    <a:pt x="8415" y="5725"/>
                    <a:pt x="8205" y="5426"/>
                    <a:pt x="8428" y="5204"/>
                  </a:cubicBezTo>
                  <a:cubicBezTo>
                    <a:pt x="8974" y="4692"/>
                    <a:pt x="11441" y="2008"/>
                    <a:pt x="13523" y="768"/>
                  </a:cubicBezTo>
                  <a:cubicBezTo>
                    <a:pt x="13322" y="661"/>
                    <a:pt x="13092" y="614"/>
                    <a:pt x="12846" y="614"/>
                  </a:cubicBezTo>
                  <a:cubicBezTo>
                    <a:pt x="12312" y="614"/>
                    <a:pt x="11699" y="833"/>
                    <a:pt x="11123" y="1121"/>
                  </a:cubicBezTo>
                  <a:cubicBezTo>
                    <a:pt x="10475" y="1463"/>
                    <a:pt x="9872" y="1883"/>
                    <a:pt x="9508" y="2156"/>
                  </a:cubicBezTo>
                  <a:cubicBezTo>
                    <a:pt x="8484" y="2918"/>
                    <a:pt x="7608" y="3862"/>
                    <a:pt x="6721" y="4784"/>
                  </a:cubicBezTo>
                  <a:cubicBezTo>
                    <a:pt x="6660" y="4844"/>
                    <a:pt x="6586" y="4870"/>
                    <a:pt x="6511" y="4870"/>
                  </a:cubicBezTo>
                  <a:cubicBezTo>
                    <a:pt x="6279" y="4870"/>
                    <a:pt x="6046" y="4620"/>
                    <a:pt x="6209" y="4397"/>
                  </a:cubicBezTo>
                  <a:cubicBezTo>
                    <a:pt x="7392" y="2792"/>
                    <a:pt x="8791" y="1292"/>
                    <a:pt x="10566" y="370"/>
                  </a:cubicBezTo>
                  <a:cubicBezTo>
                    <a:pt x="10375" y="189"/>
                    <a:pt x="10119" y="114"/>
                    <a:pt x="9829" y="114"/>
                  </a:cubicBezTo>
                  <a:cubicBezTo>
                    <a:pt x="8756" y="114"/>
                    <a:pt x="7209" y="1140"/>
                    <a:pt x="6699" y="1587"/>
                  </a:cubicBezTo>
                  <a:cubicBezTo>
                    <a:pt x="5720" y="2474"/>
                    <a:pt x="4868" y="3487"/>
                    <a:pt x="3879" y="4374"/>
                  </a:cubicBezTo>
                  <a:cubicBezTo>
                    <a:pt x="3817" y="4430"/>
                    <a:pt x="3744" y="4454"/>
                    <a:pt x="3673" y="4454"/>
                  </a:cubicBezTo>
                  <a:cubicBezTo>
                    <a:pt x="3457" y="4454"/>
                    <a:pt x="3255" y="4230"/>
                    <a:pt x="3400" y="3999"/>
                  </a:cubicBezTo>
                  <a:cubicBezTo>
                    <a:pt x="4242" y="2702"/>
                    <a:pt x="5322" y="1304"/>
                    <a:pt x="6631" y="348"/>
                  </a:cubicBezTo>
                  <a:cubicBezTo>
                    <a:pt x="6433" y="106"/>
                    <a:pt x="6180" y="0"/>
                    <a:pt x="5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3819500" y="2885000"/>
              <a:ext cx="102050" cy="76750"/>
            </a:xfrm>
            <a:custGeom>
              <a:avLst/>
              <a:gdLst/>
              <a:ahLst/>
              <a:cxnLst/>
              <a:rect l="l" t="t" r="r" b="b"/>
              <a:pathLst>
                <a:path w="4082" h="3070" extrusionOk="0">
                  <a:moveTo>
                    <a:pt x="2530" y="1"/>
                  </a:moveTo>
                  <a:cubicBezTo>
                    <a:pt x="1689" y="254"/>
                    <a:pt x="847" y="500"/>
                    <a:pt x="1" y="726"/>
                  </a:cubicBezTo>
                  <a:cubicBezTo>
                    <a:pt x="421" y="1436"/>
                    <a:pt x="777" y="2199"/>
                    <a:pt x="1109" y="2954"/>
                  </a:cubicBezTo>
                  <a:cubicBezTo>
                    <a:pt x="1597" y="3001"/>
                    <a:pt x="2090" y="3028"/>
                    <a:pt x="2580" y="3070"/>
                  </a:cubicBezTo>
                  <a:cubicBezTo>
                    <a:pt x="2791" y="2784"/>
                    <a:pt x="3043" y="2512"/>
                    <a:pt x="3218" y="2261"/>
                  </a:cubicBezTo>
                  <a:cubicBezTo>
                    <a:pt x="3525" y="1825"/>
                    <a:pt x="3777" y="1349"/>
                    <a:pt x="4081" y="913"/>
                  </a:cubicBezTo>
                  <a:cubicBezTo>
                    <a:pt x="3527" y="677"/>
                    <a:pt x="3006" y="370"/>
                    <a:pt x="25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2871100" y="1849225"/>
              <a:ext cx="1077600" cy="1849025"/>
            </a:xfrm>
            <a:custGeom>
              <a:avLst/>
              <a:gdLst/>
              <a:ahLst/>
              <a:cxnLst/>
              <a:rect l="l" t="t" r="r" b="b"/>
              <a:pathLst>
                <a:path w="43104" h="73961" extrusionOk="0">
                  <a:moveTo>
                    <a:pt x="19209" y="0"/>
                  </a:moveTo>
                  <a:cubicBezTo>
                    <a:pt x="9281" y="6414"/>
                    <a:pt x="4277" y="18402"/>
                    <a:pt x="2116" y="29707"/>
                  </a:cubicBezTo>
                  <a:cubicBezTo>
                    <a:pt x="319" y="39112"/>
                    <a:pt x="1" y="51771"/>
                    <a:pt x="3674" y="61494"/>
                  </a:cubicBezTo>
                  <a:cubicBezTo>
                    <a:pt x="3727" y="61530"/>
                    <a:pt x="3766" y="61582"/>
                    <a:pt x="3788" y="61642"/>
                  </a:cubicBezTo>
                  <a:cubicBezTo>
                    <a:pt x="3822" y="61733"/>
                    <a:pt x="3833" y="61824"/>
                    <a:pt x="3856" y="61926"/>
                  </a:cubicBezTo>
                  <a:cubicBezTo>
                    <a:pt x="4618" y="63859"/>
                    <a:pt x="5529" y="65690"/>
                    <a:pt x="6642" y="67329"/>
                  </a:cubicBezTo>
                  <a:cubicBezTo>
                    <a:pt x="6850" y="67631"/>
                    <a:pt x="6571" y="67912"/>
                    <a:pt x="6284" y="67912"/>
                  </a:cubicBezTo>
                  <a:cubicBezTo>
                    <a:pt x="6162" y="67912"/>
                    <a:pt x="6038" y="67861"/>
                    <a:pt x="5949" y="67738"/>
                  </a:cubicBezTo>
                  <a:cubicBezTo>
                    <a:pt x="5301" y="66850"/>
                    <a:pt x="4732" y="65896"/>
                    <a:pt x="4198" y="64917"/>
                  </a:cubicBezTo>
                  <a:cubicBezTo>
                    <a:pt x="4185" y="65633"/>
                    <a:pt x="4152" y="66339"/>
                    <a:pt x="4084" y="67056"/>
                  </a:cubicBezTo>
                  <a:cubicBezTo>
                    <a:pt x="3947" y="68671"/>
                    <a:pt x="3833" y="70445"/>
                    <a:pt x="3356" y="72014"/>
                  </a:cubicBezTo>
                  <a:cubicBezTo>
                    <a:pt x="4243" y="72616"/>
                    <a:pt x="5244" y="73060"/>
                    <a:pt x="6324" y="73356"/>
                  </a:cubicBezTo>
                  <a:cubicBezTo>
                    <a:pt x="7789" y="73783"/>
                    <a:pt x="9395" y="73960"/>
                    <a:pt x="11059" y="73960"/>
                  </a:cubicBezTo>
                  <a:cubicBezTo>
                    <a:pt x="15865" y="73960"/>
                    <a:pt x="21148" y="72480"/>
                    <a:pt x="24873" y="71264"/>
                  </a:cubicBezTo>
                  <a:cubicBezTo>
                    <a:pt x="31163" y="69205"/>
                    <a:pt x="37531" y="66100"/>
                    <a:pt x="43104" y="62426"/>
                  </a:cubicBezTo>
                  <a:cubicBezTo>
                    <a:pt x="41045" y="60379"/>
                    <a:pt x="39077" y="58275"/>
                    <a:pt x="37236" y="56114"/>
                  </a:cubicBezTo>
                  <a:cubicBezTo>
                    <a:pt x="36541" y="56035"/>
                    <a:pt x="35836" y="55955"/>
                    <a:pt x="35154" y="55853"/>
                  </a:cubicBezTo>
                  <a:cubicBezTo>
                    <a:pt x="28160" y="54795"/>
                    <a:pt x="26420" y="50326"/>
                    <a:pt x="24293" y="44116"/>
                  </a:cubicBezTo>
                  <a:cubicBezTo>
                    <a:pt x="23792" y="44014"/>
                    <a:pt x="23292" y="43865"/>
                    <a:pt x="22803" y="43638"/>
                  </a:cubicBezTo>
                  <a:cubicBezTo>
                    <a:pt x="22644" y="43559"/>
                    <a:pt x="22587" y="43434"/>
                    <a:pt x="22587" y="43309"/>
                  </a:cubicBezTo>
                  <a:cubicBezTo>
                    <a:pt x="22587" y="43298"/>
                    <a:pt x="22575" y="43286"/>
                    <a:pt x="22575" y="43274"/>
                  </a:cubicBezTo>
                  <a:cubicBezTo>
                    <a:pt x="20734" y="36792"/>
                    <a:pt x="20573" y="30298"/>
                    <a:pt x="20198" y="23634"/>
                  </a:cubicBezTo>
                  <a:cubicBezTo>
                    <a:pt x="20186" y="23344"/>
                    <a:pt x="20427" y="23187"/>
                    <a:pt x="20665" y="23187"/>
                  </a:cubicBezTo>
                  <a:cubicBezTo>
                    <a:pt x="20857" y="23187"/>
                    <a:pt x="21046" y="23290"/>
                    <a:pt x="21097" y="23508"/>
                  </a:cubicBezTo>
                  <a:cubicBezTo>
                    <a:pt x="21814" y="26386"/>
                    <a:pt x="21621" y="29332"/>
                    <a:pt x="21904" y="32254"/>
                  </a:cubicBezTo>
                  <a:cubicBezTo>
                    <a:pt x="22245" y="35859"/>
                    <a:pt x="23144" y="39339"/>
                    <a:pt x="23633" y="42923"/>
                  </a:cubicBezTo>
                  <a:cubicBezTo>
                    <a:pt x="24437" y="43023"/>
                    <a:pt x="25254" y="43068"/>
                    <a:pt x="26077" y="43068"/>
                  </a:cubicBezTo>
                  <a:cubicBezTo>
                    <a:pt x="27781" y="43068"/>
                    <a:pt x="29517" y="42873"/>
                    <a:pt x="31242" y="42558"/>
                  </a:cubicBezTo>
                  <a:cubicBezTo>
                    <a:pt x="34347" y="41989"/>
                    <a:pt x="37428" y="41045"/>
                    <a:pt x="40260" y="40181"/>
                  </a:cubicBezTo>
                  <a:cubicBezTo>
                    <a:pt x="39590" y="35530"/>
                    <a:pt x="39318" y="30811"/>
                    <a:pt x="39169" y="26113"/>
                  </a:cubicBezTo>
                  <a:cubicBezTo>
                    <a:pt x="39055" y="22554"/>
                    <a:pt x="39420" y="18766"/>
                    <a:pt x="38862" y="15275"/>
                  </a:cubicBezTo>
                  <a:cubicBezTo>
                    <a:pt x="38476" y="12773"/>
                    <a:pt x="37622" y="10429"/>
                    <a:pt x="35814" y="8417"/>
                  </a:cubicBezTo>
                  <a:cubicBezTo>
                    <a:pt x="32686" y="7928"/>
                    <a:pt x="29662" y="6961"/>
                    <a:pt x="27034" y="5642"/>
                  </a:cubicBezTo>
                  <a:cubicBezTo>
                    <a:pt x="24942" y="4583"/>
                    <a:pt x="23088" y="3401"/>
                    <a:pt x="21405" y="2014"/>
                  </a:cubicBezTo>
                  <a:cubicBezTo>
                    <a:pt x="20635" y="1384"/>
                    <a:pt x="19902" y="713"/>
                    <a:pt x="19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4358850" y="3455150"/>
              <a:ext cx="942725" cy="277675"/>
            </a:xfrm>
            <a:custGeom>
              <a:avLst/>
              <a:gdLst/>
              <a:ahLst/>
              <a:cxnLst/>
              <a:rect l="l" t="t" r="r" b="b"/>
              <a:pathLst>
                <a:path w="37709" h="11107" extrusionOk="0">
                  <a:moveTo>
                    <a:pt x="37517" y="1"/>
                  </a:moveTo>
                  <a:cubicBezTo>
                    <a:pt x="26629" y="2773"/>
                    <a:pt x="15861" y="6199"/>
                    <a:pt x="722" y="8972"/>
                  </a:cubicBezTo>
                  <a:cubicBezTo>
                    <a:pt x="581" y="9730"/>
                    <a:pt x="373" y="10471"/>
                    <a:pt x="1" y="11107"/>
                  </a:cubicBezTo>
                  <a:cubicBezTo>
                    <a:pt x="15610" y="7935"/>
                    <a:pt x="25301" y="4558"/>
                    <a:pt x="37699" y="1384"/>
                  </a:cubicBezTo>
                  <a:cubicBezTo>
                    <a:pt x="37708" y="1012"/>
                    <a:pt x="37699" y="639"/>
                    <a:pt x="37608" y="278"/>
                  </a:cubicBezTo>
                  <a:cubicBezTo>
                    <a:pt x="37585" y="182"/>
                    <a:pt x="37549" y="92"/>
                    <a:pt x="375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4381300" y="3274125"/>
              <a:ext cx="943300" cy="383525"/>
            </a:xfrm>
            <a:custGeom>
              <a:avLst/>
              <a:gdLst/>
              <a:ahLst/>
              <a:cxnLst/>
              <a:rect l="l" t="t" r="r" b="b"/>
              <a:pathLst>
                <a:path w="37732" h="15341" extrusionOk="0">
                  <a:moveTo>
                    <a:pt x="37731" y="1"/>
                  </a:moveTo>
                  <a:cubicBezTo>
                    <a:pt x="31626" y="1833"/>
                    <a:pt x="25479" y="3604"/>
                    <a:pt x="19441" y="5686"/>
                  </a:cubicBezTo>
                  <a:cubicBezTo>
                    <a:pt x="13536" y="7722"/>
                    <a:pt x="7554" y="9814"/>
                    <a:pt x="1273" y="9814"/>
                  </a:cubicBezTo>
                  <a:cubicBezTo>
                    <a:pt x="889" y="9814"/>
                    <a:pt x="504" y="9806"/>
                    <a:pt x="118" y="9790"/>
                  </a:cubicBezTo>
                  <a:cubicBezTo>
                    <a:pt x="116" y="9791"/>
                    <a:pt x="116" y="9793"/>
                    <a:pt x="115" y="9794"/>
                  </a:cubicBezTo>
                  <a:cubicBezTo>
                    <a:pt x="345" y="11217"/>
                    <a:pt x="263" y="12738"/>
                    <a:pt x="100" y="14145"/>
                  </a:cubicBezTo>
                  <a:cubicBezTo>
                    <a:pt x="70" y="14412"/>
                    <a:pt x="35" y="14695"/>
                    <a:pt x="0" y="14975"/>
                  </a:cubicBezTo>
                  <a:cubicBezTo>
                    <a:pt x="102" y="15068"/>
                    <a:pt x="155" y="15202"/>
                    <a:pt x="143" y="15341"/>
                  </a:cubicBezTo>
                  <a:cubicBezTo>
                    <a:pt x="13303" y="11895"/>
                    <a:pt x="24497" y="9824"/>
                    <a:pt x="36429" y="5988"/>
                  </a:cubicBezTo>
                  <a:cubicBezTo>
                    <a:pt x="37088" y="4006"/>
                    <a:pt x="37378" y="2026"/>
                    <a:pt x="3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2299625" y="3610050"/>
              <a:ext cx="2023800" cy="425925"/>
            </a:xfrm>
            <a:custGeom>
              <a:avLst/>
              <a:gdLst/>
              <a:ahLst/>
              <a:cxnLst/>
              <a:rect l="l" t="t" r="r" b="b"/>
              <a:pathLst>
                <a:path w="80952" h="17037" extrusionOk="0">
                  <a:moveTo>
                    <a:pt x="25384" y="0"/>
                  </a:moveTo>
                  <a:cubicBezTo>
                    <a:pt x="17321" y="5687"/>
                    <a:pt x="8370" y="9963"/>
                    <a:pt x="0" y="15149"/>
                  </a:cubicBezTo>
                  <a:cubicBezTo>
                    <a:pt x="19437" y="16320"/>
                    <a:pt x="38975" y="15672"/>
                    <a:pt x="58399" y="17015"/>
                  </a:cubicBezTo>
                  <a:cubicBezTo>
                    <a:pt x="58434" y="17015"/>
                    <a:pt x="58456" y="17025"/>
                    <a:pt x="58491" y="17037"/>
                  </a:cubicBezTo>
                  <a:cubicBezTo>
                    <a:pt x="58573" y="16954"/>
                    <a:pt x="58685" y="16916"/>
                    <a:pt x="58803" y="16916"/>
                  </a:cubicBezTo>
                  <a:cubicBezTo>
                    <a:pt x="58832" y="16916"/>
                    <a:pt x="58861" y="16919"/>
                    <a:pt x="58889" y="16923"/>
                  </a:cubicBezTo>
                  <a:cubicBezTo>
                    <a:pt x="62460" y="15013"/>
                    <a:pt x="66020" y="13056"/>
                    <a:pt x="69602" y="11146"/>
                  </a:cubicBezTo>
                  <a:cubicBezTo>
                    <a:pt x="73355" y="9121"/>
                    <a:pt x="77119" y="7154"/>
                    <a:pt x="80952" y="5323"/>
                  </a:cubicBezTo>
                  <a:cubicBezTo>
                    <a:pt x="80521" y="4970"/>
                    <a:pt x="80088" y="4607"/>
                    <a:pt x="79656" y="4255"/>
                  </a:cubicBezTo>
                  <a:cubicBezTo>
                    <a:pt x="79610" y="4312"/>
                    <a:pt x="79553" y="4369"/>
                    <a:pt x="79462" y="4402"/>
                  </a:cubicBezTo>
                  <a:cubicBezTo>
                    <a:pt x="75005" y="6529"/>
                    <a:pt x="70057" y="8724"/>
                    <a:pt x="65019" y="10202"/>
                  </a:cubicBezTo>
                  <a:cubicBezTo>
                    <a:pt x="64711" y="10441"/>
                    <a:pt x="64405" y="10681"/>
                    <a:pt x="64097" y="10930"/>
                  </a:cubicBezTo>
                  <a:cubicBezTo>
                    <a:pt x="63631" y="11272"/>
                    <a:pt x="63165" y="11625"/>
                    <a:pt x="62699" y="11965"/>
                  </a:cubicBezTo>
                  <a:cubicBezTo>
                    <a:pt x="61550" y="12807"/>
                    <a:pt x="60401" y="13762"/>
                    <a:pt x="59173" y="14547"/>
                  </a:cubicBezTo>
                  <a:cubicBezTo>
                    <a:pt x="59252" y="14929"/>
                    <a:pt x="59054" y="15366"/>
                    <a:pt x="58556" y="15366"/>
                  </a:cubicBezTo>
                  <a:cubicBezTo>
                    <a:pt x="58549" y="15366"/>
                    <a:pt x="58543" y="15366"/>
                    <a:pt x="58536" y="15366"/>
                  </a:cubicBezTo>
                  <a:cubicBezTo>
                    <a:pt x="42932" y="14933"/>
                    <a:pt x="26828" y="14886"/>
                    <a:pt x="11338" y="12989"/>
                  </a:cubicBezTo>
                  <a:lnTo>
                    <a:pt x="11236" y="12955"/>
                  </a:lnTo>
                  <a:lnTo>
                    <a:pt x="11133" y="12989"/>
                  </a:lnTo>
                  <a:cubicBezTo>
                    <a:pt x="11101" y="12997"/>
                    <a:pt x="11069" y="13000"/>
                    <a:pt x="11038" y="13000"/>
                  </a:cubicBezTo>
                  <a:cubicBezTo>
                    <a:pt x="10703" y="13000"/>
                    <a:pt x="10487" y="12578"/>
                    <a:pt x="10747" y="12318"/>
                  </a:cubicBezTo>
                  <a:cubicBezTo>
                    <a:pt x="13011" y="10054"/>
                    <a:pt x="16342" y="8701"/>
                    <a:pt x="19118" y="7143"/>
                  </a:cubicBezTo>
                  <a:cubicBezTo>
                    <a:pt x="21586" y="5755"/>
                    <a:pt x="24043" y="4230"/>
                    <a:pt x="26636" y="3094"/>
                  </a:cubicBezTo>
                  <a:cubicBezTo>
                    <a:pt x="26272" y="2878"/>
                    <a:pt x="25919" y="2650"/>
                    <a:pt x="25578" y="2377"/>
                  </a:cubicBezTo>
                  <a:cubicBezTo>
                    <a:pt x="25486" y="2299"/>
                    <a:pt x="25429" y="2189"/>
                    <a:pt x="25419" y="2070"/>
                  </a:cubicBezTo>
                  <a:cubicBezTo>
                    <a:pt x="25395" y="2024"/>
                    <a:pt x="25362" y="1991"/>
                    <a:pt x="25350" y="1922"/>
                  </a:cubicBezTo>
                  <a:cubicBezTo>
                    <a:pt x="25293" y="1296"/>
                    <a:pt x="25327" y="648"/>
                    <a:pt x="25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3842500" y="3256825"/>
              <a:ext cx="505550" cy="462425"/>
            </a:xfrm>
            <a:custGeom>
              <a:avLst/>
              <a:gdLst/>
              <a:ahLst/>
              <a:cxnLst/>
              <a:rect l="l" t="t" r="r" b="b"/>
              <a:pathLst>
                <a:path w="20222" h="18497" extrusionOk="0">
                  <a:moveTo>
                    <a:pt x="1" y="1"/>
                  </a:moveTo>
                  <a:cubicBezTo>
                    <a:pt x="2019" y="1705"/>
                    <a:pt x="4010" y="3461"/>
                    <a:pt x="5977" y="5266"/>
                  </a:cubicBezTo>
                  <a:cubicBezTo>
                    <a:pt x="6043" y="5305"/>
                    <a:pt x="6100" y="5356"/>
                    <a:pt x="6144" y="5419"/>
                  </a:cubicBezTo>
                  <a:cubicBezTo>
                    <a:pt x="10809" y="9695"/>
                    <a:pt x="15358" y="14161"/>
                    <a:pt x="19871" y="18496"/>
                  </a:cubicBezTo>
                  <a:cubicBezTo>
                    <a:pt x="19893" y="17650"/>
                    <a:pt x="20066" y="16790"/>
                    <a:pt x="20222" y="15935"/>
                  </a:cubicBezTo>
                  <a:cubicBezTo>
                    <a:pt x="17203" y="13627"/>
                    <a:pt x="14329" y="11116"/>
                    <a:pt x="11418" y="8678"/>
                  </a:cubicBezTo>
                  <a:cubicBezTo>
                    <a:pt x="8171" y="5955"/>
                    <a:pt x="4550" y="3356"/>
                    <a:pt x="1771" y="132"/>
                  </a:cubicBezTo>
                  <a:cubicBezTo>
                    <a:pt x="1181" y="87"/>
                    <a:pt x="586" y="5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3208875" y="3429225"/>
              <a:ext cx="1057150" cy="421650"/>
            </a:xfrm>
            <a:custGeom>
              <a:avLst/>
              <a:gdLst/>
              <a:ahLst/>
              <a:cxnLst/>
              <a:rect l="l" t="t" r="r" b="b"/>
              <a:pathLst>
                <a:path w="42286" h="16866" extrusionOk="0">
                  <a:moveTo>
                    <a:pt x="30366" y="1"/>
                  </a:moveTo>
                  <a:cubicBezTo>
                    <a:pt x="23566" y="4789"/>
                    <a:pt x="14865" y="8758"/>
                    <a:pt x="6801" y="10407"/>
                  </a:cubicBezTo>
                  <a:cubicBezTo>
                    <a:pt x="6743" y="10418"/>
                    <a:pt x="6699" y="10430"/>
                    <a:pt x="6642" y="10442"/>
                  </a:cubicBezTo>
                  <a:cubicBezTo>
                    <a:pt x="5186" y="10737"/>
                    <a:pt x="3628" y="11090"/>
                    <a:pt x="2024" y="11362"/>
                  </a:cubicBezTo>
                  <a:cubicBezTo>
                    <a:pt x="2051" y="11393"/>
                    <a:pt x="2082" y="11419"/>
                    <a:pt x="2115" y="11443"/>
                  </a:cubicBezTo>
                  <a:cubicBezTo>
                    <a:pt x="1899" y="11465"/>
                    <a:pt x="1671" y="11476"/>
                    <a:pt x="1455" y="11510"/>
                  </a:cubicBezTo>
                  <a:cubicBezTo>
                    <a:pt x="1307" y="11532"/>
                    <a:pt x="1160" y="11574"/>
                    <a:pt x="1023" y="11635"/>
                  </a:cubicBezTo>
                  <a:cubicBezTo>
                    <a:pt x="1000" y="11602"/>
                    <a:pt x="967" y="11578"/>
                    <a:pt x="943" y="11545"/>
                  </a:cubicBezTo>
                  <a:cubicBezTo>
                    <a:pt x="626" y="11590"/>
                    <a:pt x="319" y="11635"/>
                    <a:pt x="0" y="11669"/>
                  </a:cubicBezTo>
                  <a:cubicBezTo>
                    <a:pt x="4891" y="15013"/>
                    <a:pt x="10646" y="16481"/>
                    <a:pt x="16286" y="16799"/>
                  </a:cubicBezTo>
                  <a:cubicBezTo>
                    <a:pt x="16289" y="16802"/>
                    <a:pt x="16293" y="16804"/>
                    <a:pt x="16297" y="16804"/>
                  </a:cubicBezTo>
                  <a:cubicBezTo>
                    <a:pt x="16302" y="16804"/>
                    <a:pt x="16306" y="16802"/>
                    <a:pt x="16308" y="16799"/>
                  </a:cubicBezTo>
                  <a:cubicBezTo>
                    <a:pt x="17116" y="16844"/>
                    <a:pt x="17921" y="16865"/>
                    <a:pt x="18720" y="16865"/>
                  </a:cubicBezTo>
                  <a:cubicBezTo>
                    <a:pt x="25982" y="16865"/>
                    <a:pt x="32791" y="15096"/>
                    <a:pt x="36951" y="13170"/>
                  </a:cubicBezTo>
                  <a:cubicBezTo>
                    <a:pt x="38725" y="12362"/>
                    <a:pt x="40488" y="11510"/>
                    <a:pt x="42285" y="10668"/>
                  </a:cubicBezTo>
                  <a:cubicBezTo>
                    <a:pt x="38236" y="7312"/>
                    <a:pt x="34176" y="3754"/>
                    <a:pt x="3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3508275" y="2910025"/>
              <a:ext cx="952500" cy="334700"/>
            </a:xfrm>
            <a:custGeom>
              <a:avLst/>
              <a:gdLst/>
              <a:ahLst/>
              <a:cxnLst/>
              <a:rect l="l" t="t" r="r" b="b"/>
              <a:pathLst>
                <a:path w="38100" h="13388" extrusionOk="0">
                  <a:moveTo>
                    <a:pt x="11372" y="1"/>
                  </a:moveTo>
                  <a:cubicBezTo>
                    <a:pt x="9667" y="434"/>
                    <a:pt x="7938" y="819"/>
                    <a:pt x="6209" y="1139"/>
                  </a:cubicBezTo>
                  <a:cubicBezTo>
                    <a:pt x="5469" y="1274"/>
                    <a:pt x="4731" y="1400"/>
                    <a:pt x="3991" y="1514"/>
                  </a:cubicBezTo>
                  <a:cubicBezTo>
                    <a:pt x="2828" y="1689"/>
                    <a:pt x="1681" y="1857"/>
                    <a:pt x="551" y="1857"/>
                  </a:cubicBezTo>
                  <a:cubicBezTo>
                    <a:pt x="367" y="1857"/>
                    <a:pt x="183" y="1853"/>
                    <a:pt x="0" y="1843"/>
                  </a:cubicBezTo>
                  <a:lnTo>
                    <a:pt x="0" y="1843"/>
                  </a:lnTo>
                  <a:cubicBezTo>
                    <a:pt x="1535" y="4915"/>
                    <a:pt x="2434" y="8122"/>
                    <a:pt x="5323" y="10145"/>
                  </a:cubicBezTo>
                  <a:cubicBezTo>
                    <a:pt x="8712" y="12512"/>
                    <a:pt x="12408" y="12363"/>
                    <a:pt x="16445" y="12522"/>
                  </a:cubicBezTo>
                  <a:cubicBezTo>
                    <a:pt x="23485" y="12818"/>
                    <a:pt x="30525" y="13137"/>
                    <a:pt x="37565" y="13387"/>
                  </a:cubicBezTo>
                  <a:cubicBezTo>
                    <a:pt x="37701" y="12216"/>
                    <a:pt x="37929" y="11078"/>
                    <a:pt x="37974" y="9884"/>
                  </a:cubicBezTo>
                  <a:cubicBezTo>
                    <a:pt x="37997" y="9782"/>
                    <a:pt x="37997" y="9668"/>
                    <a:pt x="37997" y="9554"/>
                  </a:cubicBezTo>
                  <a:cubicBezTo>
                    <a:pt x="38009" y="8542"/>
                    <a:pt x="38099" y="7394"/>
                    <a:pt x="37838" y="6415"/>
                  </a:cubicBezTo>
                  <a:cubicBezTo>
                    <a:pt x="37679" y="5790"/>
                    <a:pt x="37338" y="5243"/>
                    <a:pt x="37008" y="4687"/>
                  </a:cubicBezTo>
                  <a:cubicBezTo>
                    <a:pt x="29695" y="3890"/>
                    <a:pt x="22325" y="4505"/>
                    <a:pt x="15068" y="3174"/>
                  </a:cubicBezTo>
                  <a:cubicBezTo>
                    <a:pt x="15046" y="3181"/>
                    <a:pt x="15023" y="3185"/>
                    <a:pt x="14999" y="3185"/>
                  </a:cubicBezTo>
                  <a:cubicBezTo>
                    <a:pt x="14996" y="3185"/>
                    <a:pt x="14993" y="3185"/>
                    <a:pt x="14989" y="3184"/>
                  </a:cubicBezTo>
                  <a:cubicBezTo>
                    <a:pt x="14988" y="3185"/>
                    <a:pt x="14986" y="3185"/>
                    <a:pt x="14984" y="3185"/>
                  </a:cubicBezTo>
                  <a:cubicBezTo>
                    <a:pt x="14925" y="3185"/>
                    <a:pt x="14866" y="3164"/>
                    <a:pt x="14819" y="3128"/>
                  </a:cubicBezTo>
                  <a:cubicBezTo>
                    <a:pt x="14489" y="3060"/>
                    <a:pt x="14170" y="3014"/>
                    <a:pt x="13840" y="2946"/>
                  </a:cubicBezTo>
                  <a:cubicBezTo>
                    <a:pt x="13765" y="3249"/>
                    <a:pt x="13489" y="3469"/>
                    <a:pt x="13218" y="3469"/>
                  </a:cubicBezTo>
                  <a:cubicBezTo>
                    <a:pt x="13041" y="3469"/>
                    <a:pt x="12865" y="3375"/>
                    <a:pt x="12748" y="3151"/>
                  </a:cubicBezTo>
                  <a:cubicBezTo>
                    <a:pt x="12248" y="2150"/>
                    <a:pt x="11725" y="1082"/>
                    <a:pt x="11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3924325" y="3262875"/>
              <a:ext cx="433150" cy="359950"/>
            </a:xfrm>
            <a:custGeom>
              <a:avLst/>
              <a:gdLst/>
              <a:ahLst/>
              <a:cxnLst/>
              <a:rect l="l" t="t" r="r" b="b"/>
              <a:pathLst>
                <a:path w="17326" h="14398" extrusionOk="0">
                  <a:moveTo>
                    <a:pt x="1" y="0"/>
                  </a:moveTo>
                  <a:lnTo>
                    <a:pt x="1" y="0"/>
                  </a:lnTo>
                  <a:cubicBezTo>
                    <a:pt x="5603" y="4923"/>
                    <a:pt x="11619" y="9389"/>
                    <a:pt x="17145" y="14397"/>
                  </a:cubicBezTo>
                  <a:cubicBezTo>
                    <a:pt x="17151" y="14353"/>
                    <a:pt x="17160" y="14308"/>
                    <a:pt x="17163" y="14264"/>
                  </a:cubicBezTo>
                  <a:cubicBezTo>
                    <a:pt x="17296" y="12885"/>
                    <a:pt x="17224" y="11491"/>
                    <a:pt x="17326" y="10116"/>
                  </a:cubicBezTo>
                  <a:cubicBezTo>
                    <a:pt x="13246" y="6907"/>
                    <a:pt x="8874" y="3822"/>
                    <a:pt x="5120" y="226"/>
                  </a:cubicBezTo>
                  <a:cubicBezTo>
                    <a:pt x="3406" y="184"/>
                    <a:pt x="1701" y="1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2639225" y="3700375"/>
              <a:ext cx="1205325" cy="258175"/>
            </a:xfrm>
            <a:custGeom>
              <a:avLst/>
              <a:gdLst/>
              <a:ahLst/>
              <a:cxnLst/>
              <a:rect l="l" t="t" r="r" b="b"/>
              <a:pathLst>
                <a:path w="48213" h="10327" extrusionOk="0">
                  <a:moveTo>
                    <a:pt x="14091" y="1"/>
                  </a:moveTo>
                  <a:cubicBezTo>
                    <a:pt x="11661" y="1839"/>
                    <a:pt x="8898" y="3263"/>
                    <a:pt x="6271" y="4788"/>
                  </a:cubicBezTo>
                  <a:cubicBezTo>
                    <a:pt x="4261" y="5954"/>
                    <a:pt x="2182" y="7432"/>
                    <a:pt x="0" y="8459"/>
                  </a:cubicBezTo>
                  <a:cubicBezTo>
                    <a:pt x="17225" y="9455"/>
                    <a:pt x="27604" y="10024"/>
                    <a:pt x="44372" y="10327"/>
                  </a:cubicBezTo>
                  <a:cubicBezTo>
                    <a:pt x="45541" y="9289"/>
                    <a:pt x="46851" y="8326"/>
                    <a:pt x="48213" y="7430"/>
                  </a:cubicBezTo>
                  <a:lnTo>
                    <a:pt x="48213" y="7430"/>
                  </a:lnTo>
                  <a:cubicBezTo>
                    <a:pt x="47956" y="7487"/>
                    <a:pt x="46621" y="7581"/>
                    <a:pt x="44655" y="7581"/>
                  </a:cubicBezTo>
                  <a:cubicBezTo>
                    <a:pt x="38529" y="7581"/>
                    <a:pt x="26274" y="6676"/>
                    <a:pt x="21395" y="968"/>
                  </a:cubicBezTo>
                  <a:cubicBezTo>
                    <a:pt x="20798" y="1015"/>
                    <a:pt x="20203" y="1041"/>
                    <a:pt x="19613" y="1041"/>
                  </a:cubicBezTo>
                  <a:cubicBezTo>
                    <a:pt x="17678" y="1041"/>
                    <a:pt x="15797" y="761"/>
                    <a:pt x="140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2971200" y="268850"/>
              <a:ext cx="2078700" cy="1142525"/>
            </a:xfrm>
            <a:custGeom>
              <a:avLst/>
              <a:gdLst/>
              <a:ahLst/>
              <a:cxnLst/>
              <a:rect l="l" t="t" r="r" b="b"/>
              <a:pathLst>
                <a:path w="83148" h="45701" extrusionOk="0">
                  <a:moveTo>
                    <a:pt x="37405" y="1"/>
                  </a:moveTo>
                  <a:cubicBezTo>
                    <a:pt x="30766" y="1"/>
                    <a:pt x="25418" y="1472"/>
                    <a:pt x="21654" y="7374"/>
                  </a:cubicBezTo>
                  <a:cubicBezTo>
                    <a:pt x="21581" y="7495"/>
                    <a:pt x="21457" y="7547"/>
                    <a:pt x="21331" y="7547"/>
                  </a:cubicBezTo>
                  <a:cubicBezTo>
                    <a:pt x="21278" y="7547"/>
                    <a:pt x="21226" y="7538"/>
                    <a:pt x="21176" y="7521"/>
                  </a:cubicBezTo>
                  <a:cubicBezTo>
                    <a:pt x="11521" y="7680"/>
                    <a:pt x="3855" y="12424"/>
                    <a:pt x="11" y="21180"/>
                  </a:cubicBezTo>
                  <a:cubicBezTo>
                    <a:pt x="653" y="20739"/>
                    <a:pt x="1447" y="20519"/>
                    <a:pt x="2235" y="20519"/>
                  </a:cubicBezTo>
                  <a:cubicBezTo>
                    <a:pt x="2564" y="20519"/>
                    <a:pt x="2892" y="20557"/>
                    <a:pt x="3207" y="20634"/>
                  </a:cubicBezTo>
                  <a:cubicBezTo>
                    <a:pt x="3269" y="20589"/>
                    <a:pt x="3337" y="20570"/>
                    <a:pt x="3405" y="20570"/>
                  </a:cubicBezTo>
                  <a:cubicBezTo>
                    <a:pt x="3560" y="20570"/>
                    <a:pt x="3712" y="20674"/>
                    <a:pt x="3775" y="20816"/>
                  </a:cubicBezTo>
                  <a:cubicBezTo>
                    <a:pt x="3946" y="20953"/>
                    <a:pt x="3912" y="21191"/>
                    <a:pt x="3730" y="21271"/>
                  </a:cubicBezTo>
                  <a:cubicBezTo>
                    <a:pt x="3013" y="22818"/>
                    <a:pt x="2399" y="24455"/>
                    <a:pt x="1933" y="26127"/>
                  </a:cubicBezTo>
                  <a:cubicBezTo>
                    <a:pt x="0" y="32894"/>
                    <a:pt x="295" y="40309"/>
                    <a:pt x="5288" y="45701"/>
                  </a:cubicBezTo>
                  <a:cubicBezTo>
                    <a:pt x="5504" y="43960"/>
                    <a:pt x="6061" y="42244"/>
                    <a:pt x="6858" y="40867"/>
                  </a:cubicBezTo>
                  <a:cubicBezTo>
                    <a:pt x="7741" y="39355"/>
                    <a:pt x="9294" y="37996"/>
                    <a:pt x="11099" y="37996"/>
                  </a:cubicBezTo>
                  <a:cubicBezTo>
                    <a:pt x="11385" y="37996"/>
                    <a:pt x="11678" y="38030"/>
                    <a:pt x="11975" y="38103"/>
                  </a:cubicBezTo>
                  <a:cubicBezTo>
                    <a:pt x="13772" y="38535"/>
                    <a:pt x="14500" y="40229"/>
                    <a:pt x="14785" y="41913"/>
                  </a:cubicBezTo>
                  <a:cubicBezTo>
                    <a:pt x="15967" y="40311"/>
                    <a:pt x="17434" y="39025"/>
                    <a:pt x="19254" y="38127"/>
                  </a:cubicBezTo>
                  <a:cubicBezTo>
                    <a:pt x="19811" y="37854"/>
                    <a:pt x="20653" y="37695"/>
                    <a:pt x="21108" y="37309"/>
                  </a:cubicBezTo>
                  <a:cubicBezTo>
                    <a:pt x="22392" y="36216"/>
                    <a:pt x="22836" y="34397"/>
                    <a:pt x="22712" y="32862"/>
                  </a:cubicBezTo>
                  <a:cubicBezTo>
                    <a:pt x="22598" y="31315"/>
                    <a:pt x="22575" y="29791"/>
                    <a:pt x="22722" y="28256"/>
                  </a:cubicBezTo>
                  <a:cubicBezTo>
                    <a:pt x="22732" y="28176"/>
                    <a:pt x="22764" y="28101"/>
                    <a:pt x="22814" y="28039"/>
                  </a:cubicBezTo>
                  <a:cubicBezTo>
                    <a:pt x="22733" y="27737"/>
                    <a:pt x="22975" y="27550"/>
                    <a:pt x="23223" y="27550"/>
                  </a:cubicBezTo>
                  <a:cubicBezTo>
                    <a:pt x="23360" y="27550"/>
                    <a:pt x="23499" y="27607"/>
                    <a:pt x="23587" y="27732"/>
                  </a:cubicBezTo>
                  <a:cubicBezTo>
                    <a:pt x="24292" y="28733"/>
                    <a:pt x="25089" y="29449"/>
                    <a:pt x="26158" y="30040"/>
                  </a:cubicBezTo>
                  <a:cubicBezTo>
                    <a:pt x="26488" y="30223"/>
                    <a:pt x="26851" y="30450"/>
                    <a:pt x="27204" y="30586"/>
                  </a:cubicBezTo>
                  <a:cubicBezTo>
                    <a:pt x="27513" y="30762"/>
                    <a:pt x="27841" y="30846"/>
                    <a:pt x="28193" y="30846"/>
                  </a:cubicBezTo>
                  <a:cubicBezTo>
                    <a:pt x="28319" y="30846"/>
                    <a:pt x="28448" y="30835"/>
                    <a:pt x="28580" y="30814"/>
                  </a:cubicBezTo>
                  <a:cubicBezTo>
                    <a:pt x="28842" y="30943"/>
                    <a:pt x="29078" y="31008"/>
                    <a:pt x="29289" y="31008"/>
                  </a:cubicBezTo>
                  <a:cubicBezTo>
                    <a:pt x="29674" y="31008"/>
                    <a:pt x="29975" y="30792"/>
                    <a:pt x="30195" y="30359"/>
                  </a:cubicBezTo>
                  <a:cubicBezTo>
                    <a:pt x="31616" y="29188"/>
                    <a:pt x="32254" y="26480"/>
                    <a:pt x="33004" y="24570"/>
                  </a:cubicBezTo>
                  <a:cubicBezTo>
                    <a:pt x="32970" y="24422"/>
                    <a:pt x="33049" y="24263"/>
                    <a:pt x="33175" y="24160"/>
                  </a:cubicBezTo>
                  <a:cubicBezTo>
                    <a:pt x="33198" y="24093"/>
                    <a:pt x="33232" y="24025"/>
                    <a:pt x="33255" y="23956"/>
                  </a:cubicBezTo>
                  <a:cubicBezTo>
                    <a:pt x="33327" y="23799"/>
                    <a:pt x="33464" y="23734"/>
                    <a:pt x="33607" y="23734"/>
                  </a:cubicBezTo>
                  <a:cubicBezTo>
                    <a:pt x="33890" y="23734"/>
                    <a:pt x="34198" y="23991"/>
                    <a:pt x="34085" y="24309"/>
                  </a:cubicBezTo>
                  <a:cubicBezTo>
                    <a:pt x="34071" y="24338"/>
                    <a:pt x="34060" y="24368"/>
                    <a:pt x="34050" y="24400"/>
                  </a:cubicBezTo>
                  <a:cubicBezTo>
                    <a:pt x="41442" y="29324"/>
                    <a:pt x="51712" y="32417"/>
                    <a:pt x="60481" y="33544"/>
                  </a:cubicBezTo>
                  <a:cubicBezTo>
                    <a:pt x="62153" y="33764"/>
                    <a:pt x="64369" y="33986"/>
                    <a:pt x="66664" y="33986"/>
                  </a:cubicBezTo>
                  <a:cubicBezTo>
                    <a:pt x="67553" y="33986"/>
                    <a:pt x="68454" y="33953"/>
                    <a:pt x="69340" y="33873"/>
                  </a:cubicBezTo>
                  <a:cubicBezTo>
                    <a:pt x="72161" y="33612"/>
                    <a:pt x="74822" y="32884"/>
                    <a:pt x="76471" y="31257"/>
                  </a:cubicBezTo>
                  <a:cubicBezTo>
                    <a:pt x="83147" y="24672"/>
                    <a:pt x="67270" y="18713"/>
                    <a:pt x="63938" y="18485"/>
                  </a:cubicBezTo>
                  <a:cubicBezTo>
                    <a:pt x="63437" y="18450"/>
                    <a:pt x="63437" y="17722"/>
                    <a:pt x="63938" y="17700"/>
                  </a:cubicBezTo>
                  <a:cubicBezTo>
                    <a:pt x="64029" y="17697"/>
                    <a:pt x="64120" y="17695"/>
                    <a:pt x="64211" y="17695"/>
                  </a:cubicBezTo>
                  <a:cubicBezTo>
                    <a:pt x="64557" y="17695"/>
                    <a:pt x="64902" y="17716"/>
                    <a:pt x="65246" y="17757"/>
                  </a:cubicBezTo>
                  <a:cubicBezTo>
                    <a:pt x="65268" y="17700"/>
                    <a:pt x="65280" y="17653"/>
                    <a:pt x="65325" y="17596"/>
                  </a:cubicBezTo>
                  <a:cubicBezTo>
                    <a:pt x="66691" y="16061"/>
                    <a:pt x="68169" y="14663"/>
                    <a:pt x="69590" y="13184"/>
                  </a:cubicBezTo>
                  <a:cubicBezTo>
                    <a:pt x="70420" y="12309"/>
                    <a:pt x="71296" y="11398"/>
                    <a:pt x="71967" y="10375"/>
                  </a:cubicBezTo>
                  <a:cubicBezTo>
                    <a:pt x="73309" y="8305"/>
                    <a:pt x="74003" y="6531"/>
                    <a:pt x="72467" y="5212"/>
                  </a:cubicBezTo>
                  <a:cubicBezTo>
                    <a:pt x="71776" y="4625"/>
                    <a:pt x="71053" y="4461"/>
                    <a:pt x="70233" y="4461"/>
                  </a:cubicBezTo>
                  <a:cubicBezTo>
                    <a:pt x="69433" y="4461"/>
                    <a:pt x="68542" y="4617"/>
                    <a:pt x="67498" y="4689"/>
                  </a:cubicBezTo>
                  <a:cubicBezTo>
                    <a:pt x="65757" y="4815"/>
                    <a:pt x="64029" y="5121"/>
                    <a:pt x="62323" y="5520"/>
                  </a:cubicBezTo>
                  <a:cubicBezTo>
                    <a:pt x="60230" y="5998"/>
                    <a:pt x="58183" y="6657"/>
                    <a:pt x="56091" y="7168"/>
                  </a:cubicBezTo>
                  <a:cubicBezTo>
                    <a:pt x="55996" y="7237"/>
                    <a:pt x="55882" y="7273"/>
                    <a:pt x="55767" y="7273"/>
                  </a:cubicBezTo>
                  <a:cubicBezTo>
                    <a:pt x="55727" y="7273"/>
                    <a:pt x="55687" y="7269"/>
                    <a:pt x="55647" y="7260"/>
                  </a:cubicBezTo>
                  <a:lnTo>
                    <a:pt x="55624" y="7260"/>
                  </a:lnTo>
                  <a:cubicBezTo>
                    <a:pt x="55602" y="7248"/>
                    <a:pt x="55567" y="7237"/>
                    <a:pt x="55545" y="7225"/>
                  </a:cubicBezTo>
                  <a:cubicBezTo>
                    <a:pt x="55533" y="7225"/>
                    <a:pt x="55522" y="7215"/>
                    <a:pt x="55511" y="7203"/>
                  </a:cubicBezTo>
                  <a:cubicBezTo>
                    <a:pt x="55465" y="7180"/>
                    <a:pt x="55420" y="7168"/>
                    <a:pt x="55374" y="7135"/>
                  </a:cubicBezTo>
                  <a:cubicBezTo>
                    <a:pt x="49972" y="2574"/>
                    <a:pt x="45161" y="83"/>
                    <a:pt x="37950" y="4"/>
                  </a:cubicBezTo>
                  <a:cubicBezTo>
                    <a:pt x="37768" y="2"/>
                    <a:pt x="37586" y="1"/>
                    <a:pt x="37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2892175" y="4605175"/>
              <a:ext cx="174000" cy="200450"/>
            </a:xfrm>
            <a:custGeom>
              <a:avLst/>
              <a:gdLst/>
              <a:ahLst/>
              <a:cxnLst/>
              <a:rect l="l" t="t" r="r" b="b"/>
              <a:pathLst>
                <a:path w="6960" h="8018" extrusionOk="0">
                  <a:moveTo>
                    <a:pt x="3350" y="0"/>
                  </a:moveTo>
                  <a:cubicBezTo>
                    <a:pt x="2925" y="1532"/>
                    <a:pt x="2235" y="3004"/>
                    <a:pt x="1633" y="4466"/>
                  </a:cubicBezTo>
                  <a:cubicBezTo>
                    <a:pt x="1141" y="5661"/>
                    <a:pt x="698" y="6928"/>
                    <a:pt x="1" y="8018"/>
                  </a:cubicBezTo>
                  <a:cubicBezTo>
                    <a:pt x="1258" y="7869"/>
                    <a:pt x="2536" y="7873"/>
                    <a:pt x="3801" y="7859"/>
                  </a:cubicBezTo>
                  <a:cubicBezTo>
                    <a:pt x="4452" y="7851"/>
                    <a:pt x="5129" y="7784"/>
                    <a:pt x="5795" y="7784"/>
                  </a:cubicBezTo>
                  <a:cubicBezTo>
                    <a:pt x="6190" y="7784"/>
                    <a:pt x="6580" y="7807"/>
                    <a:pt x="6959" y="7881"/>
                  </a:cubicBezTo>
                  <a:cubicBezTo>
                    <a:pt x="6194" y="6706"/>
                    <a:pt x="5790" y="5185"/>
                    <a:pt x="5217" y="3946"/>
                  </a:cubicBezTo>
                  <a:cubicBezTo>
                    <a:pt x="4609" y="2629"/>
                    <a:pt x="3911" y="1340"/>
                    <a:pt x="3350" y="0"/>
                  </a:cubicBezTo>
                  <a:close/>
                </a:path>
              </a:pathLst>
            </a:cu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4002700" y="4081900"/>
              <a:ext cx="543925" cy="983050"/>
            </a:xfrm>
            <a:custGeom>
              <a:avLst/>
              <a:gdLst/>
              <a:ahLst/>
              <a:cxnLst/>
              <a:rect l="l" t="t" r="r" b="b"/>
              <a:pathLst>
                <a:path w="21757" h="39322" extrusionOk="0">
                  <a:moveTo>
                    <a:pt x="10912" y="3263"/>
                  </a:moveTo>
                  <a:cubicBezTo>
                    <a:pt x="11134" y="3263"/>
                    <a:pt x="11352" y="3272"/>
                    <a:pt x="11567" y="3292"/>
                  </a:cubicBezTo>
                  <a:cubicBezTo>
                    <a:pt x="13432" y="3463"/>
                    <a:pt x="15013" y="4430"/>
                    <a:pt x="15559" y="6717"/>
                  </a:cubicBezTo>
                  <a:cubicBezTo>
                    <a:pt x="15695" y="7297"/>
                    <a:pt x="15729" y="7842"/>
                    <a:pt x="15649" y="8377"/>
                  </a:cubicBezTo>
                  <a:cubicBezTo>
                    <a:pt x="15137" y="12652"/>
                    <a:pt x="8666" y="15587"/>
                    <a:pt x="5208" y="16372"/>
                  </a:cubicBezTo>
                  <a:cubicBezTo>
                    <a:pt x="5159" y="16382"/>
                    <a:pt x="5111" y="16386"/>
                    <a:pt x="5065" y="16386"/>
                  </a:cubicBezTo>
                  <a:cubicBezTo>
                    <a:pt x="4851" y="16386"/>
                    <a:pt x="4684" y="16283"/>
                    <a:pt x="4572" y="16133"/>
                  </a:cubicBezTo>
                  <a:cubicBezTo>
                    <a:pt x="4356" y="16122"/>
                    <a:pt x="4151" y="15996"/>
                    <a:pt x="4129" y="15690"/>
                  </a:cubicBezTo>
                  <a:cubicBezTo>
                    <a:pt x="4026" y="14085"/>
                    <a:pt x="4174" y="12458"/>
                    <a:pt x="4105" y="10855"/>
                  </a:cubicBezTo>
                  <a:lnTo>
                    <a:pt x="4107" y="10855"/>
                  </a:lnTo>
                  <a:cubicBezTo>
                    <a:pt x="4038" y="9240"/>
                    <a:pt x="3800" y="7648"/>
                    <a:pt x="3697" y="6033"/>
                  </a:cubicBezTo>
                  <a:cubicBezTo>
                    <a:pt x="3677" y="5767"/>
                    <a:pt x="3894" y="5630"/>
                    <a:pt x="4120" y="5630"/>
                  </a:cubicBezTo>
                  <a:cubicBezTo>
                    <a:pt x="4146" y="5630"/>
                    <a:pt x="4171" y="5632"/>
                    <a:pt x="4197" y="5636"/>
                  </a:cubicBezTo>
                  <a:cubicBezTo>
                    <a:pt x="5831" y="4387"/>
                    <a:pt x="8531" y="3263"/>
                    <a:pt x="10912" y="3263"/>
                  </a:cubicBezTo>
                  <a:close/>
                  <a:moveTo>
                    <a:pt x="11109" y="20764"/>
                  </a:moveTo>
                  <a:cubicBezTo>
                    <a:pt x="13548" y="20764"/>
                    <a:pt x="15609" y="21681"/>
                    <a:pt x="15706" y="24662"/>
                  </a:cubicBezTo>
                  <a:cubicBezTo>
                    <a:pt x="15865" y="29451"/>
                    <a:pt x="10429" y="33249"/>
                    <a:pt x="6313" y="34283"/>
                  </a:cubicBezTo>
                  <a:cubicBezTo>
                    <a:pt x="6250" y="34300"/>
                    <a:pt x="6191" y="34308"/>
                    <a:pt x="6135" y="34308"/>
                  </a:cubicBezTo>
                  <a:cubicBezTo>
                    <a:pt x="5969" y="34308"/>
                    <a:pt x="5835" y="34238"/>
                    <a:pt x="5732" y="34136"/>
                  </a:cubicBezTo>
                  <a:cubicBezTo>
                    <a:pt x="5707" y="34139"/>
                    <a:pt x="5681" y="34140"/>
                    <a:pt x="5655" y="34140"/>
                  </a:cubicBezTo>
                  <a:cubicBezTo>
                    <a:pt x="5383" y="34140"/>
                    <a:pt x="5114" y="33974"/>
                    <a:pt x="5073" y="33590"/>
                  </a:cubicBezTo>
                  <a:cubicBezTo>
                    <a:pt x="4720" y="30177"/>
                    <a:pt x="4197" y="26482"/>
                    <a:pt x="4334" y="23024"/>
                  </a:cubicBezTo>
                  <a:cubicBezTo>
                    <a:pt x="4095" y="22853"/>
                    <a:pt x="4140" y="22443"/>
                    <a:pt x="4435" y="22296"/>
                  </a:cubicBezTo>
                  <a:cubicBezTo>
                    <a:pt x="4518" y="22166"/>
                    <a:pt x="4639" y="22105"/>
                    <a:pt x="4772" y="22105"/>
                  </a:cubicBezTo>
                  <a:cubicBezTo>
                    <a:pt x="4803" y="22105"/>
                    <a:pt x="4835" y="22108"/>
                    <a:pt x="4867" y="22114"/>
                  </a:cubicBezTo>
                  <a:cubicBezTo>
                    <a:pt x="6519" y="21476"/>
                    <a:pt x="8961" y="20764"/>
                    <a:pt x="11109" y="20764"/>
                  </a:cubicBezTo>
                  <a:close/>
                  <a:moveTo>
                    <a:pt x="13981" y="1"/>
                  </a:moveTo>
                  <a:cubicBezTo>
                    <a:pt x="13580" y="1"/>
                    <a:pt x="13175" y="26"/>
                    <a:pt x="12772" y="74"/>
                  </a:cubicBezTo>
                  <a:cubicBezTo>
                    <a:pt x="11771" y="188"/>
                    <a:pt x="10771" y="426"/>
                    <a:pt x="9771" y="755"/>
                  </a:cubicBezTo>
                  <a:cubicBezTo>
                    <a:pt x="6358" y="1848"/>
                    <a:pt x="2980" y="3940"/>
                    <a:pt x="1" y="5589"/>
                  </a:cubicBezTo>
                  <a:cubicBezTo>
                    <a:pt x="1184" y="16757"/>
                    <a:pt x="1275" y="28097"/>
                    <a:pt x="1763" y="39321"/>
                  </a:cubicBezTo>
                  <a:cubicBezTo>
                    <a:pt x="6187" y="38195"/>
                    <a:pt x="10248" y="36364"/>
                    <a:pt x="13876" y="33555"/>
                  </a:cubicBezTo>
                  <a:cubicBezTo>
                    <a:pt x="15832" y="32054"/>
                    <a:pt x="17731" y="30405"/>
                    <a:pt x="18993" y="28233"/>
                  </a:cubicBezTo>
                  <a:cubicBezTo>
                    <a:pt x="21757" y="23502"/>
                    <a:pt x="20358" y="17316"/>
                    <a:pt x="14183" y="16826"/>
                  </a:cubicBezTo>
                  <a:cubicBezTo>
                    <a:pt x="14175" y="16824"/>
                    <a:pt x="14167" y="16821"/>
                    <a:pt x="14161" y="16815"/>
                  </a:cubicBezTo>
                  <a:cubicBezTo>
                    <a:pt x="13876" y="16860"/>
                    <a:pt x="13592" y="16906"/>
                    <a:pt x="13319" y="16963"/>
                  </a:cubicBezTo>
                  <a:cubicBezTo>
                    <a:pt x="13298" y="16965"/>
                    <a:pt x="13276" y="16967"/>
                    <a:pt x="13255" y="16967"/>
                  </a:cubicBezTo>
                  <a:cubicBezTo>
                    <a:pt x="13029" y="16967"/>
                    <a:pt x="12823" y="16807"/>
                    <a:pt x="12762" y="16610"/>
                  </a:cubicBezTo>
                  <a:cubicBezTo>
                    <a:pt x="12522" y="16450"/>
                    <a:pt x="12409" y="16099"/>
                    <a:pt x="12670" y="15883"/>
                  </a:cubicBezTo>
                  <a:cubicBezTo>
                    <a:pt x="12819" y="15769"/>
                    <a:pt x="12978" y="15666"/>
                    <a:pt x="13137" y="15563"/>
                  </a:cubicBezTo>
                  <a:cubicBezTo>
                    <a:pt x="13148" y="15439"/>
                    <a:pt x="13216" y="15314"/>
                    <a:pt x="13341" y="15200"/>
                  </a:cubicBezTo>
                  <a:cubicBezTo>
                    <a:pt x="14866" y="13801"/>
                    <a:pt x="16491" y="12368"/>
                    <a:pt x="17698" y="10651"/>
                  </a:cubicBezTo>
                  <a:cubicBezTo>
                    <a:pt x="18024" y="10213"/>
                    <a:pt x="18313" y="9748"/>
                    <a:pt x="18561" y="9263"/>
                  </a:cubicBezTo>
                  <a:cubicBezTo>
                    <a:pt x="19380" y="7682"/>
                    <a:pt x="19983" y="5237"/>
                    <a:pt x="19437" y="3485"/>
                  </a:cubicBezTo>
                  <a:cubicBezTo>
                    <a:pt x="18630" y="906"/>
                    <a:pt x="16371" y="1"/>
                    <a:pt x="13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5"/>
            <p:cNvSpPr/>
            <p:nvPr/>
          </p:nvSpPr>
          <p:spPr>
            <a:xfrm>
              <a:off x="2238200" y="4012050"/>
              <a:ext cx="1546525" cy="1422525"/>
            </a:xfrm>
            <a:custGeom>
              <a:avLst/>
              <a:gdLst/>
              <a:ahLst/>
              <a:cxnLst/>
              <a:rect l="l" t="t" r="r" b="b"/>
              <a:pathLst>
                <a:path w="61861" h="56901" extrusionOk="0">
                  <a:moveTo>
                    <a:pt x="5257" y="5940"/>
                  </a:moveTo>
                  <a:cubicBezTo>
                    <a:pt x="5257" y="5940"/>
                    <a:pt x="5258" y="5940"/>
                    <a:pt x="5258" y="5940"/>
                  </a:cubicBezTo>
                  <a:cubicBezTo>
                    <a:pt x="21845" y="5962"/>
                    <a:pt x="38432" y="6681"/>
                    <a:pt x="55017" y="6892"/>
                  </a:cubicBezTo>
                  <a:cubicBezTo>
                    <a:pt x="55714" y="6902"/>
                    <a:pt x="55872" y="7734"/>
                    <a:pt x="55506" y="8116"/>
                  </a:cubicBezTo>
                  <a:cubicBezTo>
                    <a:pt x="56136" y="22044"/>
                    <a:pt x="55390" y="36780"/>
                    <a:pt x="54262" y="50662"/>
                  </a:cubicBezTo>
                  <a:cubicBezTo>
                    <a:pt x="54482" y="50939"/>
                    <a:pt x="54335" y="51469"/>
                    <a:pt x="53869" y="51530"/>
                  </a:cubicBezTo>
                  <a:lnTo>
                    <a:pt x="53869" y="51531"/>
                  </a:lnTo>
                  <a:cubicBezTo>
                    <a:pt x="53833" y="51536"/>
                    <a:pt x="53796" y="51538"/>
                    <a:pt x="53761" y="51543"/>
                  </a:cubicBezTo>
                  <a:cubicBezTo>
                    <a:pt x="53714" y="51553"/>
                    <a:pt x="53667" y="51559"/>
                    <a:pt x="53619" y="51559"/>
                  </a:cubicBezTo>
                  <a:cubicBezTo>
                    <a:pt x="45621" y="52579"/>
                    <a:pt x="37202" y="53097"/>
                    <a:pt x="28795" y="53097"/>
                  </a:cubicBezTo>
                  <a:cubicBezTo>
                    <a:pt x="20819" y="53097"/>
                    <a:pt x="12853" y="52631"/>
                    <a:pt x="5269" y="51685"/>
                  </a:cubicBezTo>
                  <a:cubicBezTo>
                    <a:pt x="5179" y="51674"/>
                    <a:pt x="5094" y="51633"/>
                    <a:pt x="5031" y="51569"/>
                  </a:cubicBezTo>
                  <a:cubicBezTo>
                    <a:pt x="4942" y="51606"/>
                    <a:pt x="4845" y="51625"/>
                    <a:pt x="4749" y="51625"/>
                  </a:cubicBezTo>
                  <a:cubicBezTo>
                    <a:pt x="4430" y="51625"/>
                    <a:pt x="4116" y="51420"/>
                    <a:pt x="4116" y="51006"/>
                  </a:cubicBezTo>
                  <a:cubicBezTo>
                    <a:pt x="4126" y="36386"/>
                    <a:pt x="3636" y="21366"/>
                    <a:pt x="4887" y="6799"/>
                  </a:cubicBezTo>
                  <a:cubicBezTo>
                    <a:pt x="4888" y="6790"/>
                    <a:pt x="4896" y="6787"/>
                    <a:pt x="4897" y="6777"/>
                  </a:cubicBezTo>
                  <a:cubicBezTo>
                    <a:pt x="4652" y="6492"/>
                    <a:pt x="4769" y="5940"/>
                    <a:pt x="5257" y="5940"/>
                  </a:cubicBezTo>
                  <a:close/>
                  <a:moveTo>
                    <a:pt x="1158" y="1"/>
                  </a:moveTo>
                  <a:cubicBezTo>
                    <a:pt x="711" y="20018"/>
                    <a:pt x="1" y="35656"/>
                    <a:pt x="304" y="55537"/>
                  </a:cubicBezTo>
                  <a:cubicBezTo>
                    <a:pt x="540" y="55536"/>
                    <a:pt x="776" y="55535"/>
                    <a:pt x="1013" y="55535"/>
                  </a:cubicBezTo>
                  <a:cubicBezTo>
                    <a:pt x="11123" y="55535"/>
                    <a:pt x="21282" y="56534"/>
                    <a:pt x="31396" y="56761"/>
                  </a:cubicBezTo>
                  <a:cubicBezTo>
                    <a:pt x="35738" y="56859"/>
                    <a:pt x="40080" y="56901"/>
                    <a:pt x="44423" y="56901"/>
                  </a:cubicBezTo>
                  <a:cubicBezTo>
                    <a:pt x="50236" y="56901"/>
                    <a:pt x="56049" y="56825"/>
                    <a:pt x="61861" y="56706"/>
                  </a:cubicBezTo>
                  <a:cubicBezTo>
                    <a:pt x="60892" y="47631"/>
                    <a:pt x="60833" y="38385"/>
                    <a:pt x="60594" y="29267"/>
                  </a:cubicBezTo>
                  <a:cubicBezTo>
                    <a:pt x="60361" y="20337"/>
                    <a:pt x="60561" y="14189"/>
                    <a:pt x="60716" y="2125"/>
                  </a:cubicBezTo>
                  <a:cubicBezTo>
                    <a:pt x="60700" y="2113"/>
                    <a:pt x="60681" y="2105"/>
                    <a:pt x="60666" y="2093"/>
                  </a:cubicBezTo>
                  <a:cubicBezTo>
                    <a:pt x="59156" y="2127"/>
                    <a:pt x="57644" y="2142"/>
                    <a:pt x="56131" y="2142"/>
                  </a:cubicBezTo>
                  <a:cubicBezTo>
                    <a:pt x="47329" y="2142"/>
                    <a:pt x="38484" y="1641"/>
                    <a:pt x="29699" y="1445"/>
                  </a:cubicBezTo>
                  <a:cubicBezTo>
                    <a:pt x="20212" y="1234"/>
                    <a:pt x="10556" y="1465"/>
                    <a:pt x="11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5"/>
            <p:cNvSpPr/>
            <p:nvPr/>
          </p:nvSpPr>
          <p:spPr>
            <a:xfrm>
              <a:off x="3781475" y="3720025"/>
              <a:ext cx="935750" cy="1698350"/>
            </a:xfrm>
            <a:custGeom>
              <a:avLst/>
              <a:gdLst/>
              <a:ahLst/>
              <a:cxnLst/>
              <a:rect l="l" t="t" r="r" b="b"/>
              <a:pathLst>
                <a:path w="37430" h="67934" extrusionOk="0">
                  <a:moveTo>
                    <a:pt x="30515" y="1"/>
                  </a:moveTo>
                  <a:cubicBezTo>
                    <a:pt x="27971" y="551"/>
                    <a:pt x="25420" y="1025"/>
                    <a:pt x="22861" y="1423"/>
                  </a:cubicBezTo>
                  <a:cubicBezTo>
                    <a:pt x="22840" y="1425"/>
                    <a:pt x="22820" y="1426"/>
                    <a:pt x="22800" y="1426"/>
                  </a:cubicBezTo>
                  <a:cubicBezTo>
                    <a:pt x="22703" y="1426"/>
                    <a:pt x="22620" y="1402"/>
                    <a:pt x="22555" y="1356"/>
                  </a:cubicBezTo>
                  <a:cubicBezTo>
                    <a:pt x="19348" y="3266"/>
                    <a:pt x="16072" y="5074"/>
                    <a:pt x="12773" y="6837"/>
                  </a:cubicBezTo>
                  <a:cubicBezTo>
                    <a:pt x="8531" y="9123"/>
                    <a:pt x="4244" y="11329"/>
                    <a:pt x="1" y="13604"/>
                  </a:cubicBezTo>
                  <a:cubicBezTo>
                    <a:pt x="786" y="22623"/>
                    <a:pt x="228" y="31892"/>
                    <a:pt x="422" y="40945"/>
                  </a:cubicBezTo>
                  <a:cubicBezTo>
                    <a:pt x="627" y="49952"/>
                    <a:pt x="1365" y="58948"/>
                    <a:pt x="1525" y="67933"/>
                  </a:cubicBezTo>
                  <a:cubicBezTo>
                    <a:pt x="7076" y="64874"/>
                    <a:pt x="13012" y="62440"/>
                    <a:pt x="18642" y="59516"/>
                  </a:cubicBezTo>
                  <a:cubicBezTo>
                    <a:pt x="24408" y="56526"/>
                    <a:pt x="29958" y="53103"/>
                    <a:pt x="35781" y="50236"/>
                  </a:cubicBezTo>
                  <a:cubicBezTo>
                    <a:pt x="36076" y="44085"/>
                    <a:pt x="36281" y="39000"/>
                    <a:pt x="36452" y="34246"/>
                  </a:cubicBezTo>
                  <a:cubicBezTo>
                    <a:pt x="36725" y="27411"/>
                    <a:pt x="36963" y="21247"/>
                    <a:pt x="37430" y="13582"/>
                  </a:cubicBezTo>
                  <a:cubicBezTo>
                    <a:pt x="36702" y="12319"/>
                    <a:pt x="35997" y="11034"/>
                    <a:pt x="35327" y="9736"/>
                  </a:cubicBezTo>
                  <a:lnTo>
                    <a:pt x="35327" y="9736"/>
                  </a:lnTo>
                  <a:cubicBezTo>
                    <a:pt x="35429" y="17323"/>
                    <a:pt x="35008" y="24999"/>
                    <a:pt x="34485" y="32642"/>
                  </a:cubicBezTo>
                  <a:cubicBezTo>
                    <a:pt x="34144" y="37532"/>
                    <a:pt x="33769" y="42411"/>
                    <a:pt x="33462" y="47244"/>
                  </a:cubicBezTo>
                  <a:cubicBezTo>
                    <a:pt x="33633" y="47472"/>
                    <a:pt x="33655" y="47801"/>
                    <a:pt x="33394" y="48007"/>
                  </a:cubicBezTo>
                  <a:cubicBezTo>
                    <a:pt x="33315" y="48351"/>
                    <a:pt x="33016" y="48530"/>
                    <a:pt x="32727" y="48530"/>
                  </a:cubicBezTo>
                  <a:cubicBezTo>
                    <a:pt x="32643" y="48530"/>
                    <a:pt x="32560" y="48515"/>
                    <a:pt x="32483" y="48484"/>
                  </a:cubicBezTo>
                  <a:cubicBezTo>
                    <a:pt x="23477" y="52999"/>
                    <a:pt x="14457" y="58209"/>
                    <a:pt x="5052" y="61756"/>
                  </a:cubicBezTo>
                  <a:cubicBezTo>
                    <a:pt x="5015" y="61769"/>
                    <a:pt x="4981" y="61775"/>
                    <a:pt x="4949" y="61775"/>
                  </a:cubicBezTo>
                  <a:cubicBezTo>
                    <a:pt x="4760" y="61775"/>
                    <a:pt x="4650" y="61567"/>
                    <a:pt x="4688" y="61392"/>
                  </a:cubicBezTo>
                  <a:cubicBezTo>
                    <a:pt x="4427" y="61324"/>
                    <a:pt x="4199" y="61131"/>
                    <a:pt x="4199" y="60835"/>
                  </a:cubicBezTo>
                  <a:cubicBezTo>
                    <a:pt x="4086" y="46471"/>
                    <a:pt x="4575" y="32278"/>
                    <a:pt x="3949" y="17891"/>
                  </a:cubicBezTo>
                  <a:cubicBezTo>
                    <a:pt x="3778" y="17720"/>
                    <a:pt x="3756" y="17437"/>
                    <a:pt x="4029" y="17276"/>
                  </a:cubicBezTo>
                  <a:cubicBezTo>
                    <a:pt x="7895" y="15047"/>
                    <a:pt x="11854" y="12944"/>
                    <a:pt x="15834" y="10896"/>
                  </a:cubicBezTo>
                  <a:cubicBezTo>
                    <a:pt x="21155" y="8144"/>
                    <a:pt x="26547" y="5506"/>
                    <a:pt x="31858" y="2776"/>
                  </a:cubicBezTo>
                  <a:cubicBezTo>
                    <a:pt x="31402" y="1844"/>
                    <a:pt x="30959" y="923"/>
                    <a:pt x="30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5"/>
            <p:cNvSpPr/>
            <p:nvPr/>
          </p:nvSpPr>
          <p:spPr>
            <a:xfrm>
              <a:off x="4563950" y="3623975"/>
              <a:ext cx="472850" cy="597375"/>
            </a:xfrm>
            <a:custGeom>
              <a:avLst/>
              <a:gdLst/>
              <a:ahLst/>
              <a:cxnLst/>
              <a:rect l="l" t="t" r="r" b="b"/>
              <a:pathLst>
                <a:path w="18914" h="23895" extrusionOk="0">
                  <a:moveTo>
                    <a:pt x="14786" y="1"/>
                  </a:moveTo>
                  <a:cubicBezTo>
                    <a:pt x="9872" y="1343"/>
                    <a:pt x="4936" y="2628"/>
                    <a:pt x="0" y="3686"/>
                  </a:cubicBezTo>
                  <a:cubicBezTo>
                    <a:pt x="3014" y="7427"/>
                    <a:pt x="4982" y="11897"/>
                    <a:pt x="7189" y="16208"/>
                  </a:cubicBezTo>
                  <a:cubicBezTo>
                    <a:pt x="7212" y="16239"/>
                    <a:pt x="7230" y="16273"/>
                    <a:pt x="7245" y="16309"/>
                  </a:cubicBezTo>
                  <a:cubicBezTo>
                    <a:pt x="7291" y="16388"/>
                    <a:pt x="7324" y="16468"/>
                    <a:pt x="7370" y="16548"/>
                  </a:cubicBezTo>
                  <a:cubicBezTo>
                    <a:pt x="8643" y="19027"/>
                    <a:pt x="10021" y="21439"/>
                    <a:pt x="11726" y="23633"/>
                  </a:cubicBezTo>
                  <a:cubicBezTo>
                    <a:pt x="11786" y="23711"/>
                    <a:pt x="11828" y="23799"/>
                    <a:pt x="11851" y="23895"/>
                  </a:cubicBezTo>
                  <a:cubicBezTo>
                    <a:pt x="13341" y="23690"/>
                    <a:pt x="14831" y="23633"/>
                    <a:pt x="16241" y="22996"/>
                  </a:cubicBezTo>
                  <a:cubicBezTo>
                    <a:pt x="17401" y="22462"/>
                    <a:pt x="18072" y="21598"/>
                    <a:pt x="18914" y="20790"/>
                  </a:cubicBezTo>
                  <a:cubicBezTo>
                    <a:pt x="18902" y="20768"/>
                    <a:pt x="18890" y="20756"/>
                    <a:pt x="18890" y="20722"/>
                  </a:cubicBezTo>
                  <a:cubicBezTo>
                    <a:pt x="17992" y="15048"/>
                    <a:pt x="16730" y="9474"/>
                    <a:pt x="15570" y="3867"/>
                  </a:cubicBezTo>
                  <a:cubicBezTo>
                    <a:pt x="15491" y="3470"/>
                    <a:pt x="15411" y="3084"/>
                    <a:pt x="15330" y="2685"/>
                  </a:cubicBezTo>
                  <a:cubicBezTo>
                    <a:pt x="15161" y="2548"/>
                    <a:pt x="15149" y="2356"/>
                    <a:pt x="15229" y="2207"/>
                  </a:cubicBezTo>
                  <a:cubicBezTo>
                    <a:pt x="15081" y="1468"/>
                    <a:pt x="14933" y="740"/>
                    <a:pt x="147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5"/>
            <p:cNvSpPr/>
            <p:nvPr/>
          </p:nvSpPr>
          <p:spPr>
            <a:xfrm>
              <a:off x="2517100" y="4302500"/>
              <a:ext cx="926525" cy="888450"/>
            </a:xfrm>
            <a:custGeom>
              <a:avLst/>
              <a:gdLst/>
              <a:ahLst/>
              <a:cxnLst/>
              <a:rect l="l" t="t" r="r" b="b"/>
              <a:pathLst>
                <a:path w="37061" h="35538" extrusionOk="0">
                  <a:moveTo>
                    <a:pt x="18407" y="10653"/>
                  </a:moveTo>
                  <a:cubicBezTo>
                    <a:pt x="18505" y="10653"/>
                    <a:pt x="18600" y="10690"/>
                    <a:pt x="18673" y="10777"/>
                  </a:cubicBezTo>
                  <a:cubicBezTo>
                    <a:pt x="19894" y="12227"/>
                    <a:pt x="20759" y="13959"/>
                    <a:pt x="21587" y="15658"/>
                  </a:cubicBezTo>
                  <a:cubicBezTo>
                    <a:pt x="22275" y="17069"/>
                    <a:pt x="23407" y="18912"/>
                    <a:pt x="23329" y="20506"/>
                  </a:cubicBezTo>
                  <a:cubicBezTo>
                    <a:pt x="23319" y="20740"/>
                    <a:pt x="23125" y="20906"/>
                    <a:pt x="22912" y="20906"/>
                  </a:cubicBezTo>
                  <a:cubicBezTo>
                    <a:pt x="22849" y="20906"/>
                    <a:pt x="22784" y="20891"/>
                    <a:pt x="22722" y="20859"/>
                  </a:cubicBezTo>
                  <a:cubicBezTo>
                    <a:pt x="22045" y="21173"/>
                    <a:pt x="21293" y="21238"/>
                    <a:pt x="20533" y="21238"/>
                  </a:cubicBezTo>
                  <a:cubicBezTo>
                    <a:pt x="20008" y="21238"/>
                    <a:pt x="19480" y="21207"/>
                    <a:pt x="18968" y="21207"/>
                  </a:cubicBezTo>
                  <a:cubicBezTo>
                    <a:pt x="18913" y="21207"/>
                    <a:pt x="18858" y="21207"/>
                    <a:pt x="18804" y="21208"/>
                  </a:cubicBezTo>
                  <a:cubicBezTo>
                    <a:pt x="18188" y="21218"/>
                    <a:pt x="17569" y="21233"/>
                    <a:pt x="16951" y="21233"/>
                  </a:cubicBezTo>
                  <a:cubicBezTo>
                    <a:pt x="16046" y="21233"/>
                    <a:pt x="15142" y="21200"/>
                    <a:pt x="14248" y="21065"/>
                  </a:cubicBezTo>
                  <a:cubicBezTo>
                    <a:pt x="13899" y="21012"/>
                    <a:pt x="13863" y="20539"/>
                    <a:pt x="14089" y="20332"/>
                  </a:cubicBezTo>
                  <a:cubicBezTo>
                    <a:pt x="14303" y="18689"/>
                    <a:pt x="15124" y="17113"/>
                    <a:pt x="15750" y="15587"/>
                  </a:cubicBezTo>
                  <a:cubicBezTo>
                    <a:pt x="16400" y="14003"/>
                    <a:pt x="16973" y="12335"/>
                    <a:pt x="17932" y="10908"/>
                  </a:cubicBezTo>
                  <a:cubicBezTo>
                    <a:pt x="17971" y="10850"/>
                    <a:pt x="18024" y="10830"/>
                    <a:pt x="18074" y="10802"/>
                  </a:cubicBezTo>
                  <a:cubicBezTo>
                    <a:pt x="18160" y="10711"/>
                    <a:pt x="18285" y="10653"/>
                    <a:pt x="18407" y="10653"/>
                  </a:cubicBezTo>
                  <a:close/>
                  <a:moveTo>
                    <a:pt x="14815" y="0"/>
                  </a:moveTo>
                  <a:cubicBezTo>
                    <a:pt x="10971" y="12061"/>
                    <a:pt x="5034" y="23728"/>
                    <a:pt x="1" y="35327"/>
                  </a:cubicBezTo>
                  <a:cubicBezTo>
                    <a:pt x="448" y="35295"/>
                    <a:pt x="898" y="35284"/>
                    <a:pt x="1348" y="35284"/>
                  </a:cubicBezTo>
                  <a:cubicBezTo>
                    <a:pt x="2087" y="35284"/>
                    <a:pt x="2828" y="35313"/>
                    <a:pt x="3559" y="35328"/>
                  </a:cubicBezTo>
                  <a:cubicBezTo>
                    <a:pt x="3677" y="35330"/>
                    <a:pt x="3797" y="35331"/>
                    <a:pt x="3918" y="35331"/>
                  </a:cubicBezTo>
                  <a:cubicBezTo>
                    <a:pt x="4354" y="35331"/>
                    <a:pt x="4806" y="35319"/>
                    <a:pt x="5260" y="35319"/>
                  </a:cubicBezTo>
                  <a:cubicBezTo>
                    <a:pt x="6022" y="35319"/>
                    <a:pt x="6788" y="35353"/>
                    <a:pt x="7493" y="35538"/>
                  </a:cubicBezTo>
                  <a:cubicBezTo>
                    <a:pt x="7995" y="33456"/>
                    <a:pt x="8971" y="31268"/>
                    <a:pt x="9977" y="29380"/>
                  </a:cubicBezTo>
                  <a:cubicBezTo>
                    <a:pt x="9873" y="29123"/>
                    <a:pt x="10006" y="28779"/>
                    <a:pt x="10382" y="28749"/>
                  </a:cubicBezTo>
                  <a:cubicBezTo>
                    <a:pt x="12648" y="28563"/>
                    <a:pt x="14932" y="28510"/>
                    <a:pt x="17219" y="28510"/>
                  </a:cubicBezTo>
                  <a:cubicBezTo>
                    <a:pt x="19944" y="28510"/>
                    <a:pt x="22673" y="28585"/>
                    <a:pt x="25379" y="28595"/>
                  </a:cubicBezTo>
                  <a:cubicBezTo>
                    <a:pt x="25924" y="28598"/>
                    <a:pt x="26095" y="29156"/>
                    <a:pt x="25911" y="29529"/>
                  </a:cubicBezTo>
                  <a:cubicBezTo>
                    <a:pt x="26662" y="31354"/>
                    <a:pt x="26968" y="33408"/>
                    <a:pt x="27345" y="35329"/>
                  </a:cubicBezTo>
                  <a:cubicBezTo>
                    <a:pt x="27358" y="35390"/>
                    <a:pt x="27349" y="35444"/>
                    <a:pt x="27345" y="35500"/>
                  </a:cubicBezTo>
                  <a:cubicBezTo>
                    <a:pt x="29021" y="35212"/>
                    <a:pt x="30888" y="35089"/>
                    <a:pt x="32736" y="35089"/>
                  </a:cubicBezTo>
                  <a:cubicBezTo>
                    <a:pt x="34227" y="35089"/>
                    <a:pt x="35705" y="35169"/>
                    <a:pt x="37060" y="35306"/>
                  </a:cubicBezTo>
                  <a:cubicBezTo>
                    <a:pt x="33411" y="23659"/>
                    <a:pt x="29210" y="12118"/>
                    <a:pt x="26064" y="328"/>
                  </a:cubicBezTo>
                  <a:cubicBezTo>
                    <a:pt x="26059" y="329"/>
                    <a:pt x="26057" y="335"/>
                    <a:pt x="26052" y="336"/>
                  </a:cubicBezTo>
                  <a:cubicBezTo>
                    <a:pt x="25303" y="506"/>
                    <a:pt x="24526" y="561"/>
                    <a:pt x="23742" y="561"/>
                  </a:cubicBezTo>
                  <a:cubicBezTo>
                    <a:pt x="22576" y="561"/>
                    <a:pt x="21393" y="439"/>
                    <a:pt x="20256" y="395"/>
                  </a:cubicBezTo>
                  <a:cubicBezTo>
                    <a:pt x="18439" y="324"/>
                    <a:pt x="16609" y="306"/>
                    <a:pt x="148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2329075" y="4160550"/>
              <a:ext cx="1312575" cy="1178925"/>
            </a:xfrm>
            <a:custGeom>
              <a:avLst/>
              <a:gdLst/>
              <a:ahLst/>
              <a:cxnLst/>
              <a:rect l="l" t="t" r="r" b="b"/>
              <a:pathLst>
                <a:path w="52503" h="47157" extrusionOk="0">
                  <a:moveTo>
                    <a:pt x="1933" y="1017"/>
                  </a:moveTo>
                  <a:lnTo>
                    <a:pt x="1933" y="1017"/>
                  </a:lnTo>
                  <a:cubicBezTo>
                    <a:pt x="18286" y="1748"/>
                    <a:pt x="34669" y="1809"/>
                    <a:pt x="51029" y="2355"/>
                  </a:cubicBezTo>
                  <a:cubicBezTo>
                    <a:pt x="50028" y="16672"/>
                    <a:pt x="49960" y="29147"/>
                    <a:pt x="49453" y="44581"/>
                  </a:cubicBezTo>
                  <a:cubicBezTo>
                    <a:pt x="41612" y="44784"/>
                    <a:pt x="33796" y="45437"/>
                    <a:pt x="25939" y="45481"/>
                  </a:cubicBezTo>
                  <a:cubicBezTo>
                    <a:pt x="25609" y="45483"/>
                    <a:pt x="25279" y="45483"/>
                    <a:pt x="24949" y="45483"/>
                  </a:cubicBezTo>
                  <a:cubicBezTo>
                    <a:pt x="17218" y="45483"/>
                    <a:pt x="9501" y="44995"/>
                    <a:pt x="1776" y="44967"/>
                  </a:cubicBezTo>
                  <a:cubicBezTo>
                    <a:pt x="2072" y="30436"/>
                    <a:pt x="2863" y="15522"/>
                    <a:pt x="1933" y="1017"/>
                  </a:cubicBezTo>
                  <a:close/>
                  <a:moveTo>
                    <a:pt x="1623" y="0"/>
                  </a:moveTo>
                  <a:cubicBezTo>
                    <a:pt x="1135" y="0"/>
                    <a:pt x="1017" y="552"/>
                    <a:pt x="1262" y="837"/>
                  </a:cubicBezTo>
                  <a:cubicBezTo>
                    <a:pt x="1261" y="847"/>
                    <a:pt x="1253" y="850"/>
                    <a:pt x="1252" y="859"/>
                  </a:cubicBezTo>
                  <a:cubicBezTo>
                    <a:pt x="1" y="15426"/>
                    <a:pt x="491" y="30445"/>
                    <a:pt x="482" y="45066"/>
                  </a:cubicBezTo>
                  <a:cubicBezTo>
                    <a:pt x="482" y="45480"/>
                    <a:pt x="796" y="45685"/>
                    <a:pt x="1114" y="45685"/>
                  </a:cubicBezTo>
                  <a:cubicBezTo>
                    <a:pt x="1211" y="45685"/>
                    <a:pt x="1307" y="45666"/>
                    <a:pt x="1396" y="45629"/>
                  </a:cubicBezTo>
                  <a:cubicBezTo>
                    <a:pt x="1461" y="45693"/>
                    <a:pt x="1544" y="45734"/>
                    <a:pt x="1635" y="45745"/>
                  </a:cubicBezTo>
                  <a:cubicBezTo>
                    <a:pt x="9218" y="46690"/>
                    <a:pt x="17182" y="47157"/>
                    <a:pt x="25157" y="47157"/>
                  </a:cubicBezTo>
                  <a:cubicBezTo>
                    <a:pt x="33565" y="47157"/>
                    <a:pt x="41985" y="46638"/>
                    <a:pt x="49984" y="45618"/>
                  </a:cubicBezTo>
                  <a:cubicBezTo>
                    <a:pt x="50032" y="45618"/>
                    <a:pt x="50079" y="45612"/>
                    <a:pt x="50126" y="45601"/>
                  </a:cubicBezTo>
                  <a:cubicBezTo>
                    <a:pt x="50162" y="45597"/>
                    <a:pt x="50198" y="45594"/>
                    <a:pt x="50234" y="45590"/>
                  </a:cubicBezTo>
                  <a:cubicBezTo>
                    <a:pt x="50700" y="45529"/>
                    <a:pt x="50847" y="44999"/>
                    <a:pt x="50627" y="44721"/>
                  </a:cubicBezTo>
                  <a:cubicBezTo>
                    <a:pt x="51755" y="30840"/>
                    <a:pt x="52503" y="16104"/>
                    <a:pt x="51871" y="2176"/>
                  </a:cubicBezTo>
                  <a:cubicBezTo>
                    <a:pt x="52238" y="1794"/>
                    <a:pt x="52079" y="962"/>
                    <a:pt x="51383" y="952"/>
                  </a:cubicBezTo>
                  <a:cubicBezTo>
                    <a:pt x="34797" y="741"/>
                    <a:pt x="18211" y="21"/>
                    <a:pt x="1623" y="0"/>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2483675" y="4279625"/>
              <a:ext cx="1000450" cy="942475"/>
            </a:xfrm>
            <a:custGeom>
              <a:avLst/>
              <a:gdLst/>
              <a:ahLst/>
              <a:cxnLst/>
              <a:rect l="l" t="t" r="r" b="b"/>
              <a:pathLst>
                <a:path w="40018" h="37699" extrusionOk="0">
                  <a:moveTo>
                    <a:pt x="16152" y="915"/>
                  </a:moveTo>
                  <a:cubicBezTo>
                    <a:pt x="17948" y="1221"/>
                    <a:pt x="19776" y="1239"/>
                    <a:pt x="21593" y="1310"/>
                  </a:cubicBezTo>
                  <a:cubicBezTo>
                    <a:pt x="22730" y="1354"/>
                    <a:pt x="23913" y="1476"/>
                    <a:pt x="25079" y="1476"/>
                  </a:cubicBezTo>
                  <a:cubicBezTo>
                    <a:pt x="25864" y="1476"/>
                    <a:pt x="26640" y="1421"/>
                    <a:pt x="27389" y="1251"/>
                  </a:cubicBezTo>
                  <a:cubicBezTo>
                    <a:pt x="27394" y="1250"/>
                    <a:pt x="27396" y="1244"/>
                    <a:pt x="27401" y="1243"/>
                  </a:cubicBezTo>
                  <a:cubicBezTo>
                    <a:pt x="30547" y="13033"/>
                    <a:pt x="34748" y="24574"/>
                    <a:pt x="38397" y="36221"/>
                  </a:cubicBezTo>
                  <a:cubicBezTo>
                    <a:pt x="37042" y="36084"/>
                    <a:pt x="35564" y="36004"/>
                    <a:pt x="34073" y="36004"/>
                  </a:cubicBezTo>
                  <a:cubicBezTo>
                    <a:pt x="32225" y="36004"/>
                    <a:pt x="30358" y="36127"/>
                    <a:pt x="28682" y="36415"/>
                  </a:cubicBezTo>
                  <a:cubicBezTo>
                    <a:pt x="28686" y="36359"/>
                    <a:pt x="28695" y="36305"/>
                    <a:pt x="28682" y="36244"/>
                  </a:cubicBezTo>
                  <a:cubicBezTo>
                    <a:pt x="28305" y="34323"/>
                    <a:pt x="28001" y="32269"/>
                    <a:pt x="27248" y="30444"/>
                  </a:cubicBezTo>
                  <a:cubicBezTo>
                    <a:pt x="27432" y="30071"/>
                    <a:pt x="27261" y="29513"/>
                    <a:pt x="26718" y="29510"/>
                  </a:cubicBezTo>
                  <a:cubicBezTo>
                    <a:pt x="24010" y="29500"/>
                    <a:pt x="21281" y="29425"/>
                    <a:pt x="18556" y="29425"/>
                  </a:cubicBezTo>
                  <a:cubicBezTo>
                    <a:pt x="16269" y="29425"/>
                    <a:pt x="13985" y="29478"/>
                    <a:pt x="11719" y="29664"/>
                  </a:cubicBezTo>
                  <a:cubicBezTo>
                    <a:pt x="11343" y="29694"/>
                    <a:pt x="11210" y="30038"/>
                    <a:pt x="11314" y="30295"/>
                  </a:cubicBezTo>
                  <a:cubicBezTo>
                    <a:pt x="10308" y="32183"/>
                    <a:pt x="9332" y="34371"/>
                    <a:pt x="8830" y="36453"/>
                  </a:cubicBezTo>
                  <a:cubicBezTo>
                    <a:pt x="8125" y="36268"/>
                    <a:pt x="7359" y="36234"/>
                    <a:pt x="6597" y="36234"/>
                  </a:cubicBezTo>
                  <a:cubicBezTo>
                    <a:pt x="6143" y="36234"/>
                    <a:pt x="5691" y="36246"/>
                    <a:pt x="5255" y="36246"/>
                  </a:cubicBezTo>
                  <a:cubicBezTo>
                    <a:pt x="5134" y="36246"/>
                    <a:pt x="5014" y="36245"/>
                    <a:pt x="4896" y="36243"/>
                  </a:cubicBezTo>
                  <a:cubicBezTo>
                    <a:pt x="4168" y="36228"/>
                    <a:pt x="3431" y="36199"/>
                    <a:pt x="2696" y="36199"/>
                  </a:cubicBezTo>
                  <a:cubicBezTo>
                    <a:pt x="2242" y="36199"/>
                    <a:pt x="1789" y="36210"/>
                    <a:pt x="1339" y="36243"/>
                  </a:cubicBezTo>
                  <a:cubicBezTo>
                    <a:pt x="6371" y="24643"/>
                    <a:pt x="12308" y="12976"/>
                    <a:pt x="16152" y="915"/>
                  </a:cubicBezTo>
                  <a:close/>
                  <a:moveTo>
                    <a:pt x="18861" y="1"/>
                  </a:moveTo>
                  <a:cubicBezTo>
                    <a:pt x="17948" y="1"/>
                    <a:pt x="17037" y="33"/>
                    <a:pt x="16134" y="138"/>
                  </a:cubicBezTo>
                  <a:cubicBezTo>
                    <a:pt x="16076" y="106"/>
                    <a:pt x="16011" y="88"/>
                    <a:pt x="15947" y="88"/>
                  </a:cubicBezTo>
                  <a:cubicBezTo>
                    <a:pt x="15848" y="88"/>
                    <a:pt x="15751" y="132"/>
                    <a:pt x="15691" y="241"/>
                  </a:cubicBezTo>
                  <a:cubicBezTo>
                    <a:pt x="9503" y="11426"/>
                    <a:pt x="5111" y="23939"/>
                    <a:pt x="123" y="35703"/>
                  </a:cubicBezTo>
                  <a:cubicBezTo>
                    <a:pt x="0" y="35991"/>
                    <a:pt x="80" y="36265"/>
                    <a:pt x="245" y="36457"/>
                  </a:cubicBezTo>
                  <a:cubicBezTo>
                    <a:pt x="98" y="36662"/>
                    <a:pt x="176" y="37036"/>
                    <a:pt x="455" y="37095"/>
                  </a:cubicBezTo>
                  <a:cubicBezTo>
                    <a:pt x="1897" y="37404"/>
                    <a:pt x="3424" y="37390"/>
                    <a:pt x="4896" y="37454"/>
                  </a:cubicBezTo>
                  <a:cubicBezTo>
                    <a:pt x="5717" y="37489"/>
                    <a:pt x="6601" y="37595"/>
                    <a:pt x="7465" y="37595"/>
                  </a:cubicBezTo>
                  <a:cubicBezTo>
                    <a:pt x="8017" y="37595"/>
                    <a:pt x="8562" y="37552"/>
                    <a:pt x="9077" y="37419"/>
                  </a:cubicBezTo>
                  <a:cubicBezTo>
                    <a:pt x="9151" y="37464"/>
                    <a:pt x="9231" y="37492"/>
                    <a:pt x="9312" y="37492"/>
                  </a:cubicBezTo>
                  <a:cubicBezTo>
                    <a:pt x="9452" y="37492"/>
                    <a:pt x="9595" y="37409"/>
                    <a:pt x="9711" y="37194"/>
                  </a:cubicBezTo>
                  <a:cubicBezTo>
                    <a:pt x="10771" y="35229"/>
                    <a:pt x="11499" y="32789"/>
                    <a:pt x="11990" y="30594"/>
                  </a:cubicBezTo>
                  <a:cubicBezTo>
                    <a:pt x="14359" y="30784"/>
                    <a:pt x="16747" y="30833"/>
                    <a:pt x="19138" y="30833"/>
                  </a:cubicBezTo>
                  <a:cubicBezTo>
                    <a:pt x="21570" y="30833"/>
                    <a:pt x="24004" y="30782"/>
                    <a:pt x="26423" y="30775"/>
                  </a:cubicBezTo>
                  <a:cubicBezTo>
                    <a:pt x="26500" y="32719"/>
                    <a:pt x="27062" y="34697"/>
                    <a:pt x="27494" y="36571"/>
                  </a:cubicBezTo>
                  <a:cubicBezTo>
                    <a:pt x="27542" y="36778"/>
                    <a:pt x="27660" y="36901"/>
                    <a:pt x="27803" y="36964"/>
                  </a:cubicBezTo>
                  <a:cubicBezTo>
                    <a:pt x="27830" y="37089"/>
                    <a:pt x="27898" y="37205"/>
                    <a:pt x="28042" y="37233"/>
                  </a:cubicBezTo>
                  <a:cubicBezTo>
                    <a:pt x="29741" y="37561"/>
                    <a:pt x="31679" y="37698"/>
                    <a:pt x="33612" y="37698"/>
                  </a:cubicBezTo>
                  <a:cubicBezTo>
                    <a:pt x="35437" y="37698"/>
                    <a:pt x="37258" y="37576"/>
                    <a:pt x="38872" y="37377"/>
                  </a:cubicBezTo>
                  <a:cubicBezTo>
                    <a:pt x="38892" y="37375"/>
                    <a:pt x="38906" y="37365"/>
                    <a:pt x="38924" y="37361"/>
                  </a:cubicBezTo>
                  <a:cubicBezTo>
                    <a:pt x="39026" y="37421"/>
                    <a:pt x="39142" y="37449"/>
                    <a:pt x="39258" y="37449"/>
                  </a:cubicBezTo>
                  <a:cubicBezTo>
                    <a:pt x="39639" y="37449"/>
                    <a:pt x="40018" y="37148"/>
                    <a:pt x="39868" y="36682"/>
                  </a:cubicBezTo>
                  <a:cubicBezTo>
                    <a:pt x="36030" y="24701"/>
                    <a:pt x="32667" y="12475"/>
                    <a:pt x="28218" y="704"/>
                  </a:cubicBezTo>
                  <a:cubicBezTo>
                    <a:pt x="28134" y="484"/>
                    <a:pt x="27951" y="387"/>
                    <a:pt x="27769" y="387"/>
                  </a:cubicBezTo>
                  <a:cubicBezTo>
                    <a:pt x="27653" y="387"/>
                    <a:pt x="27537" y="427"/>
                    <a:pt x="27450" y="501"/>
                  </a:cubicBezTo>
                  <a:cubicBezTo>
                    <a:pt x="27427" y="488"/>
                    <a:pt x="27415" y="463"/>
                    <a:pt x="27389" y="455"/>
                  </a:cubicBezTo>
                  <a:cubicBezTo>
                    <a:pt x="26141" y="93"/>
                    <a:pt x="24779" y="74"/>
                    <a:pt x="23446" y="74"/>
                  </a:cubicBezTo>
                  <a:cubicBezTo>
                    <a:pt x="23292" y="74"/>
                    <a:pt x="23138" y="74"/>
                    <a:pt x="22985" y="74"/>
                  </a:cubicBezTo>
                  <a:cubicBezTo>
                    <a:pt x="22664" y="74"/>
                    <a:pt x="22345" y="73"/>
                    <a:pt x="22031" y="66"/>
                  </a:cubicBezTo>
                  <a:cubicBezTo>
                    <a:pt x="20979" y="44"/>
                    <a:pt x="19919" y="1"/>
                    <a:pt x="18861"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3971550" y="4043025"/>
              <a:ext cx="639375" cy="1068600"/>
            </a:xfrm>
            <a:custGeom>
              <a:avLst/>
              <a:gdLst/>
              <a:ahLst/>
              <a:cxnLst/>
              <a:rect l="l" t="t" r="r" b="b"/>
              <a:pathLst>
                <a:path w="25575" h="42744" extrusionOk="0">
                  <a:moveTo>
                    <a:pt x="15217" y="1555"/>
                  </a:moveTo>
                  <a:cubicBezTo>
                    <a:pt x="17610" y="1555"/>
                    <a:pt x="19873" y="2456"/>
                    <a:pt x="20683" y="5040"/>
                  </a:cubicBezTo>
                  <a:cubicBezTo>
                    <a:pt x="21233" y="6792"/>
                    <a:pt x="20623" y="9237"/>
                    <a:pt x="19805" y="10822"/>
                  </a:cubicBezTo>
                  <a:cubicBezTo>
                    <a:pt x="18593" y="13168"/>
                    <a:pt x="16508" y="14990"/>
                    <a:pt x="14587" y="16753"/>
                  </a:cubicBezTo>
                  <a:cubicBezTo>
                    <a:pt x="14463" y="16865"/>
                    <a:pt x="14399" y="16991"/>
                    <a:pt x="14379" y="17115"/>
                  </a:cubicBezTo>
                  <a:cubicBezTo>
                    <a:pt x="14225" y="17225"/>
                    <a:pt x="14063" y="17329"/>
                    <a:pt x="13918" y="17441"/>
                  </a:cubicBezTo>
                  <a:cubicBezTo>
                    <a:pt x="13650" y="17648"/>
                    <a:pt x="13773" y="18007"/>
                    <a:pt x="14012" y="18169"/>
                  </a:cubicBezTo>
                  <a:cubicBezTo>
                    <a:pt x="14065" y="18360"/>
                    <a:pt x="14267" y="18519"/>
                    <a:pt x="14486" y="18519"/>
                  </a:cubicBezTo>
                  <a:cubicBezTo>
                    <a:pt x="14510" y="18519"/>
                    <a:pt x="14535" y="18517"/>
                    <a:pt x="14560" y="18513"/>
                  </a:cubicBezTo>
                  <a:cubicBezTo>
                    <a:pt x="14840" y="18465"/>
                    <a:pt x="15121" y="18418"/>
                    <a:pt x="15402" y="18369"/>
                  </a:cubicBezTo>
                  <a:cubicBezTo>
                    <a:pt x="15411" y="18370"/>
                    <a:pt x="15418" y="18376"/>
                    <a:pt x="15428" y="18377"/>
                  </a:cubicBezTo>
                  <a:cubicBezTo>
                    <a:pt x="21603" y="18867"/>
                    <a:pt x="23006" y="25054"/>
                    <a:pt x="20245" y="29786"/>
                  </a:cubicBezTo>
                  <a:cubicBezTo>
                    <a:pt x="18980" y="31955"/>
                    <a:pt x="17076" y="33605"/>
                    <a:pt x="15121" y="35116"/>
                  </a:cubicBezTo>
                  <a:cubicBezTo>
                    <a:pt x="11493" y="37918"/>
                    <a:pt x="7436" y="39756"/>
                    <a:pt x="3009" y="40876"/>
                  </a:cubicBezTo>
                  <a:cubicBezTo>
                    <a:pt x="2517" y="29648"/>
                    <a:pt x="2428" y="18312"/>
                    <a:pt x="1246" y="7140"/>
                  </a:cubicBezTo>
                  <a:cubicBezTo>
                    <a:pt x="5097" y="5015"/>
                    <a:pt x="9623" y="2136"/>
                    <a:pt x="14013" y="1627"/>
                  </a:cubicBezTo>
                  <a:cubicBezTo>
                    <a:pt x="14414" y="1580"/>
                    <a:pt x="14818" y="1555"/>
                    <a:pt x="15217" y="1555"/>
                  </a:cubicBezTo>
                  <a:close/>
                  <a:moveTo>
                    <a:pt x="15572" y="1"/>
                  </a:moveTo>
                  <a:cubicBezTo>
                    <a:pt x="10313" y="1"/>
                    <a:pt x="3580" y="4307"/>
                    <a:pt x="368" y="6565"/>
                  </a:cubicBezTo>
                  <a:cubicBezTo>
                    <a:pt x="1" y="6823"/>
                    <a:pt x="153" y="7314"/>
                    <a:pt x="479" y="7414"/>
                  </a:cubicBezTo>
                  <a:cubicBezTo>
                    <a:pt x="282" y="18954"/>
                    <a:pt x="1243" y="30568"/>
                    <a:pt x="1708" y="42097"/>
                  </a:cubicBezTo>
                  <a:cubicBezTo>
                    <a:pt x="1725" y="42529"/>
                    <a:pt x="2066" y="42744"/>
                    <a:pt x="2400" y="42744"/>
                  </a:cubicBezTo>
                  <a:cubicBezTo>
                    <a:pt x="2700" y="42744"/>
                    <a:pt x="2995" y="42569"/>
                    <a:pt x="3042" y="42222"/>
                  </a:cubicBezTo>
                  <a:cubicBezTo>
                    <a:pt x="10270" y="40499"/>
                    <a:pt x="19218" y="36303"/>
                    <a:pt x="22285" y="28992"/>
                  </a:cubicBezTo>
                  <a:cubicBezTo>
                    <a:pt x="24281" y="24236"/>
                    <a:pt x="22243" y="17385"/>
                    <a:pt x="16678" y="17385"/>
                  </a:cubicBezTo>
                  <a:cubicBezTo>
                    <a:pt x="16422" y="17385"/>
                    <a:pt x="16158" y="17400"/>
                    <a:pt x="15887" y="17430"/>
                  </a:cubicBezTo>
                  <a:cubicBezTo>
                    <a:pt x="19925" y="13635"/>
                    <a:pt x="25575" y="6576"/>
                    <a:pt x="20030" y="1555"/>
                  </a:cubicBezTo>
                  <a:cubicBezTo>
                    <a:pt x="18809" y="448"/>
                    <a:pt x="17267" y="1"/>
                    <a:pt x="15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4094650" y="4163325"/>
              <a:ext cx="328375" cy="328250"/>
            </a:xfrm>
            <a:custGeom>
              <a:avLst/>
              <a:gdLst/>
              <a:ahLst/>
              <a:cxnLst/>
              <a:rect l="l" t="t" r="r" b="b"/>
              <a:pathLst>
                <a:path w="13135" h="13130" extrusionOk="0">
                  <a:moveTo>
                    <a:pt x="6515" y="1258"/>
                  </a:moveTo>
                  <a:cubicBezTo>
                    <a:pt x="8992" y="1258"/>
                    <a:pt x="11364" y="2790"/>
                    <a:pt x="10310" y="5775"/>
                  </a:cubicBezTo>
                  <a:cubicBezTo>
                    <a:pt x="9146" y="9074"/>
                    <a:pt x="4681" y="11058"/>
                    <a:pt x="1492" y="11851"/>
                  </a:cubicBezTo>
                  <a:cubicBezTo>
                    <a:pt x="1951" y="9055"/>
                    <a:pt x="1678" y="5794"/>
                    <a:pt x="950" y="3082"/>
                  </a:cubicBezTo>
                  <a:cubicBezTo>
                    <a:pt x="2399" y="2512"/>
                    <a:pt x="3768" y="1699"/>
                    <a:pt x="5305" y="1381"/>
                  </a:cubicBezTo>
                  <a:cubicBezTo>
                    <a:pt x="5702" y="1299"/>
                    <a:pt x="6110" y="1258"/>
                    <a:pt x="6515" y="1258"/>
                  </a:cubicBezTo>
                  <a:close/>
                  <a:moveTo>
                    <a:pt x="7244" y="1"/>
                  </a:moveTo>
                  <a:cubicBezTo>
                    <a:pt x="4857" y="1"/>
                    <a:pt x="2149" y="1132"/>
                    <a:pt x="514" y="2383"/>
                  </a:cubicBezTo>
                  <a:cubicBezTo>
                    <a:pt x="485" y="2378"/>
                    <a:pt x="454" y="2375"/>
                    <a:pt x="424" y="2375"/>
                  </a:cubicBezTo>
                  <a:cubicBezTo>
                    <a:pt x="210" y="2375"/>
                    <a:pt x="0" y="2515"/>
                    <a:pt x="18" y="2782"/>
                  </a:cubicBezTo>
                  <a:cubicBezTo>
                    <a:pt x="122" y="4389"/>
                    <a:pt x="355" y="5983"/>
                    <a:pt x="424" y="7593"/>
                  </a:cubicBezTo>
                  <a:cubicBezTo>
                    <a:pt x="495" y="9206"/>
                    <a:pt x="351" y="10829"/>
                    <a:pt x="456" y="12436"/>
                  </a:cubicBezTo>
                  <a:cubicBezTo>
                    <a:pt x="475" y="12736"/>
                    <a:pt x="683" y="12868"/>
                    <a:pt x="898" y="12876"/>
                  </a:cubicBezTo>
                  <a:cubicBezTo>
                    <a:pt x="1004" y="13024"/>
                    <a:pt x="1170" y="13130"/>
                    <a:pt x="1379" y="13130"/>
                  </a:cubicBezTo>
                  <a:cubicBezTo>
                    <a:pt x="1427" y="13130"/>
                    <a:pt x="1477" y="13124"/>
                    <a:pt x="1529" y="13112"/>
                  </a:cubicBezTo>
                  <a:cubicBezTo>
                    <a:pt x="5419" y="12224"/>
                    <a:pt x="13135" y="8631"/>
                    <a:pt x="11880" y="3455"/>
                  </a:cubicBezTo>
                  <a:cubicBezTo>
                    <a:pt x="11262" y="909"/>
                    <a:pt x="9382" y="1"/>
                    <a:pt x="7244"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5"/>
            <p:cNvSpPr/>
            <p:nvPr/>
          </p:nvSpPr>
          <p:spPr>
            <a:xfrm>
              <a:off x="4104950" y="4600925"/>
              <a:ext cx="294250" cy="338675"/>
            </a:xfrm>
            <a:custGeom>
              <a:avLst/>
              <a:gdLst/>
              <a:ahLst/>
              <a:cxnLst/>
              <a:rect l="l" t="t" r="r" b="b"/>
              <a:pathLst>
                <a:path w="11770" h="13547" extrusionOk="0">
                  <a:moveTo>
                    <a:pt x="7525" y="1243"/>
                  </a:moveTo>
                  <a:cubicBezTo>
                    <a:pt x="7861" y="1243"/>
                    <a:pt x="8182" y="1283"/>
                    <a:pt x="8473" y="1384"/>
                  </a:cubicBezTo>
                  <a:cubicBezTo>
                    <a:pt x="10360" y="2036"/>
                    <a:pt x="10481" y="4007"/>
                    <a:pt x="9993" y="5480"/>
                  </a:cubicBezTo>
                  <a:cubicBezTo>
                    <a:pt x="8864" y="8894"/>
                    <a:pt x="5426" y="11148"/>
                    <a:pt x="2162" y="12195"/>
                  </a:cubicBezTo>
                  <a:cubicBezTo>
                    <a:pt x="2246" y="8994"/>
                    <a:pt x="2129" y="5397"/>
                    <a:pt x="1293" y="2296"/>
                  </a:cubicBezTo>
                  <a:cubicBezTo>
                    <a:pt x="2474" y="2186"/>
                    <a:pt x="3629" y="1917"/>
                    <a:pt x="4799" y="1691"/>
                  </a:cubicBezTo>
                  <a:cubicBezTo>
                    <a:pt x="5592" y="1538"/>
                    <a:pt x="6611" y="1243"/>
                    <a:pt x="7525" y="1243"/>
                  </a:cubicBezTo>
                  <a:close/>
                  <a:moveTo>
                    <a:pt x="7018" y="1"/>
                  </a:moveTo>
                  <a:cubicBezTo>
                    <a:pt x="4869" y="1"/>
                    <a:pt x="2429" y="712"/>
                    <a:pt x="783" y="1351"/>
                  </a:cubicBezTo>
                  <a:cubicBezTo>
                    <a:pt x="754" y="1346"/>
                    <a:pt x="724" y="1343"/>
                    <a:pt x="696" y="1343"/>
                  </a:cubicBezTo>
                  <a:cubicBezTo>
                    <a:pt x="558" y="1343"/>
                    <a:pt x="431" y="1407"/>
                    <a:pt x="347" y="1533"/>
                  </a:cubicBezTo>
                  <a:cubicBezTo>
                    <a:pt x="47" y="1684"/>
                    <a:pt x="0" y="2094"/>
                    <a:pt x="241" y="2266"/>
                  </a:cubicBezTo>
                  <a:cubicBezTo>
                    <a:pt x="109" y="5716"/>
                    <a:pt x="628" y="9420"/>
                    <a:pt x="983" y="12832"/>
                  </a:cubicBezTo>
                  <a:cubicBezTo>
                    <a:pt x="1022" y="13215"/>
                    <a:pt x="1290" y="13376"/>
                    <a:pt x="1558" y="13376"/>
                  </a:cubicBezTo>
                  <a:cubicBezTo>
                    <a:pt x="1584" y="13376"/>
                    <a:pt x="1610" y="13374"/>
                    <a:pt x="1636" y="13371"/>
                  </a:cubicBezTo>
                  <a:cubicBezTo>
                    <a:pt x="1742" y="13475"/>
                    <a:pt x="1880" y="13546"/>
                    <a:pt x="2050" y="13546"/>
                  </a:cubicBezTo>
                  <a:cubicBezTo>
                    <a:pt x="2103" y="13546"/>
                    <a:pt x="2158" y="13539"/>
                    <a:pt x="2217" y="13525"/>
                  </a:cubicBezTo>
                  <a:cubicBezTo>
                    <a:pt x="6339" y="12491"/>
                    <a:pt x="11769" y="8694"/>
                    <a:pt x="11617" y="3902"/>
                  </a:cubicBezTo>
                  <a:cubicBezTo>
                    <a:pt x="11523" y="919"/>
                    <a:pt x="9459" y="1"/>
                    <a:pt x="7018" y="1"/>
                  </a:cubicBezTo>
                  <a:close/>
                </a:path>
              </a:pathLst>
            </a:custGeom>
            <a:solidFill>
              <a:srgbClr val="3405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5"/>
            <p:cNvSpPr/>
            <p:nvPr/>
          </p:nvSpPr>
          <p:spPr>
            <a:xfrm>
              <a:off x="4890650" y="3199725"/>
              <a:ext cx="44925" cy="18550"/>
            </a:xfrm>
            <a:custGeom>
              <a:avLst/>
              <a:gdLst/>
              <a:ahLst/>
              <a:cxnLst/>
              <a:rect l="l" t="t" r="r" b="b"/>
              <a:pathLst>
                <a:path w="1797" h="742" extrusionOk="0">
                  <a:moveTo>
                    <a:pt x="1388" y="1"/>
                  </a:moveTo>
                  <a:cubicBezTo>
                    <a:pt x="921" y="69"/>
                    <a:pt x="466" y="116"/>
                    <a:pt x="1" y="161"/>
                  </a:cubicBezTo>
                  <a:cubicBezTo>
                    <a:pt x="637" y="286"/>
                    <a:pt x="1274" y="445"/>
                    <a:pt x="1797" y="742"/>
                  </a:cubicBezTo>
                  <a:cubicBezTo>
                    <a:pt x="1718" y="466"/>
                    <a:pt x="1577" y="214"/>
                    <a:pt x="1388" y="1"/>
                  </a:cubicBezTo>
                  <a:close/>
                </a:path>
              </a:pathLst>
            </a:custGeom>
            <a:solidFill>
              <a:srgbClr val="F3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5"/>
            <p:cNvSpPr/>
            <p:nvPr/>
          </p:nvSpPr>
          <p:spPr>
            <a:xfrm>
              <a:off x="2205175" y="238100"/>
              <a:ext cx="3235150" cy="5238450"/>
            </a:xfrm>
            <a:custGeom>
              <a:avLst/>
              <a:gdLst/>
              <a:ahLst/>
              <a:cxnLst/>
              <a:rect l="l" t="t" r="r" b="b"/>
              <a:pathLst>
                <a:path w="129406" h="209538" extrusionOk="0">
                  <a:moveTo>
                    <a:pt x="91732" y="36043"/>
                  </a:moveTo>
                  <a:lnTo>
                    <a:pt x="91732" y="36043"/>
                  </a:lnTo>
                  <a:cubicBezTo>
                    <a:pt x="93235" y="36229"/>
                    <a:pt x="94756" y="36336"/>
                    <a:pt x="96268" y="36336"/>
                  </a:cubicBezTo>
                  <a:cubicBezTo>
                    <a:pt x="96580" y="36336"/>
                    <a:pt x="96892" y="36332"/>
                    <a:pt x="97203" y="36322"/>
                  </a:cubicBezTo>
                  <a:lnTo>
                    <a:pt x="97203" y="36322"/>
                  </a:lnTo>
                  <a:cubicBezTo>
                    <a:pt x="96860" y="38433"/>
                    <a:pt x="96762" y="40392"/>
                    <a:pt x="95776" y="42395"/>
                  </a:cubicBezTo>
                  <a:lnTo>
                    <a:pt x="95776" y="42396"/>
                  </a:lnTo>
                  <a:cubicBezTo>
                    <a:pt x="94897" y="44181"/>
                    <a:pt x="93531" y="45355"/>
                    <a:pt x="92275" y="46732"/>
                  </a:cubicBezTo>
                  <a:cubicBezTo>
                    <a:pt x="92584" y="43160"/>
                    <a:pt x="92402" y="39564"/>
                    <a:pt x="91732" y="36043"/>
                  </a:cubicBezTo>
                  <a:close/>
                  <a:moveTo>
                    <a:pt x="68053" y="1233"/>
                  </a:moveTo>
                  <a:cubicBezTo>
                    <a:pt x="68230" y="1233"/>
                    <a:pt x="68408" y="1234"/>
                    <a:pt x="68587" y="1236"/>
                  </a:cubicBezTo>
                  <a:cubicBezTo>
                    <a:pt x="75807" y="1320"/>
                    <a:pt x="80614" y="3800"/>
                    <a:pt x="86013" y="8363"/>
                  </a:cubicBezTo>
                  <a:cubicBezTo>
                    <a:pt x="86056" y="8399"/>
                    <a:pt x="86102" y="8416"/>
                    <a:pt x="86147" y="8438"/>
                  </a:cubicBezTo>
                  <a:cubicBezTo>
                    <a:pt x="86159" y="8446"/>
                    <a:pt x="86172" y="8453"/>
                    <a:pt x="86186" y="8459"/>
                  </a:cubicBezTo>
                  <a:cubicBezTo>
                    <a:pt x="86213" y="8471"/>
                    <a:pt x="86241" y="8482"/>
                    <a:pt x="86268" y="8490"/>
                  </a:cubicBezTo>
                  <a:cubicBezTo>
                    <a:pt x="86275" y="8491"/>
                    <a:pt x="86282" y="8491"/>
                    <a:pt x="86291" y="8491"/>
                  </a:cubicBezTo>
                  <a:cubicBezTo>
                    <a:pt x="86328" y="8499"/>
                    <a:pt x="86366" y="8502"/>
                    <a:pt x="86404" y="8502"/>
                  </a:cubicBezTo>
                  <a:cubicBezTo>
                    <a:pt x="86520" y="8502"/>
                    <a:pt x="86635" y="8468"/>
                    <a:pt x="86734" y="8404"/>
                  </a:cubicBezTo>
                  <a:cubicBezTo>
                    <a:pt x="88821" y="7885"/>
                    <a:pt x="90870" y="7228"/>
                    <a:pt x="92966" y="6746"/>
                  </a:cubicBezTo>
                  <a:cubicBezTo>
                    <a:pt x="94667" y="6354"/>
                    <a:pt x="96397" y="6044"/>
                    <a:pt x="98140" y="5920"/>
                  </a:cubicBezTo>
                  <a:cubicBezTo>
                    <a:pt x="99180" y="5847"/>
                    <a:pt x="100071" y="5691"/>
                    <a:pt x="100870" y="5691"/>
                  </a:cubicBezTo>
                  <a:cubicBezTo>
                    <a:pt x="101694" y="5691"/>
                    <a:pt x="102419" y="5856"/>
                    <a:pt x="103108" y="6448"/>
                  </a:cubicBezTo>
                  <a:cubicBezTo>
                    <a:pt x="104648" y="7768"/>
                    <a:pt x="103945" y="9537"/>
                    <a:pt x="102604" y="11604"/>
                  </a:cubicBezTo>
                  <a:cubicBezTo>
                    <a:pt x="101941" y="12626"/>
                    <a:pt x="101065" y="13540"/>
                    <a:pt x="100226" y="14415"/>
                  </a:cubicBezTo>
                  <a:cubicBezTo>
                    <a:pt x="98807" y="15895"/>
                    <a:pt x="97326" y="17295"/>
                    <a:pt x="95969" y="18833"/>
                  </a:cubicBezTo>
                  <a:cubicBezTo>
                    <a:pt x="95927" y="18881"/>
                    <a:pt x="95906" y="18932"/>
                    <a:pt x="95881" y="18983"/>
                  </a:cubicBezTo>
                  <a:cubicBezTo>
                    <a:pt x="95541" y="18946"/>
                    <a:pt x="95214" y="18927"/>
                    <a:pt x="94903" y="18927"/>
                  </a:cubicBezTo>
                  <a:cubicBezTo>
                    <a:pt x="94792" y="18927"/>
                    <a:pt x="94683" y="18929"/>
                    <a:pt x="94576" y="18934"/>
                  </a:cubicBezTo>
                  <a:cubicBezTo>
                    <a:pt x="94074" y="18959"/>
                    <a:pt x="94077" y="19680"/>
                    <a:pt x="94576" y="19714"/>
                  </a:cubicBezTo>
                  <a:cubicBezTo>
                    <a:pt x="97913" y="19939"/>
                    <a:pt x="113786" y="25907"/>
                    <a:pt x="107115" y="32483"/>
                  </a:cubicBezTo>
                  <a:cubicBezTo>
                    <a:pt x="104938" y="34627"/>
                    <a:pt x="100997" y="35211"/>
                    <a:pt x="97275" y="35211"/>
                  </a:cubicBezTo>
                  <a:cubicBezTo>
                    <a:pt x="94987" y="35211"/>
                    <a:pt x="92783" y="34991"/>
                    <a:pt x="91122" y="34776"/>
                  </a:cubicBezTo>
                  <a:cubicBezTo>
                    <a:pt x="82354" y="33643"/>
                    <a:pt x="72085" y="30555"/>
                    <a:pt x="64689" y="25625"/>
                  </a:cubicBezTo>
                  <a:cubicBezTo>
                    <a:pt x="64699" y="25596"/>
                    <a:pt x="64710" y="25565"/>
                    <a:pt x="64720" y="25536"/>
                  </a:cubicBezTo>
                  <a:cubicBezTo>
                    <a:pt x="64833" y="25221"/>
                    <a:pt x="64530" y="24967"/>
                    <a:pt x="64250" y="24967"/>
                  </a:cubicBezTo>
                  <a:cubicBezTo>
                    <a:pt x="64107" y="24967"/>
                    <a:pt x="63971" y="25032"/>
                    <a:pt x="63898" y="25188"/>
                  </a:cubicBezTo>
                  <a:cubicBezTo>
                    <a:pt x="63869" y="25250"/>
                    <a:pt x="63844" y="25324"/>
                    <a:pt x="63815" y="25388"/>
                  </a:cubicBezTo>
                  <a:cubicBezTo>
                    <a:pt x="63688" y="25490"/>
                    <a:pt x="63611" y="25653"/>
                    <a:pt x="63640" y="25805"/>
                  </a:cubicBezTo>
                  <a:cubicBezTo>
                    <a:pt x="62891" y="27706"/>
                    <a:pt x="62256" y="30420"/>
                    <a:pt x="60837" y="31589"/>
                  </a:cubicBezTo>
                  <a:cubicBezTo>
                    <a:pt x="60616" y="32020"/>
                    <a:pt x="60312" y="32235"/>
                    <a:pt x="59925" y="32235"/>
                  </a:cubicBezTo>
                  <a:cubicBezTo>
                    <a:pt x="59714" y="32235"/>
                    <a:pt x="59479" y="32171"/>
                    <a:pt x="59219" y="32044"/>
                  </a:cubicBezTo>
                  <a:cubicBezTo>
                    <a:pt x="59087" y="32066"/>
                    <a:pt x="58958" y="32078"/>
                    <a:pt x="58832" y="32078"/>
                  </a:cubicBezTo>
                  <a:cubicBezTo>
                    <a:pt x="58480" y="32078"/>
                    <a:pt x="58153" y="31989"/>
                    <a:pt x="57850" y="31813"/>
                  </a:cubicBezTo>
                  <a:cubicBezTo>
                    <a:pt x="57489" y="31678"/>
                    <a:pt x="57131" y="31455"/>
                    <a:pt x="56794" y="31269"/>
                  </a:cubicBezTo>
                  <a:cubicBezTo>
                    <a:pt x="55730" y="30682"/>
                    <a:pt x="54931" y="29965"/>
                    <a:pt x="54229" y="28967"/>
                  </a:cubicBezTo>
                  <a:cubicBezTo>
                    <a:pt x="54140" y="28839"/>
                    <a:pt x="53999" y="28782"/>
                    <a:pt x="53861" y="28782"/>
                  </a:cubicBezTo>
                  <a:cubicBezTo>
                    <a:pt x="53612" y="28782"/>
                    <a:pt x="53372" y="28968"/>
                    <a:pt x="53457" y="29266"/>
                  </a:cubicBezTo>
                  <a:cubicBezTo>
                    <a:pt x="53407" y="29328"/>
                    <a:pt x="53377" y="29401"/>
                    <a:pt x="53369" y="29480"/>
                  </a:cubicBezTo>
                  <a:cubicBezTo>
                    <a:pt x="53220" y="31024"/>
                    <a:pt x="53234" y="32541"/>
                    <a:pt x="53355" y="34086"/>
                  </a:cubicBezTo>
                  <a:cubicBezTo>
                    <a:pt x="53476" y="35623"/>
                    <a:pt x="53032" y="37449"/>
                    <a:pt x="51750" y="38534"/>
                  </a:cubicBezTo>
                  <a:cubicBezTo>
                    <a:pt x="51289" y="38925"/>
                    <a:pt x="50452" y="39081"/>
                    <a:pt x="49889" y="39359"/>
                  </a:cubicBezTo>
                  <a:cubicBezTo>
                    <a:pt x="48073" y="40255"/>
                    <a:pt x="46605" y="41539"/>
                    <a:pt x="45421" y="43141"/>
                  </a:cubicBezTo>
                  <a:cubicBezTo>
                    <a:pt x="45138" y="41457"/>
                    <a:pt x="44413" y="39768"/>
                    <a:pt x="42616" y="39330"/>
                  </a:cubicBezTo>
                  <a:cubicBezTo>
                    <a:pt x="42321" y="39258"/>
                    <a:pt x="42030" y="39225"/>
                    <a:pt x="41746" y="39225"/>
                  </a:cubicBezTo>
                  <a:cubicBezTo>
                    <a:pt x="39938" y="39225"/>
                    <a:pt x="38381" y="40583"/>
                    <a:pt x="37500" y="42103"/>
                  </a:cubicBezTo>
                  <a:cubicBezTo>
                    <a:pt x="36708" y="43469"/>
                    <a:pt x="36143" y="45185"/>
                    <a:pt x="35930" y="46933"/>
                  </a:cubicBezTo>
                  <a:cubicBezTo>
                    <a:pt x="29703" y="40209"/>
                    <a:pt x="30782" y="30328"/>
                    <a:pt x="34367" y="22497"/>
                  </a:cubicBezTo>
                  <a:cubicBezTo>
                    <a:pt x="34552" y="22424"/>
                    <a:pt x="34587" y="22188"/>
                    <a:pt x="34417" y="22052"/>
                  </a:cubicBezTo>
                  <a:cubicBezTo>
                    <a:pt x="34352" y="21902"/>
                    <a:pt x="34200" y="21801"/>
                    <a:pt x="34045" y="21801"/>
                  </a:cubicBezTo>
                  <a:cubicBezTo>
                    <a:pt x="33978" y="21801"/>
                    <a:pt x="33910" y="21820"/>
                    <a:pt x="33848" y="21863"/>
                  </a:cubicBezTo>
                  <a:cubicBezTo>
                    <a:pt x="33531" y="21785"/>
                    <a:pt x="33202" y="21746"/>
                    <a:pt x="32872" y="21746"/>
                  </a:cubicBezTo>
                  <a:cubicBezTo>
                    <a:pt x="32085" y="21746"/>
                    <a:pt x="31293" y="21968"/>
                    <a:pt x="30652" y="22417"/>
                  </a:cubicBezTo>
                  <a:cubicBezTo>
                    <a:pt x="34493" y="13657"/>
                    <a:pt x="42157" y="8910"/>
                    <a:pt x="51819" y="8751"/>
                  </a:cubicBezTo>
                  <a:cubicBezTo>
                    <a:pt x="51867" y="8767"/>
                    <a:pt x="51917" y="8775"/>
                    <a:pt x="51968" y="8775"/>
                  </a:cubicBezTo>
                  <a:cubicBezTo>
                    <a:pt x="52094" y="8775"/>
                    <a:pt x="52219" y="8723"/>
                    <a:pt x="52296" y="8602"/>
                  </a:cubicBezTo>
                  <a:cubicBezTo>
                    <a:pt x="56059" y="2696"/>
                    <a:pt x="61408" y="1233"/>
                    <a:pt x="68053" y="1233"/>
                  </a:cubicBezTo>
                  <a:close/>
                  <a:moveTo>
                    <a:pt x="64394" y="26455"/>
                  </a:moveTo>
                  <a:cubicBezTo>
                    <a:pt x="70317" y="30830"/>
                    <a:pt x="78222" y="33048"/>
                    <a:pt x="85250" y="34803"/>
                  </a:cubicBezTo>
                  <a:cubicBezTo>
                    <a:pt x="86947" y="35226"/>
                    <a:pt x="88725" y="35601"/>
                    <a:pt x="90541" y="35877"/>
                  </a:cubicBezTo>
                  <a:cubicBezTo>
                    <a:pt x="92441" y="50164"/>
                    <a:pt x="88104" y="68330"/>
                    <a:pt x="71592" y="71420"/>
                  </a:cubicBezTo>
                  <a:cubicBezTo>
                    <a:pt x="69991" y="71719"/>
                    <a:pt x="68349" y="71863"/>
                    <a:pt x="66698" y="71863"/>
                  </a:cubicBezTo>
                  <a:cubicBezTo>
                    <a:pt x="61875" y="71863"/>
                    <a:pt x="56974" y="70636"/>
                    <a:pt x="52783" y="68477"/>
                  </a:cubicBezTo>
                  <a:cubicBezTo>
                    <a:pt x="50630" y="67368"/>
                    <a:pt x="48555" y="65695"/>
                    <a:pt x="46652" y="63673"/>
                  </a:cubicBezTo>
                  <a:cubicBezTo>
                    <a:pt x="46645" y="63463"/>
                    <a:pt x="46503" y="63264"/>
                    <a:pt x="46286" y="63264"/>
                  </a:cubicBezTo>
                  <a:cubicBezTo>
                    <a:pt x="46277" y="63264"/>
                    <a:pt x="46268" y="63265"/>
                    <a:pt x="46258" y="63265"/>
                  </a:cubicBezTo>
                  <a:cubicBezTo>
                    <a:pt x="44174" y="60966"/>
                    <a:pt x="42317" y="58237"/>
                    <a:pt x="40849" y="55309"/>
                  </a:cubicBezTo>
                  <a:cubicBezTo>
                    <a:pt x="41110" y="55111"/>
                    <a:pt x="41117" y="54615"/>
                    <a:pt x="40708" y="54463"/>
                  </a:cubicBezTo>
                  <a:cubicBezTo>
                    <a:pt x="36893" y="53034"/>
                    <a:pt x="36455" y="48975"/>
                    <a:pt x="37433" y="45519"/>
                  </a:cubicBezTo>
                  <a:cubicBezTo>
                    <a:pt x="37731" y="44463"/>
                    <a:pt x="38127" y="43258"/>
                    <a:pt x="38742" y="42337"/>
                  </a:cubicBezTo>
                  <a:cubicBezTo>
                    <a:pt x="39459" y="41266"/>
                    <a:pt x="40302" y="40829"/>
                    <a:pt x="41134" y="40829"/>
                  </a:cubicBezTo>
                  <a:cubicBezTo>
                    <a:pt x="42800" y="40829"/>
                    <a:pt x="44423" y="42579"/>
                    <a:pt x="44908" y="44507"/>
                  </a:cubicBezTo>
                  <a:cubicBezTo>
                    <a:pt x="44949" y="44670"/>
                    <a:pt x="45090" y="44746"/>
                    <a:pt x="45232" y="44746"/>
                  </a:cubicBezTo>
                  <a:cubicBezTo>
                    <a:pt x="45406" y="44746"/>
                    <a:pt x="45581" y="44631"/>
                    <a:pt x="45569" y="44419"/>
                  </a:cubicBezTo>
                  <a:cubicBezTo>
                    <a:pt x="45566" y="44378"/>
                    <a:pt x="45560" y="44337"/>
                    <a:pt x="45558" y="44296"/>
                  </a:cubicBezTo>
                  <a:cubicBezTo>
                    <a:pt x="46813" y="42732"/>
                    <a:pt x="48222" y="41385"/>
                    <a:pt x="50010" y="40434"/>
                  </a:cubicBezTo>
                  <a:cubicBezTo>
                    <a:pt x="51165" y="39820"/>
                    <a:pt x="52741" y="39503"/>
                    <a:pt x="53648" y="38482"/>
                  </a:cubicBezTo>
                  <a:cubicBezTo>
                    <a:pt x="55258" y="36666"/>
                    <a:pt x="54476" y="33129"/>
                    <a:pt x="54210" y="30577"/>
                  </a:cubicBezTo>
                  <a:lnTo>
                    <a:pt x="54210" y="30577"/>
                  </a:lnTo>
                  <a:cubicBezTo>
                    <a:pt x="55416" y="32129"/>
                    <a:pt x="57623" y="33464"/>
                    <a:pt x="59388" y="33464"/>
                  </a:cubicBezTo>
                  <a:cubicBezTo>
                    <a:pt x="59477" y="33464"/>
                    <a:pt x="59564" y="33460"/>
                    <a:pt x="59651" y="33453"/>
                  </a:cubicBezTo>
                  <a:cubicBezTo>
                    <a:pt x="60807" y="33362"/>
                    <a:pt x="61694" y="32517"/>
                    <a:pt x="62248" y="31555"/>
                  </a:cubicBezTo>
                  <a:cubicBezTo>
                    <a:pt x="63148" y="29995"/>
                    <a:pt x="63784" y="28185"/>
                    <a:pt x="64394" y="26455"/>
                  </a:cubicBezTo>
                  <a:close/>
                  <a:moveTo>
                    <a:pt x="73515" y="93930"/>
                  </a:moveTo>
                  <a:cubicBezTo>
                    <a:pt x="73808" y="93930"/>
                    <a:pt x="74062" y="94036"/>
                    <a:pt x="74261" y="94278"/>
                  </a:cubicBezTo>
                  <a:cubicBezTo>
                    <a:pt x="72943" y="95233"/>
                    <a:pt x="71868" y="96628"/>
                    <a:pt x="71025" y="97931"/>
                  </a:cubicBezTo>
                  <a:cubicBezTo>
                    <a:pt x="70877" y="98159"/>
                    <a:pt x="71084" y="98382"/>
                    <a:pt x="71302" y="98382"/>
                  </a:cubicBezTo>
                  <a:cubicBezTo>
                    <a:pt x="71373" y="98382"/>
                    <a:pt x="71445" y="98358"/>
                    <a:pt x="71507" y="98303"/>
                  </a:cubicBezTo>
                  <a:cubicBezTo>
                    <a:pt x="72492" y="97418"/>
                    <a:pt x="73343" y="96403"/>
                    <a:pt x="74327" y="95519"/>
                  </a:cubicBezTo>
                  <a:cubicBezTo>
                    <a:pt x="74832" y="95068"/>
                    <a:pt x="76373" y="94047"/>
                    <a:pt x="77449" y="94047"/>
                  </a:cubicBezTo>
                  <a:cubicBezTo>
                    <a:pt x="77742" y="94047"/>
                    <a:pt x="78001" y="94123"/>
                    <a:pt x="78195" y="94306"/>
                  </a:cubicBezTo>
                  <a:cubicBezTo>
                    <a:pt x="76414" y="95222"/>
                    <a:pt x="75014" y="96721"/>
                    <a:pt x="73837" y="98321"/>
                  </a:cubicBezTo>
                  <a:cubicBezTo>
                    <a:pt x="73672" y="98546"/>
                    <a:pt x="73902" y="98800"/>
                    <a:pt x="74132" y="98800"/>
                  </a:cubicBezTo>
                  <a:cubicBezTo>
                    <a:pt x="74207" y="98800"/>
                    <a:pt x="74281" y="98773"/>
                    <a:pt x="74343" y="98710"/>
                  </a:cubicBezTo>
                  <a:cubicBezTo>
                    <a:pt x="75231" y="97798"/>
                    <a:pt x="76106" y="96847"/>
                    <a:pt x="77129" y="96081"/>
                  </a:cubicBezTo>
                  <a:cubicBezTo>
                    <a:pt x="77820" y="95565"/>
                    <a:pt x="79321" y="94544"/>
                    <a:pt x="80473" y="94544"/>
                  </a:cubicBezTo>
                  <a:cubicBezTo>
                    <a:pt x="80718" y="94544"/>
                    <a:pt x="80947" y="94590"/>
                    <a:pt x="81149" y="94697"/>
                  </a:cubicBezTo>
                  <a:cubicBezTo>
                    <a:pt x="79068" y="95942"/>
                    <a:pt x="76599" y="98625"/>
                    <a:pt x="76055" y="99139"/>
                  </a:cubicBezTo>
                  <a:cubicBezTo>
                    <a:pt x="75829" y="99353"/>
                    <a:pt x="76039" y="99651"/>
                    <a:pt x="76284" y="99651"/>
                  </a:cubicBezTo>
                  <a:cubicBezTo>
                    <a:pt x="76353" y="99651"/>
                    <a:pt x="76424" y="99627"/>
                    <a:pt x="76489" y="99572"/>
                  </a:cubicBezTo>
                  <a:cubicBezTo>
                    <a:pt x="77494" y="98717"/>
                    <a:pt x="78497" y="97863"/>
                    <a:pt x="79499" y="97006"/>
                  </a:cubicBezTo>
                  <a:cubicBezTo>
                    <a:pt x="79803" y="96746"/>
                    <a:pt x="81910" y="95028"/>
                    <a:pt x="82752" y="95028"/>
                  </a:cubicBezTo>
                  <a:cubicBezTo>
                    <a:pt x="82892" y="95028"/>
                    <a:pt x="82997" y="95075"/>
                    <a:pt x="83053" y="95184"/>
                  </a:cubicBezTo>
                  <a:cubicBezTo>
                    <a:pt x="81622" y="96177"/>
                    <a:pt x="80293" y="97568"/>
                    <a:pt x="79118" y="98810"/>
                  </a:cubicBezTo>
                  <a:cubicBezTo>
                    <a:pt x="77926" y="100070"/>
                    <a:pt x="76753" y="101495"/>
                    <a:pt x="76120" y="103127"/>
                  </a:cubicBezTo>
                  <a:cubicBezTo>
                    <a:pt x="75828" y="103191"/>
                    <a:pt x="75569" y="103264"/>
                    <a:pt x="75375" y="103340"/>
                  </a:cubicBezTo>
                  <a:cubicBezTo>
                    <a:pt x="75046" y="103467"/>
                    <a:pt x="75067" y="103985"/>
                    <a:pt x="75462" y="103986"/>
                  </a:cubicBezTo>
                  <a:cubicBezTo>
                    <a:pt x="75463" y="103986"/>
                    <a:pt x="75465" y="103986"/>
                    <a:pt x="75466" y="103986"/>
                  </a:cubicBezTo>
                  <a:cubicBezTo>
                    <a:pt x="75811" y="103986"/>
                    <a:pt x="76737" y="103864"/>
                    <a:pt x="77607" y="103864"/>
                  </a:cubicBezTo>
                  <a:cubicBezTo>
                    <a:pt x="78576" y="103864"/>
                    <a:pt x="79475" y="104016"/>
                    <a:pt x="79427" y="104658"/>
                  </a:cubicBezTo>
                  <a:cubicBezTo>
                    <a:pt x="79425" y="104701"/>
                    <a:pt x="79436" y="104733"/>
                    <a:pt x="79442" y="104770"/>
                  </a:cubicBezTo>
                  <a:cubicBezTo>
                    <a:pt x="77477" y="105750"/>
                    <a:pt x="74950" y="106437"/>
                    <a:pt x="72534" y="106437"/>
                  </a:cubicBezTo>
                  <a:cubicBezTo>
                    <a:pt x="70856" y="106437"/>
                    <a:pt x="69233" y="106106"/>
                    <a:pt x="67888" y="105311"/>
                  </a:cubicBezTo>
                  <a:cubicBezTo>
                    <a:pt x="67902" y="105267"/>
                    <a:pt x="67917" y="105224"/>
                    <a:pt x="67913" y="105172"/>
                  </a:cubicBezTo>
                  <a:cubicBezTo>
                    <a:pt x="67810" y="103031"/>
                    <a:pt x="67722" y="100897"/>
                    <a:pt x="67627" y="98762"/>
                  </a:cubicBezTo>
                  <a:cubicBezTo>
                    <a:pt x="68637" y="97684"/>
                    <a:pt x="71767" y="93930"/>
                    <a:pt x="73515" y="93930"/>
                  </a:cubicBezTo>
                  <a:close/>
                  <a:moveTo>
                    <a:pt x="67103" y="105877"/>
                  </a:moveTo>
                  <a:cubicBezTo>
                    <a:pt x="67579" y="106246"/>
                    <a:pt x="68100" y="106553"/>
                    <a:pt x="68654" y="106791"/>
                  </a:cubicBezTo>
                  <a:cubicBezTo>
                    <a:pt x="68350" y="107226"/>
                    <a:pt x="68098" y="107701"/>
                    <a:pt x="67793" y="108137"/>
                  </a:cubicBezTo>
                  <a:cubicBezTo>
                    <a:pt x="67616" y="108388"/>
                    <a:pt x="67364" y="108660"/>
                    <a:pt x="67154" y="108946"/>
                  </a:cubicBezTo>
                  <a:cubicBezTo>
                    <a:pt x="66663" y="108905"/>
                    <a:pt x="66170" y="108878"/>
                    <a:pt x="65682" y="108830"/>
                  </a:cubicBezTo>
                  <a:cubicBezTo>
                    <a:pt x="65350" y="108075"/>
                    <a:pt x="64994" y="107312"/>
                    <a:pt x="64574" y="106602"/>
                  </a:cubicBezTo>
                  <a:cubicBezTo>
                    <a:pt x="65420" y="106375"/>
                    <a:pt x="66262" y="106130"/>
                    <a:pt x="67103" y="105877"/>
                  </a:cubicBezTo>
                  <a:close/>
                  <a:moveTo>
                    <a:pt x="78171" y="89036"/>
                  </a:moveTo>
                  <a:cubicBezTo>
                    <a:pt x="81884" y="91001"/>
                    <a:pt x="85522" y="93276"/>
                    <a:pt x="88743" y="95984"/>
                  </a:cubicBezTo>
                  <a:cubicBezTo>
                    <a:pt x="91752" y="98512"/>
                    <a:pt x="94034" y="101985"/>
                    <a:pt x="96447" y="105091"/>
                  </a:cubicBezTo>
                  <a:cubicBezTo>
                    <a:pt x="91651" y="105871"/>
                    <a:pt x="86584" y="107785"/>
                    <a:pt x="82217" y="109722"/>
                  </a:cubicBezTo>
                  <a:cubicBezTo>
                    <a:pt x="77570" y="109451"/>
                    <a:pt x="72886" y="109369"/>
                    <a:pt x="68247" y="109030"/>
                  </a:cubicBezTo>
                  <a:cubicBezTo>
                    <a:pt x="68310" y="108934"/>
                    <a:pt x="68374" y="108835"/>
                    <a:pt x="68434" y="108748"/>
                  </a:cubicBezTo>
                  <a:cubicBezTo>
                    <a:pt x="68780" y="108233"/>
                    <a:pt x="69159" y="107647"/>
                    <a:pt x="69347" y="107046"/>
                  </a:cubicBezTo>
                  <a:cubicBezTo>
                    <a:pt x="70213" y="107314"/>
                    <a:pt x="71121" y="107425"/>
                    <a:pt x="72066" y="107425"/>
                  </a:cubicBezTo>
                  <a:cubicBezTo>
                    <a:pt x="72540" y="107425"/>
                    <a:pt x="73023" y="107397"/>
                    <a:pt x="73516" y="107347"/>
                  </a:cubicBezTo>
                  <a:cubicBezTo>
                    <a:pt x="75727" y="107121"/>
                    <a:pt x="78842" y="106957"/>
                    <a:pt x="80301" y="105086"/>
                  </a:cubicBezTo>
                  <a:cubicBezTo>
                    <a:pt x="80387" y="104977"/>
                    <a:pt x="80385" y="104854"/>
                    <a:pt x="80351" y="104742"/>
                  </a:cubicBezTo>
                  <a:cubicBezTo>
                    <a:pt x="80358" y="104713"/>
                    <a:pt x="80373" y="104690"/>
                    <a:pt x="80376" y="104658"/>
                  </a:cubicBezTo>
                  <a:cubicBezTo>
                    <a:pt x="80468" y="103330"/>
                    <a:pt x="79178" y="102937"/>
                    <a:pt x="77838" y="102937"/>
                  </a:cubicBezTo>
                  <a:cubicBezTo>
                    <a:pt x="77589" y="102937"/>
                    <a:pt x="77339" y="102950"/>
                    <a:pt x="77096" y="102974"/>
                  </a:cubicBezTo>
                  <a:cubicBezTo>
                    <a:pt x="78074" y="101505"/>
                    <a:pt x="79069" y="100124"/>
                    <a:pt x="80351" y="98867"/>
                  </a:cubicBezTo>
                  <a:cubicBezTo>
                    <a:pt x="81396" y="97842"/>
                    <a:pt x="83003" y="96881"/>
                    <a:pt x="83735" y="95584"/>
                  </a:cubicBezTo>
                  <a:cubicBezTo>
                    <a:pt x="83961" y="95504"/>
                    <a:pt x="84141" y="95296"/>
                    <a:pt x="84052" y="95007"/>
                  </a:cubicBezTo>
                  <a:cubicBezTo>
                    <a:pt x="83843" y="94336"/>
                    <a:pt x="83435" y="94066"/>
                    <a:pt x="82910" y="94066"/>
                  </a:cubicBezTo>
                  <a:cubicBezTo>
                    <a:pt x="82650" y="94066"/>
                    <a:pt x="82361" y="94132"/>
                    <a:pt x="82054" y="94249"/>
                  </a:cubicBezTo>
                  <a:cubicBezTo>
                    <a:pt x="81773" y="93736"/>
                    <a:pt x="81266" y="93560"/>
                    <a:pt x="80705" y="93560"/>
                  </a:cubicBezTo>
                  <a:cubicBezTo>
                    <a:pt x="80211" y="93560"/>
                    <a:pt x="79674" y="93696"/>
                    <a:pt x="79211" y="93859"/>
                  </a:cubicBezTo>
                  <a:cubicBezTo>
                    <a:pt x="79134" y="93262"/>
                    <a:pt x="78490" y="93080"/>
                    <a:pt x="77775" y="93080"/>
                  </a:cubicBezTo>
                  <a:cubicBezTo>
                    <a:pt x="77114" y="93080"/>
                    <a:pt x="76392" y="93235"/>
                    <a:pt x="76001" y="93362"/>
                  </a:cubicBezTo>
                  <a:cubicBezTo>
                    <a:pt x="75686" y="93463"/>
                    <a:pt x="75384" y="93601"/>
                    <a:pt x="75091" y="93757"/>
                  </a:cubicBezTo>
                  <a:cubicBezTo>
                    <a:pt x="74743" y="93138"/>
                    <a:pt x="74253" y="92881"/>
                    <a:pt x="73683" y="92881"/>
                  </a:cubicBezTo>
                  <a:cubicBezTo>
                    <a:pt x="71766" y="92881"/>
                    <a:pt x="68945" y="95780"/>
                    <a:pt x="67573" y="97531"/>
                  </a:cubicBezTo>
                  <a:cubicBezTo>
                    <a:pt x="67522" y="96355"/>
                    <a:pt x="67462" y="95179"/>
                    <a:pt x="67415" y="94005"/>
                  </a:cubicBezTo>
                  <a:cubicBezTo>
                    <a:pt x="69122" y="93363"/>
                    <a:pt x="70731" y="92440"/>
                    <a:pt x="72380" y="91666"/>
                  </a:cubicBezTo>
                  <a:cubicBezTo>
                    <a:pt x="74261" y="90782"/>
                    <a:pt x="76458" y="90214"/>
                    <a:pt x="78171" y="89036"/>
                  </a:cubicBezTo>
                  <a:close/>
                  <a:moveTo>
                    <a:pt x="63494" y="106874"/>
                  </a:moveTo>
                  <a:cubicBezTo>
                    <a:pt x="63853" y="107955"/>
                    <a:pt x="64368" y="109027"/>
                    <a:pt x="64876" y="110028"/>
                  </a:cubicBezTo>
                  <a:cubicBezTo>
                    <a:pt x="64990" y="110253"/>
                    <a:pt x="65163" y="110346"/>
                    <a:pt x="65340" y="110346"/>
                  </a:cubicBezTo>
                  <a:cubicBezTo>
                    <a:pt x="65612" y="110346"/>
                    <a:pt x="65891" y="110125"/>
                    <a:pt x="65967" y="109827"/>
                  </a:cubicBezTo>
                  <a:cubicBezTo>
                    <a:pt x="66291" y="109897"/>
                    <a:pt x="66618" y="109940"/>
                    <a:pt x="66943" y="110002"/>
                  </a:cubicBezTo>
                  <a:cubicBezTo>
                    <a:pt x="66991" y="110037"/>
                    <a:pt x="67046" y="110061"/>
                    <a:pt x="67110" y="110061"/>
                  </a:cubicBezTo>
                  <a:cubicBezTo>
                    <a:pt x="67137" y="110061"/>
                    <a:pt x="67165" y="110057"/>
                    <a:pt x="67195" y="110048"/>
                  </a:cubicBezTo>
                  <a:lnTo>
                    <a:pt x="67196" y="110048"/>
                  </a:lnTo>
                  <a:cubicBezTo>
                    <a:pt x="74453" y="111383"/>
                    <a:pt x="81814" y="110771"/>
                    <a:pt x="89136" y="111565"/>
                  </a:cubicBezTo>
                  <a:cubicBezTo>
                    <a:pt x="89457" y="112118"/>
                    <a:pt x="89803" y="112662"/>
                    <a:pt x="89967" y="113288"/>
                  </a:cubicBezTo>
                  <a:cubicBezTo>
                    <a:pt x="90223" y="114275"/>
                    <a:pt x="90129" y="115417"/>
                    <a:pt x="90118" y="116431"/>
                  </a:cubicBezTo>
                  <a:cubicBezTo>
                    <a:pt x="90105" y="117747"/>
                    <a:pt x="89839" y="118992"/>
                    <a:pt x="89683" y="120266"/>
                  </a:cubicBezTo>
                  <a:cubicBezTo>
                    <a:pt x="82643" y="120010"/>
                    <a:pt x="75606" y="119693"/>
                    <a:pt x="68567" y="119403"/>
                  </a:cubicBezTo>
                  <a:cubicBezTo>
                    <a:pt x="64533" y="119237"/>
                    <a:pt x="60840" y="119394"/>
                    <a:pt x="57442" y="117019"/>
                  </a:cubicBezTo>
                  <a:cubicBezTo>
                    <a:pt x="54552" y="114997"/>
                    <a:pt x="53659" y="111794"/>
                    <a:pt x="52127" y="108717"/>
                  </a:cubicBezTo>
                  <a:lnTo>
                    <a:pt x="52127" y="108717"/>
                  </a:lnTo>
                  <a:cubicBezTo>
                    <a:pt x="52315" y="108727"/>
                    <a:pt x="52503" y="108732"/>
                    <a:pt x="52692" y="108732"/>
                  </a:cubicBezTo>
                  <a:cubicBezTo>
                    <a:pt x="53817" y="108732"/>
                    <a:pt x="54960" y="108562"/>
                    <a:pt x="56115" y="108389"/>
                  </a:cubicBezTo>
                  <a:cubicBezTo>
                    <a:pt x="58606" y="108017"/>
                    <a:pt x="61062" y="107495"/>
                    <a:pt x="63494" y="106874"/>
                  </a:cubicBezTo>
                  <a:close/>
                  <a:moveTo>
                    <a:pt x="98101" y="109082"/>
                  </a:moveTo>
                  <a:cubicBezTo>
                    <a:pt x="99731" y="109082"/>
                    <a:pt x="97605" y="112247"/>
                    <a:pt x="97145" y="112687"/>
                  </a:cubicBezTo>
                  <a:cubicBezTo>
                    <a:pt x="97044" y="112782"/>
                    <a:pt x="97016" y="112892"/>
                    <a:pt x="97029" y="112996"/>
                  </a:cubicBezTo>
                  <a:cubicBezTo>
                    <a:pt x="96966" y="113196"/>
                    <a:pt x="97051" y="113440"/>
                    <a:pt x="97306" y="113440"/>
                  </a:cubicBezTo>
                  <a:cubicBezTo>
                    <a:pt x="97313" y="113440"/>
                    <a:pt x="97320" y="113440"/>
                    <a:pt x="97327" y="113439"/>
                  </a:cubicBezTo>
                  <a:cubicBezTo>
                    <a:pt x="97820" y="113413"/>
                    <a:pt x="98338" y="113398"/>
                    <a:pt x="98870" y="113398"/>
                  </a:cubicBezTo>
                  <a:cubicBezTo>
                    <a:pt x="102288" y="113398"/>
                    <a:pt x="106281" y="114055"/>
                    <a:pt x="108045" y="116966"/>
                  </a:cubicBezTo>
                  <a:cubicBezTo>
                    <a:pt x="108027" y="116956"/>
                    <a:pt x="108009" y="116946"/>
                    <a:pt x="107991" y="116937"/>
                  </a:cubicBezTo>
                  <a:cubicBezTo>
                    <a:pt x="106625" y="116228"/>
                    <a:pt x="105018" y="115595"/>
                    <a:pt x="103468" y="115556"/>
                  </a:cubicBezTo>
                  <a:cubicBezTo>
                    <a:pt x="103465" y="115556"/>
                    <a:pt x="103462" y="115556"/>
                    <a:pt x="103458" y="115556"/>
                  </a:cubicBezTo>
                  <a:cubicBezTo>
                    <a:pt x="103094" y="115556"/>
                    <a:pt x="103071" y="116057"/>
                    <a:pt x="103385" y="116174"/>
                  </a:cubicBezTo>
                  <a:cubicBezTo>
                    <a:pt x="104907" y="116738"/>
                    <a:pt x="108683" y="117271"/>
                    <a:pt x="109215" y="119209"/>
                  </a:cubicBezTo>
                  <a:cubicBezTo>
                    <a:pt x="108381" y="118728"/>
                    <a:pt x="107241" y="118625"/>
                    <a:pt x="106323" y="118407"/>
                  </a:cubicBezTo>
                  <a:cubicBezTo>
                    <a:pt x="105216" y="118143"/>
                    <a:pt x="104100" y="117798"/>
                    <a:pt x="102965" y="117689"/>
                  </a:cubicBezTo>
                  <a:cubicBezTo>
                    <a:pt x="102952" y="117688"/>
                    <a:pt x="102939" y="117687"/>
                    <a:pt x="102927" y="117687"/>
                  </a:cubicBezTo>
                  <a:cubicBezTo>
                    <a:pt x="102565" y="117687"/>
                    <a:pt x="102573" y="118213"/>
                    <a:pt x="102878" y="118336"/>
                  </a:cubicBezTo>
                  <a:cubicBezTo>
                    <a:pt x="104045" y="118803"/>
                    <a:pt x="105346" y="119023"/>
                    <a:pt x="106566" y="119325"/>
                  </a:cubicBezTo>
                  <a:cubicBezTo>
                    <a:pt x="107622" y="119586"/>
                    <a:pt x="109809" y="119930"/>
                    <a:pt x="109316" y="121316"/>
                  </a:cubicBezTo>
                  <a:cubicBezTo>
                    <a:pt x="108804" y="120738"/>
                    <a:pt x="107980" y="120500"/>
                    <a:pt x="107180" y="120363"/>
                  </a:cubicBezTo>
                  <a:cubicBezTo>
                    <a:pt x="106311" y="120213"/>
                    <a:pt x="105319" y="119996"/>
                    <a:pt x="104378" y="119996"/>
                  </a:cubicBezTo>
                  <a:cubicBezTo>
                    <a:pt x="103955" y="119996"/>
                    <a:pt x="103542" y="120040"/>
                    <a:pt x="103155" y="120154"/>
                  </a:cubicBezTo>
                  <a:cubicBezTo>
                    <a:pt x="102775" y="120266"/>
                    <a:pt x="102848" y="120839"/>
                    <a:pt x="103249" y="120845"/>
                  </a:cubicBezTo>
                  <a:cubicBezTo>
                    <a:pt x="104296" y="120860"/>
                    <a:pt x="105275" y="121069"/>
                    <a:pt x="106303" y="121235"/>
                  </a:cubicBezTo>
                  <a:cubicBezTo>
                    <a:pt x="107209" y="121383"/>
                    <a:pt x="107983" y="121498"/>
                    <a:pt x="108639" y="122070"/>
                  </a:cubicBezTo>
                  <a:cubicBezTo>
                    <a:pt x="106679" y="122470"/>
                    <a:pt x="104749" y="122622"/>
                    <a:pt x="102797" y="122622"/>
                  </a:cubicBezTo>
                  <a:cubicBezTo>
                    <a:pt x="101705" y="122622"/>
                    <a:pt x="100607" y="122574"/>
                    <a:pt x="99493" y="122496"/>
                  </a:cubicBezTo>
                  <a:cubicBezTo>
                    <a:pt x="96133" y="122262"/>
                    <a:pt x="94011" y="120951"/>
                    <a:pt x="91179" y="119298"/>
                  </a:cubicBezTo>
                  <a:cubicBezTo>
                    <a:pt x="91466" y="117992"/>
                    <a:pt x="91432" y="116551"/>
                    <a:pt x="91391" y="115301"/>
                  </a:cubicBezTo>
                  <a:cubicBezTo>
                    <a:pt x="91367" y="114517"/>
                    <a:pt x="91289" y="113775"/>
                    <a:pt x="91102" y="113090"/>
                  </a:cubicBezTo>
                  <a:cubicBezTo>
                    <a:pt x="92638" y="112875"/>
                    <a:pt x="94378" y="111806"/>
                    <a:pt x="95481" y="110976"/>
                  </a:cubicBezTo>
                  <a:cubicBezTo>
                    <a:pt x="96108" y="110506"/>
                    <a:pt x="96995" y="109272"/>
                    <a:pt x="97743" y="109122"/>
                  </a:cubicBezTo>
                  <a:cubicBezTo>
                    <a:pt x="97878" y="109095"/>
                    <a:pt x="97997" y="109082"/>
                    <a:pt x="98101" y="109082"/>
                  </a:cubicBezTo>
                  <a:close/>
                  <a:moveTo>
                    <a:pt x="98095" y="105621"/>
                  </a:moveTo>
                  <a:cubicBezTo>
                    <a:pt x="98118" y="105632"/>
                    <a:pt x="98137" y="105647"/>
                    <a:pt x="98165" y="105653"/>
                  </a:cubicBezTo>
                  <a:cubicBezTo>
                    <a:pt x="103584" y="106769"/>
                    <a:pt x="109039" y="107402"/>
                    <a:pt x="113925" y="110243"/>
                  </a:cubicBezTo>
                  <a:cubicBezTo>
                    <a:pt x="118268" y="112768"/>
                    <a:pt x="121343" y="116552"/>
                    <a:pt x="124728" y="120120"/>
                  </a:cubicBezTo>
                  <a:cubicBezTo>
                    <a:pt x="112299" y="123707"/>
                    <a:pt x="100085" y="129024"/>
                    <a:pt x="87152" y="130480"/>
                  </a:cubicBezTo>
                  <a:cubicBezTo>
                    <a:pt x="87149" y="130478"/>
                    <a:pt x="87149" y="130475"/>
                    <a:pt x="87146" y="130473"/>
                  </a:cubicBezTo>
                  <a:cubicBezTo>
                    <a:pt x="87081" y="130422"/>
                    <a:pt x="87016" y="130369"/>
                    <a:pt x="86952" y="130317"/>
                  </a:cubicBezTo>
                  <a:cubicBezTo>
                    <a:pt x="86913" y="130264"/>
                    <a:pt x="86861" y="130222"/>
                    <a:pt x="86799" y="130196"/>
                  </a:cubicBezTo>
                  <a:cubicBezTo>
                    <a:pt x="83027" y="127206"/>
                    <a:pt x="79292" y="123948"/>
                    <a:pt x="75284" y="121247"/>
                  </a:cubicBezTo>
                  <a:lnTo>
                    <a:pt x="75284" y="121247"/>
                  </a:lnTo>
                  <a:cubicBezTo>
                    <a:pt x="80125" y="121333"/>
                    <a:pt x="84984" y="121272"/>
                    <a:pt x="89705" y="121442"/>
                  </a:cubicBezTo>
                  <a:cubicBezTo>
                    <a:pt x="89785" y="121520"/>
                    <a:pt x="89895" y="121570"/>
                    <a:pt x="90001" y="121570"/>
                  </a:cubicBezTo>
                  <a:cubicBezTo>
                    <a:pt x="90087" y="121570"/>
                    <a:pt x="90169" y="121537"/>
                    <a:pt x="90230" y="121460"/>
                  </a:cubicBezTo>
                  <a:cubicBezTo>
                    <a:pt x="90241" y="121446"/>
                    <a:pt x="90248" y="121430"/>
                    <a:pt x="90259" y="121416"/>
                  </a:cubicBezTo>
                  <a:cubicBezTo>
                    <a:pt x="90491" y="121335"/>
                    <a:pt x="90610" y="121112"/>
                    <a:pt x="90609" y="120881"/>
                  </a:cubicBezTo>
                  <a:cubicBezTo>
                    <a:pt x="90756" y="120616"/>
                    <a:pt x="90870" y="120332"/>
                    <a:pt x="90971" y="120040"/>
                  </a:cubicBezTo>
                  <a:cubicBezTo>
                    <a:pt x="92993" y="121716"/>
                    <a:pt x="95209" y="123173"/>
                    <a:pt x="97868" y="123408"/>
                  </a:cubicBezTo>
                  <a:cubicBezTo>
                    <a:pt x="99470" y="123549"/>
                    <a:pt x="101183" y="123692"/>
                    <a:pt x="102893" y="123692"/>
                  </a:cubicBezTo>
                  <a:cubicBezTo>
                    <a:pt x="105116" y="123692"/>
                    <a:pt x="107335" y="123450"/>
                    <a:pt x="109301" y="122651"/>
                  </a:cubicBezTo>
                  <a:cubicBezTo>
                    <a:pt x="109333" y="122637"/>
                    <a:pt x="109347" y="122611"/>
                    <a:pt x="109373" y="122592"/>
                  </a:cubicBezTo>
                  <a:cubicBezTo>
                    <a:pt x="109584" y="122546"/>
                    <a:pt x="109770" y="122331"/>
                    <a:pt x="109730" y="122101"/>
                  </a:cubicBezTo>
                  <a:cubicBezTo>
                    <a:pt x="110296" y="121436"/>
                    <a:pt x="110348" y="120536"/>
                    <a:pt x="109906" y="119852"/>
                  </a:cubicBezTo>
                  <a:cubicBezTo>
                    <a:pt x="110018" y="119794"/>
                    <a:pt x="110101" y="119686"/>
                    <a:pt x="110088" y="119514"/>
                  </a:cubicBezTo>
                  <a:cubicBezTo>
                    <a:pt x="110032" y="118739"/>
                    <a:pt x="109690" y="118180"/>
                    <a:pt x="109193" y="117732"/>
                  </a:cubicBezTo>
                  <a:cubicBezTo>
                    <a:pt x="109086" y="114057"/>
                    <a:pt x="103867" y="112408"/>
                    <a:pt x="99993" y="112408"/>
                  </a:cubicBezTo>
                  <a:cubicBezTo>
                    <a:pt x="99389" y="112408"/>
                    <a:pt x="98818" y="112448"/>
                    <a:pt x="98304" y="112527"/>
                  </a:cubicBezTo>
                  <a:cubicBezTo>
                    <a:pt x="99293" y="111133"/>
                    <a:pt x="100600" y="108465"/>
                    <a:pt x="98875" y="107954"/>
                  </a:cubicBezTo>
                  <a:cubicBezTo>
                    <a:pt x="98767" y="107922"/>
                    <a:pt x="98657" y="107908"/>
                    <a:pt x="98545" y="107908"/>
                  </a:cubicBezTo>
                  <a:cubicBezTo>
                    <a:pt x="97759" y="107908"/>
                    <a:pt x="96886" y="108614"/>
                    <a:pt x="96370" y="109045"/>
                  </a:cubicBezTo>
                  <a:cubicBezTo>
                    <a:pt x="94764" y="110390"/>
                    <a:pt x="92947" y="111872"/>
                    <a:pt x="90814" y="112272"/>
                  </a:cubicBezTo>
                  <a:cubicBezTo>
                    <a:pt x="90568" y="111735"/>
                    <a:pt x="90212" y="111256"/>
                    <a:pt x="89767" y="110867"/>
                  </a:cubicBezTo>
                  <a:cubicBezTo>
                    <a:pt x="89748" y="110628"/>
                    <a:pt x="89618" y="110410"/>
                    <a:pt x="89342" y="110373"/>
                  </a:cubicBezTo>
                  <a:cubicBezTo>
                    <a:pt x="87778" y="110160"/>
                    <a:pt x="86203" y="110013"/>
                    <a:pt x="84624" y="109890"/>
                  </a:cubicBezTo>
                  <a:cubicBezTo>
                    <a:pt x="89138" y="108637"/>
                    <a:pt x="93884" y="107377"/>
                    <a:pt x="98095" y="105621"/>
                  </a:cubicBezTo>
                  <a:close/>
                  <a:moveTo>
                    <a:pt x="68767" y="120991"/>
                  </a:moveTo>
                  <a:cubicBezTo>
                    <a:pt x="70467" y="121096"/>
                    <a:pt x="72172" y="121175"/>
                    <a:pt x="73886" y="121217"/>
                  </a:cubicBezTo>
                  <a:cubicBezTo>
                    <a:pt x="77640" y="124813"/>
                    <a:pt x="82012" y="127898"/>
                    <a:pt x="86092" y="131107"/>
                  </a:cubicBezTo>
                  <a:cubicBezTo>
                    <a:pt x="85990" y="132482"/>
                    <a:pt x="86063" y="133875"/>
                    <a:pt x="85929" y="135255"/>
                  </a:cubicBezTo>
                  <a:cubicBezTo>
                    <a:pt x="85926" y="135299"/>
                    <a:pt x="85917" y="135344"/>
                    <a:pt x="85911" y="135388"/>
                  </a:cubicBezTo>
                  <a:cubicBezTo>
                    <a:pt x="80385" y="130380"/>
                    <a:pt x="74370" y="125914"/>
                    <a:pt x="68767" y="120991"/>
                  </a:cubicBezTo>
                  <a:close/>
                  <a:moveTo>
                    <a:pt x="124776" y="121442"/>
                  </a:moveTo>
                  <a:lnTo>
                    <a:pt x="124776" y="121442"/>
                  </a:lnTo>
                  <a:cubicBezTo>
                    <a:pt x="124423" y="123467"/>
                    <a:pt x="124133" y="125447"/>
                    <a:pt x="123474" y="127429"/>
                  </a:cubicBezTo>
                  <a:cubicBezTo>
                    <a:pt x="111542" y="131265"/>
                    <a:pt x="100348" y="133336"/>
                    <a:pt x="87188" y="136782"/>
                  </a:cubicBezTo>
                  <a:cubicBezTo>
                    <a:pt x="87200" y="136643"/>
                    <a:pt x="87146" y="136509"/>
                    <a:pt x="87045" y="136416"/>
                  </a:cubicBezTo>
                  <a:cubicBezTo>
                    <a:pt x="87079" y="136136"/>
                    <a:pt x="87115" y="135853"/>
                    <a:pt x="87145" y="135586"/>
                  </a:cubicBezTo>
                  <a:cubicBezTo>
                    <a:pt x="87308" y="134179"/>
                    <a:pt x="87390" y="132658"/>
                    <a:pt x="87160" y="131235"/>
                  </a:cubicBezTo>
                  <a:cubicBezTo>
                    <a:pt x="87161" y="131234"/>
                    <a:pt x="87161" y="131232"/>
                    <a:pt x="87163" y="131231"/>
                  </a:cubicBezTo>
                  <a:cubicBezTo>
                    <a:pt x="87549" y="131247"/>
                    <a:pt x="87934" y="131255"/>
                    <a:pt x="88318" y="131255"/>
                  </a:cubicBezTo>
                  <a:cubicBezTo>
                    <a:pt x="94599" y="131255"/>
                    <a:pt x="100581" y="129163"/>
                    <a:pt x="106486" y="127127"/>
                  </a:cubicBezTo>
                  <a:cubicBezTo>
                    <a:pt x="112524" y="125045"/>
                    <a:pt x="118671" y="123274"/>
                    <a:pt x="124776" y="121442"/>
                  </a:cubicBezTo>
                  <a:close/>
                  <a:moveTo>
                    <a:pt x="45847" y="64449"/>
                  </a:moveTo>
                  <a:cubicBezTo>
                    <a:pt x="48075" y="66747"/>
                    <a:pt x="50620" y="68545"/>
                    <a:pt x="53671" y="70081"/>
                  </a:cubicBezTo>
                  <a:cubicBezTo>
                    <a:pt x="56293" y="71403"/>
                    <a:pt x="59323" y="72375"/>
                    <a:pt x="62447" y="72865"/>
                  </a:cubicBezTo>
                  <a:cubicBezTo>
                    <a:pt x="66810" y="77695"/>
                    <a:pt x="65615" y="84463"/>
                    <a:pt x="65805" y="90563"/>
                  </a:cubicBezTo>
                  <a:cubicBezTo>
                    <a:pt x="65952" y="95257"/>
                    <a:pt x="66225" y="99975"/>
                    <a:pt x="66897" y="104626"/>
                  </a:cubicBezTo>
                  <a:cubicBezTo>
                    <a:pt x="62493" y="105980"/>
                    <a:pt x="57485" y="107512"/>
                    <a:pt x="52731" y="107512"/>
                  </a:cubicBezTo>
                  <a:cubicBezTo>
                    <a:pt x="51902" y="107512"/>
                    <a:pt x="51080" y="107465"/>
                    <a:pt x="50271" y="107363"/>
                  </a:cubicBezTo>
                  <a:cubicBezTo>
                    <a:pt x="49782" y="103790"/>
                    <a:pt x="48880" y="100303"/>
                    <a:pt x="48539" y="96703"/>
                  </a:cubicBezTo>
                  <a:cubicBezTo>
                    <a:pt x="48261" y="93774"/>
                    <a:pt x="48449" y="90826"/>
                    <a:pt x="47740" y="87956"/>
                  </a:cubicBezTo>
                  <a:cubicBezTo>
                    <a:pt x="47685" y="87735"/>
                    <a:pt x="47493" y="87632"/>
                    <a:pt x="47301" y="87632"/>
                  </a:cubicBezTo>
                  <a:cubicBezTo>
                    <a:pt x="47063" y="87632"/>
                    <a:pt x="46824" y="87790"/>
                    <a:pt x="46840" y="88078"/>
                  </a:cubicBezTo>
                  <a:cubicBezTo>
                    <a:pt x="47212" y="94747"/>
                    <a:pt x="47372" y="101238"/>
                    <a:pt x="49210" y="107725"/>
                  </a:cubicBezTo>
                  <a:cubicBezTo>
                    <a:pt x="49213" y="107736"/>
                    <a:pt x="49220" y="107743"/>
                    <a:pt x="49224" y="107754"/>
                  </a:cubicBezTo>
                  <a:cubicBezTo>
                    <a:pt x="49219" y="107881"/>
                    <a:pt x="49278" y="108006"/>
                    <a:pt x="49443" y="108083"/>
                  </a:cubicBezTo>
                  <a:cubicBezTo>
                    <a:pt x="49936" y="108312"/>
                    <a:pt x="50433" y="108463"/>
                    <a:pt x="50934" y="108566"/>
                  </a:cubicBezTo>
                  <a:cubicBezTo>
                    <a:pt x="53057" y="114773"/>
                    <a:pt x="54793" y="119239"/>
                    <a:pt x="61786" y="120297"/>
                  </a:cubicBezTo>
                  <a:cubicBezTo>
                    <a:pt x="62476" y="120401"/>
                    <a:pt x="63176" y="120476"/>
                    <a:pt x="63873" y="120558"/>
                  </a:cubicBezTo>
                  <a:cubicBezTo>
                    <a:pt x="65712" y="122717"/>
                    <a:pt x="67687" y="124820"/>
                    <a:pt x="69741" y="126875"/>
                  </a:cubicBezTo>
                  <a:cubicBezTo>
                    <a:pt x="64163" y="130547"/>
                    <a:pt x="57803" y="133648"/>
                    <a:pt x="51507" y="135706"/>
                  </a:cubicBezTo>
                  <a:cubicBezTo>
                    <a:pt x="47772" y="136927"/>
                    <a:pt x="42470" y="138412"/>
                    <a:pt x="37652" y="138412"/>
                  </a:cubicBezTo>
                  <a:cubicBezTo>
                    <a:pt x="34782" y="138412"/>
                    <a:pt x="32084" y="137885"/>
                    <a:pt x="29991" y="136463"/>
                  </a:cubicBezTo>
                  <a:cubicBezTo>
                    <a:pt x="30472" y="134892"/>
                    <a:pt x="30578" y="133110"/>
                    <a:pt x="30725" y="131495"/>
                  </a:cubicBezTo>
                  <a:cubicBezTo>
                    <a:pt x="30790" y="130789"/>
                    <a:pt x="30826" y="130076"/>
                    <a:pt x="30830" y="129363"/>
                  </a:cubicBezTo>
                  <a:cubicBezTo>
                    <a:pt x="31366" y="130340"/>
                    <a:pt x="31935" y="131292"/>
                    <a:pt x="32580" y="132182"/>
                  </a:cubicBezTo>
                  <a:cubicBezTo>
                    <a:pt x="32671" y="132308"/>
                    <a:pt x="32797" y="132360"/>
                    <a:pt x="32922" y="132360"/>
                  </a:cubicBezTo>
                  <a:cubicBezTo>
                    <a:pt x="33210" y="132360"/>
                    <a:pt x="33486" y="132079"/>
                    <a:pt x="33279" y="131774"/>
                  </a:cubicBezTo>
                  <a:cubicBezTo>
                    <a:pt x="32167" y="130131"/>
                    <a:pt x="31254" y="128303"/>
                    <a:pt x="30490" y="126366"/>
                  </a:cubicBezTo>
                  <a:cubicBezTo>
                    <a:pt x="30465" y="126272"/>
                    <a:pt x="30455" y="126176"/>
                    <a:pt x="30427" y="126082"/>
                  </a:cubicBezTo>
                  <a:cubicBezTo>
                    <a:pt x="30407" y="126014"/>
                    <a:pt x="30360" y="125978"/>
                    <a:pt x="30316" y="125939"/>
                  </a:cubicBezTo>
                  <a:cubicBezTo>
                    <a:pt x="26634" y="116213"/>
                    <a:pt x="26957" y="103563"/>
                    <a:pt x="28754" y="94153"/>
                  </a:cubicBezTo>
                  <a:lnTo>
                    <a:pt x="28755" y="94153"/>
                  </a:lnTo>
                  <a:cubicBezTo>
                    <a:pt x="30916" y="82842"/>
                    <a:pt x="35916" y="70855"/>
                    <a:pt x="45847" y="64449"/>
                  </a:cubicBezTo>
                  <a:close/>
                  <a:moveTo>
                    <a:pt x="65492" y="120750"/>
                  </a:moveTo>
                  <a:lnTo>
                    <a:pt x="65492" y="120750"/>
                  </a:lnTo>
                  <a:cubicBezTo>
                    <a:pt x="66079" y="120807"/>
                    <a:pt x="66674" y="120836"/>
                    <a:pt x="67263" y="120880"/>
                  </a:cubicBezTo>
                  <a:cubicBezTo>
                    <a:pt x="70042" y="124105"/>
                    <a:pt x="73664" y="126704"/>
                    <a:pt x="76911" y="129426"/>
                  </a:cubicBezTo>
                  <a:cubicBezTo>
                    <a:pt x="79821" y="131865"/>
                    <a:pt x="82696" y="134374"/>
                    <a:pt x="85713" y="136683"/>
                  </a:cubicBezTo>
                  <a:cubicBezTo>
                    <a:pt x="85558" y="137537"/>
                    <a:pt x="85385" y="138398"/>
                    <a:pt x="85363" y="139244"/>
                  </a:cubicBezTo>
                  <a:cubicBezTo>
                    <a:pt x="80851" y="134910"/>
                    <a:pt x="76302" y="130444"/>
                    <a:pt x="71636" y="126168"/>
                  </a:cubicBezTo>
                  <a:lnTo>
                    <a:pt x="71636" y="126166"/>
                  </a:lnTo>
                  <a:cubicBezTo>
                    <a:pt x="71593" y="126105"/>
                    <a:pt x="71536" y="126053"/>
                    <a:pt x="71470" y="126015"/>
                  </a:cubicBezTo>
                  <a:cubicBezTo>
                    <a:pt x="69501" y="124215"/>
                    <a:pt x="67509" y="122460"/>
                    <a:pt x="65492" y="120750"/>
                  </a:cubicBezTo>
                  <a:close/>
                  <a:moveTo>
                    <a:pt x="123664" y="128684"/>
                  </a:moveTo>
                  <a:cubicBezTo>
                    <a:pt x="123696" y="128776"/>
                    <a:pt x="123732" y="128866"/>
                    <a:pt x="123755" y="128961"/>
                  </a:cubicBezTo>
                  <a:cubicBezTo>
                    <a:pt x="123846" y="129322"/>
                    <a:pt x="123855" y="129695"/>
                    <a:pt x="123846" y="130066"/>
                  </a:cubicBezTo>
                  <a:cubicBezTo>
                    <a:pt x="111448" y="133240"/>
                    <a:pt x="101757" y="136617"/>
                    <a:pt x="86148" y="139789"/>
                  </a:cubicBezTo>
                  <a:cubicBezTo>
                    <a:pt x="86519" y="139153"/>
                    <a:pt x="86728" y="138412"/>
                    <a:pt x="86869" y="137654"/>
                  </a:cubicBezTo>
                  <a:cubicBezTo>
                    <a:pt x="102008" y="134880"/>
                    <a:pt x="112776" y="131455"/>
                    <a:pt x="123664" y="128684"/>
                  </a:cubicBezTo>
                  <a:close/>
                  <a:moveTo>
                    <a:pt x="70518" y="127650"/>
                  </a:moveTo>
                  <a:cubicBezTo>
                    <a:pt x="74323" y="131393"/>
                    <a:pt x="78383" y="134955"/>
                    <a:pt x="82430" y="138310"/>
                  </a:cubicBezTo>
                  <a:cubicBezTo>
                    <a:pt x="80636" y="139154"/>
                    <a:pt x="78870" y="140007"/>
                    <a:pt x="77100" y="140820"/>
                  </a:cubicBezTo>
                  <a:cubicBezTo>
                    <a:pt x="72938" y="142745"/>
                    <a:pt x="66129" y="144510"/>
                    <a:pt x="58869" y="144510"/>
                  </a:cubicBezTo>
                  <a:cubicBezTo>
                    <a:pt x="52480" y="144510"/>
                    <a:pt x="45743" y="143143"/>
                    <a:pt x="40153" y="139314"/>
                  </a:cubicBezTo>
                  <a:cubicBezTo>
                    <a:pt x="40464" y="139274"/>
                    <a:pt x="40777" y="139235"/>
                    <a:pt x="41088" y="139187"/>
                  </a:cubicBezTo>
                  <a:cubicBezTo>
                    <a:pt x="41116" y="139221"/>
                    <a:pt x="41146" y="139249"/>
                    <a:pt x="41175" y="139283"/>
                  </a:cubicBezTo>
                  <a:cubicBezTo>
                    <a:pt x="41308" y="139218"/>
                    <a:pt x="41452" y="139176"/>
                    <a:pt x="41601" y="139158"/>
                  </a:cubicBezTo>
                  <a:cubicBezTo>
                    <a:pt x="41822" y="139125"/>
                    <a:pt x="42042" y="139105"/>
                    <a:pt x="42264" y="139089"/>
                  </a:cubicBezTo>
                  <a:cubicBezTo>
                    <a:pt x="42233" y="139062"/>
                    <a:pt x="42202" y="139036"/>
                    <a:pt x="42171" y="139010"/>
                  </a:cubicBezTo>
                  <a:cubicBezTo>
                    <a:pt x="43828" y="138717"/>
                    <a:pt x="45448" y="138356"/>
                    <a:pt x="46950" y="138049"/>
                  </a:cubicBezTo>
                  <a:cubicBezTo>
                    <a:pt x="55019" y="136404"/>
                    <a:pt x="63719" y="132427"/>
                    <a:pt x="70518" y="127650"/>
                  </a:cubicBezTo>
                  <a:close/>
                  <a:moveTo>
                    <a:pt x="120178" y="138001"/>
                  </a:moveTo>
                  <a:cubicBezTo>
                    <a:pt x="124581" y="138001"/>
                    <a:pt x="119643" y="142858"/>
                    <a:pt x="118168" y="143841"/>
                  </a:cubicBezTo>
                  <a:cubicBezTo>
                    <a:pt x="116448" y="144988"/>
                    <a:pt x="114593" y="145723"/>
                    <a:pt x="112697" y="146476"/>
                  </a:cubicBezTo>
                  <a:cubicBezTo>
                    <a:pt x="112186" y="143868"/>
                    <a:pt x="111610" y="141273"/>
                    <a:pt x="110932" y="138715"/>
                  </a:cubicBezTo>
                  <a:lnTo>
                    <a:pt x="110932" y="138715"/>
                  </a:lnTo>
                  <a:cubicBezTo>
                    <a:pt x="111659" y="138966"/>
                    <a:pt x="112373" y="139063"/>
                    <a:pt x="113083" y="139063"/>
                  </a:cubicBezTo>
                  <a:cubicBezTo>
                    <a:pt x="115290" y="139063"/>
                    <a:pt x="117455" y="138129"/>
                    <a:pt x="119840" y="138010"/>
                  </a:cubicBezTo>
                  <a:cubicBezTo>
                    <a:pt x="119958" y="138004"/>
                    <a:pt x="120071" y="138001"/>
                    <a:pt x="120178" y="138001"/>
                  </a:cubicBezTo>
                  <a:close/>
                  <a:moveTo>
                    <a:pt x="31453" y="138492"/>
                  </a:moveTo>
                  <a:cubicBezTo>
                    <a:pt x="33158" y="139251"/>
                    <a:pt x="35036" y="139531"/>
                    <a:pt x="36969" y="139531"/>
                  </a:cubicBezTo>
                  <a:cubicBezTo>
                    <a:pt x="37561" y="139531"/>
                    <a:pt x="38158" y="139505"/>
                    <a:pt x="38757" y="139458"/>
                  </a:cubicBezTo>
                  <a:cubicBezTo>
                    <a:pt x="43636" y="145167"/>
                    <a:pt x="55892" y="146072"/>
                    <a:pt x="62017" y="146072"/>
                  </a:cubicBezTo>
                  <a:cubicBezTo>
                    <a:pt x="63983" y="146072"/>
                    <a:pt x="65318" y="145978"/>
                    <a:pt x="65575" y="145921"/>
                  </a:cubicBezTo>
                  <a:lnTo>
                    <a:pt x="65575" y="145921"/>
                  </a:lnTo>
                  <a:cubicBezTo>
                    <a:pt x="64213" y="146817"/>
                    <a:pt x="62903" y="147780"/>
                    <a:pt x="61735" y="148818"/>
                  </a:cubicBezTo>
                  <a:cubicBezTo>
                    <a:pt x="44966" y="148515"/>
                    <a:pt x="34587" y="147946"/>
                    <a:pt x="17361" y="146948"/>
                  </a:cubicBezTo>
                  <a:cubicBezTo>
                    <a:pt x="19544" y="145923"/>
                    <a:pt x="21623" y="144445"/>
                    <a:pt x="23631" y="143279"/>
                  </a:cubicBezTo>
                  <a:cubicBezTo>
                    <a:pt x="26260" y="141752"/>
                    <a:pt x="29023" y="140330"/>
                    <a:pt x="31453" y="138492"/>
                  </a:cubicBezTo>
                  <a:close/>
                  <a:moveTo>
                    <a:pt x="29162" y="134884"/>
                  </a:moveTo>
                  <a:lnTo>
                    <a:pt x="29162" y="134884"/>
                  </a:lnTo>
                  <a:cubicBezTo>
                    <a:pt x="29103" y="135529"/>
                    <a:pt x="29069" y="136172"/>
                    <a:pt x="29131" y="136802"/>
                  </a:cubicBezTo>
                  <a:cubicBezTo>
                    <a:pt x="29136" y="136865"/>
                    <a:pt x="29171" y="136903"/>
                    <a:pt x="29197" y="136952"/>
                  </a:cubicBezTo>
                  <a:cubicBezTo>
                    <a:pt x="29201" y="137072"/>
                    <a:pt x="29259" y="137182"/>
                    <a:pt x="29355" y="137255"/>
                  </a:cubicBezTo>
                  <a:cubicBezTo>
                    <a:pt x="29695" y="137525"/>
                    <a:pt x="30054" y="137751"/>
                    <a:pt x="30416" y="137966"/>
                  </a:cubicBezTo>
                  <a:cubicBezTo>
                    <a:pt x="27816" y="139108"/>
                    <a:pt x="25361" y="140635"/>
                    <a:pt x="22895" y="142019"/>
                  </a:cubicBezTo>
                  <a:cubicBezTo>
                    <a:pt x="20118" y="143579"/>
                    <a:pt x="16785" y="144937"/>
                    <a:pt x="14522" y="147198"/>
                  </a:cubicBezTo>
                  <a:cubicBezTo>
                    <a:pt x="14265" y="147456"/>
                    <a:pt x="14480" y="147875"/>
                    <a:pt x="14808" y="147875"/>
                  </a:cubicBezTo>
                  <a:cubicBezTo>
                    <a:pt x="14841" y="147875"/>
                    <a:pt x="14874" y="147871"/>
                    <a:pt x="14909" y="147862"/>
                  </a:cubicBezTo>
                  <a:cubicBezTo>
                    <a:pt x="14945" y="147853"/>
                    <a:pt x="14979" y="147839"/>
                    <a:pt x="15015" y="147830"/>
                  </a:cubicBezTo>
                  <a:cubicBezTo>
                    <a:pt x="15047" y="147840"/>
                    <a:pt x="15076" y="147856"/>
                    <a:pt x="15115" y="147861"/>
                  </a:cubicBezTo>
                  <a:cubicBezTo>
                    <a:pt x="30607" y="149766"/>
                    <a:pt x="46711" y="149809"/>
                    <a:pt x="62313" y="150239"/>
                  </a:cubicBezTo>
                  <a:cubicBezTo>
                    <a:pt x="62321" y="150239"/>
                    <a:pt x="62329" y="150239"/>
                    <a:pt x="62337" y="150239"/>
                  </a:cubicBezTo>
                  <a:cubicBezTo>
                    <a:pt x="62834" y="150239"/>
                    <a:pt x="63031" y="149807"/>
                    <a:pt x="62954" y="149425"/>
                  </a:cubicBezTo>
                  <a:cubicBezTo>
                    <a:pt x="64173" y="148636"/>
                    <a:pt x="65329" y="147683"/>
                    <a:pt x="66482" y="146842"/>
                  </a:cubicBezTo>
                  <a:cubicBezTo>
                    <a:pt x="67265" y="146270"/>
                    <a:pt x="68035" y="145684"/>
                    <a:pt x="68791" y="145084"/>
                  </a:cubicBezTo>
                  <a:cubicBezTo>
                    <a:pt x="73830" y="143604"/>
                    <a:pt x="78784" y="141404"/>
                    <a:pt x="83244" y="139283"/>
                  </a:cubicBezTo>
                  <a:cubicBezTo>
                    <a:pt x="83317" y="139248"/>
                    <a:pt x="83383" y="139198"/>
                    <a:pt x="83436" y="139136"/>
                  </a:cubicBezTo>
                  <a:cubicBezTo>
                    <a:pt x="83867" y="139490"/>
                    <a:pt x="84298" y="139846"/>
                    <a:pt x="84726" y="140196"/>
                  </a:cubicBezTo>
                  <a:cubicBezTo>
                    <a:pt x="77245" y="143780"/>
                    <a:pt x="69981" y="147896"/>
                    <a:pt x="62664" y="151804"/>
                  </a:cubicBezTo>
                  <a:cubicBezTo>
                    <a:pt x="62632" y="151797"/>
                    <a:pt x="62600" y="151793"/>
                    <a:pt x="62568" y="151793"/>
                  </a:cubicBezTo>
                  <a:cubicBezTo>
                    <a:pt x="62456" y="151793"/>
                    <a:pt x="62347" y="151836"/>
                    <a:pt x="62264" y="151916"/>
                  </a:cubicBezTo>
                  <a:cubicBezTo>
                    <a:pt x="62233" y="151908"/>
                    <a:pt x="62206" y="151894"/>
                    <a:pt x="62172" y="151891"/>
                  </a:cubicBezTo>
                  <a:cubicBezTo>
                    <a:pt x="42759" y="150546"/>
                    <a:pt x="23213" y="151199"/>
                    <a:pt x="3773" y="150027"/>
                  </a:cubicBezTo>
                  <a:cubicBezTo>
                    <a:pt x="12150" y="144835"/>
                    <a:pt x="21099" y="140567"/>
                    <a:pt x="29162" y="134884"/>
                  </a:cubicBezTo>
                  <a:close/>
                  <a:moveTo>
                    <a:pt x="109138" y="135433"/>
                  </a:moveTo>
                  <a:cubicBezTo>
                    <a:pt x="109279" y="136171"/>
                    <a:pt x="109435" y="136905"/>
                    <a:pt x="109583" y="137640"/>
                  </a:cubicBezTo>
                  <a:cubicBezTo>
                    <a:pt x="109499" y="137793"/>
                    <a:pt x="109514" y="137986"/>
                    <a:pt x="109679" y="138117"/>
                  </a:cubicBezTo>
                  <a:cubicBezTo>
                    <a:pt x="110896" y="144126"/>
                    <a:pt x="112273" y="150088"/>
                    <a:pt x="113238" y="156159"/>
                  </a:cubicBezTo>
                  <a:cubicBezTo>
                    <a:pt x="113241" y="156185"/>
                    <a:pt x="113257" y="156202"/>
                    <a:pt x="113264" y="156226"/>
                  </a:cubicBezTo>
                  <a:cubicBezTo>
                    <a:pt x="112422" y="157027"/>
                    <a:pt x="111749" y="157901"/>
                    <a:pt x="110595" y="158429"/>
                  </a:cubicBezTo>
                  <a:cubicBezTo>
                    <a:pt x="109184" y="159073"/>
                    <a:pt x="107695" y="159129"/>
                    <a:pt x="106200" y="159328"/>
                  </a:cubicBezTo>
                  <a:cubicBezTo>
                    <a:pt x="106181" y="159236"/>
                    <a:pt x="106140" y="159148"/>
                    <a:pt x="106082" y="159073"/>
                  </a:cubicBezTo>
                  <a:cubicBezTo>
                    <a:pt x="104314" y="156808"/>
                    <a:pt x="102910" y="154304"/>
                    <a:pt x="101594" y="151746"/>
                  </a:cubicBezTo>
                  <a:cubicBezTo>
                    <a:pt x="101581" y="151710"/>
                    <a:pt x="101563" y="151675"/>
                    <a:pt x="101540" y="151643"/>
                  </a:cubicBezTo>
                  <a:cubicBezTo>
                    <a:pt x="99329" y="147330"/>
                    <a:pt x="97364" y="142868"/>
                    <a:pt x="94349" y="139121"/>
                  </a:cubicBezTo>
                  <a:cubicBezTo>
                    <a:pt x="99293" y="138058"/>
                    <a:pt x="104229" y="136777"/>
                    <a:pt x="109138" y="135433"/>
                  </a:cubicBezTo>
                  <a:close/>
                  <a:moveTo>
                    <a:pt x="119791" y="155320"/>
                  </a:moveTo>
                  <a:cubicBezTo>
                    <a:pt x="120123" y="155320"/>
                    <a:pt x="120458" y="155331"/>
                    <a:pt x="120797" y="155356"/>
                  </a:cubicBezTo>
                  <a:cubicBezTo>
                    <a:pt x="122546" y="155487"/>
                    <a:pt x="124442" y="155847"/>
                    <a:pt x="125803" y="157055"/>
                  </a:cubicBezTo>
                  <a:cubicBezTo>
                    <a:pt x="126361" y="157551"/>
                    <a:pt x="126680" y="158189"/>
                    <a:pt x="127023" y="158823"/>
                  </a:cubicBezTo>
                  <a:cubicBezTo>
                    <a:pt x="125943" y="161445"/>
                    <a:pt x="121833" y="163630"/>
                    <a:pt x="119399" y="164869"/>
                  </a:cubicBezTo>
                  <a:cubicBezTo>
                    <a:pt x="117025" y="166079"/>
                    <a:pt x="114716" y="166499"/>
                    <a:pt x="112219" y="166499"/>
                  </a:cubicBezTo>
                  <a:cubicBezTo>
                    <a:pt x="111608" y="166499"/>
                    <a:pt x="110985" y="166474"/>
                    <a:pt x="110348" y="166429"/>
                  </a:cubicBezTo>
                  <a:cubicBezTo>
                    <a:pt x="109962" y="165181"/>
                    <a:pt x="109112" y="164005"/>
                    <a:pt x="108441" y="162901"/>
                  </a:cubicBezTo>
                  <a:cubicBezTo>
                    <a:pt x="107915" y="162037"/>
                    <a:pt x="107391" y="161125"/>
                    <a:pt x="106764" y="160312"/>
                  </a:cubicBezTo>
                  <a:lnTo>
                    <a:pt x="106764" y="160312"/>
                  </a:lnTo>
                  <a:cubicBezTo>
                    <a:pt x="106831" y="160314"/>
                    <a:pt x="106899" y="160314"/>
                    <a:pt x="106968" y="160314"/>
                  </a:cubicBezTo>
                  <a:cubicBezTo>
                    <a:pt x="109852" y="160314"/>
                    <a:pt x="113898" y="158912"/>
                    <a:pt x="114363" y="156076"/>
                  </a:cubicBezTo>
                  <a:cubicBezTo>
                    <a:pt x="114371" y="156031"/>
                    <a:pt x="114355" y="155997"/>
                    <a:pt x="114349" y="155958"/>
                  </a:cubicBezTo>
                  <a:cubicBezTo>
                    <a:pt x="114349" y="155946"/>
                    <a:pt x="114349" y="155934"/>
                    <a:pt x="114350" y="155923"/>
                  </a:cubicBezTo>
                  <a:cubicBezTo>
                    <a:pt x="116184" y="155671"/>
                    <a:pt x="117942" y="155320"/>
                    <a:pt x="119791" y="155320"/>
                  </a:cubicBezTo>
                  <a:close/>
                  <a:moveTo>
                    <a:pt x="95476" y="143229"/>
                  </a:moveTo>
                  <a:cubicBezTo>
                    <a:pt x="96162" y="144645"/>
                    <a:pt x="96861" y="146066"/>
                    <a:pt x="97579" y="147479"/>
                  </a:cubicBezTo>
                  <a:cubicBezTo>
                    <a:pt x="97577" y="147493"/>
                    <a:pt x="97569" y="147503"/>
                    <a:pt x="97567" y="147519"/>
                  </a:cubicBezTo>
                  <a:cubicBezTo>
                    <a:pt x="95874" y="160363"/>
                    <a:pt x="95765" y="173637"/>
                    <a:pt x="95184" y="186586"/>
                  </a:cubicBezTo>
                  <a:cubicBezTo>
                    <a:pt x="86299" y="190964"/>
                    <a:pt x="76847" y="194930"/>
                    <a:pt x="68424" y="200133"/>
                  </a:cubicBezTo>
                  <a:cubicBezTo>
                    <a:pt x="68421" y="186614"/>
                    <a:pt x="69549" y="171032"/>
                    <a:pt x="67754" y="157149"/>
                  </a:cubicBezTo>
                  <a:cubicBezTo>
                    <a:pt x="77164" y="152911"/>
                    <a:pt x="86287" y="147921"/>
                    <a:pt x="95476" y="143229"/>
                  </a:cubicBezTo>
                  <a:close/>
                  <a:moveTo>
                    <a:pt x="93567" y="139284"/>
                  </a:moveTo>
                  <a:cubicBezTo>
                    <a:pt x="94012" y="140199"/>
                    <a:pt x="94458" y="141125"/>
                    <a:pt x="94906" y="142053"/>
                  </a:cubicBezTo>
                  <a:cubicBezTo>
                    <a:pt x="85617" y="146814"/>
                    <a:pt x="76117" y="151334"/>
                    <a:pt x="67078" y="156557"/>
                  </a:cubicBezTo>
                  <a:cubicBezTo>
                    <a:pt x="66804" y="156715"/>
                    <a:pt x="66835" y="156999"/>
                    <a:pt x="66998" y="157170"/>
                  </a:cubicBezTo>
                  <a:cubicBezTo>
                    <a:pt x="67629" y="171552"/>
                    <a:pt x="67141" y="185744"/>
                    <a:pt x="67245" y="200109"/>
                  </a:cubicBezTo>
                  <a:cubicBezTo>
                    <a:pt x="67247" y="200406"/>
                    <a:pt x="67479" y="200602"/>
                    <a:pt x="67735" y="200666"/>
                  </a:cubicBezTo>
                  <a:cubicBezTo>
                    <a:pt x="67700" y="200844"/>
                    <a:pt x="67808" y="201051"/>
                    <a:pt x="67994" y="201051"/>
                  </a:cubicBezTo>
                  <a:cubicBezTo>
                    <a:pt x="68027" y="201051"/>
                    <a:pt x="68062" y="201045"/>
                    <a:pt x="68099" y="201031"/>
                  </a:cubicBezTo>
                  <a:cubicBezTo>
                    <a:pt x="77507" y="197484"/>
                    <a:pt x="86529" y="192276"/>
                    <a:pt x="95533" y="187765"/>
                  </a:cubicBezTo>
                  <a:cubicBezTo>
                    <a:pt x="95609" y="187793"/>
                    <a:pt x="95690" y="187807"/>
                    <a:pt x="95772" y="187807"/>
                  </a:cubicBezTo>
                  <a:cubicBezTo>
                    <a:pt x="96067" y="187807"/>
                    <a:pt x="96368" y="187627"/>
                    <a:pt x="96441" y="187279"/>
                  </a:cubicBezTo>
                  <a:cubicBezTo>
                    <a:pt x="96702" y="187076"/>
                    <a:pt x="96685" y="186753"/>
                    <a:pt x="96512" y="186520"/>
                  </a:cubicBezTo>
                  <a:cubicBezTo>
                    <a:pt x="97303" y="174112"/>
                    <a:pt x="98545" y="161453"/>
                    <a:pt x="98374" y="149013"/>
                  </a:cubicBezTo>
                  <a:lnTo>
                    <a:pt x="98374" y="149013"/>
                  </a:lnTo>
                  <a:cubicBezTo>
                    <a:pt x="99055" y="150311"/>
                    <a:pt x="99750" y="151601"/>
                    <a:pt x="100484" y="152862"/>
                  </a:cubicBezTo>
                  <a:cubicBezTo>
                    <a:pt x="99686" y="165846"/>
                    <a:pt x="99555" y="174514"/>
                    <a:pt x="98828" y="189510"/>
                  </a:cubicBezTo>
                  <a:cubicBezTo>
                    <a:pt x="93011" y="192374"/>
                    <a:pt x="87456" y="195807"/>
                    <a:pt x="81696" y="198793"/>
                  </a:cubicBezTo>
                  <a:cubicBezTo>
                    <a:pt x="76061" y="201713"/>
                    <a:pt x="70128" y="204153"/>
                    <a:pt x="64576" y="207216"/>
                  </a:cubicBezTo>
                  <a:cubicBezTo>
                    <a:pt x="64420" y="198221"/>
                    <a:pt x="63681" y="189225"/>
                    <a:pt x="63480" y="180225"/>
                  </a:cubicBezTo>
                  <a:cubicBezTo>
                    <a:pt x="63278" y="171169"/>
                    <a:pt x="63837" y="161904"/>
                    <a:pt x="63056" y="152877"/>
                  </a:cubicBezTo>
                  <a:cubicBezTo>
                    <a:pt x="70583" y="148849"/>
                    <a:pt x="78273" y="145005"/>
                    <a:pt x="85603" y="140630"/>
                  </a:cubicBezTo>
                  <a:cubicBezTo>
                    <a:pt x="85674" y="140677"/>
                    <a:pt x="85757" y="140702"/>
                    <a:pt x="85841" y="140702"/>
                  </a:cubicBezTo>
                  <a:cubicBezTo>
                    <a:pt x="85866" y="140702"/>
                    <a:pt x="85891" y="140700"/>
                    <a:pt x="85915" y="140696"/>
                  </a:cubicBezTo>
                  <a:cubicBezTo>
                    <a:pt x="88466" y="140302"/>
                    <a:pt x="91017" y="139820"/>
                    <a:pt x="93567" y="139284"/>
                  </a:cubicBezTo>
                  <a:close/>
                  <a:moveTo>
                    <a:pt x="2478" y="150959"/>
                  </a:moveTo>
                  <a:cubicBezTo>
                    <a:pt x="11876" y="152423"/>
                    <a:pt x="21532" y="152192"/>
                    <a:pt x="31020" y="152403"/>
                  </a:cubicBezTo>
                  <a:cubicBezTo>
                    <a:pt x="39805" y="152599"/>
                    <a:pt x="48650" y="153100"/>
                    <a:pt x="57452" y="153100"/>
                  </a:cubicBezTo>
                  <a:cubicBezTo>
                    <a:pt x="58965" y="153100"/>
                    <a:pt x="60477" y="153085"/>
                    <a:pt x="61987" y="153051"/>
                  </a:cubicBezTo>
                  <a:cubicBezTo>
                    <a:pt x="62001" y="153063"/>
                    <a:pt x="62021" y="153071"/>
                    <a:pt x="62036" y="153083"/>
                  </a:cubicBezTo>
                  <a:cubicBezTo>
                    <a:pt x="61881" y="165148"/>
                    <a:pt x="61682" y="171295"/>
                    <a:pt x="61915" y="180225"/>
                  </a:cubicBezTo>
                  <a:cubicBezTo>
                    <a:pt x="62153" y="189343"/>
                    <a:pt x="62212" y="198589"/>
                    <a:pt x="63182" y="207664"/>
                  </a:cubicBezTo>
                  <a:cubicBezTo>
                    <a:pt x="57370" y="207783"/>
                    <a:pt x="51557" y="207859"/>
                    <a:pt x="45744" y="207859"/>
                  </a:cubicBezTo>
                  <a:cubicBezTo>
                    <a:pt x="41401" y="207859"/>
                    <a:pt x="37059" y="207817"/>
                    <a:pt x="32717" y="207719"/>
                  </a:cubicBezTo>
                  <a:lnTo>
                    <a:pt x="32716" y="207719"/>
                  </a:lnTo>
                  <a:cubicBezTo>
                    <a:pt x="22608" y="207492"/>
                    <a:pt x="12455" y="206494"/>
                    <a:pt x="2350" y="206494"/>
                  </a:cubicBezTo>
                  <a:cubicBezTo>
                    <a:pt x="2108" y="206494"/>
                    <a:pt x="1866" y="206495"/>
                    <a:pt x="1625" y="206496"/>
                  </a:cubicBezTo>
                  <a:cubicBezTo>
                    <a:pt x="1322" y="186614"/>
                    <a:pt x="2032" y="170976"/>
                    <a:pt x="2478" y="150959"/>
                  </a:cubicBezTo>
                  <a:close/>
                  <a:moveTo>
                    <a:pt x="68066" y="1"/>
                  </a:moveTo>
                  <a:cubicBezTo>
                    <a:pt x="67234" y="1"/>
                    <a:pt x="66380" y="33"/>
                    <a:pt x="65502" y="96"/>
                  </a:cubicBezTo>
                  <a:cubicBezTo>
                    <a:pt x="59607" y="524"/>
                    <a:pt x="54029" y="2254"/>
                    <a:pt x="51667" y="8113"/>
                  </a:cubicBezTo>
                  <a:cubicBezTo>
                    <a:pt x="50911" y="8028"/>
                    <a:pt x="50145" y="7986"/>
                    <a:pt x="49375" y="7986"/>
                  </a:cubicBezTo>
                  <a:cubicBezTo>
                    <a:pt x="44987" y="7986"/>
                    <a:pt x="40472" y="9360"/>
                    <a:pt x="37097" y="12160"/>
                  </a:cubicBezTo>
                  <a:cubicBezTo>
                    <a:pt x="33708" y="14972"/>
                    <a:pt x="29961" y="19264"/>
                    <a:pt x="29467" y="23788"/>
                  </a:cubicBezTo>
                  <a:cubicBezTo>
                    <a:pt x="29456" y="23899"/>
                    <a:pt x="29504" y="23967"/>
                    <a:pt x="29573" y="24012"/>
                  </a:cubicBezTo>
                  <a:cubicBezTo>
                    <a:pt x="29636" y="24192"/>
                    <a:pt x="29796" y="24334"/>
                    <a:pt x="29969" y="24334"/>
                  </a:cubicBezTo>
                  <a:cubicBezTo>
                    <a:pt x="30064" y="24334"/>
                    <a:pt x="30162" y="24292"/>
                    <a:pt x="30250" y="24190"/>
                  </a:cubicBezTo>
                  <a:cubicBezTo>
                    <a:pt x="31106" y="23196"/>
                    <a:pt x="32176" y="22492"/>
                    <a:pt x="33458" y="22470"/>
                  </a:cubicBezTo>
                  <a:lnTo>
                    <a:pt x="33458" y="22470"/>
                  </a:lnTo>
                  <a:cubicBezTo>
                    <a:pt x="28754" y="30535"/>
                    <a:pt x="28787" y="41875"/>
                    <a:pt x="35841" y="48554"/>
                  </a:cubicBezTo>
                  <a:cubicBezTo>
                    <a:pt x="35877" y="51327"/>
                    <a:pt x="36946" y="53912"/>
                    <a:pt x="39584" y="55049"/>
                  </a:cubicBezTo>
                  <a:cubicBezTo>
                    <a:pt x="39593" y="55079"/>
                    <a:pt x="39593" y="55110"/>
                    <a:pt x="39609" y="55141"/>
                  </a:cubicBezTo>
                  <a:cubicBezTo>
                    <a:pt x="41293" y="58634"/>
                    <a:pt x="43095" y="61417"/>
                    <a:pt x="45169" y="63719"/>
                  </a:cubicBezTo>
                  <a:cubicBezTo>
                    <a:pt x="34882" y="68295"/>
                    <a:pt x="29792" y="82690"/>
                    <a:pt x="27745" y="92780"/>
                  </a:cubicBezTo>
                  <a:cubicBezTo>
                    <a:pt x="25648" y="103112"/>
                    <a:pt x="25142" y="116849"/>
                    <a:pt x="29744" y="127172"/>
                  </a:cubicBezTo>
                  <a:cubicBezTo>
                    <a:pt x="29737" y="128616"/>
                    <a:pt x="29732" y="130042"/>
                    <a:pt x="29587" y="131495"/>
                  </a:cubicBezTo>
                  <a:cubicBezTo>
                    <a:pt x="29510" y="132269"/>
                    <a:pt x="29380" y="133060"/>
                    <a:pt x="29272" y="133852"/>
                  </a:cubicBezTo>
                  <a:cubicBezTo>
                    <a:pt x="20244" y="139021"/>
                    <a:pt x="10879" y="143993"/>
                    <a:pt x="2202" y="149754"/>
                  </a:cubicBezTo>
                  <a:cubicBezTo>
                    <a:pt x="2108" y="149696"/>
                    <a:pt x="1997" y="149667"/>
                    <a:pt x="1886" y="149667"/>
                  </a:cubicBezTo>
                  <a:cubicBezTo>
                    <a:pt x="1609" y="149667"/>
                    <a:pt x="1329" y="149850"/>
                    <a:pt x="1304" y="150218"/>
                  </a:cubicBezTo>
                  <a:cubicBezTo>
                    <a:pt x="29" y="168872"/>
                    <a:pt x="0" y="187955"/>
                    <a:pt x="100" y="206653"/>
                  </a:cubicBezTo>
                  <a:cubicBezTo>
                    <a:pt x="102" y="207141"/>
                    <a:pt x="468" y="207380"/>
                    <a:pt x="840" y="207380"/>
                  </a:cubicBezTo>
                  <a:cubicBezTo>
                    <a:pt x="917" y="207380"/>
                    <a:pt x="995" y="207370"/>
                    <a:pt x="1070" y="207349"/>
                  </a:cubicBezTo>
                  <a:cubicBezTo>
                    <a:pt x="1107" y="207370"/>
                    <a:pt x="1147" y="207384"/>
                    <a:pt x="1190" y="207392"/>
                  </a:cubicBezTo>
                  <a:cubicBezTo>
                    <a:pt x="12907" y="209065"/>
                    <a:pt x="25030" y="209537"/>
                    <a:pt x="37124" y="209537"/>
                  </a:cubicBezTo>
                  <a:cubicBezTo>
                    <a:pt x="46212" y="209537"/>
                    <a:pt x="55285" y="209271"/>
                    <a:pt x="64157" y="209046"/>
                  </a:cubicBezTo>
                  <a:cubicBezTo>
                    <a:pt x="64575" y="209035"/>
                    <a:pt x="89325" y="197487"/>
                    <a:pt x="99466" y="190232"/>
                  </a:cubicBezTo>
                  <a:cubicBezTo>
                    <a:pt x="99681" y="190183"/>
                    <a:pt x="99878" y="190020"/>
                    <a:pt x="99915" y="189733"/>
                  </a:cubicBezTo>
                  <a:cubicBezTo>
                    <a:pt x="101363" y="178335"/>
                    <a:pt x="101563" y="166316"/>
                    <a:pt x="101619" y="154743"/>
                  </a:cubicBezTo>
                  <a:cubicBezTo>
                    <a:pt x="102741" y="156544"/>
                    <a:pt x="103936" y="158283"/>
                    <a:pt x="105244" y="159912"/>
                  </a:cubicBezTo>
                  <a:cubicBezTo>
                    <a:pt x="105267" y="159942"/>
                    <a:pt x="105294" y="159952"/>
                    <a:pt x="105318" y="159974"/>
                  </a:cubicBezTo>
                  <a:cubicBezTo>
                    <a:pt x="105350" y="160046"/>
                    <a:pt x="105407" y="160106"/>
                    <a:pt x="105477" y="160144"/>
                  </a:cubicBezTo>
                  <a:cubicBezTo>
                    <a:pt x="105973" y="161331"/>
                    <a:pt x="106710" y="162430"/>
                    <a:pt x="107366" y="163531"/>
                  </a:cubicBezTo>
                  <a:cubicBezTo>
                    <a:pt x="108067" y="164708"/>
                    <a:pt x="108665" y="166101"/>
                    <a:pt x="109616" y="167091"/>
                  </a:cubicBezTo>
                  <a:cubicBezTo>
                    <a:pt x="109710" y="167188"/>
                    <a:pt x="109821" y="167228"/>
                    <a:pt x="109931" y="167228"/>
                  </a:cubicBezTo>
                  <a:cubicBezTo>
                    <a:pt x="109984" y="167228"/>
                    <a:pt x="110037" y="167219"/>
                    <a:pt x="110088" y="167202"/>
                  </a:cubicBezTo>
                  <a:cubicBezTo>
                    <a:pt x="111137" y="167601"/>
                    <a:pt x="112218" y="167775"/>
                    <a:pt x="113302" y="167775"/>
                  </a:cubicBezTo>
                  <a:cubicBezTo>
                    <a:pt x="115611" y="167775"/>
                    <a:pt x="117936" y="166986"/>
                    <a:pt x="120002" y="165897"/>
                  </a:cubicBezTo>
                  <a:cubicBezTo>
                    <a:pt x="122204" y="164736"/>
                    <a:pt x="126738" y="162324"/>
                    <a:pt x="127844" y="159634"/>
                  </a:cubicBezTo>
                  <a:cubicBezTo>
                    <a:pt x="127876" y="159618"/>
                    <a:pt x="127909" y="159604"/>
                    <a:pt x="127934" y="159572"/>
                  </a:cubicBezTo>
                  <a:cubicBezTo>
                    <a:pt x="129406" y="157731"/>
                    <a:pt x="126090" y="155417"/>
                    <a:pt x="124623" y="154779"/>
                  </a:cubicBezTo>
                  <a:cubicBezTo>
                    <a:pt x="123286" y="154199"/>
                    <a:pt x="121387" y="153838"/>
                    <a:pt x="119485" y="153838"/>
                  </a:cubicBezTo>
                  <a:cubicBezTo>
                    <a:pt x="117536" y="153838"/>
                    <a:pt x="115584" y="154217"/>
                    <a:pt x="114232" y="155126"/>
                  </a:cubicBezTo>
                  <a:cubicBezTo>
                    <a:pt x="113822" y="152652"/>
                    <a:pt x="113402" y="150160"/>
                    <a:pt x="112931" y="147675"/>
                  </a:cubicBezTo>
                  <a:cubicBezTo>
                    <a:pt x="116856" y="146645"/>
                    <a:pt x="123382" y="143347"/>
                    <a:pt x="123210" y="138752"/>
                  </a:cubicBezTo>
                  <a:cubicBezTo>
                    <a:pt x="123152" y="137219"/>
                    <a:pt x="122251" y="136578"/>
                    <a:pt x="120785" y="136578"/>
                  </a:cubicBezTo>
                  <a:cubicBezTo>
                    <a:pt x="120766" y="136578"/>
                    <a:pt x="120746" y="136578"/>
                    <a:pt x="120726" y="136578"/>
                  </a:cubicBezTo>
                  <a:cubicBezTo>
                    <a:pt x="119342" y="136595"/>
                    <a:pt x="117908" y="137196"/>
                    <a:pt x="116552" y="137464"/>
                  </a:cubicBezTo>
                  <a:cubicBezTo>
                    <a:pt x="115473" y="137677"/>
                    <a:pt x="114488" y="137776"/>
                    <a:pt x="113511" y="137776"/>
                  </a:cubicBezTo>
                  <a:cubicBezTo>
                    <a:pt x="112562" y="137776"/>
                    <a:pt x="111621" y="137682"/>
                    <a:pt x="110610" y="137510"/>
                  </a:cubicBezTo>
                  <a:cubicBezTo>
                    <a:pt x="110396" y="136741"/>
                    <a:pt x="110173" y="135976"/>
                    <a:pt x="109936" y="135216"/>
                  </a:cubicBezTo>
                  <a:cubicBezTo>
                    <a:pt x="114887" y="133854"/>
                    <a:pt x="119809" y="132437"/>
                    <a:pt x="124682" y="131121"/>
                  </a:cubicBezTo>
                  <a:cubicBezTo>
                    <a:pt x="125099" y="131010"/>
                    <a:pt x="125185" y="130612"/>
                    <a:pt x="125059" y="130302"/>
                  </a:cubicBezTo>
                  <a:cubicBezTo>
                    <a:pt x="125079" y="130243"/>
                    <a:pt x="125092" y="130182"/>
                    <a:pt x="125095" y="130119"/>
                  </a:cubicBezTo>
                  <a:cubicBezTo>
                    <a:pt x="125136" y="129444"/>
                    <a:pt x="125006" y="128609"/>
                    <a:pt x="124624" y="127989"/>
                  </a:cubicBezTo>
                  <a:cubicBezTo>
                    <a:pt x="124633" y="127919"/>
                    <a:pt x="124656" y="127849"/>
                    <a:pt x="124644" y="127777"/>
                  </a:cubicBezTo>
                  <a:cubicBezTo>
                    <a:pt x="125397" y="125653"/>
                    <a:pt x="126050" y="123222"/>
                    <a:pt x="125940" y="120951"/>
                  </a:cubicBezTo>
                  <a:cubicBezTo>
                    <a:pt x="126244" y="120846"/>
                    <a:pt x="126475" y="120505"/>
                    <a:pt x="126244" y="120190"/>
                  </a:cubicBezTo>
                  <a:cubicBezTo>
                    <a:pt x="119133" y="110560"/>
                    <a:pt x="110190" y="105654"/>
                    <a:pt x="98285" y="104769"/>
                  </a:cubicBezTo>
                  <a:cubicBezTo>
                    <a:pt x="98273" y="104768"/>
                    <a:pt x="98261" y="104767"/>
                    <a:pt x="98250" y="104767"/>
                  </a:cubicBezTo>
                  <a:cubicBezTo>
                    <a:pt x="98156" y="104767"/>
                    <a:pt x="98066" y="104804"/>
                    <a:pt x="97997" y="104868"/>
                  </a:cubicBezTo>
                  <a:cubicBezTo>
                    <a:pt x="97928" y="104876"/>
                    <a:pt x="97858" y="104890"/>
                    <a:pt x="97788" y="104898"/>
                  </a:cubicBezTo>
                  <a:cubicBezTo>
                    <a:pt x="97765" y="104822"/>
                    <a:pt x="97729" y="104752"/>
                    <a:pt x="97681" y="104690"/>
                  </a:cubicBezTo>
                  <a:cubicBezTo>
                    <a:pt x="92670" y="98362"/>
                    <a:pt x="86837" y="90335"/>
                    <a:pt x="78455" y="88344"/>
                  </a:cubicBezTo>
                  <a:cubicBezTo>
                    <a:pt x="78409" y="88298"/>
                    <a:pt x="78349" y="88267"/>
                    <a:pt x="78265" y="88267"/>
                  </a:cubicBezTo>
                  <a:cubicBezTo>
                    <a:pt x="78256" y="88267"/>
                    <a:pt x="78246" y="88267"/>
                    <a:pt x="78236" y="88268"/>
                  </a:cubicBezTo>
                  <a:cubicBezTo>
                    <a:pt x="76299" y="88439"/>
                    <a:pt x="74331" y="89543"/>
                    <a:pt x="72568" y="90347"/>
                  </a:cubicBezTo>
                  <a:cubicBezTo>
                    <a:pt x="70807" y="91149"/>
                    <a:pt x="68976" y="91979"/>
                    <a:pt x="67380" y="93102"/>
                  </a:cubicBezTo>
                  <a:cubicBezTo>
                    <a:pt x="67245" y="89601"/>
                    <a:pt x="67128" y="86098"/>
                    <a:pt x="67053" y="82582"/>
                  </a:cubicBezTo>
                  <a:cubicBezTo>
                    <a:pt x="66975" y="78965"/>
                    <a:pt x="66557" y="75541"/>
                    <a:pt x="64177" y="73082"/>
                  </a:cubicBezTo>
                  <a:lnTo>
                    <a:pt x="64177" y="73082"/>
                  </a:lnTo>
                  <a:cubicBezTo>
                    <a:pt x="65100" y="73172"/>
                    <a:pt x="66026" y="73219"/>
                    <a:pt x="66948" y="73219"/>
                  </a:cubicBezTo>
                  <a:cubicBezTo>
                    <a:pt x="69551" y="73219"/>
                    <a:pt x="72116" y="72844"/>
                    <a:pt x="74464" y="72011"/>
                  </a:cubicBezTo>
                  <a:cubicBezTo>
                    <a:pt x="85098" y="68243"/>
                    <a:pt x="90786" y="58646"/>
                    <a:pt x="92116" y="48233"/>
                  </a:cubicBezTo>
                  <a:cubicBezTo>
                    <a:pt x="95956" y="46661"/>
                    <a:pt x="98836" y="40324"/>
                    <a:pt x="98083" y="36271"/>
                  </a:cubicBezTo>
                  <a:cubicBezTo>
                    <a:pt x="100930" y="36098"/>
                    <a:pt x="103714" y="35505"/>
                    <a:pt x="106255" y="34249"/>
                  </a:cubicBezTo>
                  <a:cubicBezTo>
                    <a:pt x="116379" y="29241"/>
                    <a:pt x="104709" y="20810"/>
                    <a:pt x="97192" y="19202"/>
                  </a:cubicBezTo>
                  <a:cubicBezTo>
                    <a:pt x="99918" y="16442"/>
                    <a:pt x="107379" y="10551"/>
                    <a:pt x="104878" y="6479"/>
                  </a:cubicBezTo>
                  <a:cubicBezTo>
                    <a:pt x="103988" y="5031"/>
                    <a:pt x="102162" y="4760"/>
                    <a:pt x="100487" y="4760"/>
                  </a:cubicBezTo>
                  <a:cubicBezTo>
                    <a:pt x="99893" y="4760"/>
                    <a:pt x="99318" y="4794"/>
                    <a:pt x="98811" y="4822"/>
                  </a:cubicBezTo>
                  <a:cubicBezTo>
                    <a:pt x="94747" y="5043"/>
                    <a:pt x="90662" y="6082"/>
                    <a:pt x="86880" y="7584"/>
                  </a:cubicBezTo>
                  <a:cubicBezTo>
                    <a:pt x="86865" y="7568"/>
                    <a:pt x="86859" y="7550"/>
                    <a:pt x="86842" y="7534"/>
                  </a:cubicBezTo>
                  <a:cubicBezTo>
                    <a:pt x="81072" y="2485"/>
                    <a:pt x="75419" y="1"/>
                    <a:pt x="68066"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9" name="Google Shape;2269;p45"/>
          <p:cNvGrpSpPr/>
          <p:nvPr/>
        </p:nvGrpSpPr>
        <p:grpSpPr>
          <a:xfrm rot="844541" flipH="1">
            <a:off x="7596356" y="2623059"/>
            <a:ext cx="421747" cy="296722"/>
            <a:chOff x="1285325" y="2237436"/>
            <a:chExt cx="342015" cy="240626"/>
          </a:xfrm>
        </p:grpSpPr>
        <p:sp>
          <p:nvSpPr>
            <p:cNvPr id="2270" name="Google Shape;2270;p45"/>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26"/>
          <p:cNvSpPr txBox="1">
            <a:spLocks noGrp="1"/>
          </p:cNvSpPr>
          <p:nvPr>
            <p:ph type="subTitle" idx="1"/>
          </p:nvPr>
        </p:nvSpPr>
        <p:spPr>
          <a:xfrm>
            <a:off x="484976" y="1540123"/>
            <a:ext cx="4733588" cy="792600"/>
          </a:xfrm>
          <a:prstGeom prst="rect">
            <a:avLst/>
          </a:prstGeom>
        </p:spPr>
        <p:txBody>
          <a:bodyPr spcFirstLastPara="1" wrap="square" lIns="91425" tIns="91425" rIns="91425" bIns="91425" anchor="t" anchorCtr="0">
            <a:noAutofit/>
          </a:bodyPr>
          <a:lstStyle/>
          <a:p>
            <a:pPr marL="0" lvl="0" indent="0" algn="just"/>
            <a:r>
              <a:rPr lang="es-MX" dirty="0"/>
              <a:t>La educación para la configuración de textos está gravada en los países occidentales con algunas hipotecas históricas. Hay prácticas de hace siglos, en parte fosilizadas, que están en desacuerdo con la realidad de la vida moderna y de un comportamiento natural al escribir. No es de extrañar que las cartas e instancias destinadas a los centros e instituciones oficiales apenas se puedan entender. Tampoco es raro que muchas personas cultas no sepan escribir. El dicho «escribir en chino» da testimonio de ello. ¿Qué supone entonces escribir-redactar textos? y ¿cómo habría que hacer para que se pudiese aprender en clase? En la parte psicológica de este capítulo intentaremos contestar a la primera pregunta y en la parte didáctica, a la segunda.</a:t>
            </a:r>
            <a:endParaRPr dirty="0"/>
          </a:p>
        </p:txBody>
      </p:sp>
      <p:grpSp>
        <p:nvGrpSpPr>
          <p:cNvPr id="631" name="Google Shape;631;p26"/>
          <p:cNvGrpSpPr/>
          <p:nvPr/>
        </p:nvGrpSpPr>
        <p:grpSpPr>
          <a:xfrm>
            <a:off x="5347847" y="986058"/>
            <a:ext cx="3158186" cy="3171383"/>
            <a:chOff x="1339725" y="238075"/>
            <a:chExt cx="2758000" cy="2769525"/>
          </a:xfrm>
        </p:grpSpPr>
        <p:sp>
          <p:nvSpPr>
            <p:cNvPr id="632" name="Google Shape;632;p26"/>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4" name="Google Shape;704;p26"/>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31" name="Google Shape;1131;p38"/>
          <p:cNvSpPr txBox="1">
            <a:spLocks noGrp="1"/>
          </p:cNvSpPr>
          <p:nvPr>
            <p:ph type="ctrTitle"/>
          </p:nvPr>
        </p:nvSpPr>
        <p:spPr>
          <a:xfrm>
            <a:off x="2253490" y="2401879"/>
            <a:ext cx="2027569" cy="732900"/>
          </a:xfrm>
          <a:prstGeom prst="rect">
            <a:avLst/>
          </a:prstGeom>
        </p:spPr>
        <p:txBody>
          <a:bodyPr spcFirstLastPara="1" wrap="square" lIns="91425" tIns="91425" rIns="91425" bIns="91425" anchor="b" anchorCtr="0">
            <a:noAutofit/>
          </a:bodyPr>
          <a:lstStyle/>
          <a:p>
            <a:pPr lvl="0"/>
            <a:r>
              <a:rPr lang="es-MX" sz="2400" dirty="0"/>
              <a:t>Parte psicológica</a:t>
            </a:r>
            <a:endParaRPr sz="2400" dirty="0"/>
          </a:p>
        </p:txBody>
      </p:sp>
      <p:sp>
        <p:nvSpPr>
          <p:cNvPr id="1132" name="Google Shape;1132;p38"/>
          <p:cNvSpPr txBox="1">
            <a:spLocks noGrp="1"/>
          </p:cNvSpPr>
          <p:nvPr>
            <p:ph type="ctrTitle" idx="3"/>
          </p:nvPr>
        </p:nvSpPr>
        <p:spPr>
          <a:xfrm>
            <a:off x="5075067" y="2334634"/>
            <a:ext cx="1721983" cy="732900"/>
          </a:xfrm>
          <a:prstGeom prst="rect">
            <a:avLst/>
          </a:prstGeom>
        </p:spPr>
        <p:txBody>
          <a:bodyPr spcFirstLastPara="1" wrap="square" lIns="91425" tIns="91425" rIns="91425" bIns="91425" anchor="b" anchorCtr="0">
            <a:noAutofit/>
          </a:bodyPr>
          <a:lstStyle/>
          <a:p>
            <a:pPr lvl="0"/>
            <a:r>
              <a:rPr lang="es-MX" sz="2400" dirty="0"/>
              <a:t>Parte didáctica</a:t>
            </a:r>
            <a:endParaRPr sz="2400" dirty="0"/>
          </a:p>
        </p:txBody>
      </p:sp>
      <p:grpSp>
        <p:nvGrpSpPr>
          <p:cNvPr id="2" name="Grupo 1">
            <a:extLst>
              <a:ext uri="{FF2B5EF4-FFF2-40B4-BE49-F238E27FC236}">
                <a16:creationId xmlns:a16="http://schemas.microsoft.com/office/drawing/2014/main" id="{4E1D0E18-9AD6-456B-A886-D049B7B90DCA}"/>
              </a:ext>
            </a:extLst>
          </p:cNvPr>
          <p:cNvGrpSpPr/>
          <p:nvPr/>
        </p:nvGrpSpPr>
        <p:grpSpPr>
          <a:xfrm>
            <a:off x="2130375" y="495000"/>
            <a:ext cx="2197419" cy="4305907"/>
            <a:chOff x="2130375" y="495000"/>
            <a:chExt cx="2197419" cy="4305907"/>
          </a:xfrm>
        </p:grpSpPr>
        <p:grpSp>
          <p:nvGrpSpPr>
            <p:cNvPr id="1133" name="Google Shape;1133;p38"/>
            <p:cNvGrpSpPr/>
            <p:nvPr/>
          </p:nvGrpSpPr>
          <p:grpSpPr>
            <a:xfrm>
              <a:off x="2130375" y="1404625"/>
              <a:ext cx="2197419" cy="3396282"/>
              <a:chOff x="2130375" y="1404625"/>
              <a:chExt cx="2197419" cy="3396282"/>
            </a:xfrm>
          </p:grpSpPr>
          <p:sp>
            <p:nvSpPr>
              <p:cNvPr id="1134" name="Google Shape;1134;p38"/>
              <p:cNvSpPr/>
              <p:nvPr/>
            </p:nvSpPr>
            <p:spPr>
              <a:xfrm>
                <a:off x="2202227" y="4066539"/>
                <a:ext cx="2027569" cy="703808"/>
              </a:xfrm>
              <a:custGeom>
                <a:avLst/>
                <a:gdLst/>
                <a:ahLst/>
                <a:cxnLst/>
                <a:rect l="l" t="t" r="r" b="b"/>
                <a:pathLst>
                  <a:path w="93243" h="38407" extrusionOk="0">
                    <a:moveTo>
                      <a:pt x="90950" y="0"/>
                    </a:moveTo>
                    <a:cubicBezTo>
                      <a:pt x="90551" y="0"/>
                      <a:pt x="90166" y="41"/>
                      <a:pt x="89816" y="205"/>
                    </a:cubicBezTo>
                    <a:cubicBezTo>
                      <a:pt x="88592" y="776"/>
                      <a:pt x="87319" y="639"/>
                      <a:pt x="86072" y="830"/>
                    </a:cubicBezTo>
                    <a:cubicBezTo>
                      <a:pt x="86041" y="835"/>
                      <a:pt x="86008" y="837"/>
                      <a:pt x="85976" y="837"/>
                    </a:cubicBezTo>
                    <a:cubicBezTo>
                      <a:pt x="85756" y="837"/>
                      <a:pt x="85508" y="744"/>
                      <a:pt x="85304" y="744"/>
                    </a:cubicBezTo>
                    <a:cubicBezTo>
                      <a:pt x="85235" y="744"/>
                      <a:pt x="85172" y="755"/>
                      <a:pt x="85116" y="783"/>
                    </a:cubicBezTo>
                    <a:cubicBezTo>
                      <a:pt x="84699" y="993"/>
                      <a:pt x="84272" y="1037"/>
                      <a:pt x="83843" y="1037"/>
                    </a:cubicBezTo>
                    <a:cubicBezTo>
                      <a:pt x="83542" y="1037"/>
                      <a:pt x="83239" y="1015"/>
                      <a:pt x="82940" y="1015"/>
                    </a:cubicBezTo>
                    <a:cubicBezTo>
                      <a:pt x="82846" y="1015"/>
                      <a:pt x="82752" y="1017"/>
                      <a:pt x="82659" y="1023"/>
                    </a:cubicBezTo>
                    <a:cubicBezTo>
                      <a:pt x="80792" y="1135"/>
                      <a:pt x="78920" y="1130"/>
                      <a:pt x="77050" y="1188"/>
                    </a:cubicBezTo>
                    <a:cubicBezTo>
                      <a:pt x="76816" y="1196"/>
                      <a:pt x="76586" y="1350"/>
                      <a:pt x="76355" y="1350"/>
                    </a:cubicBezTo>
                    <a:cubicBezTo>
                      <a:pt x="76353" y="1350"/>
                      <a:pt x="76350" y="1350"/>
                      <a:pt x="76348" y="1350"/>
                    </a:cubicBezTo>
                    <a:cubicBezTo>
                      <a:pt x="75877" y="1344"/>
                      <a:pt x="75394" y="1190"/>
                      <a:pt x="74925" y="1190"/>
                    </a:cubicBezTo>
                    <a:cubicBezTo>
                      <a:pt x="74570" y="1190"/>
                      <a:pt x="74222" y="1278"/>
                      <a:pt x="73893" y="1585"/>
                    </a:cubicBezTo>
                    <a:cubicBezTo>
                      <a:pt x="73865" y="1611"/>
                      <a:pt x="73798" y="1625"/>
                      <a:pt x="73735" y="1625"/>
                    </a:cubicBezTo>
                    <a:cubicBezTo>
                      <a:pt x="73677" y="1625"/>
                      <a:pt x="73621" y="1613"/>
                      <a:pt x="73603" y="1590"/>
                    </a:cubicBezTo>
                    <a:cubicBezTo>
                      <a:pt x="73414" y="1351"/>
                      <a:pt x="73208" y="1279"/>
                      <a:pt x="72994" y="1279"/>
                    </a:cubicBezTo>
                    <a:cubicBezTo>
                      <a:pt x="72754" y="1279"/>
                      <a:pt x="72502" y="1369"/>
                      <a:pt x="72252" y="1414"/>
                    </a:cubicBezTo>
                    <a:cubicBezTo>
                      <a:pt x="71486" y="1550"/>
                      <a:pt x="70716" y="1768"/>
                      <a:pt x="69951" y="1768"/>
                    </a:cubicBezTo>
                    <a:cubicBezTo>
                      <a:pt x="69932" y="1768"/>
                      <a:pt x="69913" y="1767"/>
                      <a:pt x="69893" y="1767"/>
                    </a:cubicBezTo>
                    <a:cubicBezTo>
                      <a:pt x="68771" y="1750"/>
                      <a:pt x="67649" y="1712"/>
                      <a:pt x="66526" y="1712"/>
                    </a:cubicBezTo>
                    <a:cubicBezTo>
                      <a:pt x="66270" y="1712"/>
                      <a:pt x="66013" y="1714"/>
                      <a:pt x="65757" y="1719"/>
                    </a:cubicBezTo>
                    <a:cubicBezTo>
                      <a:pt x="64757" y="1737"/>
                      <a:pt x="63755" y="1852"/>
                      <a:pt x="62755" y="1852"/>
                    </a:cubicBezTo>
                    <a:cubicBezTo>
                      <a:pt x="62105" y="1852"/>
                      <a:pt x="61456" y="1803"/>
                      <a:pt x="60809" y="1648"/>
                    </a:cubicBezTo>
                    <a:cubicBezTo>
                      <a:pt x="60784" y="1643"/>
                      <a:pt x="60761" y="1640"/>
                      <a:pt x="60738" y="1640"/>
                    </a:cubicBezTo>
                    <a:cubicBezTo>
                      <a:pt x="60646" y="1640"/>
                      <a:pt x="60572" y="1688"/>
                      <a:pt x="60546" y="1782"/>
                    </a:cubicBezTo>
                    <a:cubicBezTo>
                      <a:pt x="60495" y="1959"/>
                      <a:pt x="60430" y="2010"/>
                      <a:pt x="60319" y="2010"/>
                    </a:cubicBezTo>
                    <a:cubicBezTo>
                      <a:pt x="60256" y="2010"/>
                      <a:pt x="60179" y="1994"/>
                      <a:pt x="60081" y="1975"/>
                    </a:cubicBezTo>
                    <a:cubicBezTo>
                      <a:pt x="59611" y="1885"/>
                      <a:pt x="59133" y="1856"/>
                      <a:pt x="58655" y="1856"/>
                    </a:cubicBezTo>
                    <a:cubicBezTo>
                      <a:pt x="58008" y="1856"/>
                      <a:pt x="57359" y="1910"/>
                      <a:pt x="56726" y="1940"/>
                    </a:cubicBezTo>
                    <a:cubicBezTo>
                      <a:pt x="56679" y="1943"/>
                      <a:pt x="56632" y="1944"/>
                      <a:pt x="56585" y="1944"/>
                    </a:cubicBezTo>
                    <a:cubicBezTo>
                      <a:pt x="56172" y="1944"/>
                      <a:pt x="55742" y="1866"/>
                      <a:pt x="55343" y="1866"/>
                    </a:cubicBezTo>
                    <a:cubicBezTo>
                      <a:pt x="55104" y="1866"/>
                      <a:pt x="54876" y="1894"/>
                      <a:pt x="54669" y="1982"/>
                    </a:cubicBezTo>
                    <a:cubicBezTo>
                      <a:pt x="54540" y="2038"/>
                      <a:pt x="54419" y="2058"/>
                      <a:pt x="54304" y="2058"/>
                    </a:cubicBezTo>
                    <a:cubicBezTo>
                      <a:pt x="54020" y="2058"/>
                      <a:pt x="53766" y="1938"/>
                      <a:pt x="53471" y="1938"/>
                    </a:cubicBezTo>
                    <a:cubicBezTo>
                      <a:pt x="53384" y="1938"/>
                      <a:pt x="53294" y="1948"/>
                      <a:pt x="53198" y="1975"/>
                    </a:cubicBezTo>
                    <a:cubicBezTo>
                      <a:pt x="52693" y="2118"/>
                      <a:pt x="52148" y="2144"/>
                      <a:pt x="51594" y="2144"/>
                    </a:cubicBezTo>
                    <a:cubicBezTo>
                      <a:pt x="51290" y="2144"/>
                      <a:pt x="50983" y="2136"/>
                      <a:pt x="50678" y="2136"/>
                    </a:cubicBezTo>
                    <a:cubicBezTo>
                      <a:pt x="50495" y="2136"/>
                      <a:pt x="50314" y="2139"/>
                      <a:pt x="50134" y="2147"/>
                    </a:cubicBezTo>
                    <a:cubicBezTo>
                      <a:pt x="49443" y="2180"/>
                      <a:pt x="48751" y="2183"/>
                      <a:pt x="48059" y="2183"/>
                    </a:cubicBezTo>
                    <a:cubicBezTo>
                      <a:pt x="47885" y="2183"/>
                      <a:pt x="47711" y="2183"/>
                      <a:pt x="47537" y="2183"/>
                    </a:cubicBezTo>
                    <a:cubicBezTo>
                      <a:pt x="47161" y="2183"/>
                      <a:pt x="46784" y="2184"/>
                      <a:pt x="46408" y="2190"/>
                    </a:cubicBezTo>
                    <a:cubicBezTo>
                      <a:pt x="45387" y="2207"/>
                      <a:pt x="44367" y="2241"/>
                      <a:pt x="43346" y="2281"/>
                    </a:cubicBezTo>
                    <a:cubicBezTo>
                      <a:pt x="42622" y="2310"/>
                      <a:pt x="41908" y="2384"/>
                      <a:pt x="41182" y="2384"/>
                    </a:cubicBezTo>
                    <a:cubicBezTo>
                      <a:pt x="40847" y="2384"/>
                      <a:pt x="40510" y="2369"/>
                      <a:pt x="40169" y="2325"/>
                    </a:cubicBezTo>
                    <a:cubicBezTo>
                      <a:pt x="39930" y="2295"/>
                      <a:pt x="39688" y="2282"/>
                      <a:pt x="39444" y="2282"/>
                    </a:cubicBezTo>
                    <a:cubicBezTo>
                      <a:pt x="38610" y="2282"/>
                      <a:pt x="37753" y="2435"/>
                      <a:pt x="36925" y="2573"/>
                    </a:cubicBezTo>
                    <a:cubicBezTo>
                      <a:pt x="36900" y="2577"/>
                      <a:pt x="36876" y="2579"/>
                      <a:pt x="36853" y="2579"/>
                    </a:cubicBezTo>
                    <a:cubicBezTo>
                      <a:pt x="36646" y="2579"/>
                      <a:pt x="36528" y="2421"/>
                      <a:pt x="36340" y="2421"/>
                    </a:cubicBezTo>
                    <a:cubicBezTo>
                      <a:pt x="36297" y="2421"/>
                      <a:pt x="36251" y="2429"/>
                      <a:pt x="36199" y="2450"/>
                    </a:cubicBezTo>
                    <a:cubicBezTo>
                      <a:pt x="35602" y="2681"/>
                      <a:pt x="34982" y="2762"/>
                      <a:pt x="34353" y="2762"/>
                    </a:cubicBezTo>
                    <a:cubicBezTo>
                      <a:pt x="34037" y="2762"/>
                      <a:pt x="33718" y="2742"/>
                      <a:pt x="33399" y="2710"/>
                    </a:cubicBezTo>
                    <a:cubicBezTo>
                      <a:pt x="33087" y="2679"/>
                      <a:pt x="32755" y="2612"/>
                      <a:pt x="32443" y="2612"/>
                    </a:cubicBezTo>
                    <a:cubicBezTo>
                      <a:pt x="32300" y="2612"/>
                      <a:pt x="32160" y="2626"/>
                      <a:pt x="32028" y="2665"/>
                    </a:cubicBezTo>
                    <a:cubicBezTo>
                      <a:pt x="31448" y="2833"/>
                      <a:pt x="30858" y="2871"/>
                      <a:pt x="30267" y="2871"/>
                    </a:cubicBezTo>
                    <a:cubicBezTo>
                      <a:pt x="29796" y="2871"/>
                      <a:pt x="29323" y="2847"/>
                      <a:pt x="28853" y="2847"/>
                    </a:cubicBezTo>
                    <a:cubicBezTo>
                      <a:pt x="28269" y="2847"/>
                      <a:pt x="27689" y="2884"/>
                      <a:pt x="27118" y="3048"/>
                    </a:cubicBezTo>
                    <a:cubicBezTo>
                      <a:pt x="27085" y="3058"/>
                      <a:pt x="27041" y="3069"/>
                      <a:pt x="27006" y="3069"/>
                    </a:cubicBezTo>
                    <a:cubicBezTo>
                      <a:pt x="26986" y="3069"/>
                      <a:pt x="26968" y="3065"/>
                      <a:pt x="26957" y="3056"/>
                    </a:cubicBezTo>
                    <a:cubicBezTo>
                      <a:pt x="26711" y="2857"/>
                      <a:pt x="26448" y="2793"/>
                      <a:pt x="26182" y="2793"/>
                    </a:cubicBezTo>
                    <a:cubicBezTo>
                      <a:pt x="25750" y="2793"/>
                      <a:pt x="25311" y="2962"/>
                      <a:pt x="24932" y="2993"/>
                    </a:cubicBezTo>
                    <a:cubicBezTo>
                      <a:pt x="23659" y="3094"/>
                      <a:pt x="22373" y="3177"/>
                      <a:pt x="21099" y="3248"/>
                    </a:cubicBezTo>
                    <a:cubicBezTo>
                      <a:pt x="19982" y="3312"/>
                      <a:pt x="18875" y="3441"/>
                      <a:pt x="17762" y="3524"/>
                    </a:cubicBezTo>
                    <a:cubicBezTo>
                      <a:pt x="17179" y="3568"/>
                      <a:pt x="16577" y="3780"/>
                      <a:pt x="16014" y="3780"/>
                    </a:cubicBezTo>
                    <a:cubicBezTo>
                      <a:pt x="15894" y="3780"/>
                      <a:pt x="15776" y="3770"/>
                      <a:pt x="15660" y="3747"/>
                    </a:cubicBezTo>
                    <a:cubicBezTo>
                      <a:pt x="15606" y="3737"/>
                      <a:pt x="15552" y="3732"/>
                      <a:pt x="15498" y="3732"/>
                    </a:cubicBezTo>
                    <a:cubicBezTo>
                      <a:pt x="15191" y="3732"/>
                      <a:pt x="14890" y="3876"/>
                      <a:pt x="14600" y="3876"/>
                    </a:cubicBezTo>
                    <a:cubicBezTo>
                      <a:pt x="14435" y="3876"/>
                      <a:pt x="14273" y="3829"/>
                      <a:pt x="14117" y="3682"/>
                    </a:cubicBezTo>
                    <a:cubicBezTo>
                      <a:pt x="13648" y="4032"/>
                      <a:pt x="13113" y="4079"/>
                      <a:pt x="12579" y="4079"/>
                    </a:cubicBezTo>
                    <a:cubicBezTo>
                      <a:pt x="12383" y="4079"/>
                      <a:pt x="12187" y="4073"/>
                      <a:pt x="11994" y="4073"/>
                    </a:cubicBezTo>
                    <a:cubicBezTo>
                      <a:pt x="11849" y="4073"/>
                      <a:pt x="11707" y="4077"/>
                      <a:pt x="11567" y="4089"/>
                    </a:cubicBezTo>
                    <a:cubicBezTo>
                      <a:pt x="10009" y="4229"/>
                      <a:pt x="8440" y="4398"/>
                      <a:pt x="6874" y="4422"/>
                    </a:cubicBezTo>
                    <a:cubicBezTo>
                      <a:pt x="5242" y="4446"/>
                      <a:pt x="3631" y="4520"/>
                      <a:pt x="2009" y="4748"/>
                    </a:cubicBezTo>
                    <a:cubicBezTo>
                      <a:pt x="1768" y="4782"/>
                      <a:pt x="1416" y="4953"/>
                      <a:pt x="1070" y="4953"/>
                    </a:cubicBezTo>
                    <a:cubicBezTo>
                      <a:pt x="776" y="4953"/>
                      <a:pt x="486" y="4829"/>
                      <a:pt x="274" y="4389"/>
                    </a:cubicBezTo>
                    <a:lnTo>
                      <a:pt x="274" y="4389"/>
                    </a:lnTo>
                    <a:cubicBezTo>
                      <a:pt x="294" y="4662"/>
                      <a:pt x="269" y="4852"/>
                      <a:pt x="245" y="5051"/>
                    </a:cubicBezTo>
                    <a:cubicBezTo>
                      <a:pt x="89" y="6372"/>
                      <a:pt x="62" y="7728"/>
                      <a:pt x="142" y="9030"/>
                    </a:cubicBezTo>
                    <a:cubicBezTo>
                      <a:pt x="243" y="10694"/>
                      <a:pt x="1" y="12364"/>
                      <a:pt x="342" y="14029"/>
                    </a:cubicBezTo>
                    <a:cubicBezTo>
                      <a:pt x="564" y="15116"/>
                      <a:pt x="458" y="16257"/>
                      <a:pt x="653" y="17376"/>
                    </a:cubicBezTo>
                    <a:cubicBezTo>
                      <a:pt x="922" y="18915"/>
                      <a:pt x="795" y="20490"/>
                      <a:pt x="1139" y="22053"/>
                    </a:cubicBezTo>
                    <a:cubicBezTo>
                      <a:pt x="1441" y="23424"/>
                      <a:pt x="1418" y="24833"/>
                      <a:pt x="1953" y="26214"/>
                    </a:cubicBezTo>
                    <a:cubicBezTo>
                      <a:pt x="2376" y="27301"/>
                      <a:pt x="2964" y="28271"/>
                      <a:pt x="3448" y="29307"/>
                    </a:cubicBezTo>
                    <a:cubicBezTo>
                      <a:pt x="3844" y="30158"/>
                      <a:pt x="4765" y="30531"/>
                      <a:pt x="5215" y="31276"/>
                    </a:cubicBezTo>
                    <a:cubicBezTo>
                      <a:pt x="5621" y="31948"/>
                      <a:pt x="6326" y="32248"/>
                      <a:pt x="6776" y="32871"/>
                    </a:cubicBezTo>
                    <a:cubicBezTo>
                      <a:pt x="7150" y="33389"/>
                      <a:pt x="7884" y="33680"/>
                      <a:pt x="8504" y="33975"/>
                    </a:cubicBezTo>
                    <a:cubicBezTo>
                      <a:pt x="9481" y="34436"/>
                      <a:pt x="10396" y="35010"/>
                      <a:pt x="11435" y="35364"/>
                    </a:cubicBezTo>
                    <a:cubicBezTo>
                      <a:pt x="12475" y="35718"/>
                      <a:pt x="13546" y="35914"/>
                      <a:pt x="14596" y="36206"/>
                    </a:cubicBezTo>
                    <a:cubicBezTo>
                      <a:pt x="15532" y="36466"/>
                      <a:pt x="16517" y="36602"/>
                      <a:pt x="17453" y="36686"/>
                    </a:cubicBezTo>
                    <a:cubicBezTo>
                      <a:pt x="17707" y="36709"/>
                      <a:pt x="17964" y="36715"/>
                      <a:pt x="18224" y="36715"/>
                    </a:cubicBezTo>
                    <a:cubicBezTo>
                      <a:pt x="18511" y="36715"/>
                      <a:pt x="18802" y="36707"/>
                      <a:pt x="19092" y="36707"/>
                    </a:cubicBezTo>
                    <a:cubicBezTo>
                      <a:pt x="19511" y="36707"/>
                      <a:pt x="19931" y="36723"/>
                      <a:pt x="20344" y="36798"/>
                    </a:cubicBezTo>
                    <a:cubicBezTo>
                      <a:pt x="20396" y="36807"/>
                      <a:pt x="20447" y="36811"/>
                      <a:pt x="20498" y="36811"/>
                    </a:cubicBezTo>
                    <a:cubicBezTo>
                      <a:pt x="20730" y="36811"/>
                      <a:pt x="20959" y="36732"/>
                      <a:pt x="21202" y="36732"/>
                    </a:cubicBezTo>
                    <a:cubicBezTo>
                      <a:pt x="21382" y="36732"/>
                      <a:pt x="21569" y="36775"/>
                      <a:pt x="21771" y="36927"/>
                    </a:cubicBezTo>
                    <a:cubicBezTo>
                      <a:pt x="21907" y="37028"/>
                      <a:pt x="22207" y="37036"/>
                      <a:pt x="22533" y="37036"/>
                    </a:cubicBezTo>
                    <a:cubicBezTo>
                      <a:pt x="22596" y="37036"/>
                      <a:pt x="22660" y="37036"/>
                      <a:pt x="22725" y="37036"/>
                    </a:cubicBezTo>
                    <a:cubicBezTo>
                      <a:pt x="22976" y="37036"/>
                      <a:pt x="23228" y="37041"/>
                      <a:pt x="23420" y="37087"/>
                    </a:cubicBezTo>
                    <a:cubicBezTo>
                      <a:pt x="24010" y="37230"/>
                      <a:pt x="24652" y="37431"/>
                      <a:pt x="25243" y="37431"/>
                    </a:cubicBezTo>
                    <a:cubicBezTo>
                      <a:pt x="25407" y="37431"/>
                      <a:pt x="25567" y="37415"/>
                      <a:pt x="25721" y="37378"/>
                    </a:cubicBezTo>
                    <a:cubicBezTo>
                      <a:pt x="26071" y="37295"/>
                      <a:pt x="26417" y="37263"/>
                      <a:pt x="26757" y="37263"/>
                    </a:cubicBezTo>
                    <a:cubicBezTo>
                      <a:pt x="27340" y="37263"/>
                      <a:pt x="27904" y="37358"/>
                      <a:pt x="28433" y="37452"/>
                    </a:cubicBezTo>
                    <a:cubicBezTo>
                      <a:pt x="28958" y="37545"/>
                      <a:pt x="29482" y="37570"/>
                      <a:pt x="29999" y="37570"/>
                    </a:cubicBezTo>
                    <a:cubicBezTo>
                      <a:pt x="30526" y="37570"/>
                      <a:pt x="31046" y="37544"/>
                      <a:pt x="31557" y="37538"/>
                    </a:cubicBezTo>
                    <a:cubicBezTo>
                      <a:pt x="31570" y="37538"/>
                      <a:pt x="31583" y="37538"/>
                      <a:pt x="31596" y="37538"/>
                    </a:cubicBezTo>
                    <a:cubicBezTo>
                      <a:pt x="32472" y="37538"/>
                      <a:pt x="33318" y="37945"/>
                      <a:pt x="34182" y="37945"/>
                    </a:cubicBezTo>
                    <a:cubicBezTo>
                      <a:pt x="34493" y="37945"/>
                      <a:pt x="34807" y="37892"/>
                      <a:pt x="35125" y="37747"/>
                    </a:cubicBezTo>
                    <a:cubicBezTo>
                      <a:pt x="35356" y="38034"/>
                      <a:pt x="35613" y="38117"/>
                      <a:pt x="35885" y="38117"/>
                    </a:cubicBezTo>
                    <a:cubicBezTo>
                      <a:pt x="36260" y="38117"/>
                      <a:pt x="36663" y="37959"/>
                      <a:pt x="37067" y="37959"/>
                    </a:cubicBezTo>
                    <a:cubicBezTo>
                      <a:pt x="37204" y="37959"/>
                      <a:pt x="37340" y="37977"/>
                      <a:pt x="37476" y="38026"/>
                    </a:cubicBezTo>
                    <a:cubicBezTo>
                      <a:pt x="37788" y="38138"/>
                      <a:pt x="38190" y="38177"/>
                      <a:pt x="38616" y="38177"/>
                    </a:cubicBezTo>
                    <a:cubicBezTo>
                      <a:pt x="39041" y="38177"/>
                      <a:pt x="39490" y="38138"/>
                      <a:pt x="39900" y="38092"/>
                    </a:cubicBezTo>
                    <a:cubicBezTo>
                      <a:pt x="40031" y="38079"/>
                      <a:pt x="40144" y="37843"/>
                      <a:pt x="40260" y="37843"/>
                    </a:cubicBezTo>
                    <a:cubicBezTo>
                      <a:pt x="40306" y="37843"/>
                      <a:pt x="40352" y="37881"/>
                      <a:pt x="40401" y="37985"/>
                    </a:cubicBezTo>
                    <a:cubicBezTo>
                      <a:pt x="40514" y="38230"/>
                      <a:pt x="40639" y="38308"/>
                      <a:pt x="40768" y="38308"/>
                    </a:cubicBezTo>
                    <a:cubicBezTo>
                      <a:pt x="40934" y="38308"/>
                      <a:pt x="41108" y="38180"/>
                      <a:pt x="41274" y="38106"/>
                    </a:cubicBezTo>
                    <a:cubicBezTo>
                      <a:pt x="41470" y="38019"/>
                      <a:pt x="41655" y="37978"/>
                      <a:pt x="41843" y="37978"/>
                    </a:cubicBezTo>
                    <a:cubicBezTo>
                      <a:pt x="42015" y="37978"/>
                      <a:pt x="42190" y="38012"/>
                      <a:pt x="42377" y="38078"/>
                    </a:cubicBezTo>
                    <a:cubicBezTo>
                      <a:pt x="42716" y="38195"/>
                      <a:pt x="43150" y="38122"/>
                      <a:pt x="43462" y="38202"/>
                    </a:cubicBezTo>
                    <a:cubicBezTo>
                      <a:pt x="43524" y="38218"/>
                      <a:pt x="43585" y="38225"/>
                      <a:pt x="43644" y="38225"/>
                    </a:cubicBezTo>
                    <a:cubicBezTo>
                      <a:pt x="44030" y="38225"/>
                      <a:pt x="44362" y="37938"/>
                      <a:pt x="44681" y="37938"/>
                    </a:cubicBezTo>
                    <a:cubicBezTo>
                      <a:pt x="44770" y="37938"/>
                      <a:pt x="44857" y="37960"/>
                      <a:pt x="44945" y="38016"/>
                    </a:cubicBezTo>
                    <a:cubicBezTo>
                      <a:pt x="45192" y="38177"/>
                      <a:pt x="45480" y="38231"/>
                      <a:pt x="45731" y="38231"/>
                    </a:cubicBezTo>
                    <a:cubicBezTo>
                      <a:pt x="45925" y="38231"/>
                      <a:pt x="46097" y="38198"/>
                      <a:pt x="46209" y="38158"/>
                    </a:cubicBezTo>
                    <a:cubicBezTo>
                      <a:pt x="46481" y="38059"/>
                      <a:pt x="46749" y="38025"/>
                      <a:pt x="47014" y="38025"/>
                    </a:cubicBezTo>
                    <a:cubicBezTo>
                      <a:pt x="47584" y="38025"/>
                      <a:pt x="48142" y="38181"/>
                      <a:pt x="48707" y="38181"/>
                    </a:cubicBezTo>
                    <a:cubicBezTo>
                      <a:pt x="48766" y="38181"/>
                      <a:pt x="48824" y="38180"/>
                      <a:pt x="48884" y="38176"/>
                    </a:cubicBezTo>
                    <a:cubicBezTo>
                      <a:pt x="49335" y="38147"/>
                      <a:pt x="49788" y="37991"/>
                      <a:pt x="50269" y="37991"/>
                    </a:cubicBezTo>
                    <a:cubicBezTo>
                      <a:pt x="50432" y="37991"/>
                      <a:pt x="50599" y="38009"/>
                      <a:pt x="50770" y="38056"/>
                    </a:cubicBezTo>
                    <a:cubicBezTo>
                      <a:pt x="50957" y="38108"/>
                      <a:pt x="51108" y="38407"/>
                      <a:pt x="51296" y="38407"/>
                    </a:cubicBezTo>
                    <a:cubicBezTo>
                      <a:pt x="51353" y="38407"/>
                      <a:pt x="51413" y="38380"/>
                      <a:pt x="51478" y="38311"/>
                    </a:cubicBezTo>
                    <a:cubicBezTo>
                      <a:pt x="51727" y="38047"/>
                      <a:pt x="51997" y="37968"/>
                      <a:pt x="52277" y="37968"/>
                    </a:cubicBezTo>
                    <a:cubicBezTo>
                      <a:pt x="52700" y="37968"/>
                      <a:pt x="53145" y="38151"/>
                      <a:pt x="53565" y="38151"/>
                    </a:cubicBezTo>
                    <a:cubicBezTo>
                      <a:pt x="53781" y="38151"/>
                      <a:pt x="53991" y="38103"/>
                      <a:pt x="54188" y="37956"/>
                    </a:cubicBezTo>
                    <a:cubicBezTo>
                      <a:pt x="54353" y="38097"/>
                      <a:pt x="54521" y="38144"/>
                      <a:pt x="54692" y="38144"/>
                    </a:cubicBezTo>
                    <a:cubicBezTo>
                      <a:pt x="55035" y="38144"/>
                      <a:pt x="55389" y="37956"/>
                      <a:pt x="55752" y="37956"/>
                    </a:cubicBezTo>
                    <a:cubicBezTo>
                      <a:pt x="55844" y="37956"/>
                      <a:pt x="55936" y="37968"/>
                      <a:pt x="56029" y="37998"/>
                    </a:cubicBezTo>
                    <a:cubicBezTo>
                      <a:pt x="56168" y="38044"/>
                      <a:pt x="56374" y="38214"/>
                      <a:pt x="56641" y="38214"/>
                    </a:cubicBezTo>
                    <a:cubicBezTo>
                      <a:pt x="56711" y="38214"/>
                      <a:pt x="56786" y="38202"/>
                      <a:pt x="56864" y="38173"/>
                    </a:cubicBezTo>
                    <a:cubicBezTo>
                      <a:pt x="57923" y="37779"/>
                      <a:pt x="59073" y="37797"/>
                      <a:pt x="60185" y="37641"/>
                    </a:cubicBezTo>
                    <a:cubicBezTo>
                      <a:pt x="61345" y="37478"/>
                      <a:pt x="62494" y="37222"/>
                      <a:pt x="63673" y="37222"/>
                    </a:cubicBezTo>
                    <a:cubicBezTo>
                      <a:pt x="63675" y="37222"/>
                      <a:pt x="63678" y="37222"/>
                      <a:pt x="63680" y="37222"/>
                    </a:cubicBezTo>
                    <a:cubicBezTo>
                      <a:pt x="64219" y="37222"/>
                      <a:pt x="64815" y="36842"/>
                      <a:pt x="65263" y="36842"/>
                    </a:cubicBezTo>
                    <a:cubicBezTo>
                      <a:pt x="65359" y="36842"/>
                      <a:pt x="65449" y="36859"/>
                      <a:pt x="65529" y="36902"/>
                    </a:cubicBezTo>
                    <a:cubicBezTo>
                      <a:pt x="65850" y="37072"/>
                      <a:pt x="66163" y="37133"/>
                      <a:pt x="66469" y="37133"/>
                    </a:cubicBezTo>
                    <a:cubicBezTo>
                      <a:pt x="67142" y="37133"/>
                      <a:pt x="67780" y="36840"/>
                      <a:pt x="68392" y="36782"/>
                    </a:cubicBezTo>
                    <a:cubicBezTo>
                      <a:pt x="68616" y="36761"/>
                      <a:pt x="68844" y="36756"/>
                      <a:pt x="69074" y="36756"/>
                    </a:cubicBezTo>
                    <a:cubicBezTo>
                      <a:pt x="69248" y="36756"/>
                      <a:pt x="69424" y="36759"/>
                      <a:pt x="69601" y="36759"/>
                    </a:cubicBezTo>
                    <a:cubicBezTo>
                      <a:pt x="70098" y="36759"/>
                      <a:pt x="70604" y="36739"/>
                      <a:pt x="71113" y="36584"/>
                    </a:cubicBezTo>
                    <a:cubicBezTo>
                      <a:pt x="71871" y="36353"/>
                      <a:pt x="72885" y="36480"/>
                      <a:pt x="73709" y="36250"/>
                    </a:cubicBezTo>
                    <a:cubicBezTo>
                      <a:pt x="74222" y="36108"/>
                      <a:pt x="74726" y="36148"/>
                      <a:pt x="75216" y="36009"/>
                    </a:cubicBezTo>
                    <a:cubicBezTo>
                      <a:pt x="75705" y="35871"/>
                      <a:pt x="76187" y="35634"/>
                      <a:pt x="76696" y="35634"/>
                    </a:cubicBezTo>
                    <a:cubicBezTo>
                      <a:pt x="76811" y="35634"/>
                      <a:pt x="76928" y="35646"/>
                      <a:pt x="77047" y="35674"/>
                    </a:cubicBezTo>
                    <a:cubicBezTo>
                      <a:pt x="77190" y="35708"/>
                      <a:pt x="77328" y="35725"/>
                      <a:pt x="77462" y="35725"/>
                    </a:cubicBezTo>
                    <a:cubicBezTo>
                      <a:pt x="77638" y="35725"/>
                      <a:pt x="77807" y="35697"/>
                      <a:pt x="77974" y="35644"/>
                    </a:cubicBezTo>
                    <a:cubicBezTo>
                      <a:pt x="79021" y="35313"/>
                      <a:pt x="80165" y="35435"/>
                      <a:pt x="81177" y="34802"/>
                    </a:cubicBezTo>
                    <a:cubicBezTo>
                      <a:pt x="81524" y="34585"/>
                      <a:pt x="82118" y="34450"/>
                      <a:pt x="82624" y="34365"/>
                    </a:cubicBezTo>
                    <a:cubicBezTo>
                      <a:pt x="83237" y="34263"/>
                      <a:pt x="83876" y="34210"/>
                      <a:pt x="84406" y="33856"/>
                    </a:cubicBezTo>
                    <a:cubicBezTo>
                      <a:pt x="85677" y="33014"/>
                      <a:pt x="86932" y="32193"/>
                      <a:pt x="87829" y="30868"/>
                    </a:cubicBezTo>
                    <a:cubicBezTo>
                      <a:pt x="88180" y="30350"/>
                      <a:pt x="88608" y="29698"/>
                      <a:pt x="89172" y="29380"/>
                    </a:cubicBezTo>
                    <a:cubicBezTo>
                      <a:pt x="90674" y="28533"/>
                      <a:pt x="90874" y="26974"/>
                      <a:pt x="91400" y="25603"/>
                    </a:cubicBezTo>
                    <a:cubicBezTo>
                      <a:pt x="91834" y="24474"/>
                      <a:pt x="91999" y="23246"/>
                      <a:pt x="92344" y="22104"/>
                    </a:cubicBezTo>
                    <a:cubicBezTo>
                      <a:pt x="92741" y="20791"/>
                      <a:pt x="92705" y="19468"/>
                      <a:pt x="92853" y="18172"/>
                    </a:cubicBezTo>
                    <a:cubicBezTo>
                      <a:pt x="93021" y="16729"/>
                      <a:pt x="92916" y="15237"/>
                      <a:pt x="92998" y="13761"/>
                    </a:cubicBezTo>
                    <a:cubicBezTo>
                      <a:pt x="93091" y="12074"/>
                      <a:pt x="92873" y="10393"/>
                      <a:pt x="93113" y="8680"/>
                    </a:cubicBezTo>
                    <a:cubicBezTo>
                      <a:pt x="93216" y="7952"/>
                      <a:pt x="93119" y="7039"/>
                      <a:pt x="93037" y="6225"/>
                    </a:cubicBezTo>
                    <a:cubicBezTo>
                      <a:pt x="92865" y="4515"/>
                      <a:pt x="92922" y="2829"/>
                      <a:pt x="93114" y="1127"/>
                    </a:cubicBezTo>
                    <a:cubicBezTo>
                      <a:pt x="93155" y="776"/>
                      <a:pt x="93242" y="20"/>
                      <a:pt x="92706" y="20"/>
                    </a:cubicBezTo>
                    <a:cubicBezTo>
                      <a:pt x="92686" y="20"/>
                      <a:pt x="92664" y="21"/>
                      <a:pt x="92641" y="24"/>
                    </a:cubicBezTo>
                    <a:cubicBezTo>
                      <a:pt x="92497" y="38"/>
                      <a:pt x="92351" y="44"/>
                      <a:pt x="92203" y="44"/>
                    </a:cubicBezTo>
                    <a:cubicBezTo>
                      <a:pt x="91786" y="44"/>
                      <a:pt x="91361" y="0"/>
                      <a:pt x="90950"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2130375" y="1404625"/>
                <a:ext cx="2197419" cy="3396282"/>
              </a:xfrm>
              <a:custGeom>
                <a:avLst/>
                <a:gdLst/>
                <a:ahLst/>
                <a:cxnLst/>
                <a:rect l="l" t="t" r="r" b="b"/>
                <a:pathLst>
                  <a:path w="101054" h="185336" extrusionOk="0">
                    <a:moveTo>
                      <a:pt x="53173" y="2037"/>
                    </a:moveTo>
                    <a:cubicBezTo>
                      <a:pt x="53913" y="2037"/>
                      <a:pt x="54651" y="2083"/>
                      <a:pt x="55390" y="2218"/>
                    </a:cubicBezTo>
                    <a:cubicBezTo>
                      <a:pt x="55438" y="2226"/>
                      <a:pt x="55488" y="2276"/>
                      <a:pt x="55530" y="2276"/>
                    </a:cubicBezTo>
                    <a:cubicBezTo>
                      <a:pt x="55534" y="2276"/>
                      <a:pt x="55537" y="2276"/>
                      <a:pt x="55540" y="2276"/>
                    </a:cubicBezTo>
                    <a:cubicBezTo>
                      <a:pt x="55862" y="2208"/>
                      <a:pt x="56184" y="2182"/>
                      <a:pt x="56505" y="2182"/>
                    </a:cubicBezTo>
                    <a:cubicBezTo>
                      <a:pt x="57073" y="2182"/>
                      <a:pt x="57639" y="2264"/>
                      <a:pt x="58196" y="2349"/>
                    </a:cubicBezTo>
                    <a:cubicBezTo>
                      <a:pt x="58393" y="2379"/>
                      <a:pt x="58590" y="2389"/>
                      <a:pt x="58786" y="2389"/>
                    </a:cubicBezTo>
                    <a:cubicBezTo>
                      <a:pt x="59178" y="2389"/>
                      <a:pt x="59569" y="2349"/>
                      <a:pt x="59962" y="2349"/>
                    </a:cubicBezTo>
                    <a:cubicBezTo>
                      <a:pt x="60237" y="2349"/>
                      <a:pt x="60513" y="2369"/>
                      <a:pt x="60790" y="2435"/>
                    </a:cubicBezTo>
                    <a:cubicBezTo>
                      <a:pt x="60888" y="2458"/>
                      <a:pt x="60988" y="2465"/>
                      <a:pt x="61091" y="2465"/>
                    </a:cubicBezTo>
                    <a:cubicBezTo>
                      <a:pt x="61263" y="2465"/>
                      <a:pt x="61440" y="2445"/>
                      <a:pt x="61616" y="2445"/>
                    </a:cubicBezTo>
                    <a:cubicBezTo>
                      <a:pt x="61862" y="2445"/>
                      <a:pt x="62105" y="2485"/>
                      <a:pt x="62325" y="2681"/>
                    </a:cubicBezTo>
                    <a:cubicBezTo>
                      <a:pt x="62331" y="2686"/>
                      <a:pt x="62387" y="2705"/>
                      <a:pt x="62446" y="2705"/>
                    </a:cubicBezTo>
                    <a:cubicBezTo>
                      <a:pt x="62522" y="2705"/>
                      <a:pt x="62603" y="2674"/>
                      <a:pt x="62595" y="2543"/>
                    </a:cubicBezTo>
                    <a:cubicBezTo>
                      <a:pt x="62579" y="2268"/>
                      <a:pt x="62718" y="2191"/>
                      <a:pt x="62862" y="2191"/>
                    </a:cubicBezTo>
                    <a:cubicBezTo>
                      <a:pt x="62956" y="2191"/>
                      <a:pt x="63053" y="2224"/>
                      <a:pt x="63110" y="2255"/>
                    </a:cubicBezTo>
                    <a:cubicBezTo>
                      <a:pt x="63426" y="2429"/>
                      <a:pt x="63745" y="2468"/>
                      <a:pt x="64066" y="2468"/>
                    </a:cubicBezTo>
                    <a:cubicBezTo>
                      <a:pt x="64320" y="2468"/>
                      <a:pt x="64575" y="2444"/>
                      <a:pt x="64830" y="2444"/>
                    </a:cubicBezTo>
                    <a:cubicBezTo>
                      <a:pt x="64899" y="2444"/>
                      <a:pt x="64967" y="2445"/>
                      <a:pt x="65036" y="2450"/>
                    </a:cubicBezTo>
                    <a:cubicBezTo>
                      <a:pt x="65110" y="2455"/>
                      <a:pt x="65187" y="2457"/>
                      <a:pt x="65264" y="2457"/>
                    </a:cubicBezTo>
                    <a:cubicBezTo>
                      <a:pt x="65730" y="2457"/>
                      <a:pt x="66232" y="2378"/>
                      <a:pt x="66656" y="2378"/>
                    </a:cubicBezTo>
                    <a:cubicBezTo>
                      <a:pt x="66893" y="2378"/>
                      <a:pt x="67106" y="2403"/>
                      <a:pt x="67275" y="2479"/>
                    </a:cubicBezTo>
                    <a:cubicBezTo>
                      <a:pt x="67514" y="2587"/>
                      <a:pt x="67732" y="2622"/>
                      <a:pt x="67937" y="2622"/>
                    </a:cubicBezTo>
                    <a:cubicBezTo>
                      <a:pt x="68310" y="2622"/>
                      <a:pt x="68639" y="2507"/>
                      <a:pt x="68970" y="2507"/>
                    </a:cubicBezTo>
                    <a:cubicBezTo>
                      <a:pt x="69038" y="2507"/>
                      <a:pt x="69106" y="2512"/>
                      <a:pt x="69175" y="2523"/>
                    </a:cubicBezTo>
                    <a:cubicBezTo>
                      <a:pt x="69860" y="2638"/>
                      <a:pt x="70616" y="2530"/>
                      <a:pt x="71168" y="2715"/>
                    </a:cubicBezTo>
                    <a:cubicBezTo>
                      <a:pt x="71316" y="2764"/>
                      <a:pt x="71468" y="2782"/>
                      <a:pt x="71623" y="2782"/>
                    </a:cubicBezTo>
                    <a:cubicBezTo>
                      <a:pt x="71977" y="2782"/>
                      <a:pt x="72342" y="2690"/>
                      <a:pt x="72686" y="2690"/>
                    </a:cubicBezTo>
                    <a:cubicBezTo>
                      <a:pt x="73025" y="2690"/>
                      <a:pt x="73344" y="2779"/>
                      <a:pt x="73614" y="3133"/>
                    </a:cubicBezTo>
                    <a:cubicBezTo>
                      <a:pt x="73837" y="3031"/>
                      <a:pt x="74061" y="2995"/>
                      <a:pt x="74284" y="2995"/>
                    </a:cubicBezTo>
                    <a:cubicBezTo>
                      <a:pt x="74795" y="2995"/>
                      <a:pt x="75307" y="3182"/>
                      <a:pt x="75824" y="3182"/>
                    </a:cubicBezTo>
                    <a:cubicBezTo>
                      <a:pt x="75847" y="3182"/>
                      <a:pt x="75871" y="3182"/>
                      <a:pt x="75894" y="3181"/>
                    </a:cubicBezTo>
                    <a:cubicBezTo>
                      <a:pt x="75958" y="3178"/>
                      <a:pt x="76024" y="3177"/>
                      <a:pt x="76089" y="3177"/>
                    </a:cubicBezTo>
                    <a:cubicBezTo>
                      <a:pt x="76834" y="3177"/>
                      <a:pt x="77633" y="3330"/>
                      <a:pt x="78314" y="3735"/>
                    </a:cubicBezTo>
                    <a:cubicBezTo>
                      <a:pt x="78397" y="3784"/>
                      <a:pt x="78468" y="3803"/>
                      <a:pt x="78534" y="3803"/>
                    </a:cubicBezTo>
                    <a:cubicBezTo>
                      <a:pt x="78666" y="3803"/>
                      <a:pt x="78776" y="3729"/>
                      <a:pt x="78914" y="3688"/>
                    </a:cubicBezTo>
                    <a:cubicBezTo>
                      <a:pt x="79101" y="3632"/>
                      <a:pt x="79289" y="3600"/>
                      <a:pt x="79475" y="3600"/>
                    </a:cubicBezTo>
                    <a:cubicBezTo>
                      <a:pt x="79767" y="3600"/>
                      <a:pt x="80053" y="3678"/>
                      <a:pt x="80314" y="3860"/>
                    </a:cubicBezTo>
                    <a:cubicBezTo>
                      <a:pt x="80392" y="3915"/>
                      <a:pt x="80480" y="3979"/>
                      <a:pt x="80542" y="3979"/>
                    </a:cubicBezTo>
                    <a:cubicBezTo>
                      <a:pt x="80578" y="3979"/>
                      <a:pt x="80606" y="3957"/>
                      <a:pt x="80618" y="3900"/>
                    </a:cubicBezTo>
                    <a:cubicBezTo>
                      <a:pt x="80668" y="3665"/>
                      <a:pt x="80781" y="3595"/>
                      <a:pt x="80901" y="3595"/>
                    </a:cubicBezTo>
                    <a:cubicBezTo>
                      <a:pt x="81024" y="3595"/>
                      <a:pt x="81153" y="3667"/>
                      <a:pt x="81229" y="3710"/>
                    </a:cubicBezTo>
                    <a:cubicBezTo>
                      <a:pt x="81943" y="4117"/>
                      <a:pt x="82707" y="4025"/>
                      <a:pt x="83471" y="4070"/>
                    </a:cubicBezTo>
                    <a:cubicBezTo>
                      <a:pt x="83822" y="4092"/>
                      <a:pt x="84204" y="4118"/>
                      <a:pt x="84534" y="4563"/>
                    </a:cubicBezTo>
                    <a:cubicBezTo>
                      <a:pt x="84894" y="5050"/>
                      <a:pt x="85717" y="5004"/>
                      <a:pt x="86339" y="5162"/>
                    </a:cubicBezTo>
                    <a:cubicBezTo>
                      <a:pt x="87329" y="5413"/>
                      <a:pt x="88140" y="6099"/>
                      <a:pt x="89130" y="6279"/>
                    </a:cubicBezTo>
                    <a:cubicBezTo>
                      <a:pt x="89645" y="6373"/>
                      <a:pt x="89975" y="6894"/>
                      <a:pt x="90503" y="6894"/>
                    </a:cubicBezTo>
                    <a:cubicBezTo>
                      <a:pt x="90566" y="6894"/>
                      <a:pt x="90632" y="6886"/>
                      <a:pt x="90702" y="6869"/>
                    </a:cubicBezTo>
                    <a:cubicBezTo>
                      <a:pt x="90703" y="6869"/>
                      <a:pt x="90705" y="6869"/>
                      <a:pt x="90706" y="6869"/>
                    </a:cubicBezTo>
                    <a:cubicBezTo>
                      <a:pt x="90736" y="6869"/>
                      <a:pt x="90782" y="6941"/>
                      <a:pt x="90822" y="6975"/>
                    </a:cubicBezTo>
                    <a:cubicBezTo>
                      <a:pt x="91924" y="7866"/>
                      <a:pt x="93271" y="8360"/>
                      <a:pt x="94437" y="9173"/>
                    </a:cubicBezTo>
                    <a:cubicBezTo>
                      <a:pt x="94966" y="9541"/>
                      <a:pt x="95385" y="10039"/>
                      <a:pt x="95797" y="10439"/>
                    </a:cubicBezTo>
                    <a:cubicBezTo>
                      <a:pt x="96258" y="10889"/>
                      <a:pt x="96652" y="11568"/>
                      <a:pt x="96977" y="12202"/>
                    </a:cubicBezTo>
                    <a:cubicBezTo>
                      <a:pt x="97416" y="13060"/>
                      <a:pt x="97820" y="13955"/>
                      <a:pt x="98125" y="14849"/>
                    </a:cubicBezTo>
                    <a:cubicBezTo>
                      <a:pt x="98397" y="15648"/>
                      <a:pt x="98507" y="16561"/>
                      <a:pt x="98577" y="17423"/>
                    </a:cubicBezTo>
                    <a:cubicBezTo>
                      <a:pt x="98676" y="18641"/>
                      <a:pt x="98265" y="19846"/>
                      <a:pt x="98741" y="21108"/>
                    </a:cubicBezTo>
                    <a:cubicBezTo>
                      <a:pt x="98971" y="21716"/>
                      <a:pt x="98958" y="22626"/>
                      <a:pt x="98306" y="23276"/>
                    </a:cubicBezTo>
                    <a:cubicBezTo>
                      <a:pt x="98090" y="23491"/>
                      <a:pt x="98090" y="24020"/>
                      <a:pt x="98133" y="24277"/>
                    </a:cubicBezTo>
                    <a:cubicBezTo>
                      <a:pt x="98396" y="25846"/>
                      <a:pt x="98128" y="27394"/>
                      <a:pt x="98100" y="28950"/>
                    </a:cubicBezTo>
                    <a:cubicBezTo>
                      <a:pt x="98063" y="30890"/>
                      <a:pt x="98189" y="32830"/>
                      <a:pt x="98107" y="34775"/>
                    </a:cubicBezTo>
                    <a:cubicBezTo>
                      <a:pt x="98079" y="35412"/>
                      <a:pt x="97795" y="36135"/>
                      <a:pt x="97970" y="36628"/>
                    </a:cubicBezTo>
                    <a:cubicBezTo>
                      <a:pt x="98431" y="37926"/>
                      <a:pt x="97502" y="39136"/>
                      <a:pt x="97931" y="40358"/>
                    </a:cubicBezTo>
                    <a:cubicBezTo>
                      <a:pt x="98034" y="40649"/>
                      <a:pt x="97872" y="40808"/>
                      <a:pt x="97853" y="41029"/>
                    </a:cubicBezTo>
                    <a:cubicBezTo>
                      <a:pt x="97795" y="41700"/>
                      <a:pt x="97737" y="42339"/>
                      <a:pt x="97868" y="43038"/>
                    </a:cubicBezTo>
                    <a:cubicBezTo>
                      <a:pt x="98017" y="43836"/>
                      <a:pt x="97784" y="44733"/>
                      <a:pt x="97834" y="45530"/>
                    </a:cubicBezTo>
                    <a:cubicBezTo>
                      <a:pt x="97900" y="46606"/>
                      <a:pt x="97834" y="47670"/>
                      <a:pt x="97754" y="48716"/>
                    </a:cubicBezTo>
                    <a:cubicBezTo>
                      <a:pt x="97661" y="49923"/>
                      <a:pt x="97625" y="51137"/>
                      <a:pt x="97609" y="52335"/>
                    </a:cubicBezTo>
                    <a:cubicBezTo>
                      <a:pt x="97585" y="54246"/>
                      <a:pt x="97448" y="56155"/>
                      <a:pt x="97436" y="58069"/>
                    </a:cubicBezTo>
                    <a:cubicBezTo>
                      <a:pt x="97423" y="60122"/>
                      <a:pt x="97339" y="62199"/>
                      <a:pt x="97043" y="64260"/>
                    </a:cubicBezTo>
                    <a:cubicBezTo>
                      <a:pt x="96951" y="64896"/>
                      <a:pt x="97146" y="65691"/>
                      <a:pt x="97147" y="66409"/>
                    </a:cubicBezTo>
                    <a:cubicBezTo>
                      <a:pt x="97153" y="68104"/>
                      <a:pt x="97079" y="69799"/>
                      <a:pt x="96980" y="71493"/>
                    </a:cubicBezTo>
                    <a:cubicBezTo>
                      <a:pt x="96957" y="71886"/>
                      <a:pt x="97058" y="72315"/>
                      <a:pt x="97045" y="72740"/>
                    </a:cubicBezTo>
                    <a:cubicBezTo>
                      <a:pt x="96999" y="74283"/>
                      <a:pt x="97163" y="75831"/>
                      <a:pt x="97145" y="77363"/>
                    </a:cubicBezTo>
                    <a:cubicBezTo>
                      <a:pt x="97129" y="78626"/>
                      <a:pt x="96994" y="79922"/>
                      <a:pt x="96799" y="81202"/>
                    </a:cubicBezTo>
                    <a:cubicBezTo>
                      <a:pt x="96610" y="82430"/>
                      <a:pt x="96499" y="83692"/>
                      <a:pt x="96414" y="84946"/>
                    </a:cubicBezTo>
                    <a:cubicBezTo>
                      <a:pt x="96341" y="86011"/>
                      <a:pt x="96603" y="87086"/>
                      <a:pt x="96490" y="88107"/>
                    </a:cubicBezTo>
                    <a:cubicBezTo>
                      <a:pt x="96329" y="89564"/>
                      <a:pt x="96517" y="90980"/>
                      <a:pt x="96533" y="92413"/>
                    </a:cubicBezTo>
                    <a:cubicBezTo>
                      <a:pt x="96543" y="93282"/>
                      <a:pt x="96760" y="94064"/>
                      <a:pt x="96960" y="94891"/>
                    </a:cubicBezTo>
                    <a:cubicBezTo>
                      <a:pt x="97186" y="95823"/>
                      <a:pt x="97027" y="96845"/>
                      <a:pt x="97049" y="97829"/>
                    </a:cubicBezTo>
                    <a:cubicBezTo>
                      <a:pt x="97087" y="99476"/>
                      <a:pt x="97020" y="101119"/>
                      <a:pt x="97207" y="102775"/>
                    </a:cubicBezTo>
                    <a:cubicBezTo>
                      <a:pt x="97381" y="104325"/>
                      <a:pt x="97253" y="105908"/>
                      <a:pt x="97267" y="107477"/>
                    </a:cubicBezTo>
                    <a:cubicBezTo>
                      <a:pt x="97277" y="108626"/>
                      <a:pt x="97326" y="109774"/>
                      <a:pt x="97317" y="110921"/>
                    </a:cubicBezTo>
                    <a:cubicBezTo>
                      <a:pt x="97304" y="112280"/>
                      <a:pt x="97247" y="113638"/>
                      <a:pt x="97212" y="114996"/>
                    </a:cubicBezTo>
                    <a:cubicBezTo>
                      <a:pt x="97197" y="115584"/>
                      <a:pt x="97225" y="116176"/>
                      <a:pt x="97177" y="116761"/>
                    </a:cubicBezTo>
                    <a:cubicBezTo>
                      <a:pt x="96985" y="119058"/>
                      <a:pt x="97034" y="121365"/>
                      <a:pt x="96930" y="123666"/>
                    </a:cubicBezTo>
                    <a:cubicBezTo>
                      <a:pt x="96872" y="124959"/>
                      <a:pt x="96916" y="126293"/>
                      <a:pt x="96852" y="127600"/>
                    </a:cubicBezTo>
                    <a:cubicBezTo>
                      <a:pt x="96759" y="129519"/>
                      <a:pt x="96555" y="131435"/>
                      <a:pt x="96534" y="133358"/>
                    </a:cubicBezTo>
                    <a:cubicBezTo>
                      <a:pt x="96525" y="134171"/>
                      <a:pt x="96624" y="134991"/>
                      <a:pt x="96536" y="135792"/>
                    </a:cubicBezTo>
                    <a:cubicBezTo>
                      <a:pt x="96432" y="136734"/>
                      <a:pt x="96492" y="137675"/>
                      <a:pt x="96404" y="138607"/>
                    </a:cubicBezTo>
                    <a:cubicBezTo>
                      <a:pt x="96345" y="139222"/>
                      <a:pt x="96383" y="139853"/>
                      <a:pt x="96456" y="140423"/>
                    </a:cubicBezTo>
                    <a:cubicBezTo>
                      <a:pt x="96577" y="141378"/>
                      <a:pt x="96156" y="142279"/>
                      <a:pt x="96360" y="143215"/>
                    </a:cubicBezTo>
                    <a:cubicBezTo>
                      <a:pt x="96415" y="143470"/>
                      <a:pt x="96295" y="143716"/>
                      <a:pt x="95976" y="143726"/>
                    </a:cubicBezTo>
                    <a:cubicBezTo>
                      <a:pt x="95446" y="143743"/>
                      <a:pt x="94921" y="143897"/>
                      <a:pt x="94389" y="143897"/>
                    </a:cubicBezTo>
                    <a:cubicBezTo>
                      <a:pt x="94190" y="143897"/>
                      <a:pt x="93990" y="143875"/>
                      <a:pt x="93789" y="143817"/>
                    </a:cubicBezTo>
                    <a:cubicBezTo>
                      <a:pt x="93695" y="143790"/>
                      <a:pt x="93591" y="143773"/>
                      <a:pt x="93489" y="143773"/>
                    </a:cubicBezTo>
                    <a:cubicBezTo>
                      <a:pt x="93425" y="143773"/>
                      <a:pt x="93362" y="143780"/>
                      <a:pt x="93303" y="143795"/>
                    </a:cubicBezTo>
                    <a:cubicBezTo>
                      <a:pt x="92801" y="143928"/>
                      <a:pt x="92298" y="144005"/>
                      <a:pt x="91796" y="144005"/>
                    </a:cubicBezTo>
                    <a:cubicBezTo>
                      <a:pt x="91327" y="144005"/>
                      <a:pt x="90860" y="143938"/>
                      <a:pt x="90397" y="143786"/>
                    </a:cubicBezTo>
                    <a:cubicBezTo>
                      <a:pt x="90335" y="143766"/>
                      <a:pt x="90277" y="143757"/>
                      <a:pt x="90222" y="143757"/>
                    </a:cubicBezTo>
                    <a:cubicBezTo>
                      <a:pt x="89956" y="143757"/>
                      <a:pt x="89762" y="143958"/>
                      <a:pt x="89509" y="143996"/>
                    </a:cubicBezTo>
                    <a:cubicBezTo>
                      <a:pt x="89125" y="144052"/>
                      <a:pt x="88741" y="144069"/>
                      <a:pt x="88357" y="144069"/>
                    </a:cubicBezTo>
                    <a:cubicBezTo>
                      <a:pt x="87796" y="144069"/>
                      <a:pt x="87236" y="144033"/>
                      <a:pt x="86675" y="144033"/>
                    </a:cubicBezTo>
                    <a:cubicBezTo>
                      <a:pt x="86331" y="144033"/>
                      <a:pt x="85987" y="144046"/>
                      <a:pt x="85642" y="144090"/>
                    </a:cubicBezTo>
                    <a:cubicBezTo>
                      <a:pt x="84855" y="144188"/>
                      <a:pt x="84056" y="144261"/>
                      <a:pt x="83254" y="144261"/>
                    </a:cubicBezTo>
                    <a:cubicBezTo>
                      <a:pt x="82664" y="144261"/>
                      <a:pt x="82073" y="144221"/>
                      <a:pt x="81485" y="144124"/>
                    </a:cubicBezTo>
                    <a:cubicBezTo>
                      <a:pt x="81432" y="144114"/>
                      <a:pt x="81374" y="144108"/>
                      <a:pt x="81318" y="144108"/>
                    </a:cubicBezTo>
                    <a:cubicBezTo>
                      <a:pt x="81262" y="144108"/>
                      <a:pt x="81206" y="144114"/>
                      <a:pt x="81158" y="144133"/>
                    </a:cubicBezTo>
                    <a:cubicBezTo>
                      <a:pt x="80668" y="144313"/>
                      <a:pt x="80169" y="144357"/>
                      <a:pt x="79667" y="144357"/>
                    </a:cubicBezTo>
                    <a:cubicBezTo>
                      <a:pt x="79210" y="144357"/>
                      <a:pt x="78752" y="144321"/>
                      <a:pt x="78298" y="144321"/>
                    </a:cubicBezTo>
                    <a:cubicBezTo>
                      <a:pt x="77957" y="144321"/>
                      <a:pt x="77618" y="144341"/>
                      <a:pt x="77283" y="144411"/>
                    </a:cubicBezTo>
                    <a:cubicBezTo>
                      <a:pt x="76134" y="144651"/>
                      <a:pt x="74967" y="144522"/>
                      <a:pt x="73807" y="144684"/>
                    </a:cubicBezTo>
                    <a:cubicBezTo>
                      <a:pt x="73586" y="144714"/>
                      <a:pt x="73358" y="144725"/>
                      <a:pt x="73126" y="144725"/>
                    </a:cubicBezTo>
                    <a:cubicBezTo>
                      <a:pt x="72580" y="144725"/>
                      <a:pt x="72012" y="144666"/>
                      <a:pt x="71452" y="144666"/>
                    </a:cubicBezTo>
                    <a:cubicBezTo>
                      <a:pt x="71350" y="144666"/>
                      <a:pt x="71247" y="144668"/>
                      <a:pt x="71145" y="144672"/>
                    </a:cubicBezTo>
                    <a:cubicBezTo>
                      <a:pt x="70409" y="144707"/>
                      <a:pt x="69672" y="144753"/>
                      <a:pt x="68937" y="144753"/>
                    </a:cubicBezTo>
                    <a:cubicBezTo>
                      <a:pt x="68823" y="144753"/>
                      <a:pt x="68709" y="144752"/>
                      <a:pt x="68596" y="144749"/>
                    </a:cubicBezTo>
                    <a:cubicBezTo>
                      <a:pt x="68540" y="144748"/>
                      <a:pt x="68485" y="144748"/>
                      <a:pt x="68430" y="144748"/>
                    </a:cubicBezTo>
                    <a:cubicBezTo>
                      <a:pt x="67731" y="144748"/>
                      <a:pt x="67034" y="144833"/>
                      <a:pt x="66335" y="144833"/>
                    </a:cubicBezTo>
                    <a:cubicBezTo>
                      <a:pt x="66061" y="144833"/>
                      <a:pt x="65786" y="144820"/>
                      <a:pt x="65511" y="144783"/>
                    </a:cubicBezTo>
                    <a:cubicBezTo>
                      <a:pt x="65318" y="144757"/>
                      <a:pt x="65126" y="144747"/>
                      <a:pt x="64933" y="144747"/>
                    </a:cubicBezTo>
                    <a:cubicBezTo>
                      <a:pt x="64220" y="144747"/>
                      <a:pt x="63508" y="144888"/>
                      <a:pt x="62788" y="144888"/>
                    </a:cubicBezTo>
                    <a:cubicBezTo>
                      <a:pt x="62666" y="144888"/>
                      <a:pt x="62544" y="144884"/>
                      <a:pt x="62422" y="144875"/>
                    </a:cubicBezTo>
                    <a:cubicBezTo>
                      <a:pt x="62230" y="144860"/>
                      <a:pt x="62038" y="144853"/>
                      <a:pt x="61847" y="144853"/>
                    </a:cubicBezTo>
                    <a:cubicBezTo>
                      <a:pt x="60775" y="144853"/>
                      <a:pt x="59706" y="145053"/>
                      <a:pt x="58627" y="145053"/>
                    </a:cubicBezTo>
                    <a:cubicBezTo>
                      <a:pt x="58520" y="145053"/>
                      <a:pt x="58414" y="145051"/>
                      <a:pt x="58307" y="145047"/>
                    </a:cubicBezTo>
                    <a:cubicBezTo>
                      <a:pt x="57925" y="145031"/>
                      <a:pt x="57544" y="145023"/>
                      <a:pt x="57162" y="145023"/>
                    </a:cubicBezTo>
                    <a:cubicBezTo>
                      <a:pt x="56085" y="145023"/>
                      <a:pt x="55009" y="145090"/>
                      <a:pt x="53942" y="145257"/>
                    </a:cubicBezTo>
                    <a:cubicBezTo>
                      <a:pt x="53896" y="145264"/>
                      <a:pt x="53851" y="145268"/>
                      <a:pt x="53806" y="145268"/>
                    </a:cubicBezTo>
                    <a:cubicBezTo>
                      <a:pt x="53447" y="145268"/>
                      <a:pt x="53125" y="145065"/>
                      <a:pt x="52804" y="145065"/>
                    </a:cubicBezTo>
                    <a:cubicBezTo>
                      <a:pt x="52740" y="145065"/>
                      <a:pt x="52676" y="145073"/>
                      <a:pt x="52612" y="145092"/>
                    </a:cubicBezTo>
                    <a:cubicBezTo>
                      <a:pt x="51848" y="145322"/>
                      <a:pt x="51072" y="145366"/>
                      <a:pt x="50295" y="145366"/>
                    </a:cubicBezTo>
                    <a:cubicBezTo>
                      <a:pt x="49816" y="145366"/>
                      <a:pt x="49337" y="145350"/>
                      <a:pt x="48861" y="145350"/>
                    </a:cubicBezTo>
                    <a:cubicBezTo>
                      <a:pt x="48687" y="145350"/>
                      <a:pt x="48513" y="145352"/>
                      <a:pt x="48340" y="145358"/>
                    </a:cubicBezTo>
                    <a:cubicBezTo>
                      <a:pt x="46747" y="145412"/>
                      <a:pt x="45139" y="145444"/>
                      <a:pt x="43545" y="145487"/>
                    </a:cubicBezTo>
                    <a:cubicBezTo>
                      <a:pt x="41962" y="145530"/>
                      <a:pt x="40369" y="145558"/>
                      <a:pt x="38781" y="145684"/>
                    </a:cubicBezTo>
                    <a:cubicBezTo>
                      <a:pt x="38060" y="145741"/>
                      <a:pt x="37334" y="145753"/>
                      <a:pt x="36608" y="145753"/>
                    </a:cubicBezTo>
                    <a:cubicBezTo>
                      <a:pt x="36086" y="145753"/>
                      <a:pt x="35562" y="145747"/>
                      <a:pt x="35040" y="145747"/>
                    </a:cubicBezTo>
                    <a:cubicBezTo>
                      <a:pt x="34584" y="145747"/>
                      <a:pt x="34128" y="145751"/>
                      <a:pt x="33674" y="145769"/>
                    </a:cubicBezTo>
                    <a:cubicBezTo>
                      <a:pt x="32584" y="145811"/>
                      <a:pt x="31490" y="145891"/>
                      <a:pt x="30402" y="145959"/>
                    </a:cubicBezTo>
                    <a:cubicBezTo>
                      <a:pt x="29640" y="146005"/>
                      <a:pt x="28855" y="146008"/>
                      <a:pt x="28081" y="146049"/>
                    </a:cubicBezTo>
                    <a:cubicBezTo>
                      <a:pt x="27153" y="146098"/>
                      <a:pt x="26228" y="146222"/>
                      <a:pt x="25303" y="146222"/>
                    </a:cubicBezTo>
                    <a:cubicBezTo>
                      <a:pt x="25279" y="146222"/>
                      <a:pt x="25255" y="146222"/>
                      <a:pt x="25230" y="146221"/>
                    </a:cubicBezTo>
                    <a:cubicBezTo>
                      <a:pt x="25217" y="146221"/>
                      <a:pt x="25203" y="146221"/>
                      <a:pt x="25189" y="146221"/>
                    </a:cubicBezTo>
                    <a:cubicBezTo>
                      <a:pt x="24122" y="146221"/>
                      <a:pt x="23081" y="146466"/>
                      <a:pt x="22009" y="146466"/>
                    </a:cubicBezTo>
                    <a:cubicBezTo>
                      <a:pt x="21946" y="146466"/>
                      <a:pt x="21882" y="146465"/>
                      <a:pt x="21819" y="146464"/>
                    </a:cubicBezTo>
                    <a:cubicBezTo>
                      <a:pt x="21746" y="146462"/>
                      <a:pt x="21672" y="146461"/>
                      <a:pt x="21599" y="146461"/>
                    </a:cubicBezTo>
                    <a:cubicBezTo>
                      <a:pt x="20680" y="146461"/>
                      <a:pt x="19750" y="146612"/>
                      <a:pt x="18841" y="146775"/>
                    </a:cubicBezTo>
                    <a:cubicBezTo>
                      <a:pt x="17947" y="146935"/>
                      <a:pt x="17045" y="146899"/>
                      <a:pt x="16149" y="147006"/>
                    </a:cubicBezTo>
                    <a:cubicBezTo>
                      <a:pt x="14873" y="147158"/>
                      <a:pt x="13582" y="147434"/>
                      <a:pt x="12323" y="147434"/>
                    </a:cubicBezTo>
                    <a:cubicBezTo>
                      <a:pt x="12291" y="147434"/>
                      <a:pt x="12259" y="147434"/>
                      <a:pt x="12227" y="147433"/>
                    </a:cubicBezTo>
                    <a:cubicBezTo>
                      <a:pt x="12189" y="147433"/>
                      <a:pt x="12150" y="147433"/>
                      <a:pt x="12112" y="147433"/>
                    </a:cubicBezTo>
                    <a:cubicBezTo>
                      <a:pt x="10766" y="147433"/>
                      <a:pt x="9454" y="147718"/>
                      <a:pt x="8110" y="147718"/>
                    </a:cubicBezTo>
                    <a:cubicBezTo>
                      <a:pt x="7942" y="147718"/>
                      <a:pt x="7773" y="147714"/>
                      <a:pt x="7604" y="147704"/>
                    </a:cubicBezTo>
                    <a:cubicBezTo>
                      <a:pt x="7430" y="147693"/>
                      <a:pt x="7254" y="147688"/>
                      <a:pt x="7077" y="147688"/>
                    </a:cubicBezTo>
                    <a:cubicBezTo>
                      <a:pt x="6309" y="147688"/>
                      <a:pt x="5511" y="147791"/>
                      <a:pt x="4759" y="148044"/>
                    </a:cubicBezTo>
                    <a:cubicBezTo>
                      <a:pt x="4710" y="148061"/>
                      <a:pt x="4661" y="148067"/>
                      <a:pt x="4612" y="148067"/>
                    </a:cubicBezTo>
                    <a:cubicBezTo>
                      <a:pt x="4419" y="148067"/>
                      <a:pt x="4223" y="147964"/>
                      <a:pt x="4023" y="147964"/>
                    </a:cubicBezTo>
                    <a:cubicBezTo>
                      <a:pt x="3926" y="147964"/>
                      <a:pt x="3829" y="147988"/>
                      <a:pt x="3730" y="148059"/>
                    </a:cubicBezTo>
                    <a:cubicBezTo>
                      <a:pt x="3715" y="148070"/>
                      <a:pt x="3702" y="148076"/>
                      <a:pt x="3689" y="148076"/>
                    </a:cubicBezTo>
                    <a:cubicBezTo>
                      <a:pt x="3629" y="148076"/>
                      <a:pt x="3589" y="147945"/>
                      <a:pt x="3557" y="147491"/>
                    </a:cubicBezTo>
                    <a:cubicBezTo>
                      <a:pt x="3557" y="145473"/>
                      <a:pt x="3678" y="143799"/>
                      <a:pt x="3522" y="142148"/>
                    </a:cubicBezTo>
                    <a:cubicBezTo>
                      <a:pt x="3375" y="140594"/>
                      <a:pt x="3564" y="139059"/>
                      <a:pt x="3593" y="137526"/>
                    </a:cubicBezTo>
                    <a:cubicBezTo>
                      <a:pt x="3621" y="136154"/>
                      <a:pt x="3571" y="134755"/>
                      <a:pt x="3825" y="133376"/>
                    </a:cubicBezTo>
                    <a:cubicBezTo>
                      <a:pt x="4021" y="132313"/>
                      <a:pt x="4149" y="131230"/>
                      <a:pt x="3755" y="130143"/>
                    </a:cubicBezTo>
                    <a:cubicBezTo>
                      <a:pt x="3702" y="129994"/>
                      <a:pt x="3958" y="129561"/>
                      <a:pt x="3957" y="129166"/>
                    </a:cubicBezTo>
                    <a:cubicBezTo>
                      <a:pt x="3953" y="128038"/>
                      <a:pt x="3855" y="126875"/>
                      <a:pt x="3983" y="125793"/>
                    </a:cubicBezTo>
                    <a:cubicBezTo>
                      <a:pt x="4108" y="124740"/>
                      <a:pt x="4072" y="123700"/>
                      <a:pt x="4141" y="122658"/>
                    </a:cubicBezTo>
                    <a:cubicBezTo>
                      <a:pt x="4183" y="122040"/>
                      <a:pt x="4337" y="121416"/>
                      <a:pt x="3970" y="120809"/>
                    </a:cubicBezTo>
                    <a:cubicBezTo>
                      <a:pt x="3816" y="120552"/>
                      <a:pt x="4306" y="120313"/>
                      <a:pt x="4184" y="119932"/>
                    </a:cubicBezTo>
                    <a:cubicBezTo>
                      <a:pt x="3963" y="119246"/>
                      <a:pt x="4547" y="118442"/>
                      <a:pt x="3845" y="117784"/>
                    </a:cubicBezTo>
                    <a:cubicBezTo>
                      <a:pt x="3695" y="117645"/>
                      <a:pt x="4165" y="117395"/>
                      <a:pt x="4173" y="117085"/>
                    </a:cubicBezTo>
                    <a:cubicBezTo>
                      <a:pt x="4192" y="116289"/>
                      <a:pt x="3893" y="115517"/>
                      <a:pt x="3920" y="114751"/>
                    </a:cubicBezTo>
                    <a:cubicBezTo>
                      <a:pt x="3941" y="114156"/>
                      <a:pt x="3210" y="113665"/>
                      <a:pt x="3759" y="112984"/>
                    </a:cubicBezTo>
                    <a:cubicBezTo>
                      <a:pt x="3851" y="112869"/>
                      <a:pt x="3829" y="112215"/>
                      <a:pt x="3763" y="111874"/>
                    </a:cubicBezTo>
                    <a:cubicBezTo>
                      <a:pt x="3459" y="110306"/>
                      <a:pt x="3687" y="108723"/>
                      <a:pt x="3537" y="107167"/>
                    </a:cubicBezTo>
                    <a:cubicBezTo>
                      <a:pt x="3321" y="104948"/>
                      <a:pt x="3420" y="102738"/>
                      <a:pt x="3414" y="100525"/>
                    </a:cubicBezTo>
                    <a:cubicBezTo>
                      <a:pt x="3410" y="99193"/>
                      <a:pt x="3540" y="97857"/>
                      <a:pt x="3470" y="96531"/>
                    </a:cubicBezTo>
                    <a:cubicBezTo>
                      <a:pt x="3431" y="95761"/>
                      <a:pt x="3360" y="94994"/>
                      <a:pt x="3335" y="94219"/>
                    </a:cubicBezTo>
                    <a:cubicBezTo>
                      <a:pt x="3270" y="92145"/>
                      <a:pt x="3153" y="90073"/>
                      <a:pt x="3028" y="88001"/>
                    </a:cubicBezTo>
                    <a:cubicBezTo>
                      <a:pt x="2903" y="85918"/>
                      <a:pt x="2841" y="83830"/>
                      <a:pt x="2719" y="81754"/>
                    </a:cubicBezTo>
                    <a:cubicBezTo>
                      <a:pt x="2644" y="80462"/>
                      <a:pt x="2455" y="79109"/>
                      <a:pt x="2509" y="77844"/>
                    </a:cubicBezTo>
                    <a:cubicBezTo>
                      <a:pt x="2580" y="76229"/>
                      <a:pt x="2440" y="74630"/>
                      <a:pt x="2482" y="73024"/>
                    </a:cubicBezTo>
                    <a:cubicBezTo>
                      <a:pt x="2534" y="71082"/>
                      <a:pt x="2291" y="69128"/>
                      <a:pt x="2412" y="67194"/>
                    </a:cubicBezTo>
                    <a:cubicBezTo>
                      <a:pt x="2506" y="65666"/>
                      <a:pt x="2294" y="64149"/>
                      <a:pt x="2464" y="62625"/>
                    </a:cubicBezTo>
                    <a:cubicBezTo>
                      <a:pt x="2571" y="61672"/>
                      <a:pt x="2557" y="60703"/>
                      <a:pt x="2540" y="59741"/>
                    </a:cubicBezTo>
                    <a:cubicBezTo>
                      <a:pt x="2522" y="58743"/>
                      <a:pt x="2627" y="57753"/>
                      <a:pt x="2661" y="56760"/>
                    </a:cubicBezTo>
                    <a:cubicBezTo>
                      <a:pt x="2698" y="55698"/>
                      <a:pt x="2688" y="54619"/>
                      <a:pt x="2649" y="53556"/>
                    </a:cubicBezTo>
                    <a:cubicBezTo>
                      <a:pt x="2590" y="51967"/>
                      <a:pt x="2792" y="50386"/>
                      <a:pt x="2692" y="48800"/>
                    </a:cubicBezTo>
                    <a:cubicBezTo>
                      <a:pt x="2589" y="47199"/>
                      <a:pt x="2756" y="45598"/>
                      <a:pt x="2709" y="43990"/>
                    </a:cubicBezTo>
                    <a:cubicBezTo>
                      <a:pt x="2661" y="42390"/>
                      <a:pt x="2734" y="40773"/>
                      <a:pt x="2663" y="39173"/>
                    </a:cubicBezTo>
                    <a:cubicBezTo>
                      <a:pt x="2554" y="36653"/>
                      <a:pt x="2661" y="34131"/>
                      <a:pt x="2512" y="31615"/>
                    </a:cubicBezTo>
                    <a:cubicBezTo>
                      <a:pt x="2423" y="30129"/>
                      <a:pt x="2807" y="28658"/>
                      <a:pt x="2724" y="27196"/>
                    </a:cubicBezTo>
                    <a:cubicBezTo>
                      <a:pt x="2648" y="25853"/>
                      <a:pt x="3019" y="24573"/>
                      <a:pt x="3021" y="23236"/>
                    </a:cubicBezTo>
                    <a:cubicBezTo>
                      <a:pt x="3023" y="21975"/>
                      <a:pt x="3180" y="20630"/>
                      <a:pt x="3510" y="19343"/>
                    </a:cubicBezTo>
                    <a:cubicBezTo>
                      <a:pt x="3659" y="18759"/>
                      <a:pt x="4161" y="18274"/>
                      <a:pt x="4073" y="17690"/>
                    </a:cubicBezTo>
                    <a:cubicBezTo>
                      <a:pt x="3926" y="16726"/>
                      <a:pt x="4297" y="15882"/>
                      <a:pt x="4605" y="15061"/>
                    </a:cubicBezTo>
                    <a:cubicBezTo>
                      <a:pt x="5432" y="12854"/>
                      <a:pt x="6108" y="10505"/>
                      <a:pt x="7780" y="8784"/>
                    </a:cubicBezTo>
                    <a:cubicBezTo>
                      <a:pt x="8814" y="7722"/>
                      <a:pt x="10023" y="6803"/>
                      <a:pt x="11416" y="6062"/>
                    </a:cubicBezTo>
                    <a:cubicBezTo>
                      <a:pt x="13310" y="5053"/>
                      <a:pt x="15309" y="4421"/>
                      <a:pt x="17300" y="3759"/>
                    </a:cubicBezTo>
                    <a:cubicBezTo>
                      <a:pt x="18579" y="3334"/>
                      <a:pt x="19979" y="3235"/>
                      <a:pt x="21355" y="3103"/>
                    </a:cubicBezTo>
                    <a:cubicBezTo>
                      <a:pt x="22415" y="3001"/>
                      <a:pt x="23510" y="2983"/>
                      <a:pt x="24586" y="2749"/>
                    </a:cubicBezTo>
                    <a:cubicBezTo>
                      <a:pt x="24932" y="2674"/>
                      <a:pt x="25299" y="2651"/>
                      <a:pt x="25674" y="2651"/>
                    </a:cubicBezTo>
                    <a:cubicBezTo>
                      <a:pt x="26195" y="2651"/>
                      <a:pt x="26733" y="2695"/>
                      <a:pt x="27252" y="2700"/>
                    </a:cubicBezTo>
                    <a:cubicBezTo>
                      <a:pt x="27420" y="2702"/>
                      <a:pt x="27585" y="2716"/>
                      <a:pt x="27752" y="2716"/>
                    </a:cubicBezTo>
                    <a:cubicBezTo>
                      <a:pt x="27868" y="2716"/>
                      <a:pt x="27985" y="2709"/>
                      <a:pt x="28105" y="2686"/>
                    </a:cubicBezTo>
                    <a:cubicBezTo>
                      <a:pt x="28391" y="2632"/>
                      <a:pt x="28677" y="2612"/>
                      <a:pt x="28963" y="2612"/>
                    </a:cubicBezTo>
                    <a:cubicBezTo>
                      <a:pt x="29483" y="2612"/>
                      <a:pt x="30004" y="2678"/>
                      <a:pt x="30520" y="2725"/>
                    </a:cubicBezTo>
                    <a:cubicBezTo>
                      <a:pt x="30574" y="2730"/>
                      <a:pt x="30628" y="2732"/>
                      <a:pt x="30681" y="2732"/>
                    </a:cubicBezTo>
                    <a:cubicBezTo>
                      <a:pt x="31061" y="2732"/>
                      <a:pt x="31424" y="2622"/>
                      <a:pt x="31778" y="2622"/>
                    </a:cubicBezTo>
                    <a:cubicBezTo>
                      <a:pt x="31818" y="2622"/>
                      <a:pt x="31857" y="2623"/>
                      <a:pt x="31896" y="2626"/>
                    </a:cubicBezTo>
                    <a:cubicBezTo>
                      <a:pt x="32058" y="2639"/>
                      <a:pt x="32220" y="2644"/>
                      <a:pt x="32382" y="2644"/>
                    </a:cubicBezTo>
                    <a:cubicBezTo>
                      <a:pt x="33229" y="2644"/>
                      <a:pt x="34072" y="2502"/>
                      <a:pt x="34918" y="2502"/>
                    </a:cubicBezTo>
                    <a:cubicBezTo>
                      <a:pt x="35244" y="2502"/>
                      <a:pt x="35570" y="2523"/>
                      <a:pt x="35897" y="2581"/>
                    </a:cubicBezTo>
                    <a:cubicBezTo>
                      <a:pt x="35907" y="2583"/>
                      <a:pt x="35917" y="2584"/>
                      <a:pt x="35927" y="2584"/>
                    </a:cubicBezTo>
                    <a:cubicBezTo>
                      <a:pt x="36106" y="2584"/>
                      <a:pt x="36300" y="2314"/>
                      <a:pt x="36502" y="2314"/>
                    </a:cubicBezTo>
                    <a:cubicBezTo>
                      <a:pt x="36545" y="2314"/>
                      <a:pt x="36588" y="2327"/>
                      <a:pt x="36631" y="2356"/>
                    </a:cubicBezTo>
                    <a:cubicBezTo>
                      <a:pt x="36934" y="2560"/>
                      <a:pt x="37292" y="2620"/>
                      <a:pt x="37619" y="2620"/>
                    </a:cubicBezTo>
                    <a:cubicBezTo>
                      <a:pt x="37830" y="2620"/>
                      <a:pt x="38027" y="2595"/>
                      <a:pt x="38190" y="2569"/>
                    </a:cubicBezTo>
                    <a:cubicBezTo>
                      <a:pt x="38421" y="2530"/>
                      <a:pt x="38650" y="2516"/>
                      <a:pt x="38877" y="2516"/>
                    </a:cubicBezTo>
                    <a:cubicBezTo>
                      <a:pt x="39582" y="2516"/>
                      <a:pt x="40268" y="2656"/>
                      <a:pt x="40962" y="2656"/>
                    </a:cubicBezTo>
                    <a:cubicBezTo>
                      <a:pt x="41048" y="2656"/>
                      <a:pt x="41134" y="2654"/>
                      <a:pt x="41221" y="2649"/>
                    </a:cubicBezTo>
                    <a:cubicBezTo>
                      <a:pt x="41913" y="2611"/>
                      <a:pt x="42614" y="2406"/>
                      <a:pt x="43294" y="2406"/>
                    </a:cubicBezTo>
                    <a:cubicBezTo>
                      <a:pt x="43408" y="2406"/>
                      <a:pt x="43520" y="2412"/>
                      <a:pt x="43632" y="2425"/>
                    </a:cubicBezTo>
                    <a:cubicBezTo>
                      <a:pt x="43792" y="2443"/>
                      <a:pt x="43951" y="2451"/>
                      <a:pt x="44108" y="2451"/>
                    </a:cubicBezTo>
                    <a:cubicBezTo>
                      <a:pt x="44874" y="2451"/>
                      <a:pt x="45614" y="2269"/>
                      <a:pt x="46377" y="2265"/>
                    </a:cubicBezTo>
                    <a:cubicBezTo>
                      <a:pt x="47548" y="2259"/>
                      <a:pt x="48734" y="2260"/>
                      <a:pt x="49911" y="2195"/>
                    </a:cubicBezTo>
                    <a:cubicBezTo>
                      <a:pt x="50999" y="2136"/>
                      <a:pt x="52086" y="2037"/>
                      <a:pt x="53173" y="2037"/>
                    </a:cubicBezTo>
                    <a:close/>
                    <a:moveTo>
                      <a:pt x="94254" y="145253"/>
                    </a:moveTo>
                    <a:cubicBezTo>
                      <a:pt x="94665" y="145253"/>
                      <a:pt x="95090" y="145297"/>
                      <a:pt x="95507" y="145297"/>
                    </a:cubicBezTo>
                    <a:cubicBezTo>
                      <a:pt x="95655" y="145297"/>
                      <a:pt x="95801" y="145291"/>
                      <a:pt x="95945" y="145277"/>
                    </a:cubicBezTo>
                    <a:cubicBezTo>
                      <a:pt x="95968" y="145274"/>
                      <a:pt x="95990" y="145273"/>
                      <a:pt x="96010" y="145273"/>
                    </a:cubicBezTo>
                    <a:cubicBezTo>
                      <a:pt x="96546" y="145273"/>
                      <a:pt x="96459" y="146029"/>
                      <a:pt x="96418" y="146380"/>
                    </a:cubicBezTo>
                    <a:cubicBezTo>
                      <a:pt x="96226" y="148082"/>
                      <a:pt x="96169" y="149768"/>
                      <a:pt x="96341" y="151478"/>
                    </a:cubicBezTo>
                    <a:cubicBezTo>
                      <a:pt x="96423" y="152292"/>
                      <a:pt x="96520" y="153205"/>
                      <a:pt x="96417" y="153933"/>
                    </a:cubicBezTo>
                    <a:cubicBezTo>
                      <a:pt x="96177" y="155646"/>
                      <a:pt x="96395" y="157327"/>
                      <a:pt x="96302" y="159014"/>
                    </a:cubicBezTo>
                    <a:cubicBezTo>
                      <a:pt x="96220" y="160490"/>
                      <a:pt x="96325" y="161982"/>
                      <a:pt x="96157" y="163425"/>
                    </a:cubicBezTo>
                    <a:cubicBezTo>
                      <a:pt x="96009" y="164721"/>
                      <a:pt x="96045" y="166044"/>
                      <a:pt x="95648" y="167357"/>
                    </a:cubicBezTo>
                    <a:cubicBezTo>
                      <a:pt x="95303" y="168499"/>
                      <a:pt x="95138" y="169727"/>
                      <a:pt x="94704" y="170856"/>
                    </a:cubicBezTo>
                    <a:cubicBezTo>
                      <a:pt x="94178" y="172227"/>
                      <a:pt x="93978" y="173786"/>
                      <a:pt x="92476" y="174633"/>
                    </a:cubicBezTo>
                    <a:cubicBezTo>
                      <a:pt x="91912" y="174951"/>
                      <a:pt x="91484" y="175603"/>
                      <a:pt x="91133" y="176121"/>
                    </a:cubicBezTo>
                    <a:cubicBezTo>
                      <a:pt x="90236" y="177446"/>
                      <a:pt x="88981" y="178267"/>
                      <a:pt x="87710" y="179109"/>
                    </a:cubicBezTo>
                    <a:cubicBezTo>
                      <a:pt x="87180" y="179463"/>
                      <a:pt x="86541" y="179516"/>
                      <a:pt x="85928" y="179618"/>
                    </a:cubicBezTo>
                    <a:cubicBezTo>
                      <a:pt x="85422" y="179703"/>
                      <a:pt x="84828" y="179838"/>
                      <a:pt x="84481" y="180055"/>
                    </a:cubicBezTo>
                    <a:cubicBezTo>
                      <a:pt x="83469" y="180688"/>
                      <a:pt x="82325" y="180566"/>
                      <a:pt x="81278" y="180897"/>
                    </a:cubicBezTo>
                    <a:cubicBezTo>
                      <a:pt x="81111" y="180950"/>
                      <a:pt x="80942" y="180978"/>
                      <a:pt x="80766" y="180978"/>
                    </a:cubicBezTo>
                    <a:cubicBezTo>
                      <a:pt x="80632" y="180978"/>
                      <a:pt x="80494" y="180961"/>
                      <a:pt x="80351" y="180927"/>
                    </a:cubicBezTo>
                    <a:cubicBezTo>
                      <a:pt x="80232" y="180899"/>
                      <a:pt x="80115" y="180887"/>
                      <a:pt x="80000" y="180887"/>
                    </a:cubicBezTo>
                    <a:cubicBezTo>
                      <a:pt x="79491" y="180887"/>
                      <a:pt x="79009" y="181124"/>
                      <a:pt x="78520" y="181262"/>
                    </a:cubicBezTo>
                    <a:cubicBezTo>
                      <a:pt x="78030" y="181401"/>
                      <a:pt x="77526" y="181361"/>
                      <a:pt x="77013" y="181503"/>
                    </a:cubicBezTo>
                    <a:cubicBezTo>
                      <a:pt x="76189" y="181733"/>
                      <a:pt x="75175" y="181606"/>
                      <a:pt x="74417" y="181837"/>
                    </a:cubicBezTo>
                    <a:cubicBezTo>
                      <a:pt x="73908" y="181992"/>
                      <a:pt x="73402" y="182012"/>
                      <a:pt x="72905" y="182012"/>
                    </a:cubicBezTo>
                    <a:cubicBezTo>
                      <a:pt x="72728" y="182012"/>
                      <a:pt x="72552" y="182009"/>
                      <a:pt x="72378" y="182009"/>
                    </a:cubicBezTo>
                    <a:cubicBezTo>
                      <a:pt x="72148" y="182009"/>
                      <a:pt x="71920" y="182014"/>
                      <a:pt x="71696" y="182035"/>
                    </a:cubicBezTo>
                    <a:cubicBezTo>
                      <a:pt x="71084" y="182093"/>
                      <a:pt x="70446" y="182386"/>
                      <a:pt x="69773" y="182386"/>
                    </a:cubicBezTo>
                    <a:cubicBezTo>
                      <a:pt x="69467" y="182386"/>
                      <a:pt x="69154" y="182325"/>
                      <a:pt x="68833" y="182155"/>
                    </a:cubicBezTo>
                    <a:cubicBezTo>
                      <a:pt x="68753" y="182112"/>
                      <a:pt x="68663" y="182095"/>
                      <a:pt x="68567" y="182095"/>
                    </a:cubicBezTo>
                    <a:cubicBezTo>
                      <a:pt x="68119" y="182095"/>
                      <a:pt x="67523" y="182475"/>
                      <a:pt x="66984" y="182475"/>
                    </a:cubicBezTo>
                    <a:cubicBezTo>
                      <a:pt x="66982" y="182475"/>
                      <a:pt x="66979" y="182475"/>
                      <a:pt x="66977" y="182475"/>
                    </a:cubicBezTo>
                    <a:cubicBezTo>
                      <a:pt x="65798" y="182475"/>
                      <a:pt x="64649" y="182731"/>
                      <a:pt x="63489" y="182894"/>
                    </a:cubicBezTo>
                    <a:cubicBezTo>
                      <a:pt x="62377" y="183050"/>
                      <a:pt x="61227" y="183032"/>
                      <a:pt x="60168" y="183426"/>
                    </a:cubicBezTo>
                    <a:cubicBezTo>
                      <a:pt x="60090" y="183455"/>
                      <a:pt x="60015" y="183467"/>
                      <a:pt x="59945" y="183467"/>
                    </a:cubicBezTo>
                    <a:cubicBezTo>
                      <a:pt x="59678" y="183467"/>
                      <a:pt x="59472" y="183297"/>
                      <a:pt x="59333" y="183251"/>
                    </a:cubicBezTo>
                    <a:cubicBezTo>
                      <a:pt x="59240" y="183221"/>
                      <a:pt x="59148" y="183209"/>
                      <a:pt x="59056" y="183209"/>
                    </a:cubicBezTo>
                    <a:cubicBezTo>
                      <a:pt x="58693" y="183209"/>
                      <a:pt x="58339" y="183397"/>
                      <a:pt x="57996" y="183397"/>
                    </a:cubicBezTo>
                    <a:cubicBezTo>
                      <a:pt x="57825" y="183397"/>
                      <a:pt x="57657" y="183350"/>
                      <a:pt x="57492" y="183209"/>
                    </a:cubicBezTo>
                    <a:cubicBezTo>
                      <a:pt x="57295" y="183356"/>
                      <a:pt x="57085" y="183404"/>
                      <a:pt x="56869" y="183404"/>
                    </a:cubicBezTo>
                    <a:cubicBezTo>
                      <a:pt x="56449" y="183404"/>
                      <a:pt x="56004" y="183221"/>
                      <a:pt x="55581" y="183221"/>
                    </a:cubicBezTo>
                    <a:cubicBezTo>
                      <a:pt x="55301" y="183221"/>
                      <a:pt x="55031" y="183300"/>
                      <a:pt x="54782" y="183564"/>
                    </a:cubicBezTo>
                    <a:cubicBezTo>
                      <a:pt x="54717" y="183633"/>
                      <a:pt x="54657" y="183660"/>
                      <a:pt x="54600" y="183660"/>
                    </a:cubicBezTo>
                    <a:cubicBezTo>
                      <a:pt x="54412" y="183660"/>
                      <a:pt x="54261" y="183361"/>
                      <a:pt x="54074" y="183309"/>
                    </a:cubicBezTo>
                    <a:cubicBezTo>
                      <a:pt x="53903" y="183262"/>
                      <a:pt x="53736" y="183244"/>
                      <a:pt x="53573" y="183244"/>
                    </a:cubicBezTo>
                    <a:cubicBezTo>
                      <a:pt x="53092" y="183244"/>
                      <a:pt x="52639" y="183400"/>
                      <a:pt x="52188" y="183429"/>
                    </a:cubicBezTo>
                    <a:cubicBezTo>
                      <a:pt x="52128" y="183433"/>
                      <a:pt x="52070" y="183434"/>
                      <a:pt x="52011" y="183434"/>
                    </a:cubicBezTo>
                    <a:cubicBezTo>
                      <a:pt x="51446" y="183434"/>
                      <a:pt x="50888" y="183278"/>
                      <a:pt x="50318" y="183278"/>
                    </a:cubicBezTo>
                    <a:cubicBezTo>
                      <a:pt x="50053" y="183278"/>
                      <a:pt x="49785" y="183312"/>
                      <a:pt x="49513" y="183411"/>
                    </a:cubicBezTo>
                    <a:cubicBezTo>
                      <a:pt x="49401" y="183451"/>
                      <a:pt x="49229" y="183484"/>
                      <a:pt x="49035" y="183484"/>
                    </a:cubicBezTo>
                    <a:cubicBezTo>
                      <a:pt x="48784" y="183484"/>
                      <a:pt x="48496" y="183430"/>
                      <a:pt x="48249" y="183269"/>
                    </a:cubicBezTo>
                    <a:cubicBezTo>
                      <a:pt x="48161" y="183213"/>
                      <a:pt x="48074" y="183191"/>
                      <a:pt x="47985" y="183191"/>
                    </a:cubicBezTo>
                    <a:cubicBezTo>
                      <a:pt x="47666" y="183191"/>
                      <a:pt x="47334" y="183478"/>
                      <a:pt x="46948" y="183478"/>
                    </a:cubicBezTo>
                    <a:cubicBezTo>
                      <a:pt x="46889" y="183478"/>
                      <a:pt x="46828" y="183471"/>
                      <a:pt x="46766" y="183455"/>
                    </a:cubicBezTo>
                    <a:cubicBezTo>
                      <a:pt x="46454" y="183375"/>
                      <a:pt x="46020" y="183448"/>
                      <a:pt x="45681" y="183331"/>
                    </a:cubicBezTo>
                    <a:cubicBezTo>
                      <a:pt x="45494" y="183265"/>
                      <a:pt x="45319" y="183231"/>
                      <a:pt x="45147" y="183231"/>
                    </a:cubicBezTo>
                    <a:cubicBezTo>
                      <a:pt x="44959" y="183231"/>
                      <a:pt x="44774" y="183272"/>
                      <a:pt x="44578" y="183359"/>
                    </a:cubicBezTo>
                    <a:cubicBezTo>
                      <a:pt x="44412" y="183433"/>
                      <a:pt x="44238" y="183561"/>
                      <a:pt x="44072" y="183561"/>
                    </a:cubicBezTo>
                    <a:cubicBezTo>
                      <a:pt x="43943" y="183561"/>
                      <a:pt x="43818" y="183483"/>
                      <a:pt x="43705" y="183238"/>
                    </a:cubicBezTo>
                    <a:cubicBezTo>
                      <a:pt x="43656" y="183134"/>
                      <a:pt x="43610" y="183096"/>
                      <a:pt x="43564" y="183096"/>
                    </a:cubicBezTo>
                    <a:cubicBezTo>
                      <a:pt x="43448" y="183096"/>
                      <a:pt x="43335" y="183332"/>
                      <a:pt x="43204" y="183345"/>
                    </a:cubicBezTo>
                    <a:cubicBezTo>
                      <a:pt x="42794" y="183391"/>
                      <a:pt x="42345" y="183430"/>
                      <a:pt x="41920" y="183430"/>
                    </a:cubicBezTo>
                    <a:cubicBezTo>
                      <a:pt x="41494" y="183430"/>
                      <a:pt x="41092" y="183391"/>
                      <a:pt x="40780" y="183279"/>
                    </a:cubicBezTo>
                    <a:cubicBezTo>
                      <a:pt x="40644" y="183230"/>
                      <a:pt x="40508" y="183212"/>
                      <a:pt x="40371" y="183212"/>
                    </a:cubicBezTo>
                    <a:cubicBezTo>
                      <a:pt x="39967" y="183212"/>
                      <a:pt x="39564" y="183370"/>
                      <a:pt x="39189" y="183370"/>
                    </a:cubicBezTo>
                    <a:cubicBezTo>
                      <a:pt x="38917" y="183370"/>
                      <a:pt x="38660" y="183287"/>
                      <a:pt x="38429" y="183000"/>
                    </a:cubicBezTo>
                    <a:cubicBezTo>
                      <a:pt x="38111" y="183145"/>
                      <a:pt x="37797" y="183198"/>
                      <a:pt x="37486" y="183198"/>
                    </a:cubicBezTo>
                    <a:cubicBezTo>
                      <a:pt x="36622" y="183198"/>
                      <a:pt x="35776" y="182791"/>
                      <a:pt x="34900" y="182791"/>
                    </a:cubicBezTo>
                    <a:cubicBezTo>
                      <a:pt x="34887" y="182791"/>
                      <a:pt x="34874" y="182791"/>
                      <a:pt x="34861" y="182791"/>
                    </a:cubicBezTo>
                    <a:cubicBezTo>
                      <a:pt x="34350" y="182797"/>
                      <a:pt x="33830" y="182823"/>
                      <a:pt x="33303" y="182823"/>
                    </a:cubicBezTo>
                    <a:cubicBezTo>
                      <a:pt x="32786" y="182823"/>
                      <a:pt x="32262" y="182798"/>
                      <a:pt x="31737" y="182705"/>
                    </a:cubicBezTo>
                    <a:cubicBezTo>
                      <a:pt x="31208" y="182611"/>
                      <a:pt x="30644" y="182516"/>
                      <a:pt x="30061" y="182516"/>
                    </a:cubicBezTo>
                    <a:cubicBezTo>
                      <a:pt x="29721" y="182516"/>
                      <a:pt x="29375" y="182548"/>
                      <a:pt x="29025" y="182631"/>
                    </a:cubicBezTo>
                    <a:cubicBezTo>
                      <a:pt x="28871" y="182668"/>
                      <a:pt x="28711" y="182684"/>
                      <a:pt x="28547" y="182684"/>
                    </a:cubicBezTo>
                    <a:cubicBezTo>
                      <a:pt x="27956" y="182684"/>
                      <a:pt x="27314" y="182483"/>
                      <a:pt x="26724" y="182340"/>
                    </a:cubicBezTo>
                    <a:cubicBezTo>
                      <a:pt x="26532" y="182294"/>
                      <a:pt x="26280" y="182289"/>
                      <a:pt x="26029" y="182289"/>
                    </a:cubicBezTo>
                    <a:cubicBezTo>
                      <a:pt x="25964" y="182289"/>
                      <a:pt x="25900" y="182289"/>
                      <a:pt x="25837" y="182289"/>
                    </a:cubicBezTo>
                    <a:cubicBezTo>
                      <a:pt x="25511" y="182289"/>
                      <a:pt x="25211" y="182281"/>
                      <a:pt x="25075" y="182180"/>
                    </a:cubicBezTo>
                    <a:cubicBezTo>
                      <a:pt x="24873" y="182028"/>
                      <a:pt x="24686" y="181985"/>
                      <a:pt x="24506" y="181985"/>
                    </a:cubicBezTo>
                    <a:cubicBezTo>
                      <a:pt x="24263" y="181985"/>
                      <a:pt x="24034" y="182064"/>
                      <a:pt x="23802" y="182064"/>
                    </a:cubicBezTo>
                    <a:cubicBezTo>
                      <a:pt x="23751" y="182064"/>
                      <a:pt x="23700" y="182060"/>
                      <a:pt x="23648" y="182051"/>
                    </a:cubicBezTo>
                    <a:cubicBezTo>
                      <a:pt x="23235" y="181976"/>
                      <a:pt x="22815" y="181960"/>
                      <a:pt x="22396" y="181960"/>
                    </a:cubicBezTo>
                    <a:cubicBezTo>
                      <a:pt x="22106" y="181960"/>
                      <a:pt x="21815" y="181968"/>
                      <a:pt x="21528" y="181968"/>
                    </a:cubicBezTo>
                    <a:cubicBezTo>
                      <a:pt x="21268" y="181968"/>
                      <a:pt x="21011" y="181962"/>
                      <a:pt x="20757" y="181939"/>
                    </a:cubicBezTo>
                    <a:cubicBezTo>
                      <a:pt x="19821" y="181855"/>
                      <a:pt x="18836" y="181719"/>
                      <a:pt x="17900" y="181459"/>
                    </a:cubicBezTo>
                    <a:cubicBezTo>
                      <a:pt x="16850" y="181167"/>
                      <a:pt x="15779" y="180971"/>
                      <a:pt x="14739" y="180617"/>
                    </a:cubicBezTo>
                    <a:cubicBezTo>
                      <a:pt x="13699" y="180263"/>
                      <a:pt x="12785" y="179689"/>
                      <a:pt x="11808" y="179228"/>
                    </a:cubicBezTo>
                    <a:cubicBezTo>
                      <a:pt x="11188" y="178933"/>
                      <a:pt x="10454" y="178642"/>
                      <a:pt x="10080" y="178124"/>
                    </a:cubicBezTo>
                    <a:cubicBezTo>
                      <a:pt x="9630" y="177501"/>
                      <a:pt x="8925" y="177201"/>
                      <a:pt x="8519" y="176529"/>
                    </a:cubicBezTo>
                    <a:cubicBezTo>
                      <a:pt x="8069" y="175784"/>
                      <a:pt x="7148" y="175411"/>
                      <a:pt x="6752" y="174560"/>
                    </a:cubicBezTo>
                    <a:cubicBezTo>
                      <a:pt x="6268" y="173524"/>
                      <a:pt x="5679" y="172554"/>
                      <a:pt x="5257" y="171467"/>
                    </a:cubicBezTo>
                    <a:cubicBezTo>
                      <a:pt x="4720" y="170086"/>
                      <a:pt x="4745" y="168677"/>
                      <a:pt x="4443" y="167306"/>
                    </a:cubicBezTo>
                    <a:cubicBezTo>
                      <a:pt x="4099" y="165743"/>
                      <a:pt x="4226" y="164168"/>
                      <a:pt x="3957" y="162629"/>
                    </a:cubicBezTo>
                    <a:cubicBezTo>
                      <a:pt x="3762" y="161510"/>
                      <a:pt x="3868" y="160369"/>
                      <a:pt x="3646" y="159282"/>
                    </a:cubicBezTo>
                    <a:cubicBezTo>
                      <a:pt x="3305" y="157617"/>
                      <a:pt x="3547" y="155947"/>
                      <a:pt x="3446" y="154283"/>
                    </a:cubicBezTo>
                    <a:cubicBezTo>
                      <a:pt x="3366" y="152981"/>
                      <a:pt x="3393" y="151625"/>
                      <a:pt x="3549" y="150304"/>
                    </a:cubicBezTo>
                    <a:cubicBezTo>
                      <a:pt x="3573" y="150105"/>
                      <a:pt x="3598" y="149915"/>
                      <a:pt x="3578" y="149642"/>
                    </a:cubicBezTo>
                    <a:lnTo>
                      <a:pt x="3578" y="149642"/>
                    </a:lnTo>
                    <a:cubicBezTo>
                      <a:pt x="3790" y="150082"/>
                      <a:pt x="4080" y="150206"/>
                      <a:pt x="4374" y="150206"/>
                    </a:cubicBezTo>
                    <a:cubicBezTo>
                      <a:pt x="4720" y="150206"/>
                      <a:pt x="5072" y="150035"/>
                      <a:pt x="5313" y="150001"/>
                    </a:cubicBezTo>
                    <a:cubicBezTo>
                      <a:pt x="6935" y="149773"/>
                      <a:pt x="8546" y="149699"/>
                      <a:pt x="10178" y="149675"/>
                    </a:cubicBezTo>
                    <a:cubicBezTo>
                      <a:pt x="11744" y="149651"/>
                      <a:pt x="13313" y="149482"/>
                      <a:pt x="14871" y="149342"/>
                    </a:cubicBezTo>
                    <a:cubicBezTo>
                      <a:pt x="15011" y="149330"/>
                      <a:pt x="15153" y="149326"/>
                      <a:pt x="15298" y="149326"/>
                    </a:cubicBezTo>
                    <a:cubicBezTo>
                      <a:pt x="15491" y="149326"/>
                      <a:pt x="15687" y="149332"/>
                      <a:pt x="15883" y="149332"/>
                    </a:cubicBezTo>
                    <a:cubicBezTo>
                      <a:pt x="16417" y="149332"/>
                      <a:pt x="16952" y="149285"/>
                      <a:pt x="17421" y="148935"/>
                    </a:cubicBezTo>
                    <a:cubicBezTo>
                      <a:pt x="17577" y="149082"/>
                      <a:pt x="17739" y="149129"/>
                      <a:pt x="17904" y="149129"/>
                    </a:cubicBezTo>
                    <a:cubicBezTo>
                      <a:pt x="18194" y="149129"/>
                      <a:pt x="18495" y="148985"/>
                      <a:pt x="18802" y="148985"/>
                    </a:cubicBezTo>
                    <a:cubicBezTo>
                      <a:pt x="18856" y="148985"/>
                      <a:pt x="18910" y="148990"/>
                      <a:pt x="18964" y="149000"/>
                    </a:cubicBezTo>
                    <a:cubicBezTo>
                      <a:pt x="19080" y="149023"/>
                      <a:pt x="19198" y="149033"/>
                      <a:pt x="19318" y="149033"/>
                    </a:cubicBezTo>
                    <a:cubicBezTo>
                      <a:pt x="19881" y="149033"/>
                      <a:pt x="20483" y="148821"/>
                      <a:pt x="21066" y="148777"/>
                    </a:cubicBezTo>
                    <a:cubicBezTo>
                      <a:pt x="22179" y="148694"/>
                      <a:pt x="23286" y="148565"/>
                      <a:pt x="24403" y="148501"/>
                    </a:cubicBezTo>
                    <a:cubicBezTo>
                      <a:pt x="25677" y="148430"/>
                      <a:pt x="26963" y="148347"/>
                      <a:pt x="28236" y="148246"/>
                    </a:cubicBezTo>
                    <a:cubicBezTo>
                      <a:pt x="28615" y="148215"/>
                      <a:pt x="29054" y="148046"/>
                      <a:pt x="29486" y="148046"/>
                    </a:cubicBezTo>
                    <a:cubicBezTo>
                      <a:pt x="29752" y="148046"/>
                      <a:pt x="30015" y="148110"/>
                      <a:pt x="30261" y="148309"/>
                    </a:cubicBezTo>
                    <a:cubicBezTo>
                      <a:pt x="30272" y="148318"/>
                      <a:pt x="30290" y="148322"/>
                      <a:pt x="30310" y="148322"/>
                    </a:cubicBezTo>
                    <a:cubicBezTo>
                      <a:pt x="30345" y="148322"/>
                      <a:pt x="30389" y="148311"/>
                      <a:pt x="30422" y="148301"/>
                    </a:cubicBezTo>
                    <a:cubicBezTo>
                      <a:pt x="30993" y="148137"/>
                      <a:pt x="31573" y="148100"/>
                      <a:pt x="32157" y="148100"/>
                    </a:cubicBezTo>
                    <a:cubicBezTo>
                      <a:pt x="32627" y="148100"/>
                      <a:pt x="33100" y="148124"/>
                      <a:pt x="33571" y="148124"/>
                    </a:cubicBezTo>
                    <a:cubicBezTo>
                      <a:pt x="34162" y="148124"/>
                      <a:pt x="34752" y="148086"/>
                      <a:pt x="35332" y="147918"/>
                    </a:cubicBezTo>
                    <a:cubicBezTo>
                      <a:pt x="35464" y="147879"/>
                      <a:pt x="35604" y="147865"/>
                      <a:pt x="35747" y="147865"/>
                    </a:cubicBezTo>
                    <a:cubicBezTo>
                      <a:pt x="36059" y="147865"/>
                      <a:pt x="36391" y="147932"/>
                      <a:pt x="36703" y="147963"/>
                    </a:cubicBezTo>
                    <a:cubicBezTo>
                      <a:pt x="37022" y="147995"/>
                      <a:pt x="37341" y="148015"/>
                      <a:pt x="37657" y="148015"/>
                    </a:cubicBezTo>
                    <a:cubicBezTo>
                      <a:pt x="38286" y="148015"/>
                      <a:pt x="38906" y="147934"/>
                      <a:pt x="39503" y="147703"/>
                    </a:cubicBezTo>
                    <a:cubicBezTo>
                      <a:pt x="39555" y="147682"/>
                      <a:pt x="39601" y="147674"/>
                      <a:pt x="39644" y="147674"/>
                    </a:cubicBezTo>
                    <a:cubicBezTo>
                      <a:pt x="39832" y="147674"/>
                      <a:pt x="39950" y="147832"/>
                      <a:pt x="40157" y="147832"/>
                    </a:cubicBezTo>
                    <a:cubicBezTo>
                      <a:pt x="40180" y="147832"/>
                      <a:pt x="40204" y="147830"/>
                      <a:pt x="40229" y="147826"/>
                    </a:cubicBezTo>
                    <a:cubicBezTo>
                      <a:pt x="41057" y="147688"/>
                      <a:pt x="41914" y="147535"/>
                      <a:pt x="42748" y="147535"/>
                    </a:cubicBezTo>
                    <a:cubicBezTo>
                      <a:pt x="42992" y="147535"/>
                      <a:pt x="43234" y="147548"/>
                      <a:pt x="43473" y="147578"/>
                    </a:cubicBezTo>
                    <a:cubicBezTo>
                      <a:pt x="43814" y="147622"/>
                      <a:pt x="44151" y="147637"/>
                      <a:pt x="44486" y="147637"/>
                    </a:cubicBezTo>
                    <a:cubicBezTo>
                      <a:pt x="45212" y="147637"/>
                      <a:pt x="45926" y="147563"/>
                      <a:pt x="46650" y="147534"/>
                    </a:cubicBezTo>
                    <a:cubicBezTo>
                      <a:pt x="47671" y="147494"/>
                      <a:pt x="48691" y="147460"/>
                      <a:pt x="49712" y="147443"/>
                    </a:cubicBezTo>
                    <a:cubicBezTo>
                      <a:pt x="50088" y="147437"/>
                      <a:pt x="50465" y="147436"/>
                      <a:pt x="50841" y="147436"/>
                    </a:cubicBezTo>
                    <a:cubicBezTo>
                      <a:pt x="51015" y="147436"/>
                      <a:pt x="51189" y="147436"/>
                      <a:pt x="51363" y="147436"/>
                    </a:cubicBezTo>
                    <a:cubicBezTo>
                      <a:pt x="52055" y="147436"/>
                      <a:pt x="52747" y="147433"/>
                      <a:pt x="53438" y="147400"/>
                    </a:cubicBezTo>
                    <a:cubicBezTo>
                      <a:pt x="53618" y="147392"/>
                      <a:pt x="53799" y="147389"/>
                      <a:pt x="53982" y="147389"/>
                    </a:cubicBezTo>
                    <a:cubicBezTo>
                      <a:pt x="54287" y="147389"/>
                      <a:pt x="54594" y="147397"/>
                      <a:pt x="54898" y="147397"/>
                    </a:cubicBezTo>
                    <a:cubicBezTo>
                      <a:pt x="55452" y="147397"/>
                      <a:pt x="55997" y="147371"/>
                      <a:pt x="56502" y="147228"/>
                    </a:cubicBezTo>
                    <a:cubicBezTo>
                      <a:pt x="56598" y="147201"/>
                      <a:pt x="56688" y="147191"/>
                      <a:pt x="56775" y="147191"/>
                    </a:cubicBezTo>
                    <a:cubicBezTo>
                      <a:pt x="57070" y="147191"/>
                      <a:pt x="57324" y="147311"/>
                      <a:pt x="57608" y="147311"/>
                    </a:cubicBezTo>
                    <a:cubicBezTo>
                      <a:pt x="57723" y="147311"/>
                      <a:pt x="57844" y="147291"/>
                      <a:pt x="57973" y="147235"/>
                    </a:cubicBezTo>
                    <a:cubicBezTo>
                      <a:pt x="58180" y="147147"/>
                      <a:pt x="58408" y="147119"/>
                      <a:pt x="58647" y="147119"/>
                    </a:cubicBezTo>
                    <a:cubicBezTo>
                      <a:pt x="59046" y="147119"/>
                      <a:pt x="59476" y="147197"/>
                      <a:pt x="59889" y="147197"/>
                    </a:cubicBezTo>
                    <a:cubicBezTo>
                      <a:pt x="59936" y="147197"/>
                      <a:pt x="59983" y="147196"/>
                      <a:pt x="60030" y="147193"/>
                    </a:cubicBezTo>
                    <a:cubicBezTo>
                      <a:pt x="60663" y="147163"/>
                      <a:pt x="61312" y="147109"/>
                      <a:pt x="61959" y="147109"/>
                    </a:cubicBezTo>
                    <a:cubicBezTo>
                      <a:pt x="62437" y="147109"/>
                      <a:pt x="62915" y="147138"/>
                      <a:pt x="63385" y="147228"/>
                    </a:cubicBezTo>
                    <a:cubicBezTo>
                      <a:pt x="63483" y="147247"/>
                      <a:pt x="63560" y="147263"/>
                      <a:pt x="63623" y="147263"/>
                    </a:cubicBezTo>
                    <a:cubicBezTo>
                      <a:pt x="63734" y="147263"/>
                      <a:pt x="63799" y="147212"/>
                      <a:pt x="63850" y="147035"/>
                    </a:cubicBezTo>
                    <a:cubicBezTo>
                      <a:pt x="63876" y="146941"/>
                      <a:pt x="63950" y="146893"/>
                      <a:pt x="64042" y="146893"/>
                    </a:cubicBezTo>
                    <a:cubicBezTo>
                      <a:pt x="64065" y="146893"/>
                      <a:pt x="64088" y="146896"/>
                      <a:pt x="64113" y="146901"/>
                    </a:cubicBezTo>
                    <a:cubicBezTo>
                      <a:pt x="64760" y="147056"/>
                      <a:pt x="65409" y="147105"/>
                      <a:pt x="66059" y="147105"/>
                    </a:cubicBezTo>
                    <a:cubicBezTo>
                      <a:pt x="67059" y="147105"/>
                      <a:pt x="68061" y="146990"/>
                      <a:pt x="69061" y="146972"/>
                    </a:cubicBezTo>
                    <a:cubicBezTo>
                      <a:pt x="69317" y="146967"/>
                      <a:pt x="69574" y="146965"/>
                      <a:pt x="69830" y="146965"/>
                    </a:cubicBezTo>
                    <a:cubicBezTo>
                      <a:pt x="70953" y="146965"/>
                      <a:pt x="72075" y="147003"/>
                      <a:pt x="73197" y="147020"/>
                    </a:cubicBezTo>
                    <a:cubicBezTo>
                      <a:pt x="73217" y="147020"/>
                      <a:pt x="73236" y="147021"/>
                      <a:pt x="73255" y="147021"/>
                    </a:cubicBezTo>
                    <a:cubicBezTo>
                      <a:pt x="74020" y="147021"/>
                      <a:pt x="74790" y="146803"/>
                      <a:pt x="75556" y="146667"/>
                    </a:cubicBezTo>
                    <a:cubicBezTo>
                      <a:pt x="75806" y="146622"/>
                      <a:pt x="76058" y="146532"/>
                      <a:pt x="76298" y="146532"/>
                    </a:cubicBezTo>
                    <a:cubicBezTo>
                      <a:pt x="76512" y="146532"/>
                      <a:pt x="76718" y="146604"/>
                      <a:pt x="76907" y="146843"/>
                    </a:cubicBezTo>
                    <a:cubicBezTo>
                      <a:pt x="76925" y="146866"/>
                      <a:pt x="76981" y="146878"/>
                      <a:pt x="77039" y="146878"/>
                    </a:cubicBezTo>
                    <a:cubicBezTo>
                      <a:pt x="77102" y="146878"/>
                      <a:pt x="77169" y="146864"/>
                      <a:pt x="77197" y="146838"/>
                    </a:cubicBezTo>
                    <a:cubicBezTo>
                      <a:pt x="77526" y="146531"/>
                      <a:pt x="77874" y="146443"/>
                      <a:pt x="78229" y="146443"/>
                    </a:cubicBezTo>
                    <a:cubicBezTo>
                      <a:pt x="78698" y="146443"/>
                      <a:pt x="79181" y="146597"/>
                      <a:pt x="79652" y="146603"/>
                    </a:cubicBezTo>
                    <a:cubicBezTo>
                      <a:pt x="79654" y="146603"/>
                      <a:pt x="79657" y="146603"/>
                      <a:pt x="79659" y="146603"/>
                    </a:cubicBezTo>
                    <a:cubicBezTo>
                      <a:pt x="79890" y="146603"/>
                      <a:pt x="80120" y="146449"/>
                      <a:pt x="80354" y="146441"/>
                    </a:cubicBezTo>
                    <a:cubicBezTo>
                      <a:pt x="82224" y="146383"/>
                      <a:pt x="84096" y="146388"/>
                      <a:pt x="85963" y="146276"/>
                    </a:cubicBezTo>
                    <a:cubicBezTo>
                      <a:pt x="86056" y="146270"/>
                      <a:pt x="86150" y="146268"/>
                      <a:pt x="86244" y="146268"/>
                    </a:cubicBezTo>
                    <a:cubicBezTo>
                      <a:pt x="86543" y="146268"/>
                      <a:pt x="86846" y="146290"/>
                      <a:pt x="87147" y="146290"/>
                    </a:cubicBezTo>
                    <a:cubicBezTo>
                      <a:pt x="87576" y="146290"/>
                      <a:pt x="88003" y="146246"/>
                      <a:pt x="88420" y="146036"/>
                    </a:cubicBezTo>
                    <a:cubicBezTo>
                      <a:pt x="88476" y="146008"/>
                      <a:pt x="88539" y="145997"/>
                      <a:pt x="88608" y="145997"/>
                    </a:cubicBezTo>
                    <a:cubicBezTo>
                      <a:pt x="88812" y="145997"/>
                      <a:pt x="89060" y="146090"/>
                      <a:pt x="89280" y="146090"/>
                    </a:cubicBezTo>
                    <a:cubicBezTo>
                      <a:pt x="89312" y="146090"/>
                      <a:pt x="89345" y="146088"/>
                      <a:pt x="89376" y="146083"/>
                    </a:cubicBezTo>
                    <a:cubicBezTo>
                      <a:pt x="90623" y="145892"/>
                      <a:pt x="91896" y="146029"/>
                      <a:pt x="93120" y="145458"/>
                    </a:cubicBezTo>
                    <a:cubicBezTo>
                      <a:pt x="93470" y="145294"/>
                      <a:pt x="93855" y="145253"/>
                      <a:pt x="94254" y="145253"/>
                    </a:cubicBezTo>
                    <a:close/>
                    <a:moveTo>
                      <a:pt x="53331" y="0"/>
                    </a:moveTo>
                    <a:cubicBezTo>
                      <a:pt x="52790" y="0"/>
                      <a:pt x="52256" y="81"/>
                      <a:pt x="51735" y="93"/>
                    </a:cubicBezTo>
                    <a:cubicBezTo>
                      <a:pt x="51162" y="107"/>
                      <a:pt x="50488" y="242"/>
                      <a:pt x="49913" y="242"/>
                    </a:cubicBezTo>
                    <a:cubicBezTo>
                      <a:pt x="49828" y="242"/>
                      <a:pt x="49745" y="239"/>
                      <a:pt x="49665" y="232"/>
                    </a:cubicBezTo>
                    <a:cubicBezTo>
                      <a:pt x="49182" y="190"/>
                      <a:pt x="48667" y="149"/>
                      <a:pt x="48183" y="149"/>
                    </a:cubicBezTo>
                    <a:cubicBezTo>
                      <a:pt x="47973" y="149"/>
                      <a:pt x="47769" y="157"/>
                      <a:pt x="47577" y="175"/>
                    </a:cubicBezTo>
                    <a:cubicBezTo>
                      <a:pt x="46716" y="259"/>
                      <a:pt x="45866" y="274"/>
                      <a:pt x="45014" y="274"/>
                    </a:cubicBezTo>
                    <a:cubicBezTo>
                      <a:pt x="44536" y="274"/>
                      <a:pt x="44058" y="269"/>
                      <a:pt x="43578" y="269"/>
                    </a:cubicBezTo>
                    <a:cubicBezTo>
                      <a:pt x="43558" y="269"/>
                      <a:pt x="43539" y="269"/>
                      <a:pt x="43519" y="269"/>
                    </a:cubicBezTo>
                    <a:cubicBezTo>
                      <a:pt x="42288" y="270"/>
                      <a:pt x="41033" y="346"/>
                      <a:pt x="39793" y="433"/>
                    </a:cubicBezTo>
                    <a:cubicBezTo>
                      <a:pt x="39473" y="457"/>
                      <a:pt x="39110" y="632"/>
                      <a:pt x="38806" y="632"/>
                    </a:cubicBezTo>
                    <a:cubicBezTo>
                      <a:pt x="38704" y="632"/>
                      <a:pt x="38609" y="613"/>
                      <a:pt x="38524" y="561"/>
                    </a:cubicBezTo>
                    <a:cubicBezTo>
                      <a:pt x="38116" y="314"/>
                      <a:pt x="37695" y="268"/>
                      <a:pt x="37273" y="268"/>
                    </a:cubicBezTo>
                    <a:cubicBezTo>
                      <a:pt x="37022" y="268"/>
                      <a:pt x="36770" y="285"/>
                      <a:pt x="36520" y="285"/>
                    </a:cubicBezTo>
                    <a:cubicBezTo>
                      <a:pt x="36309" y="285"/>
                      <a:pt x="36099" y="273"/>
                      <a:pt x="35891" y="230"/>
                    </a:cubicBezTo>
                    <a:cubicBezTo>
                      <a:pt x="35868" y="225"/>
                      <a:pt x="35846" y="222"/>
                      <a:pt x="35825" y="222"/>
                    </a:cubicBezTo>
                    <a:cubicBezTo>
                      <a:pt x="35599" y="222"/>
                      <a:pt x="35544" y="498"/>
                      <a:pt x="35292" y="498"/>
                    </a:cubicBezTo>
                    <a:cubicBezTo>
                      <a:pt x="35265" y="498"/>
                      <a:pt x="35236" y="495"/>
                      <a:pt x="35203" y="488"/>
                    </a:cubicBezTo>
                    <a:cubicBezTo>
                      <a:pt x="34712" y="378"/>
                      <a:pt x="34212" y="335"/>
                      <a:pt x="33706" y="335"/>
                    </a:cubicBezTo>
                    <a:cubicBezTo>
                      <a:pt x="33371" y="335"/>
                      <a:pt x="33033" y="354"/>
                      <a:pt x="32694" y="384"/>
                    </a:cubicBezTo>
                    <a:cubicBezTo>
                      <a:pt x="32294" y="418"/>
                      <a:pt x="31892" y="428"/>
                      <a:pt x="31490" y="428"/>
                    </a:cubicBezTo>
                    <a:cubicBezTo>
                      <a:pt x="30939" y="428"/>
                      <a:pt x="30386" y="409"/>
                      <a:pt x="29835" y="409"/>
                    </a:cubicBezTo>
                    <a:cubicBezTo>
                      <a:pt x="29792" y="409"/>
                      <a:pt x="29749" y="409"/>
                      <a:pt x="29705" y="410"/>
                    </a:cubicBezTo>
                    <a:cubicBezTo>
                      <a:pt x="29698" y="410"/>
                      <a:pt x="29692" y="410"/>
                      <a:pt x="29685" y="410"/>
                    </a:cubicBezTo>
                    <a:cubicBezTo>
                      <a:pt x="29114" y="410"/>
                      <a:pt x="28528" y="299"/>
                      <a:pt x="27973" y="299"/>
                    </a:cubicBezTo>
                    <a:cubicBezTo>
                      <a:pt x="27848" y="299"/>
                      <a:pt x="27725" y="304"/>
                      <a:pt x="27604" y="318"/>
                    </a:cubicBezTo>
                    <a:cubicBezTo>
                      <a:pt x="26336" y="461"/>
                      <a:pt x="25062" y="424"/>
                      <a:pt x="23793" y="574"/>
                    </a:cubicBezTo>
                    <a:cubicBezTo>
                      <a:pt x="22541" y="722"/>
                      <a:pt x="21316" y="1040"/>
                      <a:pt x="20059" y="1175"/>
                    </a:cubicBezTo>
                    <a:cubicBezTo>
                      <a:pt x="19981" y="1183"/>
                      <a:pt x="19902" y="1186"/>
                      <a:pt x="19824" y="1186"/>
                    </a:cubicBezTo>
                    <a:cubicBezTo>
                      <a:pt x="19597" y="1186"/>
                      <a:pt x="19370" y="1160"/>
                      <a:pt x="19142" y="1160"/>
                    </a:cubicBezTo>
                    <a:cubicBezTo>
                      <a:pt x="19004" y="1160"/>
                      <a:pt x="18865" y="1170"/>
                      <a:pt x="18726" y="1201"/>
                    </a:cubicBezTo>
                    <a:cubicBezTo>
                      <a:pt x="18030" y="1356"/>
                      <a:pt x="17322" y="1572"/>
                      <a:pt x="16686" y="1804"/>
                    </a:cubicBezTo>
                    <a:cubicBezTo>
                      <a:pt x="15988" y="2059"/>
                      <a:pt x="15253" y="2130"/>
                      <a:pt x="14557" y="2394"/>
                    </a:cubicBezTo>
                    <a:cubicBezTo>
                      <a:pt x="13341" y="2857"/>
                      <a:pt x="12217" y="3521"/>
                      <a:pt x="10998" y="3933"/>
                    </a:cubicBezTo>
                    <a:cubicBezTo>
                      <a:pt x="10525" y="4094"/>
                      <a:pt x="10379" y="4700"/>
                      <a:pt x="9902" y="4700"/>
                    </a:cubicBezTo>
                    <a:cubicBezTo>
                      <a:pt x="9862" y="4700"/>
                      <a:pt x="9820" y="4696"/>
                      <a:pt x="9776" y="4687"/>
                    </a:cubicBezTo>
                    <a:cubicBezTo>
                      <a:pt x="9710" y="4673"/>
                      <a:pt x="9649" y="4667"/>
                      <a:pt x="9593" y="4667"/>
                    </a:cubicBezTo>
                    <a:cubicBezTo>
                      <a:pt x="9346" y="4667"/>
                      <a:pt x="9191" y="4792"/>
                      <a:pt x="9003" y="4975"/>
                    </a:cubicBezTo>
                    <a:cubicBezTo>
                      <a:pt x="8096" y="5865"/>
                      <a:pt x="7118" y="6690"/>
                      <a:pt x="6257" y="7620"/>
                    </a:cubicBezTo>
                    <a:cubicBezTo>
                      <a:pt x="5339" y="8611"/>
                      <a:pt x="4372" y="9527"/>
                      <a:pt x="3751" y="10816"/>
                    </a:cubicBezTo>
                    <a:cubicBezTo>
                      <a:pt x="2836" y="12714"/>
                      <a:pt x="2386" y="14743"/>
                      <a:pt x="1862" y="16730"/>
                    </a:cubicBezTo>
                    <a:cubicBezTo>
                      <a:pt x="1511" y="18059"/>
                      <a:pt x="1533" y="19522"/>
                      <a:pt x="1316" y="20925"/>
                    </a:cubicBezTo>
                    <a:cubicBezTo>
                      <a:pt x="1144" y="22040"/>
                      <a:pt x="1230" y="23224"/>
                      <a:pt x="991" y="24350"/>
                    </a:cubicBezTo>
                    <a:cubicBezTo>
                      <a:pt x="799" y="25259"/>
                      <a:pt x="993" y="26165"/>
                      <a:pt x="790" y="27096"/>
                    </a:cubicBezTo>
                    <a:cubicBezTo>
                      <a:pt x="540" y="28246"/>
                      <a:pt x="814" y="29473"/>
                      <a:pt x="616" y="30689"/>
                    </a:cubicBezTo>
                    <a:cubicBezTo>
                      <a:pt x="485" y="31490"/>
                      <a:pt x="628" y="32383"/>
                      <a:pt x="581" y="33232"/>
                    </a:cubicBezTo>
                    <a:cubicBezTo>
                      <a:pt x="529" y="34164"/>
                      <a:pt x="490" y="35106"/>
                      <a:pt x="492" y="36029"/>
                    </a:cubicBezTo>
                    <a:cubicBezTo>
                      <a:pt x="494" y="36933"/>
                      <a:pt x="553" y="37890"/>
                      <a:pt x="744" y="38769"/>
                    </a:cubicBezTo>
                    <a:cubicBezTo>
                      <a:pt x="867" y="39330"/>
                      <a:pt x="380" y="39737"/>
                      <a:pt x="623" y="40186"/>
                    </a:cubicBezTo>
                    <a:cubicBezTo>
                      <a:pt x="1035" y="40945"/>
                      <a:pt x="637" y="41732"/>
                      <a:pt x="755" y="42513"/>
                    </a:cubicBezTo>
                    <a:cubicBezTo>
                      <a:pt x="850" y="43130"/>
                      <a:pt x="736" y="43808"/>
                      <a:pt x="778" y="44475"/>
                    </a:cubicBezTo>
                    <a:cubicBezTo>
                      <a:pt x="818" y="45100"/>
                      <a:pt x="1060" y="45750"/>
                      <a:pt x="705" y="46461"/>
                    </a:cubicBezTo>
                    <a:cubicBezTo>
                      <a:pt x="444" y="46984"/>
                      <a:pt x="695" y="47739"/>
                      <a:pt x="657" y="48398"/>
                    </a:cubicBezTo>
                    <a:cubicBezTo>
                      <a:pt x="629" y="48910"/>
                      <a:pt x="808" y="49478"/>
                      <a:pt x="723" y="50031"/>
                    </a:cubicBezTo>
                    <a:cubicBezTo>
                      <a:pt x="628" y="50638"/>
                      <a:pt x="526" y="51405"/>
                      <a:pt x="626" y="51838"/>
                    </a:cubicBezTo>
                    <a:cubicBezTo>
                      <a:pt x="807" y="52622"/>
                      <a:pt x="639" y="53362"/>
                      <a:pt x="641" y="54083"/>
                    </a:cubicBezTo>
                    <a:cubicBezTo>
                      <a:pt x="645" y="55048"/>
                      <a:pt x="399" y="56038"/>
                      <a:pt x="635" y="56996"/>
                    </a:cubicBezTo>
                    <a:cubicBezTo>
                      <a:pt x="744" y="57444"/>
                      <a:pt x="652" y="57696"/>
                      <a:pt x="370" y="57969"/>
                    </a:cubicBezTo>
                    <a:cubicBezTo>
                      <a:pt x="956" y="58386"/>
                      <a:pt x="366" y="58983"/>
                      <a:pt x="613" y="59487"/>
                    </a:cubicBezTo>
                    <a:cubicBezTo>
                      <a:pt x="985" y="60245"/>
                      <a:pt x="1" y="61083"/>
                      <a:pt x="674" y="61875"/>
                    </a:cubicBezTo>
                    <a:cubicBezTo>
                      <a:pt x="714" y="61922"/>
                      <a:pt x="667" y="62092"/>
                      <a:pt x="611" y="62166"/>
                    </a:cubicBezTo>
                    <a:cubicBezTo>
                      <a:pt x="53" y="62889"/>
                      <a:pt x="516" y="63706"/>
                      <a:pt x="547" y="64422"/>
                    </a:cubicBezTo>
                    <a:cubicBezTo>
                      <a:pt x="577" y="65076"/>
                      <a:pt x="682" y="65889"/>
                      <a:pt x="481" y="66361"/>
                    </a:cubicBezTo>
                    <a:cubicBezTo>
                      <a:pt x="219" y="66971"/>
                      <a:pt x="836" y="67589"/>
                      <a:pt x="269" y="68060"/>
                    </a:cubicBezTo>
                    <a:cubicBezTo>
                      <a:pt x="748" y="68821"/>
                      <a:pt x="302" y="69686"/>
                      <a:pt x="554" y="70490"/>
                    </a:cubicBezTo>
                    <a:cubicBezTo>
                      <a:pt x="783" y="71220"/>
                      <a:pt x="284" y="71959"/>
                      <a:pt x="425" y="72745"/>
                    </a:cubicBezTo>
                    <a:cubicBezTo>
                      <a:pt x="468" y="72990"/>
                      <a:pt x="696" y="73171"/>
                      <a:pt x="614" y="73468"/>
                    </a:cubicBezTo>
                    <a:cubicBezTo>
                      <a:pt x="327" y="74513"/>
                      <a:pt x="755" y="75572"/>
                      <a:pt x="553" y="76646"/>
                    </a:cubicBezTo>
                    <a:cubicBezTo>
                      <a:pt x="407" y="77425"/>
                      <a:pt x="396" y="78307"/>
                      <a:pt x="622" y="79052"/>
                    </a:cubicBezTo>
                    <a:cubicBezTo>
                      <a:pt x="762" y="79516"/>
                      <a:pt x="377" y="79832"/>
                      <a:pt x="584" y="80204"/>
                    </a:cubicBezTo>
                    <a:cubicBezTo>
                      <a:pt x="857" y="80695"/>
                      <a:pt x="774" y="81266"/>
                      <a:pt x="758" y="81754"/>
                    </a:cubicBezTo>
                    <a:cubicBezTo>
                      <a:pt x="715" y="83129"/>
                      <a:pt x="853" y="84503"/>
                      <a:pt x="750" y="85866"/>
                    </a:cubicBezTo>
                    <a:cubicBezTo>
                      <a:pt x="715" y="86329"/>
                      <a:pt x="1263" y="86621"/>
                      <a:pt x="1037" y="86924"/>
                    </a:cubicBezTo>
                    <a:cubicBezTo>
                      <a:pt x="553" y="87576"/>
                      <a:pt x="1428" y="88296"/>
                      <a:pt x="850" y="88890"/>
                    </a:cubicBezTo>
                    <a:cubicBezTo>
                      <a:pt x="1333" y="90130"/>
                      <a:pt x="1009" y="91430"/>
                      <a:pt x="1135" y="92697"/>
                    </a:cubicBezTo>
                    <a:cubicBezTo>
                      <a:pt x="1283" y="94185"/>
                      <a:pt x="1484" y="95666"/>
                      <a:pt x="1493" y="97171"/>
                    </a:cubicBezTo>
                    <a:cubicBezTo>
                      <a:pt x="1496" y="97594"/>
                      <a:pt x="1293" y="98235"/>
                      <a:pt x="1321" y="98256"/>
                    </a:cubicBezTo>
                    <a:cubicBezTo>
                      <a:pt x="2155" y="98878"/>
                      <a:pt x="1461" y="99672"/>
                      <a:pt x="1456" y="100298"/>
                    </a:cubicBezTo>
                    <a:cubicBezTo>
                      <a:pt x="1450" y="101120"/>
                      <a:pt x="1713" y="101934"/>
                      <a:pt x="1506" y="102796"/>
                    </a:cubicBezTo>
                    <a:cubicBezTo>
                      <a:pt x="1334" y="103505"/>
                      <a:pt x="1829" y="104482"/>
                      <a:pt x="1502" y="105022"/>
                    </a:cubicBezTo>
                    <a:cubicBezTo>
                      <a:pt x="1058" y="105753"/>
                      <a:pt x="1608" y="106348"/>
                      <a:pt x="1397" y="107012"/>
                    </a:cubicBezTo>
                    <a:cubicBezTo>
                      <a:pt x="1321" y="107252"/>
                      <a:pt x="1101" y="107740"/>
                      <a:pt x="1301" y="108094"/>
                    </a:cubicBezTo>
                    <a:cubicBezTo>
                      <a:pt x="1876" y="109108"/>
                      <a:pt x="1540" y="110222"/>
                      <a:pt x="1660" y="111282"/>
                    </a:cubicBezTo>
                    <a:cubicBezTo>
                      <a:pt x="1782" y="112366"/>
                      <a:pt x="1799" y="113471"/>
                      <a:pt x="1851" y="114560"/>
                    </a:cubicBezTo>
                    <a:cubicBezTo>
                      <a:pt x="1896" y="115494"/>
                      <a:pt x="2039" y="116436"/>
                      <a:pt x="1939" y="117408"/>
                    </a:cubicBezTo>
                    <a:cubicBezTo>
                      <a:pt x="1835" y="118431"/>
                      <a:pt x="1786" y="119505"/>
                      <a:pt x="1891" y="120543"/>
                    </a:cubicBezTo>
                    <a:cubicBezTo>
                      <a:pt x="2055" y="122188"/>
                      <a:pt x="1836" y="123814"/>
                      <a:pt x="1798" y="125449"/>
                    </a:cubicBezTo>
                    <a:cubicBezTo>
                      <a:pt x="1775" y="126435"/>
                      <a:pt x="1771" y="127421"/>
                      <a:pt x="1764" y="128407"/>
                    </a:cubicBezTo>
                    <a:cubicBezTo>
                      <a:pt x="1758" y="129203"/>
                      <a:pt x="1897" y="130031"/>
                      <a:pt x="1725" y="130787"/>
                    </a:cubicBezTo>
                    <a:cubicBezTo>
                      <a:pt x="1508" y="131744"/>
                      <a:pt x="1751" y="132695"/>
                      <a:pt x="1535" y="133666"/>
                    </a:cubicBezTo>
                    <a:cubicBezTo>
                      <a:pt x="1410" y="134230"/>
                      <a:pt x="1161" y="135096"/>
                      <a:pt x="1771" y="135719"/>
                    </a:cubicBezTo>
                    <a:cubicBezTo>
                      <a:pt x="1820" y="135768"/>
                      <a:pt x="1655" y="136004"/>
                      <a:pt x="1622" y="136161"/>
                    </a:cubicBezTo>
                    <a:cubicBezTo>
                      <a:pt x="1487" y="136800"/>
                      <a:pt x="1222" y="137410"/>
                      <a:pt x="1278" y="138094"/>
                    </a:cubicBezTo>
                    <a:cubicBezTo>
                      <a:pt x="1298" y="138327"/>
                      <a:pt x="1461" y="138480"/>
                      <a:pt x="1382" y="138824"/>
                    </a:cubicBezTo>
                    <a:cubicBezTo>
                      <a:pt x="1157" y="139810"/>
                      <a:pt x="1059" y="140891"/>
                      <a:pt x="1225" y="141882"/>
                    </a:cubicBezTo>
                    <a:cubicBezTo>
                      <a:pt x="1355" y="142667"/>
                      <a:pt x="1094" y="143408"/>
                      <a:pt x="1267" y="144167"/>
                    </a:cubicBezTo>
                    <a:cubicBezTo>
                      <a:pt x="1473" y="145063"/>
                      <a:pt x="1029" y="146014"/>
                      <a:pt x="1304" y="146861"/>
                    </a:cubicBezTo>
                    <a:cubicBezTo>
                      <a:pt x="1549" y="147610"/>
                      <a:pt x="807" y="148349"/>
                      <a:pt x="1427" y="149021"/>
                    </a:cubicBezTo>
                    <a:cubicBezTo>
                      <a:pt x="949" y="150380"/>
                      <a:pt x="1230" y="151811"/>
                      <a:pt x="1103" y="153202"/>
                    </a:cubicBezTo>
                    <a:cubicBezTo>
                      <a:pt x="1017" y="154166"/>
                      <a:pt x="1207" y="155214"/>
                      <a:pt x="1241" y="156224"/>
                    </a:cubicBezTo>
                    <a:cubicBezTo>
                      <a:pt x="1261" y="156867"/>
                      <a:pt x="1542" y="157514"/>
                      <a:pt x="1505" y="158081"/>
                    </a:cubicBezTo>
                    <a:cubicBezTo>
                      <a:pt x="1459" y="158783"/>
                      <a:pt x="1534" y="159463"/>
                      <a:pt x="1554" y="160149"/>
                    </a:cubicBezTo>
                    <a:cubicBezTo>
                      <a:pt x="1585" y="161208"/>
                      <a:pt x="1704" y="162263"/>
                      <a:pt x="1760" y="163321"/>
                    </a:cubicBezTo>
                    <a:cubicBezTo>
                      <a:pt x="1826" y="164528"/>
                      <a:pt x="1779" y="165731"/>
                      <a:pt x="2137" y="166926"/>
                    </a:cubicBezTo>
                    <a:cubicBezTo>
                      <a:pt x="2342" y="167608"/>
                      <a:pt x="2273" y="168380"/>
                      <a:pt x="2557" y="169007"/>
                    </a:cubicBezTo>
                    <a:cubicBezTo>
                      <a:pt x="2259" y="169451"/>
                      <a:pt x="2753" y="169615"/>
                      <a:pt x="2750" y="169954"/>
                    </a:cubicBezTo>
                    <a:cubicBezTo>
                      <a:pt x="2726" y="171494"/>
                      <a:pt x="3578" y="172790"/>
                      <a:pt x="4158" y="174114"/>
                    </a:cubicBezTo>
                    <a:cubicBezTo>
                      <a:pt x="4844" y="175678"/>
                      <a:pt x="6171" y="176893"/>
                      <a:pt x="7363" y="178120"/>
                    </a:cubicBezTo>
                    <a:cubicBezTo>
                      <a:pt x="8514" y="179306"/>
                      <a:pt x="9710" y="180470"/>
                      <a:pt x="11299" y="181157"/>
                    </a:cubicBezTo>
                    <a:cubicBezTo>
                      <a:pt x="11809" y="181378"/>
                      <a:pt x="12534" y="181419"/>
                      <a:pt x="12822" y="181984"/>
                    </a:cubicBezTo>
                    <a:cubicBezTo>
                      <a:pt x="13120" y="182567"/>
                      <a:pt x="13744" y="182679"/>
                      <a:pt x="14169" y="182839"/>
                    </a:cubicBezTo>
                    <a:cubicBezTo>
                      <a:pt x="15859" y="183478"/>
                      <a:pt x="17688" y="183563"/>
                      <a:pt x="19470" y="183814"/>
                    </a:cubicBezTo>
                    <a:cubicBezTo>
                      <a:pt x="21161" y="184054"/>
                      <a:pt x="22867" y="184117"/>
                      <a:pt x="24580" y="184140"/>
                    </a:cubicBezTo>
                    <a:cubicBezTo>
                      <a:pt x="25780" y="184155"/>
                      <a:pt x="26959" y="184525"/>
                      <a:pt x="28179" y="184525"/>
                    </a:cubicBezTo>
                    <a:cubicBezTo>
                      <a:pt x="28309" y="184525"/>
                      <a:pt x="28439" y="184521"/>
                      <a:pt x="28569" y="184512"/>
                    </a:cubicBezTo>
                    <a:cubicBezTo>
                      <a:pt x="28647" y="184506"/>
                      <a:pt x="28728" y="184504"/>
                      <a:pt x="28810" y="184504"/>
                    </a:cubicBezTo>
                    <a:cubicBezTo>
                      <a:pt x="29069" y="184504"/>
                      <a:pt x="29346" y="184528"/>
                      <a:pt x="29608" y="184555"/>
                    </a:cubicBezTo>
                    <a:cubicBezTo>
                      <a:pt x="31011" y="184694"/>
                      <a:pt x="32431" y="184820"/>
                      <a:pt x="33826" y="184859"/>
                    </a:cubicBezTo>
                    <a:cubicBezTo>
                      <a:pt x="34779" y="184885"/>
                      <a:pt x="35741" y="185021"/>
                      <a:pt x="36682" y="185076"/>
                    </a:cubicBezTo>
                    <a:cubicBezTo>
                      <a:pt x="38289" y="185172"/>
                      <a:pt x="39896" y="185190"/>
                      <a:pt x="41501" y="185244"/>
                    </a:cubicBezTo>
                    <a:cubicBezTo>
                      <a:pt x="42200" y="185268"/>
                      <a:pt x="42898" y="185290"/>
                      <a:pt x="43597" y="185290"/>
                    </a:cubicBezTo>
                    <a:cubicBezTo>
                      <a:pt x="43889" y="185290"/>
                      <a:pt x="44182" y="185286"/>
                      <a:pt x="44475" y="185277"/>
                    </a:cubicBezTo>
                    <a:cubicBezTo>
                      <a:pt x="44687" y="185270"/>
                      <a:pt x="44898" y="185267"/>
                      <a:pt x="45110" y="185267"/>
                    </a:cubicBezTo>
                    <a:cubicBezTo>
                      <a:pt x="46071" y="185267"/>
                      <a:pt x="47034" y="185325"/>
                      <a:pt x="47996" y="185325"/>
                    </a:cubicBezTo>
                    <a:cubicBezTo>
                      <a:pt x="48164" y="185325"/>
                      <a:pt x="48332" y="185323"/>
                      <a:pt x="48500" y="185319"/>
                    </a:cubicBezTo>
                    <a:cubicBezTo>
                      <a:pt x="49156" y="185303"/>
                      <a:pt x="49855" y="185214"/>
                      <a:pt x="50495" y="185214"/>
                    </a:cubicBezTo>
                    <a:cubicBezTo>
                      <a:pt x="50699" y="185214"/>
                      <a:pt x="50896" y="185223"/>
                      <a:pt x="51084" y="185246"/>
                    </a:cubicBezTo>
                    <a:cubicBezTo>
                      <a:pt x="51603" y="185310"/>
                      <a:pt x="52138" y="185336"/>
                      <a:pt x="52655" y="185336"/>
                    </a:cubicBezTo>
                    <a:cubicBezTo>
                      <a:pt x="53016" y="185336"/>
                      <a:pt x="53369" y="185323"/>
                      <a:pt x="53700" y="185303"/>
                    </a:cubicBezTo>
                    <a:cubicBezTo>
                      <a:pt x="54827" y="185233"/>
                      <a:pt x="55955" y="185188"/>
                      <a:pt x="57080" y="185188"/>
                    </a:cubicBezTo>
                    <a:cubicBezTo>
                      <a:pt x="57409" y="185188"/>
                      <a:pt x="57737" y="185192"/>
                      <a:pt x="58066" y="185200"/>
                    </a:cubicBezTo>
                    <a:cubicBezTo>
                      <a:pt x="58193" y="185203"/>
                      <a:pt x="58320" y="185204"/>
                      <a:pt x="58447" y="185204"/>
                    </a:cubicBezTo>
                    <a:cubicBezTo>
                      <a:pt x="59827" y="185204"/>
                      <a:pt x="61189" y="185030"/>
                      <a:pt x="62557" y="184928"/>
                    </a:cubicBezTo>
                    <a:cubicBezTo>
                      <a:pt x="63001" y="184895"/>
                      <a:pt x="63520" y="184754"/>
                      <a:pt x="63963" y="184691"/>
                    </a:cubicBezTo>
                    <a:cubicBezTo>
                      <a:pt x="64590" y="184601"/>
                      <a:pt x="65150" y="184230"/>
                      <a:pt x="65758" y="184230"/>
                    </a:cubicBezTo>
                    <a:cubicBezTo>
                      <a:pt x="65803" y="184230"/>
                      <a:pt x="65849" y="184233"/>
                      <a:pt x="65895" y="184237"/>
                    </a:cubicBezTo>
                    <a:cubicBezTo>
                      <a:pt x="66103" y="184257"/>
                      <a:pt x="66312" y="184265"/>
                      <a:pt x="66520" y="184265"/>
                    </a:cubicBezTo>
                    <a:cubicBezTo>
                      <a:pt x="67103" y="184265"/>
                      <a:pt x="67681" y="184201"/>
                      <a:pt x="68247" y="184146"/>
                    </a:cubicBezTo>
                    <a:cubicBezTo>
                      <a:pt x="69311" y="184045"/>
                      <a:pt x="70396" y="184037"/>
                      <a:pt x="71452" y="183940"/>
                    </a:cubicBezTo>
                    <a:cubicBezTo>
                      <a:pt x="72480" y="183848"/>
                      <a:pt x="73642" y="183877"/>
                      <a:pt x="74622" y="183681"/>
                    </a:cubicBezTo>
                    <a:cubicBezTo>
                      <a:pt x="75694" y="183466"/>
                      <a:pt x="76791" y="183548"/>
                      <a:pt x="77873" y="183233"/>
                    </a:cubicBezTo>
                    <a:cubicBezTo>
                      <a:pt x="78995" y="182906"/>
                      <a:pt x="80231" y="182765"/>
                      <a:pt x="81436" y="182663"/>
                    </a:cubicBezTo>
                    <a:cubicBezTo>
                      <a:pt x="82101" y="182606"/>
                      <a:pt x="82717" y="182191"/>
                      <a:pt x="83396" y="182191"/>
                    </a:cubicBezTo>
                    <a:cubicBezTo>
                      <a:pt x="83580" y="182191"/>
                      <a:pt x="83768" y="182221"/>
                      <a:pt x="83964" y="182297"/>
                    </a:cubicBezTo>
                    <a:cubicBezTo>
                      <a:pt x="83970" y="182300"/>
                      <a:pt x="83977" y="182301"/>
                      <a:pt x="83985" y="182301"/>
                    </a:cubicBezTo>
                    <a:cubicBezTo>
                      <a:pt x="84057" y="182301"/>
                      <a:pt x="84196" y="182215"/>
                      <a:pt x="84224" y="182146"/>
                    </a:cubicBezTo>
                    <a:cubicBezTo>
                      <a:pt x="84321" y="181910"/>
                      <a:pt x="84517" y="181897"/>
                      <a:pt x="84718" y="181897"/>
                    </a:cubicBezTo>
                    <a:cubicBezTo>
                      <a:pt x="84741" y="181897"/>
                      <a:pt x="84765" y="181897"/>
                      <a:pt x="84789" y="181897"/>
                    </a:cubicBezTo>
                    <a:cubicBezTo>
                      <a:pt x="84982" y="181897"/>
                      <a:pt x="85168" y="181886"/>
                      <a:pt x="85263" y="181672"/>
                    </a:cubicBezTo>
                    <a:cubicBezTo>
                      <a:pt x="85409" y="181763"/>
                      <a:pt x="85546" y="181799"/>
                      <a:pt x="85677" y="181799"/>
                    </a:cubicBezTo>
                    <a:cubicBezTo>
                      <a:pt x="86141" y="181799"/>
                      <a:pt x="86527" y="181342"/>
                      <a:pt x="86993" y="181278"/>
                    </a:cubicBezTo>
                    <a:cubicBezTo>
                      <a:pt x="87467" y="181214"/>
                      <a:pt x="88216" y="181173"/>
                      <a:pt x="88734" y="180570"/>
                    </a:cubicBezTo>
                    <a:cubicBezTo>
                      <a:pt x="88982" y="180281"/>
                      <a:pt x="89812" y="180019"/>
                      <a:pt x="90214" y="179736"/>
                    </a:cubicBezTo>
                    <a:cubicBezTo>
                      <a:pt x="90777" y="179341"/>
                      <a:pt x="91431" y="178636"/>
                      <a:pt x="91940" y="178518"/>
                    </a:cubicBezTo>
                    <a:cubicBezTo>
                      <a:pt x="93303" y="178204"/>
                      <a:pt x="93505" y="176913"/>
                      <a:pt x="94368" y="176237"/>
                    </a:cubicBezTo>
                    <a:cubicBezTo>
                      <a:pt x="94910" y="175813"/>
                      <a:pt x="95064" y="175171"/>
                      <a:pt x="95372" y="174618"/>
                    </a:cubicBezTo>
                    <a:cubicBezTo>
                      <a:pt x="95789" y="173868"/>
                      <a:pt x="96337" y="173124"/>
                      <a:pt x="96495" y="172313"/>
                    </a:cubicBezTo>
                    <a:cubicBezTo>
                      <a:pt x="96706" y="171234"/>
                      <a:pt x="97049" y="170226"/>
                      <a:pt x="97498" y="169244"/>
                    </a:cubicBezTo>
                    <a:cubicBezTo>
                      <a:pt x="97568" y="169092"/>
                      <a:pt x="97687" y="168941"/>
                      <a:pt x="97614" y="168805"/>
                    </a:cubicBezTo>
                    <a:cubicBezTo>
                      <a:pt x="97319" y="168257"/>
                      <a:pt x="97625" y="167670"/>
                      <a:pt x="97717" y="167218"/>
                    </a:cubicBezTo>
                    <a:cubicBezTo>
                      <a:pt x="98032" y="165687"/>
                      <a:pt x="97973" y="164140"/>
                      <a:pt x="98130" y="162609"/>
                    </a:cubicBezTo>
                    <a:cubicBezTo>
                      <a:pt x="98244" y="161529"/>
                      <a:pt x="98247" y="160440"/>
                      <a:pt x="98143" y="159358"/>
                    </a:cubicBezTo>
                    <a:cubicBezTo>
                      <a:pt x="98024" y="158133"/>
                      <a:pt x="98368" y="156883"/>
                      <a:pt x="98192" y="155613"/>
                    </a:cubicBezTo>
                    <a:cubicBezTo>
                      <a:pt x="98108" y="155017"/>
                      <a:pt x="98190" y="154366"/>
                      <a:pt x="98216" y="153744"/>
                    </a:cubicBezTo>
                    <a:cubicBezTo>
                      <a:pt x="98263" y="152614"/>
                      <a:pt x="98245" y="151486"/>
                      <a:pt x="98278" y="150358"/>
                    </a:cubicBezTo>
                    <a:cubicBezTo>
                      <a:pt x="98299" y="149564"/>
                      <a:pt x="98176" y="148779"/>
                      <a:pt x="98263" y="147974"/>
                    </a:cubicBezTo>
                    <a:cubicBezTo>
                      <a:pt x="98337" y="147291"/>
                      <a:pt x="98590" y="146623"/>
                      <a:pt x="98491" y="145916"/>
                    </a:cubicBezTo>
                    <a:cubicBezTo>
                      <a:pt x="98445" y="145588"/>
                      <a:pt x="98274" y="145303"/>
                      <a:pt x="98300" y="144937"/>
                    </a:cubicBezTo>
                    <a:cubicBezTo>
                      <a:pt x="98356" y="144178"/>
                      <a:pt x="98654" y="143420"/>
                      <a:pt x="98365" y="142646"/>
                    </a:cubicBezTo>
                    <a:cubicBezTo>
                      <a:pt x="98291" y="142452"/>
                      <a:pt x="98161" y="142149"/>
                      <a:pt x="98244" y="142049"/>
                    </a:cubicBezTo>
                    <a:cubicBezTo>
                      <a:pt x="98977" y="141156"/>
                      <a:pt x="98196" y="140165"/>
                      <a:pt x="98472" y="139223"/>
                    </a:cubicBezTo>
                    <a:cubicBezTo>
                      <a:pt x="98806" y="138082"/>
                      <a:pt x="98147" y="136860"/>
                      <a:pt x="98603" y="135689"/>
                    </a:cubicBezTo>
                    <a:cubicBezTo>
                      <a:pt x="98645" y="135582"/>
                      <a:pt x="98605" y="135403"/>
                      <a:pt x="98537" y="135301"/>
                    </a:cubicBezTo>
                    <a:cubicBezTo>
                      <a:pt x="98160" y="134743"/>
                      <a:pt x="98414" y="134009"/>
                      <a:pt x="98528" y="133612"/>
                    </a:cubicBezTo>
                    <a:cubicBezTo>
                      <a:pt x="98789" y="132693"/>
                      <a:pt x="98347" y="131830"/>
                      <a:pt x="98680" y="130873"/>
                    </a:cubicBezTo>
                    <a:cubicBezTo>
                      <a:pt x="98963" y="130061"/>
                      <a:pt x="98746" y="128949"/>
                      <a:pt x="98770" y="127981"/>
                    </a:cubicBezTo>
                    <a:cubicBezTo>
                      <a:pt x="98807" y="126493"/>
                      <a:pt x="98796" y="124999"/>
                      <a:pt x="98936" y="123507"/>
                    </a:cubicBezTo>
                    <a:cubicBezTo>
                      <a:pt x="99013" y="122684"/>
                      <a:pt x="98965" y="121807"/>
                      <a:pt x="99002" y="120982"/>
                    </a:cubicBezTo>
                    <a:cubicBezTo>
                      <a:pt x="99072" y="119429"/>
                      <a:pt x="98998" y="117872"/>
                      <a:pt x="99128" y="116322"/>
                    </a:cubicBezTo>
                    <a:cubicBezTo>
                      <a:pt x="99244" y="114952"/>
                      <a:pt x="99152" y="113574"/>
                      <a:pt x="99244" y="112198"/>
                    </a:cubicBezTo>
                    <a:cubicBezTo>
                      <a:pt x="99272" y="111777"/>
                      <a:pt x="99417" y="111342"/>
                      <a:pt x="99332" y="110848"/>
                    </a:cubicBezTo>
                    <a:cubicBezTo>
                      <a:pt x="99179" y="109953"/>
                      <a:pt x="99070" y="108993"/>
                      <a:pt x="99143" y="108098"/>
                    </a:cubicBezTo>
                    <a:cubicBezTo>
                      <a:pt x="99214" y="107227"/>
                      <a:pt x="99127" y="106377"/>
                      <a:pt x="99158" y="105520"/>
                    </a:cubicBezTo>
                    <a:cubicBezTo>
                      <a:pt x="99191" y="104613"/>
                      <a:pt x="98792" y="103722"/>
                      <a:pt x="99033" y="102828"/>
                    </a:cubicBezTo>
                    <a:cubicBezTo>
                      <a:pt x="99236" y="102076"/>
                      <a:pt x="98989" y="101333"/>
                      <a:pt x="99015" y="100592"/>
                    </a:cubicBezTo>
                    <a:cubicBezTo>
                      <a:pt x="99038" y="99940"/>
                      <a:pt x="98877" y="99149"/>
                      <a:pt x="98928" y="98491"/>
                    </a:cubicBezTo>
                    <a:cubicBezTo>
                      <a:pt x="99038" y="97085"/>
                      <a:pt x="98877" y="95695"/>
                      <a:pt x="98791" y="94320"/>
                    </a:cubicBezTo>
                    <a:cubicBezTo>
                      <a:pt x="98707" y="92984"/>
                      <a:pt x="99084" y="91669"/>
                      <a:pt x="98780" y="90315"/>
                    </a:cubicBezTo>
                    <a:cubicBezTo>
                      <a:pt x="98661" y="89788"/>
                      <a:pt x="98782" y="89092"/>
                      <a:pt x="98855" y="88487"/>
                    </a:cubicBezTo>
                    <a:cubicBezTo>
                      <a:pt x="98995" y="87314"/>
                      <a:pt x="98393" y="86251"/>
                      <a:pt x="98459" y="85087"/>
                    </a:cubicBezTo>
                    <a:cubicBezTo>
                      <a:pt x="98492" y="84495"/>
                      <a:pt x="99033" y="83977"/>
                      <a:pt x="98734" y="83384"/>
                    </a:cubicBezTo>
                    <a:cubicBezTo>
                      <a:pt x="98430" y="82784"/>
                      <a:pt x="98761" y="82256"/>
                      <a:pt x="98866" y="81728"/>
                    </a:cubicBezTo>
                    <a:cubicBezTo>
                      <a:pt x="98956" y="81277"/>
                      <a:pt x="99156" y="80866"/>
                      <a:pt x="99089" y="80369"/>
                    </a:cubicBezTo>
                    <a:cubicBezTo>
                      <a:pt x="99040" y="79998"/>
                      <a:pt x="99108" y="79615"/>
                      <a:pt x="99200" y="79227"/>
                    </a:cubicBezTo>
                    <a:cubicBezTo>
                      <a:pt x="99263" y="78960"/>
                      <a:pt x="99429" y="78528"/>
                      <a:pt x="99246" y="78163"/>
                    </a:cubicBezTo>
                    <a:cubicBezTo>
                      <a:pt x="98899" y="77474"/>
                      <a:pt x="99143" y="76744"/>
                      <a:pt x="99171" y="76039"/>
                    </a:cubicBezTo>
                    <a:cubicBezTo>
                      <a:pt x="99214" y="74991"/>
                      <a:pt x="99322" y="73946"/>
                      <a:pt x="99220" y="72899"/>
                    </a:cubicBezTo>
                    <a:cubicBezTo>
                      <a:pt x="99163" y="72315"/>
                      <a:pt x="99480" y="71713"/>
                      <a:pt x="99039" y="71110"/>
                    </a:cubicBezTo>
                    <a:cubicBezTo>
                      <a:pt x="98952" y="70991"/>
                      <a:pt x="99320" y="70264"/>
                      <a:pt x="99282" y="69806"/>
                    </a:cubicBezTo>
                    <a:cubicBezTo>
                      <a:pt x="99240" y="69310"/>
                      <a:pt x="99627" y="68758"/>
                      <a:pt x="99113" y="68312"/>
                    </a:cubicBezTo>
                    <a:cubicBezTo>
                      <a:pt x="99034" y="68245"/>
                      <a:pt x="98964" y="68103"/>
                      <a:pt x="99074" y="68021"/>
                    </a:cubicBezTo>
                    <a:cubicBezTo>
                      <a:pt x="99649" y="67591"/>
                      <a:pt x="98884" y="66933"/>
                      <a:pt x="99319" y="66528"/>
                    </a:cubicBezTo>
                    <a:cubicBezTo>
                      <a:pt x="99756" y="66120"/>
                      <a:pt x="98625" y="65611"/>
                      <a:pt x="99445" y="65285"/>
                    </a:cubicBezTo>
                    <a:cubicBezTo>
                      <a:pt x="99102" y="64641"/>
                      <a:pt x="99346" y="64017"/>
                      <a:pt x="99519" y="63394"/>
                    </a:cubicBezTo>
                    <a:cubicBezTo>
                      <a:pt x="99552" y="63273"/>
                      <a:pt x="99564" y="63192"/>
                      <a:pt x="99455" y="63117"/>
                    </a:cubicBezTo>
                    <a:cubicBezTo>
                      <a:pt x="99080" y="62858"/>
                      <a:pt x="99228" y="62315"/>
                      <a:pt x="99313" y="62184"/>
                    </a:cubicBezTo>
                    <a:cubicBezTo>
                      <a:pt x="99995" y="61144"/>
                      <a:pt x="99520" y="59967"/>
                      <a:pt x="99765" y="58878"/>
                    </a:cubicBezTo>
                    <a:cubicBezTo>
                      <a:pt x="99903" y="58263"/>
                      <a:pt x="99514" y="57557"/>
                      <a:pt x="99944" y="56921"/>
                    </a:cubicBezTo>
                    <a:cubicBezTo>
                      <a:pt x="100068" y="56740"/>
                      <a:pt x="99936" y="56635"/>
                      <a:pt x="99729" y="56597"/>
                    </a:cubicBezTo>
                    <a:cubicBezTo>
                      <a:pt x="99633" y="56580"/>
                      <a:pt x="99507" y="56406"/>
                      <a:pt x="99596" y="56355"/>
                    </a:cubicBezTo>
                    <a:cubicBezTo>
                      <a:pt x="100354" y="55904"/>
                      <a:pt x="99823" y="55193"/>
                      <a:pt x="99907" y="54632"/>
                    </a:cubicBezTo>
                    <a:cubicBezTo>
                      <a:pt x="100055" y="53624"/>
                      <a:pt x="99622" y="52567"/>
                      <a:pt x="100057" y="51552"/>
                    </a:cubicBezTo>
                    <a:cubicBezTo>
                      <a:pt x="100078" y="51503"/>
                      <a:pt x="100113" y="51434"/>
                      <a:pt x="100095" y="51401"/>
                    </a:cubicBezTo>
                    <a:cubicBezTo>
                      <a:pt x="99713" y="50712"/>
                      <a:pt x="99898" y="49868"/>
                      <a:pt x="99994" y="49270"/>
                    </a:cubicBezTo>
                    <a:cubicBezTo>
                      <a:pt x="100160" y="48238"/>
                      <a:pt x="99950" y="47231"/>
                      <a:pt x="100042" y="46219"/>
                    </a:cubicBezTo>
                    <a:cubicBezTo>
                      <a:pt x="100077" y="45831"/>
                      <a:pt x="100614" y="45286"/>
                      <a:pt x="100056" y="44856"/>
                    </a:cubicBezTo>
                    <a:cubicBezTo>
                      <a:pt x="100542" y="44554"/>
                      <a:pt x="100631" y="44310"/>
                      <a:pt x="99962" y="44159"/>
                    </a:cubicBezTo>
                    <a:cubicBezTo>
                      <a:pt x="99924" y="44150"/>
                      <a:pt x="99893" y="43947"/>
                      <a:pt x="99894" y="43947"/>
                    </a:cubicBezTo>
                    <a:cubicBezTo>
                      <a:pt x="100751" y="43677"/>
                      <a:pt x="100177" y="43014"/>
                      <a:pt x="100051" y="42772"/>
                    </a:cubicBezTo>
                    <a:cubicBezTo>
                      <a:pt x="99629" y="41974"/>
                      <a:pt x="100207" y="41253"/>
                      <a:pt x="100128" y="40464"/>
                    </a:cubicBezTo>
                    <a:cubicBezTo>
                      <a:pt x="100057" y="39773"/>
                      <a:pt x="100283" y="38904"/>
                      <a:pt x="100210" y="38130"/>
                    </a:cubicBezTo>
                    <a:cubicBezTo>
                      <a:pt x="100152" y="37522"/>
                      <a:pt x="101053" y="36855"/>
                      <a:pt x="100117" y="36302"/>
                    </a:cubicBezTo>
                    <a:cubicBezTo>
                      <a:pt x="100102" y="36292"/>
                      <a:pt x="100134" y="36136"/>
                      <a:pt x="100183" y="36090"/>
                    </a:cubicBezTo>
                    <a:cubicBezTo>
                      <a:pt x="100567" y="35731"/>
                      <a:pt x="100723" y="35436"/>
                      <a:pt x="100352" y="34888"/>
                    </a:cubicBezTo>
                    <a:cubicBezTo>
                      <a:pt x="100203" y="34670"/>
                      <a:pt x="100788" y="34135"/>
                      <a:pt x="100623" y="33639"/>
                    </a:cubicBezTo>
                    <a:cubicBezTo>
                      <a:pt x="100606" y="33588"/>
                      <a:pt x="100619" y="33528"/>
                      <a:pt x="100602" y="33477"/>
                    </a:cubicBezTo>
                    <a:cubicBezTo>
                      <a:pt x="100365" y="32770"/>
                      <a:pt x="100379" y="32019"/>
                      <a:pt x="100620" y="31270"/>
                    </a:cubicBezTo>
                    <a:cubicBezTo>
                      <a:pt x="100656" y="31157"/>
                      <a:pt x="100631" y="30954"/>
                      <a:pt x="100553" y="30889"/>
                    </a:cubicBezTo>
                    <a:cubicBezTo>
                      <a:pt x="100300" y="30679"/>
                      <a:pt x="100388" y="30454"/>
                      <a:pt x="100459" y="30216"/>
                    </a:cubicBezTo>
                    <a:cubicBezTo>
                      <a:pt x="100670" y="29519"/>
                      <a:pt x="100393" y="28831"/>
                      <a:pt x="100412" y="28134"/>
                    </a:cubicBezTo>
                    <a:cubicBezTo>
                      <a:pt x="100429" y="27482"/>
                      <a:pt x="100387" y="26816"/>
                      <a:pt x="100376" y="26173"/>
                    </a:cubicBezTo>
                    <a:cubicBezTo>
                      <a:pt x="100362" y="25352"/>
                      <a:pt x="100584" y="24499"/>
                      <a:pt x="100616" y="23648"/>
                    </a:cubicBezTo>
                    <a:cubicBezTo>
                      <a:pt x="100636" y="23167"/>
                      <a:pt x="100359" y="22757"/>
                      <a:pt x="100424" y="22235"/>
                    </a:cubicBezTo>
                    <a:cubicBezTo>
                      <a:pt x="100499" y="21631"/>
                      <a:pt x="100948" y="20907"/>
                      <a:pt x="100215" y="20362"/>
                    </a:cubicBezTo>
                    <a:cubicBezTo>
                      <a:pt x="100195" y="20348"/>
                      <a:pt x="100279" y="20105"/>
                      <a:pt x="100331" y="20098"/>
                    </a:cubicBezTo>
                    <a:cubicBezTo>
                      <a:pt x="100795" y="20039"/>
                      <a:pt x="100536" y="19782"/>
                      <a:pt x="100485" y="19584"/>
                    </a:cubicBezTo>
                    <a:cubicBezTo>
                      <a:pt x="100431" y="19374"/>
                      <a:pt x="100262" y="19109"/>
                      <a:pt x="100336" y="18967"/>
                    </a:cubicBezTo>
                    <a:cubicBezTo>
                      <a:pt x="100632" y="18387"/>
                      <a:pt x="100547" y="17837"/>
                      <a:pt x="100399" y="17245"/>
                    </a:cubicBezTo>
                    <a:cubicBezTo>
                      <a:pt x="100272" y="16742"/>
                      <a:pt x="100438" y="16210"/>
                      <a:pt x="100293" y="15682"/>
                    </a:cubicBezTo>
                    <a:cubicBezTo>
                      <a:pt x="100088" y="14934"/>
                      <a:pt x="100034" y="14144"/>
                      <a:pt x="99812" y="13403"/>
                    </a:cubicBezTo>
                    <a:cubicBezTo>
                      <a:pt x="99646" y="12847"/>
                      <a:pt x="99324" y="12306"/>
                      <a:pt x="99168" y="11770"/>
                    </a:cubicBezTo>
                    <a:cubicBezTo>
                      <a:pt x="98541" y="9607"/>
                      <a:pt x="96924" y="8232"/>
                      <a:pt x="95329" y="6909"/>
                    </a:cubicBezTo>
                    <a:cubicBezTo>
                      <a:pt x="94331" y="6081"/>
                      <a:pt x="93016" y="5620"/>
                      <a:pt x="91871" y="4970"/>
                    </a:cubicBezTo>
                    <a:cubicBezTo>
                      <a:pt x="90542" y="4213"/>
                      <a:pt x="89158" y="3558"/>
                      <a:pt x="87730" y="3008"/>
                    </a:cubicBezTo>
                    <a:cubicBezTo>
                      <a:pt x="87139" y="2781"/>
                      <a:pt x="86474" y="2491"/>
                      <a:pt x="85878" y="2491"/>
                    </a:cubicBezTo>
                    <a:cubicBezTo>
                      <a:pt x="85777" y="2491"/>
                      <a:pt x="85678" y="2499"/>
                      <a:pt x="85582" y="2518"/>
                    </a:cubicBezTo>
                    <a:cubicBezTo>
                      <a:pt x="85370" y="2558"/>
                      <a:pt x="85149" y="2576"/>
                      <a:pt x="84937" y="2576"/>
                    </a:cubicBezTo>
                    <a:cubicBezTo>
                      <a:pt x="84557" y="2576"/>
                      <a:pt x="84203" y="2519"/>
                      <a:pt x="83972" y="2433"/>
                    </a:cubicBezTo>
                    <a:cubicBezTo>
                      <a:pt x="82640" y="1938"/>
                      <a:pt x="81290" y="1792"/>
                      <a:pt x="79911" y="1717"/>
                    </a:cubicBezTo>
                    <a:cubicBezTo>
                      <a:pt x="78803" y="1655"/>
                      <a:pt x="77703" y="1451"/>
                      <a:pt x="76591" y="1451"/>
                    </a:cubicBezTo>
                    <a:cubicBezTo>
                      <a:pt x="76318" y="1451"/>
                      <a:pt x="76045" y="1463"/>
                      <a:pt x="75771" y="1493"/>
                    </a:cubicBezTo>
                    <a:cubicBezTo>
                      <a:pt x="75762" y="1493"/>
                      <a:pt x="75753" y="1494"/>
                      <a:pt x="75744" y="1494"/>
                    </a:cubicBezTo>
                    <a:cubicBezTo>
                      <a:pt x="75522" y="1494"/>
                      <a:pt x="75295" y="1208"/>
                      <a:pt x="75071" y="1208"/>
                    </a:cubicBezTo>
                    <a:cubicBezTo>
                      <a:pt x="74956" y="1208"/>
                      <a:pt x="74842" y="1283"/>
                      <a:pt x="74730" y="1509"/>
                    </a:cubicBezTo>
                    <a:cubicBezTo>
                      <a:pt x="74659" y="1436"/>
                      <a:pt x="74601" y="1340"/>
                      <a:pt x="74516" y="1295"/>
                    </a:cubicBezTo>
                    <a:cubicBezTo>
                      <a:pt x="74178" y="1118"/>
                      <a:pt x="73628" y="761"/>
                      <a:pt x="73466" y="761"/>
                    </a:cubicBezTo>
                    <a:cubicBezTo>
                      <a:pt x="73450" y="761"/>
                      <a:pt x="73437" y="765"/>
                      <a:pt x="73429" y="773"/>
                    </a:cubicBezTo>
                    <a:cubicBezTo>
                      <a:pt x="73252" y="964"/>
                      <a:pt x="73071" y="1027"/>
                      <a:pt x="72895" y="1027"/>
                    </a:cubicBezTo>
                    <a:cubicBezTo>
                      <a:pt x="72642" y="1027"/>
                      <a:pt x="72402" y="896"/>
                      <a:pt x="72207" y="831"/>
                    </a:cubicBezTo>
                    <a:cubicBezTo>
                      <a:pt x="71367" y="548"/>
                      <a:pt x="70493" y="679"/>
                      <a:pt x="69635" y="466"/>
                    </a:cubicBezTo>
                    <a:cubicBezTo>
                      <a:pt x="69146" y="345"/>
                      <a:pt x="68607" y="292"/>
                      <a:pt x="68074" y="292"/>
                    </a:cubicBezTo>
                    <a:cubicBezTo>
                      <a:pt x="67566" y="292"/>
                      <a:pt x="67063" y="340"/>
                      <a:pt x="66612" y="422"/>
                    </a:cubicBezTo>
                    <a:cubicBezTo>
                      <a:pt x="66374" y="465"/>
                      <a:pt x="66140" y="481"/>
                      <a:pt x="65909" y="481"/>
                    </a:cubicBezTo>
                    <a:cubicBezTo>
                      <a:pt x="65261" y="481"/>
                      <a:pt x="64634" y="357"/>
                      <a:pt x="63998" y="357"/>
                    </a:cubicBezTo>
                    <a:cubicBezTo>
                      <a:pt x="63764" y="357"/>
                      <a:pt x="63528" y="373"/>
                      <a:pt x="63290" y="420"/>
                    </a:cubicBezTo>
                    <a:cubicBezTo>
                      <a:pt x="62932" y="489"/>
                      <a:pt x="62556" y="510"/>
                      <a:pt x="62176" y="510"/>
                    </a:cubicBezTo>
                    <a:cubicBezTo>
                      <a:pt x="61737" y="510"/>
                      <a:pt x="61294" y="482"/>
                      <a:pt x="60868" y="471"/>
                    </a:cubicBezTo>
                    <a:cubicBezTo>
                      <a:pt x="59512" y="432"/>
                      <a:pt x="58157" y="464"/>
                      <a:pt x="56802" y="433"/>
                    </a:cubicBezTo>
                    <a:cubicBezTo>
                      <a:pt x="56053" y="418"/>
                      <a:pt x="55246" y="463"/>
                      <a:pt x="54570" y="205"/>
                    </a:cubicBezTo>
                    <a:cubicBezTo>
                      <a:pt x="54155" y="47"/>
                      <a:pt x="53741" y="0"/>
                      <a:pt x="53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38"/>
            <p:cNvGrpSpPr/>
            <p:nvPr/>
          </p:nvGrpSpPr>
          <p:grpSpPr>
            <a:xfrm>
              <a:off x="2687876" y="495000"/>
              <a:ext cx="1056271" cy="1412436"/>
              <a:chOff x="2687876" y="495000"/>
              <a:chExt cx="1056271" cy="1412436"/>
            </a:xfrm>
          </p:grpSpPr>
          <p:sp>
            <p:nvSpPr>
              <p:cNvPr id="1137" name="Google Shape;1137;p38"/>
              <p:cNvSpPr/>
              <p:nvPr/>
            </p:nvSpPr>
            <p:spPr>
              <a:xfrm>
                <a:off x="2687876" y="495000"/>
                <a:ext cx="1056271" cy="1412436"/>
              </a:xfrm>
              <a:custGeom>
                <a:avLst/>
                <a:gdLst/>
                <a:ahLst/>
                <a:cxnLst/>
                <a:rect l="l" t="t" r="r" b="b"/>
                <a:pathLst>
                  <a:path w="57641" h="77077" extrusionOk="0">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8"/>
              <p:cNvSpPr/>
              <p:nvPr/>
            </p:nvSpPr>
            <p:spPr>
              <a:xfrm>
                <a:off x="2687876" y="495000"/>
                <a:ext cx="1056271" cy="1412436"/>
              </a:xfrm>
              <a:custGeom>
                <a:avLst/>
                <a:gdLst/>
                <a:ahLst/>
                <a:cxnLst/>
                <a:rect l="l" t="t" r="r" b="b"/>
                <a:pathLst>
                  <a:path w="57641" h="77077" extrusionOk="0">
                    <a:moveTo>
                      <a:pt x="26832" y="2009"/>
                    </a:moveTo>
                    <a:cubicBezTo>
                      <a:pt x="27372" y="2009"/>
                      <a:pt x="27982" y="2107"/>
                      <a:pt x="28530" y="2114"/>
                    </a:cubicBezTo>
                    <a:cubicBezTo>
                      <a:pt x="28538" y="2114"/>
                      <a:pt x="28545" y="2114"/>
                      <a:pt x="28553" y="2114"/>
                    </a:cubicBezTo>
                    <a:cubicBezTo>
                      <a:pt x="28837" y="2114"/>
                      <a:pt x="29104" y="2055"/>
                      <a:pt x="29378" y="2042"/>
                    </a:cubicBezTo>
                    <a:cubicBezTo>
                      <a:pt x="29506" y="2037"/>
                      <a:pt x="29633" y="2034"/>
                      <a:pt x="29760" y="2034"/>
                    </a:cubicBezTo>
                    <a:cubicBezTo>
                      <a:pt x="30881" y="2034"/>
                      <a:pt x="31986" y="2232"/>
                      <a:pt x="33100" y="2304"/>
                    </a:cubicBezTo>
                    <a:cubicBezTo>
                      <a:pt x="35226" y="2442"/>
                      <a:pt x="37204" y="3086"/>
                      <a:pt x="39183" y="3818"/>
                    </a:cubicBezTo>
                    <a:cubicBezTo>
                      <a:pt x="39994" y="4118"/>
                      <a:pt x="40909" y="4353"/>
                      <a:pt x="41547" y="4830"/>
                    </a:cubicBezTo>
                    <a:cubicBezTo>
                      <a:pt x="42728" y="5713"/>
                      <a:pt x="44199" y="6023"/>
                      <a:pt x="45308" y="7022"/>
                    </a:cubicBezTo>
                    <a:cubicBezTo>
                      <a:pt x="46572" y="8162"/>
                      <a:pt x="47988" y="9088"/>
                      <a:pt x="49041" y="10511"/>
                    </a:cubicBezTo>
                    <a:cubicBezTo>
                      <a:pt x="49431" y="11037"/>
                      <a:pt x="49884" y="11691"/>
                      <a:pt x="50453" y="12197"/>
                    </a:cubicBezTo>
                    <a:cubicBezTo>
                      <a:pt x="51094" y="12765"/>
                      <a:pt x="51667" y="13595"/>
                      <a:pt x="51941" y="14564"/>
                    </a:cubicBezTo>
                    <a:cubicBezTo>
                      <a:pt x="52223" y="15561"/>
                      <a:pt x="52845" y="16457"/>
                      <a:pt x="53195" y="17441"/>
                    </a:cubicBezTo>
                    <a:cubicBezTo>
                      <a:pt x="53611" y="18609"/>
                      <a:pt x="53959" y="19809"/>
                      <a:pt x="54205" y="21024"/>
                    </a:cubicBezTo>
                    <a:cubicBezTo>
                      <a:pt x="54300" y="21491"/>
                      <a:pt x="54507" y="21903"/>
                      <a:pt x="54604" y="22361"/>
                    </a:cubicBezTo>
                    <a:cubicBezTo>
                      <a:pt x="55046" y="24411"/>
                      <a:pt x="55153" y="26496"/>
                      <a:pt x="55023" y="28569"/>
                    </a:cubicBezTo>
                    <a:cubicBezTo>
                      <a:pt x="54942" y="29852"/>
                      <a:pt x="54904" y="31146"/>
                      <a:pt x="54732" y="32422"/>
                    </a:cubicBezTo>
                    <a:cubicBezTo>
                      <a:pt x="54633" y="33151"/>
                      <a:pt x="54453" y="33890"/>
                      <a:pt x="54172" y="34567"/>
                    </a:cubicBezTo>
                    <a:cubicBezTo>
                      <a:pt x="53866" y="35306"/>
                      <a:pt x="54009" y="36144"/>
                      <a:pt x="53613" y="36831"/>
                    </a:cubicBezTo>
                    <a:cubicBezTo>
                      <a:pt x="53081" y="37751"/>
                      <a:pt x="53279" y="38838"/>
                      <a:pt x="52811" y="39802"/>
                    </a:cubicBezTo>
                    <a:cubicBezTo>
                      <a:pt x="52433" y="40580"/>
                      <a:pt x="52380" y="41528"/>
                      <a:pt x="52066" y="42374"/>
                    </a:cubicBezTo>
                    <a:cubicBezTo>
                      <a:pt x="51718" y="43313"/>
                      <a:pt x="51549" y="44391"/>
                      <a:pt x="51065" y="45193"/>
                    </a:cubicBezTo>
                    <a:cubicBezTo>
                      <a:pt x="50199" y="46629"/>
                      <a:pt x="49665" y="48226"/>
                      <a:pt x="48697" y="49611"/>
                    </a:cubicBezTo>
                    <a:cubicBezTo>
                      <a:pt x="47960" y="50664"/>
                      <a:pt x="47281" y="51773"/>
                      <a:pt x="46608" y="52863"/>
                    </a:cubicBezTo>
                    <a:cubicBezTo>
                      <a:pt x="46100" y="53685"/>
                      <a:pt x="45462" y="54365"/>
                      <a:pt x="44935" y="55141"/>
                    </a:cubicBezTo>
                    <a:cubicBezTo>
                      <a:pt x="44433" y="55879"/>
                      <a:pt x="43632" y="56445"/>
                      <a:pt x="43305" y="57157"/>
                    </a:cubicBezTo>
                    <a:cubicBezTo>
                      <a:pt x="43027" y="57764"/>
                      <a:pt x="42542" y="58167"/>
                      <a:pt x="42277" y="58737"/>
                    </a:cubicBezTo>
                    <a:cubicBezTo>
                      <a:pt x="42219" y="58859"/>
                      <a:pt x="42153" y="59151"/>
                      <a:pt x="41937" y="59151"/>
                    </a:cubicBezTo>
                    <a:cubicBezTo>
                      <a:pt x="41872" y="59151"/>
                      <a:pt x="41794" y="59126"/>
                      <a:pt x="41700" y="59062"/>
                    </a:cubicBezTo>
                    <a:cubicBezTo>
                      <a:pt x="41697" y="59060"/>
                      <a:pt x="41693" y="59059"/>
                      <a:pt x="41688" y="59059"/>
                    </a:cubicBezTo>
                    <a:cubicBezTo>
                      <a:pt x="41628" y="59059"/>
                      <a:pt x="41432" y="59200"/>
                      <a:pt x="41438" y="59217"/>
                    </a:cubicBezTo>
                    <a:cubicBezTo>
                      <a:pt x="41655" y="59773"/>
                      <a:pt x="41029" y="59916"/>
                      <a:pt x="40920" y="60302"/>
                    </a:cubicBezTo>
                    <a:cubicBezTo>
                      <a:pt x="40872" y="60472"/>
                      <a:pt x="40816" y="60601"/>
                      <a:pt x="40637" y="60659"/>
                    </a:cubicBezTo>
                    <a:cubicBezTo>
                      <a:pt x="40231" y="60795"/>
                      <a:pt x="39921" y="61002"/>
                      <a:pt x="39975" y="61511"/>
                    </a:cubicBezTo>
                    <a:cubicBezTo>
                      <a:pt x="39984" y="61592"/>
                      <a:pt x="39880" y="61724"/>
                      <a:pt x="39794" y="61772"/>
                    </a:cubicBezTo>
                    <a:cubicBezTo>
                      <a:pt x="38878" y="62275"/>
                      <a:pt x="38669" y="63375"/>
                      <a:pt x="37889" y="64043"/>
                    </a:cubicBezTo>
                    <a:cubicBezTo>
                      <a:pt x="37600" y="64289"/>
                      <a:pt x="37186" y="64768"/>
                      <a:pt x="36946" y="65235"/>
                    </a:cubicBezTo>
                    <a:cubicBezTo>
                      <a:pt x="36808" y="65502"/>
                      <a:pt x="36672" y="65812"/>
                      <a:pt x="36180" y="65827"/>
                    </a:cubicBezTo>
                    <a:cubicBezTo>
                      <a:pt x="35744" y="65841"/>
                      <a:pt x="35788" y="66511"/>
                      <a:pt x="35437" y="66845"/>
                    </a:cubicBezTo>
                    <a:cubicBezTo>
                      <a:pt x="34725" y="67522"/>
                      <a:pt x="34146" y="68394"/>
                      <a:pt x="33506" y="69131"/>
                    </a:cubicBezTo>
                    <a:cubicBezTo>
                      <a:pt x="32001" y="70866"/>
                      <a:pt x="30826" y="72970"/>
                      <a:pt x="28670" y="74071"/>
                    </a:cubicBezTo>
                    <a:cubicBezTo>
                      <a:pt x="28498" y="74158"/>
                      <a:pt x="28428" y="74172"/>
                      <a:pt x="28453" y="74397"/>
                    </a:cubicBezTo>
                    <a:cubicBezTo>
                      <a:pt x="28494" y="74790"/>
                      <a:pt x="28104" y="74853"/>
                      <a:pt x="27853" y="74962"/>
                    </a:cubicBezTo>
                    <a:cubicBezTo>
                      <a:pt x="27807" y="74981"/>
                      <a:pt x="27769" y="74990"/>
                      <a:pt x="27736" y="74990"/>
                    </a:cubicBezTo>
                    <a:cubicBezTo>
                      <a:pt x="27543" y="74990"/>
                      <a:pt x="27536" y="74700"/>
                      <a:pt x="27433" y="74583"/>
                    </a:cubicBezTo>
                    <a:cubicBezTo>
                      <a:pt x="27075" y="74174"/>
                      <a:pt x="26441" y="73963"/>
                      <a:pt x="26447" y="73279"/>
                    </a:cubicBezTo>
                    <a:cubicBezTo>
                      <a:pt x="25495" y="73228"/>
                      <a:pt x="25664" y="71783"/>
                      <a:pt x="24597" y="71783"/>
                    </a:cubicBezTo>
                    <a:cubicBezTo>
                      <a:pt x="24584" y="71783"/>
                      <a:pt x="24572" y="71783"/>
                      <a:pt x="24559" y="71783"/>
                    </a:cubicBezTo>
                    <a:cubicBezTo>
                      <a:pt x="24557" y="71783"/>
                      <a:pt x="24555" y="71783"/>
                      <a:pt x="24553" y="71783"/>
                    </a:cubicBezTo>
                    <a:cubicBezTo>
                      <a:pt x="24280" y="71783"/>
                      <a:pt x="24189" y="71158"/>
                      <a:pt x="23970" y="70846"/>
                    </a:cubicBezTo>
                    <a:cubicBezTo>
                      <a:pt x="23535" y="70230"/>
                      <a:pt x="22733" y="69977"/>
                      <a:pt x="22515" y="69124"/>
                    </a:cubicBezTo>
                    <a:cubicBezTo>
                      <a:pt x="22355" y="68502"/>
                      <a:pt x="21469" y="68389"/>
                      <a:pt x="21138" y="67702"/>
                    </a:cubicBezTo>
                    <a:cubicBezTo>
                      <a:pt x="20578" y="66543"/>
                      <a:pt x="19470" y="65771"/>
                      <a:pt x="18695" y="64736"/>
                    </a:cubicBezTo>
                    <a:cubicBezTo>
                      <a:pt x="18264" y="64160"/>
                      <a:pt x="17926" y="63364"/>
                      <a:pt x="17088" y="63053"/>
                    </a:cubicBezTo>
                    <a:cubicBezTo>
                      <a:pt x="16399" y="62797"/>
                      <a:pt x="16080" y="62040"/>
                      <a:pt x="15728" y="61457"/>
                    </a:cubicBezTo>
                    <a:cubicBezTo>
                      <a:pt x="15302" y="60752"/>
                      <a:pt x="14681" y="60218"/>
                      <a:pt x="14285" y="59486"/>
                    </a:cubicBezTo>
                    <a:cubicBezTo>
                      <a:pt x="13862" y="58699"/>
                      <a:pt x="13218" y="58041"/>
                      <a:pt x="12870" y="57186"/>
                    </a:cubicBezTo>
                    <a:cubicBezTo>
                      <a:pt x="12729" y="56838"/>
                      <a:pt x="12383" y="56566"/>
                      <a:pt x="12100" y="56291"/>
                    </a:cubicBezTo>
                    <a:cubicBezTo>
                      <a:pt x="11967" y="56161"/>
                      <a:pt x="11688" y="56122"/>
                      <a:pt x="12133" y="55841"/>
                    </a:cubicBezTo>
                    <a:cubicBezTo>
                      <a:pt x="11395" y="55512"/>
                      <a:pt x="11555" y="54570"/>
                      <a:pt x="10931" y="54239"/>
                    </a:cubicBezTo>
                    <a:cubicBezTo>
                      <a:pt x="10474" y="53997"/>
                      <a:pt x="10403" y="53616"/>
                      <a:pt x="10172" y="53260"/>
                    </a:cubicBezTo>
                    <a:cubicBezTo>
                      <a:pt x="9841" y="52748"/>
                      <a:pt x="9736" y="52067"/>
                      <a:pt x="9288" y="51698"/>
                    </a:cubicBezTo>
                    <a:cubicBezTo>
                      <a:pt x="8769" y="51271"/>
                      <a:pt x="8507" y="50787"/>
                      <a:pt x="8497" y="50174"/>
                    </a:cubicBezTo>
                    <a:cubicBezTo>
                      <a:pt x="8492" y="49701"/>
                      <a:pt x="8098" y="49456"/>
                      <a:pt x="7934" y="49087"/>
                    </a:cubicBezTo>
                    <a:cubicBezTo>
                      <a:pt x="7683" y="48525"/>
                      <a:pt x="7596" y="47782"/>
                      <a:pt x="7020" y="47420"/>
                    </a:cubicBezTo>
                    <a:cubicBezTo>
                      <a:pt x="6604" y="47159"/>
                      <a:pt x="6685" y="46693"/>
                      <a:pt x="6652" y="46437"/>
                    </a:cubicBezTo>
                    <a:cubicBezTo>
                      <a:pt x="6532" y="45499"/>
                      <a:pt x="5449" y="44970"/>
                      <a:pt x="5669" y="43945"/>
                    </a:cubicBezTo>
                    <a:cubicBezTo>
                      <a:pt x="5737" y="43630"/>
                      <a:pt x="5328" y="43767"/>
                      <a:pt x="5292" y="43391"/>
                    </a:cubicBezTo>
                    <a:cubicBezTo>
                      <a:pt x="5166" y="42109"/>
                      <a:pt x="4416" y="41014"/>
                      <a:pt x="3906" y="39850"/>
                    </a:cubicBezTo>
                    <a:cubicBezTo>
                      <a:pt x="3802" y="39612"/>
                      <a:pt x="3811" y="39339"/>
                      <a:pt x="3778" y="39153"/>
                    </a:cubicBezTo>
                    <a:cubicBezTo>
                      <a:pt x="3539" y="37765"/>
                      <a:pt x="2945" y="36487"/>
                      <a:pt x="2642" y="35135"/>
                    </a:cubicBezTo>
                    <a:cubicBezTo>
                      <a:pt x="2438" y="34229"/>
                      <a:pt x="2635" y="33242"/>
                      <a:pt x="2522" y="32306"/>
                    </a:cubicBezTo>
                    <a:cubicBezTo>
                      <a:pt x="2239" y="29987"/>
                      <a:pt x="2615" y="27694"/>
                      <a:pt x="2717" y="25392"/>
                    </a:cubicBezTo>
                    <a:cubicBezTo>
                      <a:pt x="2758" y="24432"/>
                      <a:pt x="3131" y="23488"/>
                      <a:pt x="3437" y="22590"/>
                    </a:cubicBezTo>
                    <a:cubicBezTo>
                      <a:pt x="3971" y="21021"/>
                      <a:pt x="4475" y="19421"/>
                      <a:pt x="5360" y="17982"/>
                    </a:cubicBezTo>
                    <a:cubicBezTo>
                      <a:pt x="5757" y="17336"/>
                      <a:pt x="6483" y="16693"/>
                      <a:pt x="6517" y="16080"/>
                    </a:cubicBezTo>
                    <a:cubicBezTo>
                      <a:pt x="6566" y="15192"/>
                      <a:pt x="7724" y="15130"/>
                      <a:pt x="7524" y="14266"/>
                    </a:cubicBezTo>
                    <a:cubicBezTo>
                      <a:pt x="8486" y="13757"/>
                      <a:pt x="8555" y="12475"/>
                      <a:pt x="9394" y="11975"/>
                    </a:cubicBezTo>
                    <a:cubicBezTo>
                      <a:pt x="9842" y="11708"/>
                      <a:pt x="10123" y="11625"/>
                      <a:pt x="10015" y="11087"/>
                    </a:cubicBezTo>
                    <a:cubicBezTo>
                      <a:pt x="10009" y="11056"/>
                      <a:pt x="10085" y="10973"/>
                      <a:pt x="10120" y="10973"/>
                    </a:cubicBezTo>
                    <a:cubicBezTo>
                      <a:pt x="10121" y="10973"/>
                      <a:pt x="10121" y="10973"/>
                      <a:pt x="10121" y="10973"/>
                    </a:cubicBezTo>
                    <a:cubicBezTo>
                      <a:pt x="10141" y="10974"/>
                      <a:pt x="10160" y="10975"/>
                      <a:pt x="10178" y="10975"/>
                    </a:cubicBezTo>
                    <a:cubicBezTo>
                      <a:pt x="11125" y="10975"/>
                      <a:pt x="11060" y="9841"/>
                      <a:pt x="11791" y="9473"/>
                    </a:cubicBezTo>
                    <a:cubicBezTo>
                      <a:pt x="12281" y="9225"/>
                      <a:pt x="12683" y="8382"/>
                      <a:pt x="13149" y="7970"/>
                    </a:cubicBezTo>
                    <a:cubicBezTo>
                      <a:pt x="13706" y="7478"/>
                      <a:pt x="14281" y="6900"/>
                      <a:pt x="15012" y="6546"/>
                    </a:cubicBezTo>
                    <a:cubicBezTo>
                      <a:pt x="15535" y="6291"/>
                      <a:pt x="15908" y="5744"/>
                      <a:pt x="16476" y="5480"/>
                    </a:cubicBezTo>
                    <a:cubicBezTo>
                      <a:pt x="17148" y="5169"/>
                      <a:pt x="17617" y="4587"/>
                      <a:pt x="18407" y="4353"/>
                    </a:cubicBezTo>
                    <a:cubicBezTo>
                      <a:pt x="19117" y="4140"/>
                      <a:pt x="19815" y="3650"/>
                      <a:pt x="20558" y="3461"/>
                    </a:cubicBezTo>
                    <a:cubicBezTo>
                      <a:pt x="21511" y="3219"/>
                      <a:pt x="22407" y="2845"/>
                      <a:pt x="23326" y="2527"/>
                    </a:cubicBezTo>
                    <a:cubicBezTo>
                      <a:pt x="24201" y="2223"/>
                      <a:pt x="25123" y="2460"/>
                      <a:pt x="26054" y="2119"/>
                    </a:cubicBezTo>
                    <a:cubicBezTo>
                      <a:pt x="26280" y="2037"/>
                      <a:pt x="26546" y="2009"/>
                      <a:pt x="26832" y="2009"/>
                    </a:cubicBezTo>
                    <a:close/>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38"/>
              <p:cNvGrpSpPr/>
              <p:nvPr/>
            </p:nvGrpSpPr>
            <p:grpSpPr>
              <a:xfrm>
                <a:off x="2916086" y="727587"/>
                <a:ext cx="625995" cy="785831"/>
                <a:chOff x="2937349" y="720503"/>
                <a:chExt cx="625995" cy="785831"/>
              </a:xfrm>
            </p:grpSpPr>
            <p:sp>
              <p:nvSpPr>
                <p:cNvPr id="1140" name="Google Shape;1140;p38"/>
                <p:cNvSpPr/>
                <p:nvPr/>
              </p:nvSpPr>
              <p:spPr>
                <a:xfrm>
                  <a:off x="3146431" y="1336864"/>
                  <a:ext cx="46381" cy="169470"/>
                </a:xfrm>
                <a:custGeom>
                  <a:avLst/>
                  <a:gdLst/>
                  <a:ahLst/>
                  <a:cxnLst/>
                  <a:rect l="l" t="t" r="r" b="b"/>
                  <a:pathLst>
                    <a:path w="2531" h="9248" extrusionOk="0">
                      <a:moveTo>
                        <a:pt x="1298" y="0"/>
                      </a:moveTo>
                      <a:cubicBezTo>
                        <a:pt x="1289" y="0"/>
                        <a:pt x="1283" y="1"/>
                        <a:pt x="1281" y="4"/>
                      </a:cubicBezTo>
                      <a:cubicBezTo>
                        <a:pt x="1004" y="465"/>
                        <a:pt x="265" y="398"/>
                        <a:pt x="200" y="1190"/>
                      </a:cubicBezTo>
                      <a:cubicBezTo>
                        <a:pt x="0" y="3642"/>
                        <a:pt x="11" y="6090"/>
                        <a:pt x="70" y="8545"/>
                      </a:cubicBezTo>
                      <a:cubicBezTo>
                        <a:pt x="84" y="9126"/>
                        <a:pt x="573" y="9042"/>
                        <a:pt x="858" y="9141"/>
                      </a:cubicBezTo>
                      <a:cubicBezTo>
                        <a:pt x="1041" y="9203"/>
                        <a:pt x="1318" y="9154"/>
                        <a:pt x="1558" y="9218"/>
                      </a:cubicBezTo>
                      <a:cubicBezTo>
                        <a:pt x="1634" y="9238"/>
                        <a:pt x="1702" y="9247"/>
                        <a:pt x="1761" y="9247"/>
                      </a:cubicBezTo>
                      <a:cubicBezTo>
                        <a:pt x="2021" y="9247"/>
                        <a:pt x="2131" y="9059"/>
                        <a:pt x="2193" y="8716"/>
                      </a:cubicBezTo>
                      <a:cubicBezTo>
                        <a:pt x="2349" y="7843"/>
                        <a:pt x="2089" y="6971"/>
                        <a:pt x="2195" y="6125"/>
                      </a:cubicBezTo>
                      <a:cubicBezTo>
                        <a:pt x="2355" y="4860"/>
                        <a:pt x="2239" y="3599"/>
                        <a:pt x="2342" y="2213"/>
                      </a:cubicBezTo>
                      <a:cubicBezTo>
                        <a:pt x="2530" y="1393"/>
                        <a:pt x="1770" y="812"/>
                        <a:pt x="1461" y="58"/>
                      </a:cubicBezTo>
                      <a:cubicBezTo>
                        <a:pt x="1447" y="26"/>
                        <a:pt x="1340" y="0"/>
                        <a:pt x="1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3366014" y="720503"/>
                  <a:ext cx="74656" cy="151969"/>
                </a:xfrm>
                <a:custGeom>
                  <a:avLst/>
                  <a:gdLst/>
                  <a:ahLst/>
                  <a:cxnLst/>
                  <a:rect l="l" t="t" r="r" b="b"/>
                  <a:pathLst>
                    <a:path w="4074" h="8293" extrusionOk="0">
                      <a:moveTo>
                        <a:pt x="3203" y="0"/>
                      </a:moveTo>
                      <a:cubicBezTo>
                        <a:pt x="3181" y="0"/>
                        <a:pt x="3162" y="2"/>
                        <a:pt x="3145" y="5"/>
                      </a:cubicBezTo>
                      <a:cubicBezTo>
                        <a:pt x="3057" y="21"/>
                        <a:pt x="2961" y="25"/>
                        <a:pt x="2860" y="25"/>
                      </a:cubicBezTo>
                      <a:cubicBezTo>
                        <a:pt x="2763" y="25"/>
                        <a:pt x="2663" y="21"/>
                        <a:pt x="2564" y="21"/>
                      </a:cubicBezTo>
                      <a:cubicBezTo>
                        <a:pt x="2166" y="21"/>
                        <a:pt x="1777" y="77"/>
                        <a:pt x="1666" y="641"/>
                      </a:cubicBezTo>
                      <a:cubicBezTo>
                        <a:pt x="1421" y="1899"/>
                        <a:pt x="846" y="3081"/>
                        <a:pt x="749" y="4364"/>
                      </a:cubicBezTo>
                      <a:cubicBezTo>
                        <a:pt x="692" y="5118"/>
                        <a:pt x="106" y="5708"/>
                        <a:pt x="203" y="6552"/>
                      </a:cubicBezTo>
                      <a:cubicBezTo>
                        <a:pt x="1" y="7084"/>
                        <a:pt x="559" y="7493"/>
                        <a:pt x="596" y="8044"/>
                      </a:cubicBezTo>
                      <a:cubicBezTo>
                        <a:pt x="608" y="8208"/>
                        <a:pt x="749" y="8293"/>
                        <a:pt x="900" y="8293"/>
                      </a:cubicBezTo>
                      <a:cubicBezTo>
                        <a:pt x="953" y="8293"/>
                        <a:pt x="1007" y="8283"/>
                        <a:pt x="1057" y="8261"/>
                      </a:cubicBezTo>
                      <a:cubicBezTo>
                        <a:pt x="1585" y="8039"/>
                        <a:pt x="2258" y="8085"/>
                        <a:pt x="2354" y="7186"/>
                      </a:cubicBezTo>
                      <a:cubicBezTo>
                        <a:pt x="2419" y="6597"/>
                        <a:pt x="2535" y="6014"/>
                        <a:pt x="2701" y="5445"/>
                      </a:cubicBezTo>
                      <a:cubicBezTo>
                        <a:pt x="3133" y="3962"/>
                        <a:pt x="3398" y="2428"/>
                        <a:pt x="3849" y="952"/>
                      </a:cubicBezTo>
                      <a:cubicBezTo>
                        <a:pt x="4073" y="220"/>
                        <a:pt x="3463" y="0"/>
                        <a:pt x="32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3014831" y="1328947"/>
                  <a:ext cx="102913" cy="144181"/>
                </a:xfrm>
                <a:custGeom>
                  <a:avLst/>
                  <a:gdLst/>
                  <a:ahLst/>
                  <a:cxnLst/>
                  <a:rect l="l" t="t" r="r" b="b"/>
                  <a:pathLst>
                    <a:path w="5616" h="7868" extrusionOk="0">
                      <a:moveTo>
                        <a:pt x="4674" y="0"/>
                      </a:moveTo>
                      <a:cubicBezTo>
                        <a:pt x="4590" y="0"/>
                        <a:pt x="4499" y="6"/>
                        <a:pt x="4402" y="16"/>
                      </a:cubicBezTo>
                      <a:cubicBezTo>
                        <a:pt x="3744" y="87"/>
                        <a:pt x="3199" y="418"/>
                        <a:pt x="2888" y="988"/>
                      </a:cubicBezTo>
                      <a:cubicBezTo>
                        <a:pt x="2216" y="2220"/>
                        <a:pt x="1588" y="3477"/>
                        <a:pt x="968" y="4738"/>
                      </a:cubicBezTo>
                      <a:cubicBezTo>
                        <a:pt x="662" y="5357"/>
                        <a:pt x="416" y="6003"/>
                        <a:pt x="118" y="6696"/>
                      </a:cubicBezTo>
                      <a:cubicBezTo>
                        <a:pt x="450" y="6943"/>
                        <a:pt x="1" y="7490"/>
                        <a:pt x="477" y="7684"/>
                      </a:cubicBezTo>
                      <a:cubicBezTo>
                        <a:pt x="646" y="7753"/>
                        <a:pt x="878" y="7867"/>
                        <a:pt x="1073" y="7867"/>
                      </a:cubicBezTo>
                      <a:cubicBezTo>
                        <a:pt x="1193" y="7867"/>
                        <a:pt x="1299" y="7824"/>
                        <a:pt x="1366" y="7698"/>
                      </a:cubicBezTo>
                      <a:cubicBezTo>
                        <a:pt x="1574" y="7308"/>
                        <a:pt x="1930" y="7102"/>
                        <a:pt x="2189" y="6789"/>
                      </a:cubicBezTo>
                      <a:cubicBezTo>
                        <a:pt x="3054" y="5747"/>
                        <a:pt x="3477" y="4464"/>
                        <a:pt x="4168" y="3329"/>
                      </a:cubicBezTo>
                      <a:cubicBezTo>
                        <a:pt x="4585" y="2645"/>
                        <a:pt x="4880" y="1873"/>
                        <a:pt x="5241" y="1145"/>
                      </a:cubicBezTo>
                      <a:cubicBezTo>
                        <a:pt x="5616" y="389"/>
                        <a:pt x="5397" y="0"/>
                        <a:pt x="46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3218398" y="1338513"/>
                  <a:ext cx="94190" cy="131940"/>
                </a:xfrm>
                <a:custGeom>
                  <a:avLst/>
                  <a:gdLst/>
                  <a:ahLst/>
                  <a:cxnLst/>
                  <a:rect l="l" t="t" r="r" b="b"/>
                  <a:pathLst>
                    <a:path w="5140" h="7200" extrusionOk="0">
                      <a:moveTo>
                        <a:pt x="1382" y="0"/>
                      </a:moveTo>
                      <a:cubicBezTo>
                        <a:pt x="1294" y="0"/>
                        <a:pt x="1199" y="10"/>
                        <a:pt x="1096" y="30"/>
                      </a:cubicBezTo>
                      <a:cubicBezTo>
                        <a:pt x="1095" y="30"/>
                        <a:pt x="1094" y="30"/>
                        <a:pt x="1093" y="30"/>
                      </a:cubicBezTo>
                      <a:cubicBezTo>
                        <a:pt x="284" y="30"/>
                        <a:pt x="1" y="514"/>
                        <a:pt x="254" y="1333"/>
                      </a:cubicBezTo>
                      <a:cubicBezTo>
                        <a:pt x="363" y="1686"/>
                        <a:pt x="590" y="1949"/>
                        <a:pt x="759" y="2250"/>
                      </a:cubicBezTo>
                      <a:cubicBezTo>
                        <a:pt x="1632" y="3807"/>
                        <a:pt x="2258" y="5501"/>
                        <a:pt x="3427" y="6901"/>
                      </a:cubicBezTo>
                      <a:cubicBezTo>
                        <a:pt x="3616" y="7127"/>
                        <a:pt x="3801" y="7199"/>
                        <a:pt x="3976" y="7199"/>
                      </a:cubicBezTo>
                      <a:cubicBezTo>
                        <a:pt x="4202" y="7199"/>
                        <a:pt x="4411" y="7079"/>
                        <a:pt x="4590" y="7015"/>
                      </a:cubicBezTo>
                      <a:cubicBezTo>
                        <a:pt x="4896" y="6907"/>
                        <a:pt x="5140" y="6432"/>
                        <a:pt x="5032" y="6047"/>
                      </a:cubicBezTo>
                      <a:cubicBezTo>
                        <a:pt x="4810" y="5253"/>
                        <a:pt x="4437" y="4519"/>
                        <a:pt x="4006" y="3807"/>
                      </a:cubicBezTo>
                      <a:cubicBezTo>
                        <a:pt x="3442" y="2877"/>
                        <a:pt x="2889" y="1931"/>
                        <a:pt x="2441" y="942"/>
                      </a:cubicBezTo>
                      <a:cubicBezTo>
                        <a:pt x="2192" y="394"/>
                        <a:pt x="1937" y="0"/>
                        <a:pt x="13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3454676" y="804436"/>
                  <a:ext cx="108667" cy="98662"/>
                </a:xfrm>
                <a:custGeom>
                  <a:avLst/>
                  <a:gdLst/>
                  <a:ahLst/>
                  <a:cxnLst/>
                  <a:rect l="l" t="t" r="r" b="b"/>
                  <a:pathLst>
                    <a:path w="5930" h="5384" extrusionOk="0">
                      <a:moveTo>
                        <a:pt x="4619" y="1"/>
                      </a:moveTo>
                      <a:cubicBezTo>
                        <a:pt x="4384" y="1"/>
                        <a:pt x="4133" y="130"/>
                        <a:pt x="3833" y="398"/>
                      </a:cubicBezTo>
                      <a:cubicBezTo>
                        <a:pt x="2883" y="1245"/>
                        <a:pt x="1963" y="2124"/>
                        <a:pt x="1021" y="2980"/>
                      </a:cubicBezTo>
                      <a:cubicBezTo>
                        <a:pt x="464" y="3485"/>
                        <a:pt x="173" y="4088"/>
                        <a:pt x="62" y="4845"/>
                      </a:cubicBezTo>
                      <a:cubicBezTo>
                        <a:pt x="1" y="5264"/>
                        <a:pt x="97" y="5383"/>
                        <a:pt x="356" y="5383"/>
                      </a:cubicBezTo>
                      <a:cubicBezTo>
                        <a:pt x="416" y="5383"/>
                        <a:pt x="486" y="5377"/>
                        <a:pt x="564" y="5366"/>
                      </a:cubicBezTo>
                      <a:cubicBezTo>
                        <a:pt x="610" y="5375"/>
                        <a:pt x="655" y="5379"/>
                        <a:pt x="699" y="5379"/>
                      </a:cubicBezTo>
                      <a:cubicBezTo>
                        <a:pt x="981" y="5379"/>
                        <a:pt x="1209" y="5216"/>
                        <a:pt x="1457" y="5073"/>
                      </a:cubicBezTo>
                      <a:cubicBezTo>
                        <a:pt x="2276" y="4602"/>
                        <a:pt x="2865" y="3866"/>
                        <a:pt x="3595" y="3293"/>
                      </a:cubicBezTo>
                      <a:cubicBezTo>
                        <a:pt x="4181" y="2833"/>
                        <a:pt x="4748" y="2330"/>
                        <a:pt x="5236" y="1770"/>
                      </a:cubicBezTo>
                      <a:cubicBezTo>
                        <a:pt x="5490" y="1478"/>
                        <a:pt x="5929" y="1139"/>
                        <a:pt x="5488" y="587"/>
                      </a:cubicBezTo>
                      <a:cubicBezTo>
                        <a:pt x="5182" y="203"/>
                        <a:pt x="4914" y="1"/>
                        <a:pt x="46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3141923" y="759959"/>
                  <a:ext cx="54810" cy="141689"/>
                </a:xfrm>
                <a:custGeom>
                  <a:avLst/>
                  <a:gdLst/>
                  <a:ahLst/>
                  <a:cxnLst/>
                  <a:rect l="l" t="t" r="r" b="b"/>
                  <a:pathLst>
                    <a:path w="2991" h="7732" extrusionOk="0">
                      <a:moveTo>
                        <a:pt x="2065" y="0"/>
                      </a:moveTo>
                      <a:cubicBezTo>
                        <a:pt x="1677" y="0"/>
                        <a:pt x="1287" y="238"/>
                        <a:pt x="1191" y="747"/>
                      </a:cubicBezTo>
                      <a:cubicBezTo>
                        <a:pt x="814" y="2739"/>
                        <a:pt x="362" y="4711"/>
                        <a:pt x="90" y="6722"/>
                      </a:cubicBezTo>
                      <a:cubicBezTo>
                        <a:pt x="0" y="7388"/>
                        <a:pt x="499" y="7732"/>
                        <a:pt x="1025" y="7732"/>
                      </a:cubicBezTo>
                      <a:cubicBezTo>
                        <a:pt x="1520" y="7732"/>
                        <a:pt x="2039" y="7428"/>
                        <a:pt x="2118" y="6803"/>
                      </a:cubicBezTo>
                      <a:cubicBezTo>
                        <a:pt x="2362" y="4847"/>
                        <a:pt x="2814" y="2931"/>
                        <a:pt x="2948" y="961"/>
                      </a:cubicBezTo>
                      <a:cubicBezTo>
                        <a:pt x="2990" y="339"/>
                        <a:pt x="2529"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2937349" y="875670"/>
                  <a:ext cx="511432" cy="392668"/>
                </a:xfrm>
                <a:custGeom>
                  <a:avLst/>
                  <a:gdLst/>
                  <a:ahLst/>
                  <a:cxnLst/>
                  <a:rect l="l" t="t" r="r" b="b"/>
                  <a:pathLst>
                    <a:path w="27909" h="21428" extrusionOk="0">
                      <a:moveTo>
                        <a:pt x="10552" y="0"/>
                      </a:moveTo>
                      <a:cubicBezTo>
                        <a:pt x="6692" y="0"/>
                        <a:pt x="2617" y="5107"/>
                        <a:pt x="1739" y="8228"/>
                      </a:cubicBezTo>
                      <a:cubicBezTo>
                        <a:pt x="0" y="14415"/>
                        <a:pt x="4466" y="19604"/>
                        <a:pt x="10247" y="20967"/>
                      </a:cubicBezTo>
                      <a:cubicBezTo>
                        <a:pt x="11542" y="21273"/>
                        <a:pt x="12837" y="21427"/>
                        <a:pt x="14102" y="21427"/>
                      </a:cubicBezTo>
                      <a:cubicBezTo>
                        <a:pt x="19093" y="21427"/>
                        <a:pt x="23604" y="19018"/>
                        <a:pt x="25721" y="13951"/>
                      </a:cubicBezTo>
                      <a:cubicBezTo>
                        <a:pt x="27909" y="8707"/>
                        <a:pt x="22486" y="2949"/>
                        <a:pt x="17636" y="1468"/>
                      </a:cubicBezTo>
                      <a:cubicBezTo>
                        <a:pt x="17526" y="1434"/>
                        <a:pt x="17421" y="1419"/>
                        <a:pt x="17323" y="1419"/>
                      </a:cubicBezTo>
                      <a:cubicBezTo>
                        <a:pt x="16417" y="1419"/>
                        <a:pt x="16033" y="2719"/>
                        <a:pt x="16991" y="3162"/>
                      </a:cubicBezTo>
                      <a:cubicBezTo>
                        <a:pt x="20879" y="4956"/>
                        <a:pt x="24954" y="7990"/>
                        <a:pt x="22991" y="12809"/>
                      </a:cubicBezTo>
                      <a:cubicBezTo>
                        <a:pt x="21387" y="16747"/>
                        <a:pt x="17993" y="18840"/>
                        <a:pt x="13846" y="18840"/>
                      </a:cubicBezTo>
                      <a:cubicBezTo>
                        <a:pt x="13689" y="18840"/>
                        <a:pt x="13531" y="18837"/>
                        <a:pt x="13371" y="18831"/>
                      </a:cubicBezTo>
                      <a:cubicBezTo>
                        <a:pt x="8133" y="18632"/>
                        <a:pt x="1934" y="14981"/>
                        <a:pt x="3659" y="8826"/>
                      </a:cubicBezTo>
                      <a:cubicBezTo>
                        <a:pt x="4626" y="5383"/>
                        <a:pt x="8511" y="1991"/>
                        <a:pt x="12112" y="1521"/>
                      </a:cubicBezTo>
                      <a:cubicBezTo>
                        <a:pt x="12633" y="1452"/>
                        <a:pt x="12754" y="594"/>
                        <a:pt x="12279" y="376"/>
                      </a:cubicBezTo>
                      <a:cubicBezTo>
                        <a:pt x="11716" y="117"/>
                        <a:pt x="11137" y="0"/>
                        <a:pt x="105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3243101" y="772530"/>
                  <a:ext cx="90874" cy="165896"/>
                </a:xfrm>
                <a:custGeom>
                  <a:avLst/>
                  <a:gdLst/>
                  <a:ahLst/>
                  <a:cxnLst/>
                  <a:rect l="l" t="t" r="r" b="b"/>
                  <a:pathLst>
                    <a:path w="4959" h="9053" extrusionOk="0">
                      <a:moveTo>
                        <a:pt x="1854" y="1"/>
                      </a:moveTo>
                      <a:cubicBezTo>
                        <a:pt x="310" y="1"/>
                        <a:pt x="715" y="2029"/>
                        <a:pt x="606" y="3034"/>
                      </a:cubicBezTo>
                      <a:cubicBezTo>
                        <a:pt x="427" y="4685"/>
                        <a:pt x="0" y="6341"/>
                        <a:pt x="43" y="8002"/>
                      </a:cubicBezTo>
                      <a:cubicBezTo>
                        <a:pt x="61" y="8684"/>
                        <a:pt x="589" y="9052"/>
                        <a:pt x="1122" y="9052"/>
                      </a:cubicBezTo>
                      <a:cubicBezTo>
                        <a:pt x="1560" y="9052"/>
                        <a:pt x="2001" y="8804"/>
                        <a:pt x="2166" y="8277"/>
                      </a:cubicBezTo>
                      <a:lnTo>
                        <a:pt x="2167" y="8277"/>
                      </a:lnTo>
                      <a:cubicBezTo>
                        <a:pt x="2604" y="6885"/>
                        <a:pt x="4959" y="332"/>
                        <a:pt x="2077" y="14"/>
                      </a:cubicBezTo>
                      <a:cubicBezTo>
                        <a:pt x="1998" y="5"/>
                        <a:pt x="1924" y="1"/>
                        <a:pt x="18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3125191" y="724186"/>
                  <a:ext cx="222356" cy="89811"/>
                </a:xfrm>
                <a:custGeom>
                  <a:avLst/>
                  <a:gdLst/>
                  <a:ahLst/>
                  <a:cxnLst/>
                  <a:rect l="l" t="t" r="r" b="b"/>
                  <a:pathLst>
                    <a:path w="12134" h="4901" extrusionOk="0">
                      <a:moveTo>
                        <a:pt x="3011" y="1"/>
                      </a:moveTo>
                      <a:cubicBezTo>
                        <a:pt x="1868" y="1"/>
                        <a:pt x="581" y="120"/>
                        <a:pt x="247" y="1365"/>
                      </a:cubicBezTo>
                      <a:cubicBezTo>
                        <a:pt x="0" y="2289"/>
                        <a:pt x="519" y="2981"/>
                        <a:pt x="1250" y="3491"/>
                      </a:cubicBezTo>
                      <a:cubicBezTo>
                        <a:pt x="1717" y="3817"/>
                        <a:pt x="2104" y="3943"/>
                        <a:pt x="2484" y="3943"/>
                      </a:cubicBezTo>
                      <a:cubicBezTo>
                        <a:pt x="2983" y="3943"/>
                        <a:pt x="3468" y="3726"/>
                        <a:pt x="4106" y="3461"/>
                      </a:cubicBezTo>
                      <a:cubicBezTo>
                        <a:pt x="4615" y="3249"/>
                        <a:pt x="4756" y="2596"/>
                        <a:pt x="4501" y="2167"/>
                      </a:cubicBezTo>
                      <a:lnTo>
                        <a:pt x="4501" y="2167"/>
                      </a:lnTo>
                      <a:cubicBezTo>
                        <a:pt x="4802" y="2160"/>
                        <a:pt x="5105" y="2153"/>
                        <a:pt x="5407" y="2153"/>
                      </a:cubicBezTo>
                      <a:cubicBezTo>
                        <a:pt x="5833" y="2153"/>
                        <a:pt x="6260" y="2167"/>
                        <a:pt x="6682" y="2213"/>
                      </a:cubicBezTo>
                      <a:cubicBezTo>
                        <a:pt x="7239" y="2274"/>
                        <a:pt x="8272" y="2743"/>
                        <a:pt x="8875" y="2743"/>
                      </a:cubicBezTo>
                      <a:cubicBezTo>
                        <a:pt x="9017" y="2743"/>
                        <a:pt x="9136" y="2717"/>
                        <a:pt x="9219" y="2653"/>
                      </a:cubicBezTo>
                      <a:lnTo>
                        <a:pt x="9219" y="2653"/>
                      </a:lnTo>
                      <a:cubicBezTo>
                        <a:pt x="8336" y="3336"/>
                        <a:pt x="8834" y="4900"/>
                        <a:pt x="9830" y="4900"/>
                      </a:cubicBezTo>
                      <a:cubicBezTo>
                        <a:pt x="9981" y="4900"/>
                        <a:pt x="10143" y="4865"/>
                        <a:pt x="10313" y="4785"/>
                      </a:cubicBezTo>
                      <a:cubicBezTo>
                        <a:pt x="12134" y="3929"/>
                        <a:pt x="11809" y="1990"/>
                        <a:pt x="10236" y="994"/>
                      </a:cubicBezTo>
                      <a:cubicBezTo>
                        <a:pt x="8803" y="87"/>
                        <a:pt x="6821" y="3"/>
                        <a:pt x="5049" y="3"/>
                      </a:cubicBezTo>
                      <a:cubicBezTo>
                        <a:pt x="4646" y="3"/>
                        <a:pt x="4253" y="8"/>
                        <a:pt x="3880" y="8"/>
                      </a:cubicBezTo>
                      <a:cubicBezTo>
                        <a:pt x="3827" y="8"/>
                        <a:pt x="3773" y="8"/>
                        <a:pt x="3721" y="7"/>
                      </a:cubicBezTo>
                      <a:cubicBezTo>
                        <a:pt x="3498" y="6"/>
                        <a:pt x="3258"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3211177" y="765017"/>
                  <a:ext cx="69250" cy="44530"/>
                </a:xfrm>
                <a:custGeom>
                  <a:avLst/>
                  <a:gdLst/>
                  <a:ahLst/>
                  <a:cxnLst/>
                  <a:rect l="l" t="t" r="r" b="b"/>
                  <a:pathLst>
                    <a:path w="3779" h="2430" extrusionOk="0">
                      <a:moveTo>
                        <a:pt x="1024" y="1"/>
                      </a:moveTo>
                      <a:cubicBezTo>
                        <a:pt x="696" y="1"/>
                        <a:pt x="373" y="187"/>
                        <a:pt x="220" y="484"/>
                      </a:cubicBezTo>
                      <a:cubicBezTo>
                        <a:pt x="1" y="908"/>
                        <a:pt x="134" y="1341"/>
                        <a:pt x="485" y="1646"/>
                      </a:cubicBezTo>
                      <a:cubicBezTo>
                        <a:pt x="831" y="1946"/>
                        <a:pt x="1253" y="2134"/>
                        <a:pt x="1680" y="2294"/>
                      </a:cubicBezTo>
                      <a:cubicBezTo>
                        <a:pt x="1946" y="2394"/>
                        <a:pt x="2186" y="2429"/>
                        <a:pt x="2436" y="2429"/>
                      </a:cubicBezTo>
                      <a:cubicBezTo>
                        <a:pt x="2607" y="2429"/>
                        <a:pt x="2782" y="2413"/>
                        <a:pt x="2972" y="2390"/>
                      </a:cubicBezTo>
                      <a:cubicBezTo>
                        <a:pt x="3428" y="2337"/>
                        <a:pt x="3765" y="1804"/>
                        <a:pt x="3772" y="1380"/>
                      </a:cubicBezTo>
                      <a:cubicBezTo>
                        <a:pt x="3779" y="891"/>
                        <a:pt x="3443" y="501"/>
                        <a:pt x="2997" y="346"/>
                      </a:cubicBezTo>
                      <a:cubicBezTo>
                        <a:pt x="2638" y="222"/>
                        <a:pt x="2326" y="184"/>
                        <a:pt x="1954" y="171"/>
                      </a:cubicBezTo>
                      <a:cubicBezTo>
                        <a:pt x="1739" y="165"/>
                        <a:pt x="1536" y="142"/>
                        <a:pt x="1335" y="61"/>
                      </a:cubicBezTo>
                      <a:cubicBezTo>
                        <a:pt x="1234" y="20"/>
                        <a:pt x="1129" y="1"/>
                        <a:pt x="10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3017654" y="1036829"/>
                  <a:ext cx="12003" cy="64119"/>
                </a:xfrm>
                <a:custGeom>
                  <a:avLst/>
                  <a:gdLst/>
                  <a:ahLst/>
                  <a:cxnLst/>
                  <a:rect l="l" t="t" r="r" b="b"/>
                  <a:pathLst>
                    <a:path w="655" h="3499" extrusionOk="0">
                      <a:moveTo>
                        <a:pt x="591" y="0"/>
                      </a:moveTo>
                      <a:cubicBezTo>
                        <a:pt x="563" y="0"/>
                        <a:pt x="534" y="18"/>
                        <a:pt x="525" y="56"/>
                      </a:cubicBezTo>
                      <a:cubicBezTo>
                        <a:pt x="271" y="1155"/>
                        <a:pt x="0" y="2230"/>
                        <a:pt x="261" y="3357"/>
                      </a:cubicBezTo>
                      <a:cubicBezTo>
                        <a:pt x="283" y="3453"/>
                        <a:pt x="364" y="3498"/>
                        <a:pt x="445" y="3498"/>
                      </a:cubicBezTo>
                      <a:cubicBezTo>
                        <a:pt x="543" y="3498"/>
                        <a:pt x="642" y="3432"/>
                        <a:pt x="643" y="3312"/>
                      </a:cubicBezTo>
                      <a:cubicBezTo>
                        <a:pt x="651" y="2231"/>
                        <a:pt x="642" y="1150"/>
                        <a:pt x="654" y="68"/>
                      </a:cubicBezTo>
                      <a:cubicBezTo>
                        <a:pt x="654" y="23"/>
                        <a:pt x="623" y="0"/>
                        <a:pt x="5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3045949" y="1051967"/>
                  <a:ext cx="319991" cy="167014"/>
                </a:xfrm>
                <a:custGeom>
                  <a:avLst/>
                  <a:gdLst/>
                  <a:ahLst/>
                  <a:cxnLst/>
                  <a:rect l="l" t="t" r="r" b="b"/>
                  <a:pathLst>
                    <a:path w="17462" h="9114" extrusionOk="0">
                      <a:moveTo>
                        <a:pt x="16439" y="0"/>
                      </a:moveTo>
                      <a:cubicBezTo>
                        <a:pt x="16218" y="0"/>
                        <a:pt x="15995" y="129"/>
                        <a:pt x="15878" y="415"/>
                      </a:cubicBezTo>
                      <a:cubicBezTo>
                        <a:pt x="14707" y="3265"/>
                        <a:pt x="13991" y="5467"/>
                        <a:pt x="10886" y="6861"/>
                      </a:cubicBezTo>
                      <a:cubicBezTo>
                        <a:pt x="9523" y="7473"/>
                        <a:pt x="8176" y="7751"/>
                        <a:pt x="6859" y="7751"/>
                      </a:cubicBezTo>
                      <a:cubicBezTo>
                        <a:pt x="4480" y="7751"/>
                        <a:pt x="2197" y="6844"/>
                        <a:pt x="86" y="5350"/>
                      </a:cubicBezTo>
                      <a:cubicBezTo>
                        <a:pt x="77" y="5344"/>
                        <a:pt x="68" y="5341"/>
                        <a:pt x="60" y="5341"/>
                      </a:cubicBezTo>
                      <a:cubicBezTo>
                        <a:pt x="25" y="5341"/>
                        <a:pt x="1" y="5389"/>
                        <a:pt x="34" y="5419"/>
                      </a:cubicBezTo>
                      <a:cubicBezTo>
                        <a:pt x="2360" y="7516"/>
                        <a:pt x="4800" y="9113"/>
                        <a:pt x="7760" y="9113"/>
                      </a:cubicBezTo>
                      <a:cubicBezTo>
                        <a:pt x="8603" y="9113"/>
                        <a:pt x="9489" y="8983"/>
                        <a:pt x="10427" y="8698"/>
                      </a:cubicBezTo>
                      <a:cubicBezTo>
                        <a:pt x="13985" y="7617"/>
                        <a:pt x="17461" y="4616"/>
                        <a:pt x="17061" y="610"/>
                      </a:cubicBezTo>
                      <a:cubicBezTo>
                        <a:pt x="17022" y="226"/>
                        <a:pt x="16732" y="0"/>
                        <a:pt x="1643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3015986" y="1010091"/>
                  <a:ext cx="333845" cy="67198"/>
                </a:xfrm>
                <a:custGeom>
                  <a:avLst/>
                  <a:gdLst/>
                  <a:ahLst/>
                  <a:cxnLst/>
                  <a:rect l="l" t="t" r="r" b="b"/>
                  <a:pathLst>
                    <a:path w="18218" h="3667" extrusionOk="0">
                      <a:moveTo>
                        <a:pt x="15824" y="1"/>
                      </a:moveTo>
                      <a:cubicBezTo>
                        <a:pt x="13727" y="1"/>
                        <a:pt x="10840" y="1114"/>
                        <a:pt x="9701" y="1114"/>
                      </a:cubicBezTo>
                      <a:cubicBezTo>
                        <a:pt x="9685" y="1114"/>
                        <a:pt x="9670" y="1114"/>
                        <a:pt x="9655" y="1113"/>
                      </a:cubicBezTo>
                      <a:cubicBezTo>
                        <a:pt x="7325" y="1048"/>
                        <a:pt x="5096" y="23"/>
                        <a:pt x="3322" y="23"/>
                      </a:cubicBezTo>
                      <a:cubicBezTo>
                        <a:pt x="1866" y="23"/>
                        <a:pt x="716" y="713"/>
                        <a:pt x="65" y="3188"/>
                      </a:cubicBezTo>
                      <a:cubicBezTo>
                        <a:pt x="0" y="3437"/>
                        <a:pt x="254" y="3667"/>
                        <a:pt x="493" y="3667"/>
                      </a:cubicBezTo>
                      <a:cubicBezTo>
                        <a:pt x="573" y="3667"/>
                        <a:pt x="652" y="3641"/>
                        <a:pt x="716" y="3580"/>
                      </a:cubicBezTo>
                      <a:lnTo>
                        <a:pt x="717" y="3580"/>
                      </a:lnTo>
                      <a:cubicBezTo>
                        <a:pt x="1910" y="2457"/>
                        <a:pt x="2591" y="1412"/>
                        <a:pt x="4253" y="1412"/>
                      </a:cubicBezTo>
                      <a:cubicBezTo>
                        <a:pt x="4351" y="1412"/>
                        <a:pt x="4452" y="1416"/>
                        <a:pt x="4556" y="1423"/>
                      </a:cubicBezTo>
                      <a:cubicBezTo>
                        <a:pt x="6256" y="1544"/>
                        <a:pt x="7821" y="2358"/>
                        <a:pt x="9517" y="2517"/>
                      </a:cubicBezTo>
                      <a:cubicBezTo>
                        <a:pt x="9581" y="2523"/>
                        <a:pt x="9650" y="2526"/>
                        <a:pt x="9724" y="2526"/>
                      </a:cubicBezTo>
                      <a:cubicBezTo>
                        <a:pt x="10913" y="2526"/>
                        <a:pt x="13293" y="1793"/>
                        <a:pt x="14999" y="1793"/>
                      </a:cubicBezTo>
                      <a:cubicBezTo>
                        <a:pt x="15833" y="1793"/>
                        <a:pt x="16506" y="1968"/>
                        <a:pt x="16802" y="2488"/>
                      </a:cubicBezTo>
                      <a:cubicBezTo>
                        <a:pt x="16940" y="2731"/>
                        <a:pt x="17147" y="2832"/>
                        <a:pt x="17360" y="2832"/>
                      </a:cubicBezTo>
                      <a:cubicBezTo>
                        <a:pt x="17777" y="2832"/>
                        <a:pt x="18217" y="2447"/>
                        <a:pt x="18213" y="1986"/>
                      </a:cubicBezTo>
                      <a:cubicBezTo>
                        <a:pt x="18199" y="464"/>
                        <a:pt x="17176" y="1"/>
                        <a:pt x="15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3060903" y="1065161"/>
                  <a:ext cx="56349" cy="31171"/>
                </a:xfrm>
                <a:custGeom>
                  <a:avLst/>
                  <a:gdLst/>
                  <a:ahLst/>
                  <a:cxnLst/>
                  <a:rect l="l" t="t" r="r" b="b"/>
                  <a:pathLst>
                    <a:path w="3075" h="1701" extrusionOk="0">
                      <a:moveTo>
                        <a:pt x="1468" y="0"/>
                      </a:moveTo>
                      <a:cubicBezTo>
                        <a:pt x="1075" y="0"/>
                        <a:pt x="675" y="84"/>
                        <a:pt x="379" y="221"/>
                      </a:cubicBezTo>
                      <a:cubicBezTo>
                        <a:pt x="1" y="396"/>
                        <a:pt x="152" y="882"/>
                        <a:pt x="516" y="882"/>
                      </a:cubicBezTo>
                      <a:cubicBezTo>
                        <a:pt x="547" y="882"/>
                        <a:pt x="579" y="879"/>
                        <a:pt x="612" y="871"/>
                      </a:cubicBezTo>
                      <a:cubicBezTo>
                        <a:pt x="716" y="849"/>
                        <a:pt x="830" y="838"/>
                        <a:pt x="946" y="838"/>
                      </a:cubicBezTo>
                      <a:cubicBezTo>
                        <a:pt x="1144" y="838"/>
                        <a:pt x="1349" y="869"/>
                        <a:pt x="1523" y="920"/>
                      </a:cubicBezTo>
                      <a:cubicBezTo>
                        <a:pt x="1778" y="996"/>
                        <a:pt x="1968" y="1110"/>
                        <a:pt x="1987" y="1336"/>
                      </a:cubicBezTo>
                      <a:cubicBezTo>
                        <a:pt x="2006" y="1587"/>
                        <a:pt x="2183" y="1701"/>
                        <a:pt x="2372" y="1701"/>
                      </a:cubicBezTo>
                      <a:cubicBezTo>
                        <a:pt x="2573" y="1701"/>
                        <a:pt x="2787" y="1572"/>
                        <a:pt x="2842" y="1342"/>
                      </a:cubicBezTo>
                      <a:cubicBezTo>
                        <a:pt x="3075" y="360"/>
                        <a:pt x="2286" y="0"/>
                        <a:pt x="14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3063872" y="1082388"/>
                  <a:ext cx="22100" cy="26608"/>
                </a:xfrm>
                <a:custGeom>
                  <a:avLst/>
                  <a:gdLst/>
                  <a:ahLst/>
                  <a:cxnLst/>
                  <a:rect l="l" t="t" r="r" b="b"/>
                  <a:pathLst>
                    <a:path w="1206" h="1452" extrusionOk="0">
                      <a:moveTo>
                        <a:pt x="458" y="0"/>
                      </a:moveTo>
                      <a:cubicBezTo>
                        <a:pt x="299" y="0"/>
                        <a:pt x="146" y="96"/>
                        <a:pt x="107" y="314"/>
                      </a:cubicBezTo>
                      <a:cubicBezTo>
                        <a:pt x="1" y="908"/>
                        <a:pt x="296" y="1225"/>
                        <a:pt x="832" y="1433"/>
                      </a:cubicBezTo>
                      <a:cubicBezTo>
                        <a:pt x="864" y="1445"/>
                        <a:pt x="894" y="1451"/>
                        <a:pt x="922" y="1451"/>
                      </a:cubicBezTo>
                      <a:cubicBezTo>
                        <a:pt x="1126" y="1451"/>
                        <a:pt x="1206" y="1145"/>
                        <a:pt x="1075" y="995"/>
                      </a:cubicBezTo>
                      <a:cubicBezTo>
                        <a:pt x="941" y="839"/>
                        <a:pt x="863" y="652"/>
                        <a:pt x="873" y="444"/>
                      </a:cubicBezTo>
                      <a:cubicBezTo>
                        <a:pt x="888" y="167"/>
                        <a:pt x="667" y="0"/>
                        <a:pt x="4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3121654" y="1091258"/>
                  <a:ext cx="71339" cy="76635"/>
                </a:xfrm>
                <a:custGeom>
                  <a:avLst/>
                  <a:gdLst/>
                  <a:ahLst/>
                  <a:cxnLst/>
                  <a:rect l="l" t="t" r="r" b="b"/>
                  <a:pathLst>
                    <a:path w="3893" h="4182" extrusionOk="0">
                      <a:moveTo>
                        <a:pt x="1514" y="2263"/>
                      </a:moveTo>
                      <a:lnTo>
                        <a:pt x="1514" y="2263"/>
                      </a:lnTo>
                      <a:cubicBezTo>
                        <a:pt x="1514" y="2263"/>
                        <a:pt x="1514" y="2263"/>
                        <a:pt x="1514" y="2265"/>
                      </a:cubicBezTo>
                      <a:lnTo>
                        <a:pt x="1514" y="2265"/>
                      </a:lnTo>
                      <a:cubicBezTo>
                        <a:pt x="1514" y="2264"/>
                        <a:pt x="1514" y="2263"/>
                        <a:pt x="1514" y="2263"/>
                      </a:cubicBezTo>
                      <a:close/>
                      <a:moveTo>
                        <a:pt x="1484" y="2366"/>
                      </a:moveTo>
                      <a:lnTo>
                        <a:pt x="1484" y="2366"/>
                      </a:lnTo>
                      <a:cubicBezTo>
                        <a:pt x="1485" y="2366"/>
                        <a:pt x="1485" y="2367"/>
                        <a:pt x="1486" y="2367"/>
                      </a:cubicBezTo>
                      <a:lnTo>
                        <a:pt x="1486" y="2367"/>
                      </a:lnTo>
                      <a:cubicBezTo>
                        <a:pt x="1478" y="2393"/>
                        <a:pt x="1474" y="2404"/>
                        <a:pt x="1474" y="2404"/>
                      </a:cubicBezTo>
                      <a:cubicBezTo>
                        <a:pt x="1474" y="2404"/>
                        <a:pt x="1478" y="2387"/>
                        <a:pt x="1484" y="2366"/>
                      </a:cubicBezTo>
                      <a:close/>
                      <a:moveTo>
                        <a:pt x="1529" y="2414"/>
                      </a:moveTo>
                      <a:lnTo>
                        <a:pt x="1529" y="2414"/>
                      </a:lnTo>
                      <a:cubicBezTo>
                        <a:pt x="1546" y="2442"/>
                        <a:pt x="1556" y="2465"/>
                        <a:pt x="1555" y="2465"/>
                      </a:cubicBezTo>
                      <a:cubicBezTo>
                        <a:pt x="1555" y="2465"/>
                        <a:pt x="1547" y="2451"/>
                        <a:pt x="1529" y="2414"/>
                      </a:cubicBezTo>
                      <a:close/>
                      <a:moveTo>
                        <a:pt x="1896" y="0"/>
                      </a:moveTo>
                      <a:cubicBezTo>
                        <a:pt x="1303" y="0"/>
                        <a:pt x="839" y="561"/>
                        <a:pt x="770" y="1137"/>
                      </a:cubicBezTo>
                      <a:lnTo>
                        <a:pt x="770" y="1137"/>
                      </a:lnTo>
                      <a:cubicBezTo>
                        <a:pt x="147" y="1563"/>
                        <a:pt x="1" y="2375"/>
                        <a:pt x="272" y="3068"/>
                      </a:cubicBezTo>
                      <a:cubicBezTo>
                        <a:pt x="553" y="3787"/>
                        <a:pt x="1219" y="4182"/>
                        <a:pt x="1918" y="4182"/>
                      </a:cubicBezTo>
                      <a:cubicBezTo>
                        <a:pt x="2228" y="4182"/>
                        <a:pt x="2545" y="4104"/>
                        <a:pt x="2837" y="3943"/>
                      </a:cubicBezTo>
                      <a:cubicBezTo>
                        <a:pt x="3509" y="3573"/>
                        <a:pt x="3892" y="2767"/>
                        <a:pt x="3836" y="2013"/>
                      </a:cubicBezTo>
                      <a:cubicBezTo>
                        <a:pt x="3803" y="1596"/>
                        <a:pt x="3665" y="1194"/>
                        <a:pt x="3433" y="847"/>
                      </a:cubicBezTo>
                      <a:cubicBezTo>
                        <a:pt x="3122" y="380"/>
                        <a:pt x="2688" y="191"/>
                        <a:pt x="2172" y="40"/>
                      </a:cubicBezTo>
                      <a:cubicBezTo>
                        <a:pt x="2078" y="13"/>
                        <a:pt x="1985" y="0"/>
                        <a:pt x="189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156" name="Google Shape;1156;p38"/>
          <p:cNvGrpSpPr/>
          <p:nvPr/>
        </p:nvGrpSpPr>
        <p:grpSpPr>
          <a:xfrm>
            <a:off x="4837350" y="1404625"/>
            <a:ext cx="2197419" cy="3396282"/>
            <a:chOff x="4837350" y="1404625"/>
            <a:chExt cx="2197419" cy="3396282"/>
          </a:xfrm>
        </p:grpSpPr>
        <p:sp>
          <p:nvSpPr>
            <p:cNvPr id="1157" name="Google Shape;1157;p38"/>
            <p:cNvSpPr/>
            <p:nvPr/>
          </p:nvSpPr>
          <p:spPr>
            <a:xfrm>
              <a:off x="4909202" y="4066539"/>
              <a:ext cx="2027569" cy="703808"/>
            </a:xfrm>
            <a:custGeom>
              <a:avLst/>
              <a:gdLst/>
              <a:ahLst/>
              <a:cxnLst/>
              <a:rect l="l" t="t" r="r" b="b"/>
              <a:pathLst>
                <a:path w="93243" h="38407" extrusionOk="0">
                  <a:moveTo>
                    <a:pt x="90950" y="0"/>
                  </a:moveTo>
                  <a:cubicBezTo>
                    <a:pt x="90551" y="0"/>
                    <a:pt x="90166" y="41"/>
                    <a:pt x="89816" y="205"/>
                  </a:cubicBezTo>
                  <a:cubicBezTo>
                    <a:pt x="88592" y="776"/>
                    <a:pt x="87319" y="639"/>
                    <a:pt x="86072" y="830"/>
                  </a:cubicBezTo>
                  <a:cubicBezTo>
                    <a:pt x="86041" y="835"/>
                    <a:pt x="86008" y="837"/>
                    <a:pt x="85976" y="837"/>
                  </a:cubicBezTo>
                  <a:cubicBezTo>
                    <a:pt x="85756" y="837"/>
                    <a:pt x="85508" y="744"/>
                    <a:pt x="85304" y="744"/>
                  </a:cubicBezTo>
                  <a:cubicBezTo>
                    <a:pt x="85235" y="744"/>
                    <a:pt x="85172" y="755"/>
                    <a:pt x="85116" y="783"/>
                  </a:cubicBezTo>
                  <a:cubicBezTo>
                    <a:pt x="84699" y="993"/>
                    <a:pt x="84272" y="1037"/>
                    <a:pt x="83843" y="1037"/>
                  </a:cubicBezTo>
                  <a:cubicBezTo>
                    <a:pt x="83542" y="1037"/>
                    <a:pt x="83239" y="1015"/>
                    <a:pt x="82940" y="1015"/>
                  </a:cubicBezTo>
                  <a:cubicBezTo>
                    <a:pt x="82846" y="1015"/>
                    <a:pt x="82752" y="1017"/>
                    <a:pt x="82659" y="1023"/>
                  </a:cubicBezTo>
                  <a:cubicBezTo>
                    <a:pt x="80792" y="1135"/>
                    <a:pt x="78920" y="1130"/>
                    <a:pt x="77050" y="1188"/>
                  </a:cubicBezTo>
                  <a:cubicBezTo>
                    <a:pt x="76816" y="1196"/>
                    <a:pt x="76586" y="1350"/>
                    <a:pt x="76355" y="1350"/>
                  </a:cubicBezTo>
                  <a:cubicBezTo>
                    <a:pt x="76353" y="1350"/>
                    <a:pt x="76350" y="1350"/>
                    <a:pt x="76348" y="1350"/>
                  </a:cubicBezTo>
                  <a:cubicBezTo>
                    <a:pt x="75877" y="1344"/>
                    <a:pt x="75394" y="1190"/>
                    <a:pt x="74925" y="1190"/>
                  </a:cubicBezTo>
                  <a:cubicBezTo>
                    <a:pt x="74570" y="1190"/>
                    <a:pt x="74222" y="1278"/>
                    <a:pt x="73893" y="1585"/>
                  </a:cubicBezTo>
                  <a:cubicBezTo>
                    <a:pt x="73865" y="1611"/>
                    <a:pt x="73798" y="1625"/>
                    <a:pt x="73735" y="1625"/>
                  </a:cubicBezTo>
                  <a:cubicBezTo>
                    <a:pt x="73677" y="1625"/>
                    <a:pt x="73621" y="1613"/>
                    <a:pt x="73603" y="1590"/>
                  </a:cubicBezTo>
                  <a:cubicBezTo>
                    <a:pt x="73414" y="1351"/>
                    <a:pt x="73208" y="1279"/>
                    <a:pt x="72994" y="1279"/>
                  </a:cubicBezTo>
                  <a:cubicBezTo>
                    <a:pt x="72754" y="1279"/>
                    <a:pt x="72502" y="1369"/>
                    <a:pt x="72252" y="1414"/>
                  </a:cubicBezTo>
                  <a:cubicBezTo>
                    <a:pt x="71486" y="1550"/>
                    <a:pt x="70716" y="1768"/>
                    <a:pt x="69951" y="1768"/>
                  </a:cubicBezTo>
                  <a:cubicBezTo>
                    <a:pt x="69932" y="1768"/>
                    <a:pt x="69913" y="1767"/>
                    <a:pt x="69893" y="1767"/>
                  </a:cubicBezTo>
                  <a:cubicBezTo>
                    <a:pt x="68771" y="1750"/>
                    <a:pt x="67649" y="1712"/>
                    <a:pt x="66526" y="1712"/>
                  </a:cubicBezTo>
                  <a:cubicBezTo>
                    <a:pt x="66270" y="1712"/>
                    <a:pt x="66013" y="1714"/>
                    <a:pt x="65757" y="1719"/>
                  </a:cubicBezTo>
                  <a:cubicBezTo>
                    <a:pt x="64757" y="1737"/>
                    <a:pt x="63755" y="1852"/>
                    <a:pt x="62755" y="1852"/>
                  </a:cubicBezTo>
                  <a:cubicBezTo>
                    <a:pt x="62105" y="1852"/>
                    <a:pt x="61456" y="1803"/>
                    <a:pt x="60809" y="1648"/>
                  </a:cubicBezTo>
                  <a:cubicBezTo>
                    <a:pt x="60784" y="1643"/>
                    <a:pt x="60761" y="1640"/>
                    <a:pt x="60738" y="1640"/>
                  </a:cubicBezTo>
                  <a:cubicBezTo>
                    <a:pt x="60646" y="1640"/>
                    <a:pt x="60572" y="1688"/>
                    <a:pt x="60546" y="1782"/>
                  </a:cubicBezTo>
                  <a:cubicBezTo>
                    <a:pt x="60495" y="1959"/>
                    <a:pt x="60430" y="2010"/>
                    <a:pt x="60319" y="2010"/>
                  </a:cubicBezTo>
                  <a:cubicBezTo>
                    <a:pt x="60256" y="2010"/>
                    <a:pt x="60179" y="1994"/>
                    <a:pt x="60081" y="1975"/>
                  </a:cubicBezTo>
                  <a:cubicBezTo>
                    <a:pt x="59611" y="1885"/>
                    <a:pt x="59133" y="1856"/>
                    <a:pt x="58655" y="1856"/>
                  </a:cubicBezTo>
                  <a:cubicBezTo>
                    <a:pt x="58008" y="1856"/>
                    <a:pt x="57359" y="1910"/>
                    <a:pt x="56726" y="1940"/>
                  </a:cubicBezTo>
                  <a:cubicBezTo>
                    <a:pt x="56679" y="1943"/>
                    <a:pt x="56632" y="1944"/>
                    <a:pt x="56585" y="1944"/>
                  </a:cubicBezTo>
                  <a:cubicBezTo>
                    <a:pt x="56172" y="1944"/>
                    <a:pt x="55742" y="1866"/>
                    <a:pt x="55343" y="1866"/>
                  </a:cubicBezTo>
                  <a:cubicBezTo>
                    <a:pt x="55104" y="1866"/>
                    <a:pt x="54876" y="1894"/>
                    <a:pt x="54669" y="1982"/>
                  </a:cubicBezTo>
                  <a:cubicBezTo>
                    <a:pt x="54540" y="2038"/>
                    <a:pt x="54419" y="2058"/>
                    <a:pt x="54304" y="2058"/>
                  </a:cubicBezTo>
                  <a:cubicBezTo>
                    <a:pt x="54020" y="2058"/>
                    <a:pt x="53766" y="1938"/>
                    <a:pt x="53471" y="1938"/>
                  </a:cubicBezTo>
                  <a:cubicBezTo>
                    <a:pt x="53384" y="1938"/>
                    <a:pt x="53294" y="1948"/>
                    <a:pt x="53198" y="1975"/>
                  </a:cubicBezTo>
                  <a:cubicBezTo>
                    <a:pt x="52693" y="2118"/>
                    <a:pt x="52148" y="2144"/>
                    <a:pt x="51594" y="2144"/>
                  </a:cubicBezTo>
                  <a:cubicBezTo>
                    <a:pt x="51290" y="2144"/>
                    <a:pt x="50983" y="2136"/>
                    <a:pt x="50678" y="2136"/>
                  </a:cubicBezTo>
                  <a:cubicBezTo>
                    <a:pt x="50495" y="2136"/>
                    <a:pt x="50314" y="2139"/>
                    <a:pt x="50134" y="2147"/>
                  </a:cubicBezTo>
                  <a:cubicBezTo>
                    <a:pt x="49443" y="2180"/>
                    <a:pt x="48751" y="2183"/>
                    <a:pt x="48059" y="2183"/>
                  </a:cubicBezTo>
                  <a:cubicBezTo>
                    <a:pt x="47885" y="2183"/>
                    <a:pt x="47711" y="2183"/>
                    <a:pt x="47537" y="2183"/>
                  </a:cubicBezTo>
                  <a:cubicBezTo>
                    <a:pt x="47161" y="2183"/>
                    <a:pt x="46784" y="2184"/>
                    <a:pt x="46408" y="2190"/>
                  </a:cubicBezTo>
                  <a:cubicBezTo>
                    <a:pt x="45387" y="2207"/>
                    <a:pt x="44367" y="2241"/>
                    <a:pt x="43346" y="2281"/>
                  </a:cubicBezTo>
                  <a:cubicBezTo>
                    <a:pt x="42622" y="2310"/>
                    <a:pt x="41908" y="2384"/>
                    <a:pt x="41182" y="2384"/>
                  </a:cubicBezTo>
                  <a:cubicBezTo>
                    <a:pt x="40847" y="2384"/>
                    <a:pt x="40510" y="2369"/>
                    <a:pt x="40169" y="2325"/>
                  </a:cubicBezTo>
                  <a:cubicBezTo>
                    <a:pt x="39930" y="2295"/>
                    <a:pt x="39688" y="2282"/>
                    <a:pt x="39444" y="2282"/>
                  </a:cubicBezTo>
                  <a:cubicBezTo>
                    <a:pt x="38610" y="2282"/>
                    <a:pt x="37753" y="2435"/>
                    <a:pt x="36925" y="2573"/>
                  </a:cubicBezTo>
                  <a:cubicBezTo>
                    <a:pt x="36900" y="2577"/>
                    <a:pt x="36876" y="2579"/>
                    <a:pt x="36853" y="2579"/>
                  </a:cubicBezTo>
                  <a:cubicBezTo>
                    <a:pt x="36646" y="2579"/>
                    <a:pt x="36528" y="2421"/>
                    <a:pt x="36340" y="2421"/>
                  </a:cubicBezTo>
                  <a:cubicBezTo>
                    <a:pt x="36297" y="2421"/>
                    <a:pt x="36251" y="2429"/>
                    <a:pt x="36199" y="2450"/>
                  </a:cubicBezTo>
                  <a:cubicBezTo>
                    <a:pt x="35602" y="2681"/>
                    <a:pt x="34982" y="2762"/>
                    <a:pt x="34353" y="2762"/>
                  </a:cubicBezTo>
                  <a:cubicBezTo>
                    <a:pt x="34037" y="2762"/>
                    <a:pt x="33718" y="2742"/>
                    <a:pt x="33399" y="2710"/>
                  </a:cubicBezTo>
                  <a:cubicBezTo>
                    <a:pt x="33087" y="2679"/>
                    <a:pt x="32755" y="2612"/>
                    <a:pt x="32443" y="2612"/>
                  </a:cubicBezTo>
                  <a:cubicBezTo>
                    <a:pt x="32300" y="2612"/>
                    <a:pt x="32160" y="2626"/>
                    <a:pt x="32028" y="2665"/>
                  </a:cubicBezTo>
                  <a:cubicBezTo>
                    <a:pt x="31448" y="2833"/>
                    <a:pt x="30858" y="2871"/>
                    <a:pt x="30267" y="2871"/>
                  </a:cubicBezTo>
                  <a:cubicBezTo>
                    <a:pt x="29796" y="2871"/>
                    <a:pt x="29323" y="2847"/>
                    <a:pt x="28853" y="2847"/>
                  </a:cubicBezTo>
                  <a:cubicBezTo>
                    <a:pt x="28269" y="2847"/>
                    <a:pt x="27689" y="2884"/>
                    <a:pt x="27118" y="3048"/>
                  </a:cubicBezTo>
                  <a:cubicBezTo>
                    <a:pt x="27085" y="3058"/>
                    <a:pt x="27041" y="3069"/>
                    <a:pt x="27006" y="3069"/>
                  </a:cubicBezTo>
                  <a:cubicBezTo>
                    <a:pt x="26986" y="3069"/>
                    <a:pt x="26968" y="3065"/>
                    <a:pt x="26957" y="3056"/>
                  </a:cubicBezTo>
                  <a:cubicBezTo>
                    <a:pt x="26711" y="2857"/>
                    <a:pt x="26448" y="2793"/>
                    <a:pt x="26182" y="2793"/>
                  </a:cubicBezTo>
                  <a:cubicBezTo>
                    <a:pt x="25750" y="2793"/>
                    <a:pt x="25311" y="2962"/>
                    <a:pt x="24932" y="2993"/>
                  </a:cubicBezTo>
                  <a:cubicBezTo>
                    <a:pt x="23659" y="3094"/>
                    <a:pt x="22373" y="3177"/>
                    <a:pt x="21099" y="3248"/>
                  </a:cubicBezTo>
                  <a:cubicBezTo>
                    <a:pt x="19982" y="3312"/>
                    <a:pt x="18875" y="3441"/>
                    <a:pt x="17762" y="3524"/>
                  </a:cubicBezTo>
                  <a:cubicBezTo>
                    <a:pt x="17179" y="3568"/>
                    <a:pt x="16577" y="3780"/>
                    <a:pt x="16014" y="3780"/>
                  </a:cubicBezTo>
                  <a:cubicBezTo>
                    <a:pt x="15894" y="3780"/>
                    <a:pt x="15776" y="3770"/>
                    <a:pt x="15660" y="3747"/>
                  </a:cubicBezTo>
                  <a:cubicBezTo>
                    <a:pt x="15606" y="3737"/>
                    <a:pt x="15552" y="3732"/>
                    <a:pt x="15498" y="3732"/>
                  </a:cubicBezTo>
                  <a:cubicBezTo>
                    <a:pt x="15191" y="3732"/>
                    <a:pt x="14890" y="3876"/>
                    <a:pt x="14600" y="3876"/>
                  </a:cubicBezTo>
                  <a:cubicBezTo>
                    <a:pt x="14435" y="3876"/>
                    <a:pt x="14273" y="3829"/>
                    <a:pt x="14117" y="3682"/>
                  </a:cubicBezTo>
                  <a:cubicBezTo>
                    <a:pt x="13648" y="4032"/>
                    <a:pt x="13113" y="4079"/>
                    <a:pt x="12579" y="4079"/>
                  </a:cubicBezTo>
                  <a:cubicBezTo>
                    <a:pt x="12383" y="4079"/>
                    <a:pt x="12187" y="4073"/>
                    <a:pt x="11994" y="4073"/>
                  </a:cubicBezTo>
                  <a:cubicBezTo>
                    <a:pt x="11849" y="4073"/>
                    <a:pt x="11707" y="4077"/>
                    <a:pt x="11567" y="4089"/>
                  </a:cubicBezTo>
                  <a:cubicBezTo>
                    <a:pt x="10009" y="4229"/>
                    <a:pt x="8440" y="4398"/>
                    <a:pt x="6874" y="4422"/>
                  </a:cubicBezTo>
                  <a:cubicBezTo>
                    <a:pt x="5242" y="4446"/>
                    <a:pt x="3631" y="4520"/>
                    <a:pt x="2009" y="4748"/>
                  </a:cubicBezTo>
                  <a:cubicBezTo>
                    <a:pt x="1768" y="4782"/>
                    <a:pt x="1416" y="4953"/>
                    <a:pt x="1070" y="4953"/>
                  </a:cubicBezTo>
                  <a:cubicBezTo>
                    <a:pt x="776" y="4953"/>
                    <a:pt x="486" y="4829"/>
                    <a:pt x="274" y="4389"/>
                  </a:cubicBezTo>
                  <a:lnTo>
                    <a:pt x="274" y="4389"/>
                  </a:lnTo>
                  <a:cubicBezTo>
                    <a:pt x="294" y="4662"/>
                    <a:pt x="269" y="4852"/>
                    <a:pt x="245" y="5051"/>
                  </a:cubicBezTo>
                  <a:cubicBezTo>
                    <a:pt x="89" y="6372"/>
                    <a:pt x="62" y="7728"/>
                    <a:pt x="142" y="9030"/>
                  </a:cubicBezTo>
                  <a:cubicBezTo>
                    <a:pt x="243" y="10694"/>
                    <a:pt x="1" y="12364"/>
                    <a:pt x="342" y="14029"/>
                  </a:cubicBezTo>
                  <a:cubicBezTo>
                    <a:pt x="564" y="15116"/>
                    <a:pt x="458" y="16257"/>
                    <a:pt x="653" y="17376"/>
                  </a:cubicBezTo>
                  <a:cubicBezTo>
                    <a:pt x="922" y="18915"/>
                    <a:pt x="795" y="20490"/>
                    <a:pt x="1139" y="22053"/>
                  </a:cubicBezTo>
                  <a:cubicBezTo>
                    <a:pt x="1441" y="23424"/>
                    <a:pt x="1418" y="24833"/>
                    <a:pt x="1953" y="26214"/>
                  </a:cubicBezTo>
                  <a:cubicBezTo>
                    <a:pt x="2376" y="27301"/>
                    <a:pt x="2964" y="28271"/>
                    <a:pt x="3448" y="29307"/>
                  </a:cubicBezTo>
                  <a:cubicBezTo>
                    <a:pt x="3844" y="30158"/>
                    <a:pt x="4765" y="30531"/>
                    <a:pt x="5215" y="31276"/>
                  </a:cubicBezTo>
                  <a:cubicBezTo>
                    <a:pt x="5621" y="31948"/>
                    <a:pt x="6326" y="32248"/>
                    <a:pt x="6776" y="32871"/>
                  </a:cubicBezTo>
                  <a:cubicBezTo>
                    <a:pt x="7150" y="33389"/>
                    <a:pt x="7884" y="33680"/>
                    <a:pt x="8504" y="33975"/>
                  </a:cubicBezTo>
                  <a:cubicBezTo>
                    <a:pt x="9481" y="34436"/>
                    <a:pt x="10396" y="35010"/>
                    <a:pt x="11435" y="35364"/>
                  </a:cubicBezTo>
                  <a:cubicBezTo>
                    <a:pt x="12475" y="35718"/>
                    <a:pt x="13546" y="35914"/>
                    <a:pt x="14596" y="36206"/>
                  </a:cubicBezTo>
                  <a:cubicBezTo>
                    <a:pt x="15532" y="36466"/>
                    <a:pt x="16517" y="36602"/>
                    <a:pt x="17453" y="36686"/>
                  </a:cubicBezTo>
                  <a:cubicBezTo>
                    <a:pt x="17707" y="36709"/>
                    <a:pt x="17964" y="36715"/>
                    <a:pt x="18224" y="36715"/>
                  </a:cubicBezTo>
                  <a:cubicBezTo>
                    <a:pt x="18511" y="36715"/>
                    <a:pt x="18802" y="36707"/>
                    <a:pt x="19092" y="36707"/>
                  </a:cubicBezTo>
                  <a:cubicBezTo>
                    <a:pt x="19511" y="36707"/>
                    <a:pt x="19931" y="36723"/>
                    <a:pt x="20344" y="36798"/>
                  </a:cubicBezTo>
                  <a:cubicBezTo>
                    <a:pt x="20396" y="36807"/>
                    <a:pt x="20447" y="36811"/>
                    <a:pt x="20498" y="36811"/>
                  </a:cubicBezTo>
                  <a:cubicBezTo>
                    <a:pt x="20730" y="36811"/>
                    <a:pt x="20959" y="36732"/>
                    <a:pt x="21202" y="36732"/>
                  </a:cubicBezTo>
                  <a:cubicBezTo>
                    <a:pt x="21382" y="36732"/>
                    <a:pt x="21569" y="36775"/>
                    <a:pt x="21771" y="36927"/>
                  </a:cubicBezTo>
                  <a:cubicBezTo>
                    <a:pt x="21907" y="37028"/>
                    <a:pt x="22207" y="37036"/>
                    <a:pt x="22533" y="37036"/>
                  </a:cubicBezTo>
                  <a:cubicBezTo>
                    <a:pt x="22596" y="37036"/>
                    <a:pt x="22660" y="37036"/>
                    <a:pt x="22725" y="37036"/>
                  </a:cubicBezTo>
                  <a:cubicBezTo>
                    <a:pt x="22976" y="37036"/>
                    <a:pt x="23228" y="37041"/>
                    <a:pt x="23420" y="37087"/>
                  </a:cubicBezTo>
                  <a:cubicBezTo>
                    <a:pt x="24010" y="37230"/>
                    <a:pt x="24652" y="37431"/>
                    <a:pt x="25243" y="37431"/>
                  </a:cubicBezTo>
                  <a:cubicBezTo>
                    <a:pt x="25407" y="37431"/>
                    <a:pt x="25567" y="37415"/>
                    <a:pt x="25721" y="37378"/>
                  </a:cubicBezTo>
                  <a:cubicBezTo>
                    <a:pt x="26071" y="37295"/>
                    <a:pt x="26417" y="37263"/>
                    <a:pt x="26757" y="37263"/>
                  </a:cubicBezTo>
                  <a:cubicBezTo>
                    <a:pt x="27340" y="37263"/>
                    <a:pt x="27904" y="37358"/>
                    <a:pt x="28433" y="37452"/>
                  </a:cubicBezTo>
                  <a:cubicBezTo>
                    <a:pt x="28958" y="37545"/>
                    <a:pt x="29482" y="37570"/>
                    <a:pt x="29999" y="37570"/>
                  </a:cubicBezTo>
                  <a:cubicBezTo>
                    <a:pt x="30526" y="37570"/>
                    <a:pt x="31046" y="37544"/>
                    <a:pt x="31557" y="37538"/>
                  </a:cubicBezTo>
                  <a:cubicBezTo>
                    <a:pt x="31570" y="37538"/>
                    <a:pt x="31583" y="37538"/>
                    <a:pt x="31596" y="37538"/>
                  </a:cubicBezTo>
                  <a:cubicBezTo>
                    <a:pt x="32472" y="37538"/>
                    <a:pt x="33318" y="37945"/>
                    <a:pt x="34182" y="37945"/>
                  </a:cubicBezTo>
                  <a:cubicBezTo>
                    <a:pt x="34493" y="37945"/>
                    <a:pt x="34807" y="37892"/>
                    <a:pt x="35125" y="37747"/>
                  </a:cubicBezTo>
                  <a:cubicBezTo>
                    <a:pt x="35356" y="38034"/>
                    <a:pt x="35613" y="38117"/>
                    <a:pt x="35885" y="38117"/>
                  </a:cubicBezTo>
                  <a:cubicBezTo>
                    <a:pt x="36260" y="38117"/>
                    <a:pt x="36663" y="37959"/>
                    <a:pt x="37067" y="37959"/>
                  </a:cubicBezTo>
                  <a:cubicBezTo>
                    <a:pt x="37204" y="37959"/>
                    <a:pt x="37340" y="37977"/>
                    <a:pt x="37476" y="38026"/>
                  </a:cubicBezTo>
                  <a:cubicBezTo>
                    <a:pt x="37788" y="38138"/>
                    <a:pt x="38190" y="38177"/>
                    <a:pt x="38616" y="38177"/>
                  </a:cubicBezTo>
                  <a:cubicBezTo>
                    <a:pt x="39041" y="38177"/>
                    <a:pt x="39490" y="38138"/>
                    <a:pt x="39900" y="38092"/>
                  </a:cubicBezTo>
                  <a:cubicBezTo>
                    <a:pt x="40031" y="38079"/>
                    <a:pt x="40144" y="37843"/>
                    <a:pt x="40260" y="37843"/>
                  </a:cubicBezTo>
                  <a:cubicBezTo>
                    <a:pt x="40306" y="37843"/>
                    <a:pt x="40352" y="37881"/>
                    <a:pt x="40401" y="37985"/>
                  </a:cubicBezTo>
                  <a:cubicBezTo>
                    <a:pt x="40514" y="38230"/>
                    <a:pt x="40639" y="38308"/>
                    <a:pt x="40768" y="38308"/>
                  </a:cubicBezTo>
                  <a:cubicBezTo>
                    <a:pt x="40934" y="38308"/>
                    <a:pt x="41108" y="38180"/>
                    <a:pt x="41274" y="38106"/>
                  </a:cubicBezTo>
                  <a:cubicBezTo>
                    <a:pt x="41470" y="38019"/>
                    <a:pt x="41655" y="37978"/>
                    <a:pt x="41843" y="37978"/>
                  </a:cubicBezTo>
                  <a:cubicBezTo>
                    <a:pt x="42015" y="37978"/>
                    <a:pt x="42190" y="38012"/>
                    <a:pt x="42377" y="38078"/>
                  </a:cubicBezTo>
                  <a:cubicBezTo>
                    <a:pt x="42716" y="38195"/>
                    <a:pt x="43150" y="38122"/>
                    <a:pt x="43462" y="38202"/>
                  </a:cubicBezTo>
                  <a:cubicBezTo>
                    <a:pt x="43524" y="38218"/>
                    <a:pt x="43585" y="38225"/>
                    <a:pt x="43644" y="38225"/>
                  </a:cubicBezTo>
                  <a:cubicBezTo>
                    <a:pt x="44030" y="38225"/>
                    <a:pt x="44362" y="37938"/>
                    <a:pt x="44681" y="37938"/>
                  </a:cubicBezTo>
                  <a:cubicBezTo>
                    <a:pt x="44770" y="37938"/>
                    <a:pt x="44857" y="37960"/>
                    <a:pt x="44945" y="38016"/>
                  </a:cubicBezTo>
                  <a:cubicBezTo>
                    <a:pt x="45192" y="38177"/>
                    <a:pt x="45480" y="38231"/>
                    <a:pt x="45731" y="38231"/>
                  </a:cubicBezTo>
                  <a:cubicBezTo>
                    <a:pt x="45925" y="38231"/>
                    <a:pt x="46097" y="38198"/>
                    <a:pt x="46209" y="38158"/>
                  </a:cubicBezTo>
                  <a:cubicBezTo>
                    <a:pt x="46481" y="38059"/>
                    <a:pt x="46749" y="38025"/>
                    <a:pt x="47014" y="38025"/>
                  </a:cubicBezTo>
                  <a:cubicBezTo>
                    <a:pt x="47584" y="38025"/>
                    <a:pt x="48142" y="38181"/>
                    <a:pt x="48707" y="38181"/>
                  </a:cubicBezTo>
                  <a:cubicBezTo>
                    <a:pt x="48766" y="38181"/>
                    <a:pt x="48824" y="38180"/>
                    <a:pt x="48884" y="38176"/>
                  </a:cubicBezTo>
                  <a:cubicBezTo>
                    <a:pt x="49335" y="38147"/>
                    <a:pt x="49788" y="37991"/>
                    <a:pt x="50269" y="37991"/>
                  </a:cubicBezTo>
                  <a:cubicBezTo>
                    <a:pt x="50432" y="37991"/>
                    <a:pt x="50599" y="38009"/>
                    <a:pt x="50770" y="38056"/>
                  </a:cubicBezTo>
                  <a:cubicBezTo>
                    <a:pt x="50957" y="38108"/>
                    <a:pt x="51108" y="38407"/>
                    <a:pt x="51296" y="38407"/>
                  </a:cubicBezTo>
                  <a:cubicBezTo>
                    <a:pt x="51353" y="38407"/>
                    <a:pt x="51413" y="38380"/>
                    <a:pt x="51478" y="38311"/>
                  </a:cubicBezTo>
                  <a:cubicBezTo>
                    <a:pt x="51727" y="38047"/>
                    <a:pt x="51997" y="37968"/>
                    <a:pt x="52277" y="37968"/>
                  </a:cubicBezTo>
                  <a:cubicBezTo>
                    <a:pt x="52700" y="37968"/>
                    <a:pt x="53145" y="38151"/>
                    <a:pt x="53565" y="38151"/>
                  </a:cubicBezTo>
                  <a:cubicBezTo>
                    <a:pt x="53781" y="38151"/>
                    <a:pt x="53991" y="38103"/>
                    <a:pt x="54188" y="37956"/>
                  </a:cubicBezTo>
                  <a:cubicBezTo>
                    <a:pt x="54353" y="38097"/>
                    <a:pt x="54521" y="38144"/>
                    <a:pt x="54692" y="38144"/>
                  </a:cubicBezTo>
                  <a:cubicBezTo>
                    <a:pt x="55035" y="38144"/>
                    <a:pt x="55389" y="37956"/>
                    <a:pt x="55752" y="37956"/>
                  </a:cubicBezTo>
                  <a:cubicBezTo>
                    <a:pt x="55844" y="37956"/>
                    <a:pt x="55936" y="37968"/>
                    <a:pt x="56029" y="37998"/>
                  </a:cubicBezTo>
                  <a:cubicBezTo>
                    <a:pt x="56168" y="38044"/>
                    <a:pt x="56374" y="38214"/>
                    <a:pt x="56641" y="38214"/>
                  </a:cubicBezTo>
                  <a:cubicBezTo>
                    <a:pt x="56711" y="38214"/>
                    <a:pt x="56786" y="38202"/>
                    <a:pt x="56864" y="38173"/>
                  </a:cubicBezTo>
                  <a:cubicBezTo>
                    <a:pt x="57923" y="37779"/>
                    <a:pt x="59073" y="37797"/>
                    <a:pt x="60185" y="37641"/>
                  </a:cubicBezTo>
                  <a:cubicBezTo>
                    <a:pt x="61345" y="37478"/>
                    <a:pt x="62494" y="37222"/>
                    <a:pt x="63673" y="37222"/>
                  </a:cubicBezTo>
                  <a:cubicBezTo>
                    <a:pt x="63675" y="37222"/>
                    <a:pt x="63678" y="37222"/>
                    <a:pt x="63680" y="37222"/>
                  </a:cubicBezTo>
                  <a:cubicBezTo>
                    <a:pt x="64219" y="37222"/>
                    <a:pt x="64815" y="36842"/>
                    <a:pt x="65263" y="36842"/>
                  </a:cubicBezTo>
                  <a:cubicBezTo>
                    <a:pt x="65359" y="36842"/>
                    <a:pt x="65449" y="36859"/>
                    <a:pt x="65529" y="36902"/>
                  </a:cubicBezTo>
                  <a:cubicBezTo>
                    <a:pt x="65850" y="37072"/>
                    <a:pt x="66163" y="37133"/>
                    <a:pt x="66469" y="37133"/>
                  </a:cubicBezTo>
                  <a:cubicBezTo>
                    <a:pt x="67142" y="37133"/>
                    <a:pt x="67780" y="36840"/>
                    <a:pt x="68392" y="36782"/>
                  </a:cubicBezTo>
                  <a:cubicBezTo>
                    <a:pt x="68616" y="36761"/>
                    <a:pt x="68844" y="36756"/>
                    <a:pt x="69074" y="36756"/>
                  </a:cubicBezTo>
                  <a:cubicBezTo>
                    <a:pt x="69248" y="36756"/>
                    <a:pt x="69424" y="36759"/>
                    <a:pt x="69601" y="36759"/>
                  </a:cubicBezTo>
                  <a:cubicBezTo>
                    <a:pt x="70098" y="36759"/>
                    <a:pt x="70604" y="36739"/>
                    <a:pt x="71113" y="36584"/>
                  </a:cubicBezTo>
                  <a:cubicBezTo>
                    <a:pt x="71871" y="36353"/>
                    <a:pt x="72885" y="36480"/>
                    <a:pt x="73709" y="36250"/>
                  </a:cubicBezTo>
                  <a:cubicBezTo>
                    <a:pt x="74222" y="36108"/>
                    <a:pt x="74726" y="36148"/>
                    <a:pt x="75216" y="36009"/>
                  </a:cubicBezTo>
                  <a:cubicBezTo>
                    <a:pt x="75705" y="35871"/>
                    <a:pt x="76187" y="35634"/>
                    <a:pt x="76696" y="35634"/>
                  </a:cubicBezTo>
                  <a:cubicBezTo>
                    <a:pt x="76811" y="35634"/>
                    <a:pt x="76928" y="35646"/>
                    <a:pt x="77047" y="35674"/>
                  </a:cubicBezTo>
                  <a:cubicBezTo>
                    <a:pt x="77190" y="35708"/>
                    <a:pt x="77328" y="35725"/>
                    <a:pt x="77462" y="35725"/>
                  </a:cubicBezTo>
                  <a:cubicBezTo>
                    <a:pt x="77638" y="35725"/>
                    <a:pt x="77807" y="35697"/>
                    <a:pt x="77974" y="35644"/>
                  </a:cubicBezTo>
                  <a:cubicBezTo>
                    <a:pt x="79021" y="35313"/>
                    <a:pt x="80165" y="35435"/>
                    <a:pt x="81177" y="34802"/>
                  </a:cubicBezTo>
                  <a:cubicBezTo>
                    <a:pt x="81524" y="34585"/>
                    <a:pt x="82118" y="34450"/>
                    <a:pt x="82624" y="34365"/>
                  </a:cubicBezTo>
                  <a:cubicBezTo>
                    <a:pt x="83237" y="34263"/>
                    <a:pt x="83876" y="34210"/>
                    <a:pt x="84406" y="33856"/>
                  </a:cubicBezTo>
                  <a:cubicBezTo>
                    <a:pt x="85677" y="33014"/>
                    <a:pt x="86932" y="32193"/>
                    <a:pt x="87829" y="30868"/>
                  </a:cubicBezTo>
                  <a:cubicBezTo>
                    <a:pt x="88180" y="30350"/>
                    <a:pt x="88608" y="29698"/>
                    <a:pt x="89172" y="29380"/>
                  </a:cubicBezTo>
                  <a:cubicBezTo>
                    <a:pt x="90674" y="28533"/>
                    <a:pt x="90874" y="26974"/>
                    <a:pt x="91400" y="25603"/>
                  </a:cubicBezTo>
                  <a:cubicBezTo>
                    <a:pt x="91834" y="24474"/>
                    <a:pt x="91999" y="23246"/>
                    <a:pt x="92344" y="22104"/>
                  </a:cubicBezTo>
                  <a:cubicBezTo>
                    <a:pt x="92741" y="20791"/>
                    <a:pt x="92705" y="19468"/>
                    <a:pt x="92853" y="18172"/>
                  </a:cubicBezTo>
                  <a:cubicBezTo>
                    <a:pt x="93021" y="16729"/>
                    <a:pt x="92916" y="15237"/>
                    <a:pt x="92998" y="13761"/>
                  </a:cubicBezTo>
                  <a:cubicBezTo>
                    <a:pt x="93091" y="12074"/>
                    <a:pt x="92873" y="10393"/>
                    <a:pt x="93113" y="8680"/>
                  </a:cubicBezTo>
                  <a:cubicBezTo>
                    <a:pt x="93216" y="7952"/>
                    <a:pt x="93119" y="7039"/>
                    <a:pt x="93037" y="6225"/>
                  </a:cubicBezTo>
                  <a:cubicBezTo>
                    <a:pt x="92865" y="4515"/>
                    <a:pt x="92922" y="2829"/>
                    <a:pt x="93114" y="1127"/>
                  </a:cubicBezTo>
                  <a:cubicBezTo>
                    <a:pt x="93155" y="776"/>
                    <a:pt x="93242" y="20"/>
                    <a:pt x="92706" y="20"/>
                  </a:cubicBezTo>
                  <a:cubicBezTo>
                    <a:pt x="92686" y="20"/>
                    <a:pt x="92664" y="21"/>
                    <a:pt x="92641" y="24"/>
                  </a:cubicBezTo>
                  <a:cubicBezTo>
                    <a:pt x="92497" y="38"/>
                    <a:pt x="92351" y="44"/>
                    <a:pt x="92203" y="44"/>
                  </a:cubicBezTo>
                  <a:cubicBezTo>
                    <a:pt x="91786" y="44"/>
                    <a:pt x="91361" y="0"/>
                    <a:pt x="9095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4837350" y="1404625"/>
              <a:ext cx="2197419" cy="3396282"/>
            </a:xfrm>
            <a:custGeom>
              <a:avLst/>
              <a:gdLst/>
              <a:ahLst/>
              <a:cxnLst/>
              <a:rect l="l" t="t" r="r" b="b"/>
              <a:pathLst>
                <a:path w="101054" h="185336" extrusionOk="0">
                  <a:moveTo>
                    <a:pt x="53173" y="2037"/>
                  </a:moveTo>
                  <a:cubicBezTo>
                    <a:pt x="53913" y="2037"/>
                    <a:pt x="54651" y="2083"/>
                    <a:pt x="55390" y="2218"/>
                  </a:cubicBezTo>
                  <a:cubicBezTo>
                    <a:pt x="55438" y="2226"/>
                    <a:pt x="55488" y="2276"/>
                    <a:pt x="55530" y="2276"/>
                  </a:cubicBezTo>
                  <a:cubicBezTo>
                    <a:pt x="55534" y="2276"/>
                    <a:pt x="55537" y="2276"/>
                    <a:pt x="55540" y="2276"/>
                  </a:cubicBezTo>
                  <a:cubicBezTo>
                    <a:pt x="55862" y="2208"/>
                    <a:pt x="56184" y="2182"/>
                    <a:pt x="56505" y="2182"/>
                  </a:cubicBezTo>
                  <a:cubicBezTo>
                    <a:pt x="57073" y="2182"/>
                    <a:pt x="57639" y="2264"/>
                    <a:pt x="58196" y="2349"/>
                  </a:cubicBezTo>
                  <a:cubicBezTo>
                    <a:pt x="58393" y="2379"/>
                    <a:pt x="58590" y="2389"/>
                    <a:pt x="58786" y="2389"/>
                  </a:cubicBezTo>
                  <a:cubicBezTo>
                    <a:pt x="59178" y="2389"/>
                    <a:pt x="59569" y="2349"/>
                    <a:pt x="59962" y="2349"/>
                  </a:cubicBezTo>
                  <a:cubicBezTo>
                    <a:pt x="60237" y="2349"/>
                    <a:pt x="60513" y="2369"/>
                    <a:pt x="60790" y="2435"/>
                  </a:cubicBezTo>
                  <a:cubicBezTo>
                    <a:pt x="60888" y="2458"/>
                    <a:pt x="60988" y="2465"/>
                    <a:pt x="61091" y="2465"/>
                  </a:cubicBezTo>
                  <a:cubicBezTo>
                    <a:pt x="61263" y="2465"/>
                    <a:pt x="61440" y="2445"/>
                    <a:pt x="61616" y="2445"/>
                  </a:cubicBezTo>
                  <a:cubicBezTo>
                    <a:pt x="61862" y="2445"/>
                    <a:pt x="62105" y="2485"/>
                    <a:pt x="62325" y="2681"/>
                  </a:cubicBezTo>
                  <a:cubicBezTo>
                    <a:pt x="62331" y="2686"/>
                    <a:pt x="62387" y="2705"/>
                    <a:pt x="62446" y="2705"/>
                  </a:cubicBezTo>
                  <a:cubicBezTo>
                    <a:pt x="62522" y="2705"/>
                    <a:pt x="62603" y="2674"/>
                    <a:pt x="62595" y="2543"/>
                  </a:cubicBezTo>
                  <a:cubicBezTo>
                    <a:pt x="62579" y="2268"/>
                    <a:pt x="62718" y="2191"/>
                    <a:pt x="62862" y="2191"/>
                  </a:cubicBezTo>
                  <a:cubicBezTo>
                    <a:pt x="62956" y="2191"/>
                    <a:pt x="63053" y="2224"/>
                    <a:pt x="63110" y="2255"/>
                  </a:cubicBezTo>
                  <a:cubicBezTo>
                    <a:pt x="63426" y="2429"/>
                    <a:pt x="63745" y="2468"/>
                    <a:pt x="64066" y="2468"/>
                  </a:cubicBezTo>
                  <a:cubicBezTo>
                    <a:pt x="64320" y="2468"/>
                    <a:pt x="64575" y="2444"/>
                    <a:pt x="64830" y="2444"/>
                  </a:cubicBezTo>
                  <a:cubicBezTo>
                    <a:pt x="64899" y="2444"/>
                    <a:pt x="64967" y="2445"/>
                    <a:pt x="65036" y="2450"/>
                  </a:cubicBezTo>
                  <a:cubicBezTo>
                    <a:pt x="65110" y="2455"/>
                    <a:pt x="65187" y="2457"/>
                    <a:pt x="65264" y="2457"/>
                  </a:cubicBezTo>
                  <a:cubicBezTo>
                    <a:pt x="65730" y="2457"/>
                    <a:pt x="66232" y="2378"/>
                    <a:pt x="66656" y="2378"/>
                  </a:cubicBezTo>
                  <a:cubicBezTo>
                    <a:pt x="66893" y="2378"/>
                    <a:pt x="67106" y="2403"/>
                    <a:pt x="67275" y="2479"/>
                  </a:cubicBezTo>
                  <a:cubicBezTo>
                    <a:pt x="67514" y="2587"/>
                    <a:pt x="67732" y="2622"/>
                    <a:pt x="67937" y="2622"/>
                  </a:cubicBezTo>
                  <a:cubicBezTo>
                    <a:pt x="68310" y="2622"/>
                    <a:pt x="68639" y="2507"/>
                    <a:pt x="68970" y="2507"/>
                  </a:cubicBezTo>
                  <a:cubicBezTo>
                    <a:pt x="69038" y="2507"/>
                    <a:pt x="69106" y="2512"/>
                    <a:pt x="69175" y="2523"/>
                  </a:cubicBezTo>
                  <a:cubicBezTo>
                    <a:pt x="69860" y="2638"/>
                    <a:pt x="70616" y="2530"/>
                    <a:pt x="71168" y="2715"/>
                  </a:cubicBezTo>
                  <a:cubicBezTo>
                    <a:pt x="71316" y="2764"/>
                    <a:pt x="71468" y="2782"/>
                    <a:pt x="71623" y="2782"/>
                  </a:cubicBezTo>
                  <a:cubicBezTo>
                    <a:pt x="71977" y="2782"/>
                    <a:pt x="72342" y="2690"/>
                    <a:pt x="72686" y="2690"/>
                  </a:cubicBezTo>
                  <a:cubicBezTo>
                    <a:pt x="73025" y="2690"/>
                    <a:pt x="73344" y="2779"/>
                    <a:pt x="73614" y="3133"/>
                  </a:cubicBezTo>
                  <a:cubicBezTo>
                    <a:pt x="73837" y="3031"/>
                    <a:pt x="74061" y="2995"/>
                    <a:pt x="74284" y="2995"/>
                  </a:cubicBezTo>
                  <a:cubicBezTo>
                    <a:pt x="74795" y="2995"/>
                    <a:pt x="75307" y="3182"/>
                    <a:pt x="75824" y="3182"/>
                  </a:cubicBezTo>
                  <a:cubicBezTo>
                    <a:pt x="75847" y="3182"/>
                    <a:pt x="75871" y="3182"/>
                    <a:pt x="75894" y="3181"/>
                  </a:cubicBezTo>
                  <a:cubicBezTo>
                    <a:pt x="75958" y="3178"/>
                    <a:pt x="76024" y="3177"/>
                    <a:pt x="76089" y="3177"/>
                  </a:cubicBezTo>
                  <a:cubicBezTo>
                    <a:pt x="76834" y="3177"/>
                    <a:pt x="77633" y="3330"/>
                    <a:pt x="78314" y="3735"/>
                  </a:cubicBezTo>
                  <a:cubicBezTo>
                    <a:pt x="78397" y="3784"/>
                    <a:pt x="78468" y="3803"/>
                    <a:pt x="78534" y="3803"/>
                  </a:cubicBezTo>
                  <a:cubicBezTo>
                    <a:pt x="78666" y="3803"/>
                    <a:pt x="78776" y="3729"/>
                    <a:pt x="78914" y="3688"/>
                  </a:cubicBezTo>
                  <a:cubicBezTo>
                    <a:pt x="79101" y="3632"/>
                    <a:pt x="79289" y="3600"/>
                    <a:pt x="79475" y="3600"/>
                  </a:cubicBezTo>
                  <a:cubicBezTo>
                    <a:pt x="79767" y="3600"/>
                    <a:pt x="80053" y="3678"/>
                    <a:pt x="80314" y="3860"/>
                  </a:cubicBezTo>
                  <a:cubicBezTo>
                    <a:pt x="80392" y="3915"/>
                    <a:pt x="80480" y="3979"/>
                    <a:pt x="80542" y="3979"/>
                  </a:cubicBezTo>
                  <a:cubicBezTo>
                    <a:pt x="80578" y="3979"/>
                    <a:pt x="80606" y="3957"/>
                    <a:pt x="80618" y="3900"/>
                  </a:cubicBezTo>
                  <a:cubicBezTo>
                    <a:pt x="80668" y="3665"/>
                    <a:pt x="80781" y="3595"/>
                    <a:pt x="80901" y="3595"/>
                  </a:cubicBezTo>
                  <a:cubicBezTo>
                    <a:pt x="81024" y="3595"/>
                    <a:pt x="81153" y="3667"/>
                    <a:pt x="81229" y="3710"/>
                  </a:cubicBezTo>
                  <a:cubicBezTo>
                    <a:pt x="81943" y="4117"/>
                    <a:pt x="82707" y="4025"/>
                    <a:pt x="83471" y="4070"/>
                  </a:cubicBezTo>
                  <a:cubicBezTo>
                    <a:pt x="83822" y="4092"/>
                    <a:pt x="84204" y="4118"/>
                    <a:pt x="84534" y="4563"/>
                  </a:cubicBezTo>
                  <a:cubicBezTo>
                    <a:pt x="84894" y="5050"/>
                    <a:pt x="85717" y="5004"/>
                    <a:pt x="86339" y="5162"/>
                  </a:cubicBezTo>
                  <a:cubicBezTo>
                    <a:pt x="87329" y="5413"/>
                    <a:pt x="88140" y="6099"/>
                    <a:pt x="89130" y="6279"/>
                  </a:cubicBezTo>
                  <a:cubicBezTo>
                    <a:pt x="89645" y="6373"/>
                    <a:pt x="89975" y="6894"/>
                    <a:pt x="90503" y="6894"/>
                  </a:cubicBezTo>
                  <a:cubicBezTo>
                    <a:pt x="90566" y="6894"/>
                    <a:pt x="90632" y="6886"/>
                    <a:pt x="90702" y="6869"/>
                  </a:cubicBezTo>
                  <a:cubicBezTo>
                    <a:pt x="90703" y="6869"/>
                    <a:pt x="90705" y="6869"/>
                    <a:pt x="90706" y="6869"/>
                  </a:cubicBezTo>
                  <a:cubicBezTo>
                    <a:pt x="90736" y="6869"/>
                    <a:pt x="90782" y="6941"/>
                    <a:pt x="90822" y="6975"/>
                  </a:cubicBezTo>
                  <a:cubicBezTo>
                    <a:pt x="91924" y="7866"/>
                    <a:pt x="93271" y="8360"/>
                    <a:pt x="94437" y="9173"/>
                  </a:cubicBezTo>
                  <a:cubicBezTo>
                    <a:pt x="94966" y="9541"/>
                    <a:pt x="95385" y="10039"/>
                    <a:pt x="95797" y="10439"/>
                  </a:cubicBezTo>
                  <a:cubicBezTo>
                    <a:pt x="96258" y="10889"/>
                    <a:pt x="96652" y="11568"/>
                    <a:pt x="96977" y="12202"/>
                  </a:cubicBezTo>
                  <a:cubicBezTo>
                    <a:pt x="97416" y="13060"/>
                    <a:pt x="97820" y="13955"/>
                    <a:pt x="98125" y="14849"/>
                  </a:cubicBezTo>
                  <a:cubicBezTo>
                    <a:pt x="98397" y="15648"/>
                    <a:pt x="98507" y="16561"/>
                    <a:pt x="98577" y="17423"/>
                  </a:cubicBezTo>
                  <a:cubicBezTo>
                    <a:pt x="98676" y="18641"/>
                    <a:pt x="98265" y="19846"/>
                    <a:pt x="98741" y="21108"/>
                  </a:cubicBezTo>
                  <a:cubicBezTo>
                    <a:pt x="98971" y="21716"/>
                    <a:pt x="98958" y="22626"/>
                    <a:pt x="98306" y="23276"/>
                  </a:cubicBezTo>
                  <a:cubicBezTo>
                    <a:pt x="98090" y="23491"/>
                    <a:pt x="98090" y="24020"/>
                    <a:pt x="98133" y="24277"/>
                  </a:cubicBezTo>
                  <a:cubicBezTo>
                    <a:pt x="98396" y="25846"/>
                    <a:pt x="98128" y="27394"/>
                    <a:pt x="98100" y="28950"/>
                  </a:cubicBezTo>
                  <a:cubicBezTo>
                    <a:pt x="98063" y="30890"/>
                    <a:pt x="98189" y="32830"/>
                    <a:pt x="98107" y="34775"/>
                  </a:cubicBezTo>
                  <a:cubicBezTo>
                    <a:pt x="98079" y="35412"/>
                    <a:pt x="97795" y="36135"/>
                    <a:pt x="97970" y="36628"/>
                  </a:cubicBezTo>
                  <a:cubicBezTo>
                    <a:pt x="98431" y="37926"/>
                    <a:pt x="97502" y="39136"/>
                    <a:pt x="97931" y="40358"/>
                  </a:cubicBezTo>
                  <a:cubicBezTo>
                    <a:pt x="98034" y="40649"/>
                    <a:pt x="97872" y="40808"/>
                    <a:pt x="97853" y="41029"/>
                  </a:cubicBezTo>
                  <a:cubicBezTo>
                    <a:pt x="97795" y="41700"/>
                    <a:pt x="97737" y="42339"/>
                    <a:pt x="97868" y="43038"/>
                  </a:cubicBezTo>
                  <a:cubicBezTo>
                    <a:pt x="98017" y="43836"/>
                    <a:pt x="97784" y="44733"/>
                    <a:pt x="97834" y="45530"/>
                  </a:cubicBezTo>
                  <a:cubicBezTo>
                    <a:pt x="97900" y="46606"/>
                    <a:pt x="97834" y="47670"/>
                    <a:pt x="97754" y="48716"/>
                  </a:cubicBezTo>
                  <a:cubicBezTo>
                    <a:pt x="97661" y="49923"/>
                    <a:pt x="97625" y="51137"/>
                    <a:pt x="97609" y="52335"/>
                  </a:cubicBezTo>
                  <a:cubicBezTo>
                    <a:pt x="97585" y="54246"/>
                    <a:pt x="97448" y="56155"/>
                    <a:pt x="97436" y="58069"/>
                  </a:cubicBezTo>
                  <a:cubicBezTo>
                    <a:pt x="97423" y="60122"/>
                    <a:pt x="97339" y="62199"/>
                    <a:pt x="97043" y="64260"/>
                  </a:cubicBezTo>
                  <a:cubicBezTo>
                    <a:pt x="96951" y="64896"/>
                    <a:pt x="97146" y="65691"/>
                    <a:pt x="97147" y="66409"/>
                  </a:cubicBezTo>
                  <a:cubicBezTo>
                    <a:pt x="97153" y="68104"/>
                    <a:pt x="97079" y="69799"/>
                    <a:pt x="96980" y="71493"/>
                  </a:cubicBezTo>
                  <a:cubicBezTo>
                    <a:pt x="96957" y="71886"/>
                    <a:pt x="97058" y="72315"/>
                    <a:pt x="97045" y="72740"/>
                  </a:cubicBezTo>
                  <a:cubicBezTo>
                    <a:pt x="96999" y="74283"/>
                    <a:pt x="97163" y="75831"/>
                    <a:pt x="97145" y="77363"/>
                  </a:cubicBezTo>
                  <a:cubicBezTo>
                    <a:pt x="97129" y="78626"/>
                    <a:pt x="96994" y="79922"/>
                    <a:pt x="96799" y="81202"/>
                  </a:cubicBezTo>
                  <a:cubicBezTo>
                    <a:pt x="96610" y="82430"/>
                    <a:pt x="96499" y="83692"/>
                    <a:pt x="96414" y="84946"/>
                  </a:cubicBezTo>
                  <a:cubicBezTo>
                    <a:pt x="96341" y="86011"/>
                    <a:pt x="96603" y="87086"/>
                    <a:pt x="96490" y="88107"/>
                  </a:cubicBezTo>
                  <a:cubicBezTo>
                    <a:pt x="96329" y="89564"/>
                    <a:pt x="96517" y="90980"/>
                    <a:pt x="96533" y="92413"/>
                  </a:cubicBezTo>
                  <a:cubicBezTo>
                    <a:pt x="96543" y="93282"/>
                    <a:pt x="96760" y="94064"/>
                    <a:pt x="96960" y="94891"/>
                  </a:cubicBezTo>
                  <a:cubicBezTo>
                    <a:pt x="97186" y="95823"/>
                    <a:pt x="97027" y="96845"/>
                    <a:pt x="97049" y="97829"/>
                  </a:cubicBezTo>
                  <a:cubicBezTo>
                    <a:pt x="97087" y="99476"/>
                    <a:pt x="97020" y="101119"/>
                    <a:pt x="97207" y="102775"/>
                  </a:cubicBezTo>
                  <a:cubicBezTo>
                    <a:pt x="97381" y="104325"/>
                    <a:pt x="97253" y="105908"/>
                    <a:pt x="97267" y="107477"/>
                  </a:cubicBezTo>
                  <a:cubicBezTo>
                    <a:pt x="97277" y="108626"/>
                    <a:pt x="97326" y="109774"/>
                    <a:pt x="97317" y="110921"/>
                  </a:cubicBezTo>
                  <a:cubicBezTo>
                    <a:pt x="97304" y="112280"/>
                    <a:pt x="97247" y="113638"/>
                    <a:pt x="97212" y="114996"/>
                  </a:cubicBezTo>
                  <a:cubicBezTo>
                    <a:pt x="97197" y="115584"/>
                    <a:pt x="97225" y="116176"/>
                    <a:pt x="97177" y="116761"/>
                  </a:cubicBezTo>
                  <a:cubicBezTo>
                    <a:pt x="96985" y="119058"/>
                    <a:pt x="97034" y="121365"/>
                    <a:pt x="96930" y="123666"/>
                  </a:cubicBezTo>
                  <a:cubicBezTo>
                    <a:pt x="96872" y="124959"/>
                    <a:pt x="96916" y="126293"/>
                    <a:pt x="96852" y="127600"/>
                  </a:cubicBezTo>
                  <a:cubicBezTo>
                    <a:pt x="96759" y="129519"/>
                    <a:pt x="96555" y="131435"/>
                    <a:pt x="96534" y="133358"/>
                  </a:cubicBezTo>
                  <a:cubicBezTo>
                    <a:pt x="96525" y="134171"/>
                    <a:pt x="96624" y="134991"/>
                    <a:pt x="96536" y="135792"/>
                  </a:cubicBezTo>
                  <a:cubicBezTo>
                    <a:pt x="96432" y="136734"/>
                    <a:pt x="96492" y="137675"/>
                    <a:pt x="96404" y="138607"/>
                  </a:cubicBezTo>
                  <a:cubicBezTo>
                    <a:pt x="96345" y="139222"/>
                    <a:pt x="96383" y="139853"/>
                    <a:pt x="96456" y="140423"/>
                  </a:cubicBezTo>
                  <a:cubicBezTo>
                    <a:pt x="96577" y="141378"/>
                    <a:pt x="96156" y="142279"/>
                    <a:pt x="96360" y="143215"/>
                  </a:cubicBezTo>
                  <a:cubicBezTo>
                    <a:pt x="96415" y="143470"/>
                    <a:pt x="96295" y="143716"/>
                    <a:pt x="95976" y="143726"/>
                  </a:cubicBezTo>
                  <a:cubicBezTo>
                    <a:pt x="95446" y="143743"/>
                    <a:pt x="94921" y="143897"/>
                    <a:pt x="94389" y="143897"/>
                  </a:cubicBezTo>
                  <a:cubicBezTo>
                    <a:pt x="94190" y="143897"/>
                    <a:pt x="93990" y="143875"/>
                    <a:pt x="93789" y="143817"/>
                  </a:cubicBezTo>
                  <a:cubicBezTo>
                    <a:pt x="93695" y="143790"/>
                    <a:pt x="93591" y="143773"/>
                    <a:pt x="93489" y="143773"/>
                  </a:cubicBezTo>
                  <a:cubicBezTo>
                    <a:pt x="93425" y="143773"/>
                    <a:pt x="93362" y="143780"/>
                    <a:pt x="93303" y="143795"/>
                  </a:cubicBezTo>
                  <a:cubicBezTo>
                    <a:pt x="92801" y="143928"/>
                    <a:pt x="92298" y="144005"/>
                    <a:pt x="91796" y="144005"/>
                  </a:cubicBezTo>
                  <a:cubicBezTo>
                    <a:pt x="91327" y="144005"/>
                    <a:pt x="90860" y="143938"/>
                    <a:pt x="90397" y="143786"/>
                  </a:cubicBezTo>
                  <a:cubicBezTo>
                    <a:pt x="90335" y="143766"/>
                    <a:pt x="90277" y="143757"/>
                    <a:pt x="90222" y="143757"/>
                  </a:cubicBezTo>
                  <a:cubicBezTo>
                    <a:pt x="89956" y="143757"/>
                    <a:pt x="89762" y="143958"/>
                    <a:pt x="89509" y="143996"/>
                  </a:cubicBezTo>
                  <a:cubicBezTo>
                    <a:pt x="89125" y="144052"/>
                    <a:pt x="88741" y="144069"/>
                    <a:pt x="88357" y="144069"/>
                  </a:cubicBezTo>
                  <a:cubicBezTo>
                    <a:pt x="87796" y="144069"/>
                    <a:pt x="87236" y="144033"/>
                    <a:pt x="86675" y="144033"/>
                  </a:cubicBezTo>
                  <a:cubicBezTo>
                    <a:pt x="86331" y="144033"/>
                    <a:pt x="85987" y="144046"/>
                    <a:pt x="85642" y="144090"/>
                  </a:cubicBezTo>
                  <a:cubicBezTo>
                    <a:pt x="84855" y="144188"/>
                    <a:pt x="84056" y="144261"/>
                    <a:pt x="83254" y="144261"/>
                  </a:cubicBezTo>
                  <a:cubicBezTo>
                    <a:pt x="82664" y="144261"/>
                    <a:pt x="82073" y="144221"/>
                    <a:pt x="81485" y="144124"/>
                  </a:cubicBezTo>
                  <a:cubicBezTo>
                    <a:pt x="81432" y="144114"/>
                    <a:pt x="81374" y="144108"/>
                    <a:pt x="81318" y="144108"/>
                  </a:cubicBezTo>
                  <a:cubicBezTo>
                    <a:pt x="81262" y="144108"/>
                    <a:pt x="81206" y="144114"/>
                    <a:pt x="81158" y="144133"/>
                  </a:cubicBezTo>
                  <a:cubicBezTo>
                    <a:pt x="80668" y="144313"/>
                    <a:pt x="80169" y="144357"/>
                    <a:pt x="79667" y="144357"/>
                  </a:cubicBezTo>
                  <a:cubicBezTo>
                    <a:pt x="79210" y="144357"/>
                    <a:pt x="78752" y="144321"/>
                    <a:pt x="78298" y="144321"/>
                  </a:cubicBezTo>
                  <a:cubicBezTo>
                    <a:pt x="77957" y="144321"/>
                    <a:pt x="77618" y="144341"/>
                    <a:pt x="77283" y="144411"/>
                  </a:cubicBezTo>
                  <a:cubicBezTo>
                    <a:pt x="76134" y="144651"/>
                    <a:pt x="74967" y="144522"/>
                    <a:pt x="73807" y="144684"/>
                  </a:cubicBezTo>
                  <a:cubicBezTo>
                    <a:pt x="73586" y="144714"/>
                    <a:pt x="73358" y="144725"/>
                    <a:pt x="73126" y="144725"/>
                  </a:cubicBezTo>
                  <a:cubicBezTo>
                    <a:pt x="72580" y="144725"/>
                    <a:pt x="72012" y="144666"/>
                    <a:pt x="71452" y="144666"/>
                  </a:cubicBezTo>
                  <a:cubicBezTo>
                    <a:pt x="71350" y="144666"/>
                    <a:pt x="71247" y="144668"/>
                    <a:pt x="71145" y="144672"/>
                  </a:cubicBezTo>
                  <a:cubicBezTo>
                    <a:pt x="70409" y="144707"/>
                    <a:pt x="69672" y="144753"/>
                    <a:pt x="68937" y="144753"/>
                  </a:cubicBezTo>
                  <a:cubicBezTo>
                    <a:pt x="68823" y="144753"/>
                    <a:pt x="68709" y="144752"/>
                    <a:pt x="68596" y="144749"/>
                  </a:cubicBezTo>
                  <a:cubicBezTo>
                    <a:pt x="68540" y="144748"/>
                    <a:pt x="68485" y="144748"/>
                    <a:pt x="68430" y="144748"/>
                  </a:cubicBezTo>
                  <a:cubicBezTo>
                    <a:pt x="67731" y="144748"/>
                    <a:pt x="67034" y="144833"/>
                    <a:pt x="66335" y="144833"/>
                  </a:cubicBezTo>
                  <a:cubicBezTo>
                    <a:pt x="66061" y="144833"/>
                    <a:pt x="65786" y="144820"/>
                    <a:pt x="65511" y="144783"/>
                  </a:cubicBezTo>
                  <a:cubicBezTo>
                    <a:pt x="65318" y="144757"/>
                    <a:pt x="65126" y="144747"/>
                    <a:pt x="64933" y="144747"/>
                  </a:cubicBezTo>
                  <a:cubicBezTo>
                    <a:pt x="64220" y="144747"/>
                    <a:pt x="63508" y="144888"/>
                    <a:pt x="62788" y="144888"/>
                  </a:cubicBezTo>
                  <a:cubicBezTo>
                    <a:pt x="62666" y="144888"/>
                    <a:pt x="62544" y="144884"/>
                    <a:pt x="62422" y="144875"/>
                  </a:cubicBezTo>
                  <a:cubicBezTo>
                    <a:pt x="62230" y="144860"/>
                    <a:pt x="62038" y="144853"/>
                    <a:pt x="61847" y="144853"/>
                  </a:cubicBezTo>
                  <a:cubicBezTo>
                    <a:pt x="60775" y="144853"/>
                    <a:pt x="59706" y="145053"/>
                    <a:pt x="58627" y="145053"/>
                  </a:cubicBezTo>
                  <a:cubicBezTo>
                    <a:pt x="58520" y="145053"/>
                    <a:pt x="58414" y="145051"/>
                    <a:pt x="58307" y="145047"/>
                  </a:cubicBezTo>
                  <a:cubicBezTo>
                    <a:pt x="57925" y="145031"/>
                    <a:pt x="57544" y="145023"/>
                    <a:pt x="57162" y="145023"/>
                  </a:cubicBezTo>
                  <a:cubicBezTo>
                    <a:pt x="56085" y="145023"/>
                    <a:pt x="55009" y="145090"/>
                    <a:pt x="53942" y="145257"/>
                  </a:cubicBezTo>
                  <a:cubicBezTo>
                    <a:pt x="53896" y="145264"/>
                    <a:pt x="53851" y="145268"/>
                    <a:pt x="53806" y="145268"/>
                  </a:cubicBezTo>
                  <a:cubicBezTo>
                    <a:pt x="53447" y="145268"/>
                    <a:pt x="53125" y="145065"/>
                    <a:pt x="52804" y="145065"/>
                  </a:cubicBezTo>
                  <a:cubicBezTo>
                    <a:pt x="52740" y="145065"/>
                    <a:pt x="52676" y="145073"/>
                    <a:pt x="52612" y="145092"/>
                  </a:cubicBezTo>
                  <a:cubicBezTo>
                    <a:pt x="51848" y="145322"/>
                    <a:pt x="51072" y="145366"/>
                    <a:pt x="50295" y="145366"/>
                  </a:cubicBezTo>
                  <a:cubicBezTo>
                    <a:pt x="49816" y="145366"/>
                    <a:pt x="49337" y="145350"/>
                    <a:pt x="48861" y="145350"/>
                  </a:cubicBezTo>
                  <a:cubicBezTo>
                    <a:pt x="48687" y="145350"/>
                    <a:pt x="48513" y="145352"/>
                    <a:pt x="48340" y="145358"/>
                  </a:cubicBezTo>
                  <a:cubicBezTo>
                    <a:pt x="46747" y="145412"/>
                    <a:pt x="45139" y="145444"/>
                    <a:pt x="43545" y="145487"/>
                  </a:cubicBezTo>
                  <a:cubicBezTo>
                    <a:pt x="41962" y="145530"/>
                    <a:pt x="40369" y="145558"/>
                    <a:pt x="38781" y="145684"/>
                  </a:cubicBezTo>
                  <a:cubicBezTo>
                    <a:pt x="38060" y="145741"/>
                    <a:pt x="37334" y="145753"/>
                    <a:pt x="36608" y="145753"/>
                  </a:cubicBezTo>
                  <a:cubicBezTo>
                    <a:pt x="36086" y="145753"/>
                    <a:pt x="35562" y="145747"/>
                    <a:pt x="35040" y="145747"/>
                  </a:cubicBezTo>
                  <a:cubicBezTo>
                    <a:pt x="34584" y="145747"/>
                    <a:pt x="34128" y="145751"/>
                    <a:pt x="33674" y="145769"/>
                  </a:cubicBezTo>
                  <a:cubicBezTo>
                    <a:pt x="32584" y="145811"/>
                    <a:pt x="31490" y="145891"/>
                    <a:pt x="30402" y="145959"/>
                  </a:cubicBezTo>
                  <a:cubicBezTo>
                    <a:pt x="29640" y="146005"/>
                    <a:pt x="28855" y="146008"/>
                    <a:pt x="28081" y="146049"/>
                  </a:cubicBezTo>
                  <a:cubicBezTo>
                    <a:pt x="27153" y="146098"/>
                    <a:pt x="26228" y="146222"/>
                    <a:pt x="25303" y="146222"/>
                  </a:cubicBezTo>
                  <a:cubicBezTo>
                    <a:pt x="25279" y="146222"/>
                    <a:pt x="25255" y="146222"/>
                    <a:pt x="25230" y="146221"/>
                  </a:cubicBezTo>
                  <a:cubicBezTo>
                    <a:pt x="25217" y="146221"/>
                    <a:pt x="25203" y="146221"/>
                    <a:pt x="25189" y="146221"/>
                  </a:cubicBezTo>
                  <a:cubicBezTo>
                    <a:pt x="24122" y="146221"/>
                    <a:pt x="23081" y="146466"/>
                    <a:pt x="22009" y="146466"/>
                  </a:cubicBezTo>
                  <a:cubicBezTo>
                    <a:pt x="21946" y="146466"/>
                    <a:pt x="21882" y="146465"/>
                    <a:pt x="21819" y="146464"/>
                  </a:cubicBezTo>
                  <a:cubicBezTo>
                    <a:pt x="21746" y="146462"/>
                    <a:pt x="21672" y="146461"/>
                    <a:pt x="21599" y="146461"/>
                  </a:cubicBezTo>
                  <a:cubicBezTo>
                    <a:pt x="20680" y="146461"/>
                    <a:pt x="19750" y="146612"/>
                    <a:pt x="18841" y="146775"/>
                  </a:cubicBezTo>
                  <a:cubicBezTo>
                    <a:pt x="17947" y="146935"/>
                    <a:pt x="17045" y="146899"/>
                    <a:pt x="16149" y="147006"/>
                  </a:cubicBezTo>
                  <a:cubicBezTo>
                    <a:pt x="14873" y="147158"/>
                    <a:pt x="13582" y="147434"/>
                    <a:pt x="12323" y="147434"/>
                  </a:cubicBezTo>
                  <a:cubicBezTo>
                    <a:pt x="12291" y="147434"/>
                    <a:pt x="12259" y="147434"/>
                    <a:pt x="12227" y="147433"/>
                  </a:cubicBezTo>
                  <a:cubicBezTo>
                    <a:pt x="12189" y="147433"/>
                    <a:pt x="12150" y="147433"/>
                    <a:pt x="12112" y="147433"/>
                  </a:cubicBezTo>
                  <a:cubicBezTo>
                    <a:pt x="10766" y="147433"/>
                    <a:pt x="9454" y="147718"/>
                    <a:pt x="8110" y="147718"/>
                  </a:cubicBezTo>
                  <a:cubicBezTo>
                    <a:pt x="7942" y="147718"/>
                    <a:pt x="7773" y="147714"/>
                    <a:pt x="7604" y="147704"/>
                  </a:cubicBezTo>
                  <a:cubicBezTo>
                    <a:pt x="7430" y="147693"/>
                    <a:pt x="7254" y="147688"/>
                    <a:pt x="7077" y="147688"/>
                  </a:cubicBezTo>
                  <a:cubicBezTo>
                    <a:pt x="6309" y="147688"/>
                    <a:pt x="5511" y="147791"/>
                    <a:pt x="4759" y="148044"/>
                  </a:cubicBezTo>
                  <a:cubicBezTo>
                    <a:pt x="4710" y="148061"/>
                    <a:pt x="4661" y="148067"/>
                    <a:pt x="4612" y="148067"/>
                  </a:cubicBezTo>
                  <a:cubicBezTo>
                    <a:pt x="4419" y="148067"/>
                    <a:pt x="4223" y="147964"/>
                    <a:pt x="4023" y="147964"/>
                  </a:cubicBezTo>
                  <a:cubicBezTo>
                    <a:pt x="3926" y="147964"/>
                    <a:pt x="3829" y="147988"/>
                    <a:pt x="3730" y="148059"/>
                  </a:cubicBezTo>
                  <a:cubicBezTo>
                    <a:pt x="3715" y="148070"/>
                    <a:pt x="3702" y="148076"/>
                    <a:pt x="3689" y="148076"/>
                  </a:cubicBezTo>
                  <a:cubicBezTo>
                    <a:pt x="3629" y="148076"/>
                    <a:pt x="3589" y="147945"/>
                    <a:pt x="3557" y="147491"/>
                  </a:cubicBezTo>
                  <a:cubicBezTo>
                    <a:pt x="3557" y="145473"/>
                    <a:pt x="3678" y="143799"/>
                    <a:pt x="3522" y="142148"/>
                  </a:cubicBezTo>
                  <a:cubicBezTo>
                    <a:pt x="3375" y="140594"/>
                    <a:pt x="3564" y="139059"/>
                    <a:pt x="3593" y="137526"/>
                  </a:cubicBezTo>
                  <a:cubicBezTo>
                    <a:pt x="3621" y="136154"/>
                    <a:pt x="3571" y="134755"/>
                    <a:pt x="3825" y="133376"/>
                  </a:cubicBezTo>
                  <a:cubicBezTo>
                    <a:pt x="4021" y="132313"/>
                    <a:pt x="4149" y="131230"/>
                    <a:pt x="3755" y="130143"/>
                  </a:cubicBezTo>
                  <a:cubicBezTo>
                    <a:pt x="3702" y="129994"/>
                    <a:pt x="3958" y="129561"/>
                    <a:pt x="3957" y="129166"/>
                  </a:cubicBezTo>
                  <a:cubicBezTo>
                    <a:pt x="3953" y="128038"/>
                    <a:pt x="3855" y="126875"/>
                    <a:pt x="3983" y="125793"/>
                  </a:cubicBezTo>
                  <a:cubicBezTo>
                    <a:pt x="4108" y="124740"/>
                    <a:pt x="4072" y="123700"/>
                    <a:pt x="4141" y="122658"/>
                  </a:cubicBezTo>
                  <a:cubicBezTo>
                    <a:pt x="4183" y="122040"/>
                    <a:pt x="4337" y="121416"/>
                    <a:pt x="3970" y="120809"/>
                  </a:cubicBezTo>
                  <a:cubicBezTo>
                    <a:pt x="3816" y="120552"/>
                    <a:pt x="4306" y="120313"/>
                    <a:pt x="4184" y="119932"/>
                  </a:cubicBezTo>
                  <a:cubicBezTo>
                    <a:pt x="3963" y="119246"/>
                    <a:pt x="4547" y="118442"/>
                    <a:pt x="3845" y="117784"/>
                  </a:cubicBezTo>
                  <a:cubicBezTo>
                    <a:pt x="3695" y="117645"/>
                    <a:pt x="4165" y="117395"/>
                    <a:pt x="4173" y="117085"/>
                  </a:cubicBezTo>
                  <a:cubicBezTo>
                    <a:pt x="4192" y="116289"/>
                    <a:pt x="3893" y="115517"/>
                    <a:pt x="3920" y="114751"/>
                  </a:cubicBezTo>
                  <a:cubicBezTo>
                    <a:pt x="3941" y="114156"/>
                    <a:pt x="3210" y="113665"/>
                    <a:pt x="3759" y="112984"/>
                  </a:cubicBezTo>
                  <a:cubicBezTo>
                    <a:pt x="3851" y="112869"/>
                    <a:pt x="3829" y="112215"/>
                    <a:pt x="3763" y="111874"/>
                  </a:cubicBezTo>
                  <a:cubicBezTo>
                    <a:pt x="3459" y="110306"/>
                    <a:pt x="3687" y="108723"/>
                    <a:pt x="3537" y="107167"/>
                  </a:cubicBezTo>
                  <a:cubicBezTo>
                    <a:pt x="3321" y="104948"/>
                    <a:pt x="3420" y="102738"/>
                    <a:pt x="3414" y="100525"/>
                  </a:cubicBezTo>
                  <a:cubicBezTo>
                    <a:pt x="3410" y="99193"/>
                    <a:pt x="3540" y="97857"/>
                    <a:pt x="3470" y="96531"/>
                  </a:cubicBezTo>
                  <a:cubicBezTo>
                    <a:pt x="3431" y="95761"/>
                    <a:pt x="3360" y="94994"/>
                    <a:pt x="3335" y="94219"/>
                  </a:cubicBezTo>
                  <a:cubicBezTo>
                    <a:pt x="3270" y="92145"/>
                    <a:pt x="3153" y="90073"/>
                    <a:pt x="3028" y="88001"/>
                  </a:cubicBezTo>
                  <a:cubicBezTo>
                    <a:pt x="2903" y="85918"/>
                    <a:pt x="2841" y="83830"/>
                    <a:pt x="2719" y="81754"/>
                  </a:cubicBezTo>
                  <a:cubicBezTo>
                    <a:pt x="2644" y="80462"/>
                    <a:pt x="2455" y="79109"/>
                    <a:pt x="2509" y="77844"/>
                  </a:cubicBezTo>
                  <a:cubicBezTo>
                    <a:pt x="2580" y="76229"/>
                    <a:pt x="2440" y="74630"/>
                    <a:pt x="2482" y="73024"/>
                  </a:cubicBezTo>
                  <a:cubicBezTo>
                    <a:pt x="2534" y="71082"/>
                    <a:pt x="2291" y="69128"/>
                    <a:pt x="2412" y="67194"/>
                  </a:cubicBezTo>
                  <a:cubicBezTo>
                    <a:pt x="2506" y="65666"/>
                    <a:pt x="2294" y="64149"/>
                    <a:pt x="2464" y="62625"/>
                  </a:cubicBezTo>
                  <a:cubicBezTo>
                    <a:pt x="2571" y="61672"/>
                    <a:pt x="2557" y="60703"/>
                    <a:pt x="2540" y="59741"/>
                  </a:cubicBezTo>
                  <a:cubicBezTo>
                    <a:pt x="2522" y="58743"/>
                    <a:pt x="2627" y="57753"/>
                    <a:pt x="2661" y="56760"/>
                  </a:cubicBezTo>
                  <a:cubicBezTo>
                    <a:pt x="2698" y="55698"/>
                    <a:pt x="2688" y="54619"/>
                    <a:pt x="2649" y="53556"/>
                  </a:cubicBezTo>
                  <a:cubicBezTo>
                    <a:pt x="2590" y="51967"/>
                    <a:pt x="2792" y="50386"/>
                    <a:pt x="2692" y="48800"/>
                  </a:cubicBezTo>
                  <a:cubicBezTo>
                    <a:pt x="2589" y="47199"/>
                    <a:pt x="2756" y="45598"/>
                    <a:pt x="2709" y="43990"/>
                  </a:cubicBezTo>
                  <a:cubicBezTo>
                    <a:pt x="2661" y="42390"/>
                    <a:pt x="2734" y="40773"/>
                    <a:pt x="2663" y="39173"/>
                  </a:cubicBezTo>
                  <a:cubicBezTo>
                    <a:pt x="2554" y="36653"/>
                    <a:pt x="2661" y="34131"/>
                    <a:pt x="2512" y="31615"/>
                  </a:cubicBezTo>
                  <a:cubicBezTo>
                    <a:pt x="2423" y="30129"/>
                    <a:pt x="2807" y="28658"/>
                    <a:pt x="2724" y="27196"/>
                  </a:cubicBezTo>
                  <a:cubicBezTo>
                    <a:pt x="2648" y="25853"/>
                    <a:pt x="3019" y="24573"/>
                    <a:pt x="3021" y="23236"/>
                  </a:cubicBezTo>
                  <a:cubicBezTo>
                    <a:pt x="3023" y="21975"/>
                    <a:pt x="3180" y="20630"/>
                    <a:pt x="3510" y="19343"/>
                  </a:cubicBezTo>
                  <a:cubicBezTo>
                    <a:pt x="3659" y="18759"/>
                    <a:pt x="4161" y="18274"/>
                    <a:pt x="4073" y="17690"/>
                  </a:cubicBezTo>
                  <a:cubicBezTo>
                    <a:pt x="3926" y="16726"/>
                    <a:pt x="4297" y="15882"/>
                    <a:pt x="4605" y="15061"/>
                  </a:cubicBezTo>
                  <a:cubicBezTo>
                    <a:pt x="5432" y="12854"/>
                    <a:pt x="6108" y="10505"/>
                    <a:pt x="7780" y="8784"/>
                  </a:cubicBezTo>
                  <a:cubicBezTo>
                    <a:pt x="8814" y="7722"/>
                    <a:pt x="10023" y="6803"/>
                    <a:pt x="11416" y="6062"/>
                  </a:cubicBezTo>
                  <a:cubicBezTo>
                    <a:pt x="13310" y="5053"/>
                    <a:pt x="15309" y="4421"/>
                    <a:pt x="17300" y="3759"/>
                  </a:cubicBezTo>
                  <a:cubicBezTo>
                    <a:pt x="18579" y="3334"/>
                    <a:pt x="19979" y="3235"/>
                    <a:pt x="21355" y="3103"/>
                  </a:cubicBezTo>
                  <a:cubicBezTo>
                    <a:pt x="22415" y="3001"/>
                    <a:pt x="23510" y="2983"/>
                    <a:pt x="24586" y="2749"/>
                  </a:cubicBezTo>
                  <a:cubicBezTo>
                    <a:pt x="24932" y="2674"/>
                    <a:pt x="25299" y="2651"/>
                    <a:pt x="25674" y="2651"/>
                  </a:cubicBezTo>
                  <a:cubicBezTo>
                    <a:pt x="26195" y="2651"/>
                    <a:pt x="26733" y="2695"/>
                    <a:pt x="27252" y="2700"/>
                  </a:cubicBezTo>
                  <a:cubicBezTo>
                    <a:pt x="27420" y="2702"/>
                    <a:pt x="27585" y="2716"/>
                    <a:pt x="27752" y="2716"/>
                  </a:cubicBezTo>
                  <a:cubicBezTo>
                    <a:pt x="27868" y="2716"/>
                    <a:pt x="27985" y="2709"/>
                    <a:pt x="28105" y="2686"/>
                  </a:cubicBezTo>
                  <a:cubicBezTo>
                    <a:pt x="28391" y="2632"/>
                    <a:pt x="28677" y="2612"/>
                    <a:pt x="28963" y="2612"/>
                  </a:cubicBezTo>
                  <a:cubicBezTo>
                    <a:pt x="29483" y="2612"/>
                    <a:pt x="30004" y="2678"/>
                    <a:pt x="30520" y="2725"/>
                  </a:cubicBezTo>
                  <a:cubicBezTo>
                    <a:pt x="30574" y="2730"/>
                    <a:pt x="30628" y="2732"/>
                    <a:pt x="30681" y="2732"/>
                  </a:cubicBezTo>
                  <a:cubicBezTo>
                    <a:pt x="31061" y="2732"/>
                    <a:pt x="31424" y="2622"/>
                    <a:pt x="31778" y="2622"/>
                  </a:cubicBezTo>
                  <a:cubicBezTo>
                    <a:pt x="31818" y="2622"/>
                    <a:pt x="31857" y="2623"/>
                    <a:pt x="31896" y="2626"/>
                  </a:cubicBezTo>
                  <a:cubicBezTo>
                    <a:pt x="32058" y="2639"/>
                    <a:pt x="32220" y="2644"/>
                    <a:pt x="32382" y="2644"/>
                  </a:cubicBezTo>
                  <a:cubicBezTo>
                    <a:pt x="33229" y="2644"/>
                    <a:pt x="34072" y="2502"/>
                    <a:pt x="34918" y="2502"/>
                  </a:cubicBezTo>
                  <a:cubicBezTo>
                    <a:pt x="35244" y="2502"/>
                    <a:pt x="35570" y="2523"/>
                    <a:pt x="35897" y="2581"/>
                  </a:cubicBezTo>
                  <a:cubicBezTo>
                    <a:pt x="35907" y="2583"/>
                    <a:pt x="35917" y="2584"/>
                    <a:pt x="35927" y="2584"/>
                  </a:cubicBezTo>
                  <a:cubicBezTo>
                    <a:pt x="36106" y="2584"/>
                    <a:pt x="36300" y="2314"/>
                    <a:pt x="36502" y="2314"/>
                  </a:cubicBezTo>
                  <a:cubicBezTo>
                    <a:pt x="36545" y="2314"/>
                    <a:pt x="36588" y="2327"/>
                    <a:pt x="36631" y="2356"/>
                  </a:cubicBezTo>
                  <a:cubicBezTo>
                    <a:pt x="36934" y="2560"/>
                    <a:pt x="37292" y="2620"/>
                    <a:pt x="37619" y="2620"/>
                  </a:cubicBezTo>
                  <a:cubicBezTo>
                    <a:pt x="37830" y="2620"/>
                    <a:pt x="38027" y="2595"/>
                    <a:pt x="38190" y="2569"/>
                  </a:cubicBezTo>
                  <a:cubicBezTo>
                    <a:pt x="38421" y="2530"/>
                    <a:pt x="38650" y="2516"/>
                    <a:pt x="38877" y="2516"/>
                  </a:cubicBezTo>
                  <a:cubicBezTo>
                    <a:pt x="39582" y="2516"/>
                    <a:pt x="40268" y="2656"/>
                    <a:pt x="40962" y="2656"/>
                  </a:cubicBezTo>
                  <a:cubicBezTo>
                    <a:pt x="41048" y="2656"/>
                    <a:pt x="41134" y="2654"/>
                    <a:pt x="41221" y="2649"/>
                  </a:cubicBezTo>
                  <a:cubicBezTo>
                    <a:pt x="41913" y="2611"/>
                    <a:pt x="42614" y="2406"/>
                    <a:pt x="43294" y="2406"/>
                  </a:cubicBezTo>
                  <a:cubicBezTo>
                    <a:pt x="43408" y="2406"/>
                    <a:pt x="43520" y="2412"/>
                    <a:pt x="43632" y="2425"/>
                  </a:cubicBezTo>
                  <a:cubicBezTo>
                    <a:pt x="43792" y="2443"/>
                    <a:pt x="43951" y="2451"/>
                    <a:pt x="44108" y="2451"/>
                  </a:cubicBezTo>
                  <a:cubicBezTo>
                    <a:pt x="44874" y="2451"/>
                    <a:pt x="45614" y="2269"/>
                    <a:pt x="46377" y="2265"/>
                  </a:cubicBezTo>
                  <a:cubicBezTo>
                    <a:pt x="47548" y="2259"/>
                    <a:pt x="48734" y="2260"/>
                    <a:pt x="49911" y="2195"/>
                  </a:cubicBezTo>
                  <a:cubicBezTo>
                    <a:pt x="50999" y="2136"/>
                    <a:pt x="52086" y="2037"/>
                    <a:pt x="53173" y="2037"/>
                  </a:cubicBezTo>
                  <a:close/>
                  <a:moveTo>
                    <a:pt x="94254" y="145253"/>
                  </a:moveTo>
                  <a:cubicBezTo>
                    <a:pt x="94665" y="145253"/>
                    <a:pt x="95090" y="145297"/>
                    <a:pt x="95507" y="145297"/>
                  </a:cubicBezTo>
                  <a:cubicBezTo>
                    <a:pt x="95655" y="145297"/>
                    <a:pt x="95801" y="145291"/>
                    <a:pt x="95945" y="145277"/>
                  </a:cubicBezTo>
                  <a:cubicBezTo>
                    <a:pt x="95968" y="145274"/>
                    <a:pt x="95990" y="145273"/>
                    <a:pt x="96010" y="145273"/>
                  </a:cubicBezTo>
                  <a:cubicBezTo>
                    <a:pt x="96546" y="145273"/>
                    <a:pt x="96459" y="146029"/>
                    <a:pt x="96418" y="146380"/>
                  </a:cubicBezTo>
                  <a:cubicBezTo>
                    <a:pt x="96226" y="148082"/>
                    <a:pt x="96169" y="149768"/>
                    <a:pt x="96341" y="151478"/>
                  </a:cubicBezTo>
                  <a:cubicBezTo>
                    <a:pt x="96423" y="152292"/>
                    <a:pt x="96520" y="153205"/>
                    <a:pt x="96417" y="153933"/>
                  </a:cubicBezTo>
                  <a:cubicBezTo>
                    <a:pt x="96177" y="155646"/>
                    <a:pt x="96395" y="157327"/>
                    <a:pt x="96302" y="159014"/>
                  </a:cubicBezTo>
                  <a:cubicBezTo>
                    <a:pt x="96220" y="160490"/>
                    <a:pt x="96325" y="161982"/>
                    <a:pt x="96157" y="163425"/>
                  </a:cubicBezTo>
                  <a:cubicBezTo>
                    <a:pt x="96009" y="164721"/>
                    <a:pt x="96045" y="166044"/>
                    <a:pt x="95648" y="167357"/>
                  </a:cubicBezTo>
                  <a:cubicBezTo>
                    <a:pt x="95303" y="168499"/>
                    <a:pt x="95138" y="169727"/>
                    <a:pt x="94704" y="170856"/>
                  </a:cubicBezTo>
                  <a:cubicBezTo>
                    <a:pt x="94178" y="172227"/>
                    <a:pt x="93978" y="173786"/>
                    <a:pt x="92476" y="174633"/>
                  </a:cubicBezTo>
                  <a:cubicBezTo>
                    <a:pt x="91912" y="174951"/>
                    <a:pt x="91484" y="175603"/>
                    <a:pt x="91133" y="176121"/>
                  </a:cubicBezTo>
                  <a:cubicBezTo>
                    <a:pt x="90236" y="177446"/>
                    <a:pt x="88981" y="178267"/>
                    <a:pt x="87710" y="179109"/>
                  </a:cubicBezTo>
                  <a:cubicBezTo>
                    <a:pt x="87180" y="179463"/>
                    <a:pt x="86541" y="179516"/>
                    <a:pt x="85928" y="179618"/>
                  </a:cubicBezTo>
                  <a:cubicBezTo>
                    <a:pt x="85422" y="179703"/>
                    <a:pt x="84828" y="179838"/>
                    <a:pt x="84481" y="180055"/>
                  </a:cubicBezTo>
                  <a:cubicBezTo>
                    <a:pt x="83469" y="180688"/>
                    <a:pt x="82325" y="180566"/>
                    <a:pt x="81278" y="180897"/>
                  </a:cubicBezTo>
                  <a:cubicBezTo>
                    <a:pt x="81111" y="180950"/>
                    <a:pt x="80942" y="180978"/>
                    <a:pt x="80766" y="180978"/>
                  </a:cubicBezTo>
                  <a:cubicBezTo>
                    <a:pt x="80632" y="180978"/>
                    <a:pt x="80494" y="180961"/>
                    <a:pt x="80351" y="180927"/>
                  </a:cubicBezTo>
                  <a:cubicBezTo>
                    <a:pt x="80232" y="180899"/>
                    <a:pt x="80115" y="180887"/>
                    <a:pt x="80000" y="180887"/>
                  </a:cubicBezTo>
                  <a:cubicBezTo>
                    <a:pt x="79491" y="180887"/>
                    <a:pt x="79009" y="181124"/>
                    <a:pt x="78520" y="181262"/>
                  </a:cubicBezTo>
                  <a:cubicBezTo>
                    <a:pt x="78030" y="181401"/>
                    <a:pt x="77526" y="181361"/>
                    <a:pt x="77013" y="181503"/>
                  </a:cubicBezTo>
                  <a:cubicBezTo>
                    <a:pt x="76189" y="181733"/>
                    <a:pt x="75175" y="181606"/>
                    <a:pt x="74417" y="181837"/>
                  </a:cubicBezTo>
                  <a:cubicBezTo>
                    <a:pt x="73908" y="181992"/>
                    <a:pt x="73402" y="182012"/>
                    <a:pt x="72905" y="182012"/>
                  </a:cubicBezTo>
                  <a:cubicBezTo>
                    <a:pt x="72728" y="182012"/>
                    <a:pt x="72552" y="182009"/>
                    <a:pt x="72378" y="182009"/>
                  </a:cubicBezTo>
                  <a:cubicBezTo>
                    <a:pt x="72148" y="182009"/>
                    <a:pt x="71920" y="182014"/>
                    <a:pt x="71696" y="182035"/>
                  </a:cubicBezTo>
                  <a:cubicBezTo>
                    <a:pt x="71084" y="182093"/>
                    <a:pt x="70446" y="182386"/>
                    <a:pt x="69773" y="182386"/>
                  </a:cubicBezTo>
                  <a:cubicBezTo>
                    <a:pt x="69467" y="182386"/>
                    <a:pt x="69154" y="182325"/>
                    <a:pt x="68833" y="182155"/>
                  </a:cubicBezTo>
                  <a:cubicBezTo>
                    <a:pt x="68753" y="182112"/>
                    <a:pt x="68663" y="182095"/>
                    <a:pt x="68567" y="182095"/>
                  </a:cubicBezTo>
                  <a:cubicBezTo>
                    <a:pt x="68119" y="182095"/>
                    <a:pt x="67523" y="182475"/>
                    <a:pt x="66984" y="182475"/>
                  </a:cubicBezTo>
                  <a:cubicBezTo>
                    <a:pt x="66982" y="182475"/>
                    <a:pt x="66979" y="182475"/>
                    <a:pt x="66977" y="182475"/>
                  </a:cubicBezTo>
                  <a:cubicBezTo>
                    <a:pt x="65798" y="182475"/>
                    <a:pt x="64649" y="182731"/>
                    <a:pt x="63489" y="182894"/>
                  </a:cubicBezTo>
                  <a:cubicBezTo>
                    <a:pt x="62377" y="183050"/>
                    <a:pt x="61227" y="183032"/>
                    <a:pt x="60168" y="183426"/>
                  </a:cubicBezTo>
                  <a:cubicBezTo>
                    <a:pt x="60090" y="183455"/>
                    <a:pt x="60015" y="183467"/>
                    <a:pt x="59945" y="183467"/>
                  </a:cubicBezTo>
                  <a:cubicBezTo>
                    <a:pt x="59678" y="183467"/>
                    <a:pt x="59472" y="183297"/>
                    <a:pt x="59333" y="183251"/>
                  </a:cubicBezTo>
                  <a:cubicBezTo>
                    <a:pt x="59240" y="183221"/>
                    <a:pt x="59148" y="183209"/>
                    <a:pt x="59056" y="183209"/>
                  </a:cubicBezTo>
                  <a:cubicBezTo>
                    <a:pt x="58693" y="183209"/>
                    <a:pt x="58339" y="183397"/>
                    <a:pt x="57996" y="183397"/>
                  </a:cubicBezTo>
                  <a:cubicBezTo>
                    <a:pt x="57825" y="183397"/>
                    <a:pt x="57657" y="183350"/>
                    <a:pt x="57492" y="183209"/>
                  </a:cubicBezTo>
                  <a:cubicBezTo>
                    <a:pt x="57295" y="183356"/>
                    <a:pt x="57085" y="183404"/>
                    <a:pt x="56869" y="183404"/>
                  </a:cubicBezTo>
                  <a:cubicBezTo>
                    <a:pt x="56449" y="183404"/>
                    <a:pt x="56004" y="183221"/>
                    <a:pt x="55581" y="183221"/>
                  </a:cubicBezTo>
                  <a:cubicBezTo>
                    <a:pt x="55301" y="183221"/>
                    <a:pt x="55031" y="183300"/>
                    <a:pt x="54782" y="183564"/>
                  </a:cubicBezTo>
                  <a:cubicBezTo>
                    <a:pt x="54717" y="183633"/>
                    <a:pt x="54657" y="183660"/>
                    <a:pt x="54600" y="183660"/>
                  </a:cubicBezTo>
                  <a:cubicBezTo>
                    <a:pt x="54412" y="183660"/>
                    <a:pt x="54261" y="183361"/>
                    <a:pt x="54074" y="183309"/>
                  </a:cubicBezTo>
                  <a:cubicBezTo>
                    <a:pt x="53903" y="183262"/>
                    <a:pt x="53736" y="183244"/>
                    <a:pt x="53573" y="183244"/>
                  </a:cubicBezTo>
                  <a:cubicBezTo>
                    <a:pt x="53092" y="183244"/>
                    <a:pt x="52639" y="183400"/>
                    <a:pt x="52188" y="183429"/>
                  </a:cubicBezTo>
                  <a:cubicBezTo>
                    <a:pt x="52128" y="183433"/>
                    <a:pt x="52070" y="183434"/>
                    <a:pt x="52011" y="183434"/>
                  </a:cubicBezTo>
                  <a:cubicBezTo>
                    <a:pt x="51446" y="183434"/>
                    <a:pt x="50888" y="183278"/>
                    <a:pt x="50318" y="183278"/>
                  </a:cubicBezTo>
                  <a:cubicBezTo>
                    <a:pt x="50053" y="183278"/>
                    <a:pt x="49785" y="183312"/>
                    <a:pt x="49513" y="183411"/>
                  </a:cubicBezTo>
                  <a:cubicBezTo>
                    <a:pt x="49401" y="183451"/>
                    <a:pt x="49229" y="183484"/>
                    <a:pt x="49035" y="183484"/>
                  </a:cubicBezTo>
                  <a:cubicBezTo>
                    <a:pt x="48784" y="183484"/>
                    <a:pt x="48496" y="183430"/>
                    <a:pt x="48249" y="183269"/>
                  </a:cubicBezTo>
                  <a:cubicBezTo>
                    <a:pt x="48161" y="183213"/>
                    <a:pt x="48074" y="183191"/>
                    <a:pt x="47985" y="183191"/>
                  </a:cubicBezTo>
                  <a:cubicBezTo>
                    <a:pt x="47666" y="183191"/>
                    <a:pt x="47334" y="183478"/>
                    <a:pt x="46948" y="183478"/>
                  </a:cubicBezTo>
                  <a:cubicBezTo>
                    <a:pt x="46889" y="183478"/>
                    <a:pt x="46828" y="183471"/>
                    <a:pt x="46766" y="183455"/>
                  </a:cubicBezTo>
                  <a:cubicBezTo>
                    <a:pt x="46454" y="183375"/>
                    <a:pt x="46020" y="183448"/>
                    <a:pt x="45681" y="183331"/>
                  </a:cubicBezTo>
                  <a:cubicBezTo>
                    <a:pt x="45494" y="183265"/>
                    <a:pt x="45319" y="183231"/>
                    <a:pt x="45147" y="183231"/>
                  </a:cubicBezTo>
                  <a:cubicBezTo>
                    <a:pt x="44959" y="183231"/>
                    <a:pt x="44774" y="183272"/>
                    <a:pt x="44578" y="183359"/>
                  </a:cubicBezTo>
                  <a:cubicBezTo>
                    <a:pt x="44412" y="183433"/>
                    <a:pt x="44238" y="183561"/>
                    <a:pt x="44072" y="183561"/>
                  </a:cubicBezTo>
                  <a:cubicBezTo>
                    <a:pt x="43943" y="183561"/>
                    <a:pt x="43818" y="183483"/>
                    <a:pt x="43705" y="183238"/>
                  </a:cubicBezTo>
                  <a:cubicBezTo>
                    <a:pt x="43656" y="183134"/>
                    <a:pt x="43610" y="183096"/>
                    <a:pt x="43564" y="183096"/>
                  </a:cubicBezTo>
                  <a:cubicBezTo>
                    <a:pt x="43448" y="183096"/>
                    <a:pt x="43335" y="183332"/>
                    <a:pt x="43204" y="183345"/>
                  </a:cubicBezTo>
                  <a:cubicBezTo>
                    <a:pt x="42794" y="183391"/>
                    <a:pt x="42345" y="183430"/>
                    <a:pt x="41920" y="183430"/>
                  </a:cubicBezTo>
                  <a:cubicBezTo>
                    <a:pt x="41494" y="183430"/>
                    <a:pt x="41092" y="183391"/>
                    <a:pt x="40780" y="183279"/>
                  </a:cubicBezTo>
                  <a:cubicBezTo>
                    <a:pt x="40644" y="183230"/>
                    <a:pt x="40508" y="183212"/>
                    <a:pt x="40371" y="183212"/>
                  </a:cubicBezTo>
                  <a:cubicBezTo>
                    <a:pt x="39967" y="183212"/>
                    <a:pt x="39564" y="183370"/>
                    <a:pt x="39189" y="183370"/>
                  </a:cubicBezTo>
                  <a:cubicBezTo>
                    <a:pt x="38917" y="183370"/>
                    <a:pt x="38660" y="183287"/>
                    <a:pt x="38429" y="183000"/>
                  </a:cubicBezTo>
                  <a:cubicBezTo>
                    <a:pt x="38111" y="183145"/>
                    <a:pt x="37797" y="183198"/>
                    <a:pt x="37486" y="183198"/>
                  </a:cubicBezTo>
                  <a:cubicBezTo>
                    <a:pt x="36622" y="183198"/>
                    <a:pt x="35776" y="182791"/>
                    <a:pt x="34900" y="182791"/>
                  </a:cubicBezTo>
                  <a:cubicBezTo>
                    <a:pt x="34887" y="182791"/>
                    <a:pt x="34874" y="182791"/>
                    <a:pt x="34861" y="182791"/>
                  </a:cubicBezTo>
                  <a:cubicBezTo>
                    <a:pt x="34350" y="182797"/>
                    <a:pt x="33830" y="182823"/>
                    <a:pt x="33303" y="182823"/>
                  </a:cubicBezTo>
                  <a:cubicBezTo>
                    <a:pt x="32786" y="182823"/>
                    <a:pt x="32262" y="182798"/>
                    <a:pt x="31737" y="182705"/>
                  </a:cubicBezTo>
                  <a:cubicBezTo>
                    <a:pt x="31208" y="182611"/>
                    <a:pt x="30644" y="182516"/>
                    <a:pt x="30061" y="182516"/>
                  </a:cubicBezTo>
                  <a:cubicBezTo>
                    <a:pt x="29721" y="182516"/>
                    <a:pt x="29375" y="182548"/>
                    <a:pt x="29025" y="182631"/>
                  </a:cubicBezTo>
                  <a:cubicBezTo>
                    <a:pt x="28871" y="182668"/>
                    <a:pt x="28711" y="182684"/>
                    <a:pt x="28547" y="182684"/>
                  </a:cubicBezTo>
                  <a:cubicBezTo>
                    <a:pt x="27956" y="182684"/>
                    <a:pt x="27314" y="182483"/>
                    <a:pt x="26724" y="182340"/>
                  </a:cubicBezTo>
                  <a:cubicBezTo>
                    <a:pt x="26532" y="182294"/>
                    <a:pt x="26280" y="182289"/>
                    <a:pt x="26029" y="182289"/>
                  </a:cubicBezTo>
                  <a:cubicBezTo>
                    <a:pt x="25964" y="182289"/>
                    <a:pt x="25900" y="182289"/>
                    <a:pt x="25837" y="182289"/>
                  </a:cubicBezTo>
                  <a:cubicBezTo>
                    <a:pt x="25511" y="182289"/>
                    <a:pt x="25211" y="182281"/>
                    <a:pt x="25075" y="182180"/>
                  </a:cubicBezTo>
                  <a:cubicBezTo>
                    <a:pt x="24873" y="182028"/>
                    <a:pt x="24686" y="181985"/>
                    <a:pt x="24506" y="181985"/>
                  </a:cubicBezTo>
                  <a:cubicBezTo>
                    <a:pt x="24263" y="181985"/>
                    <a:pt x="24034" y="182064"/>
                    <a:pt x="23802" y="182064"/>
                  </a:cubicBezTo>
                  <a:cubicBezTo>
                    <a:pt x="23751" y="182064"/>
                    <a:pt x="23700" y="182060"/>
                    <a:pt x="23648" y="182051"/>
                  </a:cubicBezTo>
                  <a:cubicBezTo>
                    <a:pt x="23235" y="181976"/>
                    <a:pt x="22815" y="181960"/>
                    <a:pt x="22396" y="181960"/>
                  </a:cubicBezTo>
                  <a:cubicBezTo>
                    <a:pt x="22106" y="181960"/>
                    <a:pt x="21815" y="181968"/>
                    <a:pt x="21528" y="181968"/>
                  </a:cubicBezTo>
                  <a:cubicBezTo>
                    <a:pt x="21268" y="181968"/>
                    <a:pt x="21011" y="181962"/>
                    <a:pt x="20757" y="181939"/>
                  </a:cubicBezTo>
                  <a:cubicBezTo>
                    <a:pt x="19821" y="181855"/>
                    <a:pt x="18836" y="181719"/>
                    <a:pt x="17900" y="181459"/>
                  </a:cubicBezTo>
                  <a:cubicBezTo>
                    <a:pt x="16850" y="181167"/>
                    <a:pt x="15779" y="180971"/>
                    <a:pt x="14739" y="180617"/>
                  </a:cubicBezTo>
                  <a:cubicBezTo>
                    <a:pt x="13699" y="180263"/>
                    <a:pt x="12785" y="179689"/>
                    <a:pt x="11808" y="179228"/>
                  </a:cubicBezTo>
                  <a:cubicBezTo>
                    <a:pt x="11188" y="178933"/>
                    <a:pt x="10454" y="178642"/>
                    <a:pt x="10080" y="178124"/>
                  </a:cubicBezTo>
                  <a:cubicBezTo>
                    <a:pt x="9630" y="177501"/>
                    <a:pt x="8925" y="177201"/>
                    <a:pt x="8519" y="176529"/>
                  </a:cubicBezTo>
                  <a:cubicBezTo>
                    <a:pt x="8069" y="175784"/>
                    <a:pt x="7148" y="175411"/>
                    <a:pt x="6752" y="174560"/>
                  </a:cubicBezTo>
                  <a:cubicBezTo>
                    <a:pt x="6268" y="173524"/>
                    <a:pt x="5679" y="172554"/>
                    <a:pt x="5257" y="171467"/>
                  </a:cubicBezTo>
                  <a:cubicBezTo>
                    <a:pt x="4720" y="170086"/>
                    <a:pt x="4745" y="168677"/>
                    <a:pt x="4443" y="167306"/>
                  </a:cubicBezTo>
                  <a:cubicBezTo>
                    <a:pt x="4099" y="165743"/>
                    <a:pt x="4226" y="164168"/>
                    <a:pt x="3957" y="162629"/>
                  </a:cubicBezTo>
                  <a:cubicBezTo>
                    <a:pt x="3762" y="161510"/>
                    <a:pt x="3868" y="160369"/>
                    <a:pt x="3646" y="159282"/>
                  </a:cubicBezTo>
                  <a:cubicBezTo>
                    <a:pt x="3305" y="157617"/>
                    <a:pt x="3547" y="155947"/>
                    <a:pt x="3446" y="154283"/>
                  </a:cubicBezTo>
                  <a:cubicBezTo>
                    <a:pt x="3366" y="152981"/>
                    <a:pt x="3393" y="151625"/>
                    <a:pt x="3549" y="150304"/>
                  </a:cubicBezTo>
                  <a:cubicBezTo>
                    <a:pt x="3573" y="150105"/>
                    <a:pt x="3598" y="149915"/>
                    <a:pt x="3578" y="149642"/>
                  </a:cubicBezTo>
                  <a:lnTo>
                    <a:pt x="3578" y="149642"/>
                  </a:lnTo>
                  <a:cubicBezTo>
                    <a:pt x="3790" y="150082"/>
                    <a:pt x="4080" y="150206"/>
                    <a:pt x="4374" y="150206"/>
                  </a:cubicBezTo>
                  <a:cubicBezTo>
                    <a:pt x="4720" y="150206"/>
                    <a:pt x="5072" y="150035"/>
                    <a:pt x="5313" y="150001"/>
                  </a:cubicBezTo>
                  <a:cubicBezTo>
                    <a:pt x="6935" y="149773"/>
                    <a:pt x="8546" y="149699"/>
                    <a:pt x="10178" y="149675"/>
                  </a:cubicBezTo>
                  <a:cubicBezTo>
                    <a:pt x="11744" y="149651"/>
                    <a:pt x="13313" y="149482"/>
                    <a:pt x="14871" y="149342"/>
                  </a:cubicBezTo>
                  <a:cubicBezTo>
                    <a:pt x="15011" y="149330"/>
                    <a:pt x="15153" y="149326"/>
                    <a:pt x="15298" y="149326"/>
                  </a:cubicBezTo>
                  <a:cubicBezTo>
                    <a:pt x="15491" y="149326"/>
                    <a:pt x="15687" y="149332"/>
                    <a:pt x="15883" y="149332"/>
                  </a:cubicBezTo>
                  <a:cubicBezTo>
                    <a:pt x="16417" y="149332"/>
                    <a:pt x="16952" y="149285"/>
                    <a:pt x="17421" y="148935"/>
                  </a:cubicBezTo>
                  <a:cubicBezTo>
                    <a:pt x="17577" y="149082"/>
                    <a:pt x="17739" y="149129"/>
                    <a:pt x="17904" y="149129"/>
                  </a:cubicBezTo>
                  <a:cubicBezTo>
                    <a:pt x="18194" y="149129"/>
                    <a:pt x="18495" y="148985"/>
                    <a:pt x="18802" y="148985"/>
                  </a:cubicBezTo>
                  <a:cubicBezTo>
                    <a:pt x="18856" y="148985"/>
                    <a:pt x="18910" y="148990"/>
                    <a:pt x="18964" y="149000"/>
                  </a:cubicBezTo>
                  <a:cubicBezTo>
                    <a:pt x="19080" y="149023"/>
                    <a:pt x="19198" y="149033"/>
                    <a:pt x="19318" y="149033"/>
                  </a:cubicBezTo>
                  <a:cubicBezTo>
                    <a:pt x="19881" y="149033"/>
                    <a:pt x="20483" y="148821"/>
                    <a:pt x="21066" y="148777"/>
                  </a:cubicBezTo>
                  <a:cubicBezTo>
                    <a:pt x="22179" y="148694"/>
                    <a:pt x="23286" y="148565"/>
                    <a:pt x="24403" y="148501"/>
                  </a:cubicBezTo>
                  <a:cubicBezTo>
                    <a:pt x="25677" y="148430"/>
                    <a:pt x="26963" y="148347"/>
                    <a:pt x="28236" y="148246"/>
                  </a:cubicBezTo>
                  <a:cubicBezTo>
                    <a:pt x="28615" y="148215"/>
                    <a:pt x="29054" y="148046"/>
                    <a:pt x="29486" y="148046"/>
                  </a:cubicBezTo>
                  <a:cubicBezTo>
                    <a:pt x="29752" y="148046"/>
                    <a:pt x="30015" y="148110"/>
                    <a:pt x="30261" y="148309"/>
                  </a:cubicBezTo>
                  <a:cubicBezTo>
                    <a:pt x="30272" y="148318"/>
                    <a:pt x="30290" y="148322"/>
                    <a:pt x="30310" y="148322"/>
                  </a:cubicBezTo>
                  <a:cubicBezTo>
                    <a:pt x="30345" y="148322"/>
                    <a:pt x="30389" y="148311"/>
                    <a:pt x="30422" y="148301"/>
                  </a:cubicBezTo>
                  <a:cubicBezTo>
                    <a:pt x="30993" y="148137"/>
                    <a:pt x="31573" y="148100"/>
                    <a:pt x="32157" y="148100"/>
                  </a:cubicBezTo>
                  <a:cubicBezTo>
                    <a:pt x="32627" y="148100"/>
                    <a:pt x="33100" y="148124"/>
                    <a:pt x="33571" y="148124"/>
                  </a:cubicBezTo>
                  <a:cubicBezTo>
                    <a:pt x="34162" y="148124"/>
                    <a:pt x="34752" y="148086"/>
                    <a:pt x="35332" y="147918"/>
                  </a:cubicBezTo>
                  <a:cubicBezTo>
                    <a:pt x="35464" y="147879"/>
                    <a:pt x="35604" y="147865"/>
                    <a:pt x="35747" y="147865"/>
                  </a:cubicBezTo>
                  <a:cubicBezTo>
                    <a:pt x="36059" y="147865"/>
                    <a:pt x="36391" y="147932"/>
                    <a:pt x="36703" y="147963"/>
                  </a:cubicBezTo>
                  <a:cubicBezTo>
                    <a:pt x="37022" y="147995"/>
                    <a:pt x="37341" y="148015"/>
                    <a:pt x="37657" y="148015"/>
                  </a:cubicBezTo>
                  <a:cubicBezTo>
                    <a:pt x="38286" y="148015"/>
                    <a:pt x="38906" y="147934"/>
                    <a:pt x="39503" y="147703"/>
                  </a:cubicBezTo>
                  <a:cubicBezTo>
                    <a:pt x="39555" y="147682"/>
                    <a:pt x="39601" y="147674"/>
                    <a:pt x="39644" y="147674"/>
                  </a:cubicBezTo>
                  <a:cubicBezTo>
                    <a:pt x="39832" y="147674"/>
                    <a:pt x="39950" y="147832"/>
                    <a:pt x="40157" y="147832"/>
                  </a:cubicBezTo>
                  <a:cubicBezTo>
                    <a:pt x="40180" y="147832"/>
                    <a:pt x="40204" y="147830"/>
                    <a:pt x="40229" y="147826"/>
                  </a:cubicBezTo>
                  <a:cubicBezTo>
                    <a:pt x="41057" y="147688"/>
                    <a:pt x="41914" y="147535"/>
                    <a:pt x="42748" y="147535"/>
                  </a:cubicBezTo>
                  <a:cubicBezTo>
                    <a:pt x="42992" y="147535"/>
                    <a:pt x="43234" y="147548"/>
                    <a:pt x="43473" y="147578"/>
                  </a:cubicBezTo>
                  <a:cubicBezTo>
                    <a:pt x="43814" y="147622"/>
                    <a:pt x="44151" y="147637"/>
                    <a:pt x="44486" y="147637"/>
                  </a:cubicBezTo>
                  <a:cubicBezTo>
                    <a:pt x="45212" y="147637"/>
                    <a:pt x="45926" y="147563"/>
                    <a:pt x="46650" y="147534"/>
                  </a:cubicBezTo>
                  <a:cubicBezTo>
                    <a:pt x="47671" y="147494"/>
                    <a:pt x="48691" y="147460"/>
                    <a:pt x="49712" y="147443"/>
                  </a:cubicBezTo>
                  <a:cubicBezTo>
                    <a:pt x="50088" y="147437"/>
                    <a:pt x="50465" y="147436"/>
                    <a:pt x="50841" y="147436"/>
                  </a:cubicBezTo>
                  <a:cubicBezTo>
                    <a:pt x="51015" y="147436"/>
                    <a:pt x="51189" y="147436"/>
                    <a:pt x="51363" y="147436"/>
                  </a:cubicBezTo>
                  <a:cubicBezTo>
                    <a:pt x="52055" y="147436"/>
                    <a:pt x="52747" y="147433"/>
                    <a:pt x="53438" y="147400"/>
                  </a:cubicBezTo>
                  <a:cubicBezTo>
                    <a:pt x="53618" y="147392"/>
                    <a:pt x="53799" y="147389"/>
                    <a:pt x="53982" y="147389"/>
                  </a:cubicBezTo>
                  <a:cubicBezTo>
                    <a:pt x="54287" y="147389"/>
                    <a:pt x="54594" y="147397"/>
                    <a:pt x="54898" y="147397"/>
                  </a:cubicBezTo>
                  <a:cubicBezTo>
                    <a:pt x="55452" y="147397"/>
                    <a:pt x="55997" y="147371"/>
                    <a:pt x="56502" y="147228"/>
                  </a:cubicBezTo>
                  <a:cubicBezTo>
                    <a:pt x="56598" y="147201"/>
                    <a:pt x="56688" y="147191"/>
                    <a:pt x="56775" y="147191"/>
                  </a:cubicBezTo>
                  <a:cubicBezTo>
                    <a:pt x="57070" y="147191"/>
                    <a:pt x="57324" y="147311"/>
                    <a:pt x="57608" y="147311"/>
                  </a:cubicBezTo>
                  <a:cubicBezTo>
                    <a:pt x="57723" y="147311"/>
                    <a:pt x="57844" y="147291"/>
                    <a:pt x="57973" y="147235"/>
                  </a:cubicBezTo>
                  <a:cubicBezTo>
                    <a:pt x="58180" y="147147"/>
                    <a:pt x="58408" y="147119"/>
                    <a:pt x="58647" y="147119"/>
                  </a:cubicBezTo>
                  <a:cubicBezTo>
                    <a:pt x="59046" y="147119"/>
                    <a:pt x="59476" y="147197"/>
                    <a:pt x="59889" y="147197"/>
                  </a:cubicBezTo>
                  <a:cubicBezTo>
                    <a:pt x="59936" y="147197"/>
                    <a:pt x="59983" y="147196"/>
                    <a:pt x="60030" y="147193"/>
                  </a:cubicBezTo>
                  <a:cubicBezTo>
                    <a:pt x="60663" y="147163"/>
                    <a:pt x="61312" y="147109"/>
                    <a:pt x="61959" y="147109"/>
                  </a:cubicBezTo>
                  <a:cubicBezTo>
                    <a:pt x="62437" y="147109"/>
                    <a:pt x="62915" y="147138"/>
                    <a:pt x="63385" y="147228"/>
                  </a:cubicBezTo>
                  <a:cubicBezTo>
                    <a:pt x="63483" y="147247"/>
                    <a:pt x="63560" y="147263"/>
                    <a:pt x="63623" y="147263"/>
                  </a:cubicBezTo>
                  <a:cubicBezTo>
                    <a:pt x="63734" y="147263"/>
                    <a:pt x="63799" y="147212"/>
                    <a:pt x="63850" y="147035"/>
                  </a:cubicBezTo>
                  <a:cubicBezTo>
                    <a:pt x="63876" y="146941"/>
                    <a:pt x="63950" y="146893"/>
                    <a:pt x="64042" y="146893"/>
                  </a:cubicBezTo>
                  <a:cubicBezTo>
                    <a:pt x="64065" y="146893"/>
                    <a:pt x="64088" y="146896"/>
                    <a:pt x="64113" y="146901"/>
                  </a:cubicBezTo>
                  <a:cubicBezTo>
                    <a:pt x="64760" y="147056"/>
                    <a:pt x="65409" y="147105"/>
                    <a:pt x="66059" y="147105"/>
                  </a:cubicBezTo>
                  <a:cubicBezTo>
                    <a:pt x="67059" y="147105"/>
                    <a:pt x="68061" y="146990"/>
                    <a:pt x="69061" y="146972"/>
                  </a:cubicBezTo>
                  <a:cubicBezTo>
                    <a:pt x="69317" y="146967"/>
                    <a:pt x="69574" y="146965"/>
                    <a:pt x="69830" y="146965"/>
                  </a:cubicBezTo>
                  <a:cubicBezTo>
                    <a:pt x="70953" y="146965"/>
                    <a:pt x="72075" y="147003"/>
                    <a:pt x="73197" y="147020"/>
                  </a:cubicBezTo>
                  <a:cubicBezTo>
                    <a:pt x="73217" y="147020"/>
                    <a:pt x="73236" y="147021"/>
                    <a:pt x="73255" y="147021"/>
                  </a:cubicBezTo>
                  <a:cubicBezTo>
                    <a:pt x="74020" y="147021"/>
                    <a:pt x="74790" y="146803"/>
                    <a:pt x="75556" y="146667"/>
                  </a:cubicBezTo>
                  <a:cubicBezTo>
                    <a:pt x="75806" y="146622"/>
                    <a:pt x="76058" y="146532"/>
                    <a:pt x="76298" y="146532"/>
                  </a:cubicBezTo>
                  <a:cubicBezTo>
                    <a:pt x="76512" y="146532"/>
                    <a:pt x="76718" y="146604"/>
                    <a:pt x="76907" y="146843"/>
                  </a:cubicBezTo>
                  <a:cubicBezTo>
                    <a:pt x="76925" y="146866"/>
                    <a:pt x="76981" y="146878"/>
                    <a:pt x="77039" y="146878"/>
                  </a:cubicBezTo>
                  <a:cubicBezTo>
                    <a:pt x="77102" y="146878"/>
                    <a:pt x="77169" y="146864"/>
                    <a:pt x="77197" y="146838"/>
                  </a:cubicBezTo>
                  <a:cubicBezTo>
                    <a:pt x="77526" y="146531"/>
                    <a:pt x="77874" y="146443"/>
                    <a:pt x="78229" y="146443"/>
                  </a:cubicBezTo>
                  <a:cubicBezTo>
                    <a:pt x="78698" y="146443"/>
                    <a:pt x="79181" y="146597"/>
                    <a:pt x="79652" y="146603"/>
                  </a:cubicBezTo>
                  <a:cubicBezTo>
                    <a:pt x="79654" y="146603"/>
                    <a:pt x="79657" y="146603"/>
                    <a:pt x="79659" y="146603"/>
                  </a:cubicBezTo>
                  <a:cubicBezTo>
                    <a:pt x="79890" y="146603"/>
                    <a:pt x="80120" y="146449"/>
                    <a:pt x="80354" y="146441"/>
                  </a:cubicBezTo>
                  <a:cubicBezTo>
                    <a:pt x="82224" y="146383"/>
                    <a:pt x="84096" y="146388"/>
                    <a:pt x="85963" y="146276"/>
                  </a:cubicBezTo>
                  <a:cubicBezTo>
                    <a:pt x="86056" y="146270"/>
                    <a:pt x="86150" y="146268"/>
                    <a:pt x="86244" y="146268"/>
                  </a:cubicBezTo>
                  <a:cubicBezTo>
                    <a:pt x="86543" y="146268"/>
                    <a:pt x="86846" y="146290"/>
                    <a:pt x="87147" y="146290"/>
                  </a:cubicBezTo>
                  <a:cubicBezTo>
                    <a:pt x="87576" y="146290"/>
                    <a:pt x="88003" y="146246"/>
                    <a:pt x="88420" y="146036"/>
                  </a:cubicBezTo>
                  <a:cubicBezTo>
                    <a:pt x="88476" y="146008"/>
                    <a:pt x="88539" y="145997"/>
                    <a:pt x="88608" y="145997"/>
                  </a:cubicBezTo>
                  <a:cubicBezTo>
                    <a:pt x="88812" y="145997"/>
                    <a:pt x="89060" y="146090"/>
                    <a:pt x="89280" y="146090"/>
                  </a:cubicBezTo>
                  <a:cubicBezTo>
                    <a:pt x="89312" y="146090"/>
                    <a:pt x="89345" y="146088"/>
                    <a:pt x="89376" y="146083"/>
                  </a:cubicBezTo>
                  <a:cubicBezTo>
                    <a:pt x="90623" y="145892"/>
                    <a:pt x="91896" y="146029"/>
                    <a:pt x="93120" y="145458"/>
                  </a:cubicBezTo>
                  <a:cubicBezTo>
                    <a:pt x="93470" y="145294"/>
                    <a:pt x="93855" y="145253"/>
                    <a:pt x="94254" y="145253"/>
                  </a:cubicBezTo>
                  <a:close/>
                  <a:moveTo>
                    <a:pt x="53331" y="0"/>
                  </a:moveTo>
                  <a:cubicBezTo>
                    <a:pt x="52790" y="0"/>
                    <a:pt x="52256" y="81"/>
                    <a:pt x="51735" y="93"/>
                  </a:cubicBezTo>
                  <a:cubicBezTo>
                    <a:pt x="51162" y="107"/>
                    <a:pt x="50488" y="242"/>
                    <a:pt x="49913" y="242"/>
                  </a:cubicBezTo>
                  <a:cubicBezTo>
                    <a:pt x="49828" y="242"/>
                    <a:pt x="49745" y="239"/>
                    <a:pt x="49665" y="232"/>
                  </a:cubicBezTo>
                  <a:cubicBezTo>
                    <a:pt x="49182" y="190"/>
                    <a:pt x="48667" y="149"/>
                    <a:pt x="48183" y="149"/>
                  </a:cubicBezTo>
                  <a:cubicBezTo>
                    <a:pt x="47973" y="149"/>
                    <a:pt x="47769" y="157"/>
                    <a:pt x="47577" y="175"/>
                  </a:cubicBezTo>
                  <a:cubicBezTo>
                    <a:pt x="46716" y="259"/>
                    <a:pt x="45866" y="274"/>
                    <a:pt x="45014" y="274"/>
                  </a:cubicBezTo>
                  <a:cubicBezTo>
                    <a:pt x="44536" y="274"/>
                    <a:pt x="44058" y="269"/>
                    <a:pt x="43578" y="269"/>
                  </a:cubicBezTo>
                  <a:cubicBezTo>
                    <a:pt x="43558" y="269"/>
                    <a:pt x="43539" y="269"/>
                    <a:pt x="43519" y="269"/>
                  </a:cubicBezTo>
                  <a:cubicBezTo>
                    <a:pt x="42288" y="270"/>
                    <a:pt x="41033" y="346"/>
                    <a:pt x="39793" y="433"/>
                  </a:cubicBezTo>
                  <a:cubicBezTo>
                    <a:pt x="39473" y="457"/>
                    <a:pt x="39110" y="632"/>
                    <a:pt x="38806" y="632"/>
                  </a:cubicBezTo>
                  <a:cubicBezTo>
                    <a:pt x="38704" y="632"/>
                    <a:pt x="38609" y="613"/>
                    <a:pt x="38524" y="561"/>
                  </a:cubicBezTo>
                  <a:cubicBezTo>
                    <a:pt x="38116" y="314"/>
                    <a:pt x="37695" y="268"/>
                    <a:pt x="37273" y="268"/>
                  </a:cubicBezTo>
                  <a:cubicBezTo>
                    <a:pt x="37022" y="268"/>
                    <a:pt x="36770" y="285"/>
                    <a:pt x="36520" y="285"/>
                  </a:cubicBezTo>
                  <a:cubicBezTo>
                    <a:pt x="36309" y="285"/>
                    <a:pt x="36099" y="273"/>
                    <a:pt x="35891" y="230"/>
                  </a:cubicBezTo>
                  <a:cubicBezTo>
                    <a:pt x="35868" y="225"/>
                    <a:pt x="35846" y="222"/>
                    <a:pt x="35825" y="222"/>
                  </a:cubicBezTo>
                  <a:cubicBezTo>
                    <a:pt x="35599" y="222"/>
                    <a:pt x="35544" y="498"/>
                    <a:pt x="35292" y="498"/>
                  </a:cubicBezTo>
                  <a:cubicBezTo>
                    <a:pt x="35265" y="498"/>
                    <a:pt x="35236" y="495"/>
                    <a:pt x="35203" y="488"/>
                  </a:cubicBezTo>
                  <a:cubicBezTo>
                    <a:pt x="34712" y="378"/>
                    <a:pt x="34212" y="335"/>
                    <a:pt x="33706" y="335"/>
                  </a:cubicBezTo>
                  <a:cubicBezTo>
                    <a:pt x="33371" y="335"/>
                    <a:pt x="33033" y="354"/>
                    <a:pt x="32694" y="384"/>
                  </a:cubicBezTo>
                  <a:cubicBezTo>
                    <a:pt x="32294" y="418"/>
                    <a:pt x="31892" y="428"/>
                    <a:pt x="31490" y="428"/>
                  </a:cubicBezTo>
                  <a:cubicBezTo>
                    <a:pt x="30939" y="428"/>
                    <a:pt x="30386" y="409"/>
                    <a:pt x="29835" y="409"/>
                  </a:cubicBezTo>
                  <a:cubicBezTo>
                    <a:pt x="29792" y="409"/>
                    <a:pt x="29749" y="409"/>
                    <a:pt x="29705" y="410"/>
                  </a:cubicBezTo>
                  <a:cubicBezTo>
                    <a:pt x="29698" y="410"/>
                    <a:pt x="29692" y="410"/>
                    <a:pt x="29685" y="410"/>
                  </a:cubicBezTo>
                  <a:cubicBezTo>
                    <a:pt x="29114" y="410"/>
                    <a:pt x="28528" y="299"/>
                    <a:pt x="27973" y="299"/>
                  </a:cubicBezTo>
                  <a:cubicBezTo>
                    <a:pt x="27848" y="299"/>
                    <a:pt x="27725" y="304"/>
                    <a:pt x="27604" y="318"/>
                  </a:cubicBezTo>
                  <a:cubicBezTo>
                    <a:pt x="26336" y="461"/>
                    <a:pt x="25062" y="424"/>
                    <a:pt x="23793" y="574"/>
                  </a:cubicBezTo>
                  <a:cubicBezTo>
                    <a:pt x="22541" y="722"/>
                    <a:pt x="21316" y="1040"/>
                    <a:pt x="20059" y="1175"/>
                  </a:cubicBezTo>
                  <a:cubicBezTo>
                    <a:pt x="19981" y="1183"/>
                    <a:pt x="19902" y="1186"/>
                    <a:pt x="19824" y="1186"/>
                  </a:cubicBezTo>
                  <a:cubicBezTo>
                    <a:pt x="19597" y="1186"/>
                    <a:pt x="19370" y="1160"/>
                    <a:pt x="19142" y="1160"/>
                  </a:cubicBezTo>
                  <a:cubicBezTo>
                    <a:pt x="19004" y="1160"/>
                    <a:pt x="18865" y="1170"/>
                    <a:pt x="18726" y="1201"/>
                  </a:cubicBezTo>
                  <a:cubicBezTo>
                    <a:pt x="18030" y="1356"/>
                    <a:pt x="17322" y="1572"/>
                    <a:pt x="16686" y="1804"/>
                  </a:cubicBezTo>
                  <a:cubicBezTo>
                    <a:pt x="15988" y="2059"/>
                    <a:pt x="15253" y="2130"/>
                    <a:pt x="14557" y="2394"/>
                  </a:cubicBezTo>
                  <a:cubicBezTo>
                    <a:pt x="13341" y="2857"/>
                    <a:pt x="12217" y="3521"/>
                    <a:pt x="10998" y="3933"/>
                  </a:cubicBezTo>
                  <a:cubicBezTo>
                    <a:pt x="10525" y="4094"/>
                    <a:pt x="10379" y="4700"/>
                    <a:pt x="9902" y="4700"/>
                  </a:cubicBezTo>
                  <a:cubicBezTo>
                    <a:pt x="9862" y="4700"/>
                    <a:pt x="9820" y="4696"/>
                    <a:pt x="9776" y="4687"/>
                  </a:cubicBezTo>
                  <a:cubicBezTo>
                    <a:pt x="9710" y="4673"/>
                    <a:pt x="9649" y="4667"/>
                    <a:pt x="9593" y="4667"/>
                  </a:cubicBezTo>
                  <a:cubicBezTo>
                    <a:pt x="9346" y="4667"/>
                    <a:pt x="9191" y="4792"/>
                    <a:pt x="9003" y="4975"/>
                  </a:cubicBezTo>
                  <a:cubicBezTo>
                    <a:pt x="8096" y="5865"/>
                    <a:pt x="7118" y="6690"/>
                    <a:pt x="6257" y="7620"/>
                  </a:cubicBezTo>
                  <a:cubicBezTo>
                    <a:pt x="5339" y="8611"/>
                    <a:pt x="4372" y="9527"/>
                    <a:pt x="3751" y="10816"/>
                  </a:cubicBezTo>
                  <a:cubicBezTo>
                    <a:pt x="2836" y="12714"/>
                    <a:pt x="2386" y="14743"/>
                    <a:pt x="1862" y="16730"/>
                  </a:cubicBezTo>
                  <a:cubicBezTo>
                    <a:pt x="1511" y="18059"/>
                    <a:pt x="1533" y="19522"/>
                    <a:pt x="1316" y="20925"/>
                  </a:cubicBezTo>
                  <a:cubicBezTo>
                    <a:pt x="1144" y="22040"/>
                    <a:pt x="1230" y="23224"/>
                    <a:pt x="991" y="24350"/>
                  </a:cubicBezTo>
                  <a:cubicBezTo>
                    <a:pt x="799" y="25259"/>
                    <a:pt x="993" y="26165"/>
                    <a:pt x="790" y="27096"/>
                  </a:cubicBezTo>
                  <a:cubicBezTo>
                    <a:pt x="540" y="28246"/>
                    <a:pt x="814" y="29473"/>
                    <a:pt x="616" y="30689"/>
                  </a:cubicBezTo>
                  <a:cubicBezTo>
                    <a:pt x="485" y="31490"/>
                    <a:pt x="628" y="32383"/>
                    <a:pt x="581" y="33232"/>
                  </a:cubicBezTo>
                  <a:cubicBezTo>
                    <a:pt x="529" y="34164"/>
                    <a:pt x="490" y="35106"/>
                    <a:pt x="492" y="36029"/>
                  </a:cubicBezTo>
                  <a:cubicBezTo>
                    <a:pt x="494" y="36933"/>
                    <a:pt x="553" y="37890"/>
                    <a:pt x="744" y="38769"/>
                  </a:cubicBezTo>
                  <a:cubicBezTo>
                    <a:pt x="867" y="39330"/>
                    <a:pt x="380" y="39737"/>
                    <a:pt x="623" y="40186"/>
                  </a:cubicBezTo>
                  <a:cubicBezTo>
                    <a:pt x="1035" y="40945"/>
                    <a:pt x="637" y="41732"/>
                    <a:pt x="755" y="42513"/>
                  </a:cubicBezTo>
                  <a:cubicBezTo>
                    <a:pt x="850" y="43130"/>
                    <a:pt x="736" y="43808"/>
                    <a:pt x="778" y="44475"/>
                  </a:cubicBezTo>
                  <a:cubicBezTo>
                    <a:pt x="818" y="45100"/>
                    <a:pt x="1060" y="45750"/>
                    <a:pt x="705" y="46461"/>
                  </a:cubicBezTo>
                  <a:cubicBezTo>
                    <a:pt x="444" y="46984"/>
                    <a:pt x="695" y="47739"/>
                    <a:pt x="657" y="48398"/>
                  </a:cubicBezTo>
                  <a:cubicBezTo>
                    <a:pt x="629" y="48910"/>
                    <a:pt x="808" y="49478"/>
                    <a:pt x="723" y="50031"/>
                  </a:cubicBezTo>
                  <a:cubicBezTo>
                    <a:pt x="628" y="50638"/>
                    <a:pt x="526" y="51405"/>
                    <a:pt x="626" y="51838"/>
                  </a:cubicBezTo>
                  <a:cubicBezTo>
                    <a:pt x="807" y="52622"/>
                    <a:pt x="639" y="53362"/>
                    <a:pt x="641" y="54083"/>
                  </a:cubicBezTo>
                  <a:cubicBezTo>
                    <a:pt x="645" y="55048"/>
                    <a:pt x="399" y="56038"/>
                    <a:pt x="635" y="56996"/>
                  </a:cubicBezTo>
                  <a:cubicBezTo>
                    <a:pt x="744" y="57444"/>
                    <a:pt x="652" y="57696"/>
                    <a:pt x="370" y="57969"/>
                  </a:cubicBezTo>
                  <a:cubicBezTo>
                    <a:pt x="956" y="58386"/>
                    <a:pt x="366" y="58983"/>
                    <a:pt x="613" y="59487"/>
                  </a:cubicBezTo>
                  <a:cubicBezTo>
                    <a:pt x="985" y="60245"/>
                    <a:pt x="1" y="61083"/>
                    <a:pt x="674" y="61875"/>
                  </a:cubicBezTo>
                  <a:cubicBezTo>
                    <a:pt x="714" y="61922"/>
                    <a:pt x="667" y="62092"/>
                    <a:pt x="611" y="62166"/>
                  </a:cubicBezTo>
                  <a:cubicBezTo>
                    <a:pt x="53" y="62889"/>
                    <a:pt x="516" y="63706"/>
                    <a:pt x="547" y="64422"/>
                  </a:cubicBezTo>
                  <a:cubicBezTo>
                    <a:pt x="577" y="65076"/>
                    <a:pt x="682" y="65889"/>
                    <a:pt x="481" y="66361"/>
                  </a:cubicBezTo>
                  <a:cubicBezTo>
                    <a:pt x="219" y="66971"/>
                    <a:pt x="836" y="67589"/>
                    <a:pt x="269" y="68060"/>
                  </a:cubicBezTo>
                  <a:cubicBezTo>
                    <a:pt x="748" y="68821"/>
                    <a:pt x="302" y="69686"/>
                    <a:pt x="554" y="70490"/>
                  </a:cubicBezTo>
                  <a:cubicBezTo>
                    <a:pt x="783" y="71220"/>
                    <a:pt x="284" y="71959"/>
                    <a:pt x="425" y="72745"/>
                  </a:cubicBezTo>
                  <a:cubicBezTo>
                    <a:pt x="468" y="72990"/>
                    <a:pt x="696" y="73171"/>
                    <a:pt x="614" y="73468"/>
                  </a:cubicBezTo>
                  <a:cubicBezTo>
                    <a:pt x="327" y="74513"/>
                    <a:pt x="755" y="75572"/>
                    <a:pt x="553" y="76646"/>
                  </a:cubicBezTo>
                  <a:cubicBezTo>
                    <a:pt x="407" y="77425"/>
                    <a:pt x="396" y="78307"/>
                    <a:pt x="622" y="79052"/>
                  </a:cubicBezTo>
                  <a:cubicBezTo>
                    <a:pt x="762" y="79516"/>
                    <a:pt x="377" y="79832"/>
                    <a:pt x="584" y="80204"/>
                  </a:cubicBezTo>
                  <a:cubicBezTo>
                    <a:pt x="857" y="80695"/>
                    <a:pt x="774" y="81266"/>
                    <a:pt x="758" y="81754"/>
                  </a:cubicBezTo>
                  <a:cubicBezTo>
                    <a:pt x="715" y="83129"/>
                    <a:pt x="853" y="84503"/>
                    <a:pt x="750" y="85866"/>
                  </a:cubicBezTo>
                  <a:cubicBezTo>
                    <a:pt x="715" y="86329"/>
                    <a:pt x="1263" y="86621"/>
                    <a:pt x="1037" y="86924"/>
                  </a:cubicBezTo>
                  <a:cubicBezTo>
                    <a:pt x="553" y="87576"/>
                    <a:pt x="1428" y="88296"/>
                    <a:pt x="850" y="88890"/>
                  </a:cubicBezTo>
                  <a:cubicBezTo>
                    <a:pt x="1333" y="90130"/>
                    <a:pt x="1009" y="91430"/>
                    <a:pt x="1135" y="92697"/>
                  </a:cubicBezTo>
                  <a:cubicBezTo>
                    <a:pt x="1283" y="94185"/>
                    <a:pt x="1484" y="95666"/>
                    <a:pt x="1493" y="97171"/>
                  </a:cubicBezTo>
                  <a:cubicBezTo>
                    <a:pt x="1496" y="97594"/>
                    <a:pt x="1293" y="98235"/>
                    <a:pt x="1321" y="98256"/>
                  </a:cubicBezTo>
                  <a:cubicBezTo>
                    <a:pt x="2155" y="98878"/>
                    <a:pt x="1461" y="99672"/>
                    <a:pt x="1456" y="100298"/>
                  </a:cubicBezTo>
                  <a:cubicBezTo>
                    <a:pt x="1450" y="101120"/>
                    <a:pt x="1713" y="101934"/>
                    <a:pt x="1506" y="102796"/>
                  </a:cubicBezTo>
                  <a:cubicBezTo>
                    <a:pt x="1334" y="103505"/>
                    <a:pt x="1829" y="104482"/>
                    <a:pt x="1502" y="105022"/>
                  </a:cubicBezTo>
                  <a:cubicBezTo>
                    <a:pt x="1058" y="105753"/>
                    <a:pt x="1608" y="106348"/>
                    <a:pt x="1397" y="107012"/>
                  </a:cubicBezTo>
                  <a:cubicBezTo>
                    <a:pt x="1321" y="107252"/>
                    <a:pt x="1101" y="107740"/>
                    <a:pt x="1301" y="108094"/>
                  </a:cubicBezTo>
                  <a:cubicBezTo>
                    <a:pt x="1876" y="109108"/>
                    <a:pt x="1540" y="110222"/>
                    <a:pt x="1660" y="111282"/>
                  </a:cubicBezTo>
                  <a:cubicBezTo>
                    <a:pt x="1782" y="112366"/>
                    <a:pt x="1799" y="113471"/>
                    <a:pt x="1851" y="114560"/>
                  </a:cubicBezTo>
                  <a:cubicBezTo>
                    <a:pt x="1896" y="115494"/>
                    <a:pt x="2039" y="116436"/>
                    <a:pt x="1939" y="117408"/>
                  </a:cubicBezTo>
                  <a:cubicBezTo>
                    <a:pt x="1835" y="118431"/>
                    <a:pt x="1786" y="119505"/>
                    <a:pt x="1891" y="120543"/>
                  </a:cubicBezTo>
                  <a:cubicBezTo>
                    <a:pt x="2055" y="122188"/>
                    <a:pt x="1836" y="123814"/>
                    <a:pt x="1798" y="125449"/>
                  </a:cubicBezTo>
                  <a:cubicBezTo>
                    <a:pt x="1775" y="126435"/>
                    <a:pt x="1771" y="127421"/>
                    <a:pt x="1764" y="128407"/>
                  </a:cubicBezTo>
                  <a:cubicBezTo>
                    <a:pt x="1758" y="129203"/>
                    <a:pt x="1897" y="130031"/>
                    <a:pt x="1725" y="130787"/>
                  </a:cubicBezTo>
                  <a:cubicBezTo>
                    <a:pt x="1508" y="131744"/>
                    <a:pt x="1751" y="132695"/>
                    <a:pt x="1535" y="133666"/>
                  </a:cubicBezTo>
                  <a:cubicBezTo>
                    <a:pt x="1410" y="134230"/>
                    <a:pt x="1161" y="135096"/>
                    <a:pt x="1771" y="135719"/>
                  </a:cubicBezTo>
                  <a:cubicBezTo>
                    <a:pt x="1820" y="135768"/>
                    <a:pt x="1655" y="136004"/>
                    <a:pt x="1622" y="136161"/>
                  </a:cubicBezTo>
                  <a:cubicBezTo>
                    <a:pt x="1487" y="136800"/>
                    <a:pt x="1222" y="137410"/>
                    <a:pt x="1278" y="138094"/>
                  </a:cubicBezTo>
                  <a:cubicBezTo>
                    <a:pt x="1298" y="138327"/>
                    <a:pt x="1461" y="138480"/>
                    <a:pt x="1382" y="138824"/>
                  </a:cubicBezTo>
                  <a:cubicBezTo>
                    <a:pt x="1157" y="139810"/>
                    <a:pt x="1059" y="140891"/>
                    <a:pt x="1225" y="141882"/>
                  </a:cubicBezTo>
                  <a:cubicBezTo>
                    <a:pt x="1355" y="142667"/>
                    <a:pt x="1094" y="143408"/>
                    <a:pt x="1267" y="144167"/>
                  </a:cubicBezTo>
                  <a:cubicBezTo>
                    <a:pt x="1473" y="145063"/>
                    <a:pt x="1029" y="146014"/>
                    <a:pt x="1304" y="146861"/>
                  </a:cubicBezTo>
                  <a:cubicBezTo>
                    <a:pt x="1549" y="147610"/>
                    <a:pt x="807" y="148349"/>
                    <a:pt x="1427" y="149021"/>
                  </a:cubicBezTo>
                  <a:cubicBezTo>
                    <a:pt x="949" y="150380"/>
                    <a:pt x="1230" y="151811"/>
                    <a:pt x="1103" y="153202"/>
                  </a:cubicBezTo>
                  <a:cubicBezTo>
                    <a:pt x="1017" y="154166"/>
                    <a:pt x="1207" y="155214"/>
                    <a:pt x="1241" y="156224"/>
                  </a:cubicBezTo>
                  <a:cubicBezTo>
                    <a:pt x="1261" y="156867"/>
                    <a:pt x="1542" y="157514"/>
                    <a:pt x="1505" y="158081"/>
                  </a:cubicBezTo>
                  <a:cubicBezTo>
                    <a:pt x="1459" y="158783"/>
                    <a:pt x="1534" y="159463"/>
                    <a:pt x="1554" y="160149"/>
                  </a:cubicBezTo>
                  <a:cubicBezTo>
                    <a:pt x="1585" y="161208"/>
                    <a:pt x="1704" y="162263"/>
                    <a:pt x="1760" y="163321"/>
                  </a:cubicBezTo>
                  <a:cubicBezTo>
                    <a:pt x="1826" y="164528"/>
                    <a:pt x="1779" y="165731"/>
                    <a:pt x="2137" y="166926"/>
                  </a:cubicBezTo>
                  <a:cubicBezTo>
                    <a:pt x="2342" y="167608"/>
                    <a:pt x="2273" y="168380"/>
                    <a:pt x="2557" y="169007"/>
                  </a:cubicBezTo>
                  <a:cubicBezTo>
                    <a:pt x="2259" y="169451"/>
                    <a:pt x="2753" y="169615"/>
                    <a:pt x="2750" y="169954"/>
                  </a:cubicBezTo>
                  <a:cubicBezTo>
                    <a:pt x="2726" y="171494"/>
                    <a:pt x="3578" y="172790"/>
                    <a:pt x="4158" y="174114"/>
                  </a:cubicBezTo>
                  <a:cubicBezTo>
                    <a:pt x="4844" y="175678"/>
                    <a:pt x="6171" y="176893"/>
                    <a:pt x="7363" y="178120"/>
                  </a:cubicBezTo>
                  <a:cubicBezTo>
                    <a:pt x="8514" y="179306"/>
                    <a:pt x="9710" y="180470"/>
                    <a:pt x="11299" y="181157"/>
                  </a:cubicBezTo>
                  <a:cubicBezTo>
                    <a:pt x="11809" y="181378"/>
                    <a:pt x="12534" y="181419"/>
                    <a:pt x="12822" y="181984"/>
                  </a:cubicBezTo>
                  <a:cubicBezTo>
                    <a:pt x="13120" y="182567"/>
                    <a:pt x="13744" y="182679"/>
                    <a:pt x="14169" y="182839"/>
                  </a:cubicBezTo>
                  <a:cubicBezTo>
                    <a:pt x="15859" y="183478"/>
                    <a:pt x="17688" y="183563"/>
                    <a:pt x="19470" y="183814"/>
                  </a:cubicBezTo>
                  <a:cubicBezTo>
                    <a:pt x="21161" y="184054"/>
                    <a:pt x="22867" y="184117"/>
                    <a:pt x="24580" y="184140"/>
                  </a:cubicBezTo>
                  <a:cubicBezTo>
                    <a:pt x="25780" y="184155"/>
                    <a:pt x="26959" y="184525"/>
                    <a:pt x="28179" y="184525"/>
                  </a:cubicBezTo>
                  <a:cubicBezTo>
                    <a:pt x="28309" y="184525"/>
                    <a:pt x="28439" y="184521"/>
                    <a:pt x="28569" y="184512"/>
                  </a:cubicBezTo>
                  <a:cubicBezTo>
                    <a:pt x="28647" y="184506"/>
                    <a:pt x="28728" y="184504"/>
                    <a:pt x="28810" y="184504"/>
                  </a:cubicBezTo>
                  <a:cubicBezTo>
                    <a:pt x="29069" y="184504"/>
                    <a:pt x="29346" y="184528"/>
                    <a:pt x="29608" y="184555"/>
                  </a:cubicBezTo>
                  <a:cubicBezTo>
                    <a:pt x="31011" y="184694"/>
                    <a:pt x="32431" y="184820"/>
                    <a:pt x="33826" y="184859"/>
                  </a:cubicBezTo>
                  <a:cubicBezTo>
                    <a:pt x="34779" y="184885"/>
                    <a:pt x="35741" y="185021"/>
                    <a:pt x="36682" y="185076"/>
                  </a:cubicBezTo>
                  <a:cubicBezTo>
                    <a:pt x="38289" y="185172"/>
                    <a:pt x="39896" y="185190"/>
                    <a:pt x="41501" y="185244"/>
                  </a:cubicBezTo>
                  <a:cubicBezTo>
                    <a:pt x="42200" y="185268"/>
                    <a:pt x="42898" y="185290"/>
                    <a:pt x="43597" y="185290"/>
                  </a:cubicBezTo>
                  <a:cubicBezTo>
                    <a:pt x="43889" y="185290"/>
                    <a:pt x="44182" y="185286"/>
                    <a:pt x="44475" y="185277"/>
                  </a:cubicBezTo>
                  <a:cubicBezTo>
                    <a:pt x="44687" y="185270"/>
                    <a:pt x="44898" y="185267"/>
                    <a:pt x="45110" y="185267"/>
                  </a:cubicBezTo>
                  <a:cubicBezTo>
                    <a:pt x="46071" y="185267"/>
                    <a:pt x="47034" y="185325"/>
                    <a:pt x="47996" y="185325"/>
                  </a:cubicBezTo>
                  <a:cubicBezTo>
                    <a:pt x="48164" y="185325"/>
                    <a:pt x="48332" y="185323"/>
                    <a:pt x="48500" y="185319"/>
                  </a:cubicBezTo>
                  <a:cubicBezTo>
                    <a:pt x="49156" y="185303"/>
                    <a:pt x="49855" y="185214"/>
                    <a:pt x="50495" y="185214"/>
                  </a:cubicBezTo>
                  <a:cubicBezTo>
                    <a:pt x="50699" y="185214"/>
                    <a:pt x="50896" y="185223"/>
                    <a:pt x="51084" y="185246"/>
                  </a:cubicBezTo>
                  <a:cubicBezTo>
                    <a:pt x="51603" y="185310"/>
                    <a:pt x="52138" y="185336"/>
                    <a:pt x="52655" y="185336"/>
                  </a:cubicBezTo>
                  <a:cubicBezTo>
                    <a:pt x="53016" y="185336"/>
                    <a:pt x="53369" y="185323"/>
                    <a:pt x="53700" y="185303"/>
                  </a:cubicBezTo>
                  <a:cubicBezTo>
                    <a:pt x="54827" y="185233"/>
                    <a:pt x="55955" y="185188"/>
                    <a:pt x="57080" y="185188"/>
                  </a:cubicBezTo>
                  <a:cubicBezTo>
                    <a:pt x="57409" y="185188"/>
                    <a:pt x="57737" y="185192"/>
                    <a:pt x="58066" y="185200"/>
                  </a:cubicBezTo>
                  <a:cubicBezTo>
                    <a:pt x="58193" y="185203"/>
                    <a:pt x="58320" y="185204"/>
                    <a:pt x="58447" y="185204"/>
                  </a:cubicBezTo>
                  <a:cubicBezTo>
                    <a:pt x="59827" y="185204"/>
                    <a:pt x="61189" y="185030"/>
                    <a:pt x="62557" y="184928"/>
                  </a:cubicBezTo>
                  <a:cubicBezTo>
                    <a:pt x="63001" y="184895"/>
                    <a:pt x="63520" y="184754"/>
                    <a:pt x="63963" y="184691"/>
                  </a:cubicBezTo>
                  <a:cubicBezTo>
                    <a:pt x="64590" y="184601"/>
                    <a:pt x="65150" y="184230"/>
                    <a:pt x="65758" y="184230"/>
                  </a:cubicBezTo>
                  <a:cubicBezTo>
                    <a:pt x="65803" y="184230"/>
                    <a:pt x="65849" y="184233"/>
                    <a:pt x="65895" y="184237"/>
                  </a:cubicBezTo>
                  <a:cubicBezTo>
                    <a:pt x="66103" y="184257"/>
                    <a:pt x="66312" y="184265"/>
                    <a:pt x="66520" y="184265"/>
                  </a:cubicBezTo>
                  <a:cubicBezTo>
                    <a:pt x="67103" y="184265"/>
                    <a:pt x="67681" y="184201"/>
                    <a:pt x="68247" y="184146"/>
                  </a:cubicBezTo>
                  <a:cubicBezTo>
                    <a:pt x="69311" y="184045"/>
                    <a:pt x="70396" y="184037"/>
                    <a:pt x="71452" y="183940"/>
                  </a:cubicBezTo>
                  <a:cubicBezTo>
                    <a:pt x="72480" y="183848"/>
                    <a:pt x="73642" y="183877"/>
                    <a:pt x="74622" y="183681"/>
                  </a:cubicBezTo>
                  <a:cubicBezTo>
                    <a:pt x="75694" y="183466"/>
                    <a:pt x="76791" y="183548"/>
                    <a:pt x="77873" y="183233"/>
                  </a:cubicBezTo>
                  <a:cubicBezTo>
                    <a:pt x="78995" y="182906"/>
                    <a:pt x="80231" y="182765"/>
                    <a:pt x="81436" y="182663"/>
                  </a:cubicBezTo>
                  <a:cubicBezTo>
                    <a:pt x="82101" y="182606"/>
                    <a:pt x="82717" y="182191"/>
                    <a:pt x="83396" y="182191"/>
                  </a:cubicBezTo>
                  <a:cubicBezTo>
                    <a:pt x="83580" y="182191"/>
                    <a:pt x="83768" y="182221"/>
                    <a:pt x="83964" y="182297"/>
                  </a:cubicBezTo>
                  <a:cubicBezTo>
                    <a:pt x="83970" y="182300"/>
                    <a:pt x="83977" y="182301"/>
                    <a:pt x="83985" y="182301"/>
                  </a:cubicBezTo>
                  <a:cubicBezTo>
                    <a:pt x="84057" y="182301"/>
                    <a:pt x="84196" y="182215"/>
                    <a:pt x="84224" y="182146"/>
                  </a:cubicBezTo>
                  <a:cubicBezTo>
                    <a:pt x="84321" y="181910"/>
                    <a:pt x="84517" y="181897"/>
                    <a:pt x="84718" y="181897"/>
                  </a:cubicBezTo>
                  <a:cubicBezTo>
                    <a:pt x="84741" y="181897"/>
                    <a:pt x="84765" y="181897"/>
                    <a:pt x="84789" y="181897"/>
                  </a:cubicBezTo>
                  <a:cubicBezTo>
                    <a:pt x="84982" y="181897"/>
                    <a:pt x="85168" y="181886"/>
                    <a:pt x="85263" y="181672"/>
                  </a:cubicBezTo>
                  <a:cubicBezTo>
                    <a:pt x="85409" y="181763"/>
                    <a:pt x="85546" y="181799"/>
                    <a:pt x="85677" y="181799"/>
                  </a:cubicBezTo>
                  <a:cubicBezTo>
                    <a:pt x="86141" y="181799"/>
                    <a:pt x="86527" y="181342"/>
                    <a:pt x="86993" y="181278"/>
                  </a:cubicBezTo>
                  <a:cubicBezTo>
                    <a:pt x="87467" y="181214"/>
                    <a:pt x="88216" y="181173"/>
                    <a:pt x="88734" y="180570"/>
                  </a:cubicBezTo>
                  <a:cubicBezTo>
                    <a:pt x="88982" y="180281"/>
                    <a:pt x="89812" y="180019"/>
                    <a:pt x="90214" y="179736"/>
                  </a:cubicBezTo>
                  <a:cubicBezTo>
                    <a:pt x="90777" y="179341"/>
                    <a:pt x="91431" y="178636"/>
                    <a:pt x="91940" y="178518"/>
                  </a:cubicBezTo>
                  <a:cubicBezTo>
                    <a:pt x="93303" y="178204"/>
                    <a:pt x="93505" y="176913"/>
                    <a:pt x="94368" y="176237"/>
                  </a:cubicBezTo>
                  <a:cubicBezTo>
                    <a:pt x="94910" y="175813"/>
                    <a:pt x="95064" y="175171"/>
                    <a:pt x="95372" y="174618"/>
                  </a:cubicBezTo>
                  <a:cubicBezTo>
                    <a:pt x="95789" y="173868"/>
                    <a:pt x="96337" y="173124"/>
                    <a:pt x="96495" y="172313"/>
                  </a:cubicBezTo>
                  <a:cubicBezTo>
                    <a:pt x="96706" y="171234"/>
                    <a:pt x="97049" y="170226"/>
                    <a:pt x="97498" y="169244"/>
                  </a:cubicBezTo>
                  <a:cubicBezTo>
                    <a:pt x="97568" y="169092"/>
                    <a:pt x="97687" y="168941"/>
                    <a:pt x="97614" y="168805"/>
                  </a:cubicBezTo>
                  <a:cubicBezTo>
                    <a:pt x="97319" y="168257"/>
                    <a:pt x="97625" y="167670"/>
                    <a:pt x="97717" y="167218"/>
                  </a:cubicBezTo>
                  <a:cubicBezTo>
                    <a:pt x="98032" y="165687"/>
                    <a:pt x="97973" y="164140"/>
                    <a:pt x="98130" y="162609"/>
                  </a:cubicBezTo>
                  <a:cubicBezTo>
                    <a:pt x="98244" y="161529"/>
                    <a:pt x="98247" y="160440"/>
                    <a:pt x="98143" y="159358"/>
                  </a:cubicBezTo>
                  <a:cubicBezTo>
                    <a:pt x="98024" y="158133"/>
                    <a:pt x="98368" y="156883"/>
                    <a:pt x="98192" y="155613"/>
                  </a:cubicBezTo>
                  <a:cubicBezTo>
                    <a:pt x="98108" y="155017"/>
                    <a:pt x="98190" y="154366"/>
                    <a:pt x="98216" y="153744"/>
                  </a:cubicBezTo>
                  <a:cubicBezTo>
                    <a:pt x="98263" y="152614"/>
                    <a:pt x="98245" y="151486"/>
                    <a:pt x="98278" y="150358"/>
                  </a:cubicBezTo>
                  <a:cubicBezTo>
                    <a:pt x="98299" y="149564"/>
                    <a:pt x="98176" y="148779"/>
                    <a:pt x="98263" y="147974"/>
                  </a:cubicBezTo>
                  <a:cubicBezTo>
                    <a:pt x="98337" y="147291"/>
                    <a:pt x="98590" y="146623"/>
                    <a:pt x="98491" y="145916"/>
                  </a:cubicBezTo>
                  <a:cubicBezTo>
                    <a:pt x="98445" y="145588"/>
                    <a:pt x="98274" y="145303"/>
                    <a:pt x="98300" y="144937"/>
                  </a:cubicBezTo>
                  <a:cubicBezTo>
                    <a:pt x="98356" y="144178"/>
                    <a:pt x="98654" y="143420"/>
                    <a:pt x="98365" y="142646"/>
                  </a:cubicBezTo>
                  <a:cubicBezTo>
                    <a:pt x="98291" y="142452"/>
                    <a:pt x="98161" y="142149"/>
                    <a:pt x="98244" y="142049"/>
                  </a:cubicBezTo>
                  <a:cubicBezTo>
                    <a:pt x="98977" y="141156"/>
                    <a:pt x="98196" y="140165"/>
                    <a:pt x="98472" y="139223"/>
                  </a:cubicBezTo>
                  <a:cubicBezTo>
                    <a:pt x="98806" y="138082"/>
                    <a:pt x="98147" y="136860"/>
                    <a:pt x="98603" y="135689"/>
                  </a:cubicBezTo>
                  <a:cubicBezTo>
                    <a:pt x="98645" y="135582"/>
                    <a:pt x="98605" y="135403"/>
                    <a:pt x="98537" y="135301"/>
                  </a:cubicBezTo>
                  <a:cubicBezTo>
                    <a:pt x="98160" y="134743"/>
                    <a:pt x="98414" y="134009"/>
                    <a:pt x="98528" y="133612"/>
                  </a:cubicBezTo>
                  <a:cubicBezTo>
                    <a:pt x="98789" y="132693"/>
                    <a:pt x="98347" y="131830"/>
                    <a:pt x="98680" y="130873"/>
                  </a:cubicBezTo>
                  <a:cubicBezTo>
                    <a:pt x="98963" y="130061"/>
                    <a:pt x="98746" y="128949"/>
                    <a:pt x="98770" y="127981"/>
                  </a:cubicBezTo>
                  <a:cubicBezTo>
                    <a:pt x="98807" y="126493"/>
                    <a:pt x="98796" y="124999"/>
                    <a:pt x="98936" y="123507"/>
                  </a:cubicBezTo>
                  <a:cubicBezTo>
                    <a:pt x="99013" y="122684"/>
                    <a:pt x="98965" y="121807"/>
                    <a:pt x="99002" y="120982"/>
                  </a:cubicBezTo>
                  <a:cubicBezTo>
                    <a:pt x="99072" y="119429"/>
                    <a:pt x="98998" y="117872"/>
                    <a:pt x="99128" y="116322"/>
                  </a:cubicBezTo>
                  <a:cubicBezTo>
                    <a:pt x="99244" y="114952"/>
                    <a:pt x="99152" y="113574"/>
                    <a:pt x="99244" y="112198"/>
                  </a:cubicBezTo>
                  <a:cubicBezTo>
                    <a:pt x="99272" y="111777"/>
                    <a:pt x="99417" y="111342"/>
                    <a:pt x="99332" y="110848"/>
                  </a:cubicBezTo>
                  <a:cubicBezTo>
                    <a:pt x="99179" y="109953"/>
                    <a:pt x="99070" y="108993"/>
                    <a:pt x="99143" y="108098"/>
                  </a:cubicBezTo>
                  <a:cubicBezTo>
                    <a:pt x="99214" y="107227"/>
                    <a:pt x="99127" y="106377"/>
                    <a:pt x="99158" y="105520"/>
                  </a:cubicBezTo>
                  <a:cubicBezTo>
                    <a:pt x="99191" y="104613"/>
                    <a:pt x="98792" y="103722"/>
                    <a:pt x="99033" y="102828"/>
                  </a:cubicBezTo>
                  <a:cubicBezTo>
                    <a:pt x="99236" y="102076"/>
                    <a:pt x="98989" y="101333"/>
                    <a:pt x="99015" y="100592"/>
                  </a:cubicBezTo>
                  <a:cubicBezTo>
                    <a:pt x="99038" y="99940"/>
                    <a:pt x="98877" y="99149"/>
                    <a:pt x="98928" y="98491"/>
                  </a:cubicBezTo>
                  <a:cubicBezTo>
                    <a:pt x="99038" y="97085"/>
                    <a:pt x="98877" y="95695"/>
                    <a:pt x="98791" y="94320"/>
                  </a:cubicBezTo>
                  <a:cubicBezTo>
                    <a:pt x="98707" y="92984"/>
                    <a:pt x="99084" y="91669"/>
                    <a:pt x="98780" y="90315"/>
                  </a:cubicBezTo>
                  <a:cubicBezTo>
                    <a:pt x="98661" y="89788"/>
                    <a:pt x="98782" y="89092"/>
                    <a:pt x="98855" y="88487"/>
                  </a:cubicBezTo>
                  <a:cubicBezTo>
                    <a:pt x="98995" y="87314"/>
                    <a:pt x="98393" y="86251"/>
                    <a:pt x="98459" y="85087"/>
                  </a:cubicBezTo>
                  <a:cubicBezTo>
                    <a:pt x="98492" y="84495"/>
                    <a:pt x="99033" y="83977"/>
                    <a:pt x="98734" y="83384"/>
                  </a:cubicBezTo>
                  <a:cubicBezTo>
                    <a:pt x="98430" y="82784"/>
                    <a:pt x="98761" y="82256"/>
                    <a:pt x="98866" y="81728"/>
                  </a:cubicBezTo>
                  <a:cubicBezTo>
                    <a:pt x="98956" y="81277"/>
                    <a:pt x="99156" y="80866"/>
                    <a:pt x="99089" y="80369"/>
                  </a:cubicBezTo>
                  <a:cubicBezTo>
                    <a:pt x="99040" y="79998"/>
                    <a:pt x="99108" y="79615"/>
                    <a:pt x="99200" y="79227"/>
                  </a:cubicBezTo>
                  <a:cubicBezTo>
                    <a:pt x="99263" y="78960"/>
                    <a:pt x="99429" y="78528"/>
                    <a:pt x="99246" y="78163"/>
                  </a:cubicBezTo>
                  <a:cubicBezTo>
                    <a:pt x="98899" y="77474"/>
                    <a:pt x="99143" y="76744"/>
                    <a:pt x="99171" y="76039"/>
                  </a:cubicBezTo>
                  <a:cubicBezTo>
                    <a:pt x="99214" y="74991"/>
                    <a:pt x="99322" y="73946"/>
                    <a:pt x="99220" y="72899"/>
                  </a:cubicBezTo>
                  <a:cubicBezTo>
                    <a:pt x="99163" y="72315"/>
                    <a:pt x="99480" y="71713"/>
                    <a:pt x="99039" y="71110"/>
                  </a:cubicBezTo>
                  <a:cubicBezTo>
                    <a:pt x="98952" y="70991"/>
                    <a:pt x="99320" y="70264"/>
                    <a:pt x="99282" y="69806"/>
                  </a:cubicBezTo>
                  <a:cubicBezTo>
                    <a:pt x="99240" y="69310"/>
                    <a:pt x="99627" y="68758"/>
                    <a:pt x="99113" y="68312"/>
                  </a:cubicBezTo>
                  <a:cubicBezTo>
                    <a:pt x="99034" y="68245"/>
                    <a:pt x="98964" y="68103"/>
                    <a:pt x="99074" y="68021"/>
                  </a:cubicBezTo>
                  <a:cubicBezTo>
                    <a:pt x="99649" y="67591"/>
                    <a:pt x="98884" y="66933"/>
                    <a:pt x="99319" y="66528"/>
                  </a:cubicBezTo>
                  <a:cubicBezTo>
                    <a:pt x="99756" y="66120"/>
                    <a:pt x="98625" y="65611"/>
                    <a:pt x="99445" y="65285"/>
                  </a:cubicBezTo>
                  <a:cubicBezTo>
                    <a:pt x="99102" y="64641"/>
                    <a:pt x="99346" y="64017"/>
                    <a:pt x="99519" y="63394"/>
                  </a:cubicBezTo>
                  <a:cubicBezTo>
                    <a:pt x="99552" y="63273"/>
                    <a:pt x="99564" y="63192"/>
                    <a:pt x="99455" y="63117"/>
                  </a:cubicBezTo>
                  <a:cubicBezTo>
                    <a:pt x="99080" y="62858"/>
                    <a:pt x="99228" y="62315"/>
                    <a:pt x="99313" y="62184"/>
                  </a:cubicBezTo>
                  <a:cubicBezTo>
                    <a:pt x="99995" y="61144"/>
                    <a:pt x="99520" y="59967"/>
                    <a:pt x="99765" y="58878"/>
                  </a:cubicBezTo>
                  <a:cubicBezTo>
                    <a:pt x="99903" y="58263"/>
                    <a:pt x="99514" y="57557"/>
                    <a:pt x="99944" y="56921"/>
                  </a:cubicBezTo>
                  <a:cubicBezTo>
                    <a:pt x="100068" y="56740"/>
                    <a:pt x="99936" y="56635"/>
                    <a:pt x="99729" y="56597"/>
                  </a:cubicBezTo>
                  <a:cubicBezTo>
                    <a:pt x="99633" y="56580"/>
                    <a:pt x="99507" y="56406"/>
                    <a:pt x="99596" y="56355"/>
                  </a:cubicBezTo>
                  <a:cubicBezTo>
                    <a:pt x="100354" y="55904"/>
                    <a:pt x="99823" y="55193"/>
                    <a:pt x="99907" y="54632"/>
                  </a:cubicBezTo>
                  <a:cubicBezTo>
                    <a:pt x="100055" y="53624"/>
                    <a:pt x="99622" y="52567"/>
                    <a:pt x="100057" y="51552"/>
                  </a:cubicBezTo>
                  <a:cubicBezTo>
                    <a:pt x="100078" y="51503"/>
                    <a:pt x="100113" y="51434"/>
                    <a:pt x="100095" y="51401"/>
                  </a:cubicBezTo>
                  <a:cubicBezTo>
                    <a:pt x="99713" y="50712"/>
                    <a:pt x="99898" y="49868"/>
                    <a:pt x="99994" y="49270"/>
                  </a:cubicBezTo>
                  <a:cubicBezTo>
                    <a:pt x="100160" y="48238"/>
                    <a:pt x="99950" y="47231"/>
                    <a:pt x="100042" y="46219"/>
                  </a:cubicBezTo>
                  <a:cubicBezTo>
                    <a:pt x="100077" y="45831"/>
                    <a:pt x="100614" y="45286"/>
                    <a:pt x="100056" y="44856"/>
                  </a:cubicBezTo>
                  <a:cubicBezTo>
                    <a:pt x="100542" y="44554"/>
                    <a:pt x="100631" y="44310"/>
                    <a:pt x="99962" y="44159"/>
                  </a:cubicBezTo>
                  <a:cubicBezTo>
                    <a:pt x="99924" y="44150"/>
                    <a:pt x="99893" y="43947"/>
                    <a:pt x="99894" y="43947"/>
                  </a:cubicBezTo>
                  <a:cubicBezTo>
                    <a:pt x="100751" y="43677"/>
                    <a:pt x="100177" y="43014"/>
                    <a:pt x="100051" y="42772"/>
                  </a:cubicBezTo>
                  <a:cubicBezTo>
                    <a:pt x="99629" y="41974"/>
                    <a:pt x="100207" y="41253"/>
                    <a:pt x="100128" y="40464"/>
                  </a:cubicBezTo>
                  <a:cubicBezTo>
                    <a:pt x="100057" y="39773"/>
                    <a:pt x="100283" y="38904"/>
                    <a:pt x="100210" y="38130"/>
                  </a:cubicBezTo>
                  <a:cubicBezTo>
                    <a:pt x="100152" y="37522"/>
                    <a:pt x="101053" y="36855"/>
                    <a:pt x="100117" y="36302"/>
                  </a:cubicBezTo>
                  <a:cubicBezTo>
                    <a:pt x="100102" y="36292"/>
                    <a:pt x="100134" y="36136"/>
                    <a:pt x="100183" y="36090"/>
                  </a:cubicBezTo>
                  <a:cubicBezTo>
                    <a:pt x="100567" y="35731"/>
                    <a:pt x="100723" y="35436"/>
                    <a:pt x="100352" y="34888"/>
                  </a:cubicBezTo>
                  <a:cubicBezTo>
                    <a:pt x="100203" y="34670"/>
                    <a:pt x="100788" y="34135"/>
                    <a:pt x="100623" y="33639"/>
                  </a:cubicBezTo>
                  <a:cubicBezTo>
                    <a:pt x="100606" y="33588"/>
                    <a:pt x="100619" y="33528"/>
                    <a:pt x="100602" y="33477"/>
                  </a:cubicBezTo>
                  <a:cubicBezTo>
                    <a:pt x="100365" y="32770"/>
                    <a:pt x="100379" y="32019"/>
                    <a:pt x="100620" y="31270"/>
                  </a:cubicBezTo>
                  <a:cubicBezTo>
                    <a:pt x="100656" y="31157"/>
                    <a:pt x="100631" y="30954"/>
                    <a:pt x="100553" y="30889"/>
                  </a:cubicBezTo>
                  <a:cubicBezTo>
                    <a:pt x="100300" y="30679"/>
                    <a:pt x="100388" y="30454"/>
                    <a:pt x="100459" y="30216"/>
                  </a:cubicBezTo>
                  <a:cubicBezTo>
                    <a:pt x="100670" y="29519"/>
                    <a:pt x="100393" y="28831"/>
                    <a:pt x="100412" y="28134"/>
                  </a:cubicBezTo>
                  <a:cubicBezTo>
                    <a:pt x="100429" y="27482"/>
                    <a:pt x="100387" y="26816"/>
                    <a:pt x="100376" y="26173"/>
                  </a:cubicBezTo>
                  <a:cubicBezTo>
                    <a:pt x="100362" y="25352"/>
                    <a:pt x="100584" y="24499"/>
                    <a:pt x="100616" y="23648"/>
                  </a:cubicBezTo>
                  <a:cubicBezTo>
                    <a:pt x="100636" y="23167"/>
                    <a:pt x="100359" y="22757"/>
                    <a:pt x="100424" y="22235"/>
                  </a:cubicBezTo>
                  <a:cubicBezTo>
                    <a:pt x="100499" y="21631"/>
                    <a:pt x="100948" y="20907"/>
                    <a:pt x="100215" y="20362"/>
                  </a:cubicBezTo>
                  <a:cubicBezTo>
                    <a:pt x="100195" y="20348"/>
                    <a:pt x="100279" y="20105"/>
                    <a:pt x="100331" y="20098"/>
                  </a:cubicBezTo>
                  <a:cubicBezTo>
                    <a:pt x="100795" y="20039"/>
                    <a:pt x="100536" y="19782"/>
                    <a:pt x="100485" y="19584"/>
                  </a:cubicBezTo>
                  <a:cubicBezTo>
                    <a:pt x="100431" y="19374"/>
                    <a:pt x="100262" y="19109"/>
                    <a:pt x="100336" y="18967"/>
                  </a:cubicBezTo>
                  <a:cubicBezTo>
                    <a:pt x="100632" y="18387"/>
                    <a:pt x="100547" y="17837"/>
                    <a:pt x="100399" y="17245"/>
                  </a:cubicBezTo>
                  <a:cubicBezTo>
                    <a:pt x="100272" y="16742"/>
                    <a:pt x="100438" y="16210"/>
                    <a:pt x="100293" y="15682"/>
                  </a:cubicBezTo>
                  <a:cubicBezTo>
                    <a:pt x="100088" y="14934"/>
                    <a:pt x="100034" y="14144"/>
                    <a:pt x="99812" y="13403"/>
                  </a:cubicBezTo>
                  <a:cubicBezTo>
                    <a:pt x="99646" y="12847"/>
                    <a:pt x="99324" y="12306"/>
                    <a:pt x="99168" y="11770"/>
                  </a:cubicBezTo>
                  <a:cubicBezTo>
                    <a:pt x="98541" y="9607"/>
                    <a:pt x="96924" y="8232"/>
                    <a:pt x="95329" y="6909"/>
                  </a:cubicBezTo>
                  <a:cubicBezTo>
                    <a:pt x="94331" y="6081"/>
                    <a:pt x="93016" y="5620"/>
                    <a:pt x="91871" y="4970"/>
                  </a:cubicBezTo>
                  <a:cubicBezTo>
                    <a:pt x="90542" y="4213"/>
                    <a:pt x="89158" y="3558"/>
                    <a:pt x="87730" y="3008"/>
                  </a:cubicBezTo>
                  <a:cubicBezTo>
                    <a:pt x="87139" y="2781"/>
                    <a:pt x="86474" y="2491"/>
                    <a:pt x="85878" y="2491"/>
                  </a:cubicBezTo>
                  <a:cubicBezTo>
                    <a:pt x="85777" y="2491"/>
                    <a:pt x="85678" y="2499"/>
                    <a:pt x="85582" y="2518"/>
                  </a:cubicBezTo>
                  <a:cubicBezTo>
                    <a:pt x="85370" y="2558"/>
                    <a:pt x="85149" y="2576"/>
                    <a:pt x="84937" y="2576"/>
                  </a:cubicBezTo>
                  <a:cubicBezTo>
                    <a:pt x="84557" y="2576"/>
                    <a:pt x="84203" y="2519"/>
                    <a:pt x="83972" y="2433"/>
                  </a:cubicBezTo>
                  <a:cubicBezTo>
                    <a:pt x="82640" y="1938"/>
                    <a:pt x="81290" y="1792"/>
                    <a:pt x="79911" y="1717"/>
                  </a:cubicBezTo>
                  <a:cubicBezTo>
                    <a:pt x="78803" y="1655"/>
                    <a:pt x="77703" y="1451"/>
                    <a:pt x="76591" y="1451"/>
                  </a:cubicBezTo>
                  <a:cubicBezTo>
                    <a:pt x="76318" y="1451"/>
                    <a:pt x="76045" y="1463"/>
                    <a:pt x="75771" y="1493"/>
                  </a:cubicBezTo>
                  <a:cubicBezTo>
                    <a:pt x="75762" y="1493"/>
                    <a:pt x="75753" y="1494"/>
                    <a:pt x="75744" y="1494"/>
                  </a:cubicBezTo>
                  <a:cubicBezTo>
                    <a:pt x="75522" y="1494"/>
                    <a:pt x="75295" y="1208"/>
                    <a:pt x="75071" y="1208"/>
                  </a:cubicBezTo>
                  <a:cubicBezTo>
                    <a:pt x="74956" y="1208"/>
                    <a:pt x="74842" y="1283"/>
                    <a:pt x="74730" y="1509"/>
                  </a:cubicBezTo>
                  <a:cubicBezTo>
                    <a:pt x="74659" y="1436"/>
                    <a:pt x="74601" y="1340"/>
                    <a:pt x="74516" y="1295"/>
                  </a:cubicBezTo>
                  <a:cubicBezTo>
                    <a:pt x="74178" y="1118"/>
                    <a:pt x="73628" y="761"/>
                    <a:pt x="73466" y="761"/>
                  </a:cubicBezTo>
                  <a:cubicBezTo>
                    <a:pt x="73450" y="761"/>
                    <a:pt x="73437" y="765"/>
                    <a:pt x="73429" y="773"/>
                  </a:cubicBezTo>
                  <a:cubicBezTo>
                    <a:pt x="73252" y="964"/>
                    <a:pt x="73071" y="1027"/>
                    <a:pt x="72895" y="1027"/>
                  </a:cubicBezTo>
                  <a:cubicBezTo>
                    <a:pt x="72642" y="1027"/>
                    <a:pt x="72402" y="896"/>
                    <a:pt x="72207" y="831"/>
                  </a:cubicBezTo>
                  <a:cubicBezTo>
                    <a:pt x="71367" y="548"/>
                    <a:pt x="70493" y="679"/>
                    <a:pt x="69635" y="466"/>
                  </a:cubicBezTo>
                  <a:cubicBezTo>
                    <a:pt x="69146" y="345"/>
                    <a:pt x="68607" y="292"/>
                    <a:pt x="68074" y="292"/>
                  </a:cubicBezTo>
                  <a:cubicBezTo>
                    <a:pt x="67566" y="292"/>
                    <a:pt x="67063" y="340"/>
                    <a:pt x="66612" y="422"/>
                  </a:cubicBezTo>
                  <a:cubicBezTo>
                    <a:pt x="66374" y="465"/>
                    <a:pt x="66140" y="481"/>
                    <a:pt x="65909" y="481"/>
                  </a:cubicBezTo>
                  <a:cubicBezTo>
                    <a:pt x="65261" y="481"/>
                    <a:pt x="64634" y="357"/>
                    <a:pt x="63998" y="357"/>
                  </a:cubicBezTo>
                  <a:cubicBezTo>
                    <a:pt x="63764" y="357"/>
                    <a:pt x="63528" y="373"/>
                    <a:pt x="63290" y="420"/>
                  </a:cubicBezTo>
                  <a:cubicBezTo>
                    <a:pt x="62932" y="489"/>
                    <a:pt x="62556" y="510"/>
                    <a:pt x="62176" y="510"/>
                  </a:cubicBezTo>
                  <a:cubicBezTo>
                    <a:pt x="61737" y="510"/>
                    <a:pt x="61294" y="482"/>
                    <a:pt x="60868" y="471"/>
                  </a:cubicBezTo>
                  <a:cubicBezTo>
                    <a:pt x="59512" y="432"/>
                    <a:pt x="58157" y="464"/>
                    <a:pt x="56802" y="433"/>
                  </a:cubicBezTo>
                  <a:cubicBezTo>
                    <a:pt x="56053" y="418"/>
                    <a:pt x="55246" y="463"/>
                    <a:pt x="54570" y="205"/>
                  </a:cubicBezTo>
                  <a:cubicBezTo>
                    <a:pt x="54155" y="47"/>
                    <a:pt x="53741" y="0"/>
                    <a:pt x="53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38"/>
          <p:cNvGrpSpPr/>
          <p:nvPr/>
        </p:nvGrpSpPr>
        <p:grpSpPr>
          <a:xfrm>
            <a:off x="5394851" y="495000"/>
            <a:ext cx="1056271" cy="1412436"/>
            <a:chOff x="5394851" y="495000"/>
            <a:chExt cx="1056271" cy="1412436"/>
          </a:xfrm>
        </p:grpSpPr>
        <p:grpSp>
          <p:nvGrpSpPr>
            <p:cNvPr id="1160" name="Google Shape;1160;p38"/>
            <p:cNvGrpSpPr/>
            <p:nvPr/>
          </p:nvGrpSpPr>
          <p:grpSpPr>
            <a:xfrm>
              <a:off x="5394851" y="495000"/>
              <a:ext cx="1056271" cy="1412436"/>
              <a:chOff x="5536138" y="809625"/>
              <a:chExt cx="1056271" cy="1412436"/>
            </a:xfrm>
          </p:grpSpPr>
          <p:sp>
            <p:nvSpPr>
              <p:cNvPr id="1161" name="Google Shape;1161;p38"/>
              <p:cNvSpPr/>
              <p:nvPr/>
            </p:nvSpPr>
            <p:spPr>
              <a:xfrm>
                <a:off x="5536138" y="809625"/>
                <a:ext cx="1056271" cy="1412436"/>
              </a:xfrm>
              <a:custGeom>
                <a:avLst/>
                <a:gdLst/>
                <a:ahLst/>
                <a:cxnLst/>
                <a:rect l="l" t="t" r="r" b="b"/>
                <a:pathLst>
                  <a:path w="57641" h="77077" extrusionOk="0">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5536138" y="809625"/>
                <a:ext cx="1056271" cy="1412436"/>
              </a:xfrm>
              <a:custGeom>
                <a:avLst/>
                <a:gdLst/>
                <a:ahLst/>
                <a:cxnLst/>
                <a:rect l="l" t="t" r="r" b="b"/>
                <a:pathLst>
                  <a:path w="57641" h="77077" extrusionOk="0">
                    <a:moveTo>
                      <a:pt x="26832" y="2009"/>
                    </a:moveTo>
                    <a:cubicBezTo>
                      <a:pt x="27372" y="2009"/>
                      <a:pt x="27982" y="2107"/>
                      <a:pt x="28530" y="2114"/>
                    </a:cubicBezTo>
                    <a:cubicBezTo>
                      <a:pt x="28538" y="2114"/>
                      <a:pt x="28545" y="2114"/>
                      <a:pt x="28553" y="2114"/>
                    </a:cubicBezTo>
                    <a:cubicBezTo>
                      <a:pt x="28837" y="2114"/>
                      <a:pt x="29104" y="2055"/>
                      <a:pt x="29378" y="2042"/>
                    </a:cubicBezTo>
                    <a:cubicBezTo>
                      <a:pt x="29506" y="2037"/>
                      <a:pt x="29633" y="2034"/>
                      <a:pt x="29760" y="2034"/>
                    </a:cubicBezTo>
                    <a:cubicBezTo>
                      <a:pt x="30881" y="2034"/>
                      <a:pt x="31986" y="2232"/>
                      <a:pt x="33100" y="2304"/>
                    </a:cubicBezTo>
                    <a:cubicBezTo>
                      <a:pt x="35226" y="2442"/>
                      <a:pt x="37204" y="3086"/>
                      <a:pt x="39183" y="3818"/>
                    </a:cubicBezTo>
                    <a:cubicBezTo>
                      <a:pt x="39994" y="4118"/>
                      <a:pt x="40909" y="4353"/>
                      <a:pt x="41547" y="4830"/>
                    </a:cubicBezTo>
                    <a:cubicBezTo>
                      <a:pt x="42728" y="5713"/>
                      <a:pt x="44199" y="6023"/>
                      <a:pt x="45308" y="7022"/>
                    </a:cubicBezTo>
                    <a:cubicBezTo>
                      <a:pt x="46572" y="8162"/>
                      <a:pt x="47988" y="9088"/>
                      <a:pt x="49041" y="10511"/>
                    </a:cubicBezTo>
                    <a:cubicBezTo>
                      <a:pt x="49431" y="11037"/>
                      <a:pt x="49884" y="11691"/>
                      <a:pt x="50453" y="12197"/>
                    </a:cubicBezTo>
                    <a:cubicBezTo>
                      <a:pt x="51094" y="12765"/>
                      <a:pt x="51667" y="13595"/>
                      <a:pt x="51941" y="14564"/>
                    </a:cubicBezTo>
                    <a:cubicBezTo>
                      <a:pt x="52223" y="15561"/>
                      <a:pt x="52845" y="16457"/>
                      <a:pt x="53195" y="17441"/>
                    </a:cubicBezTo>
                    <a:cubicBezTo>
                      <a:pt x="53611" y="18609"/>
                      <a:pt x="53959" y="19809"/>
                      <a:pt x="54205" y="21024"/>
                    </a:cubicBezTo>
                    <a:cubicBezTo>
                      <a:pt x="54300" y="21491"/>
                      <a:pt x="54507" y="21903"/>
                      <a:pt x="54604" y="22361"/>
                    </a:cubicBezTo>
                    <a:cubicBezTo>
                      <a:pt x="55046" y="24411"/>
                      <a:pt x="55153" y="26496"/>
                      <a:pt x="55023" y="28569"/>
                    </a:cubicBezTo>
                    <a:cubicBezTo>
                      <a:pt x="54942" y="29852"/>
                      <a:pt x="54904" y="31146"/>
                      <a:pt x="54732" y="32422"/>
                    </a:cubicBezTo>
                    <a:cubicBezTo>
                      <a:pt x="54633" y="33151"/>
                      <a:pt x="54453" y="33890"/>
                      <a:pt x="54172" y="34567"/>
                    </a:cubicBezTo>
                    <a:cubicBezTo>
                      <a:pt x="53866" y="35306"/>
                      <a:pt x="54009" y="36144"/>
                      <a:pt x="53613" y="36831"/>
                    </a:cubicBezTo>
                    <a:cubicBezTo>
                      <a:pt x="53081" y="37751"/>
                      <a:pt x="53279" y="38838"/>
                      <a:pt x="52811" y="39802"/>
                    </a:cubicBezTo>
                    <a:cubicBezTo>
                      <a:pt x="52433" y="40580"/>
                      <a:pt x="52380" y="41528"/>
                      <a:pt x="52066" y="42374"/>
                    </a:cubicBezTo>
                    <a:cubicBezTo>
                      <a:pt x="51718" y="43313"/>
                      <a:pt x="51549" y="44391"/>
                      <a:pt x="51065" y="45193"/>
                    </a:cubicBezTo>
                    <a:cubicBezTo>
                      <a:pt x="50199" y="46629"/>
                      <a:pt x="49665" y="48226"/>
                      <a:pt x="48697" y="49611"/>
                    </a:cubicBezTo>
                    <a:cubicBezTo>
                      <a:pt x="47960" y="50664"/>
                      <a:pt x="47281" y="51773"/>
                      <a:pt x="46608" y="52863"/>
                    </a:cubicBezTo>
                    <a:cubicBezTo>
                      <a:pt x="46100" y="53685"/>
                      <a:pt x="45462" y="54365"/>
                      <a:pt x="44935" y="55141"/>
                    </a:cubicBezTo>
                    <a:cubicBezTo>
                      <a:pt x="44433" y="55879"/>
                      <a:pt x="43632" y="56445"/>
                      <a:pt x="43305" y="57157"/>
                    </a:cubicBezTo>
                    <a:cubicBezTo>
                      <a:pt x="43027" y="57764"/>
                      <a:pt x="42542" y="58167"/>
                      <a:pt x="42277" y="58737"/>
                    </a:cubicBezTo>
                    <a:cubicBezTo>
                      <a:pt x="42219" y="58859"/>
                      <a:pt x="42153" y="59151"/>
                      <a:pt x="41937" y="59151"/>
                    </a:cubicBezTo>
                    <a:cubicBezTo>
                      <a:pt x="41872" y="59151"/>
                      <a:pt x="41794" y="59126"/>
                      <a:pt x="41700" y="59062"/>
                    </a:cubicBezTo>
                    <a:cubicBezTo>
                      <a:pt x="41697" y="59060"/>
                      <a:pt x="41693" y="59059"/>
                      <a:pt x="41688" y="59059"/>
                    </a:cubicBezTo>
                    <a:cubicBezTo>
                      <a:pt x="41628" y="59059"/>
                      <a:pt x="41432" y="59200"/>
                      <a:pt x="41438" y="59217"/>
                    </a:cubicBezTo>
                    <a:cubicBezTo>
                      <a:pt x="41655" y="59773"/>
                      <a:pt x="41029" y="59916"/>
                      <a:pt x="40920" y="60302"/>
                    </a:cubicBezTo>
                    <a:cubicBezTo>
                      <a:pt x="40872" y="60472"/>
                      <a:pt x="40816" y="60601"/>
                      <a:pt x="40637" y="60659"/>
                    </a:cubicBezTo>
                    <a:cubicBezTo>
                      <a:pt x="40231" y="60795"/>
                      <a:pt x="39921" y="61002"/>
                      <a:pt x="39975" y="61511"/>
                    </a:cubicBezTo>
                    <a:cubicBezTo>
                      <a:pt x="39984" y="61592"/>
                      <a:pt x="39880" y="61724"/>
                      <a:pt x="39794" y="61772"/>
                    </a:cubicBezTo>
                    <a:cubicBezTo>
                      <a:pt x="38878" y="62275"/>
                      <a:pt x="38669" y="63375"/>
                      <a:pt x="37889" y="64043"/>
                    </a:cubicBezTo>
                    <a:cubicBezTo>
                      <a:pt x="37600" y="64289"/>
                      <a:pt x="37186" y="64768"/>
                      <a:pt x="36946" y="65235"/>
                    </a:cubicBezTo>
                    <a:cubicBezTo>
                      <a:pt x="36808" y="65502"/>
                      <a:pt x="36672" y="65812"/>
                      <a:pt x="36180" y="65827"/>
                    </a:cubicBezTo>
                    <a:cubicBezTo>
                      <a:pt x="35744" y="65841"/>
                      <a:pt x="35788" y="66511"/>
                      <a:pt x="35437" y="66845"/>
                    </a:cubicBezTo>
                    <a:cubicBezTo>
                      <a:pt x="34725" y="67522"/>
                      <a:pt x="34146" y="68394"/>
                      <a:pt x="33506" y="69131"/>
                    </a:cubicBezTo>
                    <a:cubicBezTo>
                      <a:pt x="32001" y="70866"/>
                      <a:pt x="30826" y="72970"/>
                      <a:pt x="28670" y="74071"/>
                    </a:cubicBezTo>
                    <a:cubicBezTo>
                      <a:pt x="28498" y="74158"/>
                      <a:pt x="28428" y="74172"/>
                      <a:pt x="28453" y="74397"/>
                    </a:cubicBezTo>
                    <a:cubicBezTo>
                      <a:pt x="28494" y="74790"/>
                      <a:pt x="28104" y="74853"/>
                      <a:pt x="27853" y="74962"/>
                    </a:cubicBezTo>
                    <a:cubicBezTo>
                      <a:pt x="27807" y="74981"/>
                      <a:pt x="27769" y="74990"/>
                      <a:pt x="27736" y="74990"/>
                    </a:cubicBezTo>
                    <a:cubicBezTo>
                      <a:pt x="27543" y="74990"/>
                      <a:pt x="27536" y="74700"/>
                      <a:pt x="27433" y="74583"/>
                    </a:cubicBezTo>
                    <a:cubicBezTo>
                      <a:pt x="27075" y="74174"/>
                      <a:pt x="26441" y="73963"/>
                      <a:pt x="26447" y="73279"/>
                    </a:cubicBezTo>
                    <a:cubicBezTo>
                      <a:pt x="25495" y="73228"/>
                      <a:pt x="25664" y="71783"/>
                      <a:pt x="24597" y="71783"/>
                    </a:cubicBezTo>
                    <a:cubicBezTo>
                      <a:pt x="24584" y="71783"/>
                      <a:pt x="24572" y="71783"/>
                      <a:pt x="24559" y="71783"/>
                    </a:cubicBezTo>
                    <a:cubicBezTo>
                      <a:pt x="24557" y="71783"/>
                      <a:pt x="24555" y="71783"/>
                      <a:pt x="24553" y="71783"/>
                    </a:cubicBezTo>
                    <a:cubicBezTo>
                      <a:pt x="24280" y="71783"/>
                      <a:pt x="24189" y="71158"/>
                      <a:pt x="23970" y="70846"/>
                    </a:cubicBezTo>
                    <a:cubicBezTo>
                      <a:pt x="23535" y="70230"/>
                      <a:pt x="22733" y="69977"/>
                      <a:pt x="22515" y="69124"/>
                    </a:cubicBezTo>
                    <a:cubicBezTo>
                      <a:pt x="22355" y="68502"/>
                      <a:pt x="21469" y="68389"/>
                      <a:pt x="21138" y="67702"/>
                    </a:cubicBezTo>
                    <a:cubicBezTo>
                      <a:pt x="20578" y="66543"/>
                      <a:pt x="19470" y="65771"/>
                      <a:pt x="18695" y="64736"/>
                    </a:cubicBezTo>
                    <a:cubicBezTo>
                      <a:pt x="18264" y="64160"/>
                      <a:pt x="17926" y="63364"/>
                      <a:pt x="17088" y="63053"/>
                    </a:cubicBezTo>
                    <a:cubicBezTo>
                      <a:pt x="16399" y="62797"/>
                      <a:pt x="16080" y="62040"/>
                      <a:pt x="15728" y="61457"/>
                    </a:cubicBezTo>
                    <a:cubicBezTo>
                      <a:pt x="15302" y="60752"/>
                      <a:pt x="14681" y="60218"/>
                      <a:pt x="14285" y="59486"/>
                    </a:cubicBezTo>
                    <a:cubicBezTo>
                      <a:pt x="13862" y="58699"/>
                      <a:pt x="13218" y="58041"/>
                      <a:pt x="12870" y="57186"/>
                    </a:cubicBezTo>
                    <a:cubicBezTo>
                      <a:pt x="12729" y="56838"/>
                      <a:pt x="12383" y="56566"/>
                      <a:pt x="12100" y="56291"/>
                    </a:cubicBezTo>
                    <a:cubicBezTo>
                      <a:pt x="11967" y="56161"/>
                      <a:pt x="11688" y="56122"/>
                      <a:pt x="12133" y="55841"/>
                    </a:cubicBezTo>
                    <a:cubicBezTo>
                      <a:pt x="11395" y="55512"/>
                      <a:pt x="11555" y="54570"/>
                      <a:pt x="10931" y="54239"/>
                    </a:cubicBezTo>
                    <a:cubicBezTo>
                      <a:pt x="10474" y="53997"/>
                      <a:pt x="10403" y="53616"/>
                      <a:pt x="10172" y="53260"/>
                    </a:cubicBezTo>
                    <a:cubicBezTo>
                      <a:pt x="9841" y="52748"/>
                      <a:pt x="9736" y="52067"/>
                      <a:pt x="9288" y="51698"/>
                    </a:cubicBezTo>
                    <a:cubicBezTo>
                      <a:pt x="8769" y="51271"/>
                      <a:pt x="8507" y="50787"/>
                      <a:pt x="8497" y="50174"/>
                    </a:cubicBezTo>
                    <a:cubicBezTo>
                      <a:pt x="8492" y="49701"/>
                      <a:pt x="8098" y="49456"/>
                      <a:pt x="7934" y="49087"/>
                    </a:cubicBezTo>
                    <a:cubicBezTo>
                      <a:pt x="7683" y="48525"/>
                      <a:pt x="7596" y="47782"/>
                      <a:pt x="7020" y="47420"/>
                    </a:cubicBezTo>
                    <a:cubicBezTo>
                      <a:pt x="6604" y="47159"/>
                      <a:pt x="6685" y="46693"/>
                      <a:pt x="6652" y="46437"/>
                    </a:cubicBezTo>
                    <a:cubicBezTo>
                      <a:pt x="6532" y="45499"/>
                      <a:pt x="5449" y="44970"/>
                      <a:pt x="5669" y="43945"/>
                    </a:cubicBezTo>
                    <a:cubicBezTo>
                      <a:pt x="5737" y="43630"/>
                      <a:pt x="5328" y="43767"/>
                      <a:pt x="5292" y="43391"/>
                    </a:cubicBezTo>
                    <a:cubicBezTo>
                      <a:pt x="5166" y="42109"/>
                      <a:pt x="4416" y="41014"/>
                      <a:pt x="3906" y="39850"/>
                    </a:cubicBezTo>
                    <a:cubicBezTo>
                      <a:pt x="3802" y="39612"/>
                      <a:pt x="3811" y="39339"/>
                      <a:pt x="3778" y="39153"/>
                    </a:cubicBezTo>
                    <a:cubicBezTo>
                      <a:pt x="3539" y="37765"/>
                      <a:pt x="2945" y="36487"/>
                      <a:pt x="2642" y="35135"/>
                    </a:cubicBezTo>
                    <a:cubicBezTo>
                      <a:pt x="2438" y="34229"/>
                      <a:pt x="2635" y="33242"/>
                      <a:pt x="2522" y="32306"/>
                    </a:cubicBezTo>
                    <a:cubicBezTo>
                      <a:pt x="2239" y="29987"/>
                      <a:pt x="2615" y="27694"/>
                      <a:pt x="2717" y="25392"/>
                    </a:cubicBezTo>
                    <a:cubicBezTo>
                      <a:pt x="2758" y="24432"/>
                      <a:pt x="3131" y="23488"/>
                      <a:pt x="3437" y="22590"/>
                    </a:cubicBezTo>
                    <a:cubicBezTo>
                      <a:pt x="3971" y="21021"/>
                      <a:pt x="4475" y="19421"/>
                      <a:pt x="5360" y="17982"/>
                    </a:cubicBezTo>
                    <a:cubicBezTo>
                      <a:pt x="5757" y="17336"/>
                      <a:pt x="6483" y="16693"/>
                      <a:pt x="6517" y="16080"/>
                    </a:cubicBezTo>
                    <a:cubicBezTo>
                      <a:pt x="6566" y="15192"/>
                      <a:pt x="7724" y="15130"/>
                      <a:pt x="7524" y="14266"/>
                    </a:cubicBezTo>
                    <a:cubicBezTo>
                      <a:pt x="8486" y="13757"/>
                      <a:pt x="8555" y="12475"/>
                      <a:pt x="9394" y="11975"/>
                    </a:cubicBezTo>
                    <a:cubicBezTo>
                      <a:pt x="9842" y="11708"/>
                      <a:pt x="10123" y="11625"/>
                      <a:pt x="10015" y="11087"/>
                    </a:cubicBezTo>
                    <a:cubicBezTo>
                      <a:pt x="10009" y="11056"/>
                      <a:pt x="10085" y="10973"/>
                      <a:pt x="10120" y="10973"/>
                    </a:cubicBezTo>
                    <a:cubicBezTo>
                      <a:pt x="10121" y="10973"/>
                      <a:pt x="10121" y="10973"/>
                      <a:pt x="10121" y="10973"/>
                    </a:cubicBezTo>
                    <a:cubicBezTo>
                      <a:pt x="10141" y="10974"/>
                      <a:pt x="10160" y="10975"/>
                      <a:pt x="10178" y="10975"/>
                    </a:cubicBezTo>
                    <a:cubicBezTo>
                      <a:pt x="11125" y="10975"/>
                      <a:pt x="11060" y="9841"/>
                      <a:pt x="11791" y="9473"/>
                    </a:cubicBezTo>
                    <a:cubicBezTo>
                      <a:pt x="12281" y="9225"/>
                      <a:pt x="12683" y="8382"/>
                      <a:pt x="13149" y="7970"/>
                    </a:cubicBezTo>
                    <a:cubicBezTo>
                      <a:pt x="13706" y="7478"/>
                      <a:pt x="14281" y="6900"/>
                      <a:pt x="15012" y="6546"/>
                    </a:cubicBezTo>
                    <a:cubicBezTo>
                      <a:pt x="15535" y="6291"/>
                      <a:pt x="15908" y="5744"/>
                      <a:pt x="16476" y="5480"/>
                    </a:cubicBezTo>
                    <a:cubicBezTo>
                      <a:pt x="17148" y="5169"/>
                      <a:pt x="17617" y="4587"/>
                      <a:pt x="18407" y="4353"/>
                    </a:cubicBezTo>
                    <a:cubicBezTo>
                      <a:pt x="19117" y="4140"/>
                      <a:pt x="19815" y="3650"/>
                      <a:pt x="20558" y="3461"/>
                    </a:cubicBezTo>
                    <a:cubicBezTo>
                      <a:pt x="21511" y="3219"/>
                      <a:pt x="22407" y="2845"/>
                      <a:pt x="23326" y="2527"/>
                    </a:cubicBezTo>
                    <a:cubicBezTo>
                      <a:pt x="24201" y="2223"/>
                      <a:pt x="25123" y="2460"/>
                      <a:pt x="26054" y="2119"/>
                    </a:cubicBezTo>
                    <a:cubicBezTo>
                      <a:pt x="26280" y="2037"/>
                      <a:pt x="26546" y="2009"/>
                      <a:pt x="26832" y="2009"/>
                    </a:cubicBezTo>
                    <a:close/>
                    <a:moveTo>
                      <a:pt x="27762" y="1"/>
                    </a:moveTo>
                    <a:cubicBezTo>
                      <a:pt x="27709" y="1"/>
                      <a:pt x="27659" y="36"/>
                      <a:pt x="27612" y="134"/>
                    </a:cubicBezTo>
                    <a:cubicBezTo>
                      <a:pt x="27531" y="303"/>
                      <a:pt x="27470" y="379"/>
                      <a:pt x="27397" y="379"/>
                    </a:cubicBezTo>
                    <a:cubicBezTo>
                      <a:pt x="27338" y="379"/>
                      <a:pt x="27270" y="328"/>
                      <a:pt x="27177" y="235"/>
                    </a:cubicBezTo>
                    <a:cubicBezTo>
                      <a:pt x="27095" y="154"/>
                      <a:pt x="27017" y="84"/>
                      <a:pt x="26909" y="84"/>
                    </a:cubicBezTo>
                    <a:cubicBezTo>
                      <a:pt x="26863" y="84"/>
                      <a:pt x="26811" y="97"/>
                      <a:pt x="26751" y="128"/>
                    </a:cubicBezTo>
                    <a:cubicBezTo>
                      <a:pt x="26453" y="281"/>
                      <a:pt x="26134" y="296"/>
                      <a:pt x="25813" y="296"/>
                    </a:cubicBezTo>
                    <a:cubicBezTo>
                      <a:pt x="25737" y="296"/>
                      <a:pt x="25660" y="295"/>
                      <a:pt x="25584" y="295"/>
                    </a:cubicBezTo>
                    <a:cubicBezTo>
                      <a:pt x="25347" y="295"/>
                      <a:pt x="25112" y="303"/>
                      <a:pt x="24884" y="368"/>
                    </a:cubicBezTo>
                    <a:cubicBezTo>
                      <a:pt x="23166" y="580"/>
                      <a:pt x="21460" y="799"/>
                      <a:pt x="19834" y="1491"/>
                    </a:cubicBezTo>
                    <a:cubicBezTo>
                      <a:pt x="17846" y="2337"/>
                      <a:pt x="15796" y="3072"/>
                      <a:pt x="14126" y="4480"/>
                    </a:cubicBezTo>
                    <a:cubicBezTo>
                      <a:pt x="13081" y="5360"/>
                      <a:pt x="11943" y="6125"/>
                      <a:pt x="11041" y="7198"/>
                    </a:cubicBezTo>
                    <a:cubicBezTo>
                      <a:pt x="10112" y="8302"/>
                      <a:pt x="9139" y="9409"/>
                      <a:pt x="8067" y="10357"/>
                    </a:cubicBezTo>
                    <a:cubicBezTo>
                      <a:pt x="7314" y="11024"/>
                      <a:pt x="6802" y="11871"/>
                      <a:pt x="6271" y="12613"/>
                    </a:cubicBezTo>
                    <a:cubicBezTo>
                      <a:pt x="5605" y="13541"/>
                      <a:pt x="4774" y="14395"/>
                      <a:pt x="4302" y="15507"/>
                    </a:cubicBezTo>
                    <a:cubicBezTo>
                      <a:pt x="3889" y="16482"/>
                      <a:pt x="2960" y="17208"/>
                      <a:pt x="2809" y="18363"/>
                    </a:cubicBezTo>
                    <a:cubicBezTo>
                      <a:pt x="2782" y="18568"/>
                      <a:pt x="2838" y="18981"/>
                      <a:pt x="2487" y="19051"/>
                    </a:cubicBezTo>
                    <a:cubicBezTo>
                      <a:pt x="1957" y="19158"/>
                      <a:pt x="1905" y="19695"/>
                      <a:pt x="1937" y="19947"/>
                    </a:cubicBezTo>
                    <a:cubicBezTo>
                      <a:pt x="2076" y="21074"/>
                      <a:pt x="1181" y="21852"/>
                      <a:pt x="1045" y="22946"/>
                    </a:cubicBezTo>
                    <a:cubicBezTo>
                      <a:pt x="927" y="23907"/>
                      <a:pt x="937" y="24971"/>
                      <a:pt x="579" y="25951"/>
                    </a:cubicBezTo>
                    <a:cubicBezTo>
                      <a:pt x="253" y="26844"/>
                      <a:pt x="346" y="27834"/>
                      <a:pt x="375" y="28782"/>
                    </a:cubicBezTo>
                    <a:cubicBezTo>
                      <a:pt x="388" y="29160"/>
                      <a:pt x="1" y="29441"/>
                      <a:pt x="147" y="29772"/>
                    </a:cubicBezTo>
                    <a:cubicBezTo>
                      <a:pt x="577" y="30747"/>
                      <a:pt x="241" y="31779"/>
                      <a:pt x="450" y="32794"/>
                    </a:cubicBezTo>
                    <a:cubicBezTo>
                      <a:pt x="801" y="34499"/>
                      <a:pt x="699" y="36293"/>
                      <a:pt x="1384" y="37949"/>
                    </a:cubicBezTo>
                    <a:cubicBezTo>
                      <a:pt x="1726" y="38778"/>
                      <a:pt x="1647" y="39748"/>
                      <a:pt x="2025" y="40520"/>
                    </a:cubicBezTo>
                    <a:cubicBezTo>
                      <a:pt x="3013" y="42528"/>
                      <a:pt x="3647" y="44672"/>
                      <a:pt x="4559" y="46712"/>
                    </a:cubicBezTo>
                    <a:cubicBezTo>
                      <a:pt x="5601" y="49047"/>
                      <a:pt x="6813" y="51280"/>
                      <a:pt x="7957" y="53556"/>
                    </a:cubicBezTo>
                    <a:cubicBezTo>
                      <a:pt x="8681" y="54998"/>
                      <a:pt x="9830" y="56132"/>
                      <a:pt x="10596" y="57562"/>
                    </a:cubicBezTo>
                    <a:cubicBezTo>
                      <a:pt x="11246" y="58777"/>
                      <a:pt x="12134" y="59913"/>
                      <a:pt x="12952" y="61058"/>
                    </a:cubicBezTo>
                    <a:cubicBezTo>
                      <a:pt x="14164" y="62758"/>
                      <a:pt x="15611" y="64262"/>
                      <a:pt x="16979" y="65828"/>
                    </a:cubicBezTo>
                    <a:cubicBezTo>
                      <a:pt x="18305" y="67346"/>
                      <a:pt x="19634" y="68867"/>
                      <a:pt x="21037" y="70323"/>
                    </a:cubicBezTo>
                    <a:cubicBezTo>
                      <a:pt x="22101" y="71425"/>
                      <a:pt x="22937" y="72734"/>
                      <a:pt x="24135" y="73731"/>
                    </a:cubicBezTo>
                    <a:cubicBezTo>
                      <a:pt x="24973" y="74429"/>
                      <a:pt x="25625" y="75327"/>
                      <a:pt x="26370" y="76122"/>
                    </a:cubicBezTo>
                    <a:cubicBezTo>
                      <a:pt x="26739" y="76515"/>
                      <a:pt x="27136" y="77076"/>
                      <a:pt x="27833" y="77076"/>
                    </a:cubicBezTo>
                    <a:cubicBezTo>
                      <a:pt x="27973" y="77076"/>
                      <a:pt x="28126" y="77053"/>
                      <a:pt x="28292" y="77002"/>
                    </a:cubicBezTo>
                    <a:cubicBezTo>
                      <a:pt x="28990" y="76785"/>
                      <a:pt x="29259" y="76202"/>
                      <a:pt x="29764" y="75842"/>
                    </a:cubicBezTo>
                    <a:cubicBezTo>
                      <a:pt x="31056" y="74920"/>
                      <a:pt x="32127" y="73750"/>
                      <a:pt x="33240" y="72635"/>
                    </a:cubicBezTo>
                    <a:cubicBezTo>
                      <a:pt x="33712" y="72164"/>
                      <a:pt x="34001" y="71504"/>
                      <a:pt x="34492" y="71061"/>
                    </a:cubicBezTo>
                    <a:cubicBezTo>
                      <a:pt x="34848" y="70740"/>
                      <a:pt x="35232" y="70337"/>
                      <a:pt x="35371" y="70002"/>
                    </a:cubicBezTo>
                    <a:cubicBezTo>
                      <a:pt x="35910" y="68711"/>
                      <a:pt x="37150" y="68101"/>
                      <a:pt x="37937" y="67073"/>
                    </a:cubicBezTo>
                    <a:cubicBezTo>
                      <a:pt x="38352" y="66530"/>
                      <a:pt x="39033" y="66180"/>
                      <a:pt x="39405" y="65673"/>
                    </a:cubicBezTo>
                    <a:cubicBezTo>
                      <a:pt x="40102" y="64723"/>
                      <a:pt x="40671" y="63655"/>
                      <a:pt x="41478" y="62797"/>
                    </a:cubicBezTo>
                    <a:cubicBezTo>
                      <a:pt x="42131" y="62103"/>
                      <a:pt x="42676" y="61326"/>
                      <a:pt x="43242" y="60584"/>
                    </a:cubicBezTo>
                    <a:cubicBezTo>
                      <a:pt x="43683" y="60005"/>
                      <a:pt x="44248" y="59545"/>
                      <a:pt x="44657" y="58927"/>
                    </a:cubicBezTo>
                    <a:cubicBezTo>
                      <a:pt x="45052" y="58335"/>
                      <a:pt x="45370" y="57615"/>
                      <a:pt x="46049" y="57240"/>
                    </a:cubicBezTo>
                    <a:cubicBezTo>
                      <a:pt x="46309" y="57096"/>
                      <a:pt x="46407" y="56880"/>
                      <a:pt x="46513" y="56618"/>
                    </a:cubicBezTo>
                    <a:cubicBezTo>
                      <a:pt x="46916" y="55625"/>
                      <a:pt x="47710" y="54866"/>
                      <a:pt x="48292" y="53993"/>
                    </a:cubicBezTo>
                    <a:cubicBezTo>
                      <a:pt x="48900" y="53079"/>
                      <a:pt x="49621" y="52201"/>
                      <a:pt x="50181" y="51235"/>
                    </a:cubicBezTo>
                    <a:cubicBezTo>
                      <a:pt x="50984" y="49846"/>
                      <a:pt x="51720" y="48419"/>
                      <a:pt x="52501" y="47017"/>
                    </a:cubicBezTo>
                    <a:cubicBezTo>
                      <a:pt x="53131" y="45892"/>
                      <a:pt x="53640" y="44703"/>
                      <a:pt x="54021" y="43472"/>
                    </a:cubicBezTo>
                    <a:cubicBezTo>
                      <a:pt x="54466" y="42013"/>
                      <a:pt x="54809" y="40526"/>
                      <a:pt x="55289" y="39072"/>
                    </a:cubicBezTo>
                    <a:cubicBezTo>
                      <a:pt x="55817" y="37474"/>
                      <a:pt x="56052" y="35789"/>
                      <a:pt x="56522" y="34162"/>
                    </a:cubicBezTo>
                    <a:cubicBezTo>
                      <a:pt x="56948" y="32692"/>
                      <a:pt x="57139" y="31142"/>
                      <a:pt x="57304" y="29612"/>
                    </a:cubicBezTo>
                    <a:cubicBezTo>
                      <a:pt x="57455" y="28235"/>
                      <a:pt x="57640" y="26808"/>
                      <a:pt x="57438" y="25458"/>
                    </a:cubicBezTo>
                    <a:cubicBezTo>
                      <a:pt x="57046" y="22845"/>
                      <a:pt x="56606" y="20219"/>
                      <a:pt x="55574" y="17749"/>
                    </a:cubicBezTo>
                    <a:cubicBezTo>
                      <a:pt x="55451" y="17455"/>
                      <a:pt x="55484" y="17081"/>
                      <a:pt x="55322" y="16821"/>
                    </a:cubicBezTo>
                    <a:cubicBezTo>
                      <a:pt x="54442" y="15406"/>
                      <a:pt x="54083" y="13764"/>
                      <a:pt x="53153" y="12329"/>
                    </a:cubicBezTo>
                    <a:cubicBezTo>
                      <a:pt x="52408" y="11182"/>
                      <a:pt x="51569" y="10152"/>
                      <a:pt x="50683" y="9160"/>
                    </a:cubicBezTo>
                    <a:cubicBezTo>
                      <a:pt x="49286" y="7595"/>
                      <a:pt x="47659" y="6263"/>
                      <a:pt x="45868" y="5162"/>
                    </a:cubicBezTo>
                    <a:cubicBezTo>
                      <a:pt x="45307" y="4817"/>
                      <a:pt x="44838" y="4200"/>
                      <a:pt x="44286" y="4061"/>
                    </a:cubicBezTo>
                    <a:cubicBezTo>
                      <a:pt x="43163" y="3776"/>
                      <a:pt x="42409" y="2728"/>
                      <a:pt x="41202" y="2712"/>
                    </a:cubicBezTo>
                    <a:cubicBezTo>
                      <a:pt x="41179" y="2712"/>
                      <a:pt x="41154" y="2686"/>
                      <a:pt x="41134" y="2668"/>
                    </a:cubicBezTo>
                    <a:cubicBezTo>
                      <a:pt x="40074" y="1740"/>
                      <a:pt x="38652" y="1713"/>
                      <a:pt x="37418" y="1225"/>
                    </a:cubicBezTo>
                    <a:cubicBezTo>
                      <a:pt x="36992" y="1057"/>
                      <a:pt x="36544" y="737"/>
                      <a:pt x="36026" y="737"/>
                    </a:cubicBezTo>
                    <a:cubicBezTo>
                      <a:pt x="35823" y="737"/>
                      <a:pt x="35610" y="786"/>
                      <a:pt x="35383" y="912"/>
                    </a:cubicBezTo>
                    <a:cubicBezTo>
                      <a:pt x="35377" y="916"/>
                      <a:pt x="35367" y="917"/>
                      <a:pt x="35355" y="917"/>
                    </a:cubicBezTo>
                    <a:cubicBezTo>
                      <a:pt x="35204" y="917"/>
                      <a:pt x="34653" y="641"/>
                      <a:pt x="34234" y="641"/>
                    </a:cubicBezTo>
                    <a:cubicBezTo>
                      <a:pt x="34169" y="641"/>
                      <a:pt x="34107" y="648"/>
                      <a:pt x="34050" y="663"/>
                    </a:cubicBezTo>
                    <a:cubicBezTo>
                      <a:pt x="33989" y="680"/>
                      <a:pt x="33933" y="687"/>
                      <a:pt x="33880" y="687"/>
                    </a:cubicBezTo>
                    <a:cubicBezTo>
                      <a:pt x="33481" y="687"/>
                      <a:pt x="33297" y="264"/>
                      <a:pt x="32932" y="264"/>
                    </a:cubicBezTo>
                    <a:cubicBezTo>
                      <a:pt x="32926" y="264"/>
                      <a:pt x="32919" y="264"/>
                      <a:pt x="32912" y="265"/>
                    </a:cubicBezTo>
                    <a:cubicBezTo>
                      <a:pt x="32573" y="280"/>
                      <a:pt x="32232" y="292"/>
                      <a:pt x="31891" y="292"/>
                    </a:cubicBezTo>
                    <a:cubicBezTo>
                      <a:pt x="31208" y="292"/>
                      <a:pt x="30528" y="245"/>
                      <a:pt x="29874" y="84"/>
                    </a:cubicBezTo>
                    <a:cubicBezTo>
                      <a:pt x="29683" y="37"/>
                      <a:pt x="29464" y="17"/>
                      <a:pt x="29259" y="17"/>
                    </a:cubicBezTo>
                    <a:cubicBezTo>
                      <a:pt x="28917" y="17"/>
                      <a:pt x="28613" y="72"/>
                      <a:pt x="28543" y="148"/>
                    </a:cubicBezTo>
                    <a:cubicBezTo>
                      <a:pt x="28458" y="242"/>
                      <a:pt x="28377" y="277"/>
                      <a:pt x="28301" y="277"/>
                    </a:cubicBezTo>
                    <a:cubicBezTo>
                      <a:pt x="28087" y="277"/>
                      <a:pt x="27911" y="1"/>
                      <a:pt x="277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 name="Google Shape;1163;p38"/>
            <p:cNvGrpSpPr/>
            <p:nvPr/>
          </p:nvGrpSpPr>
          <p:grpSpPr>
            <a:xfrm>
              <a:off x="5639224" y="746950"/>
              <a:ext cx="593692" cy="732924"/>
              <a:chOff x="5626136" y="736150"/>
              <a:chExt cx="593692" cy="732924"/>
            </a:xfrm>
          </p:grpSpPr>
          <p:sp>
            <p:nvSpPr>
              <p:cNvPr id="1164" name="Google Shape;1164;p38"/>
              <p:cNvSpPr/>
              <p:nvPr/>
            </p:nvSpPr>
            <p:spPr>
              <a:xfrm>
                <a:off x="5693715" y="832814"/>
                <a:ext cx="413597" cy="636261"/>
              </a:xfrm>
              <a:custGeom>
                <a:avLst/>
                <a:gdLst/>
                <a:ahLst/>
                <a:cxnLst/>
                <a:rect l="l" t="t" r="r" b="b"/>
                <a:pathLst>
                  <a:path w="18770" h="28875" extrusionOk="0">
                    <a:moveTo>
                      <a:pt x="9832" y="11349"/>
                    </a:moveTo>
                    <a:cubicBezTo>
                      <a:pt x="10079" y="11349"/>
                      <a:pt x="10351" y="11472"/>
                      <a:pt x="10578" y="11519"/>
                    </a:cubicBezTo>
                    <a:cubicBezTo>
                      <a:pt x="11029" y="11611"/>
                      <a:pt x="11038" y="12085"/>
                      <a:pt x="11090" y="12441"/>
                    </a:cubicBezTo>
                    <a:cubicBezTo>
                      <a:pt x="11139" y="12784"/>
                      <a:pt x="11101" y="13139"/>
                      <a:pt x="11101" y="13489"/>
                    </a:cubicBezTo>
                    <a:lnTo>
                      <a:pt x="11111" y="13490"/>
                    </a:lnTo>
                    <a:cubicBezTo>
                      <a:pt x="11029" y="15572"/>
                      <a:pt x="10945" y="17653"/>
                      <a:pt x="10861" y="19734"/>
                    </a:cubicBezTo>
                    <a:cubicBezTo>
                      <a:pt x="10858" y="19804"/>
                      <a:pt x="10832" y="19876"/>
                      <a:pt x="10843" y="19944"/>
                    </a:cubicBezTo>
                    <a:cubicBezTo>
                      <a:pt x="11042" y="21091"/>
                      <a:pt x="10938" y="21209"/>
                      <a:pt x="9771" y="21211"/>
                    </a:cubicBezTo>
                    <a:cubicBezTo>
                      <a:pt x="9549" y="21211"/>
                      <a:pt x="9493" y="21061"/>
                      <a:pt x="9503" y="20928"/>
                    </a:cubicBezTo>
                    <a:cubicBezTo>
                      <a:pt x="9523" y="20653"/>
                      <a:pt x="9492" y="20251"/>
                      <a:pt x="9662" y="20132"/>
                    </a:cubicBezTo>
                    <a:cubicBezTo>
                      <a:pt x="10215" y="19744"/>
                      <a:pt x="9873" y="19185"/>
                      <a:pt x="9948" y="18760"/>
                    </a:cubicBezTo>
                    <a:cubicBezTo>
                      <a:pt x="10035" y="18270"/>
                      <a:pt x="10059" y="17632"/>
                      <a:pt x="9846" y="17116"/>
                    </a:cubicBezTo>
                    <a:cubicBezTo>
                      <a:pt x="9405" y="16042"/>
                      <a:pt x="9481" y="14922"/>
                      <a:pt x="9361" y="13816"/>
                    </a:cubicBezTo>
                    <a:cubicBezTo>
                      <a:pt x="9330" y="13534"/>
                      <a:pt x="9378" y="13211"/>
                      <a:pt x="9147" y="12918"/>
                    </a:cubicBezTo>
                    <a:cubicBezTo>
                      <a:pt x="8734" y="12393"/>
                      <a:pt x="9080" y="11896"/>
                      <a:pt x="9439" y="11512"/>
                    </a:cubicBezTo>
                    <a:cubicBezTo>
                      <a:pt x="9553" y="11390"/>
                      <a:pt x="9688" y="11349"/>
                      <a:pt x="9832" y="11349"/>
                    </a:cubicBezTo>
                    <a:close/>
                    <a:moveTo>
                      <a:pt x="9354" y="1575"/>
                    </a:moveTo>
                    <a:cubicBezTo>
                      <a:pt x="10252" y="1575"/>
                      <a:pt x="11141" y="1706"/>
                      <a:pt x="12027" y="1940"/>
                    </a:cubicBezTo>
                    <a:cubicBezTo>
                      <a:pt x="12824" y="2150"/>
                      <a:pt x="13442" y="2706"/>
                      <a:pt x="14123" y="3029"/>
                    </a:cubicBezTo>
                    <a:cubicBezTo>
                      <a:pt x="15517" y="3695"/>
                      <a:pt x="15961" y="4902"/>
                      <a:pt x="16456" y="5995"/>
                    </a:cubicBezTo>
                    <a:cubicBezTo>
                      <a:pt x="17179" y="7593"/>
                      <a:pt x="17563" y="9340"/>
                      <a:pt x="16937" y="11106"/>
                    </a:cubicBezTo>
                    <a:cubicBezTo>
                      <a:pt x="16766" y="11585"/>
                      <a:pt x="16798" y="12160"/>
                      <a:pt x="16243" y="12468"/>
                    </a:cubicBezTo>
                    <a:cubicBezTo>
                      <a:pt x="16185" y="12501"/>
                      <a:pt x="16124" y="12612"/>
                      <a:pt x="16140" y="12665"/>
                    </a:cubicBezTo>
                    <a:cubicBezTo>
                      <a:pt x="16395" y="13504"/>
                      <a:pt x="15513" y="13786"/>
                      <a:pt x="15196" y="14334"/>
                    </a:cubicBezTo>
                    <a:cubicBezTo>
                      <a:pt x="14863" y="14909"/>
                      <a:pt x="14612" y="15414"/>
                      <a:pt x="14873" y="16060"/>
                    </a:cubicBezTo>
                    <a:cubicBezTo>
                      <a:pt x="14914" y="16159"/>
                      <a:pt x="14878" y="16311"/>
                      <a:pt x="14826" y="16416"/>
                    </a:cubicBezTo>
                    <a:cubicBezTo>
                      <a:pt x="14206" y="17678"/>
                      <a:pt x="14605" y="19013"/>
                      <a:pt x="14460" y="20308"/>
                    </a:cubicBezTo>
                    <a:cubicBezTo>
                      <a:pt x="14409" y="20299"/>
                      <a:pt x="14358" y="20295"/>
                      <a:pt x="14307" y="20295"/>
                    </a:cubicBezTo>
                    <a:cubicBezTo>
                      <a:pt x="13900" y="20295"/>
                      <a:pt x="13505" y="20539"/>
                      <a:pt x="13032" y="20539"/>
                    </a:cubicBezTo>
                    <a:cubicBezTo>
                      <a:pt x="13024" y="20539"/>
                      <a:pt x="13015" y="20539"/>
                      <a:pt x="13006" y="20538"/>
                    </a:cubicBezTo>
                    <a:cubicBezTo>
                      <a:pt x="12426" y="20528"/>
                      <a:pt x="12285" y="20313"/>
                      <a:pt x="12303" y="19925"/>
                    </a:cubicBezTo>
                    <a:cubicBezTo>
                      <a:pt x="12332" y="19295"/>
                      <a:pt x="12555" y="18665"/>
                      <a:pt x="12520" y="18042"/>
                    </a:cubicBezTo>
                    <a:cubicBezTo>
                      <a:pt x="12472" y="17204"/>
                      <a:pt x="12718" y="16377"/>
                      <a:pt x="12622" y="15564"/>
                    </a:cubicBezTo>
                    <a:cubicBezTo>
                      <a:pt x="12532" y="14815"/>
                      <a:pt x="12644" y="14081"/>
                      <a:pt x="12770" y="13389"/>
                    </a:cubicBezTo>
                    <a:cubicBezTo>
                      <a:pt x="12922" y="12548"/>
                      <a:pt x="12303" y="11759"/>
                      <a:pt x="12725" y="10947"/>
                    </a:cubicBezTo>
                    <a:cubicBezTo>
                      <a:pt x="12738" y="10921"/>
                      <a:pt x="12653" y="10818"/>
                      <a:pt x="12595" y="10793"/>
                    </a:cubicBezTo>
                    <a:cubicBezTo>
                      <a:pt x="11970" y="10534"/>
                      <a:pt x="11424" y="10052"/>
                      <a:pt x="10711" y="10052"/>
                    </a:cubicBezTo>
                    <a:cubicBezTo>
                      <a:pt x="10544" y="10052"/>
                      <a:pt x="10369" y="10078"/>
                      <a:pt x="10181" y="10140"/>
                    </a:cubicBezTo>
                    <a:cubicBezTo>
                      <a:pt x="9868" y="10242"/>
                      <a:pt x="9515" y="10273"/>
                      <a:pt x="9170" y="10273"/>
                    </a:cubicBezTo>
                    <a:cubicBezTo>
                      <a:pt x="9061" y="10273"/>
                      <a:pt x="8953" y="10270"/>
                      <a:pt x="8847" y="10265"/>
                    </a:cubicBezTo>
                    <a:cubicBezTo>
                      <a:pt x="8811" y="10264"/>
                      <a:pt x="8774" y="10263"/>
                      <a:pt x="8739" y="10263"/>
                    </a:cubicBezTo>
                    <a:cubicBezTo>
                      <a:pt x="7880" y="10263"/>
                      <a:pt x="7314" y="10746"/>
                      <a:pt x="7402" y="11593"/>
                    </a:cubicBezTo>
                    <a:cubicBezTo>
                      <a:pt x="7589" y="13380"/>
                      <a:pt x="7797" y="15166"/>
                      <a:pt x="8179" y="16933"/>
                    </a:cubicBezTo>
                    <a:cubicBezTo>
                      <a:pt x="8357" y="17749"/>
                      <a:pt x="8333" y="18617"/>
                      <a:pt x="8176" y="19466"/>
                    </a:cubicBezTo>
                    <a:cubicBezTo>
                      <a:pt x="8110" y="19819"/>
                      <a:pt x="8177" y="20192"/>
                      <a:pt x="8161" y="20555"/>
                    </a:cubicBezTo>
                    <a:cubicBezTo>
                      <a:pt x="8139" y="21072"/>
                      <a:pt x="7924" y="21267"/>
                      <a:pt x="7546" y="21267"/>
                    </a:cubicBezTo>
                    <a:cubicBezTo>
                      <a:pt x="7395" y="21267"/>
                      <a:pt x="7217" y="21236"/>
                      <a:pt x="7015" y="21181"/>
                    </a:cubicBezTo>
                    <a:cubicBezTo>
                      <a:pt x="5928" y="20887"/>
                      <a:pt x="6179" y="19982"/>
                      <a:pt x="6001" y="19372"/>
                    </a:cubicBezTo>
                    <a:cubicBezTo>
                      <a:pt x="5594" y="17972"/>
                      <a:pt x="4783" y="16870"/>
                      <a:pt x="3851" y="15766"/>
                    </a:cubicBezTo>
                    <a:cubicBezTo>
                      <a:pt x="3463" y="15305"/>
                      <a:pt x="3165" y="14693"/>
                      <a:pt x="2877" y="14124"/>
                    </a:cubicBezTo>
                    <a:cubicBezTo>
                      <a:pt x="2474" y="13324"/>
                      <a:pt x="2220" y="12501"/>
                      <a:pt x="1923" y="11683"/>
                    </a:cubicBezTo>
                    <a:cubicBezTo>
                      <a:pt x="1503" y="10524"/>
                      <a:pt x="1407" y="9411"/>
                      <a:pt x="1777" y="8147"/>
                    </a:cubicBezTo>
                    <a:cubicBezTo>
                      <a:pt x="2129" y="6944"/>
                      <a:pt x="2738" y="5849"/>
                      <a:pt x="3084" y="4656"/>
                    </a:cubicBezTo>
                    <a:cubicBezTo>
                      <a:pt x="3215" y="4206"/>
                      <a:pt x="3854" y="4157"/>
                      <a:pt x="4209" y="3784"/>
                    </a:cubicBezTo>
                    <a:cubicBezTo>
                      <a:pt x="5119" y="2827"/>
                      <a:pt x="6202" y="2021"/>
                      <a:pt x="7611" y="1744"/>
                    </a:cubicBezTo>
                    <a:cubicBezTo>
                      <a:pt x="8196" y="1629"/>
                      <a:pt x="8777" y="1575"/>
                      <a:pt x="9354" y="1575"/>
                    </a:cubicBezTo>
                    <a:close/>
                    <a:moveTo>
                      <a:pt x="14241" y="21818"/>
                    </a:moveTo>
                    <a:cubicBezTo>
                      <a:pt x="14258" y="22103"/>
                      <a:pt x="14300" y="22301"/>
                      <a:pt x="14275" y="22491"/>
                    </a:cubicBezTo>
                    <a:cubicBezTo>
                      <a:pt x="14222" y="22904"/>
                      <a:pt x="14104" y="23185"/>
                      <a:pt x="13660" y="23185"/>
                    </a:cubicBezTo>
                    <a:cubicBezTo>
                      <a:pt x="13580" y="23185"/>
                      <a:pt x="13490" y="23176"/>
                      <a:pt x="13387" y="23157"/>
                    </a:cubicBezTo>
                    <a:cubicBezTo>
                      <a:pt x="13105" y="23104"/>
                      <a:pt x="12823" y="23085"/>
                      <a:pt x="12541" y="23085"/>
                    </a:cubicBezTo>
                    <a:cubicBezTo>
                      <a:pt x="11730" y="23085"/>
                      <a:pt x="10916" y="23248"/>
                      <a:pt x="10103" y="23277"/>
                    </a:cubicBezTo>
                    <a:cubicBezTo>
                      <a:pt x="9527" y="23297"/>
                      <a:pt x="8953" y="23321"/>
                      <a:pt x="8380" y="23321"/>
                    </a:cubicBezTo>
                    <a:cubicBezTo>
                      <a:pt x="7870" y="23321"/>
                      <a:pt x="7361" y="23302"/>
                      <a:pt x="6851" y="23246"/>
                    </a:cubicBezTo>
                    <a:cubicBezTo>
                      <a:pt x="6542" y="23212"/>
                      <a:pt x="6424" y="23056"/>
                      <a:pt x="6422" y="22806"/>
                    </a:cubicBezTo>
                    <a:cubicBezTo>
                      <a:pt x="6421" y="22606"/>
                      <a:pt x="6522" y="22557"/>
                      <a:pt x="6639" y="22557"/>
                    </a:cubicBezTo>
                    <a:cubicBezTo>
                      <a:pt x="6727" y="22557"/>
                      <a:pt x="6824" y="22585"/>
                      <a:pt x="6892" y="22598"/>
                    </a:cubicBezTo>
                    <a:cubicBezTo>
                      <a:pt x="7379" y="22687"/>
                      <a:pt x="7867" y="22721"/>
                      <a:pt x="8354" y="22721"/>
                    </a:cubicBezTo>
                    <a:cubicBezTo>
                      <a:pt x="9271" y="22721"/>
                      <a:pt x="10185" y="22599"/>
                      <a:pt x="11083" y="22494"/>
                    </a:cubicBezTo>
                    <a:cubicBezTo>
                      <a:pt x="12111" y="22371"/>
                      <a:pt x="13186" y="22257"/>
                      <a:pt x="14241" y="21818"/>
                    </a:cubicBezTo>
                    <a:close/>
                    <a:moveTo>
                      <a:pt x="14095" y="23635"/>
                    </a:moveTo>
                    <a:cubicBezTo>
                      <a:pt x="14243" y="23635"/>
                      <a:pt x="14318" y="23751"/>
                      <a:pt x="14256" y="24044"/>
                    </a:cubicBezTo>
                    <a:cubicBezTo>
                      <a:pt x="14024" y="25140"/>
                      <a:pt x="13262" y="25658"/>
                      <a:pt x="11447" y="25658"/>
                    </a:cubicBezTo>
                    <a:cubicBezTo>
                      <a:pt x="11391" y="25658"/>
                      <a:pt x="11334" y="25657"/>
                      <a:pt x="11276" y="25656"/>
                    </a:cubicBezTo>
                    <a:cubicBezTo>
                      <a:pt x="10940" y="25723"/>
                      <a:pt x="10520" y="25755"/>
                      <a:pt x="10059" y="25755"/>
                    </a:cubicBezTo>
                    <a:cubicBezTo>
                      <a:pt x="9546" y="25755"/>
                      <a:pt x="8983" y="25716"/>
                      <a:pt x="8428" y="25639"/>
                    </a:cubicBezTo>
                    <a:cubicBezTo>
                      <a:pt x="7971" y="25576"/>
                      <a:pt x="7405" y="25482"/>
                      <a:pt x="7007" y="25123"/>
                    </a:cubicBezTo>
                    <a:cubicBezTo>
                      <a:pt x="6888" y="25017"/>
                      <a:pt x="6758" y="24917"/>
                      <a:pt x="6815" y="24745"/>
                    </a:cubicBezTo>
                    <a:cubicBezTo>
                      <a:pt x="6865" y="24593"/>
                      <a:pt x="6997" y="24541"/>
                      <a:pt x="7146" y="24541"/>
                    </a:cubicBezTo>
                    <a:cubicBezTo>
                      <a:pt x="7164" y="24541"/>
                      <a:pt x="7182" y="24541"/>
                      <a:pt x="7201" y="24543"/>
                    </a:cubicBezTo>
                    <a:cubicBezTo>
                      <a:pt x="7282" y="24549"/>
                      <a:pt x="7364" y="24552"/>
                      <a:pt x="7445" y="24552"/>
                    </a:cubicBezTo>
                    <a:cubicBezTo>
                      <a:pt x="7862" y="24552"/>
                      <a:pt x="8274" y="24483"/>
                      <a:pt x="8701" y="24483"/>
                    </a:cubicBezTo>
                    <a:cubicBezTo>
                      <a:pt x="8869" y="24483"/>
                      <a:pt x="9041" y="24493"/>
                      <a:pt x="9216" y="24524"/>
                    </a:cubicBezTo>
                    <a:cubicBezTo>
                      <a:pt x="9371" y="24550"/>
                      <a:pt x="9530" y="24561"/>
                      <a:pt x="9690" y="24561"/>
                    </a:cubicBezTo>
                    <a:cubicBezTo>
                      <a:pt x="10283" y="24561"/>
                      <a:pt x="10905" y="24411"/>
                      <a:pt x="11506" y="24339"/>
                    </a:cubicBezTo>
                    <a:cubicBezTo>
                      <a:pt x="12319" y="24242"/>
                      <a:pt x="13105" y="24054"/>
                      <a:pt x="13848" y="23704"/>
                    </a:cubicBezTo>
                    <a:cubicBezTo>
                      <a:pt x="13942" y="23660"/>
                      <a:pt x="14026" y="23635"/>
                      <a:pt x="14095" y="23635"/>
                    </a:cubicBezTo>
                    <a:close/>
                    <a:moveTo>
                      <a:pt x="8403" y="0"/>
                    </a:moveTo>
                    <a:cubicBezTo>
                      <a:pt x="7914" y="0"/>
                      <a:pt x="7439" y="91"/>
                      <a:pt x="7028" y="494"/>
                    </a:cubicBezTo>
                    <a:cubicBezTo>
                      <a:pt x="6917" y="446"/>
                      <a:pt x="6813" y="426"/>
                      <a:pt x="6714" y="426"/>
                    </a:cubicBezTo>
                    <a:cubicBezTo>
                      <a:pt x="6170" y="426"/>
                      <a:pt x="5772" y="1030"/>
                      <a:pt x="5228" y="1030"/>
                    </a:cubicBezTo>
                    <a:cubicBezTo>
                      <a:pt x="5124" y="1030"/>
                      <a:pt x="5015" y="1008"/>
                      <a:pt x="4899" y="956"/>
                    </a:cubicBezTo>
                    <a:cubicBezTo>
                      <a:pt x="4899" y="956"/>
                      <a:pt x="4898" y="956"/>
                      <a:pt x="4897" y="956"/>
                    </a:cubicBezTo>
                    <a:cubicBezTo>
                      <a:pt x="4885" y="956"/>
                      <a:pt x="4842" y="994"/>
                      <a:pt x="4845" y="1004"/>
                    </a:cubicBezTo>
                    <a:cubicBezTo>
                      <a:pt x="5106" y="1750"/>
                      <a:pt x="3783" y="1204"/>
                      <a:pt x="4014" y="1920"/>
                    </a:cubicBezTo>
                    <a:cubicBezTo>
                      <a:pt x="3692" y="2013"/>
                      <a:pt x="3213" y="2010"/>
                      <a:pt x="3073" y="2215"/>
                    </a:cubicBezTo>
                    <a:cubicBezTo>
                      <a:pt x="2370" y="3240"/>
                      <a:pt x="1499" y="4174"/>
                      <a:pt x="1069" y="5355"/>
                    </a:cubicBezTo>
                    <a:cubicBezTo>
                      <a:pt x="793" y="6112"/>
                      <a:pt x="539" y="6863"/>
                      <a:pt x="383" y="7664"/>
                    </a:cubicBezTo>
                    <a:cubicBezTo>
                      <a:pt x="185" y="8681"/>
                      <a:pt x="1" y="9701"/>
                      <a:pt x="309" y="10667"/>
                    </a:cubicBezTo>
                    <a:cubicBezTo>
                      <a:pt x="693" y="11880"/>
                      <a:pt x="802" y="13150"/>
                      <a:pt x="1454" y="14325"/>
                    </a:cubicBezTo>
                    <a:cubicBezTo>
                      <a:pt x="1900" y="15127"/>
                      <a:pt x="2173" y="16061"/>
                      <a:pt x="2823" y="16730"/>
                    </a:cubicBezTo>
                    <a:cubicBezTo>
                      <a:pt x="4054" y="17996"/>
                      <a:pt x="4774" y="19419"/>
                      <a:pt x="4873" y="21140"/>
                    </a:cubicBezTo>
                    <a:cubicBezTo>
                      <a:pt x="4891" y="21455"/>
                      <a:pt x="5182" y="21780"/>
                      <a:pt x="5137" y="22070"/>
                    </a:cubicBezTo>
                    <a:cubicBezTo>
                      <a:pt x="4965" y="23203"/>
                      <a:pt x="5044" y="24321"/>
                      <a:pt x="5372" y="25397"/>
                    </a:cubicBezTo>
                    <a:cubicBezTo>
                      <a:pt x="5612" y="26186"/>
                      <a:pt x="6269" y="26875"/>
                      <a:pt x="7086" y="26987"/>
                    </a:cubicBezTo>
                    <a:cubicBezTo>
                      <a:pt x="7882" y="27094"/>
                      <a:pt x="8363" y="27528"/>
                      <a:pt x="8654" y="28005"/>
                    </a:cubicBezTo>
                    <a:cubicBezTo>
                      <a:pt x="9145" y="28809"/>
                      <a:pt x="9833" y="28831"/>
                      <a:pt x="10904" y="28860"/>
                    </a:cubicBezTo>
                    <a:cubicBezTo>
                      <a:pt x="10947" y="28870"/>
                      <a:pt x="10991" y="28874"/>
                      <a:pt x="11035" y="28874"/>
                    </a:cubicBezTo>
                    <a:cubicBezTo>
                      <a:pt x="11436" y="28874"/>
                      <a:pt x="11890" y="28487"/>
                      <a:pt x="12409" y="28229"/>
                    </a:cubicBezTo>
                    <a:cubicBezTo>
                      <a:pt x="13285" y="27790"/>
                      <a:pt x="13475" y="26714"/>
                      <a:pt x="14465" y="26369"/>
                    </a:cubicBezTo>
                    <a:cubicBezTo>
                      <a:pt x="14932" y="26207"/>
                      <a:pt x="15144" y="25700"/>
                      <a:pt x="15451" y="25337"/>
                    </a:cubicBezTo>
                    <a:cubicBezTo>
                      <a:pt x="15790" y="24937"/>
                      <a:pt x="15590" y="24571"/>
                      <a:pt x="15741" y="24211"/>
                    </a:cubicBezTo>
                    <a:cubicBezTo>
                      <a:pt x="16105" y="23345"/>
                      <a:pt x="15728" y="22386"/>
                      <a:pt x="16034" y="21438"/>
                    </a:cubicBezTo>
                    <a:cubicBezTo>
                      <a:pt x="16234" y="20820"/>
                      <a:pt x="16098" y="19992"/>
                      <a:pt x="16144" y="19290"/>
                    </a:cubicBezTo>
                    <a:cubicBezTo>
                      <a:pt x="16253" y="17646"/>
                      <a:pt x="16445" y="16012"/>
                      <a:pt x="17345" y="14470"/>
                    </a:cubicBezTo>
                    <a:cubicBezTo>
                      <a:pt x="18005" y="13335"/>
                      <a:pt x="18406" y="12014"/>
                      <a:pt x="18615" y="10678"/>
                    </a:cubicBezTo>
                    <a:cubicBezTo>
                      <a:pt x="18769" y="9693"/>
                      <a:pt x="18669" y="8729"/>
                      <a:pt x="18612" y="7748"/>
                    </a:cubicBezTo>
                    <a:cubicBezTo>
                      <a:pt x="18560" y="6823"/>
                      <a:pt x="17769" y="6191"/>
                      <a:pt x="17702" y="5316"/>
                    </a:cubicBezTo>
                    <a:cubicBezTo>
                      <a:pt x="17633" y="4415"/>
                      <a:pt x="16945" y="3825"/>
                      <a:pt x="16469" y="3172"/>
                    </a:cubicBezTo>
                    <a:cubicBezTo>
                      <a:pt x="16146" y="2728"/>
                      <a:pt x="15761" y="2170"/>
                      <a:pt x="15211" y="1922"/>
                    </a:cubicBezTo>
                    <a:cubicBezTo>
                      <a:pt x="14415" y="1559"/>
                      <a:pt x="13771" y="997"/>
                      <a:pt x="12917" y="677"/>
                    </a:cubicBezTo>
                    <a:cubicBezTo>
                      <a:pt x="11868" y="284"/>
                      <a:pt x="10836" y="62"/>
                      <a:pt x="9752" y="62"/>
                    </a:cubicBezTo>
                    <a:cubicBezTo>
                      <a:pt x="9722" y="62"/>
                      <a:pt x="9692" y="62"/>
                      <a:pt x="9663" y="62"/>
                    </a:cubicBezTo>
                    <a:cubicBezTo>
                      <a:pt x="9649" y="63"/>
                      <a:pt x="9635" y="63"/>
                      <a:pt x="9621" y="63"/>
                    </a:cubicBezTo>
                    <a:cubicBezTo>
                      <a:pt x="9223" y="63"/>
                      <a:pt x="8808" y="0"/>
                      <a:pt x="84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6036258" y="736150"/>
                <a:ext cx="72032" cy="105239"/>
              </a:xfrm>
              <a:custGeom>
                <a:avLst/>
                <a:gdLst/>
                <a:ahLst/>
                <a:cxnLst/>
                <a:rect l="l" t="t" r="r" b="b"/>
                <a:pathLst>
                  <a:path w="3269" h="4776" extrusionOk="0">
                    <a:moveTo>
                      <a:pt x="2562" y="1"/>
                    </a:moveTo>
                    <a:cubicBezTo>
                      <a:pt x="2367" y="1"/>
                      <a:pt x="2174" y="90"/>
                      <a:pt x="2048" y="283"/>
                    </a:cubicBezTo>
                    <a:cubicBezTo>
                      <a:pt x="1541" y="1059"/>
                      <a:pt x="1093" y="1870"/>
                      <a:pt x="640" y="2675"/>
                    </a:cubicBezTo>
                    <a:cubicBezTo>
                      <a:pt x="397" y="3107"/>
                      <a:pt x="192" y="3559"/>
                      <a:pt x="51" y="3841"/>
                    </a:cubicBezTo>
                    <a:cubicBezTo>
                      <a:pt x="1" y="4323"/>
                      <a:pt x="115" y="4585"/>
                      <a:pt x="384" y="4726"/>
                    </a:cubicBezTo>
                    <a:cubicBezTo>
                      <a:pt x="452" y="4761"/>
                      <a:pt x="518" y="4776"/>
                      <a:pt x="581" y="4776"/>
                    </a:cubicBezTo>
                    <a:cubicBezTo>
                      <a:pt x="784" y="4776"/>
                      <a:pt x="959" y="4622"/>
                      <a:pt x="1076" y="4488"/>
                    </a:cubicBezTo>
                    <a:cubicBezTo>
                      <a:pt x="2077" y="3338"/>
                      <a:pt x="2681" y="1988"/>
                      <a:pt x="3211" y="600"/>
                    </a:cubicBezTo>
                    <a:cubicBezTo>
                      <a:pt x="3269" y="446"/>
                      <a:pt x="3202" y="411"/>
                      <a:pt x="3129" y="306"/>
                    </a:cubicBezTo>
                    <a:cubicBezTo>
                      <a:pt x="2995" y="109"/>
                      <a:pt x="2777" y="1"/>
                      <a:pt x="25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5705349" y="1260012"/>
                <a:ext cx="64761" cy="95103"/>
              </a:xfrm>
              <a:custGeom>
                <a:avLst/>
                <a:gdLst/>
                <a:ahLst/>
                <a:cxnLst/>
                <a:rect l="l" t="t" r="r" b="b"/>
                <a:pathLst>
                  <a:path w="2939" h="4316" extrusionOk="0">
                    <a:moveTo>
                      <a:pt x="1812" y="1"/>
                    </a:moveTo>
                    <a:cubicBezTo>
                      <a:pt x="1546" y="1"/>
                      <a:pt x="1316" y="57"/>
                      <a:pt x="1232" y="252"/>
                    </a:cubicBezTo>
                    <a:cubicBezTo>
                      <a:pt x="810" y="1230"/>
                      <a:pt x="161" y="2156"/>
                      <a:pt x="165" y="3308"/>
                    </a:cubicBezTo>
                    <a:cubicBezTo>
                      <a:pt x="0" y="3790"/>
                      <a:pt x="392" y="4123"/>
                      <a:pt x="745" y="4286"/>
                    </a:cubicBezTo>
                    <a:cubicBezTo>
                      <a:pt x="789" y="4306"/>
                      <a:pt x="831" y="4316"/>
                      <a:pt x="871" y="4316"/>
                    </a:cubicBezTo>
                    <a:cubicBezTo>
                      <a:pt x="1112" y="4316"/>
                      <a:pt x="1264" y="3968"/>
                      <a:pt x="1373" y="3745"/>
                    </a:cubicBezTo>
                    <a:cubicBezTo>
                      <a:pt x="1861" y="2740"/>
                      <a:pt x="2336" y="1729"/>
                      <a:pt x="2793" y="710"/>
                    </a:cubicBezTo>
                    <a:cubicBezTo>
                      <a:pt x="2895" y="482"/>
                      <a:pt x="2939" y="129"/>
                      <a:pt x="2599" y="85"/>
                    </a:cubicBezTo>
                    <a:cubicBezTo>
                      <a:pt x="2369" y="54"/>
                      <a:pt x="2073" y="1"/>
                      <a:pt x="18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5626136" y="1195165"/>
                <a:ext cx="105327" cy="62932"/>
              </a:xfrm>
              <a:custGeom>
                <a:avLst/>
                <a:gdLst/>
                <a:ahLst/>
                <a:cxnLst/>
                <a:rect l="l" t="t" r="r" b="b"/>
                <a:pathLst>
                  <a:path w="4780" h="2856" extrusionOk="0">
                    <a:moveTo>
                      <a:pt x="3868" y="1"/>
                    </a:moveTo>
                    <a:cubicBezTo>
                      <a:pt x="3806" y="1"/>
                      <a:pt x="3732" y="11"/>
                      <a:pt x="3644" y="35"/>
                    </a:cubicBezTo>
                    <a:cubicBezTo>
                      <a:pt x="2472" y="349"/>
                      <a:pt x="1563" y="1052"/>
                      <a:pt x="557" y="1620"/>
                    </a:cubicBezTo>
                    <a:cubicBezTo>
                      <a:pt x="153" y="1848"/>
                      <a:pt x="0" y="2235"/>
                      <a:pt x="76" y="2558"/>
                    </a:cubicBezTo>
                    <a:cubicBezTo>
                      <a:pt x="147" y="2856"/>
                      <a:pt x="644" y="2673"/>
                      <a:pt x="911" y="2790"/>
                    </a:cubicBezTo>
                    <a:cubicBezTo>
                      <a:pt x="956" y="2790"/>
                      <a:pt x="996" y="2795"/>
                      <a:pt x="1032" y="2795"/>
                    </a:cubicBezTo>
                    <a:cubicBezTo>
                      <a:pt x="1051" y="2795"/>
                      <a:pt x="1069" y="2793"/>
                      <a:pt x="1087" y="2789"/>
                    </a:cubicBezTo>
                    <a:cubicBezTo>
                      <a:pt x="2298" y="2461"/>
                      <a:pt x="3350" y="1824"/>
                      <a:pt x="4392" y="1184"/>
                    </a:cubicBezTo>
                    <a:cubicBezTo>
                      <a:pt x="4505" y="1115"/>
                      <a:pt x="4780" y="769"/>
                      <a:pt x="4463" y="617"/>
                    </a:cubicBezTo>
                    <a:cubicBezTo>
                      <a:pt x="4191" y="487"/>
                      <a:pt x="4294" y="1"/>
                      <a:pt x="38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6094031" y="797251"/>
                <a:ext cx="81331" cy="66766"/>
              </a:xfrm>
              <a:custGeom>
                <a:avLst/>
                <a:gdLst/>
                <a:ahLst/>
                <a:cxnLst/>
                <a:rect l="l" t="t" r="r" b="b"/>
                <a:pathLst>
                  <a:path w="3691" h="3030" extrusionOk="0">
                    <a:moveTo>
                      <a:pt x="2671" y="0"/>
                    </a:moveTo>
                    <a:cubicBezTo>
                      <a:pt x="2565" y="0"/>
                      <a:pt x="2461" y="30"/>
                      <a:pt x="2365" y="103"/>
                    </a:cubicBezTo>
                    <a:cubicBezTo>
                      <a:pt x="1566" y="706"/>
                      <a:pt x="642" y="1219"/>
                      <a:pt x="228" y="2196"/>
                    </a:cubicBezTo>
                    <a:cubicBezTo>
                      <a:pt x="0" y="2734"/>
                      <a:pt x="174" y="3028"/>
                      <a:pt x="886" y="3028"/>
                    </a:cubicBezTo>
                    <a:cubicBezTo>
                      <a:pt x="889" y="3028"/>
                      <a:pt x="892" y="3028"/>
                      <a:pt x="894" y="3028"/>
                    </a:cubicBezTo>
                    <a:cubicBezTo>
                      <a:pt x="905" y="3029"/>
                      <a:pt x="915" y="3029"/>
                      <a:pt x="926" y="3029"/>
                    </a:cubicBezTo>
                    <a:cubicBezTo>
                      <a:pt x="1070" y="3029"/>
                      <a:pt x="1241" y="2912"/>
                      <a:pt x="1425" y="2779"/>
                    </a:cubicBezTo>
                    <a:cubicBezTo>
                      <a:pt x="2107" y="2282"/>
                      <a:pt x="2776" y="1812"/>
                      <a:pt x="3196" y="1039"/>
                    </a:cubicBezTo>
                    <a:cubicBezTo>
                      <a:pt x="3300" y="848"/>
                      <a:pt x="3690" y="531"/>
                      <a:pt x="3532" y="416"/>
                    </a:cubicBezTo>
                    <a:cubicBezTo>
                      <a:pt x="3302" y="247"/>
                      <a:pt x="2976" y="0"/>
                      <a:pt x="26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6122411" y="874811"/>
                <a:ext cx="97417" cy="47574"/>
              </a:xfrm>
              <a:custGeom>
                <a:avLst/>
                <a:gdLst/>
                <a:ahLst/>
                <a:cxnLst/>
                <a:rect l="l" t="t" r="r" b="b"/>
                <a:pathLst>
                  <a:path w="4421" h="2159" extrusionOk="0">
                    <a:moveTo>
                      <a:pt x="3448" y="22"/>
                    </a:moveTo>
                    <a:cubicBezTo>
                      <a:pt x="2570" y="369"/>
                      <a:pt x="1665" y="670"/>
                      <a:pt x="826" y="1088"/>
                    </a:cubicBezTo>
                    <a:cubicBezTo>
                      <a:pt x="577" y="1212"/>
                      <a:pt x="0" y="1410"/>
                      <a:pt x="212" y="1829"/>
                    </a:cubicBezTo>
                    <a:cubicBezTo>
                      <a:pt x="343" y="2089"/>
                      <a:pt x="573" y="2159"/>
                      <a:pt x="835" y="2159"/>
                    </a:cubicBezTo>
                    <a:cubicBezTo>
                      <a:pt x="1019" y="2159"/>
                      <a:pt x="1219" y="2124"/>
                      <a:pt x="1412" y="2096"/>
                    </a:cubicBezTo>
                    <a:cubicBezTo>
                      <a:pt x="2279" y="1971"/>
                      <a:pt x="3005" y="1513"/>
                      <a:pt x="3817" y="1286"/>
                    </a:cubicBezTo>
                    <a:cubicBezTo>
                      <a:pt x="4421" y="1118"/>
                      <a:pt x="4163" y="822"/>
                      <a:pt x="4146" y="493"/>
                    </a:cubicBezTo>
                    <a:cubicBezTo>
                      <a:pt x="4121" y="1"/>
                      <a:pt x="3813" y="79"/>
                      <a:pt x="3448" y="22"/>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3C7C85C9-CDAE-4522-85B8-8EDE73CE0351}"/>
              </a:ext>
            </a:extLst>
          </p:cNvPr>
          <p:cNvSpPr/>
          <p:nvPr/>
        </p:nvSpPr>
        <p:spPr>
          <a:xfrm>
            <a:off x="779628" y="1572425"/>
            <a:ext cx="7484155" cy="7849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B761BB50-3131-4FD5-B6C0-F1A8146377F5}"/>
              </a:ext>
            </a:extLst>
          </p:cNvPr>
          <p:cNvSpPr>
            <a:spLocks noGrp="1"/>
          </p:cNvSpPr>
          <p:nvPr>
            <p:ph type="ctrTitle"/>
          </p:nvPr>
        </p:nvSpPr>
        <p:spPr>
          <a:xfrm>
            <a:off x="957129" y="2021275"/>
            <a:ext cx="7075649" cy="383100"/>
          </a:xfrm>
        </p:spPr>
        <p:txBody>
          <a:bodyPr/>
          <a:lstStyle/>
          <a:p>
            <a:pPr algn="just"/>
            <a:r>
              <a:rPr lang="es-MX" dirty="0"/>
              <a:t>Hasta hace poco, la psicología apenas había dicho algo sobre la redacción. Desde la década de los 60 esto ha cambiado profundamente y hoy día es posible decir algo razonable sobre la formación y la función de los textos. Ello se debe a los avances de la teoría de la acción y la comunicación y de la psicología cognitiva. </a:t>
            </a:r>
          </a:p>
        </p:txBody>
      </p:sp>
      <p:sp>
        <p:nvSpPr>
          <p:cNvPr id="4" name="Google Shape;601;p25">
            <a:extLst>
              <a:ext uri="{FF2B5EF4-FFF2-40B4-BE49-F238E27FC236}">
                <a16:creationId xmlns:a16="http://schemas.microsoft.com/office/drawing/2014/main" id="{AE1780D9-A2BE-4961-A253-93227C555CC3}"/>
              </a:ext>
            </a:extLst>
          </p:cNvPr>
          <p:cNvSpPr/>
          <p:nvPr/>
        </p:nvSpPr>
        <p:spPr>
          <a:xfrm>
            <a:off x="2880121" y="272601"/>
            <a:ext cx="3469404" cy="1078874"/>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5" name="Google Shape;600;p25">
            <a:extLst>
              <a:ext uri="{FF2B5EF4-FFF2-40B4-BE49-F238E27FC236}">
                <a16:creationId xmlns:a16="http://schemas.microsoft.com/office/drawing/2014/main" id="{ABBAFBA2-174F-4B96-8E1D-E64D227F494C}"/>
              </a:ext>
            </a:extLst>
          </p:cNvPr>
          <p:cNvSpPr txBox="1">
            <a:spLocks/>
          </p:cNvSpPr>
          <p:nvPr/>
        </p:nvSpPr>
        <p:spPr>
          <a:xfrm>
            <a:off x="311700" y="618575"/>
            <a:ext cx="8520600" cy="732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s-MX" dirty="0"/>
          </a:p>
        </p:txBody>
      </p:sp>
      <p:sp>
        <p:nvSpPr>
          <p:cNvPr id="6" name="Rectángulo 5">
            <a:extLst>
              <a:ext uri="{FF2B5EF4-FFF2-40B4-BE49-F238E27FC236}">
                <a16:creationId xmlns:a16="http://schemas.microsoft.com/office/drawing/2014/main" id="{5FEA2C5B-F1ED-4E95-A0BD-22EF70029F63}"/>
              </a:ext>
            </a:extLst>
          </p:cNvPr>
          <p:cNvSpPr/>
          <p:nvPr/>
        </p:nvSpPr>
        <p:spPr>
          <a:xfrm>
            <a:off x="3303063" y="398114"/>
            <a:ext cx="2537874" cy="400110"/>
          </a:xfrm>
          <a:prstGeom prst="rect">
            <a:avLst/>
          </a:prstGeom>
        </p:spPr>
        <p:txBody>
          <a:bodyPr wrap="none">
            <a:spAutoFit/>
          </a:bodyPr>
          <a:lstStyle/>
          <a:p>
            <a:r>
              <a:rPr lang="es-MX" sz="2000" dirty="0">
                <a:latin typeface="Permanent Marker" panose="020B0604020202020204" charset="0"/>
              </a:rPr>
              <a:t>Parte psicológica </a:t>
            </a:r>
          </a:p>
        </p:txBody>
      </p:sp>
      <p:sp>
        <p:nvSpPr>
          <p:cNvPr id="7" name="Rectángulo 6">
            <a:extLst>
              <a:ext uri="{FF2B5EF4-FFF2-40B4-BE49-F238E27FC236}">
                <a16:creationId xmlns:a16="http://schemas.microsoft.com/office/drawing/2014/main" id="{0BF669BD-B6BC-4DD0-AD1E-949662F2E1DE}"/>
              </a:ext>
            </a:extLst>
          </p:cNvPr>
          <p:cNvSpPr/>
          <p:nvPr/>
        </p:nvSpPr>
        <p:spPr>
          <a:xfrm>
            <a:off x="3576718" y="742450"/>
            <a:ext cx="2076209" cy="230832"/>
          </a:xfrm>
          <a:prstGeom prst="rect">
            <a:avLst/>
          </a:prstGeom>
        </p:spPr>
        <p:txBody>
          <a:bodyPr wrap="none">
            <a:spAutoFit/>
          </a:bodyPr>
          <a:lstStyle/>
          <a:p>
            <a:r>
              <a:rPr lang="es-MX" sz="900" dirty="0"/>
              <a:t>El que escribe, desea conseguir algo</a:t>
            </a:r>
          </a:p>
        </p:txBody>
      </p:sp>
      <p:sp>
        <p:nvSpPr>
          <p:cNvPr id="3" name="Rectángulo 2">
            <a:extLst>
              <a:ext uri="{FF2B5EF4-FFF2-40B4-BE49-F238E27FC236}">
                <a16:creationId xmlns:a16="http://schemas.microsoft.com/office/drawing/2014/main" id="{044E92D0-16CB-457E-90E6-14974C2CD2CC}"/>
              </a:ext>
            </a:extLst>
          </p:cNvPr>
          <p:cNvSpPr/>
          <p:nvPr/>
        </p:nvSpPr>
        <p:spPr>
          <a:xfrm>
            <a:off x="594121" y="2597519"/>
            <a:ext cx="3819782" cy="461665"/>
          </a:xfrm>
          <a:prstGeom prst="rect">
            <a:avLst/>
          </a:prstGeom>
        </p:spPr>
        <p:txBody>
          <a:bodyPr wrap="square">
            <a:spAutoFit/>
          </a:bodyPr>
          <a:lstStyle/>
          <a:p>
            <a:pPr algn="ctr"/>
            <a:r>
              <a:rPr lang="es-MX" sz="1200" dirty="0"/>
              <a:t>EFECTOS DE LOS TEXTOS EN LOS LECTORES: SOBRE LA TEORÍA DE LAS CLASES DE TEXTOS</a:t>
            </a:r>
          </a:p>
        </p:txBody>
      </p:sp>
      <p:sp>
        <p:nvSpPr>
          <p:cNvPr id="8" name="Rectángulo 7">
            <a:extLst>
              <a:ext uri="{FF2B5EF4-FFF2-40B4-BE49-F238E27FC236}">
                <a16:creationId xmlns:a16="http://schemas.microsoft.com/office/drawing/2014/main" id="{CF716EC5-AE52-46DD-8500-80E200359D53}"/>
              </a:ext>
            </a:extLst>
          </p:cNvPr>
          <p:cNvSpPr/>
          <p:nvPr/>
        </p:nvSpPr>
        <p:spPr>
          <a:xfrm>
            <a:off x="4768128" y="2597519"/>
            <a:ext cx="3408305" cy="307777"/>
          </a:xfrm>
          <a:prstGeom prst="rect">
            <a:avLst/>
          </a:prstGeom>
        </p:spPr>
        <p:txBody>
          <a:bodyPr wrap="none">
            <a:spAutoFit/>
          </a:bodyPr>
          <a:lstStyle/>
          <a:p>
            <a:pPr algn="just"/>
            <a:r>
              <a:rPr lang="es-MX" sz="1200" dirty="0"/>
              <a:t>TEXTOS CON UNA INTENCIÓN</a:t>
            </a:r>
            <a:r>
              <a:rPr lang="es-MX" dirty="0"/>
              <a:t> </a:t>
            </a:r>
            <a:r>
              <a:rPr lang="es-MX" sz="1200" dirty="0"/>
              <a:t>ESPECÍFICA</a:t>
            </a:r>
          </a:p>
        </p:txBody>
      </p:sp>
      <p:sp>
        <p:nvSpPr>
          <p:cNvPr id="9" name="Rectángulo 8">
            <a:extLst>
              <a:ext uri="{FF2B5EF4-FFF2-40B4-BE49-F238E27FC236}">
                <a16:creationId xmlns:a16="http://schemas.microsoft.com/office/drawing/2014/main" id="{80356866-7786-4988-8857-E3F977C56625}"/>
              </a:ext>
            </a:extLst>
          </p:cNvPr>
          <p:cNvSpPr/>
          <p:nvPr/>
        </p:nvSpPr>
        <p:spPr>
          <a:xfrm>
            <a:off x="594121" y="3299360"/>
            <a:ext cx="3742822" cy="461665"/>
          </a:xfrm>
          <a:prstGeom prst="rect">
            <a:avLst/>
          </a:prstGeom>
        </p:spPr>
        <p:txBody>
          <a:bodyPr wrap="square">
            <a:spAutoFit/>
          </a:bodyPr>
          <a:lstStyle/>
          <a:p>
            <a:pPr algn="ctr"/>
            <a:r>
              <a:rPr lang="es-MX" sz="1200" dirty="0"/>
              <a:t>RESUMEN: EL ESQUEMA BOTE y LA ESCRITURA EN EL CONTEXTO DE UNA ACCIÓN </a:t>
            </a:r>
          </a:p>
        </p:txBody>
      </p:sp>
      <p:sp>
        <p:nvSpPr>
          <p:cNvPr id="10" name="Rectángulo 9">
            <a:extLst>
              <a:ext uri="{FF2B5EF4-FFF2-40B4-BE49-F238E27FC236}">
                <a16:creationId xmlns:a16="http://schemas.microsoft.com/office/drawing/2014/main" id="{7AFC7CE7-397C-47A6-BD21-0C533A844561}"/>
              </a:ext>
            </a:extLst>
          </p:cNvPr>
          <p:cNvSpPr/>
          <p:nvPr/>
        </p:nvSpPr>
        <p:spPr>
          <a:xfrm>
            <a:off x="1103620" y="4000641"/>
            <a:ext cx="2723823" cy="276999"/>
          </a:xfrm>
          <a:prstGeom prst="rect">
            <a:avLst/>
          </a:prstGeom>
        </p:spPr>
        <p:txBody>
          <a:bodyPr wrap="none">
            <a:spAutoFit/>
          </a:bodyPr>
          <a:lstStyle/>
          <a:p>
            <a:pPr algn="ctr"/>
            <a:r>
              <a:rPr lang="es-MX" sz="1200" dirty="0"/>
              <a:t>COMUNICACIÓN ORAL Y ESCRITA</a:t>
            </a:r>
          </a:p>
        </p:txBody>
      </p:sp>
      <p:sp>
        <p:nvSpPr>
          <p:cNvPr id="11" name="Rectángulo 10">
            <a:extLst>
              <a:ext uri="{FF2B5EF4-FFF2-40B4-BE49-F238E27FC236}">
                <a16:creationId xmlns:a16="http://schemas.microsoft.com/office/drawing/2014/main" id="{BE9BBA78-F6AC-4A94-8D27-C9E20E7C55B7}"/>
              </a:ext>
            </a:extLst>
          </p:cNvPr>
          <p:cNvSpPr/>
          <p:nvPr/>
        </p:nvSpPr>
        <p:spPr>
          <a:xfrm>
            <a:off x="5064558" y="3306517"/>
            <a:ext cx="2569934" cy="276999"/>
          </a:xfrm>
          <a:prstGeom prst="rect">
            <a:avLst/>
          </a:prstGeom>
        </p:spPr>
        <p:txBody>
          <a:bodyPr wrap="none">
            <a:spAutoFit/>
          </a:bodyPr>
          <a:lstStyle/>
          <a:p>
            <a:r>
              <a:rPr lang="es-MX" sz="1200" dirty="0"/>
              <a:t>LA CONSTRUCCIÓN DEL TEXTO</a:t>
            </a:r>
          </a:p>
        </p:txBody>
      </p:sp>
      <p:sp>
        <p:nvSpPr>
          <p:cNvPr id="12" name="Rectángulo 11">
            <a:extLst>
              <a:ext uri="{FF2B5EF4-FFF2-40B4-BE49-F238E27FC236}">
                <a16:creationId xmlns:a16="http://schemas.microsoft.com/office/drawing/2014/main" id="{E2C5BB34-B1AE-4E1E-BFAE-82232E36EF1D}"/>
              </a:ext>
            </a:extLst>
          </p:cNvPr>
          <p:cNvSpPr/>
          <p:nvPr/>
        </p:nvSpPr>
        <p:spPr>
          <a:xfrm>
            <a:off x="4572000" y="3867046"/>
            <a:ext cx="3408305" cy="461665"/>
          </a:xfrm>
          <a:prstGeom prst="rect">
            <a:avLst/>
          </a:prstGeom>
        </p:spPr>
        <p:txBody>
          <a:bodyPr wrap="square">
            <a:spAutoFit/>
          </a:bodyPr>
          <a:lstStyle/>
          <a:p>
            <a:pPr algn="ctr"/>
            <a:r>
              <a:rPr lang="es-MX" sz="1200" dirty="0"/>
              <a:t>CÓMO SE REDACTA UN TEXTO: PLANIFICACIÓN DE TEXTOS</a:t>
            </a:r>
          </a:p>
        </p:txBody>
      </p:sp>
      <p:grpSp>
        <p:nvGrpSpPr>
          <p:cNvPr id="13" name="Google Shape;610;p25">
            <a:extLst>
              <a:ext uri="{FF2B5EF4-FFF2-40B4-BE49-F238E27FC236}">
                <a16:creationId xmlns:a16="http://schemas.microsoft.com/office/drawing/2014/main" id="{21B97378-1F1C-4B78-9BE1-6775AEAEED66}"/>
              </a:ext>
            </a:extLst>
          </p:cNvPr>
          <p:cNvGrpSpPr/>
          <p:nvPr/>
        </p:nvGrpSpPr>
        <p:grpSpPr>
          <a:xfrm rot="5650557" flipV="1">
            <a:off x="4394637" y="2312384"/>
            <a:ext cx="218918" cy="577215"/>
            <a:chOff x="3270375" y="3436275"/>
            <a:chExt cx="218918" cy="577215"/>
          </a:xfrm>
        </p:grpSpPr>
        <p:sp>
          <p:nvSpPr>
            <p:cNvPr id="14" name="Google Shape;611;p25">
              <a:extLst>
                <a:ext uri="{FF2B5EF4-FFF2-40B4-BE49-F238E27FC236}">
                  <a16:creationId xmlns:a16="http://schemas.microsoft.com/office/drawing/2014/main" id="{371D40F1-910E-45F3-A1DF-CD211C1CAA7B}"/>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2;p25">
              <a:extLst>
                <a:ext uri="{FF2B5EF4-FFF2-40B4-BE49-F238E27FC236}">
                  <a16:creationId xmlns:a16="http://schemas.microsoft.com/office/drawing/2014/main" id="{C6B93287-4FDF-400B-9F56-CD4270592AD5}"/>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616;p25">
            <a:extLst>
              <a:ext uri="{FF2B5EF4-FFF2-40B4-BE49-F238E27FC236}">
                <a16:creationId xmlns:a16="http://schemas.microsoft.com/office/drawing/2014/main" id="{2447675A-F58F-4028-90D2-27E597A7FC30}"/>
              </a:ext>
            </a:extLst>
          </p:cNvPr>
          <p:cNvGrpSpPr/>
          <p:nvPr/>
        </p:nvGrpSpPr>
        <p:grpSpPr>
          <a:xfrm rot="2128812">
            <a:off x="4470090" y="2946807"/>
            <a:ext cx="233161" cy="539699"/>
            <a:chOff x="5349941" y="3093980"/>
            <a:chExt cx="233161" cy="539699"/>
          </a:xfrm>
        </p:grpSpPr>
        <p:sp>
          <p:nvSpPr>
            <p:cNvPr id="17" name="Google Shape;617;p25">
              <a:extLst>
                <a:ext uri="{FF2B5EF4-FFF2-40B4-BE49-F238E27FC236}">
                  <a16:creationId xmlns:a16="http://schemas.microsoft.com/office/drawing/2014/main" id="{FE88EE89-011B-4513-BB5F-AF014606E057}"/>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8;p25">
              <a:extLst>
                <a:ext uri="{FF2B5EF4-FFF2-40B4-BE49-F238E27FC236}">
                  <a16:creationId xmlns:a16="http://schemas.microsoft.com/office/drawing/2014/main" id="{094C9340-9533-4EAF-AF7A-7DAF422032A3}"/>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10;p25">
            <a:extLst>
              <a:ext uri="{FF2B5EF4-FFF2-40B4-BE49-F238E27FC236}">
                <a16:creationId xmlns:a16="http://schemas.microsoft.com/office/drawing/2014/main" id="{52AE04AA-D1CE-44EA-8CE4-1CE66C0965FC}"/>
              </a:ext>
            </a:extLst>
          </p:cNvPr>
          <p:cNvGrpSpPr/>
          <p:nvPr/>
        </p:nvGrpSpPr>
        <p:grpSpPr>
          <a:xfrm rot="19175662">
            <a:off x="670169" y="3742267"/>
            <a:ext cx="218918" cy="577215"/>
            <a:chOff x="3270375" y="3436275"/>
            <a:chExt cx="218918" cy="577215"/>
          </a:xfrm>
        </p:grpSpPr>
        <p:sp>
          <p:nvSpPr>
            <p:cNvPr id="20" name="Google Shape;611;p25">
              <a:extLst>
                <a:ext uri="{FF2B5EF4-FFF2-40B4-BE49-F238E27FC236}">
                  <a16:creationId xmlns:a16="http://schemas.microsoft.com/office/drawing/2014/main" id="{BC1E2D80-4C33-4530-9320-3421D3F03F5C}"/>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12;p25">
              <a:extLst>
                <a:ext uri="{FF2B5EF4-FFF2-40B4-BE49-F238E27FC236}">
                  <a16:creationId xmlns:a16="http://schemas.microsoft.com/office/drawing/2014/main" id="{60C4BFB2-DC1F-4CB7-BA11-B75F7795D9BA}"/>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616;p25">
            <a:extLst>
              <a:ext uri="{FF2B5EF4-FFF2-40B4-BE49-F238E27FC236}">
                <a16:creationId xmlns:a16="http://schemas.microsoft.com/office/drawing/2014/main" id="{A441D12A-7344-40D9-8C4D-B71C2ED9301D}"/>
              </a:ext>
            </a:extLst>
          </p:cNvPr>
          <p:cNvGrpSpPr/>
          <p:nvPr/>
        </p:nvGrpSpPr>
        <p:grpSpPr>
          <a:xfrm>
            <a:off x="7625729" y="3506002"/>
            <a:ext cx="233161" cy="539699"/>
            <a:chOff x="5349941" y="3093980"/>
            <a:chExt cx="233161" cy="539699"/>
          </a:xfrm>
        </p:grpSpPr>
        <p:sp>
          <p:nvSpPr>
            <p:cNvPr id="23" name="Google Shape;617;p25">
              <a:extLst>
                <a:ext uri="{FF2B5EF4-FFF2-40B4-BE49-F238E27FC236}">
                  <a16:creationId xmlns:a16="http://schemas.microsoft.com/office/drawing/2014/main" id="{06105796-93CB-44FE-AAD9-6873B02CE5C7}"/>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18;p25">
              <a:extLst>
                <a:ext uri="{FF2B5EF4-FFF2-40B4-BE49-F238E27FC236}">
                  <a16:creationId xmlns:a16="http://schemas.microsoft.com/office/drawing/2014/main" id="{E6A568F3-5626-461A-98A0-C2F55C025CA6}"/>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 name="Google Shape;616;p25">
            <a:extLst>
              <a:ext uri="{FF2B5EF4-FFF2-40B4-BE49-F238E27FC236}">
                <a16:creationId xmlns:a16="http://schemas.microsoft.com/office/drawing/2014/main" id="{0EF23DD6-5E61-4E8B-BD1B-DFAA778F52E8}"/>
              </a:ext>
            </a:extLst>
          </p:cNvPr>
          <p:cNvGrpSpPr/>
          <p:nvPr/>
        </p:nvGrpSpPr>
        <p:grpSpPr>
          <a:xfrm rot="13730936">
            <a:off x="4427331" y="3697643"/>
            <a:ext cx="233161" cy="539699"/>
            <a:chOff x="5349941" y="3093980"/>
            <a:chExt cx="233161" cy="539699"/>
          </a:xfrm>
        </p:grpSpPr>
        <p:sp>
          <p:nvSpPr>
            <p:cNvPr id="29" name="Google Shape;617;p25">
              <a:extLst>
                <a:ext uri="{FF2B5EF4-FFF2-40B4-BE49-F238E27FC236}">
                  <a16:creationId xmlns:a16="http://schemas.microsoft.com/office/drawing/2014/main" id="{4E320E88-981A-4590-99C8-AC268CDA6804}"/>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618;p25">
              <a:extLst>
                <a:ext uri="{FF2B5EF4-FFF2-40B4-BE49-F238E27FC236}">
                  <a16:creationId xmlns:a16="http://schemas.microsoft.com/office/drawing/2014/main" id="{30B39CD6-BAA3-49C9-8E01-41C0FDD6606A}"/>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chemeClr val="accent1"/>
            </a:solid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7043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29F216D1-F0D6-419B-B938-E07719DDB15E}"/>
              </a:ext>
            </a:extLst>
          </p:cNvPr>
          <p:cNvSpPr>
            <a:spLocks noGrp="1"/>
          </p:cNvSpPr>
          <p:nvPr>
            <p:ph type="subTitle" idx="1"/>
          </p:nvPr>
        </p:nvSpPr>
        <p:spPr>
          <a:xfrm>
            <a:off x="1307998" y="347421"/>
            <a:ext cx="6699411" cy="792600"/>
          </a:xfrm>
        </p:spPr>
        <p:txBody>
          <a:bodyPr/>
          <a:lstStyle/>
          <a:p>
            <a:r>
              <a:rPr lang="es-MX" sz="1800" dirty="0"/>
              <a:t>EFECTOS DE LOS TEXTOS EN LOS LECTORES: </a:t>
            </a:r>
          </a:p>
          <a:p>
            <a:r>
              <a:rPr lang="es-MX" sz="1800" dirty="0"/>
              <a:t>SOBRE LA TEORÍA DE LAS CLASES DE TEXTOS</a:t>
            </a:r>
          </a:p>
          <a:p>
            <a:endParaRPr lang="es-MX" sz="1800" dirty="0"/>
          </a:p>
        </p:txBody>
      </p:sp>
      <p:sp>
        <p:nvSpPr>
          <p:cNvPr id="5" name="Rectángulo 4">
            <a:extLst>
              <a:ext uri="{FF2B5EF4-FFF2-40B4-BE49-F238E27FC236}">
                <a16:creationId xmlns:a16="http://schemas.microsoft.com/office/drawing/2014/main" id="{B14DCCE2-D072-49FC-BAD1-EB99AF5CB8F4}"/>
              </a:ext>
            </a:extLst>
          </p:cNvPr>
          <p:cNvSpPr/>
          <p:nvPr/>
        </p:nvSpPr>
        <p:spPr>
          <a:xfrm>
            <a:off x="628116" y="1415981"/>
            <a:ext cx="5883779" cy="2123658"/>
          </a:xfrm>
          <a:prstGeom prst="rect">
            <a:avLst/>
          </a:prstGeom>
        </p:spPr>
        <p:txBody>
          <a:bodyPr wrap="square">
            <a:spAutoFit/>
          </a:bodyPr>
          <a:lstStyle/>
          <a:p>
            <a:pPr algn="just"/>
            <a:r>
              <a:rPr lang="es-MX" sz="1100" dirty="0">
                <a:latin typeface="Comfortaa" panose="020B0604020202020204" charset="0"/>
              </a:rPr>
              <a:t>Debemos desprendemos de la idea de que los alumnos en la escuela han de aprender, sobre todo, a hacer ejercicios de redacción y en lugar de ello comprobamos que de lo que se trata es de la creación de textos, se plantea inmediatamente la pregunta sobre qué tipos o -como dicen los lingüistas- qué clases de textos existen.</a:t>
            </a:r>
          </a:p>
          <a:p>
            <a:pPr algn="just"/>
            <a:br>
              <a:rPr lang="es-MX" sz="1100" dirty="0">
                <a:latin typeface="Comfortaa" panose="020B0604020202020204" charset="0"/>
              </a:rPr>
            </a:br>
            <a:r>
              <a:rPr lang="es-MX" sz="1100" dirty="0">
                <a:latin typeface="Comfortaa" panose="020B0604020202020204" charset="0"/>
              </a:rPr>
              <a:t>¿Cómo ordenar y dividir en categorías esta multiplicidad de textos?</a:t>
            </a:r>
          </a:p>
          <a:p>
            <a:pPr algn="just"/>
            <a:r>
              <a:rPr lang="es-MX" sz="1100" dirty="0">
                <a:latin typeface="Comfortaa" panose="020B0604020202020204" charset="0"/>
              </a:rPr>
              <a:t>Grimm y </a:t>
            </a:r>
            <a:r>
              <a:rPr lang="es-MX" sz="1100" dirty="0" err="1">
                <a:latin typeface="Comfortaa" panose="020B0604020202020204" charset="0"/>
              </a:rPr>
              <a:t>Engelkamp</a:t>
            </a:r>
            <a:r>
              <a:rPr lang="es-MX" sz="1100" dirty="0">
                <a:latin typeface="Comfortaa" panose="020B0604020202020204" charset="0"/>
              </a:rPr>
              <a:t> (1981) afirman: «No existe aún una tipología de textos universalmente reconocida»</a:t>
            </a:r>
          </a:p>
          <a:p>
            <a:pPr algn="just"/>
            <a:r>
              <a:rPr lang="es-MX" sz="1100" dirty="0">
                <a:latin typeface="Comfortaa" panose="020B0604020202020204" charset="0"/>
              </a:rPr>
              <a:t>La multiplicidad de los textos es como la de las plantas de un prado en verano y su ordenación depende del punto de vista desde el que los consideramos</a:t>
            </a:r>
          </a:p>
        </p:txBody>
      </p:sp>
      <p:sp>
        <p:nvSpPr>
          <p:cNvPr id="8" name="Rectángulo 7">
            <a:extLst>
              <a:ext uri="{FF2B5EF4-FFF2-40B4-BE49-F238E27FC236}">
                <a16:creationId xmlns:a16="http://schemas.microsoft.com/office/drawing/2014/main" id="{59B37CC7-213F-43C8-A8A5-E5F136157514}"/>
              </a:ext>
            </a:extLst>
          </p:cNvPr>
          <p:cNvSpPr/>
          <p:nvPr/>
        </p:nvSpPr>
        <p:spPr>
          <a:xfrm>
            <a:off x="583495" y="3723345"/>
            <a:ext cx="8148416" cy="769441"/>
          </a:xfrm>
          <a:prstGeom prst="rect">
            <a:avLst/>
          </a:prstGeom>
        </p:spPr>
        <p:txBody>
          <a:bodyPr wrap="square">
            <a:spAutoFit/>
          </a:bodyPr>
          <a:lstStyle/>
          <a:p>
            <a:pPr algn="just"/>
            <a:r>
              <a:rPr lang="es-MX" sz="1100" dirty="0">
                <a:latin typeface="Comfortaa" panose="020B0604020202020204" charset="0"/>
              </a:rPr>
              <a:t>Con respecto al efecto que ejerce en el lector, no se puede pensar en el texto aisladamente; más bien lo consideramos como una mediación entre un autor y un lector. El texto transmite un «mensaje., el mensaje es el contenido transmitido. Redactar significa formular por escrito un mensaje para un lector, de modo que lo comprenda. Llamamos lectura del texto al proceso de comprensión. </a:t>
            </a:r>
          </a:p>
        </p:txBody>
      </p:sp>
      <p:grpSp>
        <p:nvGrpSpPr>
          <p:cNvPr id="9" name="Google Shape;616;p25">
            <a:extLst>
              <a:ext uri="{FF2B5EF4-FFF2-40B4-BE49-F238E27FC236}">
                <a16:creationId xmlns:a16="http://schemas.microsoft.com/office/drawing/2014/main" id="{A4F999A5-D325-4410-BA32-75E1CF13BC43}"/>
              </a:ext>
            </a:extLst>
          </p:cNvPr>
          <p:cNvGrpSpPr/>
          <p:nvPr/>
        </p:nvGrpSpPr>
        <p:grpSpPr>
          <a:xfrm>
            <a:off x="7409204" y="1597258"/>
            <a:ext cx="598205" cy="1398803"/>
            <a:chOff x="5349941" y="3093980"/>
            <a:chExt cx="233161" cy="539699"/>
          </a:xfrm>
        </p:grpSpPr>
        <p:sp>
          <p:nvSpPr>
            <p:cNvPr id="10" name="Google Shape;617;p25">
              <a:extLst>
                <a:ext uri="{FF2B5EF4-FFF2-40B4-BE49-F238E27FC236}">
                  <a16:creationId xmlns:a16="http://schemas.microsoft.com/office/drawing/2014/main" id="{C5ACF442-5118-42D1-9D9A-14BFF39F5D49}"/>
                </a:ext>
              </a:extLst>
            </p:cNvPr>
            <p:cNvSpPr/>
            <p:nvPr/>
          </p:nvSpPr>
          <p:spPr>
            <a:xfrm>
              <a:off x="5349941" y="3093980"/>
              <a:ext cx="233161" cy="539699"/>
            </a:xfrm>
            <a:custGeom>
              <a:avLst/>
              <a:gdLst/>
              <a:ahLst/>
              <a:cxnLst/>
              <a:rect l="l" t="t" r="r" b="b"/>
              <a:pathLst>
                <a:path w="15929" h="36871" extrusionOk="0">
                  <a:moveTo>
                    <a:pt x="12927" y="1310"/>
                  </a:moveTo>
                  <a:cubicBezTo>
                    <a:pt x="13059" y="1310"/>
                    <a:pt x="13190" y="1410"/>
                    <a:pt x="13270" y="1603"/>
                  </a:cubicBezTo>
                  <a:cubicBezTo>
                    <a:pt x="14037" y="3447"/>
                    <a:pt x="14481" y="5410"/>
                    <a:pt x="14579" y="7405"/>
                  </a:cubicBezTo>
                  <a:cubicBezTo>
                    <a:pt x="14631" y="8401"/>
                    <a:pt x="14727" y="9404"/>
                    <a:pt x="14650" y="10394"/>
                  </a:cubicBezTo>
                  <a:cubicBezTo>
                    <a:pt x="14570" y="11450"/>
                    <a:pt x="14306" y="12494"/>
                    <a:pt x="14131" y="13546"/>
                  </a:cubicBezTo>
                  <a:cubicBezTo>
                    <a:pt x="13982" y="14438"/>
                    <a:pt x="13803" y="15329"/>
                    <a:pt x="13656" y="16221"/>
                  </a:cubicBezTo>
                  <a:cubicBezTo>
                    <a:pt x="13593" y="16615"/>
                    <a:pt x="13280" y="17030"/>
                    <a:pt x="13228" y="17476"/>
                  </a:cubicBezTo>
                  <a:cubicBezTo>
                    <a:pt x="13137" y="18254"/>
                    <a:pt x="12729" y="18969"/>
                    <a:pt x="12744" y="19765"/>
                  </a:cubicBezTo>
                  <a:cubicBezTo>
                    <a:pt x="12748" y="19962"/>
                    <a:pt x="12605" y="20084"/>
                    <a:pt x="12506" y="20227"/>
                  </a:cubicBezTo>
                  <a:cubicBezTo>
                    <a:pt x="12152" y="20745"/>
                    <a:pt x="12117" y="21370"/>
                    <a:pt x="11878" y="21917"/>
                  </a:cubicBezTo>
                  <a:cubicBezTo>
                    <a:pt x="11669" y="22395"/>
                    <a:pt x="11403" y="22852"/>
                    <a:pt x="11197" y="23339"/>
                  </a:cubicBezTo>
                  <a:cubicBezTo>
                    <a:pt x="10774" y="24333"/>
                    <a:pt x="10336" y="25329"/>
                    <a:pt x="9801" y="26271"/>
                  </a:cubicBezTo>
                  <a:cubicBezTo>
                    <a:pt x="9476" y="26843"/>
                    <a:pt x="9152" y="27421"/>
                    <a:pt x="8703" y="27949"/>
                  </a:cubicBezTo>
                  <a:cubicBezTo>
                    <a:pt x="8295" y="28429"/>
                    <a:pt x="8018" y="29096"/>
                    <a:pt x="7980" y="29777"/>
                  </a:cubicBezTo>
                  <a:cubicBezTo>
                    <a:pt x="7976" y="29848"/>
                    <a:pt x="8039" y="29955"/>
                    <a:pt x="8103" y="29991"/>
                  </a:cubicBezTo>
                  <a:cubicBezTo>
                    <a:pt x="8653" y="30287"/>
                    <a:pt x="9265" y="30417"/>
                    <a:pt x="9863" y="30417"/>
                  </a:cubicBezTo>
                  <a:cubicBezTo>
                    <a:pt x="10029" y="30417"/>
                    <a:pt x="10194" y="30407"/>
                    <a:pt x="10356" y="30388"/>
                  </a:cubicBezTo>
                  <a:cubicBezTo>
                    <a:pt x="10403" y="30382"/>
                    <a:pt x="10446" y="30380"/>
                    <a:pt x="10486" y="30380"/>
                  </a:cubicBezTo>
                  <a:cubicBezTo>
                    <a:pt x="10845" y="30380"/>
                    <a:pt x="10963" y="30592"/>
                    <a:pt x="11120" y="30749"/>
                  </a:cubicBezTo>
                  <a:cubicBezTo>
                    <a:pt x="11379" y="31008"/>
                    <a:pt x="11197" y="31415"/>
                    <a:pt x="11012" y="31581"/>
                  </a:cubicBezTo>
                  <a:cubicBezTo>
                    <a:pt x="10601" y="31950"/>
                    <a:pt x="10266" y="32382"/>
                    <a:pt x="9933" y="32794"/>
                  </a:cubicBezTo>
                  <a:cubicBezTo>
                    <a:pt x="9462" y="33377"/>
                    <a:pt x="8653" y="33346"/>
                    <a:pt x="8173" y="33865"/>
                  </a:cubicBezTo>
                  <a:cubicBezTo>
                    <a:pt x="7504" y="34590"/>
                    <a:pt x="6473" y="34738"/>
                    <a:pt x="5638" y="35201"/>
                  </a:cubicBezTo>
                  <a:cubicBezTo>
                    <a:pt x="5236" y="35424"/>
                    <a:pt x="4663" y="35606"/>
                    <a:pt x="4139" y="35715"/>
                  </a:cubicBezTo>
                  <a:cubicBezTo>
                    <a:pt x="4051" y="35733"/>
                    <a:pt x="3965" y="35742"/>
                    <a:pt x="3882" y="35742"/>
                  </a:cubicBezTo>
                  <a:cubicBezTo>
                    <a:pt x="3305" y="35742"/>
                    <a:pt x="2864" y="35319"/>
                    <a:pt x="2635" y="34737"/>
                  </a:cubicBezTo>
                  <a:cubicBezTo>
                    <a:pt x="2359" y="34039"/>
                    <a:pt x="2036" y="33360"/>
                    <a:pt x="1840" y="32632"/>
                  </a:cubicBezTo>
                  <a:cubicBezTo>
                    <a:pt x="1529" y="31483"/>
                    <a:pt x="1307" y="30321"/>
                    <a:pt x="1148" y="29146"/>
                  </a:cubicBezTo>
                  <a:cubicBezTo>
                    <a:pt x="1174" y="28775"/>
                    <a:pt x="1008" y="28419"/>
                    <a:pt x="1097" y="28043"/>
                  </a:cubicBezTo>
                  <a:cubicBezTo>
                    <a:pt x="1157" y="27799"/>
                    <a:pt x="1142" y="27603"/>
                    <a:pt x="1483" y="27443"/>
                  </a:cubicBezTo>
                  <a:cubicBezTo>
                    <a:pt x="1591" y="27393"/>
                    <a:pt x="1677" y="27372"/>
                    <a:pt x="1749" y="27372"/>
                  </a:cubicBezTo>
                  <a:cubicBezTo>
                    <a:pt x="1929" y="27372"/>
                    <a:pt x="2027" y="27499"/>
                    <a:pt x="2173" y="27605"/>
                  </a:cubicBezTo>
                  <a:cubicBezTo>
                    <a:pt x="2562" y="27884"/>
                    <a:pt x="2989" y="28107"/>
                    <a:pt x="3305" y="28491"/>
                  </a:cubicBezTo>
                  <a:cubicBezTo>
                    <a:pt x="3370" y="28570"/>
                    <a:pt x="3467" y="28604"/>
                    <a:pt x="3578" y="28604"/>
                  </a:cubicBezTo>
                  <a:cubicBezTo>
                    <a:pt x="3907" y="28604"/>
                    <a:pt x="4366" y="28308"/>
                    <a:pt x="4536" y="27980"/>
                  </a:cubicBezTo>
                  <a:cubicBezTo>
                    <a:pt x="4977" y="27132"/>
                    <a:pt x="5231" y="26216"/>
                    <a:pt x="5696" y="25369"/>
                  </a:cubicBezTo>
                  <a:cubicBezTo>
                    <a:pt x="5998" y="24820"/>
                    <a:pt x="6213" y="24169"/>
                    <a:pt x="6373" y="23540"/>
                  </a:cubicBezTo>
                  <a:cubicBezTo>
                    <a:pt x="6578" y="22733"/>
                    <a:pt x="6987" y="21995"/>
                    <a:pt x="7202" y="21198"/>
                  </a:cubicBezTo>
                  <a:cubicBezTo>
                    <a:pt x="7513" y="20044"/>
                    <a:pt x="7832" y="18890"/>
                    <a:pt x="8063" y="17721"/>
                  </a:cubicBezTo>
                  <a:cubicBezTo>
                    <a:pt x="8290" y="16565"/>
                    <a:pt x="8346" y="15382"/>
                    <a:pt x="8548" y="14217"/>
                  </a:cubicBezTo>
                  <a:cubicBezTo>
                    <a:pt x="8669" y="13519"/>
                    <a:pt x="8479" y="12782"/>
                    <a:pt x="8636" y="12077"/>
                  </a:cubicBezTo>
                  <a:cubicBezTo>
                    <a:pt x="8845" y="11130"/>
                    <a:pt x="8470" y="10201"/>
                    <a:pt x="8591" y="9254"/>
                  </a:cubicBezTo>
                  <a:cubicBezTo>
                    <a:pt x="8628" y="8964"/>
                    <a:pt x="8495" y="8640"/>
                    <a:pt x="8393" y="8347"/>
                  </a:cubicBezTo>
                  <a:cubicBezTo>
                    <a:pt x="8063" y="7404"/>
                    <a:pt x="8069" y="6405"/>
                    <a:pt x="7855" y="5440"/>
                  </a:cubicBezTo>
                  <a:cubicBezTo>
                    <a:pt x="7688" y="4686"/>
                    <a:pt x="7361" y="3983"/>
                    <a:pt x="7190" y="3230"/>
                  </a:cubicBezTo>
                  <a:cubicBezTo>
                    <a:pt x="7114" y="2892"/>
                    <a:pt x="7181" y="2640"/>
                    <a:pt x="7353" y="2457"/>
                  </a:cubicBezTo>
                  <a:cubicBezTo>
                    <a:pt x="7403" y="2403"/>
                    <a:pt x="7456" y="2383"/>
                    <a:pt x="7508" y="2383"/>
                  </a:cubicBezTo>
                  <a:cubicBezTo>
                    <a:pt x="7677" y="2383"/>
                    <a:pt x="7848" y="2592"/>
                    <a:pt x="7955" y="2592"/>
                  </a:cubicBezTo>
                  <a:cubicBezTo>
                    <a:pt x="7956" y="2592"/>
                    <a:pt x="7956" y="2592"/>
                    <a:pt x="7957" y="2592"/>
                  </a:cubicBezTo>
                  <a:cubicBezTo>
                    <a:pt x="7962" y="2592"/>
                    <a:pt x="7967" y="2592"/>
                    <a:pt x="7972" y="2592"/>
                  </a:cubicBezTo>
                  <a:cubicBezTo>
                    <a:pt x="8540" y="2592"/>
                    <a:pt x="8708" y="3323"/>
                    <a:pt x="9238" y="3323"/>
                  </a:cubicBezTo>
                  <a:cubicBezTo>
                    <a:pt x="9303" y="3323"/>
                    <a:pt x="9374" y="3311"/>
                    <a:pt x="9453" y="3286"/>
                  </a:cubicBezTo>
                  <a:lnTo>
                    <a:pt x="9453" y="3286"/>
                  </a:lnTo>
                  <a:cubicBezTo>
                    <a:pt x="9313" y="3820"/>
                    <a:pt x="10190" y="3615"/>
                    <a:pt x="10117" y="4113"/>
                  </a:cubicBezTo>
                  <a:cubicBezTo>
                    <a:pt x="10115" y="4128"/>
                    <a:pt x="10277" y="4185"/>
                    <a:pt x="10364" y="4186"/>
                  </a:cubicBezTo>
                  <a:cubicBezTo>
                    <a:pt x="10367" y="4186"/>
                    <a:pt x="10369" y="4186"/>
                    <a:pt x="10372" y="4186"/>
                  </a:cubicBezTo>
                  <a:cubicBezTo>
                    <a:pt x="10862" y="4186"/>
                    <a:pt x="11564" y="3564"/>
                    <a:pt x="11752" y="3116"/>
                  </a:cubicBezTo>
                  <a:cubicBezTo>
                    <a:pt x="11995" y="2544"/>
                    <a:pt x="12296" y="1996"/>
                    <a:pt x="12647" y="1484"/>
                  </a:cubicBezTo>
                  <a:cubicBezTo>
                    <a:pt x="12727" y="1367"/>
                    <a:pt x="12827" y="1310"/>
                    <a:pt x="12927" y="1310"/>
                  </a:cubicBezTo>
                  <a:close/>
                  <a:moveTo>
                    <a:pt x="12887" y="1"/>
                  </a:moveTo>
                  <a:cubicBezTo>
                    <a:pt x="12771" y="1"/>
                    <a:pt x="12650" y="41"/>
                    <a:pt x="12523" y="140"/>
                  </a:cubicBezTo>
                  <a:cubicBezTo>
                    <a:pt x="11957" y="581"/>
                    <a:pt x="11346" y="1034"/>
                    <a:pt x="11223" y="1824"/>
                  </a:cubicBezTo>
                  <a:cubicBezTo>
                    <a:pt x="11154" y="2269"/>
                    <a:pt x="10693" y="2710"/>
                    <a:pt x="10406" y="2710"/>
                  </a:cubicBezTo>
                  <a:cubicBezTo>
                    <a:pt x="10348" y="2710"/>
                    <a:pt x="10297" y="2692"/>
                    <a:pt x="10257" y="2652"/>
                  </a:cubicBezTo>
                  <a:cubicBezTo>
                    <a:pt x="9907" y="2293"/>
                    <a:pt x="9388" y="2203"/>
                    <a:pt x="9062" y="1830"/>
                  </a:cubicBezTo>
                  <a:cubicBezTo>
                    <a:pt x="8642" y="1350"/>
                    <a:pt x="8099" y="1195"/>
                    <a:pt x="7526" y="1195"/>
                  </a:cubicBezTo>
                  <a:cubicBezTo>
                    <a:pt x="7343" y="1195"/>
                    <a:pt x="7156" y="1210"/>
                    <a:pt x="6970" y="1237"/>
                  </a:cubicBezTo>
                  <a:cubicBezTo>
                    <a:pt x="6277" y="1333"/>
                    <a:pt x="5810" y="2349"/>
                    <a:pt x="6088" y="3136"/>
                  </a:cubicBezTo>
                  <a:cubicBezTo>
                    <a:pt x="6742" y="4984"/>
                    <a:pt x="7086" y="6890"/>
                    <a:pt x="7331" y="8817"/>
                  </a:cubicBezTo>
                  <a:cubicBezTo>
                    <a:pt x="7603" y="10944"/>
                    <a:pt x="7501" y="13074"/>
                    <a:pt x="7295" y="15197"/>
                  </a:cubicBezTo>
                  <a:cubicBezTo>
                    <a:pt x="7024" y="17985"/>
                    <a:pt x="6143" y="20642"/>
                    <a:pt x="5214" y="23277"/>
                  </a:cubicBezTo>
                  <a:cubicBezTo>
                    <a:pt x="4791" y="24475"/>
                    <a:pt x="4192" y="25614"/>
                    <a:pt x="3739" y="26803"/>
                  </a:cubicBezTo>
                  <a:cubicBezTo>
                    <a:pt x="3651" y="27033"/>
                    <a:pt x="3591" y="27123"/>
                    <a:pt x="3515" y="27123"/>
                  </a:cubicBezTo>
                  <a:cubicBezTo>
                    <a:pt x="3439" y="27123"/>
                    <a:pt x="3348" y="27036"/>
                    <a:pt x="3198" y="26910"/>
                  </a:cubicBezTo>
                  <a:cubicBezTo>
                    <a:pt x="2859" y="26625"/>
                    <a:pt x="2448" y="26398"/>
                    <a:pt x="2030" y="26234"/>
                  </a:cubicBezTo>
                  <a:cubicBezTo>
                    <a:pt x="1831" y="26156"/>
                    <a:pt x="1632" y="26109"/>
                    <a:pt x="1439" y="26109"/>
                  </a:cubicBezTo>
                  <a:cubicBezTo>
                    <a:pt x="1143" y="26109"/>
                    <a:pt x="859" y="26220"/>
                    <a:pt x="605" y="26501"/>
                  </a:cubicBezTo>
                  <a:cubicBezTo>
                    <a:pt x="136" y="27020"/>
                    <a:pt x="108" y="27630"/>
                    <a:pt x="61" y="28260"/>
                  </a:cubicBezTo>
                  <a:cubicBezTo>
                    <a:pt x="0" y="29096"/>
                    <a:pt x="120" y="29893"/>
                    <a:pt x="335" y="30707"/>
                  </a:cubicBezTo>
                  <a:cubicBezTo>
                    <a:pt x="804" y="32483"/>
                    <a:pt x="983" y="34337"/>
                    <a:pt x="2140" y="35903"/>
                  </a:cubicBezTo>
                  <a:cubicBezTo>
                    <a:pt x="2602" y="36528"/>
                    <a:pt x="3179" y="36870"/>
                    <a:pt x="3835" y="36870"/>
                  </a:cubicBezTo>
                  <a:cubicBezTo>
                    <a:pt x="4087" y="36870"/>
                    <a:pt x="4351" y="36820"/>
                    <a:pt x="4625" y="36715"/>
                  </a:cubicBezTo>
                  <a:cubicBezTo>
                    <a:pt x="4713" y="36681"/>
                    <a:pt x="4821" y="36622"/>
                    <a:pt x="4903" y="36622"/>
                  </a:cubicBezTo>
                  <a:cubicBezTo>
                    <a:pt x="4918" y="36622"/>
                    <a:pt x="4933" y="36625"/>
                    <a:pt x="4946" y="36630"/>
                  </a:cubicBezTo>
                  <a:cubicBezTo>
                    <a:pt x="5045" y="36666"/>
                    <a:pt x="5141" y="36681"/>
                    <a:pt x="5234" y="36681"/>
                  </a:cubicBezTo>
                  <a:cubicBezTo>
                    <a:pt x="5533" y="36681"/>
                    <a:pt x="5801" y="36526"/>
                    <a:pt x="6052" y="36426"/>
                  </a:cubicBezTo>
                  <a:cubicBezTo>
                    <a:pt x="7247" y="35943"/>
                    <a:pt x="8409" y="35368"/>
                    <a:pt x="9415" y="34583"/>
                  </a:cubicBezTo>
                  <a:cubicBezTo>
                    <a:pt x="9843" y="34248"/>
                    <a:pt x="10371" y="34059"/>
                    <a:pt x="10742" y="33679"/>
                  </a:cubicBezTo>
                  <a:cubicBezTo>
                    <a:pt x="11260" y="33149"/>
                    <a:pt x="11734" y="32578"/>
                    <a:pt x="12221" y="32019"/>
                  </a:cubicBezTo>
                  <a:cubicBezTo>
                    <a:pt x="12704" y="31466"/>
                    <a:pt x="12594" y="30289"/>
                    <a:pt x="12125" y="29759"/>
                  </a:cubicBezTo>
                  <a:cubicBezTo>
                    <a:pt x="11458" y="29005"/>
                    <a:pt x="10487" y="29296"/>
                    <a:pt x="9674" y="28966"/>
                  </a:cubicBezTo>
                  <a:cubicBezTo>
                    <a:pt x="10067" y="28223"/>
                    <a:pt x="10499" y="27502"/>
                    <a:pt x="10969" y="26805"/>
                  </a:cubicBezTo>
                  <a:cubicBezTo>
                    <a:pt x="11890" y="25436"/>
                    <a:pt x="12447" y="23934"/>
                    <a:pt x="13058" y="22452"/>
                  </a:cubicBezTo>
                  <a:cubicBezTo>
                    <a:pt x="13312" y="21834"/>
                    <a:pt x="13390" y="21105"/>
                    <a:pt x="13682" y="20514"/>
                  </a:cubicBezTo>
                  <a:cubicBezTo>
                    <a:pt x="14169" y="19526"/>
                    <a:pt x="14222" y="18455"/>
                    <a:pt x="14564" y="17445"/>
                  </a:cubicBezTo>
                  <a:cubicBezTo>
                    <a:pt x="14800" y="16742"/>
                    <a:pt x="14681" y="15916"/>
                    <a:pt x="14969" y="15241"/>
                  </a:cubicBezTo>
                  <a:cubicBezTo>
                    <a:pt x="15522" y="13946"/>
                    <a:pt x="15189" y="12538"/>
                    <a:pt x="15697" y="11240"/>
                  </a:cubicBezTo>
                  <a:cubicBezTo>
                    <a:pt x="15929" y="10648"/>
                    <a:pt x="15914" y="9967"/>
                    <a:pt x="15738" y="9296"/>
                  </a:cubicBezTo>
                  <a:cubicBezTo>
                    <a:pt x="15592" y="8741"/>
                    <a:pt x="15753" y="8143"/>
                    <a:pt x="15712" y="7553"/>
                  </a:cubicBezTo>
                  <a:cubicBezTo>
                    <a:pt x="15649" y="6681"/>
                    <a:pt x="15621" y="5792"/>
                    <a:pt x="15477" y="4936"/>
                  </a:cubicBezTo>
                  <a:cubicBezTo>
                    <a:pt x="15338" y="4101"/>
                    <a:pt x="14989" y="3286"/>
                    <a:pt x="14650" y="2495"/>
                  </a:cubicBezTo>
                  <a:cubicBezTo>
                    <a:pt x="14362" y="1822"/>
                    <a:pt x="14323" y="1029"/>
                    <a:pt x="13715" y="503"/>
                  </a:cubicBezTo>
                  <a:cubicBezTo>
                    <a:pt x="13473" y="293"/>
                    <a:pt x="13200" y="1"/>
                    <a:pt x="128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8;p25">
              <a:extLst>
                <a:ext uri="{FF2B5EF4-FFF2-40B4-BE49-F238E27FC236}">
                  <a16:creationId xmlns:a16="http://schemas.microsoft.com/office/drawing/2014/main" id="{BCBA0BD7-2DEB-4E76-85A1-1CB09D7C5DC3}"/>
                </a:ext>
              </a:extLst>
            </p:cNvPr>
            <p:cNvSpPr/>
            <p:nvPr/>
          </p:nvSpPr>
          <p:spPr>
            <a:xfrm>
              <a:off x="5364681" y="3113155"/>
              <a:ext cx="200841" cy="503998"/>
            </a:xfrm>
            <a:custGeom>
              <a:avLst/>
              <a:gdLst/>
              <a:ahLst/>
              <a:cxnLst/>
              <a:rect l="l" t="t" r="r" b="b"/>
              <a:pathLst>
                <a:path w="13721" h="34432" extrusionOk="0">
                  <a:moveTo>
                    <a:pt x="11920" y="0"/>
                  </a:moveTo>
                  <a:cubicBezTo>
                    <a:pt x="11820" y="0"/>
                    <a:pt x="11720" y="57"/>
                    <a:pt x="11640" y="174"/>
                  </a:cubicBezTo>
                  <a:cubicBezTo>
                    <a:pt x="11289" y="686"/>
                    <a:pt x="10988" y="1234"/>
                    <a:pt x="10745" y="1808"/>
                  </a:cubicBezTo>
                  <a:cubicBezTo>
                    <a:pt x="10557" y="2254"/>
                    <a:pt x="9855" y="2877"/>
                    <a:pt x="9365" y="2877"/>
                  </a:cubicBezTo>
                  <a:cubicBezTo>
                    <a:pt x="9362" y="2877"/>
                    <a:pt x="9360" y="2877"/>
                    <a:pt x="9357" y="2877"/>
                  </a:cubicBezTo>
                  <a:cubicBezTo>
                    <a:pt x="9270" y="2876"/>
                    <a:pt x="9108" y="2818"/>
                    <a:pt x="9110" y="2803"/>
                  </a:cubicBezTo>
                  <a:cubicBezTo>
                    <a:pt x="9183" y="2306"/>
                    <a:pt x="8306" y="2510"/>
                    <a:pt x="8446" y="1976"/>
                  </a:cubicBezTo>
                  <a:lnTo>
                    <a:pt x="8446" y="1976"/>
                  </a:lnTo>
                  <a:cubicBezTo>
                    <a:pt x="8367" y="2001"/>
                    <a:pt x="8296" y="2013"/>
                    <a:pt x="8231" y="2013"/>
                  </a:cubicBezTo>
                  <a:cubicBezTo>
                    <a:pt x="7701" y="2013"/>
                    <a:pt x="7533" y="1282"/>
                    <a:pt x="6965" y="1282"/>
                  </a:cubicBezTo>
                  <a:cubicBezTo>
                    <a:pt x="6960" y="1282"/>
                    <a:pt x="6955" y="1282"/>
                    <a:pt x="6950" y="1282"/>
                  </a:cubicBezTo>
                  <a:cubicBezTo>
                    <a:pt x="6949" y="1282"/>
                    <a:pt x="6949" y="1282"/>
                    <a:pt x="6948" y="1282"/>
                  </a:cubicBezTo>
                  <a:cubicBezTo>
                    <a:pt x="6841" y="1282"/>
                    <a:pt x="6670" y="1074"/>
                    <a:pt x="6502" y="1074"/>
                  </a:cubicBezTo>
                  <a:cubicBezTo>
                    <a:pt x="6449" y="1074"/>
                    <a:pt x="6397" y="1094"/>
                    <a:pt x="6346" y="1148"/>
                  </a:cubicBezTo>
                  <a:cubicBezTo>
                    <a:pt x="6174" y="1331"/>
                    <a:pt x="6107" y="1582"/>
                    <a:pt x="6183" y="1920"/>
                  </a:cubicBezTo>
                  <a:cubicBezTo>
                    <a:pt x="6354" y="2673"/>
                    <a:pt x="6681" y="3376"/>
                    <a:pt x="6848" y="4132"/>
                  </a:cubicBezTo>
                  <a:cubicBezTo>
                    <a:pt x="7062" y="5095"/>
                    <a:pt x="7056" y="6094"/>
                    <a:pt x="7386" y="7037"/>
                  </a:cubicBezTo>
                  <a:cubicBezTo>
                    <a:pt x="7488" y="7330"/>
                    <a:pt x="7621" y="7654"/>
                    <a:pt x="7584" y="7944"/>
                  </a:cubicBezTo>
                  <a:cubicBezTo>
                    <a:pt x="7463" y="8891"/>
                    <a:pt x="7838" y="9820"/>
                    <a:pt x="7629" y="10767"/>
                  </a:cubicBezTo>
                  <a:cubicBezTo>
                    <a:pt x="7472" y="11472"/>
                    <a:pt x="7662" y="12210"/>
                    <a:pt x="7541" y="12907"/>
                  </a:cubicBezTo>
                  <a:cubicBezTo>
                    <a:pt x="7339" y="14072"/>
                    <a:pt x="7283" y="15255"/>
                    <a:pt x="7056" y="16411"/>
                  </a:cubicBezTo>
                  <a:cubicBezTo>
                    <a:pt x="6825" y="17580"/>
                    <a:pt x="6506" y="18735"/>
                    <a:pt x="6195" y="19888"/>
                  </a:cubicBezTo>
                  <a:cubicBezTo>
                    <a:pt x="5980" y="20687"/>
                    <a:pt x="5571" y="21423"/>
                    <a:pt x="5366" y="22230"/>
                  </a:cubicBezTo>
                  <a:cubicBezTo>
                    <a:pt x="5206" y="22859"/>
                    <a:pt x="4991" y="23510"/>
                    <a:pt x="4689" y="24060"/>
                  </a:cubicBezTo>
                  <a:cubicBezTo>
                    <a:pt x="4224" y="24906"/>
                    <a:pt x="3970" y="25822"/>
                    <a:pt x="3529" y="26670"/>
                  </a:cubicBezTo>
                  <a:cubicBezTo>
                    <a:pt x="3359" y="26998"/>
                    <a:pt x="2900" y="27295"/>
                    <a:pt x="2571" y="27295"/>
                  </a:cubicBezTo>
                  <a:cubicBezTo>
                    <a:pt x="2460" y="27295"/>
                    <a:pt x="2363" y="27260"/>
                    <a:pt x="2298" y="27181"/>
                  </a:cubicBezTo>
                  <a:cubicBezTo>
                    <a:pt x="1982" y="26797"/>
                    <a:pt x="1555" y="26575"/>
                    <a:pt x="1166" y="26295"/>
                  </a:cubicBezTo>
                  <a:cubicBezTo>
                    <a:pt x="1020" y="26189"/>
                    <a:pt x="922" y="26062"/>
                    <a:pt x="742" y="26062"/>
                  </a:cubicBezTo>
                  <a:cubicBezTo>
                    <a:pt x="670" y="26062"/>
                    <a:pt x="584" y="26083"/>
                    <a:pt x="476" y="26133"/>
                  </a:cubicBezTo>
                  <a:cubicBezTo>
                    <a:pt x="135" y="26295"/>
                    <a:pt x="150" y="26489"/>
                    <a:pt x="90" y="26733"/>
                  </a:cubicBezTo>
                  <a:cubicBezTo>
                    <a:pt x="1" y="27109"/>
                    <a:pt x="167" y="27465"/>
                    <a:pt x="141" y="27836"/>
                  </a:cubicBezTo>
                  <a:cubicBezTo>
                    <a:pt x="300" y="29011"/>
                    <a:pt x="522" y="30173"/>
                    <a:pt x="833" y="31324"/>
                  </a:cubicBezTo>
                  <a:cubicBezTo>
                    <a:pt x="1029" y="32052"/>
                    <a:pt x="1352" y="32729"/>
                    <a:pt x="1628" y="33427"/>
                  </a:cubicBezTo>
                  <a:cubicBezTo>
                    <a:pt x="1857" y="34010"/>
                    <a:pt x="2297" y="34432"/>
                    <a:pt x="2875" y="34432"/>
                  </a:cubicBezTo>
                  <a:cubicBezTo>
                    <a:pt x="2958" y="34432"/>
                    <a:pt x="3044" y="34423"/>
                    <a:pt x="3132" y="34405"/>
                  </a:cubicBezTo>
                  <a:cubicBezTo>
                    <a:pt x="3656" y="34296"/>
                    <a:pt x="4229" y="34115"/>
                    <a:pt x="4631" y="33892"/>
                  </a:cubicBezTo>
                  <a:cubicBezTo>
                    <a:pt x="5466" y="33428"/>
                    <a:pt x="6497" y="33280"/>
                    <a:pt x="7166" y="32555"/>
                  </a:cubicBezTo>
                  <a:cubicBezTo>
                    <a:pt x="7646" y="32036"/>
                    <a:pt x="8455" y="32067"/>
                    <a:pt x="8927" y="31485"/>
                  </a:cubicBezTo>
                  <a:cubicBezTo>
                    <a:pt x="9259" y="31072"/>
                    <a:pt x="9594" y="30641"/>
                    <a:pt x="10005" y="30272"/>
                  </a:cubicBezTo>
                  <a:cubicBezTo>
                    <a:pt x="10191" y="30106"/>
                    <a:pt x="10372" y="29698"/>
                    <a:pt x="10114" y="29439"/>
                  </a:cubicBezTo>
                  <a:cubicBezTo>
                    <a:pt x="9955" y="29282"/>
                    <a:pt x="9838" y="29070"/>
                    <a:pt x="9478" y="29070"/>
                  </a:cubicBezTo>
                  <a:cubicBezTo>
                    <a:pt x="9438" y="29070"/>
                    <a:pt x="9396" y="29072"/>
                    <a:pt x="9351" y="29078"/>
                  </a:cubicBezTo>
                  <a:cubicBezTo>
                    <a:pt x="9188" y="29097"/>
                    <a:pt x="9023" y="29107"/>
                    <a:pt x="8856" y="29107"/>
                  </a:cubicBezTo>
                  <a:cubicBezTo>
                    <a:pt x="8258" y="29107"/>
                    <a:pt x="7646" y="28977"/>
                    <a:pt x="7096" y="28681"/>
                  </a:cubicBezTo>
                  <a:cubicBezTo>
                    <a:pt x="7032" y="28645"/>
                    <a:pt x="6969" y="28538"/>
                    <a:pt x="6973" y="28467"/>
                  </a:cubicBezTo>
                  <a:cubicBezTo>
                    <a:pt x="7011" y="27786"/>
                    <a:pt x="7288" y="27119"/>
                    <a:pt x="7696" y="26639"/>
                  </a:cubicBezTo>
                  <a:cubicBezTo>
                    <a:pt x="8145" y="26113"/>
                    <a:pt x="8469" y="25534"/>
                    <a:pt x="8794" y="24961"/>
                  </a:cubicBezTo>
                  <a:cubicBezTo>
                    <a:pt x="9329" y="24019"/>
                    <a:pt x="9767" y="23024"/>
                    <a:pt x="10190" y="22029"/>
                  </a:cubicBezTo>
                  <a:cubicBezTo>
                    <a:pt x="10396" y="21542"/>
                    <a:pt x="10662" y="21086"/>
                    <a:pt x="10871" y="20607"/>
                  </a:cubicBezTo>
                  <a:cubicBezTo>
                    <a:pt x="11110" y="20060"/>
                    <a:pt x="11145" y="19435"/>
                    <a:pt x="11499" y="18918"/>
                  </a:cubicBezTo>
                  <a:cubicBezTo>
                    <a:pt x="11598" y="18774"/>
                    <a:pt x="11741" y="18652"/>
                    <a:pt x="11737" y="18455"/>
                  </a:cubicBezTo>
                  <a:cubicBezTo>
                    <a:pt x="11722" y="17659"/>
                    <a:pt x="12130" y="16944"/>
                    <a:pt x="12221" y="16166"/>
                  </a:cubicBezTo>
                  <a:cubicBezTo>
                    <a:pt x="12273" y="15720"/>
                    <a:pt x="12586" y="15306"/>
                    <a:pt x="12649" y="14911"/>
                  </a:cubicBezTo>
                  <a:cubicBezTo>
                    <a:pt x="12796" y="14019"/>
                    <a:pt x="12975" y="13130"/>
                    <a:pt x="13124" y="12236"/>
                  </a:cubicBezTo>
                  <a:cubicBezTo>
                    <a:pt x="13299" y="11185"/>
                    <a:pt x="13563" y="10141"/>
                    <a:pt x="13643" y="9084"/>
                  </a:cubicBezTo>
                  <a:cubicBezTo>
                    <a:pt x="13720" y="8094"/>
                    <a:pt x="13624" y="7091"/>
                    <a:pt x="13572" y="6095"/>
                  </a:cubicBezTo>
                  <a:cubicBezTo>
                    <a:pt x="13474" y="4100"/>
                    <a:pt x="13030" y="2137"/>
                    <a:pt x="12263" y="293"/>
                  </a:cubicBezTo>
                  <a:cubicBezTo>
                    <a:pt x="12183" y="100"/>
                    <a:pt x="12052" y="0"/>
                    <a:pt x="1192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310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2730B-FD0D-431E-BCB4-11A2F1A28129}"/>
              </a:ext>
            </a:extLst>
          </p:cNvPr>
          <p:cNvSpPr>
            <a:spLocks noGrp="1"/>
          </p:cNvSpPr>
          <p:nvPr>
            <p:ph type="ctrTitle"/>
          </p:nvPr>
        </p:nvSpPr>
        <p:spPr>
          <a:xfrm>
            <a:off x="991850" y="249066"/>
            <a:ext cx="5126400" cy="732900"/>
          </a:xfrm>
        </p:spPr>
        <p:txBody>
          <a:bodyPr/>
          <a:lstStyle/>
          <a:p>
            <a:pPr algn="l"/>
            <a:r>
              <a:rPr lang="es-MX" sz="1600" dirty="0"/>
              <a:t>Textos ex positivos</a:t>
            </a:r>
          </a:p>
        </p:txBody>
      </p:sp>
      <p:sp>
        <p:nvSpPr>
          <p:cNvPr id="3" name="Subtítulo 2">
            <a:extLst>
              <a:ext uri="{FF2B5EF4-FFF2-40B4-BE49-F238E27FC236}">
                <a16:creationId xmlns:a16="http://schemas.microsoft.com/office/drawing/2014/main" id="{E8343322-DD6C-4EB6-89DA-AAE048C0C885}"/>
              </a:ext>
            </a:extLst>
          </p:cNvPr>
          <p:cNvSpPr>
            <a:spLocks noGrp="1"/>
          </p:cNvSpPr>
          <p:nvPr>
            <p:ph type="subTitle" idx="1"/>
          </p:nvPr>
        </p:nvSpPr>
        <p:spPr>
          <a:xfrm>
            <a:off x="310979" y="1052415"/>
            <a:ext cx="8148920" cy="792600"/>
          </a:xfrm>
        </p:spPr>
        <p:txBody>
          <a:bodyPr/>
          <a:lstStyle/>
          <a:p>
            <a:pPr algn="just"/>
            <a:r>
              <a:rPr lang="es-MX" dirty="0"/>
              <a:t>Los textos expositivos nos proporcionan una imagen de una parcela de mundo, una imagen del mundo por tanto, y la mantienen al día. Cuando no se limitan a describir la estructura superficial de la realidad, sino que penetran, explicándola, hasta su estructura profunda, nos «abren» al mundo. Hacen que lo comprendamos mejor.</a:t>
            </a:r>
          </a:p>
        </p:txBody>
      </p:sp>
      <p:grpSp>
        <p:nvGrpSpPr>
          <p:cNvPr id="4" name="Google Shape;728;p28">
            <a:extLst>
              <a:ext uri="{FF2B5EF4-FFF2-40B4-BE49-F238E27FC236}">
                <a16:creationId xmlns:a16="http://schemas.microsoft.com/office/drawing/2014/main" id="{0E0D3F79-3954-44B5-801E-0B80D1B5DCE8}"/>
              </a:ext>
            </a:extLst>
          </p:cNvPr>
          <p:cNvGrpSpPr/>
          <p:nvPr/>
        </p:nvGrpSpPr>
        <p:grpSpPr>
          <a:xfrm>
            <a:off x="7048314" y="2511356"/>
            <a:ext cx="1819110" cy="2485557"/>
            <a:chOff x="797124" y="1924250"/>
            <a:chExt cx="1819110" cy="2485557"/>
          </a:xfrm>
        </p:grpSpPr>
        <p:sp>
          <p:nvSpPr>
            <p:cNvPr id="5" name="Google Shape;729;p28">
              <a:extLst>
                <a:ext uri="{FF2B5EF4-FFF2-40B4-BE49-F238E27FC236}">
                  <a16:creationId xmlns:a16="http://schemas.microsoft.com/office/drawing/2014/main" id="{0A84C761-2B7E-4F90-B0FE-C6B381D49F8F}"/>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30;p28">
              <a:extLst>
                <a:ext uri="{FF2B5EF4-FFF2-40B4-BE49-F238E27FC236}">
                  <a16:creationId xmlns:a16="http://schemas.microsoft.com/office/drawing/2014/main" id="{AA96658E-40E4-47BC-9465-90D8DAFB660D}"/>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31;p28">
              <a:extLst>
                <a:ext uri="{FF2B5EF4-FFF2-40B4-BE49-F238E27FC236}">
                  <a16:creationId xmlns:a16="http://schemas.microsoft.com/office/drawing/2014/main" id="{0EA8D0AA-F33D-40D0-BA1E-6C2DB6563C56}"/>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2;p28">
              <a:extLst>
                <a:ext uri="{FF2B5EF4-FFF2-40B4-BE49-F238E27FC236}">
                  <a16:creationId xmlns:a16="http://schemas.microsoft.com/office/drawing/2014/main" id="{A897BEEE-8B6D-428A-AEBF-0ABD88376AB7}"/>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33;p28">
              <a:extLst>
                <a:ext uri="{FF2B5EF4-FFF2-40B4-BE49-F238E27FC236}">
                  <a16:creationId xmlns:a16="http://schemas.microsoft.com/office/drawing/2014/main" id="{2816FA12-AFEC-4F1C-942A-BADC5D447511}"/>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34;p28">
              <a:extLst>
                <a:ext uri="{FF2B5EF4-FFF2-40B4-BE49-F238E27FC236}">
                  <a16:creationId xmlns:a16="http://schemas.microsoft.com/office/drawing/2014/main" id="{4CB0FF5F-4DF2-4CEA-B14E-3169FC7BAB19}"/>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35;p28">
              <a:extLst>
                <a:ext uri="{FF2B5EF4-FFF2-40B4-BE49-F238E27FC236}">
                  <a16:creationId xmlns:a16="http://schemas.microsoft.com/office/drawing/2014/main" id="{CDF875F7-CACE-4433-93B8-53A0307165FA}"/>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36;p28">
              <a:extLst>
                <a:ext uri="{FF2B5EF4-FFF2-40B4-BE49-F238E27FC236}">
                  <a16:creationId xmlns:a16="http://schemas.microsoft.com/office/drawing/2014/main" id="{FE3F240C-3C6A-4C0D-8885-9316D61EC94E}"/>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37;p28">
              <a:extLst>
                <a:ext uri="{FF2B5EF4-FFF2-40B4-BE49-F238E27FC236}">
                  <a16:creationId xmlns:a16="http://schemas.microsoft.com/office/drawing/2014/main" id="{1BB38315-B73F-4B1C-95B6-7530B0E42AD6}"/>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38;p28">
              <a:extLst>
                <a:ext uri="{FF2B5EF4-FFF2-40B4-BE49-F238E27FC236}">
                  <a16:creationId xmlns:a16="http://schemas.microsoft.com/office/drawing/2014/main" id="{35FB565E-4889-4209-A72B-D81EE581943E}"/>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39;p28">
              <a:extLst>
                <a:ext uri="{FF2B5EF4-FFF2-40B4-BE49-F238E27FC236}">
                  <a16:creationId xmlns:a16="http://schemas.microsoft.com/office/drawing/2014/main" id="{5E032A17-E86C-4C42-8930-9EA65011A151}"/>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0;p28">
              <a:extLst>
                <a:ext uri="{FF2B5EF4-FFF2-40B4-BE49-F238E27FC236}">
                  <a16:creationId xmlns:a16="http://schemas.microsoft.com/office/drawing/2014/main" id="{70571F9E-1827-4EC4-9EDB-105FA286CBB3}"/>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1;p28">
              <a:extLst>
                <a:ext uri="{FF2B5EF4-FFF2-40B4-BE49-F238E27FC236}">
                  <a16:creationId xmlns:a16="http://schemas.microsoft.com/office/drawing/2014/main" id="{7909F36E-71A9-410D-99E3-954A3E931ED3}"/>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42;p28">
              <a:extLst>
                <a:ext uri="{FF2B5EF4-FFF2-40B4-BE49-F238E27FC236}">
                  <a16:creationId xmlns:a16="http://schemas.microsoft.com/office/drawing/2014/main" id="{7C85DC75-D5DC-4273-AB68-3C8FBE6B4F1D}"/>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3;p28">
              <a:extLst>
                <a:ext uri="{FF2B5EF4-FFF2-40B4-BE49-F238E27FC236}">
                  <a16:creationId xmlns:a16="http://schemas.microsoft.com/office/drawing/2014/main" id="{E13B1E65-B1A1-4755-A375-4892D2083EEE}"/>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4;p28">
              <a:extLst>
                <a:ext uri="{FF2B5EF4-FFF2-40B4-BE49-F238E27FC236}">
                  <a16:creationId xmlns:a16="http://schemas.microsoft.com/office/drawing/2014/main" id="{08F55B79-249D-488B-930B-8A4B51BEBDE5}"/>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5;p28">
              <a:extLst>
                <a:ext uri="{FF2B5EF4-FFF2-40B4-BE49-F238E27FC236}">
                  <a16:creationId xmlns:a16="http://schemas.microsoft.com/office/drawing/2014/main" id="{B43544F3-79B2-49B0-A00C-2E743F2D3A88}"/>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6;p28">
              <a:extLst>
                <a:ext uri="{FF2B5EF4-FFF2-40B4-BE49-F238E27FC236}">
                  <a16:creationId xmlns:a16="http://schemas.microsoft.com/office/drawing/2014/main" id="{2CDB1723-5507-4CD2-96DC-1DB1EA8137FA}"/>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7;p28">
              <a:extLst>
                <a:ext uri="{FF2B5EF4-FFF2-40B4-BE49-F238E27FC236}">
                  <a16:creationId xmlns:a16="http://schemas.microsoft.com/office/drawing/2014/main" id="{D09B7363-B540-49DA-9E95-91EA364C995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8;p28">
              <a:extLst>
                <a:ext uri="{FF2B5EF4-FFF2-40B4-BE49-F238E27FC236}">
                  <a16:creationId xmlns:a16="http://schemas.microsoft.com/office/drawing/2014/main" id="{117F04B3-6F75-4A43-8B24-37379BDA3272}"/>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9;p28">
              <a:extLst>
                <a:ext uri="{FF2B5EF4-FFF2-40B4-BE49-F238E27FC236}">
                  <a16:creationId xmlns:a16="http://schemas.microsoft.com/office/drawing/2014/main" id="{220332C0-AE57-4C28-8A30-C18FE599009D}"/>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0;p28">
              <a:extLst>
                <a:ext uri="{FF2B5EF4-FFF2-40B4-BE49-F238E27FC236}">
                  <a16:creationId xmlns:a16="http://schemas.microsoft.com/office/drawing/2014/main" id="{959538E5-5023-4986-AC8C-657D51F94C7F}"/>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1;p28">
              <a:extLst>
                <a:ext uri="{FF2B5EF4-FFF2-40B4-BE49-F238E27FC236}">
                  <a16:creationId xmlns:a16="http://schemas.microsoft.com/office/drawing/2014/main" id="{24691AAB-D080-48DE-B8E9-3F5F3A5B42E3}"/>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ángulo 27">
            <a:extLst>
              <a:ext uri="{FF2B5EF4-FFF2-40B4-BE49-F238E27FC236}">
                <a16:creationId xmlns:a16="http://schemas.microsoft.com/office/drawing/2014/main" id="{AB8C5F88-9C86-44C3-9BD3-2F451FDA287F}"/>
              </a:ext>
            </a:extLst>
          </p:cNvPr>
          <p:cNvSpPr/>
          <p:nvPr/>
        </p:nvSpPr>
        <p:spPr>
          <a:xfrm>
            <a:off x="600578" y="1985914"/>
            <a:ext cx="5908944" cy="1123384"/>
          </a:xfrm>
          <a:prstGeom prst="rect">
            <a:avLst/>
          </a:prstGeom>
        </p:spPr>
        <p:txBody>
          <a:bodyPr wrap="square">
            <a:spAutoFit/>
          </a:bodyPr>
          <a:lstStyle/>
          <a:p>
            <a:pPr algn="just"/>
            <a:r>
              <a:rPr lang="es-MX" sz="1100" dirty="0">
                <a:latin typeface="Comfortaa" panose="020B0604020202020204" charset="0"/>
              </a:rPr>
              <a:t>Entre los textos expositivos se pueden diferenciar dos grandes grupos: los </a:t>
            </a:r>
            <a:r>
              <a:rPr lang="es-MX" sz="1200" b="1" dirty="0">
                <a:solidFill>
                  <a:schemeClr val="accent4">
                    <a:lumMod val="75000"/>
                  </a:schemeClr>
                </a:solidFill>
                <a:latin typeface="Comfortaa" panose="020B0604020202020204" charset="0"/>
              </a:rPr>
              <a:t>descriptivos</a:t>
            </a:r>
            <a:r>
              <a:rPr lang="es-MX" sz="1100" dirty="0">
                <a:solidFill>
                  <a:schemeClr val="accent4">
                    <a:lumMod val="75000"/>
                  </a:schemeClr>
                </a:solidFill>
                <a:latin typeface="Comfortaa" panose="020B0604020202020204" charset="0"/>
              </a:rPr>
              <a:t> </a:t>
            </a:r>
            <a:r>
              <a:rPr lang="es-MX" sz="1100" dirty="0">
                <a:latin typeface="Comfortaa" panose="020B0604020202020204" charset="0"/>
              </a:rPr>
              <a:t>y los </a:t>
            </a:r>
            <a:r>
              <a:rPr lang="es-MX" sz="1200" b="1" dirty="0">
                <a:solidFill>
                  <a:schemeClr val="accent4">
                    <a:lumMod val="75000"/>
                  </a:schemeClr>
                </a:solidFill>
                <a:latin typeface="Comfortaa" panose="020B0604020202020204" charset="0"/>
              </a:rPr>
              <a:t>interpretativos.</a:t>
            </a:r>
            <a:endParaRPr lang="es-MX" sz="1100" b="1" dirty="0">
              <a:solidFill>
                <a:schemeClr val="accent4">
                  <a:lumMod val="75000"/>
                </a:schemeClr>
              </a:solidFill>
              <a:latin typeface="Comfortaa" panose="020B0604020202020204" charset="0"/>
            </a:endParaRPr>
          </a:p>
          <a:p>
            <a:pPr algn="just"/>
            <a:r>
              <a:rPr lang="es-MX" sz="1100" dirty="0">
                <a:latin typeface="Comfortaa" panose="020B0604020202020204" charset="0"/>
              </a:rPr>
              <a:t>Las transacciones entre ambos son fluidas. Las noticias acerca de acontecimientos diarios, los datos léxicos son por lo general de naturaleza descriptiva.</a:t>
            </a:r>
          </a:p>
          <a:p>
            <a:pPr algn="just"/>
            <a:endParaRPr lang="es-MX" sz="1100" dirty="0">
              <a:latin typeface="Comfortaa" panose="020B0604020202020204" charset="0"/>
            </a:endParaRPr>
          </a:p>
        </p:txBody>
      </p:sp>
      <p:sp>
        <p:nvSpPr>
          <p:cNvPr id="29" name="Rectángulo 28">
            <a:extLst>
              <a:ext uri="{FF2B5EF4-FFF2-40B4-BE49-F238E27FC236}">
                <a16:creationId xmlns:a16="http://schemas.microsoft.com/office/drawing/2014/main" id="{1432538F-11F5-4DF5-A893-D662E3011DC6}"/>
              </a:ext>
            </a:extLst>
          </p:cNvPr>
          <p:cNvSpPr/>
          <p:nvPr/>
        </p:nvSpPr>
        <p:spPr>
          <a:xfrm>
            <a:off x="527882" y="3230033"/>
            <a:ext cx="6450446" cy="1277273"/>
          </a:xfrm>
          <a:prstGeom prst="rect">
            <a:avLst/>
          </a:prstGeom>
        </p:spPr>
        <p:txBody>
          <a:bodyPr wrap="square">
            <a:spAutoFit/>
          </a:bodyPr>
          <a:lstStyle/>
          <a:p>
            <a:r>
              <a:rPr lang="es-MX" sz="1100" dirty="0">
                <a:latin typeface="Comfortaa" panose="020B0604020202020204" charset="0"/>
              </a:rPr>
              <a:t>Los textos científicos se ocupan de la </a:t>
            </a:r>
            <a:r>
              <a:rPr lang="es-MX" sz="1100" b="1" dirty="0">
                <a:solidFill>
                  <a:schemeClr val="accent4">
                    <a:lumMod val="75000"/>
                  </a:schemeClr>
                </a:solidFill>
                <a:latin typeface="Comfortaa" panose="020B0604020202020204" charset="0"/>
              </a:rPr>
              <a:t>interpretación </a:t>
            </a:r>
            <a:r>
              <a:rPr lang="es-MX" sz="1100" dirty="0">
                <a:latin typeface="Comfortaa" panose="020B0604020202020204" charset="0"/>
              </a:rPr>
              <a:t>y la </a:t>
            </a:r>
            <a:r>
              <a:rPr lang="es-MX" sz="1100" b="1" dirty="0">
                <a:solidFill>
                  <a:schemeClr val="accent4">
                    <a:lumMod val="75000"/>
                  </a:schemeClr>
                </a:solidFill>
                <a:latin typeface="Comfortaa" panose="020B0604020202020204" charset="0"/>
              </a:rPr>
              <a:t>explicación</a:t>
            </a:r>
            <a:r>
              <a:rPr lang="es-MX" sz="1100" dirty="0">
                <a:latin typeface="Comfortaa" panose="020B0604020202020204" charset="0"/>
              </a:rPr>
              <a:t> de la realidad.</a:t>
            </a:r>
          </a:p>
          <a:p>
            <a:pPr algn="just"/>
            <a:r>
              <a:rPr lang="es-MX" sz="1100" dirty="0">
                <a:latin typeface="Comfortaa" panose="020B0604020202020204" charset="0"/>
              </a:rPr>
              <a:t> Buscan, bajo la superficie de los fenómenos, interconexiones generales más profundas. Utilizan un repertorio de normas, conceptos y métodos determinados con exactitud. Con frecuencia no poseen sólo una función orientadora, sino también didáctica. Buscan provocar en el lector procesos de aprendizaje y han de fomentarlos, ya que los nuevos resultados no pueden entenderse hasta que el lector aprende ciertos conceptos y métodos. </a:t>
            </a:r>
          </a:p>
        </p:txBody>
      </p:sp>
    </p:spTree>
    <p:extLst>
      <p:ext uri="{BB962C8B-B14F-4D97-AF65-F5344CB8AC3E}">
        <p14:creationId xmlns:p14="http://schemas.microsoft.com/office/powerpoint/2010/main" val="4151903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235D536-715B-408A-9FA3-000F778146D7}"/>
              </a:ext>
            </a:extLst>
          </p:cNvPr>
          <p:cNvSpPr/>
          <p:nvPr/>
        </p:nvSpPr>
        <p:spPr>
          <a:xfrm>
            <a:off x="2209088" y="1150837"/>
            <a:ext cx="6789634" cy="2246769"/>
          </a:xfrm>
          <a:prstGeom prst="rect">
            <a:avLst/>
          </a:prstGeom>
        </p:spPr>
        <p:txBody>
          <a:bodyPr wrap="square">
            <a:spAutoFit/>
          </a:bodyPr>
          <a:lstStyle/>
          <a:p>
            <a:pPr algn="just"/>
            <a:r>
              <a:rPr lang="es-MX" dirty="0">
                <a:latin typeface="Comfortaa" panose="020B0604020202020204" charset="0"/>
              </a:rPr>
              <a:t>Diferenciamos como primera gran clase de textos, los textos expositivos. Su función consiste en exponer la realidad y los procesos que en ella tienen lugar, desde la ficción, hasta el hecho; desde la realidad meramente imaginada, hasta la realidad objetiva. Son importantes subgrupos de los textos expositivos los textos descriptivos y los explicativos o interpretativos. Ambos pueden estar concebidos de un modo didáctico, es decir, promover procesos de aprendizaje. Los textos con finalidad práctica poseen una función orientadora, los de ficción suelen servir para fines de distracción o transmiten vivencias estéticas. Pero también existen coincidencias. </a:t>
            </a:r>
          </a:p>
        </p:txBody>
      </p:sp>
      <p:grpSp>
        <p:nvGrpSpPr>
          <p:cNvPr id="3" name="Google Shape;610;p25">
            <a:extLst>
              <a:ext uri="{FF2B5EF4-FFF2-40B4-BE49-F238E27FC236}">
                <a16:creationId xmlns:a16="http://schemas.microsoft.com/office/drawing/2014/main" id="{DE097257-23B9-4A5B-933E-DCF909038B58}"/>
              </a:ext>
            </a:extLst>
          </p:cNvPr>
          <p:cNvGrpSpPr/>
          <p:nvPr/>
        </p:nvGrpSpPr>
        <p:grpSpPr>
          <a:xfrm>
            <a:off x="957128" y="1150837"/>
            <a:ext cx="577174" cy="1340951"/>
            <a:chOff x="3270375" y="3436275"/>
            <a:chExt cx="218918" cy="577215"/>
          </a:xfrm>
        </p:grpSpPr>
        <p:sp>
          <p:nvSpPr>
            <p:cNvPr id="4" name="Google Shape;611;p25">
              <a:extLst>
                <a:ext uri="{FF2B5EF4-FFF2-40B4-BE49-F238E27FC236}">
                  <a16:creationId xmlns:a16="http://schemas.microsoft.com/office/drawing/2014/main" id="{DB6C4762-D462-47EE-88D2-4EBA7AF3234A}"/>
                </a:ext>
              </a:extLst>
            </p:cNvPr>
            <p:cNvSpPr/>
            <p:nvPr/>
          </p:nvSpPr>
          <p:spPr>
            <a:xfrm>
              <a:off x="3270375" y="3436275"/>
              <a:ext cx="218918"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2;p25">
              <a:extLst>
                <a:ext uri="{FF2B5EF4-FFF2-40B4-BE49-F238E27FC236}">
                  <a16:creationId xmlns:a16="http://schemas.microsoft.com/office/drawing/2014/main" id="{475C45A0-5B7A-4BD5-BE70-BF7E0DE29706}"/>
                </a:ext>
              </a:extLst>
            </p:cNvPr>
            <p:cNvSpPr/>
            <p:nvPr/>
          </p:nvSpPr>
          <p:spPr>
            <a:xfrm>
              <a:off x="3288423" y="3464525"/>
              <a:ext cx="178987"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3750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71BF77E6-5873-42D0-A2F2-DD4A6EE018EF}"/>
              </a:ext>
            </a:extLst>
          </p:cNvPr>
          <p:cNvSpPr>
            <a:spLocks noGrp="1"/>
          </p:cNvSpPr>
          <p:nvPr>
            <p:ph type="subTitle" idx="1"/>
          </p:nvPr>
        </p:nvSpPr>
        <p:spPr>
          <a:xfrm>
            <a:off x="152290" y="1784941"/>
            <a:ext cx="3419852" cy="792600"/>
          </a:xfrm>
        </p:spPr>
        <p:txBody>
          <a:bodyPr/>
          <a:lstStyle/>
          <a:p>
            <a:pPr algn="just"/>
            <a:r>
              <a:rPr lang="es-MX" sz="1000" dirty="0"/>
              <a:t>El clásico texto que establece relaciones es el contrato o el acuerdo. Por regla general, las partes contratantes, ya se trate de individuos o de grupos, asumen determinadas obligaciones y al mismo tiempo adquieren determinados derechos o sucede cuando una clase escolar cumple una orden común: cada cual se compromete a adoptar determinados modos de comportamiento y al mismo tiempo tiene derecho a participar en determinadas decisiones y hacer valer su opinión.</a:t>
            </a:r>
            <a:endParaRPr lang="es-MX" sz="1000" b="1" dirty="0"/>
          </a:p>
          <a:p>
            <a:pPr algn="just"/>
            <a:endParaRPr lang="es-MX" sz="1000" dirty="0"/>
          </a:p>
        </p:txBody>
      </p:sp>
      <p:sp>
        <p:nvSpPr>
          <p:cNvPr id="15" name="Rectángulo: esquinas redondeadas 14">
            <a:extLst>
              <a:ext uri="{FF2B5EF4-FFF2-40B4-BE49-F238E27FC236}">
                <a16:creationId xmlns:a16="http://schemas.microsoft.com/office/drawing/2014/main" id="{0D649E84-2344-4763-B18B-8AB7A62BB16F}"/>
              </a:ext>
            </a:extLst>
          </p:cNvPr>
          <p:cNvSpPr/>
          <p:nvPr/>
        </p:nvSpPr>
        <p:spPr>
          <a:xfrm>
            <a:off x="1076112" y="1208141"/>
            <a:ext cx="1824000" cy="555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Subtítulo 2">
            <a:extLst>
              <a:ext uri="{FF2B5EF4-FFF2-40B4-BE49-F238E27FC236}">
                <a16:creationId xmlns:a16="http://schemas.microsoft.com/office/drawing/2014/main" id="{8F32BCD5-F4C3-4E3F-917E-29C63D35A427}"/>
              </a:ext>
            </a:extLst>
          </p:cNvPr>
          <p:cNvSpPr>
            <a:spLocks noGrp="1"/>
          </p:cNvSpPr>
          <p:nvPr>
            <p:ph type="subTitle" idx="2"/>
          </p:nvPr>
        </p:nvSpPr>
        <p:spPr>
          <a:xfrm>
            <a:off x="6271644" y="3147485"/>
            <a:ext cx="2547616" cy="2092095"/>
          </a:xfrm>
        </p:spPr>
        <p:txBody>
          <a:bodyPr/>
          <a:lstStyle/>
          <a:p>
            <a:pPr algn="just"/>
            <a:r>
              <a:rPr lang="es-MX" sz="1000" dirty="0"/>
              <a:t>Otros textos son redactados con la intención de despertar interés por algo y fijar o modificar motivos. En esta categoría se incluyen los de carácter publicitario y las ofertas. En las esferas política y social</a:t>
            </a:r>
          </a:p>
        </p:txBody>
      </p:sp>
      <p:sp>
        <p:nvSpPr>
          <p:cNvPr id="4" name="Subtítulo 3">
            <a:extLst>
              <a:ext uri="{FF2B5EF4-FFF2-40B4-BE49-F238E27FC236}">
                <a16:creationId xmlns:a16="http://schemas.microsoft.com/office/drawing/2014/main" id="{DA778354-A1D4-4B95-940A-18CB731DC255}"/>
              </a:ext>
            </a:extLst>
          </p:cNvPr>
          <p:cNvSpPr>
            <a:spLocks noGrp="1"/>
          </p:cNvSpPr>
          <p:nvPr>
            <p:ph type="subTitle" idx="3"/>
          </p:nvPr>
        </p:nvSpPr>
        <p:spPr>
          <a:xfrm>
            <a:off x="3640654" y="2181241"/>
            <a:ext cx="2630990" cy="792600"/>
          </a:xfrm>
        </p:spPr>
        <p:txBody>
          <a:bodyPr/>
          <a:lstStyle/>
          <a:p>
            <a:pPr algn="just"/>
            <a:r>
              <a:rPr lang="es-MX" sz="1000" dirty="0"/>
              <a:t>Las instrucciones de manejo y uso no apelan tanto a los motivos, como a la inteligencia práctica de quien actúa. La motivación, el interés en una actividad o en el uso de un objeto se presuponen; se explican el por qué y el cómo: cómo se construye un avión sin motor con un determinado juego de piezas, cómo se utiliza un extintor de incendios, cómo y por qué camino se escala una difícil montaña, cómo se maneja una tabla de surf o un balandro. </a:t>
            </a:r>
          </a:p>
        </p:txBody>
      </p:sp>
      <p:sp>
        <p:nvSpPr>
          <p:cNvPr id="16" name="Rectángulo: esquinas redondeadas 15">
            <a:extLst>
              <a:ext uri="{FF2B5EF4-FFF2-40B4-BE49-F238E27FC236}">
                <a16:creationId xmlns:a16="http://schemas.microsoft.com/office/drawing/2014/main" id="{1941C478-F25C-4AC3-AC59-5CA455915152}"/>
              </a:ext>
            </a:extLst>
          </p:cNvPr>
          <p:cNvSpPr/>
          <p:nvPr/>
        </p:nvSpPr>
        <p:spPr>
          <a:xfrm>
            <a:off x="4195269" y="1527454"/>
            <a:ext cx="1824000" cy="555446"/>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Título 4">
            <a:extLst>
              <a:ext uri="{FF2B5EF4-FFF2-40B4-BE49-F238E27FC236}">
                <a16:creationId xmlns:a16="http://schemas.microsoft.com/office/drawing/2014/main" id="{07915AB1-346D-44E2-96F1-571A003ADD7D}"/>
              </a:ext>
            </a:extLst>
          </p:cNvPr>
          <p:cNvSpPr>
            <a:spLocks noGrp="1"/>
          </p:cNvSpPr>
          <p:nvPr>
            <p:ph type="ctrTitle"/>
          </p:nvPr>
        </p:nvSpPr>
        <p:spPr>
          <a:xfrm>
            <a:off x="1108739" y="1224589"/>
            <a:ext cx="1824000" cy="732900"/>
          </a:xfrm>
        </p:spPr>
        <p:txBody>
          <a:bodyPr/>
          <a:lstStyle/>
          <a:p>
            <a:r>
              <a:rPr lang="es-MX" sz="1200" dirty="0"/>
              <a:t>Texto para establecer relación:</a:t>
            </a:r>
            <a:br>
              <a:rPr lang="es-MX" sz="1200" dirty="0"/>
            </a:br>
            <a:endParaRPr lang="es-MX" sz="1200" dirty="0"/>
          </a:p>
        </p:txBody>
      </p:sp>
      <p:sp>
        <p:nvSpPr>
          <p:cNvPr id="17" name="Rectángulo: esquinas redondeadas 16">
            <a:extLst>
              <a:ext uri="{FF2B5EF4-FFF2-40B4-BE49-F238E27FC236}">
                <a16:creationId xmlns:a16="http://schemas.microsoft.com/office/drawing/2014/main" id="{289CAA60-727C-4C09-80EA-D3C389DCF149}"/>
              </a:ext>
            </a:extLst>
          </p:cNvPr>
          <p:cNvSpPr/>
          <p:nvPr/>
        </p:nvSpPr>
        <p:spPr>
          <a:xfrm>
            <a:off x="6754707" y="2495765"/>
            <a:ext cx="1824000" cy="55544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Título 5">
            <a:extLst>
              <a:ext uri="{FF2B5EF4-FFF2-40B4-BE49-F238E27FC236}">
                <a16:creationId xmlns:a16="http://schemas.microsoft.com/office/drawing/2014/main" id="{C2D5107A-E66A-4AD9-AE66-D4523B531D4A}"/>
              </a:ext>
            </a:extLst>
          </p:cNvPr>
          <p:cNvSpPr>
            <a:spLocks noGrp="1"/>
          </p:cNvSpPr>
          <p:nvPr>
            <p:ph type="ctrTitle" idx="4"/>
          </p:nvPr>
        </p:nvSpPr>
        <p:spPr>
          <a:xfrm>
            <a:off x="4227896" y="1350000"/>
            <a:ext cx="1824000" cy="732900"/>
          </a:xfrm>
        </p:spPr>
        <p:txBody>
          <a:bodyPr/>
          <a:lstStyle/>
          <a:p>
            <a:r>
              <a:rPr lang="es-MX" sz="1200" dirty="0"/>
              <a:t>Textos para despertar el interés</a:t>
            </a:r>
          </a:p>
        </p:txBody>
      </p:sp>
      <p:sp>
        <p:nvSpPr>
          <p:cNvPr id="7" name="Título 6">
            <a:extLst>
              <a:ext uri="{FF2B5EF4-FFF2-40B4-BE49-F238E27FC236}">
                <a16:creationId xmlns:a16="http://schemas.microsoft.com/office/drawing/2014/main" id="{0CE47805-274C-4D02-9E2E-20235FB06478}"/>
              </a:ext>
            </a:extLst>
          </p:cNvPr>
          <p:cNvSpPr>
            <a:spLocks noGrp="1"/>
          </p:cNvSpPr>
          <p:nvPr>
            <p:ph type="ctrTitle" idx="5"/>
          </p:nvPr>
        </p:nvSpPr>
        <p:spPr>
          <a:xfrm>
            <a:off x="6809690" y="2322121"/>
            <a:ext cx="1824000" cy="732900"/>
          </a:xfrm>
        </p:spPr>
        <p:txBody>
          <a:bodyPr/>
          <a:lstStyle/>
          <a:p>
            <a:r>
              <a:rPr lang="es-MX" sz="1200" dirty="0"/>
              <a:t>Textos para dar instrucciones</a:t>
            </a:r>
          </a:p>
        </p:txBody>
      </p:sp>
      <p:sp>
        <p:nvSpPr>
          <p:cNvPr id="8" name="Subtítulo 7">
            <a:extLst>
              <a:ext uri="{FF2B5EF4-FFF2-40B4-BE49-F238E27FC236}">
                <a16:creationId xmlns:a16="http://schemas.microsoft.com/office/drawing/2014/main" id="{BDAEDE63-2C8E-43C9-982D-6243B56F6BF5}"/>
              </a:ext>
            </a:extLst>
          </p:cNvPr>
          <p:cNvSpPr>
            <a:spLocks noGrp="1"/>
          </p:cNvSpPr>
          <p:nvPr>
            <p:ph type="subTitle" idx="6"/>
          </p:nvPr>
        </p:nvSpPr>
        <p:spPr>
          <a:xfrm>
            <a:off x="152290" y="3905509"/>
            <a:ext cx="3170412" cy="792600"/>
          </a:xfrm>
        </p:spPr>
        <p:txBody>
          <a:bodyPr/>
          <a:lstStyle/>
          <a:p>
            <a:pPr algn="just"/>
            <a:r>
              <a:rPr lang="es-MX" sz="1000" dirty="0"/>
              <a:t>Otros textos establecen relaciones afectivas. En esta categoría no se incluyen solamente las cartas de amor, los intercambios por correspondencia entre escolares pertenecientes a países de distinto idioma tienen efectos similares.</a:t>
            </a:r>
          </a:p>
          <a:p>
            <a:pPr algn="just"/>
            <a:endParaRPr lang="es-MX" sz="1000" dirty="0"/>
          </a:p>
        </p:txBody>
      </p:sp>
      <p:sp>
        <p:nvSpPr>
          <p:cNvPr id="14" name="Título 13">
            <a:extLst>
              <a:ext uri="{FF2B5EF4-FFF2-40B4-BE49-F238E27FC236}">
                <a16:creationId xmlns:a16="http://schemas.microsoft.com/office/drawing/2014/main" id="{41C1242E-6609-4071-919D-9DA60E7D7CA0}"/>
              </a:ext>
            </a:extLst>
          </p:cNvPr>
          <p:cNvSpPr>
            <a:spLocks noGrp="1"/>
          </p:cNvSpPr>
          <p:nvPr>
            <p:ph type="ctrTitle" idx="15"/>
          </p:nvPr>
        </p:nvSpPr>
        <p:spPr>
          <a:xfrm>
            <a:off x="925496" y="214276"/>
            <a:ext cx="5126400" cy="732900"/>
          </a:xfrm>
        </p:spPr>
        <p:txBody>
          <a:bodyPr/>
          <a:lstStyle/>
          <a:p>
            <a:r>
              <a:rPr lang="es-MX" sz="1800" dirty="0"/>
              <a:t>TEXTOS CON UNA INTENCIÓN ESPECÍFICA</a:t>
            </a:r>
            <a:br>
              <a:rPr lang="es-MX" sz="1800" dirty="0"/>
            </a:br>
            <a:endParaRPr lang="es-MX" sz="1800" dirty="0"/>
          </a:p>
        </p:txBody>
      </p:sp>
      <p:sp>
        <p:nvSpPr>
          <p:cNvPr id="18" name="Rectángulo 17">
            <a:extLst>
              <a:ext uri="{FF2B5EF4-FFF2-40B4-BE49-F238E27FC236}">
                <a16:creationId xmlns:a16="http://schemas.microsoft.com/office/drawing/2014/main" id="{F94F79B8-8ED2-4295-AADE-FDB81C284A95}"/>
              </a:ext>
            </a:extLst>
          </p:cNvPr>
          <p:cNvSpPr/>
          <p:nvPr/>
        </p:nvSpPr>
        <p:spPr>
          <a:xfrm>
            <a:off x="2932739" y="653845"/>
            <a:ext cx="6003422" cy="738664"/>
          </a:xfrm>
          <a:prstGeom prst="rect">
            <a:avLst/>
          </a:prstGeom>
        </p:spPr>
        <p:txBody>
          <a:bodyPr wrap="square">
            <a:spAutoFit/>
          </a:bodyPr>
          <a:lstStyle/>
          <a:p>
            <a:pPr algn="just"/>
            <a:r>
              <a:rPr lang="es-MX" sz="1050" dirty="0">
                <a:latin typeface="Comfortaa" panose="020B0604020202020204" charset="0"/>
              </a:rPr>
              <a:t>Como es lógico, también un texto ex positivo tiene efectos específicos en el lector: un chiste hace reír, una descripción despierta asombro, una explicación da lugar a un mejor entendimiento de algo. Por «intención de lograr un efecto específico». entendemos aquí algo distinto.</a:t>
            </a:r>
          </a:p>
        </p:txBody>
      </p:sp>
    </p:spTree>
    <p:extLst>
      <p:ext uri="{BB962C8B-B14F-4D97-AF65-F5344CB8AC3E}">
        <p14:creationId xmlns:p14="http://schemas.microsoft.com/office/powerpoint/2010/main" val="3498463154"/>
      </p:ext>
    </p:extLst>
  </p:cSld>
  <p:clrMapOvr>
    <a:masterClrMapping/>
  </p:clrMapOvr>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4984</Words>
  <Application>Microsoft Office PowerPoint</Application>
  <PresentationFormat>Presentación en pantalla (16:9)</PresentationFormat>
  <Paragraphs>140</Paragraphs>
  <Slides>24</Slides>
  <Notes>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Permanent Marker</vt:lpstr>
      <vt:lpstr>Geneva</vt:lpstr>
      <vt:lpstr>Calibri</vt:lpstr>
      <vt:lpstr>Cooper Black</vt:lpstr>
      <vt:lpstr>Arial</vt:lpstr>
      <vt:lpstr>Symbol</vt:lpstr>
      <vt:lpstr>Comfortaa</vt:lpstr>
      <vt:lpstr>Comfortaa Regular</vt:lpstr>
      <vt:lpstr>SKETCH LESSON</vt:lpstr>
      <vt:lpstr>ESCRIBIR Y REDACTAR  TEXTOS </vt:lpstr>
      <vt:lpstr>Presentación de PowerPoint</vt:lpstr>
      <vt:lpstr>INTRODUCTION</vt:lpstr>
      <vt:lpstr>Parte psicológica</vt:lpstr>
      <vt:lpstr>Hasta hace poco, la psicología apenas había dicho algo sobre la redacción. Desde la década de los 60 esto ha cambiado profundamente y hoy día es posible decir algo razonable sobre la formación y la función de los textos. Ello se debe a los avances de la teoría de la acción y la comunicación y de la psicología cognitiva. </vt:lpstr>
      <vt:lpstr>Presentación de PowerPoint</vt:lpstr>
      <vt:lpstr>Textos ex positivos</vt:lpstr>
      <vt:lpstr>Presentación de PowerPoint</vt:lpstr>
      <vt:lpstr>Texto para establecer relación: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Los educadores emprenden la tarea de capacitar a jóvenes Para realizar obras literarias literarias lo más sencillo era hacer que estos imiten textos antiguos y discursos; han transcurrido casi 500 años pero en muchas escuelas el comportamiento es el mismo . se intenta que redacten textos parecidos a un modelo de texto ideal cayendo en cuenta que el texto tiene un contenido y por ello cuando preparamos un ejercicio de redacción hablamos sobre temas, pero cuando contemplamos un cuadro o acontecimiento, hacemos que los reproduzcan por escrito. Se trata de obtener textos “metas” libres de situación, sin motivo, sin destinatario, y sin consecuencia; Este trabajo no entusiasma a muchos, las clases de redacción y las  tareas correspondientes son una obligación. Son muchos los que escriben con expresividad y logran el efecto deseado pero esto sucede antes de los 20 años independientemente de la escuela la clase de redacción están deficiente porque olvidamos que escribir al igual que conversar surgen de situaciones prácticas de relación interhumana y por que la escuela debería dar lugar a estas situaciones si quiere enseñar a escribir a los alumnos,  no sólo basta con provocar estas situaciones, también debe convertir la escritura en un proceso de reflexión   </vt:lpstr>
      <vt:lpstr>Escribir en situaciones definidas de comunicación y de acción </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SKETCHNOTES LESSON</dc:title>
  <dc:creator>yessenia montoya</dc:creator>
  <cp:lastModifiedBy>JULIA YESSENIA MONTOYA SILVA</cp:lastModifiedBy>
  <cp:revision>59</cp:revision>
  <dcterms:modified xsi:type="dcterms:W3CDTF">2021-06-16T00:24:13Z</dcterms:modified>
</cp:coreProperties>
</file>