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Lst>
  <p:notesMasterIdLst>
    <p:notesMasterId r:id="rId24"/>
  </p:notesMasterIdLst>
  <p:sldIdLst>
    <p:sldId id="296" r:id="rId2"/>
    <p:sldId id="256" r:id="rId3"/>
    <p:sldId id="257" r:id="rId4"/>
    <p:sldId id="262" r:id="rId5"/>
    <p:sldId id="269" r:id="rId6"/>
    <p:sldId id="264" r:id="rId7"/>
    <p:sldId id="258" r:id="rId8"/>
    <p:sldId id="280" r:id="rId9"/>
    <p:sldId id="270" r:id="rId10"/>
    <p:sldId id="272" r:id="rId11"/>
    <p:sldId id="259" r:id="rId12"/>
    <p:sldId id="275" r:id="rId13"/>
    <p:sldId id="295" r:id="rId14"/>
    <p:sldId id="279" r:id="rId15"/>
    <p:sldId id="260" r:id="rId16"/>
    <p:sldId id="266" r:id="rId17"/>
    <p:sldId id="297" r:id="rId18"/>
    <p:sldId id="298" r:id="rId19"/>
    <p:sldId id="299" r:id="rId20"/>
    <p:sldId id="300" r:id="rId21"/>
    <p:sldId id="301" r:id="rId22"/>
    <p:sldId id="261"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9">
          <p15:clr>
            <a:srgbClr val="9AA0A6"/>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B293E76-F888-48C0-8D8C-95729ECBFC0F}">
  <a:tblStyle styleId="{DB293E76-F888-48C0-8D8C-95729ECBFC0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78"/>
      </p:cViewPr>
      <p:guideLst>
        <p:guide orient="horz" pos="307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77cf0412cd_0_10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77cf0412cd_0_10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g77cf0412cd_0_10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7" name="Google Shape;727;g77cf0412cd_0_10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3"/>
        <p:cNvGrpSpPr/>
        <p:nvPr/>
      </p:nvGrpSpPr>
      <p:grpSpPr>
        <a:xfrm>
          <a:off x="0" y="0"/>
          <a:ext cx="0" cy="0"/>
          <a:chOff x="0" y="0"/>
          <a:chExt cx="0" cy="0"/>
        </a:xfrm>
      </p:grpSpPr>
      <p:sp>
        <p:nvSpPr>
          <p:cNvPr id="1704" name="Google Shape;1704;g77cf0412cd_0_39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5" name="Google Shape;1705;g77cf0412cd_0_39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0"/>
        <p:cNvGrpSpPr/>
        <p:nvPr/>
      </p:nvGrpSpPr>
      <p:grpSpPr>
        <a:xfrm>
          <a:off x="0" y="0"/>
          <a:ext cx="0" cy="0"/>
          <a:chOff x="0" y="0"/>
          <a:chExt cx="0" cy="0"/>
        </a:xfrm>
      </p:grpSpPr>
      <p:sp>
        <p:nvSpPr>
          <p:cNvPr id="3291" name="Google Shape;3291;g77cf0412cd_0_39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2" name="Google Shape;3292;g77cf0412cd_0_39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6"/>
        <p:cNvGrpSpPr/>
        <p:nvPr/>
      </p:nvGrpSpPr>
      <p:grpSpPr>
        <a:xfrm>
          <a:off x="0" y="0"/>
          <a:ext cx="0" cy="0"/>
          <a:chOff x="0" y="0"/>
          <a:chExt cx="0" cy="0"/>
        </a:xfrm>
      </p:grpSpPr>
      <p:sp>
        <p:nvSpPr>
          <p:cNvPr id="2097" name="Google Shape;2097;g77cf0412cd_0_39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8" name="Google Shape;2098;g77cf0412cd_0_39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0"/>
        <p:cNvGrpSpPr/>
        <p:nvPr/>
      </p:nvGrpSpPr>
      <p:grpSpPr>
        <a:xfrm>
          <a:off x="0" y="0"/>
          <a:ext cx="0" cy="0"/>
          <a:chOff x="0" y="0"/>
          <a:chExt cx="0" cy="0"/>
        </a:xfrm>
      </p:grpSpPr>
      <p:sp>
        <p:nvSpPr>
          <p:cNvPr id="841" name="Google Shape;841;g77cf0412cd_0_1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2" name="Google Shape;842;g77cf0412cd_0_1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2"/>
        <p:cNvGrpSpPr/>
        <p:nvPr/>
      </p:nvGrpSpPr>
      <p:grpSpPr>
        <a:xfrm>
          <a:off x="0" y="0"/>
          <a:ext cx="0" cy="0"/>
          <a:chOff x="0" y="0"/>
          <a:chExt cx="0" cy="0"/>
        </a:xfrm>
      </p:grpSpPr>
      <p:sp>
        <p:nvSpPr>
          <p:cNvPr id="1133" name="Google Shape;1133;g77cf0412cd_0_10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4" name="Google Shape;1134;g77cf0412cd_0_10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77cf0412cd_0_18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77cf0412cd_0_18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77cf0412cd_0_10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77cf0412cd_0_10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77cf0412cd_0_10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8" name="Google Shape;448;g77cf0412cd_0_10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8"/>
        <p:cNvGrpSpPr/>
        <p:nvPr/>
      </p:nvGrpSpPr>
      <p:grpSpPr>
        <a:xfrm>
          <a:off x="0" y="0"/>
          <a:ext cx="0" cy="0"/>
          <a:chOff x="0" y="0"/>
          <a:chExt cx="0" cy="0"/>
        </a:xfrm>
      </p:grpSpPr>
      <p:sp>
        <p:nvSpPr>
          <p:cNvPr id="549" name="Google Shape;549;gddcb62704c_0_5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0" name="Google Shape;550;gddcb62704c_0_5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4"/>
        <p:cNvGrpSpPr/>
        <p:nvPr/>
      </p:nvGrpSpPr>
      <p:grpSpPr>
        <a:xfrm>
          <a:off x="0" y="0"/>
          <a:ext cx="0" cy="0"/>
          <a:chOff x="0" y="0"/>
          <a:chExt cx="0" cy="0"/>
        </a:xfrm>
      </p:grpSpPr>
      <p:sp>
        <p:nvSpPr>
          <p:cNvPr id="615" name="Google Shape;615;g77cf0412cd_0_4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6" name="Google Shape;616;g77cf0412cd_0_4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g77cf0412cd_0_41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4" name="Google Shape;694;g77cf0412cd_0_4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3"/>
        <p:cNvGrpSpPr/>
        <p:nvPr/>
      </p:nvGrpSpPr>
      <p:grpSpPr>
        <a:xfrm>
          <a:off x="0" y="0"/>
          <a:ext cx="0" cy="0"/>
          <a:chOff x="0" y="0"/>
          <a:chExt cx="0" cy="0"/>
        </a:xfrm>
      </p:grpSpPr>
      <p:sp>
        <p:nvSpPr>
          <p:cNvPr id="784" name="Google Shape;784;g77cf0412cd_0_39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5" name="Google Shape;785;g77cf0412cd_0_39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0"/>
        <p:cNvGrpSpPr/>
        <p:nvPr/>
      </p:nvGrpSpPr>
      <p:grpSpPr>
        <a:xfrm>
          <a:off x="0" y="0"/>
          <a:ext cx="0" cy="0"/>
          <a:chOff x="0" y="0"/>
          <a:chExt cx="0" cy="0"/>
        </a:xfrm>
      </p:grpSpPr>
      <p:sp>
        <p:nvSpPr>
          <p:cNvPr id="941" name="Google Shape;941;g77cf0412cd_0_10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2" name="Google Shape;942;g77cf0412cd_0_10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9"/>
        <p:cNvGrpSpPr/>
        <p:nvPr/>
      </p:nvGrpSpPr>
      <p:grpSpPr>
        <a:xfrm>
          <a:off x="0" y="0"/>
          <a:ext cx="0" cy="0"/>
          <a:chOff x="0" y="0"/>
          <a:chExt cx="0" cy="0"/>
        </a:xfrm>
      </p:grpSpPr>
      <p:sp>
        <p:nvSpPr>
          <p:cNvPr id="1420" name="Google Shape;1420;g77cf0412cd_0_39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1" name="Google Shape;1421;g77cf0412cd_0_39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7"/>
        <p:cNvGrpSpPr/>
        <p:nvPr/>
      </p:nvGrpSpPr>
      <p:grpSpPr>
        <a:xfrm>
          <a:off x="0" y="0"/>
          <a:ext cx="0" cy="0"/>
          <a:chOff x="0" y="0"/>
          <a:chExt cx="0" cy="0"/>
        </a:xfrm>
      </p:grpSpPr>
      <p:sp>
        <p:nvSpPr>
          <p:cNvPr id="1048" name="Google Shape;1048;g77cf0412cd_0_10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9" name="Google Shape;1049;g77cf0412cd_0_10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0"/>
        <p:cNvGrpSpPr/>
        <p:nvPr/>
      </p:nvGrpSpPr>
      <p:grpSpPr>
        <a:xfrm>
          <a:off x="0" y="0"/>
          <a:ext cx="0" cy="0"/>
          <a:chOff x="0" y="0"/>
          <a:chExt cx="0" cy="0"/>
        </a:xfrm>
      </p:grpSpPr>
      <p:sp>
        <p:nvSpPr>
          <p:cNvPr id="621" name="Google Shape;621;g77cf0412c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2" name="Google Shape;622;g77cf0412c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6"/>
        <p:cNvGrpSpPr/>
        <p:nvPr/>
      </p:nvGrpSpPr>
      <p:grpSpPr>
        <a:xfrm>
          <a:off x="0" y="0"/>
          <a:ext cx="0" cy="0"/>
          <a:chOff x="0" y="0"/>
          <a:chExt cx="0" cy="0"/>
        </a:xfrm>
      </p:grpSpPr>
      <p:sp>
        <p:nvSpPr>
          <p:cNvPr id="2157" name="Google Shape;2157;g77cf0412cd_0_39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8" name="Google Shape;2158;g77cf0412cd_0_39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4"/>
        <p:cNvGrpSpPr/>
        <p:nvPr/>
      </p:nvGrpSpPr>
      <p:grpSpPr>
        <a:xfrm>
          <a:off x="0" y="0"/>
          <a:ext cx="0" cy="0"/>
          <a:chOff x="0" y="0"/>
          <a:chExt cx="0" cy="0"/>
        </a:xfrm>
      </p:grpSpPr>
      <p:sp>
        <p:nvSpPr>
          <p:cNvPr id="1435" name="Google Shape;1435;g77cf0412cd_0_38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6" name="Google Shape;1436;g77cf0412cd_0_38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2"/>
        <p:cNvGrpSpPr/>
        <p:nvPr/>
      </p:nvGrpSpPr>
      <p:grpSpPr>
        <a:xfrm>
          <a:off x="0" y="0"/>
          <a:ext cx="0" cy="0"/>
          <a:chOff x="0" y="0"/>
          <a:chExt cx="0" cy="0"/>
        </a:xfrm>
      </p:grpSpPr>
      <p:sp>
        <p:nvSpPr>
          <p:cNvPr id="1503" name="Google Shape;1503;g77cf0412cd_0_37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4" name="Google Shape;1504;g77cf0412cd_0_37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8"/>
        <p:cNvGrpSpPr/>
        <p:nvPr/>
      </p:nvGrpSpPr>
      <p:grpSpPr>
        <a:xfrm>
          <a:off x="0" y="0"/>
          <a:ext cx="0" cy="0"/>
          <a:chOff x="0" y="0"/>
          <a:chExt cx="0" cy="0"/>
        </a:xfrm>
      </p:grpSpPr>
      <p:sp>
        <p:nvSpPr>
          <p:cNvPr id="9" name="Google Shape;9;p2"/>
          <p:cNvSpPr/>
          <p:nvPr/>
        </p:nvSpPr>
        <p:spPr>
          <a:xfrm>
            <a:off x="1924475" y="443575"/>
            <a:ext cx="5305500" cy="53055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subTitle" idx="1"/>
          </p:nvPr>
        </p:nvSpPr>
        <p:spPr>
          <a:xfrm>
            <a:off x="3529425" y="3892925"/>
            <a:ext cx="2085300" cy="489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000"/>
              <a:buNone/>
              <a:defRPr>
                <a:solidFill>
                  <a:schemeClr val="dk1"/>
                </a:solidFill>
              </a:defRPr>
            </a:lvl1pPr>
            <a:lvl2pPr lvl="1" rtl="0">
              <a:lnSpc>
                <a:spcPct val="100000"/>
              </a:lnSpc>
              <a:spcBef>
                <a:spcPts val="0"/>
              </a:spcBef>
              <a:spcAft>
                <a:spcPts val="0"/>
              </a:spcAft>
              <a:buClr>
                <a:schemeClr val="dk1"/>
              </a:buClr>
              <a:buSzPts val="2800"/>
              <a:buNone/>
              <a:defRPr sz="2800">
                <a:solidFill>
                  <a:schemeClr val="dk1"/>
                </a:solidFill>
              </a:defRPr>
            </a:lvl2pPr>
            <a:lvl3pPr lvl="2" rtl="0">
              <a:lnSpc>
                <a:spcPct val="100000"/>
              </a:lnSpc>
              <a:spcBef>
                <a:spcPts val="0"/>
              </a:spcBef>
              <a:spcAft>
                <a:spcPts val="0"/>
              </a:spcAft>
              <a:buClr>
                <a:schemeClr val="dk1"/>
              </a:buClr>
              <a:buSzPts val="2800"/>
              <a:buNone/>
              <a:defRPr sz="2800">
                <a:solidFill>
                  <a:schemeClr val="dk1"/>
                </a:solidFill>
              </a:defRPr>
            </a:lvl3pPr>
            <a:lvl4pPr lvl="3" rtl="0">
              <a:lnSpc>
                <a:spcPct val="100000"/>
              </a:lnSpc>
              <a:spcBef>
                <a:spcPts val="0"/>
              </a:spcBef>
              <a:spcAft>
                <a:spcPts val="0"/>
              </a:spcAft>
              <a:buClr>
                <a:schemeClr val="dk1"/>
              </a:buClr>
              <a:buSzPts val="2800"/>
              <a:buNone/>
              <a:defRPr sz="2800">
                <a:solidFill>
                  <a:schemeClr val="dk1"/>
                </a:solidFill>
              </a:defRPr>
            </a:lvl4pPr>
            <a:lvl5pPr lvl="4" rtl="0">
              <a:lnSpc>
                <a:spcPct val="100000"/>
              </a:lnSpc>
              <a:spcBef>
                <a:spcPts val="0"/>
              </a:spcBef>
              <a:spcAft>
                <a:spcPts val="0"/>
              </a:spcAft>
              <a:buClr>
                <a:schemeClr val="dk1"/>
              </a:buClr>
              <a:buSzPts val="2800"/>
              <a:buNone/>
              <a:defRPr sz="2800">
                <a:solidFill>
                  <a:schemeClr val="dk1"/>
                </a:solidFill>
              </a:defRPr>
            </a:lvl5pPr>
            <a:lvl6pPr lvl="5" rtl="0">
              <a:lnSpc>
                <a:spcPct val="100000"/>
              </a:lnSpc>
              <a:spcBef>
                <a:spcPts val="0"/>
              </a:spcBef>
              <a:spcAft>
                <a:spcPts val="0"/>
              </a:spcAft>
              <a:buClr>
                <a:schemeClr val="dk1"/>
              </a:buClr>
              <a:buSzPts val="2800"/>
              <a:buNone/>
              <a:defRPr sz="2800">
                <a:solidFill>
                  <a:schemeClr val="dk1"/>
                </a:solidFill>
              </a:defRPr>
            </a:lvl6pPr>
            <a:lvl7pPr lvl="6" rtl="0">
              <a:lnSpc>
                <a:spcPct val="100000"/>
              </a:lnSpc>
              <a:spcBef>
                <a:spcPts val="0"/>
              </a:spcBef>
              <a:spcAft>
                <a:spcPts val="0"/>
              </a:spcAft>
              <a:buClr>
                <a:schemeClr val="dk1"/>
              </a:buClr>
              <a:buSzPts val="2800"/>
              <a:buNone/>
              <a:defRPr sz="2800">
                <a:solidFill>
                  <a:schemeClr val="dk1"/>
                </a:solidFill>
              </a:defRPr>
            </a:lvl7pPr>
            <a:lvl8pPr lvl="7" rtl="0">
              <a:lnSpc>
                <a:spcPct val="100000"/>
              </a:lnSpc>
              <a:spcBef>
                <a:spcPts val="0"/>
              </a:spcBef>
              <a:spcAft>
                <a:spcPts val="0"/>
              </a:spcAft>
              <a:buClr>
                <a:schemeClr val="dk1"/>
              </a:buClr>
              <a:buSzPts val="2800"/>
              <a:buNone/>
              <a:defRPr sz="2800">
                <a:solidFill>
                  <a:schemeClr val="dk1"/>
                </a:solidFill>
              </a:defRPr>
            </a:lvl8pPr>
            <a:lvl9pPr lvl="8" rtl="0">
              <a:lnSpc>
                <a:spcPct val="100000"/>
              </a:lnSpc>
              <a:spcBef>
                <a:spcPts val="0"/>
              </a:spcBef>
              <a:spcAft>
                <a:spcPts val="0"/>
              </a:spcAft>
              <a:buClr>
                <a:schemeClr val="dk1"/>
              </a:buClr>
              <a:buSzPts val="2800"/>
              <a:buNone/>
              <a:defRPr sz="2800">
                <a:solidFill>
                  <a:schemeClr val="dk1"/>
                </a:solidFill>
              </a:defRPr>
            </a:lvl9pPr>
          </a:lstStyle>
          <a:p>
            <a:endParaRPr/>
          </a:p>
        </p:txBody>
      </p:sp>
      <p:sp>
        <p:nvSpPr>
          <p:cNvPr id="11" name="Google Shape;11;p2"/>
          <p:cNvSpPr txBox="1">
            <a:spLocks noGrp="1"/>
          </p:cNvSpPr>
          <p:nvPr>
            <p:ph type="title"/>
          </p:nvPr>
        </p:nvSpPr>
        <p:spPr>
          <a:xfrm>
            <a:off x="3059600" y="847922"/>
            <a:ext cx="3035700" cy="18405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3600"/>
              <a:buNone/>
              <a:defRPr sz="5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CUSTOM_17">
    <p:bg>
      <p:bgPr>
        <a:solidFill>
          <a:schemeClr val="lt2"/>
        </a:solidFill>
        <a:effectLst/>
      </p:bgPr>
    </p:bg>
    <p:spTree>
      <p:nvGrpSpPr>
        <p:cNvPr id="1" name="Shape 68"/>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CUSTOM_18">
    <p:bg>
      <p:bgPr>
        <a:solidFill>
          <a:schemeClr val="dk2"/>
        </a:solidFill>
        <a:effectLst/>
      </p:bgPr>
    </p:bg>
    <p:spTree>
      <p:nvGrpSpPr>
        <p:cNvPr id="1" name="Shape 6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4">
  <p:cSld name="CUSTOM_19">
    <p:bg>
      <p:bgPr>
        <a:solidFill>
          <a:schemeClr val="accent1"/>
        </a:solidFill>
        <a:effectLst/>
      </p:bgPr>
    </p:bg>
    <p:spTree>
      <p:nvGrpSpPr>
        <p:cNvPr id="1" name="Shape 70"/>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5">
  <p:cSld name="CUSTOM_20">
    <p:bg>
      <p:bgPr>
        <a:solidFill>
          <a:schemeClr val="accent3"/>
        </a:solidFill>
        <a:effectLst/>
      </p:bgPr>
    </p:bg>
    <p:spTree>
      <p:nvGrpSpPr>
        <p:cNvPr id="1" name="Shape 71"/>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able of Contents">
  <p:cSld name="CUSTOM_4">
    <p:bg>
      <p:bgPr>
        <a:solidFill>
          <a:schemeClr val="accent3"/>
        </a:solidFill>
        <a:effectLst/>
      </p:bgPr>
    </p:bg>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4000" b="1"/>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74" name="Google Shape;74;p18">
            <a:hlinkClick r:id="" action="ppaction://noaction"/>
          </p:cNvPr>
          <p:cNvSpPr txBox="1">
            <a:spLocks noGrp="1"/>
          </p:cNvSpPr>
          <p:nvPr>
            <p:ph type="title" idx="2"/>
          </p:nvPr>
        </p:nvSpPr>
        <p:spPr>
          <a:xfrm>
            <a:off x="720900" y="1668925"/>
            <a:ext cx="1728300" cy="43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5" name="Google Shape;75;p18">
            <a:hlinkClick r:id="" action="ppaction://noaction"/>
          </p:cNvPr>
          <p:cNvSpPr txBox="1">
            <a:spLocks noGrp="1"/>
          </p:cNvSpPr>
          <p:nvPr>
            <p:ph type="title" idx="3"/>
          </p:nvPr>
        </p:nvSpPr>
        <p:spPr>
          <a:xfrm>
            <a:off x="2715175" y="1668925"/>
            <a:ext cx="1728300" cy="43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6" name="Google Shape;76;p18">
            <a:hlinkClick r:id="" action="ppaction://noaction"/>
          </p:cNvPr>
          <p:cNvSpPr txBox="1">
            <a:spLocks noGrp="1"/>
          </p:cNvSpPr>
          <p:nvPr>
            <p:ph type="title" idx="4"/>
          </p:nvPr>
        </p:nvSpPr>
        <p:spPr>
          <a:xfrm>
            <a:off x="4709450" y="1668925"/>
            <a:ext cx="1728300" cy="43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7" name="Google Shape;77;p18">
            <a:hlinkClick r:id="" action="ppaction://noaction"/>
          </p:cNvPr>
          <p:cNvSpPr txBox="1">
            <a:spLocks noGrp="1"/>
          </p:cNvSpPr>
          <p:nvPr>
            <p:ph type="title" idx="5"/>
          </p:nvPr>
        </p:nvSpPr>
        <p:spPr>
          <a:xfrm>
            <a:off x="6703726" y="1668925"/>
            <a:ext cx="1728300" cy="43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8" name="Google Shape;78;p18">
            <a:hlinkClick r:id="" action="ppaction://noaction"/>
          </p:cNvPr>
          <p:cNvSpPr txBox="1">
            <a:spLocks noGrp="1"/>
          </p:cNvSpPr>
          <p:nvPr>
            <p:ph type="subTitle" idx="1"/>
          </p:nvPr>
        </p:nvSpPr>
        <p:spPr>
          <a:xfrm>
            <a:off x="1599200" y="4008300"/>
            <a:ext cx="5956800" cy="52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12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1">
  <p:cSld name="CUSTOM_3">
    <p:spTree>
      <p:nvGrpSpPr>
        <p:cNvPr id="1" name="Shape 79"/>
        <p:cNvGrpSpPr/>
        <p:nvPr/>
      </p:nvGrpSpPr>
      <p:grpSpPr>
        <a:xfrm>
          <a:off x="0" y="0"/>
          <a:ext cx="0" cy="0"/>
          <a:chOff x="0" y="0"/>
          <a:chExt cx="0" cy="0"/>
        </a:xfrm>
      </p:grpSpPr>
      <p:sp>
        <p:nvSpPr>
          <p:cNvPr id="80" name="Google Shape;80;p19"/>
          <p:cNvSpPr/>
          <p:nvPr/>
        </p:nvSpPr>
        <p:spPr>
          <a:xfrm>
            <a:off x="-675" y="366900"/>
            <a:ext cx="9145500" cy="10842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9"/>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4000" b="1"/>
            </a:lvl1pPr>
            <a:lvl2pPr lvl="1" algn="ctr" rtl="0">
              <a:spcBef>
                <a:spcPts val="0"/>
              </a:spcBef>
              <a:spcAft>
                <a:spcPts val="0"/>
              </a:spcAft>
              <a:buSzPts val="4200"/>
              <a:buAutoNum type="alphaLcPeriod"/>
              <a:defRPr sz="4200"/>
            </a:lvl2pPr>
            <a:lvl3pPr lvl="2" algn="ctr" rtl="0">
              <a:spcBef>
                <a:spcPts val="0"/>
              </a:spcBef>
              <a:spcAft>
                <a:spcPts val="0"/>
              </a:spcAft>
              <a:buSzPts val="4200"/>
              <a:buAutoNum type="romanLcPeriod"/>
              <a:defRPr sz="4200"/>
            </a:lvl3pPr>
            <a:lvl4pPr lvl="3" algn="ctr" rtl="0">
              <a:spcBef>
                <a:spcPts val="0"/>
              </a:spcBef>
              <a:spcAft>
                <a:spcPts val="0"/>
              </a:spcAft>
              <a:buSzPts val="4200"/>
              <a:buAutoNum type="arabicPeriod"/>
              <a:defRPr sz="4200"/>
            </a:lvl4pPr>
            <a:lvl5pPr lvl="4" algn="ctr" rtl="0">
              <a:spcBef>
                <a:spcPts val="0"/>
              </a:spcBef>
              <a:spcAft>
                <a:spcPts val="0"/>
              </a:spcAft>
              <a:buSzPts val="4200"/>
              <a:buAutoNum type="alphaLcPeriod"/>
              <a:defRPr sz="4200"/>
            </a:lvl5pPr>
            <a:lvl6pPr lvl="5" algn="ctr" rtl="0">
              <a:spcBef>
                <a:spcPts val="0"/>
              </a:spcBef>
              <a:spcAft>
                <a:spcPts val="0"/>
              </a:spcAft>
              <a:buSzPts val="4200"/>
              <a:buAutoNum type="romanLcPeriod"/>
              <a:defRPr sz="4200"/>
            </a:lvl6pPr>
            <a:lvl7pPr lvl="6" algn="ctr" rtl="0">
              <a:spcBef>
                <a:spcPts val="0"/>
              </a:spcBef>
              <a:spcAft>
                <a:spcPts val="0"/>
              </a:spcAft>
              <a:buSzPts val="4200"/>
              <a:buAutoNum type="arabicPeriod"/>
              <a:defRPr sz="4200"/>
            </a:lvl7pPr>
            <a:lvl8pPr lvl="7" algn="ctr" rtl="0">
              <a:spcBef>
                <a:spcPts val="0"/>
              </a:spcBef>
              <a:spcAft>
                <a:spcPts val="0"/>
              </a:spcAft>
              <a:buSzPts val="4200"/>
              <a:buAutoNum type="alphaLcPeriod"/>
              <a:defRPr sz="4200"/>
            </a:lvl8pPr>
            <a:lvl9pPr lvl="8" algn="ctr" rtl="0">
              <a:spcBef>
                <a:spcPts val="0"/>
              </a:spcBef>
              <a:spcAft>
                <a:spcPts val="0"/>
              </a:spcAft>
              <a:buSzPts val="4200"/>
              <a:buAutoNum type="romanLcPeriod"/>
              <a:defRPr sz="4200"/>
            </a:lvl9pPr>
          </a:lstStyle>
          <a:p>
            <a:endParaRPr/>
          </a:p>
        </p:txBody>
      </p:sp>
      <p:grpSp>
        <p:nvGrpSpPr>
          <p:cNvPr id="82" name="Google Shape;82;p19"/>
          <p:cNvGrpSpPr/>
          <p:nvPr/>
        </p:nvGrpSpPr>
        <p:grpSpPr>
          <a:xfrm>
            <a:off x="-1200" y="4422605"/>
            <a:ext cx="9144287" cy="720905"/>
            <a:chOff x="6554556" y="4623505"/>
            <a:chExt cx="7127825" cy="720905"/>
          </a:xfrm>
        </p:grpSpPr>
        <p:sp>
          <p:nvSpPr>
            <p:cNvPr id="83" name="Google Shape;83;p19"/>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9"/>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 name="Google Shape;85;p19"/>
          <p:cNvSpPr txBox="1">
            <a:spLocks noGrp="1"/>
          </p:cNvSpPr>
          <p:nvPr>
            <p:ph type="title" idx="2"/>
          </p:nvPr>
        </p:nvSpPr>
        <p:spPr>
          <a:xfrm>
            <a:off x="611025" y="2335750"/>
            <a:ext cx="2609400" cy="12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b="0">
                <a:latin typeface="Lato"/>
                <a:ea typeface="Lato"/>
                <a:cs typeface="Lato"/>
                <a:sym typeface="La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6" name="Google Shape;86;p19">
            <a:hlinkClick r:id="" action="ppaction://noaction"/>
          </p:cNvPr>
          <p:cNvSpPr txBox="1">
            <a:spLocks noGrp="1"/>
          </p:cNvSpPr>
          <p:nvPr>
            <p:ph type="title" idx="3"/>
          </p:nvPr>
        </p:nvSpPr>
        <p:spPr>
          <a:xfrm>
            <a:off x="4739550" y="1893275"/>
            <a:ext cx="1418400" cy="6102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500" b="0">
                <a:latin typeface="Lato"/>
                <a:ea typeface="Lato"/>
                <a:cs typeface="Lato"/>
                <a:sym typeface="La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7" name="Google Shape;87;p19">
            <a:hlinkClick r:id="" action="ppaction://noaction"/>
          </p:cNvPr>
          <p:cNvSpPr txBox="1">
            <a:spLocks noGrp="1"/>
          </p:cNvSpPr>
          <p:nvPr>
            <p:ph type="title" idx="4"/>
          </p:nvPr>
        </p:nvSpPr>
        <p:spPr>
          <a:xfrm>
            <a:off x="4739550" y="2632450"/>
            <a:ext cx="1418400" cy="6102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500" b="0">
                <a:latin typeface="Lato"/>
                <a:ea typeface="Lato"/>
                <a:cs typeface="Lato"/>
                <a:sym typeface="La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8" name="Google Shape;88;p19">
            <a:hlinkClick r:id="" action="ppaction://noaction"/>
          </p:cNvPr>
          <p:cNvSpPr txBox="1">
            <a:spLocks noGrp="1"/>
          </p:cNvSpPr>
          <p:nvPr>
            <p:ph type="title" idx="5"/>
          </p:nvPr>
        </p:nvSpPr>
        <p:spPr>
          <a:xfrm>
            <a:off x="4739550" y="3371625"/>
            <a:ext cx="1418400" cy="6102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500" b="0">
                <a:latin typeface="Lato"/>
                <a:ea typeface="Lato"/>
                <a:cs typeface="Lato"/>
                <a:sym typeface="La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2">
  <p:cSld name="CUSTOM_10">
    <p:spTree>
      <p:nvGrpSpPr>
        <p:cNvPr id="1" name="Shape 89"/>
        <p:cNvGrpSpPr/>
        <p:nvPr/>
      </p:nvGrpSpPr>
      <p:grpSpPr>
        <a:xfrm>
          <a:off x="0" y="0"/>
          <a:ext cx="0" cy="0"/>
          <a:chOff x="0" y="0"/>
          <a:chExt cx="0" cy="0"/>
        </a:xfrm>
      </p:grpSpPr>
      <p:sp>
        <p:nvSpPr>
          <p:cNvPr id="90" name="Google Shape;90;p20"/>
          <p:cNvSpPr txBox="1">
            <a:spLocks noGrp="1"/>
          </p:cNvSpPr>
          <p:nvPr>
            <p:ph type="body" idx="1"/>
          </p:nvPr>
        </p:nvSpPr>
        <p:spPr>
          <a:xfrm>
            <a:off x="535198" y="2101300"/>
            <a:ext cx="4598100" cy="1759200"/>
          </a:xfrm>
          <a:prstGeom prst="rect">
            <a:avLst/>
          </a:prstGeom>
        </p:spPr>
        <p:txBody>
          <a:bodyPr spcFirstLastPara="1" wrap="square" lIns="91425" tIns="91425" rIns="91425" bIns="91425" anchor="t" anchorCtr="0">
            <a:noAutofit/>
          </a:bodyPr>
          <a:lstStyle>
            <a:lvl1pPr marL="457200" lvl="0" indent="-355600" rtl="0">
              <a:lnSpc>
                <a:spcPct val="100000"/>
              </a:lnSpc>
              <a:spcBef>
                <a:spcPts val="0"/>
              </a:spcBef>
              <a:spcAft>
                <a:spcPts val="0"/>
              </a:spcAft>
              <a:buSzPts val="2000"/>
              <a:buChar char="●"/>
              <a:defRPr/>
            </a:lvl1pPr>
            <a:lvl2pPr marL="914400" lvl="1" indent="-342900" algn="ctr" rtl="0">
              <a:spcBef>
                <a:spcPts val="0"/>
              </a:spcBef>
              <a:spcAft>
                <a:spcPts val="0"/>
              </a:spcAft>
              <a:buSzPts val="1800"/>
              <a:buChar char="○"/>
              <a:defRPr sz="1800"/>
            </a:lvl2pPr>
            <a:lvl3pPr marL="1371600" lvl="2" indent="-342900" algn="ctr" rtl="0">
              <a:spcBef>
                <a:spcPts val="1600"/>
              </a:spcBef>
              <a:spcAft>
                <a:spcPts val="0"/>
              </a:spcAft>
              <a:buSzPts val="1800"/>
              <a:buChar char="■"/>
              <a:defRPr sz="1800"/>
            </a:lvl3pPr>
            <a:lvl4pPr marL="1828800" lvl="3" indent="-342900" algn="ctr" rtl="0">
              <a:spcBef>
                <a:spcPts val="1600"/>
              </a:spcBef>
              <a:spcAft>
                <a:spcPts val="0"/>
              </a:spcAft>
              <a:buSzPts val="1800"/>
              <a:buChar char="●"/>
              <a:defRPr sz="1800"/>
            </a:lvl4pPr>
            <a:lvl5pPr marL="2286000" lvl="4" indent="-342900" algn="ctr" rtl="0">
              <a:spcBef>
                <a:spcPts val="1600"/>
              </a:spcBef>
              <a:spcAft>
                <a:spcPts val="0"/>
              </a:spcAft>
              <a:buSzPts val="1800"/>
              <a:buChar char="○"/>
              <a:defRPr sz="1800"/>
            </a:lvl5pPr>
            <a:lvl6pPr marL="2743200" lvl="5" indent="-342900" algn="ctr" rtl="0">
              <a:spcBef>
                <a:spcPts val="1600"/>
              </a:spcBef>
              <a:spcAft>
                <a:spcPts val="0"/>
              </a:spcAft>
              <a:buSzPts val="1800"/>
              <a:buChar char="■"/>
              <a:defRPr sz="1800"/>
            </a:lvl6pPr>
            <a:lvl7pPr marL="3200400" lvl="6" indent="-342900" algn="ctr" rtl="0">
              <a:spcBef>
                <a:spcPts val="1600"/>
              </a:spcBef>
              <a:spcAft>
                <a:spcPts val="0"/>
              </a:spcAft>
              <a:buSzPts val="1800"/>
              <a:buChar char="●"/>
              <a:defRPr sz="1800"/>
            </a:lvl7pPr>
            <a:lvl8pPr marL="3657600" lvl="7" indent="-342900" algn="ctr" rtl="0">
              <a:spcBef>
                <a:spcPts val="1600"/>
              </a:spcBef>
              <a:spcAft>
                <a:spcPts val="0"/>
              </a:spcAft>
              <a:buSzPts val="1800"/>
              <a:buChar char="○"/>
              <a:defRPr sz="1800"/>
            </a:lvl8pPr>
            <a:lvl9pPr marL="4114800" lvl="8" indent="-342900" algn="ctr" rtl="0">
              <a:spcBef>
                <a:spcPts val="1600"/>
              </a:spcBef>
              <a:spcAft>
                <a:spcPts val="1600"/>
              </a:spcAft>
              <a:buSzPts val="1800"/>
              <a:buChar char="■"/>
              <a:defRPr sz="1800"/>
            </a:lvl9pPr>
          </a:lstStyle>
          <a:p>
            <a:endParaRPr/>
          </a:p>
        </p:txBody>
      </p:sp>
      <p:sp>
        <p:nvSpPr>
          <p:cNvPr id="91" name="Google Shape;91;p20"/>
          <p:cNvSpPr/>
          <p:nvPr/>
        </p:nvSpPr>
        <p:spPr>
          <a:xfrm>
            <a:off x="-675" y="366900"/>
            <a:ext cx="9145500" cy="10842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0"/>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4000" b="1"/>
            </a:lvl1pPr>
            <a:lvl2pPr lvl="1" algn="ctr" rtl="0">
              <a:spcBef>
                <a:spcPts val="0"/>
              </a:spcBef>
              <a:spcAft>
                <a:spcPts val="0"/>
              </a:spcAft>
              <a:buSzPts val="4200"/>
              <a:buAutoNum type="alphaLcPeriod"/>
              <a:defRPr sz="4200"/>
            </a:lvl2pPr>
            <a:lvl3pPr lvl="2" algn="ctr" rtl="0">
              <a:spcBef>
                <a:spcPts val="0"/>
              </a:spcBef>
              <a:spcAft>
                <a:spcPts val="0"/>
              </a:spcAft>
              <a:buSzPts val="4200"/>
              <a:buAutoNum type="romanLcPeriod"/>
              <a:defRPr sz="4200"/>
            </a:lvl3pPr>
            <a:lvl4pPr lvl="3" algn="ctr" rtl="0">
              <a:spcBef>
                <a:spcPts val="0"/>
              </a:spcBef>
              <a:spcAft>
                <a:spcPts val="0"/>
              </a:spcAft>
              <a:buSzPts val="4200"/>
              <a:buAutoNum type="arabicPeriod"/>
              <a:defRPr sz="4200"/>
            </a:lvl4pPr>
            <a:lvl5pPr lvl="4" algn="ctr" rtl="0">
              <a:spcBef>
                <a:spcPts val="0"/>
              </a:spcBef>
              <a:spcAft>
                <a:spcPts val="0"/>
              </a:spcAft>
              <a:buSzPts val="4200"/>
              <a:buAutoNum type="alphaLcPeriod"/>
              <a:defRPr sz="4200"/>
            </a:lvl5pPr>
            <a:lvl6pPr lvl="5" algn="ctr" rtl="0">
              <a:spcBef>
                <a:spcPts val="0"/>
              </a:spcBef>
              <a:spcAft>
                <a:spcPts val="0"/>
              </a:spcAft>
              <a:buSzPts val="4200"/>
              <a:buAutoNum type="romanLcPeriod"/>
              <a:defRPr sz="4200"/>
            </a:lvl6pPr>
            <a:lvl7pPr lvl="6" algn="ctr" rtl="0">
              <a:spcBef>
                <a:spcPts val="0"/>
              </a:spcBef>
              <a:spcAft>
                <a:spcPts val="0"/>
              </a:spcAft>
              <a:buSzPts val="4200"/>
              <a:buAutoNum type="arabicPeriod"/>
              <a:defRPr sz="4200"/>
            </a:lvl7pPr>
            <a:lvl8pPr lvl="7" algn="ctr" rtl="0">
              <a:spcBef>
                <a:spcPts val="0"/>
              </a:spcBef>
              <a:spcAft>
                <a:spcPts val="0"/>
              </a:spcAft>
              <a:buSzPts val="4200"/>
              <a:buAutoNum type="alphaLcPeriod"/>
              <a:defRPr sz="4200"/>
            </a:lvl8pPr>
            <a:lvl9pPr lvl="8" algn="ctr" rtl="0">
              <a:spcBef>
                <a:spcPts val="0"/>
              </a:spcBef>
              <a:spcAft>
                <a:spcPts val="0"/>
              </a:spcAft>
              <a:buSzPts val="4200"/>
              <a:buAutoNum type="romanLcPeriod"/>
              <a:defRPr sz="4200"/>
            </a:lvl9pPr>
          </a:lstStyle>
          <a:p>
            <a:endParaRPr/>
          </a:p>
        </p:txBody>
      </p:sp>
      <p:grpSp>
        <p:nvGrpSpPr>
          <p:cNvPr id="93" name="Google Shape;93;p20"/>
          <p:cNvGrpSpPr/>
          <p:nvPr/>
        </p:nvGrpSpPr>
        <p:grpSpPr>
          <a:xfrm>
            <a:off x="-1200" y="4422605"/>
            <a:ext cx="9144287" cy="720905"/>
            <a:chOff x="6554556" y="4623505"/>
            <a:chExt cx="7127825" cy="720905"/>
          </a:xfrm>
        </p:grpSpPr>
        <p:sp>
          <p:nvSpPr>
            <p:cNvPr id="94" name="Google Shape;94;p20"/>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0"/>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ly Title 1">
  <p:cSld name="CUSTOM_6">
    <p:spTree>
      <p:nvGrpSpPr>
        <p:cNvPr id="1" name="Shape 110"/>
        <p:cNvGrpSpPr/>
        <p:nvPr/>
      </p:nvGrpSpPr>
      <p:grpSpPr>
        <a:xfrm>
          <a:off x="0" y="0"/>
          <a:ext cx="0" cy="0"/>
          <a:chOff x="0" y="0"/>
          <a:chExt cx="0" cy="0"/>
        </a:xfrm>
      </p:grpSpPr>
      <p:sp>
        <p:nvSpPr>
          <p:cNvPr id="111" name="Google Shape;111;p23"/>
          <p:cNvSpPr/>
          <p:nvPr/>
        </p:nvSpPr>
        <p:spPr>
          <a:xfrm>
            <a:off x="-675" y="366900"/>
            <a:ext cx="9145500" cy="1084200"/>
          </a:xfrm>
          <a:prstGeom prst="roundRect">
            <a:avLst>
              <a:gd name="adj" fmla="val 16667"/>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3"/>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4000" b="1"/>
            </a:lvl1pPr>
            <a:lvl2pPr lvl="1" algn="ctr" rtl="0">
              <a:spcBef>
                <a:spcPts val="0"/>
              </a:spcBef>
              <a:spcAft>
                <a:spcPts val="0"/>
              </a:spcAft>
              <a:buSzPts val="4200"/>
              <a:buAutoNum type="alphaLcPeriod"/>
              <a:defRPr sz="4200"/>
            </a:lvl2pPr>
            <a:lvl3pPr lvl="2" algn="ctr" rtl="0">
              <a:spcBef>
                <a:spcPts val="0"/>
              </a:spcBef>
              <a:spcAft>
                <a:spcPts val="0"/>
              </a:spcAft>
              <a:buSzPts val="4200"/>
              <a:buAutoNum type="romanLcPeriod"/>
              <a:defRPr sz="4200"/>
            </a:lvl3pPr>
            <a:lvl4pPr lvl="3" algn="ctr" rtl="0">
              <a:spcBef>
                <a:spcPts val="0"/>
              </a:spcBef>
              <a:spcAft>
                <a:spcPts val="0"/>
              </a:spcAft>
              <a:buSzPts val="4200"/>
              <a:buAutoNum type="arabicPeriod"/>
              <a:defRPr sz="4200"/>
            </a:lvl4pPr>
            <a:lvl5pPr lvl="4" algn="ctr" rtl="0">
              <a:spcBef>
                <a:spcPts val="0"/>
              </a:spcBef>
              <a:spcAft>
                <a:spcPts val="0"/>
              </a:spcAft>
              <a:buSzPts val="4200"/>
              <a:buAutoNum type="alphaLcPeriod"/>
              <a:defRPr sz="4200"/>
            </a:lvl5pPr>
            <a:lvl6pPr lvl="5" algn="ctr" rtl="0">
              <a:spcBef>
                <a:spcPts val="0"/>
              </a:spcBef>
              <a:spcAft>
                <a:spcPts val="0"/>
              </a:spcAft>
              <a:buSzPts val="4200"/>
              <a:buAutoNum type="romanLcPeriod"/>
              <a:defRPr sz="4200"/>
            </a:lvl6pPr>
            <a:lvl7pPr lvl="6" algn="ctr" rtl="0">
              <a:spcBef>
                <a:spcPts val="0"/>
              </a:spcBef>
              <a:spcAft>
                <a:spcPts val="0"/>
              </a:spcAft>
              <a:buSzPts val="4200"/>
              <a:buAutoNum type="arabicPeriod"/>
              <a:defRPr sz="4200"/>
            </a:lvl7pPr>
            <a:lvl8pPr lvl="7" algn="ctr" rtl="0">
              <a:spcBef>
                <a:spcPts val="0"/>
              </a:spcBef>
              <a:spcAft>
                <a:spcPts val="0"/>
              </a:spcAft>
              <a:buSzPts val="4200"/>
              <a:buAutoNum type="alphaLcPeriod"/>
              <a:defRPr sz="4200"/>
            </a:lvl8pPr>
            <a:lvl9pPr lvl="8" algn="ctr" rtl="0">
              <a:spcBef>
                <a:spcPts val="0"/>
              </a:spcBef>
              <a:spcAft>
                <a:spcPts val="0"/>
              </a:spcAft>
              <a:buSzPts val="4200"/>
              <a:buAutoNum type="romanLcPeriod"/>
              <a:defRPr sz="4200"/>
            </a:lvl9pPr>
          </a:lstStyle>
          <a:p>
            <a:endParaRPr/>
          </a:p>
        </p:txBody>
      </p:sp>
      <p:grpSp>
        <p:nvGrpSpPr>
          <p:cNvPr id="113" name="Google Shape;113;p23"/>
          <p:cNvGrpSpPr/>
          <p:nvPr/>
        </p:nvGrpSpPr>
        <p:grpSpPr>
          <a:xfrm>
            <a:off x="-1200" y="4422605"/>
            <a:ext cx="9144287" cy="720905"/>
            <a:chOff x="6554556" y="4623505"/>
            <a:chExt cx="7127825" cy="720905"/>
          </a:xfrm>
        </p:grpSpPr>
        <p:sp>
          <p:nvSpPr>
            <p:cNvPr id="114" name="Google Shape;114;p23"/>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3"/>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4">
  <p:cSld name="CUSTOM_6_1">
    <p:spTree>
      <p:nvGrpSpPr>
        <p:cNvPr id="1" name="Shape 116"/>
        <p:cNvGrpSpPr/>
        <p:nvPr/>
      </p:nvGrpSpPr>
      <p:grpSpPr>
        <a:xfrm>
          <a:off x="0" y="0"/>
          <a:ext cx="0" cy="0"/>
          <a:chOff x="0" y="0"/>
          <a:chExt cx="0" cy="0"/>
        </a:xfrm>
      </p:grpSpPr>
      <p:sp>
        <p:nvSpPr>
          <p:cNvPr id="117" name="Google Shape;117;p24"/>
          <p:cNvSpPr/>
          <p:nvPr/>
        </p:nvSpPr>
        <p:spPr>
          <a:xfrm>
            <a:off x="-675" y="366900"/>
            <a:ext cx="9145500" cy="1084200"/>
          </a:xfrm>
          <a:prstGeom prst="roundRect">
            <a:avLst>
              <a:gd name="adj" fmla="val 16667"/>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4"/>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4000" b="1"/>
            </a:lvl1pPr>
            <a:lvl2pPr lvl="1" algn="ctr" rtl="0">
              <a:spcBef>
                <a:spcPts val="0"/>
              </a:spcBef>
              <a:spcAft>
                <a:spcPts val="0"/>
              </a:spcAft>
              <a:buSzPts val="4200"/>
              <a:buAutoNum type="alphaLcPeriod"/>
              <a:defRPr sz="4200"/>
            </a:lvl2pPr>
            <a:lvl3pPr lvl="2" algn="ctr" rtl="0">
              <a:spcBef>
                <a:spcPts val="0"/>
              </a:spcBef>
              <a:spcAft>
                <a:spcPts val="0"/>
              </a:spcAft>
              <a:buSzPts val="4200"/>
              <a:buAutoNum type="romanLcPeriod"/>
              <a:defRPr sz="4200"/>
            </a:lvl3pPr>
            <a:lvl4pPr lvl="3" algn="ctr" rtl="0">
              <a:spcBef>
                <a:spcPts val="0"/>
              </a:spcBef>
              <a:spcAft>
                <a:spcPts val="0"/>
              </a:spcAft>
              <a:buSzPts val="4200"/>
              <a:buAutoNum type="arabicPeriod"/>
              <a:defRPr sz="4200"/>
            </a:lvl4pPr>
            <a:lvl5pPr lvl="4" algn="ctr" rtl="0">
              <a:spcBef>
                <a:spcPts val="0"/>
              </a:spcBef>
              <a:spcAft>
                <a:spcPts val="0"/>
              </a:spcAft>
              <a:buSzPts val="4200"/>
              <a:buAutoNum type="alphaLcPeriod"/>
              <a:defRPr sz="4200"/>
            </a:lvl5pPr>
            <a:lvl6pPr lvl="5" algn="ctr" rtl="0">
              <a:spcBef>
                <a:spcPts val="0"/>
              </a:spcBef>
              <a:spcAft>
                <a:spcPts val="0"/>
              </a:spcAft>
              <a:buSzPts val="4200"/>
              <a:buAutoNum type="romanLcPeriod"/>
              <a:defRPr sz="4200"/>
            </a:lvl6pPr>
            <a:lvl7pPr lvl="6" algn="ctr" rtl="0">
              <a:spcBef>
                <a:spcPts val="0"/>
              </a:spcBef>
              <a:spcAft>
                <a:spcPts val="0"/>
              </a:spcAft>
              <a:buSzPts val="4200"/>
              <a:buAutoNum type="arabicPeriod"/>
              <a:defRPr sz="4200"/>
            </a:lvl7pPr>
            <a:lvl8pPr lvl="7" algn="ctr" rtl="0">
              <a:spcBef>
                <a:spcPts val="0"/>
              </a:spcBef>
              <a:spcAft>
                <a:spcPts val="0"/>
              </a:spcAft>
              <a:buSzPts val="4200"/>
              <a:buAutoNum type="alphaLcPeriod"/>
              <a:defRPr sz="4200"/>
            </a:lvl8pPr>
            <a:lvl9pPr lvl="8" algn="ctr" rtl="0">
              <a:spcBef>
                <a:spcPts val="0"/>
              </a:spcBef>
              <a:spcAft>
                <a:spcPts val="0"/>
              </a:spcAft>
              <a:buSzPts val="4200"/>
              <a:buAutoNum type="romanLcPeriod"/>
              <a:defRPr sz="4200"/>
            </a:lvl9pPr>
          </a:lstStyle>
          <a:p>
            <a:endParaRPr/>
          </a:p>
        </p:txBody>
      </p:sp>
      <p:grpSp>
        <p:nvGrpSpPr>
          <p:cNvPr id="119" name="Google Shape;119;p24"/>
          <p:cNvGrpSpPr/>
          <p:nvPr/>
        </p:nvGrpSpPr>
        <p:grpSpPr>
          <a:xfrm>
            <a:off x="-1200" y="4422605"/>
            <a:ext cx="9144287" cy="720905"/>
            <a:chOff x="6554556" y="4623505"/>
            <a:chExt cx="7127825" cy="720905"/>
          </a:xfrm>
        </p:grpSpPr>
        <p:sp>
          <p:nvSpPr>
            <p:cNvPr id="120" name="Google Shape;120;p24"/>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4"/>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 name="Google Shape;122;p24"/>
          <p:cNvSpPr txBox="1">
            <a:spLocks noGrp="1"/>
          </p:cNvSpPr>
          <p:nvPr>
            <p:ph type="title" idx="2"/>
          </p:nvPr>
        </p:nvSpPr>
        <p:spPr>
          <a:xfrm>
            <a:off x="1590350" y="2222711"/>
            <a:ext cx="5963400" cy="698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b="0">
                <a:latin typeface="Lato"/>
                <a:ea typeface="Lato"/>
                <a:cs typeface="Lato"/>
                <a:sym typeface="La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5">
  <p:cSld name="CUSTOM_7">
    <p:spTree>
      <p:nvGrpSpPr>
        <p:cNvPr id="1" name="Shape 123"/>
        <p:cNvGrpSpPr/>
        <p:nvPr/>
      </p:nvGrpSpPr>
      <p:grpSpPr>
        <a:xfrm>
          <a:off x="0" y="0"/>
          <a:ext cx="0" cy="0"/>
          <a:chOff x="0" y="0"/>
          <a:chExt cx="0" cy="0"/>
        </a:xfrm>
      </p:grpSpPr>
      <p:sp>
        <p:nvSpPr>
          <p:cNvPr id="124" name="Google Shape;124;p25"/>
          <p:cNvSpPr/>
          <p:nvPr/>
        </p:nvSpPr>
        <p:spPr>
          <a:xfrm>
            <a:off x="-7225" y="638275"/>
            <a:ext cx="9158400" cy="550200"/>
          </a:xfrm>
          <a:prstGeom prst="roundRect">
            <a:avLst>
              <a:gd name="adj" fmla="val 16667"/>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 name="Google Shape;125;p25"/>
          <p:cNvGrpSpPr/>
          <p:nvPr/>
        </p:nvGrpSpPr>
        <p:grpSpPr>
          <a:xfrm>
            <a:off x="-1200" y="4422605"/>
            <a:ext cx="9144287" cy="720905"/>
            <a:chOff x="6554556" y="4623505"/>
            <a:chExt cx="7127825" cy="720905"/>
          </a:xfrm>
        </p:grpSpPr>
        <p:sp>
          <p:nvSpPr>
            <p:cNvPr id="126" name="Google Shape;126;p25"/>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5"/>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 name="Google Shape;128;p25">
            <a:hlinkClick r:id="" action="ppaction://noaction"/>
          </p:cNvPr>
          <p:cNvSpPr txBox="1">
            <a:spLocks noGrp="1"/>
          </p:cNvSpPr>
          <p:nvPr>
            <p:ph type="title"/>
          </p:nvPr>
        </p:nvSpPr>
        <p:spPr>
          <a:xfrm>
            <a:off x="5104875" y="2218200"/>
            <a:ext cx="2164800" cy="113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37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9" name="Google Shape;129;p25"/>
          <p:cNvSpPr txBox="1">
            <a:spLocks noGrp="1"/>
          </p:cNvSpPr>
          <p:nvPr>
            <p:ph type="subTitle" idx="1"/>
          </p:nvPr>
        </p:nvSpPr>
        <p:spPr>
          <a:xfrm>
            <a:off x="1586850" y="640375"/>
            <a:ext cx="5970300" cy="54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p:nvPr/>
        </p:nvSpPr>
        <p:spPr>
          <a:xfrm>
            <a:off x="-1200" y="2571750"/>
            <a:ext cx="9159900" cy="1851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3"/>
          <p:cNvGrpSpPr/>
          <p:nvPr/>
        </p:nvGrpSpPr>
        <p:grpSpPr>
          <a:xfrm>
            <a:off x="-1533" y="4422632"/>
            <a:ext cx="9150702" cy="720905"/>
            <a:chOff x="6554556" y="4623505"/>
            <a:chExt cx="7127825" cy="720905"/>
          </a:xfrm>
        </p:grpSpPr>
        <p:sp>
          <p:nvSpPr>
            <p:cNvPr id="15" name="Google Shape;15;p3"/>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3"/>
          <p:cNvSpPr txBox="1">
            <a:spLocks noGrp="1"/>
          </p:cNvSpPr>
          <p:nvPr>
            <p:ph type="subTitle" idx="1"/>
          </p:nvPr>
        </p:nvSpPr>
        <p:spPr>
          <a:xfrm>
            <a:off x="720900" y="1295431"/>
            <a:ext cx="3851100" cy="54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25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
        <p:nvSpPr>
          <p:cNvPr id="18" name="Google Shape;18;p3"/>
          <p:cNvSpPr txBox="1">
            <a:spLocks noGrp="1"/>
          </p:cNvSpPr>
          <p:nvPr>
            <p:ph type="title"/>
          </p:nvPr>
        </p:nvSpPr>
        <p:spPr>
          <a:xfrm>
            <a:off x="720900" y="554926"/>
            <a:ext cx="38511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Body6">
  <p:cSld name="CUSTOM_8">
    <p:spTree>
      <p:nvGrpSpPr>
        <p:cNvPr id="1" name="Shape 137"/>
        <p:cNvGrpSpPr/>
        <p:nvPr/>
      </p:nvGrpSpPr>
      <p:grpSpPr>
        <a:xfrm>
          <a:off x="0" y="0"/>
          <a:ext cx="0" cy="0"/>
          <a:chOff x="0" y="0"/>
          <a:chExt cx="0" cy="0"/>
        </a:xfrm>
      </p:grpSpPr>
      <p:sp>
        <p:nvSpPr>
          <p:cNvPr id="138" name="Google Shape;138;p27"/>
          <p:cNvSpPr/>
          <p:nvPr/>
        </p:nvSpPr>
        <p:spPr>
          <a:xfrm>
            <a:off x="-7225" y="638275"/>
            <a:ext cx="9158400" cy="550200"/>
          </a:xfrm>
          <a:prstGeom prst="roundRect">
            <a:avLst>
              <a:gd name="adj" fmla="val 16667"/>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 name="Google Shape;139;p27"/>
          <p:cNvGrpSpPr/>
          <p:nvPr/>
        </p:nvGrpSpPr>
        <p:grpSpPr>
          <a:xfrm>
            <a:off x="-1200" y="4422605"/>
            <a:ext cx="9144287" cy="720905"/>
            <a:chOff x="6554556" y="4623505"/>
            <a:chExt cx="7127825" cy="720905"/>
          </a:xfrm>
        </p:grpSpPr>
        <p:sp>
          <p:nvSpPr>
            <p:cNvPr id="140" name="Google Shape;140;p27"/>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7"/>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2" name="Google Shape;142;p27">
            <a:hlinkClick r:id="" action="ppaction://noaction"/>
          </p:cNvPr>
          <p:cNvSpPr txBox="1">
            <a:spLocks noGrp="1"/>
          </p:cNvSpPr>
          <p:nvPr>
            <p:ph type="title"/>
          </p:nvPr>
        </p:nvSpPr>
        <p:spPr>
          <a:xfrm>
            <a:off x="5104875" y="2218200"/>
            <a:ext cx="2164800" cy="113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37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3" name="Google Shape;143;p27"/>
          <p:cNvSpPr txBox="1">
            <a:spLocks noGrp="1"/>
          </p:cNvSpPr>
          <p:nvPr>
            <p:ph type="subTitle" idx="1"/>
          </p:nvPr>
        </p:nvSpPr>
        <p:spPr>
          <a:xfrm>
            <a:off x="1586850" y="640375"/>
            <a:ext cx="5970300" cy="54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Body8">
  <p:cSld name="CUSTOM_12">
    <p:spTree>
      <p:nvGrpSpPr>
        <p:cNvPr id="1" name="Shape 157"/>
        <p:cNvGrpSpPr/>
        <p:nvPr/>
      </p:nvGrpSpPr>
      <p:grpSpPr>
        <a:xfrm>
          <a:off x="0" y="0"/>
          <a:ext cx="0" cy="0"/>
          <a:chOff x="0" y="0"/>
          <a:chExt cx="0" cy="0"/>
        </a:xfrm>
      </p:grpSpPr>
      <p:sp>
        <p:nvSpPr>
          <p:cNvPr id="158" name="Google Shape;158;p30"/>
          <p:cNvSpPr/>
          <p:nvPr/>
        </p:nvSpPr>
        <p:spPr>
          <a:xfrm>
            <a:off x="-675" y="366900"/>
            <a:ext cx="9145500" cy="10842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0"/>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4000" b="1"/>
            </a:lvl1pPr>
            <a:lvl2pPr lvl="1" algn="ctr" rtl="0">
              <a:spcBef>
                <a:spcPts val="0"/>
              </a:spcBef>
              <a:spcAft>
                <a:spcPts val="0"/>
              </a:spcAft>
              <a:buSzPts val="4200"/>
              <a:buAutoNum type="alphaLcPeriod"/>
              <a:defRPr sz="4200"/>
            </a:lvl2pPr>
            <a:lvl3pPr lvl="2" algn="ctr" rtl="0">
              <a:spcBef>
                <a:spcPts val="0"/>
              </a:spcBef>
              <a:spcAft>
                <a:spcPts val="0"/>
              </a:spcAft>
              <a:buSzPts val="4200"/>
              <a:buAutoNum type="romanLcPeriod"/>
              <a:defRPr sz="4200"/>
            </a:lvl3pPr>
            <a:lvl4pPr lvl="3" algn="ctr" rtl="0">
              <a:spcBef>
                <a:spcPts val="0"/>
              </a:spcBef>
              <a:spcAft>
                <a:spcPts val="0"/>
              </a:spcAft>
              <a:buSzPts val="4200"/>
              <a:buAutoNum type="arabicPeriod"/>
              <a:defRPr sz="4200"/>
            </a:lvl4pPr>
            <a:lvl5pPr lvl="4" algn="ctr" rtl="0">
              <a:spcBef>
                <a:spcPts val="0"/>
              </a:spcBef>
              <a:spcAft>
                <a:spcPts val="0"/>
              </a:spcAft>
              <a:buSzPts val="4200"/>
              <a:buAutoNum type="alphaLcPeriod"/>
              <a:defRPr sz="4200"/>
            </a:lvl5pPr>
            <a:lvl6pPr lvl="5" algn="ctr" rtl="0">
              <a:spcBef>
                <a:spcPts val="0"/>
              </a:spcBef>
              <a:spcAft>
                <a:spcPts val="0"/>
              </a:spcAft>
              <a:buSzPts val="4200"/>
              <a:buAutoNum type="romanLcPeriod"/>
              <a:defRPr sz="4200"/>
            </a:lvl6pPr>
            <a:lvl7pPr lvl="6" algn="ctr" rtl="0">
              <a:spcBef>
                <a:spcPts val="0"/>
              </a:spcBef>
              <a:spcAft>
                <a:spcPts val="0"/>
              </a:spcAft>
              <a:buSzPts val="4200"/>
              <a:buAutoNum type="arabicPeriod"/>
              <a:defRPr sz="4200"/>
            </a:lvl7pPr>
            <a:lvl8pPr lvl="7" algn="ctr" rtl="0">
              <a:spcBef>
                <a:spcPts val="0"/>
              </a:spcBef>
              <a:spcAft>
                <a:spcPts val="0"/>
              </a:spcAft>
              <a:buSzPts val="4200"/>
              <a:buAutoNum type="alphaLcPeriod"/>
              <a:defRPr sz="4200"/>
            </a:lvl8pPr>
            <a:lvl9pPr lvl="8" algn="ctr" rtl="0">
              <a:spcBef>
                <a:spcPts val="0"/>
              </a:spcBef>
              <a:spcAft>
                <a:spcPts val="0"/>
              </a:spcAft>
              <a:buSzPts val="4200"/>
              <a:buAutoNum type="romanLcPeriod"/>
              <a:defRPr sz="4200"/>
            </a:lvl9pPr>
          </a:lstStyle>
          <a:p>
            <a:endParaRPr/>
          </a:p>
        </p:txBody>
      </p:sp>
      <p:sp>
        <p:nvSpPr>
          <p:cNvPr id="160" name="Google Shape;160;p30"/>
          <p:cNvSpPr txBox="1">
            <a:spLocks noGrp="1"/>
          </p:cNvSpPr>
          <p:nvPr>
            <p:ph type="title" idx="2"/>
          </p:nvPr>
        </p:nvSpPr>
        <p:spPr>
          <a:xfrm>
            <a:off x="1590350" y="1873750"/>
            <a:ext cx="5963400" cy="538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b="0">
                <a:latin typeface="Lato"/>
                <a:ea typeface="Lato"/>
                <a:cs typeface="Lato"/>
                <a:sym typeface="La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61" name="Google Shape;161;p30"/>
          <p:cNvGrpSpPr/>
          <p:nvPr/>
        </p:nvGrpSpPr>
        <p:grpSpPr>
          <a:xfrm>
            <a:off x="-1200" y="4422605"/>
            <a:ext cx="9144287" cy="720905"/>
            <a:chOff x="6554556" y="4623505"/>
            <a:chExt cx="7127825" cy="720905"/>
          </a:xfrm>
        </p:grpSpPr>
        <p:sp>
          <p:nvSpPr>
            <p:cNvPr id="162" name="Google Shape;162;p30"/>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0"/>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hanks + Credits">
  <p:cSld name="CUSTOM_14">
    <p:bg>
      <p:bgPr>
        <a:solidFill>
          <a:schemeClr val="lt2"/>
        </a:solidFill>
        <a:effectLst/>
      </p:bgPr>
    </p:bg>
    <p:spTree>
      <p:nvGrpSpPr>
        <p:cNvPr id="1" name="Shape 207"/>
        <p:cNvGrpSpPr/>
        <p:nvPr/>
      </p:nvGrpSpPr>
      <p:grpSpPr>
        <a:xfrm>
          <a:off x="0" y="0"/>
          <a:ext cx="0" cy="0"/>
          <a:chOff x="0" y="0"/>
          <a:chExt cx="0" cy="0"/>
        </a:xfrm>
      </p:grpSpPr>
      <p:sp>
        <p:nvSpPr>
          <p:cNvPr id="208" name="Google Shape;208;p37"/>
          <p:cNvSpPr/>
          <p:nvPr/>
        </p:nvSpPr>
        <p:spPr>
          <a:xfrm>
            <a:off x="321499" y="1619875"/>
            <a:ext cx="4980000" cy="4980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9" name="Google Shape;209;p37"/>
          <p:cNvGrpSpPr/>
          <p:nvPr/>
        </p:nvGrpSpPr>
        <p:grpSpPr>
          <a:xfrm>
            <a:off x="-1533" y="4422632"/>
            <a:ext cx="9150702" cy="720905"/>
            <a:chOff x="6554556" y="4623505"/>
            <a:chExt cx="7127825" cy="720905"/>
          </a:xfrm>
        </p:grpSpPr>
        <p:sp>
          <p:nvSpPr>
            <p:cNvPr id="210" name="Google Shape;210;p37"/>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7"/>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2" name="Google Shape;212;p37"/>
          <p:cNvSpPr txBox="1"/>
          <p:nvPr/>
        </p:nvSpPr>
        <p:spPr>
          <a:xfrm>
            <a:off x="5014600" y="3469125"/>
            <a:ext cx="2988600" cy="481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Lato"/>
                <a:ea typeface="Lato"/>
                <a:cs typeface="Lato"/>
                <a:sym typeface="Lato"/>
              </a:rPr>
              <a:t>CREDITS: This presentation template was created by Slidesgo, including icons by Flaticon, and infographics &amp; images by Freepik</a:t>
            </a:r>
            <a:endParaRPr sz="1000">
              <a:solidFill>
                <a:schemeClr val="dk1"/>
              </a:solidFill>
              <a:latin typeface="Lato"/>
              <a:ea typeface="Lato"/>
              <a:cs typeface="Lato"/>
              <a:sym typeface="Lato"/>
            </a:endParaRPr>
          </a:p>
        </p:txBody>
      </p:sp>
      <p:sp>
        <p:nvSpPr>
          <p:cNvPr id="213" name="Google Shape;213;p37"/>
          <p:cNvSpPr txBox="1">
            <a:spLocks noGrp="1"/>
          </p:cNvSpPr>
          <p:nvPr>
            <p:ph type="title"/>
          </p:nvPr>
        </p:nvSpPr>
        <p:spPr>
          <a:xfrm>
            <a:off x="2520338" y="698750"/>
            <a:ext cx="4099200" cy="560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6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14" name="Google Shape;214;p37"/>
          <p:cNvSpPr txBox="1">
            <a:spLocks noGrp="1"/>
          </p:cNvSpPr>
          <p:nvPr>
            <p:ph type="subTitle" idx="1"/>
          </p:nvPr>
        </p:nvSpPr>
        <p:spPr>
          <a:xfrm>
            <a:off x="5198860" y="3925150"/>
            <a:ext cx="2605200" cy="311400"/>
          </a:xfrm>
          <a:prstGeom prst="rect">
            <a:avLst/>
          </a:prstGeom>
        </p:spPr>
        <p:txBody>
          <a:bodyPr spcFirstLastPara="1" wrap="square" lIns="91425" tIns="91425" rIns="91425" bIns="91425" anchor="t" anchorCtr="0">
            <a:noAutofit/>
          </a:bodyPr>
          <a:lstStyle>
            <a:lvl1pPr lvl="0" algn="ctr" rtl="0">
              <a:lnSpc>
                <a:spcPct val="100000"/>
              </a:lnSpc>
              <a:spcBef>
                <a:spcPts val="300"/>
              </a:spcBef>
              <a:spcAft>
                <a:spcPts val="0"/>
              </a:spcAft>
              <a:buNone/>
              <a:defRPr sz="1200" b="0"/>
            </a:lvl1pPr>
            <a:lvl2pPr lvl="1" algn="ctr" rtl="0">
              <a:lnSpc>
                <a:spcPct val="100000"/>
              </a:lnSpc>
              <a:spcBef>
                <a:spcPts val="300"/>
              </a:spcBef>
              <a:spcAft>
                <a:spcPts val="0"/>
              </a:spcAft>
              <a:buNone/>
              <a:defRPr sz="1200"/>
            </a:lvl2pPr>
            <a:lvl3pPr lvl="2" algn="ctr" rtl="0">
              <a:lnSpc>
                <a:spcPct val="100000"/>
              </a:lnSpc>
              <a:spcBef>
                <a:spcPts val="300"/>
              </a:spcBef>
              <a:spcAft>
                <a:spcPts val="0"/>
              </a:spcAft>
              <a:buNone/>
              <a:defRPr sz="1200"/>
            </a:lvl3pPr>
            <a:lvl4pPr lvl="3" algn="ctr" rtl="0">
              <a:lnSpc>
                <a:spcPct val="100000"/>
              </a:lnSpc>
              <a:spcBef>
                <a:spcPts val="300"/>
              </a:spcBef>
              <a:spcAft>
                <a:spcPts val="0"/>
              </a:spcAft>
              <a:buNone/>
              <a:defRPr sz="1200"/>
            </a:lvl4pPr>
            <a:lvl5pPr lvl="4" algn="ctr" rtl="0">
              <a:lnSpc>
                <a:spcPct val="100000"/>
              </a:lnSpc>
              <a:spcBef>
                <a:spcPts val="300"/>
              </a:spcBef>
              <a:spcAft>
                <a:spcPts val="0"/>
              </a:spcAft>
              <a:buNone/>
              <a:defRPr sz="1200"/>
            </a:lvl5pPr>
            <a:lvl6pPr lvl="5" algn="ctr" rtl="0">
              <a:lnSpc>
                <a:spcPct val="100000"/>
              </a:lnSpc>
              <a:spcBef>
                <a:spcPts val="300"/>
              </a:spcBef>
              <a:spcAft>
                <a:spcPts val="0"/>
              </a:spcAft>
              <a:buNone/>
              <a:defRPr sz="1200"/>
            </a:lvl6pPr>
            <a:lvl7pPr lvl="6" algn="ctr" rtl="0">
              <a:lnSpc>
                <a:spcPct val="100000"/>
              </a:lnSpc>
              <a:spcBef>
                <a:spcPts val="300"/>
              </a:spcBef>
              <a:spcAft>
                <a:spcPts val="0"/>
              </a:spcAft>
              <a:buNone/>
              <a:defRPr sz="1200"/>
            </a:lvl7pPr>
            <a:lvl8pPr lvl="7" algn="ctr" rtl="0">
              <a:lnSpc>
                <a:spcPct val="100000"/>
              </a:lnSpc>
              <a:spcBef>
                <a:spcPts val="300"/>
              </a:spcBef>
              <a:spcAft>
                <a:spcPts val="0"/>
              </a:spcAft>
              <a:buNone/>
              <a:defRPr sz="1200"/>
            </a:lvl8pPr>
            <a:lvl9pPr lvl="8" algn="ctr" rtl="0">
              <a:lnSpc>
                <a:spcPct val="100000"/>
              </a:lnSpc>
              <a:spcBef>
                <a:spcPts val="300"/>
              </a:spcBef>
              <a:spcAft>
                <a:spcPts val="0"/>
              </a:spcAft>
              <a:buNone/>
              <a:defRPr sz="1200"/>
            </a:lvl9pPr>
          </a:lstStyle>
          <a:p>
            <a:endParaRPr/>
          </a:p>
        </p:txBody>
      </p:sp>
      <p:sp>
        <p:nvSpPr>
          <p:cNvPr id="215" name="Google Shape;215;p37"/>
          <p:cNvSpPr txBox="1">
            <a:spLocks noGrp="1"/>
          </p:cNvSpPr>
          <p:nvPr>
            <p:ph type="subTitle" idx="2"/>
          </p:nvPr>
        </p:nvSpPr>
        <p:spPr>
          <a:xfrm>
            <a:off x="2549600" y="1798522"/>
            <a:ext cx="4069200" cy="89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b="0"/>
            </a:lvl1pPr>
            <a:lvl2pPr lvl="1" algn="ctr" rtl="0">
              <a:lnSpc>
                <a:spcPct val="100000"/>
              </a:lnSpc>
              <a:spcBef>
                <a:spcPts val="1600"/>
              </a:spcBef>
              <a:spcAft>
                <a:spcPts val="0"/>
              </a:spcAft>
              <a:buNone/>
              <a:defRPr sz="1600"/>
            </a:lvl2pPr>
            <a:lvl3pPr lvl="2" algn="ctr" rtl="0">
              <a:lnSpc>
                <a:spcPct val="100000"/>
              </a:lnSpc>
              <a:spcBef>
                <a:spcPts val="1600"/>
              </a:spcBef>
              <a:spcAft>
                <a:spcPts val="0"/>
              </a:spcAft>
              <a:buNone/>
              <a:defRPr sz="1600"/>
            </a:lvl3pPr>
            <a:lvl4pPr lvl="3" algn="ctr" rtl="0">
              <a:lnSpc>
                <a:spcPct val="100000"/>
              </a:lnSpc>
              <a:spcBef>
                <a:spcPts val="1600"/>
              </a:spcBef>
              <a:spcAft>
                <a:spcPts val="0"/>
              </a:spcAft>
              <a:buNone/>
              <a:defRPr sz="1600"/>
            </a:lvl4pPr>
            <a:lvl5pPr lvl="4" algn="ctr" rtl="0">
              <a:lnSpc>
                <a:spcPct val="100000"/>
              </a:lnSpc>
              <a:spcBef>
                <a:spcPts val="1600"/>
              </a:spcBef>
              <a:spcAft>
                <a:spcPts val="0"/>
              </a:spcAft>
              <a:buNone/>
              <a:defRPr sz="1600"/>
            </a:lvl5pPr>
            <a:lvl6pPr lvl="5" algn="ctr" rtl="0">
              <a:lnSpc>
                <a:spcPct val="100000"/>
              </a:lnSpc>
              <a:spcBef>
                <a:spcPts val="1600"/>
              </a:spcBef>
              <a:spcAft>
                <a:spcPts val="0"/>
              </a:spcAft>
              <a:buNone/>
              <a:defRPr sz="1600"/>
            </a:lvl6pPr>
            <a:lvl7pPr lvl="6" algn="ctr" rtl="0">
              <a:lnSpc>
                <a:spcPct val="100000"/>
              </a:lnSpc>
              <a:spcBef>
                <a:spcPts val="1600"/>
              </a:spcBef>
              <a:spcAft>
                <a:spcPts val="0"/>
              </a:spcAft>
              <a:buNone/>
              <a:defRPr sz="1600"/>
            </a:lvl7pPr>
            <a:lvl8pPr lvl="7" algn="ctr" rtl="0">
              <a:lnSpc>
                <a:spcPct val="100000"/>
              </a:lnSpc>
              <a:spcBef>
                <a:spcPts val="1600"/>
              </a:spcBef>
              <a:spcAft>
                <a:spcPts val="0"/>
              </a:spcAft>
              <a:buNone/>
              <a:defRPr sz="1600"/>
            </a:lvl8pPr>
            <a:lvl9pPr lvl="8" algn="ctr" rtl="0">
              <a:lnSpc>
                <a:spcPct val="100000"/>
              </a:lnSpc>
              <a:spcBef>
                <a:spcPts val="1600"/>
              </a:spcBef>
              <a:spcAft>
                <a:spcPts val="1600"/>
              </a:spcAft>
              <a:buNone/>
              <a:defRPr sz="1600"/>
            </a:lvl9pPr>
          </a:lstStyle>
          <a:p>
            <a:endParaRPr/>
          </a:p>
        </p:txBody>
      </p:sp>
      <p:sp>
        <p:nvSpPr>
          <p:cNvPr id="216" name="Google Shape;216;p37"/>
          <p:cNvSpPr/>
          <p:nvPr/>
        </p:nvSpPr>
        <p:spPr>
          <a:xfrm>
            <a:off x="2806801" y="917525"/>
            <a:ext cx="565288" cy="451220"/>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7"/>
          <p:cNvSpPr/>
          <p:nvPr/>
        </p:nvSpPr>
        <p:spPr>
          <a:xfrm>
            <a:off x="472550" y="539500"/>
            <a:ext cx="1316952" cy="764855"/>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Header1">
  <p:cSld name="Section Header1">
    <p:spTree>
      <p:nvGrpSpPr>
        <p:cNvPr id="1" name="Shape 103"/>
        <p:cNvGrpSpPr/>
        <p:nvPr/>
      </p:nvGrpSpPr>
      <p:grpSpPr>
        <a:xfrm>
          <a:off x="0" y="0"/>
          <a:ext cx="0" cy="0"/>
          <a:chOff x="0" y="0"/>
          <a:chExt cx="0" cy="0"/>
        </a:xfrm>
      </p:grpSpPr>
      <p:sp>
        <p:nvSpPr>
          <p:cNvPr id="104" name="Google Shape;104;p22"/>
          <p:cNvSpPr/>
          <p:nvPr/>
        </p:nvSpPr>
        <p:spPr>
          <a:xfrm>
            <a:off x="-1200" y="2571750"/>
            <a:ext cx="9159900" cy="1851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5" name="Google Shape;105;p22"/>
          <p:cNvGrpSpPr/>
          <p:nvPr/>
        </p:nvGrpSpPr>
        <p:grpSpPr>
          <a:xfrm>
            <a:off x="-1533" y="4422632"/>
            <a:ext cx="9150702" cy="720905"/>
            <a:chOff x="6554556" y="4623505"/>
            <a:chExt cx="7127825" cy="720905"/>
          </a:xfrm>
        </p:grpSpPr>
        <p:sp>
          <p:nvSpPr>
            <p:cNvPr id="106" name="Google Shape;106;p22"/>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2"/>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 name="Google Shape;108;p22"/>
          <p:cNvSpPr txBox="1">
            <a:spLocks noGrp="1"/>
          </p:cNvSpPr>
          <p:nvPr>
            <p:ph type="title"/>
          </p:nvPr>
        </p:nvSpPr>
        <p:spPr>
          <a:xfrm>
            <a:off x="720900" y="554926"/>
            <a:ext cx="38511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09" name="Google Shape;109;p22"/>
          <p:cNvSpPr txBox="1">
            <a:spLocks noGrp="1"/>
          </p:cNvSpPr>
          <p:nvPr>
            <p:ph type="subTitle" idx="1"/>
          </p:nvPr>
        </p:nvSpPr>
        <p:spPr>
          <a:xfrm>
            <a:off x="720900" y="1295331"/>
            <a:ext cx="3851100" cy="54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25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4197344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grpSp>
        <p:nvGrpSpPr>
          <p:cNvPr id="20" name="Google Shape;20;p4"/>
          <p:cNvGrpSpPr/>
          <p:nvPr/>
        </p:nvGrpSpPr>
        <p:grpSpPr>
          <a:xfrm>
            <a:off x="-242443" y="313350"/>
            <a:ext cx="9544819" cy="874613"/>
            <a:chOff x="-242443" y="237150"/>
            <a:chExt cx="9544819" cy="874613"/>
          </a:xfrm>
        </p:grpSpPr>
        <p:sp>
          <p:nvSpPr>
            <p:cNvPr id="21" name="Google Shape;21;p4"/>
            <p:cNvSpPr/>
            <p:nvPr/>
          </p:nvSpPr>
          <p:spPr>
            <a:xfrm>
              <a:off x="7625675" y="408622"/>
              <a:ext cx="808827" cy="645494"/>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a:off x="855672" y="238550"/>
              <a:ext cx="599324" cy="348163"/>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a:off x="8585054" y="237150"/>
              <a:ext cx="717322" cy="416604"/>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p:nvPr/>
          </p:nvSpPr>
          <p:spPr>
            <a:xfrm>
              <a:off x="-242443" y="427082"/>
              <a:ext cx="1178906" cy="684681"/>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4"/>
          <p:cNvSpPr txBox="1">
            <a:spLocks noGrp="1"/>
          </p:cNvSpPr>
          <p:nvPr>
            <p:ph type="body" idx="1"/>
          </p:nvPr>
        </p:nvSpPr>
        <p:spPr>
          <a:xfrm>
            <a:off x="613050" y="1323875"/>
            <a:ext cx="7929300" cy="28728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rgbClr val="434343"/>
              </a:buClr>
              <a:buSzPts val="1200"/>
              <a:buAutoNum type="arabicPeriod"/>
              <a:defRPr sz="1200"/>
            </a:lvl1pPr>
            <a:lvl2pPr marL="914400" lvl="1" indent="-304800" rtl="0">
              <a:spcBef>
                <a:spcPts val="1600"/>
              </a:spcBef>
              <a:spcAft>
                <a:spcPts val="0"/>
              </a:spcAft>
              <a:buClr>
                <a:srgbClr val="434343"/>
              </a:buClr>
              <a:buSzPts val="1200"/>
              <a:buFont typeface="Roboto Condensed Light"/>
              <a:buAutoNum type="alphaLcPeriod"/>
              <a:defRPr sz="1200"/>
            </a:lvl2pPr>
            <a:lvl3pPr marL="1371600" lvl="2" indent="-304800" rtl="0">
              <a:spcBef>
                <a:spcPts val="1600"/>
              </a:spcBef>
              <a:spcAft>
                <a:spcPts val="0"/>
              </a:spcAft>
              <a:buClr>
                <a:srgbClr val="434343"/>
              </a:buClr>
              <a:buSzPts val="1200"/>
              <a:buFont typeface="Roboto Condensed Light"/>
              <a:buAutoNum type="romanLcPeriod"/>
              <a:defRPr sz="1200"/>
            </a:lvl3pPr>
            <a:lvl4pPr marL="1828800" lvl="3" indent="-304800" rtl="0">
              <a:spcBef>
                <a:spcPts val="1600"/>
              </a:spcBef>
              <a:spcAft>
                <a:spcPts val="0"/>
              </a:spcAft>
              <a:buClr>
                <a:srgbClr val="434343"/>
              </a:buClr>
              <a:buSzPts val="1200"/>
              <a:buFont typeface="Roboto Condensed Light"/>
              <a:buAutoNum type="arabicPeriod"/>
              <a:defRPr sz="1200"/>
            </a:lvl4pPr>
            <a:lvl5pPr marL="2286000" lvl="4" indent="-304800" rtl="0">
              <a:spcBef>
                <a:spcPts val="1600"/>
              </a:spcBef>
              <a:spcAft>
                <a:spcPts val="0"/>
              </a:spcAft>
              <a:buClr>
                <a:srgbClr val="434343"/>
              </a:buClr>
              <a:buSzPts val="1200"/>
              <a:buFont typeface="Roboto Condensed Light"/>
              <a:buAutoNum type="alphaLcPeriod"/>
              <a:defRPr sz="1200"/>
            </a:lvl5pPr>
            <a:lvl6pPr marL="2743200" lvl="5" indent="-304800" rtl="0">
              <a:spcBef>
                <a:spcPts val="1600"/>
              </a:spcBef>
              <a:spcAft>
                <a:spcPts val="0"/>
              </a:spcAft>
              <a:buClr>
                <a:srgbClr val="434343"/>
              </a:buClr>
              <a:buSzPts val="1200"/>
              <a:buFont typeface="Roboto Condensed Light"/>
              <a:buAutoNum type="romanLcPeriod"/>
              <a:defRPr sz="1200"/>
            </a:lvl6pPr>
            <a:lvl7pPr marL="3200400" lvl="6" indent="-304800" rtl="0">
              <a:spcBef>
                <a:spcPts val="1600"/>
              </a:spcBef>
              <a:spcAft>
                <a:spcPts val="0"/>
              </a:spcAft>
              <a:buClr>
                <a:srgbClr val="434343"/>
              </a:buClr>
              <a:buSzPts val="1200"/>
              <a:buFont typeface="Roboto Condensed Light"/>
              <a:buAutoNum type="arabicPeriod"/>
              <a:defRPr sz="1200"/>
            </a:lvl7pPr>
            <a:lvl8pPr marL="3657600" lvl="7" indent="-304800" rtl="0">
              <a:spcBef>
                <a:spcPts val="1600"/>
              </a:spcBef>
              <a:spcAft>
                <a:spcPts val="0"/>
              </a:spcAft>
              <a:buClr>
                <a:srgbClr val="434343"/>
              </a:buClr>
              <a:buSzPts val="1200"/>
              <a:buFont typeface="Roboto Condensed Light"/>
              <a:buAutoNum type="alphaLcPeriod"/>
              <a:defRPr sz="1200"/>
            </a:lvl8pPr>
            <a:lvl9pPr marL="4114800" lvl="8" indent="-304800" rtl="0">
              <a:spcBef>
                <a:spcPts val="1600"/>
              </a:spcBef>
              <a:spcAft>
                <a:spcPts val="1600"/>
              </a:spcAft>
              <a:buClr>
                <a:srgbClr val="434343"/>
              </a:buClr>
              <a:buSzPts val="1200"/>
              <a:buFont typeface="Roboto Condensed Light"/>
              <a:buAutoNum type="romanLcPeriod"/>
              <a:defRPr sz="1200"/>
            </a:lvl9pPr>
          </a:lstStyle>
          <a:p>
            <a:endParaRPr/>
          </a:p>
        </p:txBody>
      </p:sp>
      <p:sp>
        <p:nvSpPr>
          <p:cNvPr id="26" name="Google Shape;26;p4"/>
          <p:cNvSpPr/>
          <p:nvPr/>
        </p:nvSpPr>
        <p:spPr>
          <a:xfrm>
            <a:off x="-1533" y="4560882"/>
            <a:ext cx="9150702"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 name="Google Shape;27;p4"/>
          <p:cNvGrpSpPr/>
          <p:nvPr/>
        </p:nvGrpSpPr>
        <p:grpSpPr>
          <a:xfrm>
            <a:off x="-1533" y="4422632"/>
            <a:ext cx="9150702" cy="720905"/>
            <a:chOff x="6554556" y="4623505"/>
            <a:chExt cx="7127825" cy="720905"/>
          </a:xfrm>
        </p:grpSpPr>
        <p:sp>
          <p:nvSpPr>
            <p:cNvPr id="28" name="Google Shape;28;p4"/>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 name="Google Shape;30;p4"/>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4000" b="1"/>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3"/>
        <p:cNvGrpSpPr/>
        <p:nvPr/>
      </p:nvGrpSpPr>
      <p:grpSpPr>
        <a:xfrm>
          <a:off x="0" y="0"/>
          <a:ext cx="0" cy="0"/>
          <a:chOff x="0" y="0"/>
          <a:chExt cx="0" cy="0"/>
        </a:xfrm>
      </p:grpSpPr>
      <p:sp>
        <p:nvSpPr>
          <p:cNvPr id="44" name="Google Shape;44;p7"/>
          <p:cNvSpPr/>
          <p:nvPr/>
        </p:nvSpPr>
        <p:spPr>
          <a:xfrm>
            <a:off x="-675" y="366900"/>
            <a:ext cx="9145500" cy="10842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7"/>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4000" b="1"/>
            </a:lvl1pPr>
            <a:lvl2pPr lvl="1" algn="ctr" rtl="0">
              <a:spcBef>
                <a:spcPts val="0"/>
              </a:spcBef>
              <a:spcAft>
                <a:spcPts val="0"/>
              </a:spcAft>
              <a:buSzPts val="4200"/>
              <a:buAutoNum type="alphaLcPeriod"/>
              <a:defRPr sz="4200"/>
            </a:lvl2pPr>
            <a:lvl3pPr lvl="2" algn="ctr" rtl="0">
              <a:spcBef>
                <a:spcPts val="0"/>
              </a:spcBef>
              <a:spcAft>
                <a:spcPts val="0"/>
              </a:spcAft>
              <a:buSzPts val="4200"/>
              <a:buAutoNum type="romanLcPeriod"/>
              <a:defRPr sz="4200"/>
            </a:lvl3pPr>
            <a:lvl4pPr lvl="3" algn="ctr" rtl="0">
              <a:spcBef>
                <a:spcPts val="0"/>
              </a:spcBef>
              <a:spcAft>
                <a:spcPts val="0"/>
              </a:spcAft>
              <a:buSzPts val="4200"/>
              <a:buAutoNum type="arabicPeriod"/>
              <a:defRPr sz="4200"/>
            </a:lvl4pPr>
            <a:lvl5pPr lvl="4" algn="ctr" rtl="0">
              <a:spcBef>
                <a:spcPts val="0"/>
              </a:spcBef>
              <a:spcAft>
                <a:spcPts val="0"/>
              </a:spcAft>
              <a:buSzPts val="4200"/>
              <a:buAutoNum type="alphaLcPeriod"/>
              <a:defRPr sz="4200"/>
            </a:lvl5pPr>
            <a:lvl6pPr lvl="5" algn="ctr" rtl="0">
              <a:spcBef>
                <a:spcPts val="0"/>
              </a:spcBef>
              <a:spcAft>
                <a:spcPts val="0"/>
              </a:spcAft>
              <a:buSzPts val="4200"/>
              <a:buAutoNum type="romanLcPeriod"/>
              <a:defRPr sz="4200"/>
            </a:lvl6pPr>
            <a:lvl7pPr lvl="6" algn="ctr" rtl="0">
              <a:spcBef>
                <a:spcPts val="0"/>
              </a:spcBef>
              <a:spcAft>
                <a:spcPts val="0"/>
              </a:spcAft>
              <a:buSzPts val="4200"/>
              <a:buAutoNum type="arabicPeriod"/>
              <a:defRPr sz="4200"/>
            </a:lvl7pPr>
            <a:lvl8pPr lvl="7" algn="ctr" rtl="0">
              <a:spcBef>
                <a:spcPts val="0"/>
              </a:spcBef>
              <a:spcAft>
                <a:spcPts val="0"/>
              </a:spcAft>
              <a:buSzPts val="4200"/>
              <a:buAutoNum type="alphaLcPeriod"/>
              <a:defRPr sz="4200"/>
            </a:lvl8pPr>
            <a:lvl9pPr lvl="8" algn="ctr" rtl="0">
              <a:spcBef>
                <a:spcPts val="0"/>
              </a:spcBef>
              <a:spcAft>
                <a:spcPts val="0"/>
              </a:spcAft>
              <a:buSzPts val="4200"/>
              <a:buAutoNum type="romanLcPeriod"/>
              <a:defRPr sz="4200"/>
            </a:lvl9pPr>
          </a:lstStyle>
          <a:p>
            <a:endParaRPr/>
          </a:p>
        </p:txBody>
      </p:sp>
      <p:grpSp>
        <p:nvGrpSpPr>
          <p:cNvPr id="46" name="Google Shape;46;p7"/>
          <p:cNvGrpSpPr/>
          <p:nvPr/>
        </p:nvGrpSpPr>
        <p:grpSpPr>
          <a:xfrm>
            <a:off x="-1200" y="4422605"/>
            <a:ext cx="9144287" cy="720905"/>
            <a:chOff x="6554556" y="4623505"/>
            <a:chExt cx="7127825" cy="720905"/>
          </a:xfrm>
        </p:grpSpPr>
        <p:sp>
          <p:nvSpPr>
            <p:cNvPr id="47" name="Google Shape;47;p7"/>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7"/>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 name="Google Shape;49;p7"/>
          <p:cNvSpPr txBox="1">
            <a:spLocks noGrp="1"/>
          </p:cNvSpPr>
          <p:nvPr>
            <p:ph type="title" idx="2"/>
          </p:nvPr>
        </p:nvSpPr>
        <p:spPr>
          <a:xfrm>
            <a:off x="1448975" y="1873750"/>
            <a:ext cx="6246300" cy="2124000"/>
          </a:xfrm>
          <a:prstGeom prst="rect">
            <a:avLst/>
          </a:prstGeom>
        </p:spPr>
        <p:txBody>
          <a:bodyPr spcFirstLastPara="1" wrap="square" lIns="91425" tIns="91425" rIns="91425" bIns="91425" anchor="ctr" anchorCtr="0">
            <a:noAutofit/>
          </a:bodyPr>
          <a:lstStyle>
            <a:lvl1pPr lvl="0" algn="ctr" rtl="0">
              <a:lnSpc>
                <a:spcPct val="115000"/>
              </a:lnSpc>
              <a:spcBef>
                <a:spcPts val="0"/>
              </a:spcBef>
              <a:spcAft>
                <a:spcPts val="0"/>
              </a:spcAft>
              <a:buSzPts val="2400"/>
              <a:buNone/>
              <a:defRPr sz="2500" b="0">
                <a:latin typeface="Lato"/>
                <a:ea typeface="Lato"/>
                <a:cs typeface="Lato"/>
                <a:sym typeface="Lat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1388100" y="1183850"/>
            <a:ext cx="6367800" cy="26235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2"/>
        <p:cNvGrpSpPr/>
        <p:nvPr/>
      </p:nvGrpSpPr>
      <p:grpSpPr>
        <a:xfrm>
          <a:off x="0" y="0"/>
          <a:ext cx="0" cy="0"/>
          <a:chOff x="0" y="0"/>
          <a:chExt cx="0" cy="0"/>
        </a:xfrm>
      </p:grpSpPr>
      <p:sp>
        <p:nvSpPr>
          <p:cNvPr id="53" name="Google Shape;53;p9"/>
          <p:cNvSpPr/>
          <p:nvPr/>
        </p:nvSpPr>
        <p:spPr>
          <a:xfrm>
            <a:off x="4572000" y="-125"/>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9"/>
          <p:cNvSpPr txBox="1">
            <a:spLocks noGrp="1"/>
          </p:cNvSpPr>
          <p:nvPr>
            <p:ph type="title"/>
          </p:nvPr>
        </p:nvSpPr>
        <p:spPr>
          <a:xfrm>
            <a:off x="591925" y="1233175"/>
            <a:ext cx="32778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5" name="Google Shape;55;p9"/>
          <p:cNvSpPr txBox="1">
            <a:spLocks noGrp="1"/>
          </p:cNvSpPr>
          <p:nvPr>
            <p:ph type="subTitle" idx="1"/>
          </p:nvPr>
        </p:nvSpPr>
        <p:spPr>
          <a:xfrm>
            <a:off x="591925" y="2803075"/>
            <a:ext cx="32778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6" name="Google Shape;56;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55600">
              <a:spcBef>
                <a:spcPts val="0"/>
              </a:spcBef>
              <a:spcAft>
                <a:spcPts val="0"/>
              </a:spcAft>
              <a:buSzPts val="2000"/>
              <a:buChar char="●"/>
              <a:defRPr/>
            </a:lvl1pPr>
            <a:lvl2pPr marL="914400" lvl="1" indent="-355600">
              <a:spcBef>
                <a:spcPts val="1600"/>
              </a:spcBef>
              <a:spcAft>
                <a:spcPts val="0"/>
              </a:spcAft>
              <a:buSzPts val="2000"/>
              <a:buChar char="○"/>
              <a:defRPr/>
            </a:lvl2pPr>
            <a:lvl3pPr marL="1371600" lvl="2" indent="-355600">
              <a:spcBef>
                <a:spcPts val="1600"/>
              </a:spcBef>
              <a:spcAft>
                <a:spcPts val="0"/>
              </a:spcAft>
              <a:buSzPts val="2000"/>
              <a:buChar char="■"/>
              <a:defRPr/>
            </a:lvl3pPr>
            <a:lvl4pPr marL="1828800" lvl="3" indent="-355600">
              <a:spcBef>
                <a:spcPts val="1600"/>
              </a:spcBef>
              <a:spcAft>
                <a:spcPts val="0"/>
              </a:spcAft>
              <a:buSzPts val="2000"/>
              <a:buChar char="●"/>
              <a:defRPr/>
            </a:lvl4pPr>
            <a:lvl5pPr marL="2286000" lvl="4" indent="-355600">
              <a:spcBef>
                <a:spcPts val="1600"/>
              </a:spcBef>
              <a:spcAft>
                <a:spcPts val="0"/>
              </a:spcAft>
              <a:buSzPts val="2000"/>
              <a:buChar char="○"/>
              <a:defRPr/>
            </a:lvl5pPr>
            <a:lvl6pPr marL="2743200" lvl="5" indent="-355600">
              <a:spcBef>
                <a:spcPts val="1600"/>
              </a:spcBef>
              <a:spcAft>
                <a:spcPts val="0"/>
              </a:spcAft>
              <a:buSzPts val="2000"/>
              <a:buChar char="■"/>
              <a:defRPr/>
            </a:lvl6pPr>
            <a:lvl7pPr marL="3200400" lvl="6" indent="-355600">
              <a:spcBef>
                <a:spcPts val="1600"/>
              </a:spcBef>
              <a:spcAft>
                <a:spcPts val="0"/>
              </a:spcAft>
              <a:buSzPts val="2000"/>
              <a:buChar char="●"/>
              <a:defRPr/>
            </a:lvl7pPr>
            <a:lvl8pPr marL="3657600" lvl="7" indent="-355600">
              <a:spcBef>
                <a:spcPts val="1600"/>
              </a:spcBef>
              <a:spcAft>
                <a:spcPts val="0"/>
              </a:spcAft>
              <a:buSzPts val="2000"/>
              <a:buChar char="○"/>
              <a:defRPr/>
            </a:lvl8pPr>
            <a:lvl9pPr marL="4114800" lvl="8" indent="-355600">
              <a:spcBef>
                <a:spcPts val="1600"/>
              </a:spcBef>
              <a:spcAft>
                <a:spcPts val="1600"/>
              </a:spcAft>
              <a:buSzPts val="20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sp>
        <p:nvSpPr>
          <p:cNvPr id="58" name="Google Shape;58;p10"/>
          <p:cNvSpPr txBox="1">
            <a:spLocks noGrp="1"/>
          </p:cNvSpPr>
          <p:nvPr>
            <p:ph type="body" idx="1"/>
          </p:nvPr>
        </p:nvSpPr>
        <p:spPr>
          <a:xfrm>
            <a:off x="559095" y="4029539"/>
            <a:ext cx="65352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000"/>
              <a:buNone/>
              <a:defRPr/>
            </a:lvl1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16">
    <p:bg>
      <p:bgPr>
        <a:solidFill>
          <a:schemeClr val="accent2"/>
        </a:solidFill>
        <a:effectLst/>
      </p:bgPr>
    </p:bg>
    <p:spTree>
      <p:nvGrpSpPr>
        <p:cNvPr id="1" name="Shape 6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500"/>
              <a:buFont typeface="Patrick Hand"/>
              <a:buNone/>
              <a:defRPr sz="3500" b="1">
                <a:solidFill>
                  <a:schemeClr val="dk1"/>
                </a:solidFill>
                <a:latin typeface="Patrick Hand"/>
                <a:ea typeface="Patrick Hand"/>
                <a:cs typeface="Patrick Hand"/>
                <a:sym typeface="Patrick Han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55600">
              <a:lnSpc>
                <a:spcPct val="115000"/>
              </a:lnSpc>
              <a:spcBef>
                <a:spcPts val="0"/>
              </a:spcBef>
              <a:spcAft>
                <a:spcPts val="0"/>
              </a:spcAft>
              <a:buClr>
                <a:schemeClr val="dk1"/>
              </a:buClr>
              <a:buSzPts val="2000"/>
              <a:buFont typeface="Lato"/>
              <a:buChar char="●"/>
              <a:defRPr sz="2000">
                <a:solidFill>
                  <a:schemeClr val="dk1"/>
                </a:solidFill>
                <a:latin typeface="Lato"/>
                <a:ea typeface="Lato"/>
                <a:cs typeface="Lato"/>
                <a:sym typeface="Lato"/>
              </a:defRPr>
            </a:lvl1pPr>
            <a:lvl2pPr marL="914400" lvl="1"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2pPr>
            <a:lvl3pPr marL="1371600" lvl="2"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3pPr>
            <a:lvl4pPr marL="1828800" lvl="3"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4pPr>
            <a:lvl5pPr marL="2286000" lvl="4"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5pPr>
            <a:lvl6pPr marL="2743200" lvl="5"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6pPr>
            <a:lvl7pPr marL="3200400" lvl="6"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7pPr>
            <a:lvl8pPr marL="3657600" lvl="7"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8pPr>
            <a:lvl9pPr marL="4114800" lvl="8" indent="-355600">
              <a:lnSpc>
                <a:spcPct val="115000"/>
              </a:lnSpc>
              <a:spcBef>
                <a:spcPts val="1600"/>
              </a:spcBef>
              <a:spcAft>
                <a:spcPts val="1600"/>
              </a:spcAft>
              <a:buClr>
                <a:schemeClr val="dk1"/>
              </a:buClr>
              <a:buSzPts val="2000"/>
              <a:buFont typeface="Lato"/>
              <a:buChar char="■"/>
              <a:defRPr sz="2000">
                <a:solidFill>
                  <a:schemeClr val="dk1"/>
                </a:solidFill>
                <a:latin typeface="Lato"/>
                <a:ea typeface="Lato"/>
                <a:cs typeface="Lato"/>
                <a:sym typeface="La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9" r:id="rId17"/>
    <p:sldLayoutId id="2147483670" r:id="rId18"/>
    <p:sldLayoutId id="2147483671" r:id="rId19"/>
    <p:sldLayoutId id="2147483673" r:id="rId20"/>
    <p:sldLayoutId id="2147483676" r:id="rId21"/>
    <p:sldLayoutId id="2147483683" r:id="rId22"/>
    <p:sldLayoutId id="2147483686"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rgbClr val="EA4335"/>
          </p15:clr>
        </p15:guide>
        <p15:guide id="2">
          <p15:clr>
            <a:srgbClr val="EA4335"/>
          </p15:clr>
        </p15:guide>
        <p15:guide id="3" pos="5760">
          <p15:clr>
            <a:srgbClr val="EA4335"/>
          </p15:clr>
        </p15:guide>
        <p15:guide id="4" pos="449">
          <p15:clr>
            <a:srgbClr val="EA4335"/>
          </p15:clr>
        </p15:guide>
        <p15:guide id="5" pos="5311">
          <p15:clr>
            <a:srgbClr val="EA4335"/>
          </p15:clr>
        </p15:guide>
        <p15:guide id="6" orient="horz" pos="1620">
          <p15:clr>
            <a:srgbClr val="EA4335"/>
          </p15:clr>
        </p15:guide>
        <p15:guide id="7" orient="horz" pos="340">
          <p15:clr>
            <a:srgbClr val="EA4335"/>
          </p15:clr>
        </p15:guide>
        <p15:guide id="8" orient="horz">
          <p15:clr>
            <a:srgbClr val="EA4335"/>
          </p15:clr>
        </p15:guide>
        <p15:guide id="9" orient="horz" pos="2897">
          <p15:clr>
            <a:srgbClr val="EA4335"/>
          </p15:clr>
        </p15:guide>
        <p15:guide id="10" orient="horz" pos="3237">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9.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spreadsheets/d/16AU5tys2H1zwOBN2yzDpfK5c85vfac0T9gtu7H5tZts/copy" TargetMode="External"/><Relationship Id="rId2" Type="http://schemas.openxmlformats.org/officeDocument/2006/relationships/notesSlide" Target="../notesSlides/notesSlide11.xml"/><Relationship Id="rId1" Type="http://schemas.openxmlformats.org/officeDocument/2006/relationships/slideLayout" Target="../slideLayouts/slideLayout1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5.xml"/><Relationship Id="rId1" Type="http://schemas.openxmlformats.org/officeDocument/2006/relationships/slideLayout" Target="../slideLayouts/slideLayout16.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15.xml"/><Relationship Id="rId7" Type="http://schemas.openxmlformats.org/officeDocument/2006/relationships/slide" Target="slide8.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slide" Target="slide16.xml"/><Relationship Id="rId11" Type="http://schemas.openxmlformats.org/officeDocument/2006/relationships/slide" Target="slide13.xml"/><Relationship Id="rId5" Type="http://schemas.openxmlformats.org/officeDocument/2006/relationships/slide" Target="slide4.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4947239-DE0F-477C-84B3-92EF598B4ACE}"/>
              </a:ext>
            </a:extLst>
          </p:cNvPr>
          <p:cNvSpPr>
            <a:spLocks noChangeArrowheads="1"/>
          </p:cNvSpPr>
          <p:nvPr/>
        </p:nvSpPr>
        <p:spPr bwMode="auto">
          <a:xfrm>
            <a:off x="308344" y="93566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2049" name="Imagen 3">
            <a:extLst>
              <a:ext uri="{FF2B5EF4-FFF2-40B4-BE49-F238E27FC236}">
                <a16:creationId xmlns:a16="http://schemas.microsoft.com/office/drawing/2014/main" id="{502F4B75-C8FF-4EDD-BAA6-9CCC0EA9D5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3578" r="19827"/>
          <a:stretch>
            <a:fillRect/>
          </a:stretch>
        </p:blipFill>
        <p:spPr bwMode="auto">
          <a:xfrm>
            <a:off x="520995" y="342735"/>
            <a:ext cx="850605" cy="97121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1736EF2A-77B6-44D8-9129-AEA17CEF793E}"/>
              </a:ext>
            </a:extLst>
          </p:cNvPr>
          <p:cNvSpPr>
            <a:spLocks noChangeArrowheads="1"/>
          </p:cNvSpPr>
          <p:nvPr/>
        </p:nvSpPr>
        <p:spPr bwMode="auto">
          <a:xfrm>
            <a:off x="2261111" y="553486"/>
            <a:ext cx="4621778"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Escuela Normal de Educaci</a:t>
            </a:r>
            <a:r>
              <a:rPr kumimoji="0" lang="es-MX" altLang="es-MX"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MX" altLang="es-MX"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a:t>
            </a:r>
            <a:r>
              <a:rPr kumimoji="0" lang="es-MX" altLang="es-MX"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Ciclo escolar 2020-2021</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 Observaci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y an</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lisis de pr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cticas y contextos escolares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Nombre del titular: Profesora Mar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 Efigenia Maury Arredondo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Segundo semestre Secci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Alumnas</a:t>
            </a:r>
            <a:endParaRPr kumimoji="0" lang="es-MX" altLang="es-MX"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Samantha de Le</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Huitr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Ramos      N</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ú</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mero de lista: 4</a:t>
            </a:r>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sz="1200" dirty="0">
                <a:solidFill>
                  <a:schemeClr val="tx1"/>
                </a:solidFill>
                <a:latin typeface="Arial" panose="020B0604020202020204" pitchFamily="34" charset="0"/>
                <a:cs typeface="Arial" panose="020B0604020202020204" pitchFamily="34" charset="0"/>
              </a:rPr>
              <a:t>Carla Samantha Sánchez Calderón       Numero de lista: 16</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02A37671-9477-415B-8AA5-7F18EB4A4095}"/>
              </a:ext>
            </a:extLst>
          </p:cNvPr>
          <p:cNvSpPr>
            <a:spLocks noChangeArrowheads="1"/>
          </p:cNvSpPr>
          <p:nvPr/>
        </p:nvSpPr>
        <p:spPr bwMode="auto">
          <a:xfrm>
            <a:off x="665854" y="3088916"/>
            <a:ext cx="8095486"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1600" b="0" i="0" u="none" strike="noStrike" cap="none" normalizeH="0" baseline="0" dirty="0">
                <a:ln>
                  <a:noFill/>
                </a:ln>
                <a:solidFill>
                  <a:schemeClr val="tx1"/>
                </a:solidFill>
                <a:effectLst/>
                <a:latin typeface="Arial" panose="020B0604020202020204" pitchFamily="34" charset="0"/>
              </a:rPr>
              <a:t>UNIDAD III</a:t>
            </a:r>
          </a:p>
          <a:p>
            <a:pPr lvl="0" algn="ctr" eaLnBrk="0" fontAlgn="base" hangingPunct="0">
              <a:spcBef>
                <a:spcPct val="0"/>
              </a:spcBef>
              <a:spcAft>
                <a:spcPct val="0"/>
              </a:spcAft>
              <a:buClrTx/>
            </a:pPr>
            <a:r>
              <a:rPr lang="es-MX" dirty="0"/>
              <a:t>INTERACCIONES PEDAGÓGICAS Y DIDÁCTICAS: ENSEÑANZA Y APRENDIZAJE EN EL AULA</a:t>
            </a:r>
          </a:p>
          <a:p>
            <a:pPr lvl="0" algn="ctr" eaLnBrk="0" fontAlgn="base" hangingPunct="0">
              <a:spcBef>
                <a:spcPct val="0"/>
              </a:spcBef>
              <a:spcAft>
                <a:spcPct val="0"/>
              </a:spcAft>
              <a:buClrTx/>
            </a:pPr>
            <a:endParaRPr lang="es-MX" dirty="0"/>
          </a:p>
          <a:p>
            <a:pPr lvl="0" algn="ctr" eaLnBrk="0" fontAlgn="base" hangingPunct="0">
              <a:spcBef>
                <a:spcPct val="0"/>
              </a:spcBef>
              <a:spcAft>
                <a:spcPct val="0"/>
              </a:spcAft>
              <a:buClrTx/>
            </a:pPr>
            <a:r>
              <a:rPr kumimoji="0" lang="es-MX" altLang="es-MX" sz="2000" b="0" i="0" u="none" strike="noStrike" cap="none" normalizeH="0" baseline="0" dirty="0">
                <a:ln>
                  <a:noFill/>
                </a:ln>
                <a:solidFill>
                  <a:schemeClr val="tx1"/>
                </a:solidFill>
                <a:effectLst/>
                <a:latin typeface="BrowalliaUPC" panose="020B0604020202020204" pitchFamily="34" charset="-34"/>
                <a:cs typeface="BrowalliaUPC" panose="020B0604020202020204" pitchFamily="34" charset="-34"/>
              </a:rPr>
              <a:t>12 formas</a:t>
            </a:r>
            <a:r>
              <a:rPr lang="es-MX" altLang="es-MX" sz="2000" dirty="0">
                <a:solidFill>
                  <a:schemeClr val="tx1"/>
                </a:solidFill>
                <a:latin typeface="BrowalliaUPC" panose="020B0604020202020204" pitchFamily="34" charset="-34"/>
                <a:cs typeface="BrowalliaUPC" panose="020B0604020202020204" pitchFamily="34" charset="-34"/>
              </a:rPr>
              <a:t> </a:t>
            </a:r>
            <a:r>
              <a:rPr kumimoji="0" lang="es-MX" altLang="es-MX" sz="2000" b="0" i="0" u="none" strike="noStrike" cap="none" normalizeH="0" baseline="0" dirty="0">
                <a:ln>
                  <a:noFill/>
                </a:ln>
                <a:solidFill>
                  <a:schemeClr val="tx1"/>
                </a:solidFill>
                <a:effectLst/>
                <a:latin typeface="BrowalliaUPC" panose="020B0604020202020204" pitchFamily="34" charset="-34"/>
                <a:cs typeface="BrowalliaUPC" panose="020B0604020202020204" pitchFamily="34" charset="-34"/>
              </a:rPr>
              <a:t>básicas de enseñar</a:t>
            </a:r>
            <a:r>
              <a:rPr lang="es-MX" altLang="es-MX" sz="2000" dirty="0">
                <a:solidFill>
                  <a:schemeClr val="tx1"/>
                </a:solidFill>
                <a:latin typeface="BrowalliaUPC" panose="020B0604020202020204" pitchFamily="34" charset="-34"/>
                <a:cs typeface="BrowalliaUPC" panose="020B0604020202020204" pitchFamily="34" charset="-34"/>
              </a:rPr>
              <a:t>.</a:t>
            </a:r>
            <a:endParaRPr kumimoji="0" lang="es-ES" altLang="es-MX" sz="2000" b="0" i="0" u="none" strike="noStrike" cap="none" normalizeH="0" baseline="0" dirty="0">
              <a:ln>
                <a:noFill/>
              </a:ln>
              <a:solidFill>
                <a:schemeClr val="tx1"/>
              </a:solidFill>
              <a:effectLst/>
              <a:latin typeface="BrowalliaUPC" panose="020B0604020202020204" pitchFamily="34" charset="-34"/>
              <a:cs typeface="BrowalliaUPC" panose="020B0604020202020204" pitchFamily="34" charset="-34"/>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600" b="0" i="0" u="none" strike="noStrike" cap="none" normalizeH="0" baseline="0" dirty="0">
              <a:ln>
                <a:noFill/>
              </a:ln>
              <a:solidFill>
                <a:schemeClr val="tx1"/>
              </a:solidFill>
              <a:effectLst/>
              <a:latin typeface="Arial" panose="020B0604020202020204" pitchFamily="34" charset="0"/>
            </a:endParaRPr>
          </a:p>
        </p:txBody>
      </p:sp>
      <p:sp>
        <p:nvSpPr>
          <p:cNvPr id="6" name="CuadroTexto 5">
            <a:extLst>
              <a:ext uri="{FF2B5EF4-FFF2-40B4-BE49-F238E27FC236}">
                <a16:creationId xmlns:a16="http://schemas.microsoft.com/office/drawing/2014/main" id="{905164E9-4AE3-47D2-BCFD-0706C93E81F3}"/>
              </a:ext>
            </a:extLst>
          </p:cNvPr>
          <p:cNvSpPr txBox="1"/>
          <p:nvPr/>
        </p:nvSpPr>
        <p:spPr>
          <a:xfrm>
            <a:off x="6422065" y="4699591"/>
            <a:ext cx="2243470" cy="276999"/>
          </a:xfrm>
          <a:prstGeom prst="rect">
            <a:avLst/>
          </a:prstGeom>
          <a:noFill/>
        </p:spPr>
        <p:txBody>
          <a:bodyPr wrap="square" rtlCol="0">
            <a:spAutoFit/>
          </a:bodyPr>
          <a:lstStyle/>
          <a:p>
            <a:r>
              <a:rPr lang="es-ES" sz="1200" dirty="0"/>
              <a:t>Junio 2021, Saltillo, Coahuila</a:t>
            </a:r>
            <a:endParaRPr lang="es-MX" sz="1200" dirty="0"/>
          </a:p>
        </p:txBody>
      </p:sp>
    </p:spTree>
    <p:extLst>
      <p:ext uri="{BB962C8B-B14F-4D97-AF65-F5344CB8AC3E}">
        <p14:creationId xmlns:p14="http://schemas.microsoft.com/office/powerpoint/2010/main" val="1865497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05"/>
        <p:cNvGrpSpPr/>
        <p:nvPr/>
      </p:nvGrpSpPr>
      <p:grpSpPr>
        <a:xfrm>
          <a:off x="0" y="0"/>
          <a:ext cx="0" cy="0"/>
          <a:chOff x="0" y="0"/>
          <a:chExt cx="0" cy="0"/>
        </a:xfrm>
      </p:grpSpPr>
      <p:sp>
        <p:nvSpPr>
          <p:cNvPr id="1510" name="Google Shape;1510;p56"/>
          <p:cNvSpPr/>
          <p:nvPr/>
        </p:nvSpPr>
        <p:spPr>
          <a:xfrm>
            <a:off x="-198200" y="3352800"/>
            <a:ext cx="1092588" cy="63455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56"/>
          <p:cNvSpPr/>
          <p:nvPr/>
        </p:nvSpPr>
        <p:spPr>
          <a:xfrm>
            <a:off x="7992248" y="1799613"/>
            <a:ext cx="1268709" cy="1012700"/>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2" name="Google Shape;1512;p56"/>
          <p:cNvGrpSpPr/>
          <p:nvPr/>
        </p:nvGrpSpPr>
        <p:grpSpPr>
          <a:xfrm flipH="1">
            <a:off x="1642905" y="1653883"/>
            <a:ext cx="3444367" cy="5839675"/>
            <a:chOff x="1862899" y="1669750"/>
            <a:chExt cx="2709114" cy="4593106"/>
          </a:xfrm>
        </p:grpSpPr>
        <p:sp>
          <p:nvSpPr>
            <p:cNvPr id="1513" name="Google Shape;1513;p56"/>
            <p:cNvSpPr/>
            <p:nvPr/>
          </p:nvSpPr>
          <p:spPr>
            <a:xfrm>
              <a:off x="1894306" y="5659175"/>
              <a:ext cx="2598422" cy="603680"/>
            </a:xfrm>
            <a:custGeom>
              <a:avLst/>
              <a:gdLst/>
              <a:ahLst/>
              <a:cxnLst/>
              <a:rect l="l" t="t" r="r" b="b"/>
              <a:pathLst>
                <a:path w="40822" h="9484" extrusionOk="0">
                  <a:moveTo>
                    <a:pt x="20426" y="0"/>
                  </a:moveTo>
                  <a:cubicBezTo>
                    <a:pt x="9149" y="0"/>
                    <a:pt x="0" y="2128"/>
                    <a:pt x="0" y="4742"/>
                  </a:cubicBezTo>
                  <a:cubicBezTo>
                    <a:pt x="0" y="7386"/>
                    <a:pt x="9149" y="9483"/>
                    <a:pt x="20426" y="9483"/>
                  </a:cubicBezTo>
                  <a:cubicBezTo>
                    <a:pt x="31703" y="9483"/>
                    <a:pt x="40821" y="7386"/>
                    <a:pt x="40821" y="4742"/>
                  </a:cubicBezTo>
                  <a:cubicBezTo>
                    <a:pt x="40821" y="2128"/>
                    <a:pt x="31703" y="0"/>
                    <a:pt x="20426" y="0"/>
                  </a:cubicBezTo>
                  <a:close/>
                </a:path>
              </a:pathLst>
            </a:custGeom>
            <a:solidFill>
              <a:srgbClr val="BC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56"/>
            <p:cNvSpPr/>
            <p:nvPr/>
          </p:nvSpPr>
          <p:spPr>
            <a:xfrm>
              <a:off x="2103210" y="3029857"/>
              <a:ext cx="416033" cy="483759"/>
            </a:xfrm>
            <a:custGeom>
              <a:avLst/>
              <a:gdLst/>
              <a:ahLst/>
              <a:cxnLst/>
              <a:rect l="l" t="t" r="r" b="b"/>
              <a:pathLst>
                <a:path w="6536" h="7600" extrusionOk="0">
                  <a:moveTo>
                    <a:pt x="1" y="0"/>
                  </a:moveTo>
                  <a:cubicBezTo>
                    <a:pt x="1946" y="3405"/>
                    <a:pt x="4439" y="6475"/>
                    <a:pt x="6110" y="7599"/>
                  </a:cubicBezTo>
                  <a:lnTo>
                    <a:pt x="6536" y="791"/>
                  </a:lnTo>
                  <a:lnTo>
                    <a:pt x="6536" y="791"/>
                  </a:lnTo>
                  <a:cubicBezTo>
                    <a:pt x="5822" y="974"/>
                    <a:pt x="5108" y="1059"/>
                    <a:pt x="4401" y="1059"/>
                  </a:cubicBezTo>
                  <a:cubicBezTo>
                    <a:pt x="2880" y="1059"/>
                    <a:pt x="1391" y="664"/>
                    <a:pt x="1"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56"/>
            <p:cNvSpPr/>
            <p:nvPr/>
          </p:nvSpPr>
          <p:spPr>
            <a:xfrm>
              <a:off x="1862899" y="2185683"/>
              <a:ext cx="663705" cy="915132"/>
            </a:xfrm>
            <a:custGeom>
              <a:avLst/>
              <a:gdLst/>
              <a:ahLst/>
              <a:cxnLst/>
              <a:rect l="l" t="t" r="r" b="b"/>
              <a:pathLst>
                <a:path w="10427" h="14377" extrusionOk="0">
                  <a:moveTo>
                    <a:pt x="3233" y="0"/>
                  </a:moveTo>
                  <a:cubicBezTo>
                    <a:pt x="3219" y="0"/>
                    <a:pt x="3206" y="2"/>
                    <a:pt x="3192" y="4"/>
                  </a:cubicBezTo>
                  <a:cubicBezTo>
                    <a:pt x="2585" y="126"/>
                    <a:pt x="3192" y="2375"/>
                    <a:pt x="3192" y="2375"/>
                  </a:cubicBezTo>
                  <a:cubicBezTo>
                    <a:pt x="3192" y="2375"/>
                    <a:pt x="2544" y="146"/>
                    <a:pt x="1953" y="146"/>
                  </a:cubicBezTo>
                  <a:cubicBezTo>
                    <a:pt x="1930" y="146"/>
                    <a:pt x="1908" y="150"/>
                    <a:pt x="1885" y="156"/>
                  </a:cubicBezTo>
                  <a:cubicBezTo>
                    <a:pt x="1338" y="339"/>
                    <a:pt x="1916" y="2466"/>
                    <a:pt x="1977" y="2770"/>
                  </a:cubicBezTo>
                  <a:cubicBezTo>
                    <a:pt x="1917" y="2473"/>
                    <a:pt x="1365" y="670"/>
                    <a:pt x="887" y="670"/>
                  </a:cubicBezTo>
                  <a:cubicBezTo>
                    <a:pt x="875" y="670"/>
                    <a:pt x="863" y="671"/>
                    <a:pt x="852" y="673"/>
                  </a:cubicBezTo>
                  <a:cubicBezTo>
                    <a:pt x="335" y="764"/>
                    <a:pt x="1" y="4503"/>
                    <a:pt x="1855" y="9244"/>
                  </a:cubicBezTo>
                  <a:cubicBezTo>
                    <a:pt x="2372" y="10582"/>
                    <a:pt x="3071" y="11980"/>
                    <a:pt x="3831" y="13317"/>
                  </a:cubicBezTo>
                  <a:cubicBezTo>
                    <a:pt x="5242" y="13981"/>
                    <a:pt x="6724" y="14376"/>
                    <a:pt x="8247" y="14376"/>
                  </a:cubicBezTo>
                  <a:cubicBezTo>
                    <a:pt x="8956" y="14376"/>
                    <a:pt x="9673" y="14291"/>
                    <a:pt x="10396" y="14108"/>
                  </a:cubicBezTo>
                  <a:lnTo>
                    <a:pt x="10427" y="13591"/>
                  </a:lnTo>
                  <a:cubicBezTo>
                    <a:pt x="10427" y="13591"/>
                    <a:pt x="6323" y="8971"/>
                    <a:pt x="5472" y="6934"/>
                  </a:cubicBezTo>
                  <a:cubicBezTo>
                    <a:pt x="4651" y="4898"/>
                    <a:pt x="4591" y="4533"/>
                    <a:pt x="4591" y="4533"/>
                  </a:cubicBezTo>
                  <a:cubicBezTo>
                    <a:pt x="4591" y="4533"/>
                    <a:pt x="5655" y="2162"/>
                    <a:pt x="4955" y="1767"/>
                  </a:cubicBezTo>
                  <a:cubicBezTo>
                    <a:pt x="4847" y="1704"/>
                    <a:pt x="4754" y="1677"/>
                    <a:pt x="4676" y="1677"/>
                  </a:cubicBezTo>
                  <a:cubicBezTo>
                    <a:pt x="4226" y="1677"/>
                    <a:pt x="4226" y="2557"/>
                    <a:pt x="4226" y="2557"/>
                  </a:cubicBezTo>
                  <a:cubicBezTo>
                    <a:pt x="4226" y="2557"/>
                    <a:pt x="3819" y="0"/>
                    <a:pt x="3233"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56"/>
            <p:cNvSpPr/>
            <p:nvPr/>
          </p:nvSpPr>
          <p:spPr>
            <a:xfrm>
              <a:off x="2933225" y="3040373"/>
              <a:ext cx="323164" cy="134360"/>
            </a:xfrm>
            <a:custGeom>
              <a:avLst/>
              <a:gdLst/>
              <a:ahLst/>
              <a:cxnLst/>
              <a:rect l="l" t="t" r="r" b="b"/>
              <a:pathLst>
                <a:path w="5077" h="2081" extrusionOk="0">
                  <a:moveTo>
                    <a:pt x="915" y="1"/>
                  </a:moveTo>
                  <a:cubicBezTo>
                    <a:pt x="610" y="1"/>
                    <a:pt x="305" y="7"/>
                    <a:pt x="1" y="18"/>
                  </a:cubicBezTo>
                  <a:cubicBezTo>
                    <a:pt x="183" y="961"/>
                    <a:pt x="213" y="1781"/>
                    <a:pt x="213" y="1781"/>
                  </a:cubicBezTo>
                  <a:cubicBezTo>
                    <a:pt x="944" y="1995"/>
                    <a:pt x="1581" y="2080"/>
                    <a:pt x="2132" y="2080"/>
                  </a:cubicBezTo>
                  <a:cubicBezTo>
                    <a:pt x="4236" y="2080"/>
                    <a:pt x="5077" y="839"/>
                    <a:pt x="5077" y="839"/>
                  </a:cubicBezTo>
                  <a:cubicBezTo>
                    <a:pt x="4985" y="717"/>
                    <a:pt x="4894" y="565"/>
                    <a:pt x="4833" y="383"/>
                  </a:cubicBezTo>
                  <a:cubicBezTo>
                    <a:pt x="3527" y="112"/>
                    <a:pt x="2221" y="1"/>
                    <a:pt x="915"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56"/>
            <p:cNvSpPr/>
            <p:nvPr/>
          </p:nvSpPr>
          <p:spPr>
            <a:xfrm>
              <a:off x="2896500" y="2917639"/>
              <a:ext cx="344424" cy="149011"/>
            </a:xfrm>
            <a:custGeom>
              <a:avLst/>
              <a:gdLst/>
              <a:ahLst/>
              <a:cxnLst/>
              <a:rect l="l" t="t" r="r" b="b"/>
              <a:pathLst>
                <a:path w="5411" h="2341" extrusionOk="0">
                  <a:moveTo>
                    <a:pt x="5319" y="1"/>
                  </a:moveTo>
                  <a:lnTo>
                    <a:pt x="0" y="183"/>
                  </a:lnTo>
                  <a:cubicBezTo>
                    <a:pt x="274" y="730"/>
                    <a:pt x="456" y="1368"/>
                    <a:pt x="578" y="1976"/>
                  </a:cubicBezTo>
                  <a:cubicBezTo>
                    <a:pt x="882" y="1965"/>
                    <a:pt x="1187" y="1959"/>
                    <a:pt x="1492" y="1959"/>
                  </a:cubicBezTo>
                  <a:cubicBezTo>
                    <a:pt x="2798" y="1959"/>
                    <a:pt x="4104" y="2070"/>
                    <a:pt x="5410" y="2341"/>
                  </a:cubicBezTo>
                  <a:cubicBezTo>
                    <a:pt x="5076" y="1368"/>
                    <a:pt x="5319" y="1"/>
                    <a:pt x="5319" y="1"/>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56"/>
            <p:cNvSpPr/>
            <p:nvPr/>
          </p:nvSpPr>
          <p:spPr>
            <a:xfrm>
              <a:off x="2499823" y="3033739"/>
              <a:ext cx="1298320" cy="489551"/>
            </a:xfrm>
            <a:custGeom>
              <a:avLst/>
              <a:gdLst/>
              <a:ahLst/>
              <a:cxnLst/>
              <a:rect l="l" t="t" r="r" b="b"/>
              <a:pathLst>
                <a:path w="20397" h="7691" extrusionOk="0">
                  <a:moveTo>
                    <a:pt x="396" y="0"/>
                  </a:moveTo>
                  <a:cubicBezTo>
                    <a:pt x="396" y="0"/>
                    <a:pt x="214" y="973"/>
                    <a:pt x="62" y="2250"/>
                  </a:cubicBezTo>
                  <a:cubicBezTo>
                    <a:pt x="31" y="2432"/>
                    <a:pt x="31" y="2645"/>
                    <a:pt x="1" y="2827"/>
                  </a:cubicBezTo>
                  <a:cubicBezTo>
                    <a:pt x="6080" y="5623"/>
                    <a:pt x="12828" y="7326"/>
                    <a:pt x="19454" y="7690"/>
                  </a:cubicBezTo>
                  <a:cubicBezTo>
                    <a:pt x="20032" y="7265"/>
                    <a:pt x="20396" y="6991"/>
                    <a:pt x="20396" y="6991"/>
                  </a:cubicBezTo>
                  <a:cubicBezTo>
                    <a:pt x="20244" y="6687"/>
                    <a:pt x="20062" y="6383"/>
                    <a:pt x="19849" y="6079"/>
                  </a:cubicBezTo>
                  <a:cubicBezTo>
                    <a:pt x="19333" y="5350"/>
                    <a:pt x="18725" y="4529"/>
                    <a:pt x="18086" y="3800"/>
                  </a:cubicBezTo>
                  <a:cubicBezTo>
                    <a:pt x="17661" y="3313"/>
                    <a:pt x="17205" y="2857"/>
                    <a:pt x="16779" y="2462"/>
                  </a:cubicBezTo>
                  <a:cubicBezTo>
                    <a:pt x="16415" y="2158"/>
                    <a:pt x="16050" y="1885"/>
                    <a:pt x="15715" y="1672"/>
                  </a:cubicBezTo>
                  <a:cubicBezTo>
                    <a:pt x="14582" y="1002"/>
                    <a:pt x="13584" y="843"/>
                    <a:pt x="12890" y="843"/>
                  </a:cubicBezTo>
                  <a:cubicBezTo>
                    <a:pt x="12263" y="843"/>
                    <a:pt x="11886" y="973"/>
                    <a:pt x="11886" y="973"/>
                  </a:cubicBezTo>
                  <a:cubicBezTo>
                    <a:pt x="11004" y="1841"/>
                    <a:pt x="9922" y="2078"/>
                    <a:pt x="9003" y="2078"/>
                  </a:cubicBezTo>
                  <a:cubicBezTo>
                    <a:pt x="7895" y="2078"/>
                    <a:pt x="7022" y="1733"/>
                    <a:pt x="7022" y="1733"/>
                  </a:cubicBezTo>
                  <a:lnTo>
                    <a:pt x="4864" y="1550"/>
                  </a:lnTo>
                  <a:cubicBezTo>
                    <a:pt x="4317" y="1155"/>
                    <a:pt x="396" y="0"/>
                    <a:pt x="39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56"/>
            <p:cNvSpPr/>
            <p:nvPr/>
          </p:nvSpPr>
          <p:spPr>
            <a:xfrm>
              <a:off x="2482446" y="3210208"/>
              <a:ext cx="1257646" cy="726593"/>
            </a:xfrm>
            <a:custGeom>
              <a:avLst/>
              <a:gdLst/>
              <a:ahLst/>
              <a:cxnLst/>
              <a:rect l="l" t="t" r="r" b="b"/>
              <a:pathLst>
                <a:path w="19758" h="11415" extrusionOk="0">
                  <a:moveTo>
                    <a:pt x="274" y="0"/>
                  </a:moveTo>
                  <a:cubicBezTo>
                    <a:pt x="213" y="486"/>
                    <a:pt x="183" y="973"/>
                    <a:pt x="122" y="1489"/>
                  </a:cubicBezTo>
                  <a:cubicBezTo>
                    <a:pt x="92" y="1793"/>
                    <a:pt x="92" y="2128"/>
                    <a:pt x="61" y="2432"/>
                  </a:cubicBezTo>
                  <a:cubicBezTo>
                    <a:pt x="0" y="3678"/>
                    <a:pt x="31" y="4742"/>
                    <a:pt x="304" y="5137"/>
                  </a:cubicBezTo>
                  <a:cubicBezTo>
                    <a:pt x="547" y="5471"/>
                    <a:pt x="851" y="5806"/>
                    <a:pt x="1155" y="6110"/>
                  </a:cubicBezTo>
                  <a:cubicBezTo>
                    <a:pt x="1946" y="6900"/>
                    <a:pt x="2827" y="7538"/>
                    <a:pt x="2827" y="7538"/>
                  </a:cubicBezTo>
                  <a:cubicBezTo>
                    <a:pt x="2827" y="7538"/>
                    <a:pt x="3253" y="10031"/>
                    <a:pt x="3830" y="10942"/>
                  </a:cubicBezTo>
                  <a:cubicBezTo>
                    <a:pt x="4040" y="11264"/>
                    <a:pt x="6141" y="11414"/>
                    <a:pt x="8547" y="11414"/>
                  </a:cubicBezTo>
                  <a:cubicBezTo>
                    <a:pt x="12057" y="11414"/>
                    <a:pt x="16218" y="11094"/>
                    <a:pt x="16110" y="10517"/>
                  </a:cubicBezTo>
                  <a:cubicBezTo>
                    <a:pt x="15988" y="9727"/>
                    <a:pt x="15745" y="8602"/>
                    <a:pt x="15593" y="7842"/>
                  </a:cubicBezTo>
                  <a:cubicBezTo>
                    <a:pt x="15502" y="7417"/>
                    <a:pt x="15441" y="7113"/>
                    <a:pt x="15441" y="7113"/>
                  </a:cubicBezTo>
                  <a:cubicBezTo>
                    <a:pt x="16931" y="6748"/>
                    <a:pt x="18694" y="5623"/>
                    <a:pt x="19758" y="4863"/>
                  </a:cubicBezTo>
                  <a:cubicBezTo>
                    <a:pt x="13131" y="4499"/>
                    <a:pt x="6353" y="2827"/>
                    <a:pt x="27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56"/>
            <p:cNvSpPr/>
            <p:nvPr/>
          </p:nvSpPr>
          <p:spPr>
            <a:xfrm>
              <a:off x="2213519" y="2588115"/>
              <a:ext cx="417051" cy="586176"/>
            </a:xfrm>
            <a:custGeom>
              <a:avLst/>
              <a:gdLst/>
              <a:ahLst/>
              <a:cxnLst/>
              <a:rect l="l" t="t" r="r" b="b"/>
              <a:pathLst>
                <a:path w="6552" h="9209" extrusionOk="0">
                  <a:moveTo>
                    <a:pt x="3403" y="0"/>
                  </a:moveTo>
                  <a:cubicBezTo>
                    <a:pt x="3352" y="0"/>
                    <a:pt x="3302" y="4"/>
                    <a:pt x="3253" y="10"/>
                  </a:cubicBezTo>
                  <a:cubicBezTo>
                    <a:pt x="3253" y="10"/>
                    <a:pt x="3982" y="2199"/>
                    <a:pt x="4256" y="2746"/>
                  </a:cubicBezTo>
                  <a:cubicBezTo>
                    <a:pt x="4256" y="2746"/>
                    <a:pt x="1520" y="4326"/>
                    <a:pt x="0" y="4600"/>
                  </a:cubicBezTo>
                  <a:cubicBezTo>
                    <a:pt x="0" y="4600"/>
                    <a:pt x="851" y="5877"/>
                    <a:pt x="1551" y="6576"/>
                  </a:cubicBezTo>
                  <a:cubicBezTo>
                    <a:pt x="1551" y="6576"/>
                    <a:pt x="2158" y="6302"/>
                    <a:pt x="2523" y="5846"/>
                  </a:cubicBezTo>
                  <a:cubicBezTo>
                    <a:pt x="2561" y="5802"/>
                    <a:pt x="2589" y="5782"/>
                    <a:pt x="2609" y="5782"/>
                  </a:cubicBezTo>
                  <a:cubicBezTo>
                    <a:pt x="2790" y="5782"/>
                    <a:pt x="2219" y="7518"/>
                    <a:pt x="2219" y="7518"/>
                  </a:cubicBezTo>
                  <a:cubicBezTo>
                    <a:pt x="2219" y="7518"/>
                    <a:pt x="2736" y="8551"/>
                    <a:pt x="3952" y="9038"/>
                  </a:cubicBezTo>
                  <a:cubicBezTo>
                    <a:pt x="4243" y="9162"/>
                    <a:pt x="4499" y="9209"/>
                    <a:pt x="4721" y="9209"/>
                  </a:cubicBezTo>
                  <a:cubicBezTo>
                    <a:pt x="5424" y="9209"/>
                    <a:pt x="5776" y="8734"/>
                    <a:pt x="5776" y="8734"/>
                  </a:cubicBezTo>
                  <a:cubicBezTo>
                    <a:pt x="5776" y="8734"/>
                    <a:pt x="5776" y="5451"/>
                    <a:pt x="6171" y="3840"/>
                  </a:cubicBezTo>
                  <a:cubicBezTo>
                    <a:pt x="6552" y="2287"/>
                    <a:pt x="4758" y="0"/>
                    <a:pt x="3403"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56"/>
            <p:cNvSpPr/>
            <p:nvPr/>
          </p:nvSpPr>
          <p:spPr>
            <a:xfrm>
              <a:off x="2432162" y="2695177"/>
              <a:ext cx="222529" cy="175172"/>
            </a:xfrm>
            <a:custGeom>
              <a:avLst/>
              <a:gdLst/>
              <a:ahLst/>
              <a:cxnLst/>
              <a:rect l="l" t="t" r="r" b="b"/>
              <a:pathLst>
                <a:path w="3496" h="2752" extrusionOk="0">
                  <a:moveTo>
                    <a:pt x="882" y="0"/>
                  </a:moveTo>
                  <a:cubicBezTo>
                    <a:pt x="881" y="0"/>
                    <a:pt x="0" y="243"/>
                    <a:pt x="1125" y="1611"/>
                  </a:cubicBezTo>
                  <a:cubicBezTo>
                    <a:pt x="1776" y="2408"/>
                    <a:pt x="2417" y="2751"/>
                    <a:pt x="2855" y="2751"/>
                  </a:cubicBezTo>
                  <a:cubicBezTo>
                    <a:pt x="3152" y="2751"/>
                    <a:pt x="3355" y="2593"/>
                    <a:pt x="3404" y="2310"/>
                  </a:cubicBezTo>
                  <a:cubicBezTo>
                    <a:pt x="3496" y="1641"/>
                    <a:pt x="882" y="0"/>
                    <a:pt x="882"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56"/>
            <p:cNvSpPr/>
            <p:nvPr/>
          </p:nvSpPr>
          <p:spPr>
            <a:xfrm>
              <a:off x="3446768" y="2588115"/>
              <a:ext cx="417115" cy="586176"/>
            </a:xfrm>
            <a:custGeom>
              <a:avLst/>
              <a:gdLst/>
              <a:ahLst/>
              <a:cxnLst/>
              <a:rect l="l" t="t" r="r" b="b"/>
              <a:pathLst>
                <a:path w="6553" h="9209" extrusionOk="0">
                  <a:moveTo>
                    <a:pt x="3150" y="0"/>
                  </a:moveTo>
                  <a:cubicBezTo>
                    <a:pt x="1795" y="0"/>
                    <a:pt x="1" y="2287"/>
                    <a:pt x="352" y="3840"/>
                  </a:cubicBezTo>
                  <a:cubicBezTo>
                    <a:pt x="747" y="5451"/>
                    <a:pt x="778" y="8734"/>
                    <a:pt x="778" y="8734"/>
                  </a:cubicBezTo>
                  <a:cubicBezTo>
                    <a:pt x="778" y="8734"/>
                    <a:pt x="1129" y="9209"/>
                    <a:pt x="1833" y="9209"/>
                  </a:cubicBezTo>
                  <a:cubicBezTo>
                    <a:pt x="2054" y="9209"/>
                    <a:pt x="2310" y="9162"/>
                    <a:pt x="2601" y="9038"/>
                  </a:cubicBezTo>
                  <a:cubicBezTo>
                    <a:pt x="3817" y="8551"/>
                    <a:pt x="4304" y="7518"/>
                    <a:pt x="4304" y="7518"/>
                  </a:cubicBezTo>
                  <a:cubicBezTo>
                    <a:pt x="4304" y="7518"/>
                    <a:pt x="3758" y="5782"/>
                    <a:pt x="3921" y="5782"/>
                  </a:cubicBezTo>
                  <a:cubicBezTo>
                    <a:pt x="3939" y="5782"/>
                    <a:pt x="3964" y="5802"/>
                    <a:pt x="4000" y="5846"/>
                  </a:cubicBezTo>
                  <a:cubicBezTo>
                    <a:pt x="4364" y="6302"/>
                    <a:pt x="5003" y="6576"/>
                    <a:pt x="5003" y="6576"/>
                  </a:cubicBezTo>
                  <a:cubicBezTo>
                    <a:pt x="5702" y="5877"/>
                    <a:pt x="6553" y="4600"/>
                    <a:pt x="6553" y="4600"/>
                  </a:cubicBezTo>
                  <a:cubicBezTo>
                    <a:pt x="5003" y="4326"/>
                    <a:pt x="2267" y="2746"/>
                    <a:pt x="2267" y="2746"/>
                  </a:cubicBezTo>
                  <a:cubicBezTo>
                    <a:pt x="2571" y="2199"/>
                    <a:pt x="3301" y="10"/>
                    <a:pt x="3301" y="10"/>
                  </a:cubicBezTo>
                  <a:cubicBezTo>
                    <a:pt x="3251" y="4"/>
                    <a:pt x="3201" y="0"/>
                    <a:pt x="3150"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56"/>
            <p:cNvSpPr/>
            <p:nvPr/>
          </p:nvSpPr>
          <p:spPr>
            <a:xfrm>
              <a:off x="3422707" y="2695177"/>
              <a:ext cx="222593" cy="175172"/>
            </a:xfrm>
            <a:custGeom>
              <a:avLst/>
              <a:gdLst/>
              <a:ahLst/>
              <a:cxnLst/>
              <a:rect l="l" t="t" r="r" b="b"/>
              <a:pathLst>
                <a:path w="3497" h="2752" extrusionOk="0">
                  <a:moveTo>
                    <a:pt x="2615" y="0"/>
                  </a:moveTo>
                  <a:cubicBezTo>
                    <a:pt x="2615" y="0"/>
                    <a:pt x="1" y="1641"/>
                    <a:pt x="92" y="2310"/>
                  </a:cubicBezTo>
                  <a:cubicBezTo>
                    <a:pt x="141" y="2593"/>
                    <a:pt x="344" y="2751"/>
                    <a:pt x="641" y="2751"/>
                  </a:cubicBezTo>
                  <a:cubicBezTo>
                    <a:pt x="1079" y="2751"/>
                    <a:pt x="1720" y="2408"/>
                    <a:pt x="2372" y="1611"/>
                  </a:cubicBezTo>
                  <a:cubicBezTo>
                    <a:pt x="3496" y="243"/>
                    <a:pt x="2615" y="0"/>
                    <a:pt x="2615"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56"/>
            <p:cNvSpPr/>
            <p:nvPr/>
          </p:nvSpPr>
          <p:spPr>
            <a:xfrm>
              <a:off x="2213519" y="2471850"/>
              <a:ext cx="251555" cy="160850"/>
            </a:xfrm>
            <a:custGeom>
              <a:avLst/>
              <a:gdLst/>
              <a:ahLst/>
              <a:cxnLst/>
              <a:rect l="l" t="t" r="r" b="b"/>
              <a:pathLst>
                <a:path w="3952" h="2527" extrusionOk="0">
                  <a:moveTo>
                    <a:pt x="2186" y="1"/>
                  </a:moveTo>
                  <a:cubicBezTo>
                    <a:pt x="1416" y="1"/>
                    <a:pt x="643" y="232"/>
                    <a:pt x="0" y="688"/>
                  </a:cubicBezTo>
                  <a:cubicBezTo>
                    <a:pt x="138" y="1607"/>
                    <a:pt x="901" y="2526"/>
                    <a:pt x="2342" y="2526"/>
                  </a:cubicBezTo>
                  <a:cubicBezTo>
                    <a:pt x="2808" y="2526"/>
                    <a:pt x="3343" y="2430"/>
                    <a:pt x="3952" y="2208"/>
                  </a:cubicBezTo>
                  <a:lnTo>
                    <a:pt x="3952" y="445"/>
                  </a:lnTo>
                  <a:cubicBezTo>
                    <a:pt x="3412" y="148"/>
                    <a:pt x="2800" y="1"/>
                    <a:pt x="2186"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56"/>
            <p:cNvSpPr/>
            <p:nvPr/>
          </p:nvSpPr>
          <p:spPr>
            <a:xfrm>
              <a:off x="2205753" y="2381337"/>
              <a:ext cx="259320" cy="134370"/>
            </a:xfrm>
            <a:custGeom>
              <a:avLst/>
              <a:gdLst/>
              <a:ahLst/>
              <a:cxnLst/>
              <a:rect l="l" t="t" r="r" b="b"/>
              <a:pathLst>
                <a:path w="4074" h="2111" extrusionOk="0">
                  <a:moveTo>
                    <a:pt x="2123" y="0"/>
                  </a:moveTo>
                  <a:cubicBezTo>
                    <a:pt x="1720" y="0"/>
                    <a:pt x="1286" y="93"/>
                    <a:pt x="852" y="347"/>
                  </a:cubicBezTo>
                  <a:cubicBezTo>
                    <a:pt x="244" y="681"/>
                    <a:pt x="1" y="1411"/>
                    <a:pt x="122" y="2110"/>
                  </a:cubicBezTo>
                  <a:cubicBezTo>
                    <a:pt x="765" y="1654"/>
                    <a:pt x="1529" y="1423"/>
                    <a:pt x="2295" y="1423"/>
                  </a:cubicBezTo>
                  <a:cubicBezTo>
                    <a:pt x="2907" y="1423"/>
                    <a:pt x="3521" y="1570"/>
                    <a:pt x="4074" y="1867"/>
                  </a:cubicBezTo>
                  <a:lnTo>
                    <a:pt x="4074" y="681"/>
                  </a:lnTo>
                  <a:cubicBezTo>
                    <a:pt x="4074" y="681"/>
                    <a:pt x="3214" y="0"/>
                    <a:pt x="2123"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56"/>
            <p:cNvSpPr/>
            <p:nvPr/>
          </p:nvSpPr>
          <p:spPr>
            <a:xfrm>
              <a:off x="2288946" y="2481817"/>
              <a:ext cx="156776" cy="132652"/>
            </a:xfrm>
            <a:custGeom>
              <a:avLst/>
              <a:gdLst/>
              <a:ahLst/>
              <a:cxnLst/>
              <a:rect l="l" t="t" r="r" b="b"/>
              <a:pathLst>
                <a:path w="2463" h="2084" extrusionOk="0">
                  <a:moveTo>
                    <a:pt x="1049" y="1"/>
                  </a:moveTo>
                  <a:cubicBezTo>
                    <a:pt x="692" y="1"/>
                    <a:pt x="320" y="85"/>
                    <a:pt x="1" y="161"/>
                  </a:cubicBezTo>
                  <a:cubicBezTo>
                    <a:pt x="1" y="161"/>
                    <a:pt x="1" y="191"/>
                    <a:pt x="31" y="191"/>
                  </a:cubicBezTo>
                  <a:cubicBezTo>
                    <a:pt x="60" y="192"/>
                    <a:pt x="90" y="193"/>
                    <a:pt x="120" y="193"/>
                  </a:cubicBezTo>
                  <a:cubicBezTo>
                    <a:pt x="411" y="193"/>
                    <a:pt x="745" y="134"/>
                    <a:pt x="1065" y="134"/>
                  </a:cubicBezTo>
                  <a:cubicBezTo>
                    <a:pt x="1435" y="134"/>
                    <a:pt x="1788" y="213"/>
                    <a:pt x="2037" y="556"/>
                  </a:cubicBezTo>
                  <a:cubicBezTo>
                    <a:pt x="2311" y="951"/>
                    <a:pt x="2280" y="1528"/>
                    <a:pt x="2280" y="2015"/>
                  </a:cubicBezTo>
                  <a:cubicBezTo>
                    <a:pt x="2296" y="2060"/>
                    <a:pt x="2334" y="2083"/>
                    <a:pt x="2368" y="2083"/>
                  </a:cubicBezTo>
                  <a:cubicBezTo>
                    <a:pt x="2402" y="2083"/>
                    <a:pt x="2432" y="2060"/>
                    <a:pt x="2432" y="2015"/>
                  </a:cubicBezTo>
                  <a:cubicBezTo>
                    <a:pt x="2463" y="1468"/>
                    <a:pt x="2432" y="768"/>
                    <a:pt x="2007" y="343"/>
                  </a:cubicBezTo>
                  <a:cubicBezTo>
                    <a:pt x="1749" y="85"/>
                    <a:pt x="1407" y="1"/>
                    <a:pt x="104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56"/>
            <p:cNvSpPr/>
            <p:nvPr/>
          </p:nvSpPr>
          <p:spPr>
            <a:xfrm>
              <a:off x="2355016" y="2520008"/>
              <a:ext cx="90259" cy="54550"/>
            </a:xfrm>
            <a:custGeom>
              <a:avLst/>
              <a:gdLst/>
              <a:ahLst/>
              <a:cxnLst/>
              <a:rect l="l" t="t" r="r" b="b"/>
              <a:pathLst>
                <a:path w="1418" h="857" extrusionOk="0">
                  <a:moveTo>
                    <a:pt x="481" y="0"/>
                  </a:moveTo>
                  <a:cubicBezTo>
                    <a:pt x="332" y="0"/>
                    <a:pt x="178" y="50"/>
                    <a:pt x="27" y="168"/>
                  </a:cubicBezTo>
                  <a:cubicBezTo>
                    <a:pt x="0" y="195"/>
                    <a:pt x="42" y="266"/>
                    <a:pt x="73" y="266"/>
                  </a:cubicBezTo>
                  <a:cubicBezTo>
                    <a:pt x="78" y="266"/>
                    <a:pt x="83" y="264"/>
                    <a:pt x="87" y="260"/>
                  </a:cubicBezTo>
                  <a:cubicBezTo>
                    <a:pt x="227" y="190"/>
                    <a:pt x="353" y="152"/>
                    <a:pt x="473" y="152"/>
                  </a:cubicBezTo>
                  <a:cubicBezTo>
                    <a:pt x="614" y="152"/>
                    <a:pt x="746" y="205"/>
                    <a:pt x="878" y="320"/>
                  </a:cubicBezTo>
                  <a:cubicBezTo>
                    <a:pt x="1030" y="472"/>
                    <a:pt x="1151" y="655"/>
                    <a:pt x="1273" y="837"/>
                  </a:cubicBezTo>
                  <a:cubicBezTo>
                    <a:pt x="1287" y="851"/>
                    <a:pt x="1302" y="857"/>
                    <a:pt x="1317" y="857"/>
                  </a:cubicBezTo>
                  <a:cubicBezTo>
                    <a:pt x="1369" y="857"/>
                    <a:pt x="1418" y="786"/>
                    <a:pt x="1394" y="716"/>
                  </a:cubicBezTo>
                  <a:cubicBezTo>
                    <a:pt x="1219" y="342"/>
                    <a:pt x="868" y="0"/>
                    <a:pt x="48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56"/>
            <p:cNvSpPr/>
            <p:nvPr/>
          </p:nvSpPr>
          <p:spPr>
            <a:xfrm>
              <a:off x="3610416" y="2475324"/>
              <a:ext cx="253464" cy="160850"/>
            </a:xfrm>
            <a:custGeom>
              <a:avLst/>
              <a:gdLst/>
              <a:ahLst/>
              <a:cxnLst/>
              <a:rect l="l" t="t" r="r" b="b"/>
              <a:pathLst>
                <a:path w="3982" h="2527" extrusionOk="0">
                  <a:moveTo>
                    <a:pt x="1781" y="1"/>
                  </a:moveTo>
                  <a:cubicBezTo>
                    <a:pt x="1166" y="1"/>
                    <a:pt x="553" y="148"/>
                    <a:pt x="0" y="445"/>
                  </a:cubicBezTo>
                  <a:lnTo>
                    <a:pt x="0" y="2208"/>
                  </a:lnTo>
                  <a:cubicBezTo>
                    <a:pt x="608" y="2430"/>
                    <a:pt x="1146" y="2526"/>
                    <a:pt x="1614" y="2526"/>
                  </a:cubicBezTo>
                  <a:cubicBezTo>
                    <a:pt x="3064" y="2526"/>
                    <a:pt x="3844" y="1607"/>
                    <a:pt x="3982" y="688"/>
                  </a:cubicBezTo>
                  <a:cubicBezTo>
                    <a:pt x="3323" y="232"/>
                    <a:pt x="2551" y="1"/>
                    <a:pt x="1781"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56"/>
            <p:cNvSpPr/>
            <p:nvPr/>
          </p:nvSpPr>
          <p:spPr>
            <a:xfrm>
              <a:off x="3610416" y="2384812"/>
              <a:ext cx="259320" cy="134370"/>
            </a:xfrm>
            <a:custGeom>
              <a:avLst/>
              <a:gdLst/>
              <a:ahLst/>
              <a:cxnLst/>
              <a:rect l="l" t="t" r="r" b="b"/>
              <a:pathLst>
                <a:path w="4074" h="2111" extrusionOk="0">
                  <a:moveTo>
                    <a:pt x="1963" y="0"/>
                  </a:moveTo>
                  <a:cubicBezTo>
                    <a:pt x="860" y="0"/>
                    <a:pt x="0" y="681"/>
                    <a:pt x="0" y="681"/>
                  </a:cubicBezTo>
                  <a:lnTo>
                    <a:pt x="0" y="1867"/>
                  </a:lnTo>
                  <a:cubicBezTo>
                    <a:pt x="553" y="1570"/>
                    <a:pt x="1166" y="1423"/>
                    <a:pt x="1781" y="1423"/>
                  </a:cubicBezTo>
                  <a:cubicBezTo>
                    <a:pt x="2551" y="1423"/>
                    <a:pt x="3323" y="1654"/>
                    <a:pt x="3982" y="2110"/>
                  </a:cubicBezTo>
                  <a:cubicBezTo>
                    <a:pt x="4073" y="1411"/>
                    <a:pt x="3830" y="681"/>
                    <a:pt x="3252" y="347"/>
                  </a:cubicBezTo>
                  <a:cubicBezTo>
                    <a:pt x="2810" y="93"/>
                    <a:pt x="2370" y="0"/>
                    <a:pt x="1963"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56"/>
            <p:cNvSpPr/>
            <p:nvPr/>
          </p:nvSpPr>
          <p:spPr>
            <a:xfrm>
              <a:off x="3631675" y="2481817"/>
              <a:ext cx="156776" cy="132652"/>
            </a:xfrm>
            <a:custGeom>
              <a:avLst/>
              <a:gdLst/>
              <a:ahLst/>
              <a:cxnLst/>
              <a:rect l="l" t="t" r="r" b="b"/>
              <a:pathLst>
                <a:path w="2463" h="2084" extrusionOk="0">
                  <a:moveTo>
                    <a:pt x="1383" y="1"/>
                  </a:moveTo>
                  <a:cubicBezTo>
                    <a:pt x="1026" y="1"/>
                    <a:pt x="684" y="85"/>
                    <a:pt x="426" y="343"/>
                  </a:cubicBezTo>
                  <a:cubicBezTo>
                    <a:pt x="0" y="768"/>
                    <a:pt x="0" y="1468"/>
                    <a:pt x="0" y="2015"/>
                  </a:cubicBezTo>
                  <a:cubicBezTo>
                    <a:pt x="0" y="2060"/>
                    <a:pt x="38" y="2083"/>
                    <a:pt x="76" y="2083"/>
                  </a:cubicBezTo>
                  <a:cubicBezTo>
                    <a:pt x="114" y="2083"/>
                    <a:pt x="152" y="2060"/>
                    <a:pt x="152" y="2015"/>
                  </a:cubicBezTo>
                  <a:cubicBezTo>
                    <a:pt x="152" y="1528"/>
                    <a:pt x="122" y="981"/>
                    <a:pt x="426" y="556"/>
                  </a:cubicBezTo>
                  <a:cubicBezTo>
                    <a:pt x="654" y="221"/>
                    <a:pt x="988" y="138"/>
                    <a:pt x="1349" y="138"/>
                  </a:cubicBezTo>
                  <a:cubicBezTo>
                    <a:pt x="1710" y="138"/>
                    <a:pt x="2098" y="221"/>
                    <a:pt x="2432" y="221"/>
                  </a:cubicBezTo>
                  <a:cubicBezTo>
                    <a:pt x="2462" y="191"/>
                    <a:pt x="2462" y="161"/>
                    <a:pt x="2432" y="161"/>
                  </a:cubicBezTo>
                  <a:cubicBezTo>
                    <a:pt x="2113" y="85"/>
                    <a:pt x="1741" y="1"/>
                    <a:pt x="1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56"/>
            <p:cNvSpPr/>
            <p:nvPr/>
          </p:nvSpPr>
          <p:spPr>
            <a:xfrm>
              <a:off x="3630211" y="2520008"/>
              <a:ext cx="91914" cy="54614"/>
            </a:xfrm>
            <a:custGeom>
              <a:avLst/>
              <a:gdLst/>
              <a:ahLst/>
              <a:cxnLst/>
              <a:rect l="l" t="t" r="r" b="b"/>
              <a:pathLst>
                <a:path w="1444" h="858" extrusionOk="0">
                  <a:moveTo>
                    <a:pt x="945" y="1"/>
                  </a:moveTo>
                  <a:cubicBezTo>
                    <a:pt x="564" y="1"/>
                    <a:pt x="222" y="349"/>
                    <a:pt x="23" y="746"/>
                  </a:cubicBezTo>
                  <a:cubicBezTo>
                    <a:pt x="0" y="793"/>
                    <a:pt x="48" y="857"/>
                    <a:pt x="100" y="857"/>
                  </a:cubicBezTo>
                  <a:cubicBezTo>
                    <a:pt x="115" y="857"/>
                    <a:pt x="131" y="851"/>
                    <a:pt x="145" y="837"/>
                  </a:cubicBezTo>
                  <a:cubicBezTo>
                    <a:pt x="297" y="655"/>
                    <a:pt x="388" y="472"/>
                    <a:pt x="540" y="320"/>
                  </a:cubicBezTo>
                  <a:cubicBezTo>
                    <a:pt x="667" y="209"/>
                    <a:pt x="803" y="164"/>
                    <a:pt x="942" y="164"/>
                  </a:cubicBezTo>
                  <a:cubicBezTo>
                    <a:pt x="1069" y="164"/>
                    <a:pt x="1200" y="202"/>
                    <a:pt x="1330" y="260"/>
                  </a:cubicBezTo>
                  <a:cubicBezTo>
                    <a:pt x="1339" y="264"/>
                    <a:pt x="1347" y="266"/>
                    <a:pt x="1356" y="266"/>
                  </a:cubicBezTo>
                  <a:cubicBezTo>
                    <a:pt x="1406" y="266"/>
                    <a:pt x="1444" y="195"/>
                    <a:pt x="1391" y="168"/>
                  </a:cubicBezTo>
                  <a:cubicBezTo>
                    <a:pt x="1241" y="51"/>
                    <a:pt x="1090" y="1"/>
                    <a:pt x="94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56"/>
            <p:cNvSpPr/>
            <p:nvPr/>
          </p:nvSpPr>
          <p:spPr>
            <a:xfrm>
              <a:off x="2438654" y="1808128"/>
              <a:ext cx="1222128" cy="1153702"/>
            </a:xfrm>
            <a:custGeom>
              <a:avLst/>
              <a:gdLst/>
              <a:ahLst/>
              <a:cxnLst/>
              <a:rect l="l" t="t" r="r" b="b"/>
              <a:pathLst>
                <a:path w="19200" h="18125" extrusionOk="0">
                  <a:moveTo>
                    <a:pt x="7226" y="0"/>
                  </a:moveTo>
                  <a:cubicBezTo>
                    <a:pt x="3467" y="0"/>
                    <a:pt x="1" y="1917"/>
                    <a:pt x="172" y="9103"/>
                  </a:cubicBezTo>
                  <a:cubicBezTo>
                    <a:pt x="172" y="9103"/>
                    <a:pt x="80" y="12477"/>
                    <a:pt x="871" y="14179"/>
                  </a:cubicBezTo>
                  <a:cubicBezTo>
                    <a:pt x="1691" y="15851"/>
                    <a:pt x="4427" y="17735"/>
                    <a:pt x="8075" y="18070"/>
                  </a:cubicBezTo>
                  <a:cubicBezTo>
                    <a:pt x="8470" y="18106"/>
                    <a:pt x="8878" y="18124"/>
                    <a:pt x="9295" y="18124"/>
                  </a:cubicBezTo>
                  <a:cubicBezTo>
                    <a:pt x="12725" y="18124"/>
                    <a:pt x="16673" y="16902"/>
                    <a:pt x="17649" y="14544"/>
                  </a:cubicBezTo>
                  <a:cubicBezTo>
                    <a:pt x="18774" y="11930"/>
                    <a:pt x="19199" y="10106"/>
                    <a:pt x="18865" y="7401"/>
                  </a:cubicBezTo>
                  <a:cubicBezTo>
                    <a:pt x="18531" y="4726"/>
                    <a:pt x="18379" y="3541"/>
                    <a:pt x="15886" y="2325"/>
                  </a:cubicBezTo>
                  <a:cubicBezTo>
                    <a:pt x="14669" y="1746"/>
                    <a:pt x="10814" y="0"/>
                    <a:pt x="7226"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56"/>
            <p:cNvSpPr/>
            <p:nvPr/>
          </p:nvSpPr>
          <p:spPr>
            <a:xfrm>
              <a:off x="2997069" y="2386721"/>
              <a:ext cx="87140" cy="148183"/>
            </a:xfrm>
            <a:custGeom>
              <a:avLst/>
              <a:gdLst/>
              <a:ahLst/>
              <a:cxnLst/>
              <a:rect l="l" t="t" r="r" b="b"/>
              <a:pathLst>
                <a:path w="1369" h="2328" extrusionOk="0">
                  <a:moveTo>
                    <a:pt x="322" y="1"/>
                  </a:moveTo>
                  <a:cubicBezTo>
                    <a:pt x="305" y="1"/>
                    <a:pt x="274" y="22"/>
                    <a:pt x="274" y="44"/>
                  </a:cubicBezTo>
                  <a:cubicBezTo>
                    <a:pt x="183" y="317"/>
                    <a:pt x="153" y="651"/>
                    <a:pt x="92" y="925"/>
                  </a:cubicBezTo>
                  <a:cubicBezTo>
                    <a:pt x="61" y="1138"/>
                    <a:pt x="1" y="1381"/>
                    <a:pt x="92" y="1563"/>
                  </a:cubicBezTo>
                  <a:cubicBezTo>
                    <a:pt x="153" y="1715"/>
                    <a:pt x="305" y="1806"/>
                    <a:pt x="457" y="1806"/>
                  </a:cubicBezTo>
                  <a:cubicBezTo>
                    <a:pt x="548" y="1806"/>
                    <a:pt x="609" y="1746"/>
                    <a:pt x="669" y="1685"/>
                  </a:cubicBezTo>
                  <a:cubicBezTo>
                    <a:pt x="700" y="1685"/>
                    <a:pt x="761" y="1624"/>
                    <a:pt x="791" y="1624"/>
                  </a:cubicBezTo>
                  <a:cubicBezTo>
                    <a:pt x="831" y="1584"/>
                    <a:pt x="865" y="1563"/>
                    <a:pt x="892" y="1563"/>
                  </a:cubicBezTo>
                  <a:cubicBezTo>
                    <a:pt x="946" y="1563"/>
                    <a:pt x="973" y="1644"/>
                    <a:pt x="973" y="1806"/>
                  </a:cubicBezTo>
                  <a:cubicBezTo>
                    <a:pt x="1125" y="1989"/>
                    <a:pt x="1064" y="2110"/>
                    <a:pt x="852" y="2141"/>
                  </a:cubicBezTo>
                  <a:cubicBezTo>
                    <a:pt x="769" y="2196"/>
                    <a:pt x="786" y="2327"/>
                    <a:pt x="882" y="2327"/>
                  </a:cubicBezTo>
                  <a:cubicBezTo>
                    <a:pt x="891" y="2327"/>
                    <a:pt x="902" y="2326"/>
                    <a:pt x="912" y="2323"/>
                  </a:cubicBezTo>
                  <a:cubicBezTo>
                    <a:pt x="1125" y="2232"/>
                    <a:pt x="1368" y="2019"/>
                    <a:pt x="1338" y="1746"/>
                  </a:cubicBezTo>
                  <a:cubicBezTo>
                    <a:pt x="1308" y="1563"/>
                    <a:pt x="1125" y="1381"/>
                    <a:pt x="912" y="1381"/>
                  </a:cubicBezTo>
                  <a:cubicBezTo>
                    <a:pt x="791" y="1411"/>
                    <a:pt x="730" y="1503"/>
                    <a:pt x="578" y="1563"/>
                  </a:cubicBezTo>
                  <a:cubicBezTo>
                    <a:pt x="508" y="1594"/>
                    <a:pt x="449" y="1608"/>
                    <a:pt x="401" y="1608"/>
                  </a:cubicBezTo>
                  <a:cubicBezTo>
                    <a:pt x="118" y="1608"/>
                    <a:pt x="192" y="1133"/>
                    <a:pt x="244" y="925"/>
                  </a:cubicBezTo>
                  <a:cubicBezTo>
                    <a:pt x="274" y="682"/>
                    <a:pt x="457" y="287"/>
                    <a:pt x="335" y="13"/>
                  </a:cubicBezTo>
                  <a:cubicBezTo>
                    <a:pt x="335" y="4"/>
                    <a:pt x="330" y="1"/>
                    <a:pt x="32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56"/>
            <p:cNvSpPr/>
            <p:nvPr/>
          </p:nvSpPr>
          <p:spPr>
            <a:xfrm>
              <a:off x="2633364" y="2209261"/>
              <a:ext cx="114193" cy="80457"/>
            </a:xfrm>
            <a:custGeom>
              <a:avLst/>
              <a:gdLst/>
              <a:ahLst/>
              <a:cxnLst/>
              <a:rect l="l" t="t" r="r" b="b"/>
              <a:pathLst>
                <a:path w="1794" h="1264" extrusionOk="0">
                  <a:moveTo>
                    <a:pt x="1616" y="1"/>
                  </a:moveTo>
                  <a:cubicBezTo>
                    <a:pt x="982" y="1"/>
                    <a:pt x="116" y="611"/>
                    <a:pt x="0" y="1221"/>
                  </a:cubicBezTo>
                  <a:cubicBezTo>
                    <a:pt x="0" y="1242"/>
                    <a:pt x="15" y="1264"/>
                    <a:pt x="35" y="1264"/>
                  </a:cubicBezTo>
                  <a:cubicBezTo>
                    <a:pt x="43" y="1264"/>
                    <a:pt x="52" y="1260"/>
                    <a:pt x="61" y="1251"/>
                  </a:cubicBezTo>
                  <a:cubicBezTo>
                    <a:pt x="517" y="643"/>
                    <a:pt x="973" y="309"/>
                    <a:pt x="1702" y="157"/>
                  </a:cubicBezTo>
                  <a:cubicBezTo>
                    <a:pt x="1794" y="126"/>
                    <a:pt x="1763" y="5"/>
                    <a:pt x="1702" y="5"/>
                  </a:cubicBezTo>
                  <a:cubicBezTo>
                    <a:pt x="1674" y="2"/>
                    <a:pt x="1645" y="1"/>
                    <a:pt x="1616"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56"/>
            <p:cNvSpPr/>
            <p:nvPr/>
          </p:nvSpPr>
          <p:spPr>
            <a:xfrm>
              <a:off x="3314372" y="2196212"/>
              <a:ext cx="124568" cy="55823"/>
            </a:xfrm>
            <a:custGeom>
              <a:avLst/>
              <a:gdLst/>
              <a:ahLst/>
              <a:cxnLst/>
              <a:rect l="l" t="t" r="r" b="b"/>
              <a:pathLst>
                <a:path w="1957" h="877" extrusionOk="0">
                  <a:moveTo>
                    <a:pt x="347" y="1"/>
                  </a:moveTo>
                  <a:cubicBezTo>
                    <a:pt x="248" y="1"/>
                    <a:pt x="152" y="9"/>
                    <a:pt x="61" y="27"/>
                  </a:cubicBezTo>
                  <a:cubicBezTo>
                    <a:pt x="1" y="27"/>
                    <a:pt x="31" y="88"/>
                    <a:pt x="61" y="119"/>
                  </a:cubicBezTo>
                  <a:cubicBezTo>
                    <a:pt x="669" y="271"/>
                    <a:pt x="1277" y="362"/>
                    <a:pt x="1763" y="848"/>
                  </a:cubicBezTo>
                  <a:cubicBezTo>
                    <a:pt x="1783" y="868"/>
                    <a:pt x="1804" y="876"/>
                    <a:pt x="1825" y="876"/>
                  </a:cubicBezTo>
                  <a:cubicBezTo>
                    <a:pt x="1897" y="876"/>
                    <a:pt x="1956" y="768"/>
                    <a:pt x="1885" y="696"/>
                  </a:cubicBezTo>
                  <a:cubicBezTo>
                    <a:pt x="1575" y="282"/>
                    <a:pt x="912" y="1"/>
                    <a:pt x="347"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56"/>
            <p:cNvSpPr/>
            <p:nvPr/>
          </p:nvSpPr>
          <p:spPr>
            <a:xfrm>
              <a:off x="2615924" y="2569401"/>
              <a:ext cx="226412" cy="212854"/>
            </a:xfrm>
            <a:custGeom>
              <a:avLst/>
              <a:gdLst/>
              <a:ahLst/>
              <a:cxnLst/>
              <a:rect l="l" t="t" r="r" b="b"/>
              <a:pathLst>
                <a:path w="3557" h="3344" extrusionOk="0">
                  <a:moveTo>
                    <a:pt x="1764" y="0"/>
                  </a:moveTo>
                  <a:cubicBezTo>
                    <a:pt x="791" y="0"/>
                    <a:pt x="1" y="760"/>
                    <a:pt x="1" y="1672"/>
                  </a:cubicBezTo>
                  <a:cubicBezTo>
                    <a:pt x="1" y="2584"/>
                    <a:pt x="791" y="3344"/>
                    <a:pt x="1764" y="3344"/>
                  </a:cubicBezTo>
                  <a:cubicBezTo>
                    <a:pt x="2767" y="3344"/>
                    <a:pt x="3557" y="2614"/>
                    <a:pt x="3557" y="1672"/>
                  </a:cubicBezTo>
                  <a:cubicBezTo>
                    <a:pt x="3557" y="760"/>
                    <a:pt x="2767" y="0"/>
                    <a:pt x="1764"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56"/>
            <p:cNvSpPr/>
            <p:nvPr/>
          </p:nvSpPr>
          <p:spPr>
            <a:xfrm>
              <a:off x="3236972" y="2569401"/>
              <a:ext cx="228385" cy="212854"/>
            </a:xfrm>
            <a:custGeom>
              <a:avLst/>
              <a:gdLst/>
              <a:ahLst/>
              <a:cxnLst/>
              <a:rect l="l" t="t" r="r" b="b"/>
              <a:pathLst>
                <a:path w="3588" h="3344" extrusionOk="0">
                  <a:moveTo>
                    <a:pt x="1794" y="0"/>
                  </a:moveTo>
                  <a:cubicBezTo>
                    <a:pt x="791" y="0"/>
                    <a:pt x="1" y="760"/>
                    <a:pt x="1" y="1672"/>
                  </a:cubicBezTo>
                  <a:cubicBezTo>
                    <a:pt x="1" y="2584"/>
                    <a:pt x="791" y="3344"/>
                    <a:pt x="1794" y="3344"/>
                  </a:cubicBezTo>
                  <a:cubicBezTo>
                    <a:pt x="2767" y="3344"/>
                    <a:pt x="3587" y="2614"/>
                    <a:pt x="3587" y="1672"/>
                  </a:cubicBezTo>
                  <a:cubicBezTo>
                    <a:pt x="3587" y="760"/>
                    <a:pt x="2767" y="0"/>
                    <a:pt x="1794"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56"/>
            <p:cNvSpPr/>
            <p:nvPr/>
          </p:nvSpPr>
          <p:spPr>
            <a:xfrm>
              <a:off x="3206037" y="2354068"/>
              <a:ext cx="170334" cy="132652"/>
            </a:xfrm>
            <a:custGeom>
              <a:avLst/>
              <a:gdLst/>
              <a:ahLst/>
              <a:cxnLst/>
              <a:rect l="l" t="t" r="r" b="b"/>
              <a:pathLst>
                <a:path w="2676" h="2084" extrusionOk="0">
                  <a:moveTo>
                    <a:pt x="1451" y="1"/>
                  </a:moveTo>
                  <a:cubicBezTo>
                    <a:pt x="1405" y="1"/>
                    <a:pt x="1357" y="4"/>
                    <a:pt x="1307" y="9"/>
                  </a:cubicBezTo>
                  <a:cubicBezTo>
                    <a:pt x="395" y="101"/>
                    <a:pt x="0" y="1256"/>
                    <a:pt x="31" y="2016"/>
                  </a:cubicBezTo>
                  <a:cubicBezTo>
                    <a:pt x="31" y="2061"/>
                    <a:pt x="54" y="2084"/>
                    <a:pt x="76" y="2084"/>
                  </a:cubicBezTo>
                  <a:cubicBezTo>
                    <a:pt x="99" y="2084"/>
                    <a:pt x="122" y="2061"/>
                    <a:pt x="122" y="2016"/>
                  </a:cubicBezTo>
                  <a:cubicBezTo>
                    <a:pt x="213" y="1377"/>
                    <a:pt x="487" y="222"/>
                    <a:pt x="1307" y="161"/>
                  </a:cubicBezTo>
                  <a:cubicBezTo>
                    <a:pt x="1345" y="158"/>
                    <a:pt x="1382" y="156"/>
                    <a:pt x="1417" y="156"/>
                  </a:cubicBezTo>
                  <a:cubicBezTo>
                    <a:pt x="2339" y="156"/>
                    <a:pt x="2317" y="1281"/>
                    <a:pt x="2493" y="1955"/>
                  </a:cubicBezTo>
                  <a:cubicBezTo>
                    <a:pt x="2506" y="1993"/>
                    <a:pt x="2540" y="2010"/>
                    <a:pt x="2575" y="2010"/>
                  </a:cubicBezTo>
                  <a:cubicBezTo>
                    <a:pt x="2624" y="2010"/>
                    <a:pt x="2675" y="1977"/>
                    <a:pt x="2675" y="1924"/>
                  </a:cubicBezTo>
                  <a:cubicBezTo>
                    <a:pt x="2588" y="1142"/>
                    <a:pt x="2391" y="1"/>
                    <a:pt x="145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56"/>
            <p:cNvSpPr/>
            <p:nvPr/>
          </p:nvSpPr>
          <p:spPr>
            <a:xfrm>
              <a:off x="2720440" y="2354068"/>
              <a:ext cx="168361" cy="132652"/>
            </a:xfrm>
            <a:custGeom>
              <a:avLst/>
              <a:gdLst/>
              <a:ahLst/>
              <a:cxnLst/>
              <a:rect l="l" t="t" r="r" b="b"/>
              <a:pathLst>
                <a:path w="2645" h="2084" extrusionOk="0">
                  <a:moveTo>
                    <a:pt x="1220" y="1"/>
                  </a:moveTo>
                  <a:cubicBezTo>
                    <a:pt x="254" y="1"/>
                    <a:pt x="58" y="1142"/>
                    <a:pt x="0" y="1924"/>
                  </a:cubicBezTo>
                  <a:cubicBezTo>
                    <a:pt x="0" y="1977"/>
                    <a:pt x="51" y="2010"/>
                    <a:pt x="100" y="2010"/>
                  </a:cubicBezTo>
                  <a:cubicBezTo>
                    <a:pt x="136" y="2010"/>
                    <a:pt x="170" y="1993"/>
                    <a:pt x="182" y="1955"/>
                  </a:cubicBezTo>
                  <a:cubicBezTo>
                    <a:pt x="358" y="1281"/>
                    <a:pt x="308" y="156"/>
                    <a:pt x="1255" y="156"/>
                  </a:cubicBezTo>
                  <a:cubicBezTo>
                    <a:pt x="1291" y="156"/>
                    <a:pt x="1329" y="158"/>
                    <a:pt x="1368" y="161"/>
                  </a:cubicBezTo>
                  <a:cubicBezTo>
                    <a:pt x="2189" y="222"/>
                    <a:pt x="2462" y="1347"/>
                    <a:pt x="2523" y="2016"/>
                  </a:cubicBezTo>
                  <a:cubicBezTo>
                    <a:pt x="2538" y="2061"/>
                    <a:pt x="2568" y="2084"/>
                    <a:pt x="2595" y="2084"/>
                  </a:cubicBezTo>
                  <a:cubicBezTo>
                    <a:pt x="2622" y="2084"/>
                    <a:pt x="2644" y="2061"/>
                    <a:pt x="2644" y="2016"/>
                  </a:cubicBezTo>
                  <a:cubicBezTo>
                    <a:pt x="2644" y="1256"/>
                    <a:pt x="2280" y="101"/>
                    <a:pt x="1368" y="9"/>
                  </a:cubicBezTo>
                  <a:cubicBezTo>
                    <a:pt x="1317" y="4"/>
                    <a:pt x="1267" y="1"/>
                    <a:pt x="12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56"/>
            <p:cNvSpPr/>
            <p:nvPr/>
          </p:nvSpPr>
          <p:spPr>
            <a:xfrm>
              <a:off x="2954486" y="2585823"/>
              <a:ext cx="106491" cy="78420"/>
            </a:xfrm>
            <a:custGeom>
              <a:avLst/>
              <a:gdLst/>
              <a:ahLst/>
              <a:cxnLst/>
              <a:rect l="l" t="t" r="r" b="b"/>
              <a:pathLst>
                <a:path w="1673" h="1232" extrusionOk="0">
                  <a:moveTo>
                    <a:pt x="179" y="1"/>
                  </a:moveTo>
                  <a:cubicBezTo>
                    <a:pt x="160" y="1"/>
                    <a:pt x="138" y="16"/>
                    <a:pt x="122" y="46"/>
                  </a:cubicBezTo>
                  <a:cubicBezTo>
                    <a:pt x="1" y="806"/>
                    <a:pt x="974" y="1141"/>
                    <a:pt x="1551" y="1232"/>
                  </a:cubicBezTo>
                  <a:cubicBezTo>
                    <a:pt x="1642" y="1232"/>
                    <a:pt x="1673" y="1110"/>
                    <a:pt x="1612" y="1080"/>
                  </a:cubicBezTo>
                  <a:cubicBezTo>
                    <a:pt x="1308" y="989"/>
                    <a:pt x="1004" y="928"/>
                    <a:pt x="730" y="776"/>
                  </a:cubicBezTo>
                  <a:cubicBezTo>
                    <a:pt x="426" y="624"/>
                    <a:pt x="305" y="381"/>
                    <a:pt x="214" y="46"/>
                  </a:cubicBezTo>
                  <a:cubicBezTo>
                    <a:pt x="214" y="16"/>
                    <a:pt x="198" y="1"/>
                    <a:pt x="17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56"/>
            <p:cNvSpPr/>
            <p:nvPr/>
          </p:nvSpPr>
          <p:spPr>
            <a:xfrm>
              <a:off x="3136403" y="4424781"/>
              <a:ext cx="5856" cy="64"/>
            </a:xfrm>
            <a:custGeom>
              <a:avLst/>
              <a:gdLst/>
              <a:ahLst/>
              <a:cxnLst/>
              <a:rect l="l" t="t" r="r" b="b"/>
              <a:pathLst>
                <a:path w="92" h="1" extrusionOk="0">
                  <a:moveTo>
                    <a:pt x="0" y="1"/>
                  </a:moveTo>
                  <a:lnTo>
                    <a:pt x="91" y="1"/>
                  </a:ln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56"/>
            <p:cNvSpPr/>
            <p:nvPr/>
          </p:nvSpPr>
          <p:spPr>
            <a:xfrm>
              <a:off x="2737817" y="5059387"/>
              <a:ext cx="398656" cy="170843"/>
            </a:xfrm>
            <a:custGeom>
              <a:avLst/>
              <a:gdLst/>
              <a:ahLst/>
              <a:cxnLst/>
              <a:rect l="l" t="t" r="r" b="b"/>
              <a:pathLst>
                <a:path w="6263" h="2684" extrusionOk="0">
                  <a:moveTo>
                    <a:pt x="6262" y="0"/>
                  </a:moveTo>
                  <a:lnTo>
                    <a:pt x="6262" y="0"/>
                  </a:lnTo>
                  <a:cubicBezTo>
                    <a:pt x="4226" y="1034"/>
                    <a:pt x="2189" y="1946"/>
                    <a:pt x="1" y="2189"/>
                  </a:cubicBezTo>
                  <a:cubicBezTo>
                    <a:pt x="1" y="2250"/>
                    <a:pt x="1" y="2280"/>
                    <a:pt x="1" y="2341"/>
                  </a:cubicBezTo>
                  <a:cubicBezTo>
                    <a:pt x="1382" y="2547"/>
                    <a:pt x="2791" y="2683"/>
                    <a:pt x="4199" y="2683"/>
                  </a:cubicBezTo>
                  <a:cubicBezTo>
                    <a:pt x="4868" y="2683"/>
                    <a:pt x="5536" y="2653"/>
                    <a:pt x="6201" y="2584"/>
                  </a:cubicBezTo>
                  <a:lnTo>
                    <a:pt x="6262" y="0"/>
                  </a:ln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56"/>
            <p:cNvSpPr/>
            <p:nvPr/>
          </p:nvSpPr>
          <p:spPr>
            <a:xfrm>
              <a:off x="2737817" y="5204512"/>
              <a:ext cx="396682" cy="664087"/>
            </a:xfrm>
            <a:custGeom>
              <a:avLst/>
              <a:gdLst/>
              <a:ahLst/>
              <a:cxnLst/>
              <a:rect l="l" t="t" r="r" b="b"/>
              <a:pathLst>
                <a:path w="6232" h="10433" extrusionOk="0">
                  <a:moveTo>
                    <a:pt x="1" y="0"/>
                  </a:moveTo>
                  <a:lnTo>
                    <a:pt x="1" y="0"/>
                  </a:lnTo>
                  <a:cubicBezTo>
                    <a:pt x="183" y="4286"/>
                    <a:pt x="517" y="9666"/>
                    <a:pt x="669" y="10091"/>
                  </a:cubicBezTo>
                  <a:cubicBezTo>
                    <a:pt x="669" y="10091"/>
                    <a:pt x="1793" y="10433"/>
                    <a:pt x="3164" y="10433"/>
                  </a:cubicBezTo>
                  <a:cubicBezTo>
                    <a:pt x="4071" y="10433"/>
                    <a:pt x="5087" y="10284"/>
                    <a:pt x="5958" y="9787"/>
                  </a:cubicBezTo>
                  <a:lnTo>
                    <a:pt x="6232" y="304"/>
                  </a:lnTo>
                  <a:lnTo>
                    <a:pt x="6232" y="304"/>
                  </a:lnTo>
                  <a:cubicBezTo>
                    <a:pt x="5659" y="364"/>
                    <a:pt x="5077" y="390"/>
                    <a:pt x="4491" y="390"/>
                  </a:cubicBezTo>
                  <a:cubicBezTo>
                    <a:pt x="2992" y="390"/>
                    <a:pt x="1465" y="219"/>
                    <a:pt x="1" y="0"/>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56"/>
            <p:cNvSpPr/>
            <p:nvPr/>
          </p:nvSpPr>
          <p:spPr>
            <a:xfrm>
              <a:off x="2745582" y="5287705"/>
              <a:ext cx="387007" cy="40738"/>
            </a:xfrm>
            <a:custGeom>
              <a:avLst/>
              <a:gdLst/>
              <a:ahLst/>
              <a:cxnLst/>
              <a:rect l="l" t="t" r="r" b="b"/>
              <a:pathLst>
                <a:path w="6080" h="640" extrusionOk="0">
                  <a:moveTo>
                    <a:pt x="61" y="0"/>
                  </a:moveTo>
                  <a:cubicBezTo>
                    <a:pt x="31" y="0"/>
                    <a:pt x="0" y="61"/>
                    <a:pt x="31" y="61"/>
                  </a:cubicBezTo>
                  <a:cubicBezTo>
                    <a:pt x="968" y="458"/>
                    <a:pt x="2047" y="639"/>
                    <a:pt x="3128" y="639"/>
                  </a:cubicBezTo>
                  <a:cubicBezTo>
                    <a:pt x="4115" y="639"/>
                    <a:pt x="5103" y="488"/>
                    <a:pt x="5988" y="213"/>
                  </a:cubicBezTo>
                  <a:cubicBezTo>
                    <a:pt x="6079" y="182"/>
                    <a:pt x="6049" y="61"/>
                    <a:pt x="5958" y="61"/>
                  </a:cubicBezTo>
                  <a:cubicBezTo>
                    <a:pt x="4955" y="285"/>
                    <a:pt x="3996" y="407"/>
                    <a:pt x="3042" y="407"/>
                  </a:cubicBezTo>
                  <a:cubicBezTo>
                    <a:pt x="2058" y="407"/>
                    <a:pt x="1079" y="278"/>
                    <a:pt x="61"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56"/>
            <p:cNvSpPr/>
            <p:nvPr/>
          </p:nvSpPr>
          <p:spPr>
            <a:xfrm>
              <a:off x="2757167" y="5210750"/>
              <a:ext cx="15531" cy="83257"/>
            </a:xfrm>
            <a:custGeom>
              <a:avLst/>
              <a:gdLst/>
              <a:ahLst/>
              <a:cxnLst/>
              <a:rect l="l" t="t" r="r" b="b"/>
              <a:pathLst>
                <a:path w="244" h="1308" extrusionOk="0">
                  <a:moveTo>
                    <a:pt x="122" y="1"/>
                  </a:moveTo>
                  <a:cubicBezTo>
                    <a:pt x="107" y="1"/>
                    <a:pt x="92" y="8"/>
                    <a:pt x="92" y="24"/>
                  </a:cubicBezTo>
                  <a:cubicBezTo>
                    <a:pt x="31" y="145"/>
                    <a:pt x="31" y="328"/>
                    <a:pt x="31" y="480"/>
                  </a:cubicBezTo>
                  <a:cubicBezTo>
                    <a:pt x="31" y="723"/>
                    <a:pt x="1" y="1027"/>
                    <a:pt x="61" y="1240"/>
                  </a:cubicBezTo>
                  <a:cubicBezTo>
                    <a:pt x="61" y="1285"/>
                    <a:pt x="92" y="1308"/>
                    <a:pt x="126" y="1308"/>
                  </a:cubicBezTo>
                  <a:cubicBezTo>
                    <a:pt x="160" y="1308"/>
                    <a:pt x="198" y="1285"/>
                    <a:pt x="213" y="1240"/>
                  </a:cubicBezTo>
                  <a:cubicBezTo>
                    <a:pt x="244" y="996"/>
                    <a:pt x="213" y="723"/>
                    <a:pt x="183" y="480"/>
                  </a:cubicBezTo>
                  <a:cubicBezTo>
                    <a:pt x="183" y="328"/>
                    <a:pt x="213" y="145"/>
                    <a:pt x="153" y="24"/>
                  </a:cubicBezTo>
                  <a:cubicBezTo>
                    <a:pt x="153" y="8"/>
                    <a:pt x="137" y="1"/>
                    <a:pt x="12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56"/>
            <p:cNvSpPr/>
            <p:nvPr/>
          </p:nvSpPr>
          <p:spPr>
            <a:xfrm>
              <a:off x="2817126" y="5219980"/>
              <a:ext cx="11712" cy="90005"/>
            </a:xfrm>
            <a:custGeom>
              <a:avLst/>
              <a:gdLst/>
              <a:ahLst/>
              <a:cxnLst/>
              <a:rect l="l" t="t" r="r" b="b"/>
              <a:pathLst>
                <a:path w="184" h="1414" extrusionOk="0">
                  <a:moveTo>
                    <a:pt x="92" y="0"/>
                  </a:moveTo>
                  <a:cubicBezTo>
                    <a:pt x="46" y="0"/>
                    <a:pt x="1" y="31"/>
                    <a:pt x="1" y="91"/>
                  </a:cubicBezTo>
                  <a:cubicBezTo>
                    <a:pt x="1" y="517"/>
                    <a:pt x="31" y="943"/>
                    <a:pt x="31" y="1368"/>
                  </a:cubicBezTo>
                  <a:cubicBezTo>
                    <a:pt x="31" y="1398"/>
                    <a:pt x="62" y="1414"/>
                    <a:pt x="92" y="1414"/>
                  </a:cubicBezTo>
                  <a:cubicBezTo>
                    <a:pt x="122" y="1414"/>
                    <a:pt x="153" y="1398"/>
                    <a:pt x="153" y="1368"/>
                  </a:cubicBezTo>
                  <a:cubicBezTo>
                    <a:pt x="183" y="943"/>
                    <a:pt x="183" y="517"/>
                    <a:pt x="183" y="91"/>
                  </a:cubicBezTo>
                  <a:cubicBezTo>
                    <a:pt x="183" y="31"/>
                    <a:pt x="138" y="0"/>
                    <a:pt x="92"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56"/>
            <p:cNvSpPr/>
            <p:nvPr/>
          </p:nvSpPr>
          <p:spPr>
            <a:xfrm>
              <a:off x="2877150" y="5225263"/>
              <a:ext cx="15531" cy="91978"/>
            </a:xfrm>
            <a:custGeom>
              <a:avLst/>
              <a:gdLst/>
              <a:ahLst/>
              <a:cxnLst/>
              <a:rect l="l" t="t" r="r" b="b"/>
              <a:pathLst>
                <a:path w="244" h="1445" extrusionOk="0">
                  <a:moveTo>
                    <a:pt x="125" y="1"/>
                  </a:moveTo>
                  <a:cubicBezTo>
                    <a:pt x="91" y="1"/>
                    <a:pt x="61" y="24"/>
                    <a:pt x="61" y="69"/>
                  </a:cubicBezTo>
                  <a:cubicBezTo>
                    <a:pt x="0" y="495"/>
                    <a:pt x="30" y="951"/>
                    <a:pt x="61" y="1376"/>
                  </a:cubicBezTo>
                  <a:cubicBezTo>
                    <a:pt x="61" y="1422"/>
                    <a:pt x="91" y="1445"/>
                    <a:pt x="122" y="1445"/>
                  </a:cubicBezTo>
                  <a:cubicBezTo>
                    <a:pt x="152" y="1445"/>
                    <a:pt x="182" y="1422"/>
                    <a:pt x="182" y="1376"/>
                  </a:cubicBezTo>
                  <a:cubicBezTo>
                    <a:pt x="213" y="981"/>
                    <a:pt x="243" y="495"/>
                    <a:pt x="213" y="69"/>
                  </a:cubicBezTo>
                  <a:cubicBezTo>
                    <a:pt x="198" y="24"/>
                    <a:pt x="160" y="1"/>
                    <a:pt x="125"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56"/>
            <p:cNvSpPr/>
            <p:nvPr/>
          </p:nvSpPr>
          <p:spPr>
            <a:xfrm>
              <a:off x="2940992" y="5228191"/>
              <a:ext cx="19414" cy="93315"/>
            </a:xfrm>
            <a:custGeom>
              <a:avLst/>
              <a:gdLst/>
              <a:ahLst/>
              <a:cxnLst/>
              <a:rect l="l" t="t" r="r" b="b"/>
              <a:pathLst>
                <a:path w="305" h="1466" extrusionOk="0">
                  <a:moveTo>
                    <a:pt x="167" y="0"/>
                  </a:moveTo>
                  <a:cubicBezTo>
                    <a:pt x="114" y="0"/>
                    <a:pt x="61" y="38"/>
                    <a:pt x="61" y="114"/>
                  </a:cubicBezTo>
                  <a:cubicBezTo>
                    <a:pt x="61" y="540"/>
                    <a:pt x="0" y="996"/>
                    <a:pt x="61" y="1452"/>
                  </a:cubicBezTo>
                  <a:cubicBezTo>
                    <a:pt x="71" y="1462"/>
                    <a:pt x="85" y="1465"/>
                    <a:pt x="98" y="1465"/>
                  </a:cubicBezTo>
                  <a:cubicBezTo>
                    <a:pt x="125" y="1465"/>
                    <a:pt x="152" y="1452"/>
                    <a:pt x="152" y="1452"/>
                  </a:cubicBezTo>
                  <a:cubicBezTo>
                    <a:pt x="304" y="1057"/>
                    <a:pt x="304" y="510"/>
                    <a:pt x="274" y="114"/>
                  </a:cubicBezTo>
                  <a:cubicBezTo>
                    <a:pt x="274" y="38"/>
                    <a:pt x="221" y="0"/>
                    <a:pt x="167"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56"/>
            <p:cNvSpPr/>
            <p:nvPr/>
          </p:nvSpPr>
          <p:spPr>
            <a:xfrm>
              <a:off x="3012537" y="5231564"/>
              <a:ext cx="15531" cy="85358"/>
            </a:xfrm>
            <a:custGeom>
              <a:avLst/>
              <a:gdLst/>
              <a:ahLst/>
              <a:cxnLst/>
              <a:rect l="l" t="t" r="r" b="b"/>
              <a:pathLst>
                <a:path w="244" h="1341" extrusionOk="0">
                  <a:moveTo>
                    <a:pt x="92" y="1"/>
                  </a:moveTo>
                  <a:cubicBezTo>
                    <a:pt x="46" y="1"/>
                    <a:pt x="1" y="31"/>
                    <a:pt x="1" y="92"/>
                  </a:cubicBezTo>
                  <a:cubicBezTo>
                    <a:pt x="1" y="487"/>
                    <a:pt x="31" y="882"/>
                    <a:pt x="92" y="1277"/>
                  </a:cubicBezTo>
                  <a:cubicBezTo>
                    <a:pt x="92" y="1315"/>
                    <a:pt x="127" y="1341"/>
                    <a:pt x="161" y="1341"/>
                  </a:cubicBezTo>
                  <a:cubicBezTo>
                    <a:pt x="181" y="1341"/>
                    <a:pt x="202" y="1331"/>
                    <a:pt x="214" y="1308"/>
                  </a:cubicBezTo>
                  <a:cubicBezTo>
                    <a:pt x="244" y="913"/>
                    <a:pt x="214" y="487"/>
                    <a:pt x="183" y="92"/>
                  </a:cubicBezTo>
                  <a:cubicBezTo>
                    <a:pt x="183" y="31"/>
                    <a:pt x="138" y="1"/>
                    <a:pt x="9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56"/>
            <p:cNvSpPr/>
            <p:nvPr/>
          </p:nvSpPr>
          <p:spPr>
            <a:xfrm>
              <a:off x="3066704" y="5228763"/>
              <a:ext cx="23297" cy="77338"/>
            </a:xfrm>
            <a:custGeom>
              <a:avLst/>
              <a:gdLst/>
              <a:ahLst/>
              <a:cxnLst/>
              <a:rect l="l" t="t" r="r" b="b"/>
              <a:pathLst>
                <a:path w="366" h="1215" extrusionOk="0">
                  <a:moveTo>
                    <a:pt x="214" y="1"/>
                  </a:moveTo>
                  <a:cubicBezTo>
                    <a:pt x="187" y="1"/>
                    <a:pt x="163" y="14"/>
                    <a:pt x="153" y="45"/>
                  </a:cubicBezTo>
                  <a:cubicBezTo>
                    <a:pt x="1" y="409"/>
                    <a:pt x="183" y="805"/>
                    <a:pt x="153" y="1169"/>
                  </a:cubicBezTo>
                  <a:cubicBezTo>
                    <a:pt x="153" y="1200"/>
                    <a:pt x="176" y="1215"/>
                    <a:pt x="198" y="1215"/>
                  </a:cubicBezTo>
                  <a:cubicBezTo>
                    <a:pt x="221" y="1215"/>
                    <a:pt x="244" y="1200"/>
                    <a:pt x="244" y="1169"/>
                  </a:cubicBezTo>
                  <a:cubicBezTo>
                    <a:pt x="366" y="835"/>
                    <a:pt x="244" y="470"/>
                    <a:pt x="335" y="136"/>
                  </a:cubicBezTo>
                  <a:cubicBezTo>
                    <a:pt x="335" y="55"/>
                    <a:pt x="268" y="1"/>
                    <a:pt x="214"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56"/>
            <p:cNvSpPr/>
            <p:nvPr/>
          </p:nvSpPr>
          <p:spPr>
            <a:xfrm>
              <a:off x="2732024" y="5198656"/>
              <a:ext cx="408267" cy="38764"/>
            </a:xfrm>
            <a:custGeom>
              <a:avLst/>
              <a:gdLst/>
              <a:ahLst/>
              <a:cxnLst/>
              <a:rect l="l" t="t" r="r" b="b"/>
              <a:pathLst>
                <a:path w="6414" h="609" extrusionOk="0">
                  <a:moveTo>
                    <a:pt x="122" y="1"/>
                  </a:moveTo>
                  <a:cubicBezTo>
                    <a:pt x="31" y="1"/>
                    <a:pt x="0" y="92"/>
                    <a:pt x="92" y="123"/>
                  </a:cubicBezTo>
                  <a:cubicBezTo>
                    <a:pt x="1244" y="495"/>
                    <a:pt x="2469" y="609"/>
                    <a:pt x="3694" y="609"/>
                  </a:cubicBezTo>
                  <a:cubicBezTo>
                    <a:pt x="4569" y="609"/>
                    <a:pt x="5444" y="551"/>
                    <a:pt x="6292" y="487"/>
                  </a:cubicBezTo>
                  <a:cubicBezTo>
                    <a:pt x="6406" y="487"/>
                    <a:pt x="6413" y="302"/>
                    <a:pt x="6315" y="302"/>
                  </a:cubicBezTo>
                  <a:cubicBezTo>
                    <a:pt x="6308" y="302"/>
                    <a:pt x="6300" y="303"/>
                    <a:pt x="6292" y="305"/>
                  </a:cubicBezTo>
                  <a:cubicBezTo>
                    <a:pt x="5609" y="344"/>
                    <a:pt x="4936" y="368"/>
                    <a:pt x="4267" y="368"/>
                  </a:cubicBezTo>
                  <a:cubicBezTo>
                    <a:pt x="2882" y="368"/>
                    <a:pt x="1516" y="267"/>
                    <a:pt x="12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56"/>
            <p:cNvSpPr/>
            <p:nvPr/>
          </p:nvSpPr>
          <p:spPr>
            <a:xfrm>
              <a:off x="2722349" y="4854301"/>
              <a:ext cx="419916" cy="344424"/>
            </a:xfrm>
            <a:custGeom>
              <a:avLst/>
              <a:gdLst/>
              <a:ahLst/>
              <a:cxnLst/>
              <a:rect l="l" t="t" r="r" b="b"/>
              <a:pathLst>
                <a:path w="6597" h="5411" extrusionOk="0">
                  <a:moveTo>
                    <a:pt x="6596" y="1"/>
                  </a:moveTo>
                  <a:lnTo>
                    <a:pt x="0" y="122"/>
                  </a:lnTo>
                  <a:cubicBezTo>
                    <a:pt x="0" y="122"/>
                    <a:pt x="92" y="2493"/>
                    <a:pt x="244" y="5411"/>
                  </a:cubicBezTo>
                  <a:cubicBezTo>
                    <a:pt x="2432" y="5168"/>
                    <a:pt x="4469" y="4256"/>
                    <a:pt x="6505" y="3222"/>
                  </a:cubicBezTo>
                  <a:lnTo>
                    <a:pt x="6596" y="1"/>
                  </a:ln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56"/>
            <p:cNvSpPr/>
            <p:nvPr/>
          </p:nvSpPr>
          <p:spPr>
            <a:xfrm>
              <a:off x="2536614" y="5952163"/>
              <a:ext cx="583693" cy="104199"/>
            </a:xfrm>
            <a:custGeom>
              <a:avLst/>
              <a:gdLst/>
              <a:ahLst/>
              <a:cxnLst/>
              <a:rect l="l" t="t" r="r" b="b"/>
              <a:pathLst>
                <a:path w="9170" h="1637" extrusionOk="0">
                  <a:moveTo>
                    <a:pt x="6828" y="0"/>
                  </a:moveTo>
                  <a:cubicBezTo>
                    <a:pt x="4144" y="0"/>
                    <a:pt x="92" y="230"/>
                    <a:pt x="92" y="230"/>
                  </a:cubicBezTo>
                  <a:cubicBezTo>
                    <a:pt x="92" y="230"/>
                    <a:pt x="0" y="990"/>
                    <a:pt x="1186" y="1263"/>
                  </a:cubicBezTo>
                  <a:cubicBezTo>
                    <a:pt x="2007" y="1458"/>
                    <a:pt x="3350" y="1637"/>
                    <a:pt x="4713" y="1637"/>
                  </a:cubicBezTo>
                  <a:cubicBezTo>
                    <a:pt x="5268" y="1637"/>
                    <a:pt x="5826" y="1607"/>
                    <a:pt x="6353" y="1537"/>
                  </a:cubicBezTo>
                  <a:cubicBezTo>
                    <a:pt x="8177" y="1263"/>
                    <a:pt x="9028" y="1081"/>
                    <a:pt x="9028" y="1081"/>
                  </a:cubicBezTo>
                  <a:cubicBezTo>
                    <a:pt x="9028" y="1081"/>
                    <a:pt x="9089" y="747"/>
                    <a:pt x="9150" y="230"/>
                  </a:cubicBezTo>
                  <a:cubicBezTo>
                    <a:pt x="9170" y="58"/>
                    <a:pt x="8170" y="0"/>
                    <a:pt x="6828"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56"/>
            <p:cNvSpPr/>
            <p:nvPr/>
          </p:nvSpPr>
          <p:spPr>
            <a:xfrm>
              <a:off x="2534704" y="5877755"/>
              <a:ext cx="218646" cy="152893"/>
            </a:xfrm>
            <a:custGeom>
              <a:avLst/>
              <a:gdLst/>
              <a:ahLst/>
              <a:cxnLst/>
              <a:rect l="l" t="t" r="r" b="b"/>
              <a:pathLst>
                <a:path w="3435" h="2402" extrusionOk="0">
                  <a:moveTo>
                    <a:pt x="2158" y="1"/>
                  </a:moveTo>
                  <a:cubicBezTo>
                    <a:pt x="1246" y="335"/>
                    <a:pt x="243" y="821"/>
                    <a:pt x="122" y="1399"/>
                  </a:cubicBezTo>
                  <a:cubicBezTo>
                    <a:pt x="0" y="1946"/>
                    <a:pt x="1520" y="2311"/>
                    <a:pt x="3435" y="2402"/>
                  </a:cubicBezTo>
                  <a:cubicBezTo>
                    <a:pt x="3192" y="1521"/>
                    <a:pt x="2796" y="730"/>
                    <a:pt x="2158"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56"/>
            <p:cNvSpPr/>
            <p:nvPr/>
          </p:nvSpPr>
          <p:spPr>
            <a:xfrm>
              <a:off x="2673974" y="5827470"/>
              <a:ext cx="458616" cy="204834"/>
            </a:xfrm>
            <a:custGeom>
              <a:avLst/>
              <a:gdLst/>
              <a:ahLst/>
              <a:cxnLst/>
              <a:rect l="l" t="t" r="r" b="b"/>
              <a:pathLst>
                <a:path w="7205" h="3218" extrusionOk="0">
                  <a:moveTo>
                    <a:pt x="6931" y="0"/>
                  </a:moveTo>
                  <a:cubicBezTo>
                    <a:pt x="6931" y="0"/>
                    <a:pt x="5667" y="591"/>
                    <a:pt x="3828" y="591"/>
                  </a:cubicBezTo>
                  <a:cubicBezTo>
                    <a:pt x="3164" y="591"/>
                    <a:pt x="2424" y="514"/>
                    <a:pt x="1642" y="304"/>
                  </a:cubicBezTo>
                  <a:cubicBezTo>
                    <a:pt x="1642" y="304"/>
                    <a:pt x="852" y="487"/>
                    <a:pt x="1" y="791"/>
                  </a:cubicBezTo>
                  <a:cubicBezTo>
                    <a:pt x="608" y="1520"/>
                    <a:pt x="1004" y="2311"/>
                    <a:pt x="1247" y="3192"/>
                  </a:cubicBezTo>
                  <a:cubicBezTo>
                    <a:pt x="1603" y="3209"/>
                    <a:pt x="1973" y="3217"/>
                    <a:pt x="2348" y="3217"/>
                  </a:cubicBezTo>
                  <a:cubicBezTo>
                    <a:pt x="4018" y="3217"/>
                    <a:pt x="5789" y="3048"/>
                    <a:pt x="6931" y="2675"/>
                  </a:cubicBezTo>
                  <a:cubicBezTo>
                    <a:pt x="6931" y="2675"/>
                    <a:pt x="7204" y="1125"/>
                    <a:pt x="6931" y="0"/>
                  </a:cubicBezTo>
                  <a:close/>
                </a:path>
              </a:pathLst>
            </a:custGeom>
            <a:solidFill>
              <a:srgbClr val="73D8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56"/>
            <p:cNvSpPr/>
            <p:nvPr/>
          </p:nvSpPr>
          <p:spPr>
            <a:xfrm>
              <a:off x="2653987" y="5750070"/>
              <a:ext cx="118585" cy="127305"/>
            </a:xfrm>
            <a:custGeom>
              <a:avLst/>
              <a:gdLst/>
              <a:ahLst/>
              <a:cxnLst/>
              <a:rect l="l" t="t" r="r" b="b"/>
              <a:pathLst>
                <a:path w="1863" h="2000" extrusionOk="0">
                  <a:moveTo>
                    <a:pt x="1156" y="184"/>
                  </a:moveTo>
                  <a:cubicBezTo>
                    <a:pt x="1183" y="184"/>
                    <a:pt x="1216" y="193"/>
                    <a:pt x="1257" y="213"/>
                  </a:cubicBezTo>
                  <a:cubicBezTo>
                    <a:pt x="1500" y="335"/>
                    <a:pt x="1470" y="882"/>
                    <a:pt x="1500" y="1095"/>
                  </a:cubicBezTo>
                  <a:cubicBezTo>
                    <a:pt x="1500" y="1229"/>
                    <a:pt x="1500" y="1357"/>
                    <a:pt x="1496" y="1484"/>
                  </a:cubicBezTo>
                  <a:lnTo>
                    <a:pt x="1496" y="1484"/>
                  </a:lnTo>
                  <a:cubicBezTo>
                    <a:pt x="1421" y="1362"/>
                    <a:pt x="1350" y="1237"/>
                    <a:pt x="1287" y="1095"/>
                  </a:cubicBezTo>
                  <a:cubicBezTo>
                    <a:pt x="1232" y="1012"/>
                    <a:pt x="904" y="184"/>
                    <a:pt x="1156" y="184"/>
                  </a:cubicBezTo>
                  <a:close/>
                  <a:moveTo>
                    <a:pt x="611" y="961"/>
                  </a:moveTo>
                  <a:cubicBezTo>
                    <a:pt x="632" y="961"/>
                    <a:pt x="655" y="965"/>
                    <a:pt x="679" y="973"/>
                  </a:cubicBezTo>
                  <a:cubicBezTo>
                    <a:pt x="801" y="1004"/>
                    <a:pt x="922" y="1156"/>
                    <a:pt x="1014" y="1247"/>
                  </a:cubicBezTo>
                  <a:cubicBezTo>
                    <a:pt x="1098" y="1320"/>
                    <a:pt x="1174" y="1407"/>
                    <a:pt x="1243" y="1501"/>
                  </a:cubicBezTo>
                  <a:lnTo>
                    <a:pt x="1243" y="1501"/>
                  </a:lnTo>
                  <a:cubicBezTo>
                    <a:pt x="1299" y="1602"/>
                    <a:pt x="1352" y="1694"/>
                    <a:pt x="1397" y="1770"/>
                  </a:cubicBezTo>
                  <a:lnTo>
                    <a:pt x="1397" y="1770"/>
                  </a:lnTo>
                  <a:cubicBezTo>
                    <a:pt x="1057" y="1680"/>
                    <a:pt x="701" y="1545"/>
                    <a:pt x="527" y="1247"/>
                  </a:cubicBezTo>
                  <a:cubicBezTo>
                    <a:pt x="422" y="1115"/>
                    <a:pt x="476" y="961"/>
                    <a:pt x="611" y="961"/>
                  </a:cubicBezTo>
                  <a:close/>
                  <a:moveTo>
                    <a:pt x="1187" y="0"/>
                  </a:moveTo>
                  <a:cubicBezTo>
                    <a:pt x="1180" y="0"/>
                    <a:pt x="1173" y="0"/>
                    <a:pt x="1166" y="1"/>
                  </a:cubicBezTo>
                  <a:cubicBezTo>
                    <a:pt x="718" y="16"/>
                    <a:pt x="772" y="447"/>
                    <a:pt x="953" y="903"/>
                  </a:cubicBezTo>
                  <a:lnTo>
                    <a:pt x="953" y="903"/>
                  </a:lnTo>
                  <a:cubicBezTo>
                    <a:pt x="914" y="873"/>
                    <a:pt x="873" y="846"/>
                    <a:pt x="831" y="821"/>
                  </a:cubicBezTo>
                  <a:cubicBezTo>
                    <a:pt x="749" y="780"/>
                    <a:pt x="643" y="752"/>
                    <a:pt x="543" y="752"/>
                  </a:cubicBezTo>
                  <a:cubicBezTo>
                    <a:pt x="419" y="752"/>
                    <a:pt x="304" y="795"/>
                    <a:pt x="254" y="913"/>
                  </a:cubicBezTo>
                  <a:cubicBezTo>
                    <a:pt x="0" y="1561"/>
                    <a:pt x="975" y="1869"/>
                    <a:pt x="1481" y="1935"/>
                  </a:cubicBezTo>
                  <a:lnTo>
                    <a:pt x="1481" y="1935"/>
                  </a:lnTo>
                  <a:cubicBezTo>
                    <a:pt x="1504" y="1978"/>
                    <a:pt x="1555" y="1999"/>
                    <a:pt x="1606" y="1999"/>
                  </a:cubicBezTo>
                  <a:cubicBezTo>
                    <a:pt x="1675" y="1999"/>
                    <a:pt x="1743" y="1961"/>
                    <a:pt x="1743" y="1885"/>
                  </a:cubicBezTo>
                  <a:cubicBezTo>
                    <a:pt x="1743" y="1464"/>
                    <a:pt x="1862" y="0"/>
                    <a:pt x="1187"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56"/>
            <p:cNvSpPr/>
            <p:nvPr/>
          </p:nvSpPr>
          <p:spPr>
            <a:xfrm>
              <a:off x="3325957" y="4991661"/>
              <a:ext cx="406358" cy="242452"/>
            </a:xfrm>
            <a:custGeom>
              <a:avLst/>
              <a:gdLst/>
              <a:ahLst/>
              <a:cxnLst/>
              <a:rect l="l" t="t" r="r" b="b"/>
              <a:pathLst>
                <a:path w="6384" h="3809" extrusionOk="0">
                  <a:moveTo>
                    <a:pt x="5898" y="1"/>
                  </a:moveTo>
                  <a:cubicBezTo>
                    <a:pt x="4165" y="1338"/>
                    <a:pt x="2129" y="2432"/>
                    <a:pt x="1" y="3131"/>
                  </a:cubicBezTo>
                  <a:lnTo>
                    <a:pt x="122" y="3709"/>
                  </a:lnTo>
                  <a:cubicBezTo>
                    <a:pt x="807" y="3777"/>
                    <a:pt x="1489" y="3808"/>
                    <a:pt x="2167" y="3808"/>
                  </a:cubicBezTo>
                  <a:cubicBezTo>
                    <a:pt x="3594" y="3808"/>
                    <a:pt x="5003" y="3672"/>
                    <a:pt x="6384" y="3466"/>
                  </a:cubicBezTo>
                  <a:cubicBezTo>
                    <a:pt x="6384" y="3405"/>
                    <a:pt x="6354" y="3375"/>
                    <a:pt x="6354" y="3314"/>
                  </a:cubicBezTo>
                  <a:cubicBezTo>
                    <a:pt x="6171" y="2037"/>
                    <a:pt x="6019" y="882"/>
                    <a:pt x="5898"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56"/>
            <p:cNvSpPr/>
            <p:nvPr/>
          </p:nvSpPr>
          <p:spPr>
            <a:xfrm>
              <a:off x="3256322" y="4863976"/>
              <a:ext cx="445058" cy="327047"/>
            </a:xfrm>
            <a:custGeom>
              <a:avLst/>
              <a:gdLst/>
              <a:ahLst/>
              <a:cxnLst/>
              <a:rect l="l" t="t" r="r" b="b"/>
              <a:pathLst>
                <a:path w="6992" h="5138" extrusionOk="0">
                  <a:moveTo>
                    <a:pt x="1" y="0"/>
                  </a:moveTo>
                  <a:lnTo>
                    <a:pt x="669" y="3162"/>
                  </a:lnTo>
                  <a:lnTo>
                    <a:pt x="1095" y="5137"/>
                  </a:lnTo>
                  <a:cubicBezTo>
                    <a:pt x="3223" y="4438"/>
                    <a:pt x="5259" y="3344"/>
                    <a:pt x="6992" y="2007"/>
                  </a:cubicBezTo>
                  <a:cubicBezTo>
                    <a:pt x="6840" y="852"/>
                    <a:pt x="6718" y="122"/>
                    <a:pt x="6718" y="122"/>
                  </a:cubicBezTo>
                  <a:lnTo>
                    <a:pt x="1" y="0"/>
                  </a:ln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56"/>
            <p:cNvSpPr/>
            <p:nvPr/>
          </p:nvSpPr>
          <p:spPr>
            <a:xfrm>
              <a:off x="3331813" y="5208331"/>
              <a:ext cx="477903" cy="654921"/>
            </a:xfrm>
            <a:custGeom>
              <a:avLst/>
              <a:gdLst/>
              <a:ahLst/>
              <a:cxnLst/>
              <a:rect l="l" t="t" r="r" b="b"/>
              <a:pathLst>
                <a:path w="7508" h="10289" extrusionOk="0">
                  <a:moveTo>
                    <a:pt x="6292" y="1"/>
                  </a:moveTo>
                  <a:cubicBezTo>
                    <a:pt x="4828" y="219"/>
                    <a:pt x="3316" y="391"/>
                    <a:pt x="1792" y="391"/>
                  </a:cubicBezTo>
                  <a:cubicBezTo>
                    <a:pt x="1196" y="391"/>
                    <a:pt x="598" y="365"/>
                    <a:pt x="0" y="305"/>
                  </a:cubicBezTo>
                  <a:lnTo>
                    <a:pt x="0" y="305"/>
                  </a:lnTo>
                  <a:lnTo>
                    <a:pt x="2006" y="9667"/>
                  </a:lnTo>
                  <a:cubicBezTo>
                    <a:pt x="2972" y="10143"/>
                    <a:pt x="4012" y="10288"/>
                    <a:pt x="4920" y="10288"/>
                  </a:cubicBezTo>
                  <a:cubicBezTo>
                    <a:pt x="6327" y="10288"/>
                    <a:pt x="7417" y="9940"/>
                    <a:pt x="7417" y="9940"/>
                  </a:cubicBezTo>
                  <a:cubicBezTo>
                    <a:pt x="7508" y="9515"/>
                    <a:pt x="6870" y="4226"/>
                    <a:pt x="6292"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56"/>
            <p:cNvSpPr/>
            <p:nvPr/>
          </p:nvSpPr>
          <p:spPr>
            <a:xfrm>
              <a:off x="3347789" y="5289614"/>
              <a:ext cx="392290" cy="41883"/>
            </a:xfrm>
            <a:custGeom>
              <a:avLst/>
              <a:gdLst/>
              <a:ahLst/>
              <a:cxnLst/>
              <a:rect l="l" t="t" r="r" b="b"/>
              <a:pathLst>
                <a:path w="6163" h="658" extrusionOk="0">
                  <a:moveTo>
                    <a:pt x="6071" y="1"/>
                  </a:moveTo>
                  <a:cubicBezTo>
                    <a:pt x="5068" y="289"/>
                    <a:pt x="4088" y="411"/>
                    <a:pt x="3104" y="411"/>
                  </a:cubicBezTo>
                  <a:cubicBezTo>
                    <a:pt x="2120" y="411"/>
                    <a:pt x="1132" y="289"/>
                    <a:pt x="114" y="92"/>
                  </a:cubicBezTo>
                  <a:cubicBezTo>
                    <a:pt x="106" y="89"/>
                    <a:pt x="98" y="88"/>
                    <a:pt x="91" y="88"/>
                  </a:cubicBezTo>
                  <a:cubicBezTo>
                    <a:pt x="18" y="88"/>
                    <a:pt x="0" y="216"/>
                    <a:pt x="83" y="244"/>
                  </a:cubicBezTo>
                  <a:cubicBezTo>
                    <a:pt x="1000" y="499"/>
                    <a:pt x="2042" y="658"/>
                    <a:pt x="3079" y="658"/>
                  </a:cubicBezTo>
                  <a:cubicBezTo>
                    <a:pt x="4140" y="658"/>
                    <a:pt x="5195" y="491"/>
                    <a:pt x="6102" y="92"/>
                  </a:cubicBezTo>
                  <a:cubicBezTo>
                    <a:pt x="6163" y="61"/>
                    <a:pt x="6132" y="1"/>
                    <a:pt x="6071"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56"/>
            <p:cNvSpPr/>
            <p:nvPr/>
          </p:nvSpPr>
          <p:spPr>
            <a:xfrm>
              <a:off x="3701310" y="5214187"/>
              <a:ext cx="23297" cy="81793"/>
            </a:xfrm>
            <a:custGeom>
              <a:avLst/>
              <a:gdLst/>
              <a:ahLst/>
              <a:cxnLst/>
              <a:rect l="l" t="t" r="r" b="b"/>
              <a:pathLst>
                <a:path w="366" h="1285" extrusionOk="0">
                  <a:moveTo>
                    <a:pt x="92" y="0"/>
                  </a:moveTo>
                  <a:cubicBezTo>
                    <a:pt x="61" y="0"/>
                    <a:pt x="31" y="0"/>
                    <a:pt x="31" y="30"/>
                  </a:cubicBezTo>
                  <a:cubicBezTo>
                    <a:pt x="1" y="152"/>
                    <a:pt x="31" y="304"/>
                    <a:pt x="61" y="456"/>
                  </a:cubicBezTo>
                  <a:cubicBezTo>
                    <a:pt x="92" y="699"/>
                    <a:pt x="92" y="1003"/>
                    <a:pt x="183" y="1216"/>
                  </a:cubicBezTo>
                  <a:cubicBezTo>
                    <a:pt x="198" y="1262"/>
                    <a:pt x="236" y="1284"/>
                    <a:pt x="270" y="1284"/>
                  </a:cubicBezTo>
                  <a:cubicBezTo>
                    <a:pt x="305" y="1284"/>
                    <a:pt x="335" y="1262"/>
                    <a:pt x="335" y="1216"/>
                  </a:cubicBezTo>
                  <a:cubicBezTo>
                    <a:pt x="365" y="973"/>
                    <a:pt x="274" y="699"/>
                    <a:pt x="213" y="456"/>
                  </a:cubicBezTo>
                  <a:cubicBezTo>
                    <a:pt x="183" y="334"/>
                    <a:pt x="183" y="152"/>
                    <a:pt x="92"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56"/>
            <p:cNvSpPr/>
            <p:nvPr/>
          </p:nvSpPr>
          <p:spPr>
            <a:xfrm>
              <a:off x="3640141" y="5223480"/>
              <a:ext cx="27562" cy="89050"/>
            </a:xfrm>
            <a:custGeom>
              <a:avLst/>
              <a:gdLst/>
              <a:ahLst/>
              <a:cxnLst/>
              <a:rect l="l" t="t" r="r" b="b"/>
              <a:pathLst>
                <a:path w="433" h="1399" extrusionOk="0">
                  <a:moveTo>
                    <a:pt x="134" y="1"/>
                  </a:moveTo>
                  <a:cubicBezTo>
                    <a:pt x="75" y="1"/>
                    <a:pt x="1" y="53"/>
                    <a:pt x="19" y="128"/>
                  </a:cubicBezTo>
                  <a:cubicBezTo>
                    <a:pt x="141" y="523"/>
                    <a:pt x="171" y="948"/>
                    <a:pt x="293" y="1343"/>
                  </a:cubicBezTo>
                  <a:cubicBezTo>
                    <a:pt x="306" y="1382"/>
                    <a:pt x="334" y="1399"/>
                    <a:pt x="361" y="1399"/>
                  </a:cubicBezTo>
                  <a:cubicBezTo>
                    <a:pt x="399" y="1399"/>
                    <a:pt x="432" y="1366"/>
                    <a:pt x="415" y="1313"/>
                  </a:cubicBezTo>
                  <a:cubicBezTo>
                    <a:pt x="354" y="918"/>
                    <a:pt x="293" y="492"/>
                    <a:pt x="202" y="67"/>
                  </a:cubicBezTo>
                  <a:cubicBezTo>
                    <a:pt x="202" y="20"/>
                    <a:pt x="171" y="1"/>
                    <a:pt x="134"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56"/>
            <p:cNvSpPr/>
            <p:nvPr/>
          </p:nvSpPr>
          <p:spPr>
            <a:xfrm>
              <a:off x="3581391" y="5228891"/>
              <a:ext cx="24315" cy="90578"/>
            </a:xfrm>
            <a:custGeom>
              <a:avLst/>
              <a:gdLst/>
              <a:ahLst/>
              <a:cxnLst/>
              <a:rect l="l" t="t" r="r" b="b"/>
              <a:pathLst>
                <a:path w="382" h="1423" extrusionOk="0">
                  <a:moveTo>
                    <a:pt x="75" y="0"/>
                  </a:moveTo>
                  <a:cubicBezTo>
                    <a:pt x="37" y="0"/>
                    <a:pt x="0" y="23"/>
                    <a:pt x="0" y="73"/>
                  </a:cubicBezTo>
                  <a:cubicBezTo>
                    <a:pt x="31" y="499"/>
                    <a:pt x="152" y="955"/>
                    <a:pt x="243" y="1380"/>
                  </a:cubicBezTo>
                  <a:cubicBezTo>
                    <a:pt x="257" y="1407"/>
                    <a:pt x="289" y="1422"/>
                    <a:pt x="317" y="1422"/>
                  </a:cubicBezTo>
                  <a:cubicBezTo>
                    <a:pt x="352" y="1422"/>
                    <a:pt x="382" y="1400"/>
                    <a:pt x="365" y="1350"/>
                  </a:cubicBezTo>
                  <a:cubicBezTo>
                    <a:pt x="334" y="924"/>
                    <a:pt x="274" y="468"/>
                    <a:pt x="152" y="43"/>
                  </a:cubicBezTo>
                  <a:cubicBezTo>
                    <a:pt x="138" y="15"/>
                    <a:pt x="106" y="0"/>
                    <a:pt x="75"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56"/>
            <p:cNvSpPr/>
            <p:nvPr/>
          </p:nvSpPr>
          <p:spPr>
            <a:xfrm>
              <a:off x="3511692" y="5231246"/>
              <a:ext cx="29089" cy="92614"/>
            </a:xfrm>
            <a:custGeom>
              <a:avLst/>
              <a:gdLst/>
              <a:ahLst/>
              <a:cxnLst/>
              <a:rect l="l" t="t" r="r" b="b"/>
              <a:pathLst>
                <a:path w="457" h="1455" extrusionOk="0">
                  <a:moveTo>
                    <a:pt x="131" y="0"/>
                  </a:moveTo>
                  <a:cubicBezTo>
                    <a:pt x="71" y="0"/>
                    <a:pt x="1" y="52"/>
                    <a:pt x="1" y="127"/>
                  </a:cubicBezTo>
                  <a:cubicBezTo>
                    <a:pt x="92" y="553"/>
                    <a:pt x="153" y="1069"/>
                    <a:pt x="396" y="1434"/>
                  </a:cubicBezTo>
                  <a:cubicBezTo>
                    <a:pt x="396" y="1447"/>
                    <a:pt x="406" y="1454"/>
                    <a:pt x="419" y="1454"/>
                  </a:cubicBezTo>
                  <a:cubicBezTo>
                    <a:pt x="436" y="1454"/>
                    <a:pt x="457" y="1439"/>
                    <a:pt x="457" y="1404"/>
                  </a:cubicBezTo>
                  <a:cubicBezTo>
                    <a:pt x="457" y="978"/>
                    <a:pt x="274" y="522"/>
                    <a:pt x="214" y="66"/>
                  </a:cubicBezTo>
                  <a:cubicBezTo>
                    <a:pt x="202" y="20"/>
                    <a:pt x="168" y="0"/>
                    <a:pt x="131"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56"/>
            <p:cNvSpPr/>
            <p:nvPr/>
          </p:nvSpPr>
          <p:spPr>
            <a:xfrm>
              <a:off x="3445940" y="5235956"/>
              <a:ext cx="21324" cy="83703"/>
            </a:xfrm>
            <a:custGeom>
              <a:avLst/>
              <a:gdLst/>
              <a:ahLst/>
              <a:cxnLst/>
              <a:rect l="l" t="t" r="r" b="b"/>
              <a:pathLst>
                <a:path w="335" h="1315" extrusionOk="0">
                  <a:moveTo>
                    <a:pt x="107" y="0"/>
                  </a:moveTo>
                  <a:cubicBezTo>
                    <a:pt x="56" y="0"/>
                    <a:pt x="0" y="40"/>
                    <a:pt x="0" y="114"/>
                  </a:cubicBezTo>
                  <a:cubicBezTo>
                    <a:pt x="61" y="509"/>
                    <a:pt x="92" y="904"/>
                    <a:pt x="213" y="1269"/>
                  </a:cubicBezTo>
                  <a:cubicBezTo>
                    <a:pt x="228" y="1299"/>
                    <a:pt x="259" y="1315"/>
                    <a:pt x="285" y="1315"/>
                  </a:cubicBezTo>
                  <a:cubicBezTo>
                    <a:pt x="312" y="1315"/>
                    <a:pt x="335" y="1299"/>
                    <a:pt x="335" y="1269"/>
                  </a:cubicBezTo>
                  <a:cubicBezTo>
                    <a:pt x="304" y="874"/>
                    <a:pt x="274" y="448"/>
                    <a:pt x="183" y="53"/>
                  </a:cubicBezTo>
                  <a:cubicBezTo>
                    <a:pt x="171" y="17"/>
                    <a:pt x="140" y="0"/>
                    <a:pt x="107"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56"/>
            <p:cNvSpPr/>
            <p:nvPr/>
          </p:nvSpPr>
          <p:spPr>
            <a:xfrm>
              <a:off x="3380697" y="5233028"/>
              <a:ext cx="26607" cy="76192"/>
            </a:xfrm>
            <a:custGeom>
              <a:avLst/>
              <a:gdLst/>
              <a:ahLst/>
              <a:cxnLst/>
              <a:rect l="l" t="t" r="r" b="b"/>
              <a:pathLst>
                <a:path w="418" h="1197" extrusionOk="0">
                  <a:moveTo>
                    <a:pt x="121" y="1"/>
                  </a:moveTo>
                  <a:cubicBezTo>
                    <a:pt x="55" y="1"/>
                    <a:pt x="1" y="65"/>
                    <a:pt x="22" y="130"/>
                  </a:cubicBezTo>
                  <a:cubicBezTo>
                    <a:pt x="174" y="464"/>
                    <a:pt x="144" y="829"/>
                    <a:pt x="296" y="1163"/>
                  </a:cubicBezTo>
                  <a:cubicBezTo>
                    <a:pt x="308" y="1186"/>
                    <a:pt x="324" y="1196"/>
                    <a:pt x="339" y="1196"/>
                  </a:cubicBezTo>
                  <a:cubicBezTo>
                    <a:pt x="364" y="1196"/>
                    <a:pt x="387" y="1170"/>
                    <a:pt x="387" y="1133"/>
                  </a:cubicBezTo>
                  <a:cubicBezTo>
                    <a:pt x="296" y="798"/>
                    <a:pt x="418" y="342"/>
                    <a:pt x="205" y="38"/>
                  </a:cubicBezTo>
                  <a:cubicBezTo>
                    <a:pt x="178" y="12"/>
                    <a:pt x="149" y="1"/>
                    <a:pt x="121"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56"/>
            <p:cNvSpPr/>
            <p:nvPr/>
          </p:nvSpPr>
          <p:spPr>
            <a:xfrm>
              <a:off x="3326021" y="5202539"/>
              <a:ext cx="410177" cy="39337"/>
            </a:xfrm>
            <a:custGeom>
              <a:avLst/>
              <a:gdLst/>
              <a:ahLst/>
              <a:cxnLst/>
              <a:rect l="l" t="t" r="r" b="b"/>
              <a:pathLst>
                <a:path w="6444" h="618" extrusionOk="0">
                  <a:moveTo>
                    <a:pt x="6322" y="1"/>
                  </a:moveTo>
                  <a:cubicBezTo>
                    <a:pt x="4975" y="278"/>
                    <a:pt x="3641" y="375"/>
                    <a:pt x="2295" y="375"/>
                  </a:cubicBezTo>
                  <a:cubicBezTo>
                    <a:pt x="1575" y="375"/>
                    <a:pt x="852" y="347"/>
                    <a:pt x="121" y="305"/>
                  </a:cubicBezTo>
                  <a:cubicBezTo>
                    <a:pt x="113" y="303"/>
                    <a:pt x="106" y="302"/>
                    <a:pt x="99" y="302"/>
                  </a:cubicBezTo>
                  <a:cubicBezTo>
                    <a:pt x="0" y="302"/>
                    <a:pt x="8" y="487"/>
                    <a:pt x="121" y="487"/>
                  </a:cubicBezTo>
                  <a:cubicBezTo>
                    <a:pt x="1011" y="552"/>
                    <a:pt x="1923" y="618"/>
                    <a:pt x="2831" y="618"/>
                  </a:cubicBezTo>
                  <a:cubicBezTo>
                    <a:pt x="4033" y="618"/>
                    <a:pt x="5227" y="503"/>
                    <a:pt x="6353" y="122"/>
                  </a:cubicBezTo>
                  <a:cubicBezTo>
                    <a:pt x="6444" y="92"/>
                    <a:pt x="6413" y="1"/>
                    <a:pt x="632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56"/>
            <p:cNvSpPr/>
            <p:nvPr/>
          </p:nvSpPr>
          <p:spPr>
            <a:xfrm>
              <a:off x="3481394" y="5945289"/>
              <a:ext cx="601134" cy="101398"/>
            </a:xfrm>
            <a:custGeom>
              <a:avLst/>
              <a:gdLst/>
              <a:ahLst/>
              <a:cxnLst/>
              <a:rect l="l" t="t" r="r" b="b"/>
              <a:pathLst>
                <a:path w="9444" h="1593" extrusionOk="0">
                  <a:moveTo>
                    <a:pt x="2364" y="0"/>
                  </a:moveTo>
                  <a:cubicBezTo>
                    <a:pt x="1004" y="0"/>
                    <a:pt x="1" y="54"/>
                    <a:pt x="51" y="216"/>
                  </a:cubicBezTo>
                  <a:cubicBezTo>
                    <a:pt x="173" y="733"/>
                    <a:pt x="325" y="1067"/>
                    <a:pt x="325" y="1067"/>
                  </a:cubicBezTo>
                  <a:cubicBezTo>
                    <a:pt x="325" y="1067"/>
                    <a:pt x="1206" y="1250"/>
                    <a:pt x="3091" y="1493"/>
                  </a:cubicBezTo>
                  <a:cubicBezTo>
                    <a:pt x="3645" y="1563"/>
                    <a:pt x="4221" y="1593"/>
                    <a:pt x="4789" y="1593"/>
                  </a:cubicBezTo>
                  <a:cubicBezTo>
                    <a:pt x="6183" y="1593"/>
                    <a:pt x="7520" y="1414"/>
                    <a:pt x="8319" y="1219"/>
                  </a:cubicBezTo>
                  <a:cubicBezTo>
                    <a:pt x="9444" y="946"/>
                    <a:pt x="9231" y="216"/>
                    <a:pt x="9231" y="216"/>
                  </a:cubicBezTo>
                  <a:cubicBezTo>
                    <a:pt x="9231" y="216"/>
                    <a:pt x="5084" y="0"/>
                    <a:pt x="2364"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56"/>
            <p:cNvSpPr/>
            <p:nvPr/>
          </p:nvSpPr>
          <p:spPr>
            <a:xfrm>
              <a:off x="3865786" y="5870053"/>
              <a:ext cx="216737" cy="150984"/>
            </a:xfrm>
            <a:custGeom>
              <a:avLst/>
              <a:gdLst/>
              <a:ahLst/>
              <a:cxnLst/>
              <a:rect l="l" t="t" r="r" b="b"/>
              <a:pathLst>
                <a:path w="3405" h="2372" extrusionOk="0">
                  <a:moveTo>
                    <a:pt x="851" y="0"/>
                  </a:moveTo>
                  <a:cubicBezTo>
                    <a:pt x="365" y="730"/>
                    <a:pt x="91" y="1520"/>
                    <a:pt x="0" y="2371"/>
                  </a:cubicBezTo>
                  <a:cubicBezTo>
                    <a:pt x="1915" y="2280"/>
                    <a:pt x="3405" y="1946"/>
                    <a:pt x="3192" y="1398"/>
                  </a:cubicBezTo>
                  <a:cubicBezTo>
                    <a:pt x="2949" y="821"/>
                    <a:pt x="1854" y="335"/>
                    <a:pt x="851"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56"/>
            <p:cNvSpPr/>
            <p:nvPr/>
          </p:nvSpPr>
          <p:spPr>
            <a:xfrm>
              <a:off x="3457525" y="5823587"/>
              <a:ext cx="462499" cy="199041"/>
            </a:xfrm>
            <a:custGeom>
              <a:avLst/>
              <a:gdLst/>
              <a:ahLst/>
              <a:cxnLst/>
              <a:rect l="l" t="t" r="r" b="b"/>
              <a:pathLst>
                <a:path w="7266" h="3127" extrusionOk="0">
                  <a:moveTo>
                    <a:pt x="92" y="1"/>
                  </a:moveTo>
                  <a:lnTo>
                    <a:pt x="92" y="1"/>
                  </a:lnTo>
                  <a:cubicBezTo>
                    <a:pt x="1" y="1095"/>
                    <a:pt x="578" y="2615"/>
                    <a:pt x="578" y="2615"/>
                  </a:cubicBezTo>
                  <a:cubicBezTo>
                    <a:pt x="1792" y="2961"/>
                    <a:pt x="3610" y="3126"/>
                    <a:pt x="5294" y="3126"/>
                  </a:cubicBezTo>
                  <a:cubicBezTo>
                    <a:pt x="5677" y="3126"/>
                    <a:pt x="6054" y="3118"/>
                    <a:pt x="6414" y="3101"/>
                  </a:cubicBezTo>
                  <a:cubicBezTo>
                    <a:pt x="6505" y="2250"/>
                    <a:pt x="6779" y="1460"/>
                    <a:pt x="7265" y="730"/>
                  </a:cubicBezTo>
                  <a:cubicBezTo>
                    <a:pt x="6323" y="426"/>
                    <a:pt x="5472" y="244"/>
                    <a:pt x="5472" y="244"/>
                  </a:cubicBezTo>
                  <a:cubicBezTo>
                    <a:pt x="4699" y="462"/>
                    <a:pt x="3941" y="542"/>
                    <a:pt x="3251" y="542"/>
                  </a:cubicBezTo>
                  <a:cubicBezTo>
                    <a:pt x="1444" y="542"/>
                    <a:pt x="92" y="1"/>
                    <a:pt x="92" y="1"/>
                  </a:cubicBezTo>
                  <a:close/>
                </a:path>
              </a:pathLst>
            </a:custGeom>
            <a:solidFill>
              <a:srgbClr val="73D8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56"/>
            <p:cNvSpPr/>
            <p:nvPr/>
          </p:nvSpPr>
          <p:spPr>
            <a:xfrm>
              <a:off x="3794687" y="5744277"/>
              <a:ext cx="138571" cy="127241"/>
            </a:xfrm>
            <a:custGeom>
              <a:avLst/>
              <a:gdLst/>
              <a:ahLst/>
              <a:cxnLst/>
              <a:rect l="l" t="t" r="r" b="b"/>
              <a:pathLst>
                <a:path w="2177" h="1999" extrusionOk="0">
                  <a:moveTo>
                    <a:pt x="769" y="206"/>
                  </a:moveTo>
                  <a:cubicBezTo>
                    <a:pt x="1013" y="206"/>
                    <a:pt x="840" y="1013"/>
                    <a:pt x="813" y="1095"/>
                  </a:cubicBezTo>
                  <a:cubicBezTo>
                    <a:pt x="765" y="1224"/>
                    <a:pt x="717" y="1353"/>
                    <a:pt x="664" y="1482"/>
                  </a:cubicBezTo>
                  <a:lnTo>
                    <a:pt x="664" y="1482"/>
                  </a:lnTo>
                  <a:cubicBezTo>
                    <a:pt x="638" y="1355"/>
                    <a:pt x="615" y="1229"/>
                    <a:pt x="601" y="1095"/>
                  </a:cubicBezTo>
                  <a:cubicBezTo>
                    <a:pt x="570" y="882"/>
                    <a:pt x="449" y="365"/>
                    <a:pt x="661" y="244"/>
                  </a:cubicBezTo>
                  <a:cubicBezTo>
                    <a:pt x="704" y="217"/>
                    <a:pt x="739" y="206"/>
                    <a:pt x="769" y="206"/>
                  </a:cubicBezTo>
                  <a:close/>
                  <a:moveTo>
                    <a:pt x="1461" y="961"/>
                  </a:moveTo>
                  <a:cubicBezTo>
                    <a:pt x="1602" y="961"/>
                    <a:pt x="1682" y="1115"/>
                    <a:pt x="1604" y="1247"/>
                  </a:cubicBezTo>
                  <a:cubicBezTo>
                    <a:pt x="1478" y="1549"/>
                    <a:pt x="1122" y="1684"/>
                    <a:pt x="796" y="1774"/>
                  </a:cubicBezTo>
                  <a:lnTo>
                    <a:pt x="796" y="1774"/>
                  </a:lnTo>
                  <a:cubicBezTo>
                    <a:pt x="885" y="1591"/>
                    <a:pt x="967" y="1391"/>
                    <a:pt x="1087" y="1247"/>
                  </a:cubicBezTo>
                  <a:cubicBezTo>
                    <a:pt x="1178" y="1156"/>
                    <a:pt x="1269" y="1004"/>
                    <a:pt x="1391" y="973"/>
                  </a:cubicBezTo>
                  <a:cubicBezTo>
                    <a:pt x="1416" y="965"/>
                    <a:pt x="1439" y="961"/>
                    <a:pt x="1461" y="961"/>
                  </a:cubicBezTo>
                  <a:close/>
                  <a:moveTo>
                    <a:pt x="700" y="0"/>
                  </a:moveTo>
                  <a:cubicBezTo>
                    <a:pt x="1" y="0"/>
                    <a:pt x="389" y="1464"/>
                    <a:pt x="479" y="1885"/>
                  </a:cubicBezTo>
                  <a:cubicBezTo>
                    <a:pt x="509" y="1961"/>
                    <a:pt x="585" y="1999"/>
                    <a:pt x="650" y="1999"/>
                  </a:cubicBezTo>
                  <a:cubicBezTo>
                    <a:pt x="707" y="1999"/>
                    <a:pt x="756" y="1969"/>
                    <a:pt x="755" y="1909"/>
                  </a:cubicBezTo>
                  <a:lnTo>
                    <a:pt x="755" y="1909"/>
                  </a:lnTo>
                  <a:cubicBezTo>
                    <a:pt x="1261" y="1863"/>
                    <a:pt x="2177" y="1554"/>
                    <a:pt x="1786" y="912"/>
                  </a:cubicBezTo>
                  <a:cubicBezTo>
                    <a:pt x="1719" y="795"/>
                    <a:pt x="1596" y="752"/>
                    <a:pt x="1474" y="752"/>
                  </a:cubicBezTo>
                  <a:cubicBezTo>
                    <a:pt x="1375" y="752"/>
                    <a:pt x="1277" y="780"/>
                    <a:pt x="1208" y="821"/>
                  </a:cubicBezTo>
                  <a:cubicBezTo>
                    <a:pt x="1172" y="848"/>
                    <a:pt x="1137" y="876"/>
                    <a:pt x="1103" y="906"/>
                  </a:cubicBezTo>
                  <a:lnTo>
                    <a:pt x="1103" y="906"/>
                  </a:lnTo>
                  <a:cubicBezTo>
                    <a:pt x="1210" y="459"/>
                    <a:pt x="1188" y="32"/>
                    <a:pt x="722" y="0"/>
                  </a:cubicBezTo>
                  <a:cubicBezTo>
                    <a:pt x="715" y="0"/>
                    <a:pt x="708" y="0"/>
                    <a:pt x="700"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56"/>
            <p:cNvSpPr/>
            <p:nvPr/>
          </p:nvSpPr>
          <p:spPr>
            <a:xfrm>
              <a:off x="2639157" y="3087907"/>
              <a:ext cx="1062233" cy="1801302"/>
            </a:xfrm>
            <a:custGeom>
              <a:avLst/>
              <a:gdLst/>
              <a:ahLst/>
              <a:cxnLst/>
              <a:rect l="l" t="t" r="r" b="b"/>
              <a:pathLst>
                <a:path w="16688" h="28299" extrusionOk="0">
                  <a:moveTo>
                    <a:pt x="9697" y="0"/>
                  </a:moveTo>
                  <a:lnTo>
                    <a:pt x="9697" y="5593"/>
                  </a:lnTo>
                  <a:lnTo>
                    <a:pt x="5137" y="5532"/>
                  </a:lnTo>
                  <a:lnTo>
                    <a:pt x="4347" y="821"/>
                  </a:lnTo>
                  <a:lnTo>
                    <a:pt x="2675" y="699"/>
                  </a:lnTo>
                  <a:lnTo>
                    <a:pt x="2675" y="699"/>
                  </a:lnTo>
                  <a:cubicBezTo>
                    <a:pt x="2675" y="700"/>
                    <a:pt x="4043" y="9514"/>
                    <a:pt x="274" y="11946"/>
                  </a:cubicBezTo>
                  <a:cubicBezTo>
                    <a:pt x="274" y="11946"/>
                    <a:pt x="152" y="14165"/>
                    <a:pt x="0" y="16961"/>
                  </a:cubicBezTo>
                  <a:cubicBezTo>
                    <a:pt x="4256" y="21156"/>
                    <a:pt x="8937" y="25107"/>
                    <a:pt x="13982" y="28299"/>
                  </a:cubicBezTo>
                  <a:cubicBezTo>
                    <a:pt x="14773" y="28177"/>
                    <a:pt x="15563" y="28025"/>
                    <a:pt x="16323" y="27843"/>
                  </a:cubicBezTo>
                  <a:cubicBezTo>
                    <a:pt x="16444" y="27812"/>
                    <a:pt x="16566" y="27782"/>
                    <a:pt x="16688" y="27752"/>
                  </a:cubicBezTo>
                  <a:cubicBezTo>
                    <a:pt x="15016" y="16779"/>
                    <a:pt x="14560" y="15137"/>
                    <a:pt x="14134" y="11581"/>
                  </a:cubicBezTo>
                  <a:cubicBezTo>
                    <a:pt x="14134" y="11581"/>
                    <a:pt x="12037" y="8724"/>
                    <a:pt x="11764" y="5897"/>
                  </a:cubicBezTo>
                  <a:cubicBezTo>
                    <a:pt x="11490" y="3070"/>
                    <a:pt x="11490" y="0"/>
                    <a:pt x="11490"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56"/>
            <p:cNvSpPr/>
            <p:nvPr/>
          </p:nvSpPr>
          <p:spPr>
            <a:xfrm>
              <a:off x="2608222" y="4167501"/>
              <a:ext cx="920988" cy="747217"/>
            </a:xfrm>
            <a:custGeom>
              <a:avLst/>
              <a:gdLst/>
              <a:ahLst/>
              <a:cxnLst/>
              <a:rect l="l" t="t" r="r" b="b"/>
              <a:pathLst>
                <a:path w="14469" h="11739" extrusionOk="0">
                  <a:moveTo>
                    <a:pt x="486" y="0"/>
                  </a:moveTo>
                  <a:cubicBezTo>
                    <a:pt x="274" y="4225"/>
                    <a:pt x="0" y="9757"/>
                    <a:pt x="182" y="10942"/>
                  </a:cubicBezTo>
                  <a:cubicBezTo>
                    <a:pt x="182" y="10942"/>
                    <a:pt x="4227" y="11738"/>
                    <a:pt x="9109" y="11738"/>
                  </a:cubicBezTo>
                  <a:cubicBezTo>
                    <a:pt x="10838" y="11738"/>
                    <a:pt x="12672" y="11638"/>
                    <a:pt x="14468" y="11368"/>
                  </a:cubicBezTo>
                  <a:cubicBezTo>
                    <a:pt x="9423" y="8146"/>
                    <a:pt x="4742" y="4195"/>
                    <a:pt x="486"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56"/>
            <p:cNvSpPr/>
            <p:nvPr/>
          </p:nvSpPr>
          <p:spPr>
            <a:xfrm>
              <a:off x="2952577" y="3571595"/>
              <a:ext cx="338631" cy="317435"/>
            </a:xfrm>
            <a:custGeom>
              <a:avLst/>
              <a:gdLst/>
              <a:ahLst/>
              <a:cxnLst/>
              <a:rect l="l" t="t" r="r" b="b"/>
              <a:pathLst>
                <a:path w="5320" h="4987" extrusionOk="0">
                  <a:moveTo>
                    <a:pt x="1" y="0"/>
                  </a:moveTo>
                  <a:lnTo>
                    <a:pt x="1" y="3009"/>
                  </a:lnTo>
                  <a:cubicBezTo>
                    <a:pt x="1" y="3009"/>
                    <a:pt x="2214" y="4986"/>
                    <a:pt x="3151" y="4986"/>
                  </a:cubicBezTo>
                  <a:cubicBezTo>
                    <a:pt x="3165" y="4986"/>
                    <a:pt x="3179" y="4986"/>
                    <a:pt x="3192" y="4985"/>
                  </a:cubicBezTo>
                  <a:cubicBezTo>
                    <a:pt x="3922" y="4924"/>
                    <a:pt x="5320" y="3101"/>
                    <a:pt x="5320" y="3101"/>
                  </a:cubicBezTo>
                  <a:lnTo>
                    <a:pt x="5320" y="0"/>
                  </a:ln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56"/>
            <p:cNvSpPr/>
            <p:nvPr/>
          </p:nvSpPr>
          <p:spPr>
            <a:xfrm>
              <a:off x="2344270" y="1816785"/>
              <a:ext cx="319281" cy="600752"/>
            </a:xfrm>
            <a:custGeom>
              <a:avLst/>
              <a:gdLst/>
              <a:ahLst/>
              <a:cxnLst/>
              <a:rect l="l" t="t" r="r" b="b"/>
              <a:pathLst>
                <a:path w="5016" h="9438" extrusionOk="0">
                  <a:moveTo>
                    <a:pt x="5016" y="0"/>
                  </a:moveTo>
                  <a:cubicBezTo>
                    <a:pt x="3101" y="700"/>
                    <a:pt x="1551" y="2128"/>
                    <a:pt x="973" y="3557"/>
                  </a:cubicBezTo>
                  <a:cubicBezTo>
                    <a:pt x="1" y="6049"/>
                    <a:pt x="365" y="8937"/>
                    <a:pt x="365" y="8937"/>
                  </a:cubicBezTo>
                  <a:cubicBezTo>
                    <a:pt x="669" y="8998"/>
                    <a:pt x="1612" y="9332"/>
                    <a:pt x="1764" y="9423"/>
                  </a:cubicBezTo>
                  <a:cubicBezTo>
                    <a:pt x="1779" y="9433"/>
                    <a:pt x="1792" y="9437"/>
                    <a:pt x="1802" y="9437"/>
                  </a:cubicBezTo>
                  <a:cubicBezTo>
                    <a:pt x="1952" y="9437"/>
                    <a:pt x="1570" y="8445"/>
                    <a:pt x="1855" y="8359"/>
                  </a:cubicBezTo>
                  <a:cubicBezTo>
                    <a:pt x="2432" y="8207"/>
                    <a:pt x="3040" y="8055"/>
                    <a:pt x="3648" y="7964"/>
                  </a:cubicBezTo>
                  <a:cubicBezTo>
                    <a:pt x="3435" y="5654"/>
                    <a:pt x="3831" y="3374"/>
                    <a:pt x="4621" y="1277"/>
                  </a:cubicBezTo>
                  <a:cubicBezTo>
                    <a:pt x="4742" y="852"/>
                    <a:pt x="4894" y="426"/>
                    <a:pt x="5016"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56"/>
            <p:cNvSpPr/>
            <p:nvPr/>
          </p:nvSpPr>
          <p:spPr>
            <a:xfrm>
              <a:off x="2559438" y="1793552"/>
              <a:ext cx="191594" cy="530225"/>
            </a:xfrm>
            <a:custGeom>
              <a:avLst/>
              <a:gdLst/>
              <a:ahLst/>
              <a:cxnLst/>
              <a:rect l="l" t="t" r="r" b="b"/>
              <a:pathLst>
                <a:path w="3010" h="8330" extrusionOk="0">
                  <a:moveTo>
                    <a:pt x="3010" y="1"/>
                  </a:moveTo>
                  <a:lnTo>
                    <a:pt x="3010" y="1"/>
                  </a:lnTo>
                  <a:cubicBezTo>
                    <a:pt x="2523" y="62"/>
                    <a:pt x="2037" y="183"/>
                    <a:pt x="1581" y="365"/>
                  </a:cubicBezTo>
                  <a:cubicBezTo>
                    <a:pt x="1459" y="791"/>
                    <a:pt x="1307" y="1217"/>
                    <a:pt x="1186" y="1642"/>
                  </a:cubicBezTo>
                  <a:cubicBezTo>
                    <a:pt x="396" y="3739"/>
                    <a:pt x="0" y="6019"/>
                    <a:pt x="213" y="8329"/>
                  </a:cubicBezTo>
                  <a:cubicBezTo>
                    <a:pt x="1064" y="8177"/>
                    <a:pt x="1946" y="8086"/>
                    <a:pt x="2766" y="8025"/>
                  </a:cubicBezTo>
                  <a:cubicBezTo>
                    <a:pt x="2310" y="5350"/>
                    <a:pt x="2432" y="2645"/>
                    <a:pt x="3010" y="1"/>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56"/>
            <p:cNvSpPr/>
            <p:nvPr/>
          </p:nvSpPr>
          <p:spPr>
            <a:xfrm>
              <a:off x="2702999" y="1669750"/>
              <a:ext cx="760393" cy="679172"/>
            </a:xfrm>
            <a:custGeom>
              <a:avLst/>
              <a:gdLst/>
              <a:ahLst/>
              <a:cxnLst/>
              <a:rect l="l" t="t" r="r" b="b"/>
              <a:pathLst>
                <a:path w="11946" h="10670" extrusionOk="0">
                  <a:moveTo>
                    <a:pt x="6140" y="0"/>
                  </a:moveTo>
                  <a:cubicBezTo>
                    <a:pt x="5289" y="0"/>
                    <a:pt x="4833" y="2189"/>
                    <a:pt x="4833" y="2189"/>
                  </a:cubicBezTo>
                  <a:cubicBezTo>
                    <a:pt x="4833" y="2189"/>
                    <a:pt x="4570" y="611"/>
                    <a:pt x="3800" y="611"/>
                  </a:cubicBezTo>
                  <a:cubicBezTo>
                    <a:pt x="3742" y="611"/>
                    <a:pt x="3681" y="620"/>
                    <a:pt x="3618" y="639"/>
                  </a:cubicBezTo>
                  <a:cubicBezTo>
                    <a:pt x="2675" y="943"/>
                    <a:pt x="3922" y="2219"/>
                    <a:pt x="3922" y="2219"/>
                  </a:cubicBezTo>
                  <a:cubicBezTo>
                    <a:pt x="3232" y="1963"/>
                    <a:pt x="2530" y="1847"/>
                    <a:pt x="1831" y="1847"/>
                  </a:cubicBezTo>
                  <a:cubicBezTo>
                    <a:pt x="1452" y="1847"/>
                    <a:pt x="1074" y="1882"/>
                    <a:pt x="700" y="1946"/>
                  </a:cubicBezTo>
                  <a:cubicBezTo>
                    <a:pt x="122" y="4590"/>
                    <a:pt x="0" y="7295"/>
                    <a:pt x="456" y="9970"/>
                  </a:cubicBezTo>
                  <a:cubicBezTo>
                    <a:pt x="1193" y="9928"/>
                    <a:pt x="1905" y="9912"/>
                    <a:pt x="2565" y="9912"/>
                  </a:cubicBezTo>
                  <a:cubicBezTo>
                    <a:pt x="4765" y="9912"/>
                    <a:pt x="6384" y="10092"/>
                    <a:pt x="6384" y="10092"/>
                  </a:cubicBezTo>
                  <a:cubicBezTo>
                    <a:pt x="6384" y="10092"/>
                    <a:pt x="6309" y="7499"/>
                    <a:pt x="6562" y="7499"/>
                  </a:cubicBezTo>
                  <a:cubicBezTo>
                    <a:pt x="6590" y="7499"/>
                    <a:pt x="6621" y="7530"/>
                    <a:pt x="6657" y="7599"/>
                  </a:cubicBezTo>
                  <a:cubicBezTo>
                    <a:pt x="7022" y="8298"/>
                    <a:pt x="7174" y="10183"/>
                    <a:pt x="7174" y="10183"/>
                  </a:cubicBezTo>
                  <a:lnTo>
                    <a:pt x="9666" y="10244"/>
                  </a:lnTo>
                  <a:cubicBezTo>
                    <a:pt x="9818" y="9666"/>
                    <a:pt x="9666" y="6809"/>
                    <a:pt x="9666" y="6809"/>
                  </a:cubicBezTo>
                  <a:lnTo>
                    <a:pt x="9666" y="6809"/>
                  </a:lnTo>
                  <a:cubicBezTo>
                    <a:pt x="10244" y="7751"/>
                    <a:pt x="10730" y="10426"/>
                    <a:pt x="10730" y="10426"/>
                  </a:cubicBezTo>
                  <a:cubicBezTo>
                    <a:pt x="11065" y="10487"/>
                    <a:pt x="11490" y="10578"/>
                    <a:pt x="11946" y="10669"/>
                  </a:cubicBezTo>
                  <a:cubicBezTo>
                    <a:pt x="11429" y="7660"/>
                    <a:pt x="10001" y="4651"/>
                    <a:pt x="8450" y="1885"/>
                  </a:cubicBezTo>
                  <a:cubicBezTo>
                    <a:pt x="6840" y="1885"/>
                    <a:pt x="5532" y="2189"/>
                    <a:pt x="5532" y="2189"/>
                  </a:cubicBezTo>
                  <a:cubicBezTo>
                    <a:pt x="5532" y="2189"/>
                    <a:pt x="6991" y="0"/>
                    <a:pt x="6140"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56"/>
            <p:cNvSpPr/>
            <p:nvPr/>
          </p:nvSpPr>
          <p:spPr>
            <a:xfrm>
              <a:off x="3216698" y="1789665"/>
              <a:ext cx="407176" cy="586303"/>
            </a:xfrm>
            <a:custGeom>
              <a:avLst/>
              <a:gdLst/>
              <a:ahLst/>
              <a:cxnLst/>
              <a:rect l="l" t="t" r="r" b="b"/>
              <a:pathLst>
                <a:path w="5746" h="9211" extrusionOk="0">
                  <a:moveTo>
                    <a:pt x="0" y="1"/>
                  </a:moveTo>
                  <a:cubicBezTo>
                    <a:pt x="1551" y="2767"/>
                    <a:pt x="3010" y="5776"/>
                    <a:pt x="3496" y="8785"/>
                  </a:cubicBezTo>
                  <a:cubicBezTo>
                    <a:pt x="4256" y="8937"/>
                    <a:pt x="5077" y="9089"/>
                    <a:pt x="5745" y="9211"/>
                  </a:cubicBezTo>
                  <a:cubicBezTo>
                    <a:pt x="5563" y="6050"/>
                    <a:pt x="4469" y="2889"/>
                    <a:pt x="2615" y="305"/>
                  </a:cubicBezTo>
                  <a:cubicBezTo>
                    <a:pt x="1733" y="92"/>
                    <a:pt x="821" y="1"/>
                    <a:pt x="0" y="1"/>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56"/>
            <p:cNvSpPr/>
            <p:nvPr/>
          </p:nvSpPr>
          <p:spPr>
            <a:xfrm>
              <a:off x="3385994" y="1809013"/>
              <a:ext cx="319277" cy="598079"/>
            </a:xfrm>
            <a:custGeom>
              <a:avLst/>
              <a:gdLst/>
              <a:ahLst/>
              <a:cxnLst/>
              <a:rect l="l" t="t" r="r" b="b"/>
              <a:pathLst>
                <a:path w="4682" h="9396" extrusionOk="0">
                  <a:moveTo>
                    <a:pt x="1" y="1"/>
                  </a:moveTo>
                  <a:cubicBezTo>
                    <a:pt x="1855" y="2585"/>
                    <a:pt x="2949" y="5746"/>
                    <a:pt x="3131" y="8907"/>
                  </a:cubicBezTo>
                  <a:cubicBezTo>
                    <a:pt x="3314" y="8937"/>
                    <a:pt x="3466" y="8937"/>
                    <a:pt x="3618" y="8968"/>
                  </a:cubicBezTo>
                  <a:cubicBezTo>
                    <a:pt x="4043" y="9028"/>
                    <a:pt x="3526" y="9332"/>
                    <a:pt x="3739" y="9393"/>
                  </a:cubicBezTo>
                  <a:cubicBezTo>
                    <a:pt x="3749" y="9395"/>
                    <a:pt x="3760" y="9395"/>
                    <a:pt x="3772" y="9395"/>
                  </a:cubicBezTo>
                  <a:cubicBezTo>
                    <a:pt x="4006" y="9395"/>
                    <a:pt x="4529" y="9120"/>
                    <a:pt x="4529" y="9120"/>
                  </a:cubicBezTo>
                  <a:cubicBezTo>
                    <a:pt x="4529" y="9120"/>
                    <a:pt x="4681" y="6901"/>
                    <a:pt x="3192" y="2676"/>
                  </a:cubicBezTo>
                  <a:cubicBezTo>
                    <a:pt x="2675" y="1156"/>
                    <a:pt x="1399" y="366"/>
                    <a:pt x="1" y="1"/>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56"/>
            <p:cNvSpPr/>
            <p:nvPr/>
          </p:nvSpPr>
          <p:spPr>
            <a:xfrm>
              <a:off x="3678077" y="4412559"/>
              <a:ext cx="418006" cy="145764"/>
            </a:xfrm>
            <a:custGeom>
              <a:avLst/>
              <a:gdLst/>
              <a:ahLst/>
              <a:cxnLst/>
              <a:rect l="l" t="t" r="r" b="b"/>
              <a:pathLst>
                <a:path w="6567" h="2290" extrusionOk="0">
                  <a:moveTo>
                    <a:pt x="3323" y="0"/>
                  </a:moveTo>
                  <a:cubicBezTo>
                    <a:pt x="3221" y="0"/>
                    <a:pt x="3117" y="3"/>
                    <a:pt x="3010" y="10"/>
                  </a:cubicBezTo>
                  <a:cubicBezTo>
                    <a:pt x="609" y="193"/>
                    <a:pt x="1" y="2290"/>
                    <a:pt x="1" y="2290"/>
                  </a:cubicBezTo>
                  <a:lnTo>
                    <a:pt x="670" y="2138"/>
                  </a:lnTo>
                  <a:cubicBezTo>
                    <a:pt x="670" y="2138"/>
                    <a:pt x="1186" y="1135"/>
                    <a:pt x="2858" y="922"/>
                  </a:cubicBezTo>
                  <a:cubicBezTo>
                    <a:pt x="3109" y="890"/>
                    <a:pt x="3338" y="876"/>
                    <a:pt x="3547" y="876"/>
                  </a:cubicBezTo>
                  <a:cubicBezTo>
                    <a:pt x="4902" y="876"/>
                    <a:pt x="5381" y="1469"/>
                    <a:pt x="5381" y="1469"/>
                  </a:cubicBezTo>
                  <a:lnTo>
                    <a:pt x="6566" y="1469"/>
                  </a:lnTo>
                  <a:cubicBezTo>
                    <a:pt x="6566" y="1469"/>
                    <a:pt x="5485" y="0"/>
                    <a:pt x="3323"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56"/>
            <p:cNvSpPr/>
            <p:nvPr/>
          </p:nvSpPr>
          <p:spPr>
            <a:xfrm>
              <a:off x="3465290" y="3513545"/>
              <a:ext cx="524369" cy="1124167"/>
            </a:xfrm>
            <a:custGeom>
              <a:avLst/>
              <a:gdLst/>
              <a:ahLst/>
              <a:cxnLst/>
              <a:rect l="l" t="t" r="r" b="b"/>
              <a:pathLst>
                <a:path w="8238" h="17661" extrusionOk="0">
                  <a:moveTo>
                    <a:pt x="4317" y="0"/>
                  </a:moveTo>
                  <a:cubicBezTo>
                    <a:pt x="2979" y="1155"/>
                    <a:pt x="1733" y="1186"/>
                    <a:pt x="0" y="2402"/>
                  </a:cubicBezTo>
                  <a:cubicBezTo>
                    <a:pt x="882" y="4317"/>
                    <a:pt x="2493" y="7782"/>
                    <a:pt x="2493" y="7782"/>
                  </a:cubicBezTo>
                  <a:lnTo>
                    <a:pt x="4317" y="13952"/>
                  </a:lnTo>
                  <a:cubicBezTo>
                    <a:pt x="4317" y="13952"/>
                    <a:pt x="3222" y="15472"/>
                    <a:pt x="3739" y="15654"/>
                  </a:cubicBezTo>
                  <a:cubicBezTo>
                    <a:pt x="3817" y="15677"/>
                    <a:pt x="3898" y="15687"/>
                    <a:pt x="3978" y="15687"/>
                  </a:cubicBezTo>
                  <a:cubicBezTo>
                    <a:pt x="4426" y="15687"/>
                    <a:pt x="4864" y="15381"/>
                    <a:pt x="4864" y="15381"/>
                  </a:cubicBezTo>
                  <a:cubicBezTo>
                    <a:pt x="4864" y="15381"/>
                    <a:pt x="4864" y="17447"/>
                    <a:pt x="5441" y="17630"/>
                  </a:cubicBezTo>
                  <a:cubicBezTo>
                    <a:pt x="5466" y="17636"/>
                    <a:pt x="5489" y="17639"/>
                    <a:pt x="5512" y="17639"/>
                  </a:cubicBezTo>
                  <a:cubicBezTo>
                    <a:pt x="6011" y="17639"/>
                    <a:pt x="5928" y="16080"/>
                    <a:pt x="5928" y="16080"/>
                  </a:cubicBezTo>
                  <a:lnTo>
                    <a:pt x="5928" y="16080"/>
                  </a:lnTo>
                  <a:cubicBezTo>
                    <a:pt x="5928" y="16080"/>
                    <a:pt x="6107" y="17661"/>
                    <a:pt x="6583" y="17661"/>
                  </a:cubicBezTo>
                  <a:cubicBezTo>
                    <a:pt x="6587" y="17661"/>
                    <a:pt x="6592" y="17660"/>
                    <a:pt x="6596" y="17660"/>
                  </a:cubicBezTo>
                  <a:cubicBezTo>
                    <a:pt x="7083" y="17630"/>
                    <a:pt x="6900" y="15958"/>
                    <a:pt x="6900" y="15958"/>
                  </a:cubicBezTo>
                  <a:lnTo>
                    <a:pt x="6900" y="15958"/>
                  </a:lnTo>
                  <a:cubicBezTo>
                    <a:pt x="6900" y="15958"/>
                    <a:pt x="7330" y="17273"/>
                    <a:pt x="7729" y="17273"/>
                  </a:cubicBezTo>
                  <a:cubicBezTo>
                    <a:pt x="7767" y="17273"/>
                    <a:pt x="7805" y="17261"/>
                    <a:pt x="7842" y="17235"/>
                  </a:cubicBezTo>
                  <a:cubicBezTo>
                    <a:pt x="8238" y="16961"/>
                    <a:pt x="7721" y="15016"/>
                    <a:pt x="7721" y="15016"/>
                  </a:cubicBezTo>
                  <a:cubicBezTo>
                    <a:pt x="7721" y="15016"/>
                    <a:pt x="5228" y="3222"/>
                    <a:pt x="5228" y="3192"/>
                  </a:cubicBezTo>
                  <a:cubicBezTo>
                    <a:pt x="4955" y="1976"/>
                    <a:pt x="4651" y="943"/>
                    <a:pt x="4317"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56"/>
            <p:cNvSpPr/>
            <p:nvPr/>
          </p:nvSpPr>
          <p:spPr>
            <a:xfrm>
              <a:off x="3471083" y="4465136"/>
              <a:ext cx="1040973" cy="1299657"/>
            </a:xfrm>
            <a:custGeom>
              <a:avLst/>
              <a:gdLst/>
              <a:ahLst/>
              <a:cxnLst/>
              <a:rect l="l" t="t" r="r" b="b"/>
              <a:pathLst>
                <a:path w="16354" h="20418" extrusionOk="0">
                  <a:moveTo>
                    <a:pt x="9271" y="1"/>
                  </a:moveTo>
                  <a:cubicBezTo>
                    <a:pt x="8416" y="1"/>
                    <a:pt x="7344" y="114"/>
                    <a:pt x="5989" y="370"/>
                  </a:cubicBezTo>
                  <a:cubicBezTo>
                    <a:pt x="5989" y="370"/>
                    <a:pt x="1" y="1464"/>
                    <a:pt x="639" y="5081"/>
                  </a:cubicBezTo>
                  <a:cubicBezTo>
                    <a:pt x="1277" y="8698"/>
                    <a:pt x="1612" y="17027"/>
                    <a:pt x="3800" y="19914"/>
                  </a:cubicBezTo>
                  <a:cubicBezTo>
                    <a:pt x="4069" y="20273"/>
                    <a:pt x="4835" y="20418"/>
                    <a:pt x="5844" y="20418"/>
                  </a:cubicBezTo>
                  <a:cubicBezTo>
                    <a:pt x="8253" y="20418"/>
                    <a:pt x="12053" y="19596"/>
                    <a:pt x="13831" y="18911"/>
                  </a:cubicBezTo>
                  <a:cubicBezTo>
                    <a:pt x="16353" y="17938"/>
                    <a:pt x="16232" y="15507"/>
                    <a:pt x="15776" y="13045"/>
                  </a:cubicBezTo>
                  <a:cubicBezTo>
                    <a:pt x="15290" y="10583"/>
                    <a:pt x="14013" y="4777"/>
                    <a:pt x="12949" y="2193"/>
                  </a:cubicBezTo>
                  <a:cubicBezTo>
                    <a:pt x="12428" y="970"/>
                    <a:pt x="11772" y="1"/>
                    <a:pt x="9271" y="1"/>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56"/>
            <p:cNvSpPr/>
            <p:nvPr/>
          </p:nvSpPr>
          <p:spPr>
            <a:xfrm>
              <a:off x="3513665" y="4460107"/>
              <a:ext cx="1040973" cy="1299211"/>
            </a:xfrm>
            <a:custGeom>
              <a:avLst/>
              <a:gdLst/>
              <a:ahLst/>
              <a:cxnLst/>
              <a:rect l="l" t="t" r="r" b="b"/>
              <a:pathLst>
                <a:path w="16354" h="20411" extrusionOk="0">
                  <a:moveTo>
                    <a:pt x="9314" y="1"/>
                  </a:moveTo>
                  <a:cubicBezTo>
                    <a:pt x="8453" y="1"/>
                    <a:pt x="7369" y="120"/>
                    <a:pt x="5988" y="388"/>
                  </a:cubicBezTo>
                  <a:cubicBezTo>
                    <a:pt x="5988" y="388"/>
                    <a:pt x="0" y="1452"/>
                    <a:pt x="639" y="5069"/>
                  </a:cubicBezTo>
                  <a:cubicBezTo>
                    <a:pt x="1277" y="8686"/>
                    <a:pt x="1611" y="17014"/>
                    <a:pt x="3800" y="19902"/>
                  </a:cubicBezTo>
                  <a:cubicBezTo>
                    <a:pt x="4072" y="20265"/>
                    <a:pt x="4847" y="20411"/>
                    <a:pt x="5870" y="20411"/>
                  </a:cubicBezTo>
                  <a:cubicBezTo>
                    <a:pt x="8273" y="20411"/>
                    <a:pt x="12039" y="19603"/>
                    <a:pt x="13830" y="18899"/>
                  </a:cubicBezTo>
                  <a:cubicBezTo>
                    <a:pt x="16353" y="17926"/>
                    <a:pt x="16232" y="15495"/>
                    <a:pt x="15745" y="13033"/>
                  </a:cubicBezTo>
                  <a:cubicBezTo>
                    <a:pt x="15259" y="10570"/>
                    <a:pt x="14013" y="4765"/>
                    <a:pt x="12918" y="2181"/>
                  </a:cubicBezTo>
                  <a:cubicBezTo>
                    <a:pt x="12401" y="966"/>
                    <a:pt x="11767" y="1"/>
                    <a:pt x="9314" y="1"/>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56"/>
            <p:cNvSpPr/>
            <p:nvPr/>
          </p:nvSpPr>
          <p:spPr>
            <a:xfrm>
              <a:off x="3668402" y="5074154"/>
              <a:ext cx="812715" cy="235196"/>
            </a:xfrm>
            <a:custGeom>
              <a:avLst/>
              <a:gdLst/>
              <a:ahLst/>
              <a:cxnLst/>
              <a:rect l="l" t="t" r="r" b="b"/>
              <a:pathLst>
                <a:path w="12768" h="3695" extrusionOk="0">
                  <a:moveTo>
                    <a:pt x="9729" y="1"/>
                  </a:moveTo>
                  <a:cubicBezTo>
                    <a:pt x="8689" y="1"/>
                    <a:pt x="7199" y="151"/>
                    <a:pt x="5016" y="498"/>
                  </a:cubicBezTo>
                  <a:cubicBezTo>
                    <a:pt x="5016" y="498"/>
                    <a:pt x="487" y="1531"/>
                    <a:pt x="1" y="3325"/>
                  </a:cubicBezTo>
                  <a:cubicBezTo>
                    <a:pt x="1327" y="3577"/>
                    <a:pt x="2660" y="3694"/>
                    <a:pt x="3987" y="3694"/>
                  </a:cubicBezTo>
                  <a:cubicBezTo>
                    <a:pt x="6979" y="3694"/>
                    <a:pt x="9946" y="3098"/>
                    <a:pt x="12767" y="2109"/>
                  </a:cubicBezTo>
                  <a:cubicBezTo>
                    <a:pt x="12585" y="1592"/>
                    <a:pt x="12372" y="1136"/>
                    <a:pt x="12159" y="802"/>
                  </a:cubicBezTo>
                  <a:cubicBezTo>
                    <a:pt x="11799" y="316"/>
                    <a:pt x="11237" y="1"/>
                    <a:pt x="9729" y="1"/>
                  </a:cubicBezTo>
                  <a:close/>
                </a:path>
              </a:pathLst>
            </a:custGeom>
            <a:solidFill>
              <a:srgbClr val="FF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56"/>
            <p:cNvSpPr/>
            <p:nvPr/>
          </p:nvSpPr>
          <p:spPr>
            <a:xfrm>
              <a:off x="3662610" y="5208331"/>
              <a:ext cx="833975" cy="181601"/>
            </a:xfrm>
            <a:custGeom>
              <a:avLst/>
              <a:gdLst/>
              <a:ahLst/>
              <a:cxnLst/>
              <a:rect l="l" t="t" r="r" b="b"/>
              <a:pathLst>
                <a:path w="13102" h="2853" extrusionOk="0">
                  <a:moveTo>
                    <a:pt x="12858" y="1"/>
                  </a:moveTo>
                  <a:cubicBezTo>
                    <a:pt x="10037" y="990"/>
                    <a:pt x="7070" y="1586"/>
                    <a:pt x="4078" y="1586"/>
                  </a:cubicBezTo>
                  <a:cubicBezTo>
                    <a:pt x="2751" y="1586"/>
                    <a:pt x="1418" y="1469"/>
                    <a:pt x="92" y="1217"/>
                  </a:cubicBezTo>
                  <a:cubicBezTo>
                    <a:pt x="62" y="1308"/>
                    <a:pt x="62" y="1399"/>
                    <a:pt x="62" y="1460"/>
                  </a:cubicBezTo>
                  <a:cubicBezTo>
                    <a:pt x="31" y="1825"/>
                    <a:pt x="1" y="2281"/>
                    <a:pt x="1" y="2767"/>
                  </a:cubicBezTo>
                  <a:cubicBezTo>
                    <a:pt x="731" y="2823"/>
                    <a:pt x="1471" y="2852"/>
                    <a:pt x="2216" y="2852"/>
                  </a:cubicBezTo>
                  <a:cubicBezTo>
                    <a:pt x="5876" y="2852"/>
                    <a:pt x="9667" y="2160"/>
                    <a:pt x="13101" y="670"/>
                  </a:cubicBezTo>
                  <a:cubicBezTo>
                    <a:pt x="13010" y="426"/>
                    <a:pt x="12949" y="214"/>
                    <a:pt x="12858" y="1"/>
                  </a:cubicBezTo>
                  <a:close/>
                </a:path>
              </a:pathLst>
            </a:custGeom>
            <a:solidFill>
              <a:srgbClr val="FCB3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56"/>
            <p:cNvSpPr/>
            <p:nvPr/>
          </p:nvSpPr>
          <p:spPr>
            <a:xfrm>
              <a:off x="3662610" y="5250914"/>
              <a:ext cx="909403" cy="380833"/>
            </a:xfrm>
            <a:custGeom>
              <a:avLst/>
              <a:gdLst/>
              <a:ahLst/>
              <a:cxnLst/>
              <a:rect l="l" t="t" r="r" b="b"/>
              <a:pathLst>
                <a:path w="14287" h="5983" extrusionOk="0">
                  <a:moveTo>
                    <a:pt x="13101" y="1"/>
                  </a:moveTo>
                  <a:cubicBezTo>
                    <a:pt x="9667" y="1491"/>
                    <a:pt x="5876" y="2183"/>
                    <a:pt x="2216" y="2183"/>
                  </a:cubicBezTo>
                  <a:cubicBezTo>
                    <a:pt x="1471" y="2183"/>
                    <a:pt x="731" y="2154"/>
                    <a:pt x="1" y="2098"/>
                  </a:cubicBezTo>
                  <a:cubicBezTo>
                    <a:pt x="1" y="2280"/>
                    <a:pt x="1" y="2493"/>
                    <a:pt x="1" y="2675"/>
                  </a:cubicBezTo>
                  <a:cubicBezTo>
                    <a:pt x="3056" y="5081"/>
                    <a:pt x="6931" y="5983"/>
                    <a:pt x="10810" y="5983"/>
                  </a:cubicBezTo>
                  <a:cubicBezTo>
                    <a:pt x="11832" y="5983"/>
                    <a:pt x="12854" y="5920"/>
                    <a:pt x="13861" y="5806"/>
                  </a:cubicBezTo>
                  <a:cubicBezTo>
                    <a:pt x="14287" y="5198"/>
                    <a:pt x="14226" y="4499"/>
                    <a:pt x="14044" y="3770"/>
                  </a:cubicBezTo>
                  <a:cubicBezTo>
                    <a:pt x="13831" y="2979"/>
                    <a:pt x="13527" y="1368"/>
                    <a:pt x="13101" y="1"/>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56"/>
            <p:cNvSpPr/>
            <p:nvPr/>
          </p:nvSpPr>
          <p:spPr>
            <a:xfrm>
              <a:off x="3662610" y="5423092"/>
              <a:ext cx="880378" cy="355054"/>
            </a:xfrm>
            <a:custGeom>
              <a:avLst/>
              <a:gdLst/>
              <a:ahLst/>
              <a:cxnLst/>
              <a:rect l="l" t="t" r="r" b="b"/>
              <a:pathLst>
                <a:path w="13831" h="5578" extrusionOk="0">
                  <a:moveTo>
                    <a:pt x="1" y="1"/>
                  </a:moveTo>
                  <a:cubicBezTo>
                    <a:pt x="1" y="1977"/>
                    <a:pt x="274" y="4408"/>
                    <a:pt x="1764" y="5411"/>
                  </a:cubicBezTo>
                  <a:cubicBezTo>
                    <a:pt x="1929" y="5527"/>
                    <a:pt x="2327" y="5577"/>
                    <a:pt x="2879" y="5577"/>
                  </a:cubicBezTo>
                  <a:cubicBezTo>
                    <a:pt x="5074" y="5577"/>
                    <a:pt x="9700" y="4790"/>
                    <a:pt x="11764" y="4256"/>
                  </a:cubicBezTo>
                  <a:cubicBezTo>
                    <a:pt x="12858" y="3983"/>
                    <a:pt x="13496" y="3587"/>
                    <a:pt x="13831" y="3101"/>
                  </a:cubicBezTo>
                  <a:lnTo>
                    <a:pt x="13831" y="3101"/>
                  </a:lnTo>
                  <a:cubicBezTo>
                    <a:pt x="12813" y="3217"/>
                    <a:pt x="11778" y="3281"/>
                    <a:pt x="10743" y="3281"/>
                  </a:cubicBezTo>
                  <a:cubicBezTo>
                    <a:pt x="6896" y="3281"/>
                    <a:pt x="3043" y="2396"/>
                    <a:pt x="1"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56"/>
            <p:cNvSpPr/>
            <p:nvPr/>
          </p:nvSpPr>
          <p:spPr>
            <a:xfrm>
              <a:off x="3858020" y="4693645"/>
              <a:ext cx="238060" cy="233732"/>
            </a:xfrm>
            <a:custGeom>
              <a:avLst/>
              <a:gdLst/>
              <a:ahLst/>
              <a:cxnLst/>
              <a:rect l="l" t="t" r="r" b="b"/>
              <a:pathLst>
                <a:path w="3740" h="3672" extrusionOk="0">
                  <a:moveTo>
                    <a:pt x="2201" y="1003"/>
                  </a:moveTo>
                  <a:cubicBezTo>
                    <a:pt x="2293" y="1003"/>
                    <a:pt x="2435" y="1327"/>
                    <a:pt x="2493" y="1734"/>
                  </a:cubicBezTo>
                  <a:cubicBezTo>
                    <a:pt x="2554" y="2160"/>
                    <a:pt x="2493" y="2525"/>
                    <a:pt x="2372" y="2555"/>
                  </a:cubicBezTo>
                  <a:cubicBezTo>
                    <a:pt x="2280" y="2555"/>
                    <a:pt x="2128" y="2221"/>
                    <a:pt x="2068" y="1795"/>
                  </a:cubicBezTo>
                  <a:cubicBezTo>
                    <a:pt x="2037" y="1369"/>
                    <a:pt x="2068" y="1005"/>
                    <a:pt x="2189" y="1005"/>
                  </a:cubicBezTo>
                  <a:cubicBezTo>
                    <a:pt x="2193" y="1003"/>
                    <a:pt x="2197" y="1003"/>
                    <a:pt x="2201" y="1003"/>
                  </a:cubicBezTo>
                  <a:close/>
                  <a:moveTo>
                    <a:pt x="1277" y="1248"/>
                  </a:moveTo>
                  <a:cubicBezTo>
                    <a:pt x="1369" y="1248"/>
                    <a:pt x="1520" y="1582"/>
                    <a:pt x="1581" y="2008"/>
                  </a:cubicBezTo>
                  <a:cubicBezTo>
                    <a:pt x="1642" y="2433"/>
                    <a:pt x="1581" y="2798"/>
                    <a:pt x="1460" y="2798"/>
                  </a:cubicBezTo>
                  <a:cubicBezTo>
                    <a:pt x="1455" y="2799"/>
                    <a:pt x="1449" y="2800"/>
                    <a:pt x="1444" y="2800"/>
                  </a:cubicBezTo>
                  <a:cubicBezTo>
                    <a:pt x="1328" y="2800"/>
                    <a:pt x="1214" y="2476"/>
                    <a:pt x="1156" y="2069"/>
                  </a:cubicBezTo>
                  <a:cubicBezTo>
                    <a:pt x="1095" y="1643"/>
                    <a:pt x="1156" y="1278"/>
                    <a:pt x="1277" y="1248"/>
                  </a:cubicBezTo>
                  <a:close/>
                  <a:moveTo>
                    <a:pt x="1588" y="0"/>
                  </a:moveTo>
                  <a:cubicBezTo>
                    <a:pt x="1512" y="0"/>
                    <a:pt x="1427" y="34"/>
                    <a:pt x="1369" y="93"/>
                  </a:cubicBezTo>
                  <a:lnTo>
                    <a:pt x="61" y="2008"/>
                  </a:lnTo>
                  <a:cubicBezTo>
                    <a:pt x="1" y="2129"/>
                    <a:pt x="31" y="2251"/>
                    <a:pt x="122" y="2342"/>
                  </a:cubicBezTo>
                  <a:lnTo>
                    <a:pt x="2037" y="3619"/>
                  </a:lnTo>
                  <a:cubicBezTo>
                    <a:pt x="2073" y="3655"/>
                    <a:pt x="2119" y="3672"/>
                    <a:pt x="2164" y="3672"/>
                  </a:cubicBezTo>
                  <a:cubicBezTo>
                    <a:pt x="2234" y="3672"/>
                    <a:pt x="2304" y="3632"/>
                    <a:pt x="2341" y="3558"/>
                  </a:cubicBezTo>
                  <a:lnTo>
                    <a:pt x="3648" y="1643"/>
                  </a:lnTo>
                  <a:cubicBezTo>
                    <a:pt x="3739" y="1552"/>
                    <a:pt x="3709" y="1400"/>
                    <a:pt x="3587" y="1309"/>
                  </a:cubicBezTo>
                  <a:lnTo>
                    <a:pt x="1703" y="32"/>
                  </a:lnTo>
                  <a:cubicBezTo>
                    <a:pt x="1671" y="11"/>
                    <a:pt x="1631" y="0"/>
                    <a:pt x="1588"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56"/>
            <p:cNvSpPr/>
            <p:nvPr/>
          </p:nvSpPr>
          <p:spPr>
            <a:xfrm>
              <a:off x="3863813" y="4683970"/>
              <a:ext cx="238060" cy="233732"/>
            </a:xfrm>
            <a:custGeom>
              <a:avLst/>
              <a:gdLst/>
              <a:ahLst/>
              <a:cxnLst/>
              <a:rect l="l" t="t" r="r" b="b"/>
              <a:pathLst>
                <a:path w="3740" h="3672" extrusionOk="0">
                  <a:moveTo>
                    <a:pt x="2205" y="1003"/>
                  </a:moveTo>
                  <a:cubicBezTo>
                    <a:pt x="2321" y="1003"/>
                    <a:pt x="2435" y="1327"/>
                    <a:pt x="2493" y="1734"/>
                  </a:cubicBezTo>
                  <a:cubicBezTo>
                    <a:pt x="2554" y="2190"/>
                    <a:pt x="2493" y="2525"/>
                    <a:pt x="2372" y="2555"/>
                  </a:cubicBezTo>
                  <a:cubicBezTo>
                    <a:pt x="2281" y="2555"/>
                    <a:pt x="2129" y="2221"/>
                    <a:pt x="2068" y="1795"/>
                  </a:cubicBezTo>
                  <a:cubicBezTo>
                    <a:pt x="2037" y="1370"/>
                    <a:pt x="2068" y="1005"/>
                    <a:pt x="2189" y="1005"/>
                  </a:cubicBezTo>
                  <a:cubicBezTo>
                    <a:pt x="2195" y="1003"/>
                    <a:pt x="2200" y="1003"/>
                    <a:pt x="2205" y="1003"/>
                  </a:cubicBezTo>
                  <a:close/>
                  <a:moveTo>
                    <a:pt x="1293" y="1276"/>
                  </a:moveTo>
                  <a:cubicBezTo>
                    <a:pt x="1409" y="1276"/>
                    <a:pt x="1523" y="1600"/>
                    <a:pt x="1581" y="2008"/>
                  </a:cubicBezTo>
                  <a:cubicBezTo>
                    <a:pt x="1642" y="2433"/>
                    <a:pt x="1581" y="2798"/>
                    <a:pt x="1490" y="2828"/>
                  </a:cubicBezTo>
                  <a:cubicBezTo>
                    <a:pt x="1369" y="2828"/>
                    <a:pt x="1217" y="2494"/>
                    <a:pt x="1186" y="2069"/>
                  </a:cubicBezTo>
                  <a:cubicBezTo>
                    <a:pt x="1126" y="1643"/>
                    <a:pt x="1156" y="1278"/>
                    <a:pt x="1278" y="1278"/>
                  </a:cubicBezTo>
                  <a:cubicBezTo>
                    <a:pt x="1283" y="1277"/>
                    <a:pt x="1288" y="1276"/>
                    <a:pt x="1293" y="1276"/>
                  </a:cubicBezTo>
                  <a:close/>
                  <a:moveTo>
                    <a:pt x="1590" y="0"/>
                  </a:moveTo>
                  <a:cubicBezTo>
                    <a:pt x="1516" y="0"/>
                    <a:pt x="1438" y="34"/>
                    <a:pt x="1399" y="93"/>
                  </a:cubicBezTo>
                  <a:lnTo>
                    <a:pt x="62" y="2008"/>
                  </a:lnTo>
                  <a:cubicBezTo>
                    <a:pt x="1" y="2129"/>
                    <a:pt x="31" y="2251"/>
                    <a:pt x="153" y="2342"/>
                  </a:cubicBezTo>
                  <a:lnTo>
                    <a:pt x="2037" y="3619"/>
                  </a:lnTo>
                  <a:cubicBezTo>
                    <a:pt x="2073" y="3655"/>
                    <a:pt x="2119" y="3672"/>
                    <a:pt x="2164" y="3672"/>
                  </a:cubicBezTo>
                  <a:cubicBezTo>
                    <a:pt x="2234" y="3672"/>
                    <a:pt x="2305" y="3632"/>
                    <a:pt x="2341" y="3558"/>
                  </a:cubicBezTo>
                  <a:lnTo>
                    <a:pt x="3648" y="1643"/>
                  </a:lnTo>
                  <a:cubicBezTo>
                    <a:pt x="3740" y="1552"/>
                    <a:pt x="3709" y="1400"/>
                    <a:pt x="3588" y="1309"/>
                  </a:cubicBezTo>
                  <a:lnTo>
                    <a:pt x="1703" y="32"/>
                  </a:lnTo>
                  <a:cubicBezTo>
                    <a:pt x="1671" y="11"/>
                    <a:pt x="1631" y="0"/>
                    <a:pt x="1590" y="0"/>
                  </a:cubicBezTo>
                  <a:close/>
                </a:path>
              </a:pathLst>
            </a:custGeom>
            <a:solidFill>
              <a:srgbClr val="FF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56"/>
            <p:cNvSpPr/>
            <p:nvPr/>
          </p:nvSpPr>
          <p:spPr>
            <a:xfrm>
              <a:off x="2956460" y="3608004"/>
              <a:ext cx="332839" cy="25525"/>
            </a:xfrm>
            <a:custGeom>
              <a:avLst/>
              <a:gdLst/>
              <a:ahLst/>
              <a:cxnLst/>
              <a:rect l="l" t="t" r="r" b="b"/>
              <a:pathLst>
                <a:path w="5229" h="401" extrusionOk="0">
                  <a:moveTo>
                    <a:pt x="1428" y="0"/>
                  </a:moveTo>
                  <a:cubicBezTo>
                    <a:pt x="978" y="0"/>
                    <a:pt x="531" y="12"/>
                    <a:pt x="91" y="36"/>
                  </a:cubicBezTo>
                  <a:cubicBezTo>
                    <a:pt x="0" y="36"/>
                    <a:pt x="0" y="158"/>
                    <a:pt x="61" y="158"/>
                  </a:cubicBezTo>
                  <a:cubicBezTo>
                    <a:pt x="1763" y="158"/>
                    <a:pt x="3435" y="310"/>
                    <a:pt x="5107" y="401"/>
                  </a:cubicBezTo>
                  <a:cubicBezTo>
                    <a:pt x="5198" y="401"/>
                    <a:pt x="5228" y="219"/>
                    <a:pt x="5137" y="219"/>
                  </a:cubicBezTo>
                  <a:cubicBezTo>
                    <a:pt x="3913" y="85"/>
                    <a:pt x="2657" y="0"/>
                    <a:pt x="1428"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56"/>
            <p:cNvSpPr/>
            <p:nvPr/>
          </p:nvSpPr>
          <p:spPr>
            <a:xfrm>
              <a:off x="2817126" y="3440027"/>
              <a:ext cx="149074" cy="7702"/>
            </a:xfrm>
            <a:custGeom>
              <a:avLst/>
              <a:gdLst/>
              <a:ahLst/>
              <a:cxnLst/>
              <a:rect l="l" t="t" r="r" b="b"/>
              <a:pathLst>
                <a:path w="2342" h="121" extrusionOk="0">
                  <a:moveTo>
                    <a:pt x="2341" y="0"/>
                  </a:moveTo>
                  <a:lnTo>
                    <a:pt x="1" y="61"/>
                  </a:lnTo>
                  <a:cubicBezTo>
                    <a:pt x="106" y="105"/>
                    <a:pt x="311" y="121"/>
                    <a:pt x="559" y="121"/>
                  </a:cubicBezTo>
                  <a:cubicBezTo>
                    <a:pt x="1176" y="121"/>
                    <a:pt x="2060" y="22"/>
                    <a:pt x="2341"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56"/>
            <p:cNvSpPr/>
            <p:nvPr/>
          </p:nvSpPr>
          <p:spPr>
            <a:xfrm>
              <a:off x="2811334" y="3432325"/>
              <a:ext cx="158749" cy="24188"/>
            </a:xfrm>
            <a:custGeom>
              <a:avLst/>
              <a:gdLst/>
              <a:ahLst/>
              <a:cxnLst/>
              <a:rect l="l" t="t" r="r" b="b"/>
              <a:pathLst>
                <a:path w="2494" h="380" extrusionOk="0">
                  <a:moveTo>
                    <a:pt x="2164" y="0"/>
                  </a:moveTo>
                  <a:cubicBezTo>
                    <a:pt x="1891" y="0"/>
                    <a:pt x="1562" y="91"/>
                    <a:pt x="1368" y="91"/>
                  </a:cubicBezTo>
                  <a:cubicBezTo>
                    <a:pt x="1068" y="112"/>
                    <a:pt x="767" y="134"/>
                    <a:pt x="466" y="134"/>
                  </a:cubicBezTo>
                  <a:cubicBezTo>
                    <a:pt x="341" y="134"/>
                    <a:pt x="216" y="130"/>
                    <a:pt x="92" y="121"/>
                  </a:cubicBezTo>
                  <a:cubicBezTo>
                    <a:pt x="31" y="121"/>
                    <a:pt x="1" y="213"/>
                    <a:pt x="61" y="243"/>
                  </a:cubicBezTo>
                  <a:cubicBezTo>
                    <a:pt x="213" y="349"/>
                    <a:pt x="426" y="380"/>
                    <a:pt x="643" y="380"/>
                  </a:cubicBezTo>
                  <a:cubicBezTo>
                    <a:pt x="859" y="380"/>
                    <a:pt x="1080" y="349"/>
                    <a:pt x="1247" y="334"/>
                  </a:cubicBezTo>
                  <a:cubicBezTo>
                    <a:pt x="1551" y="304"/>
                    <a:pt x="2189" y="365"/>
                    <a:pt x="2463" y="182"/>
                  </a:cubicBezTo>
                  <a:cubicBezTo>
                    <a:pt x="2493" y="152"/>
                    <a:pt x="2493" y="91"/>
                    <a:pt x="2463" y="61"/>
                  </a:cubicBezTo>
                  <a:cubicBezTo>
                    <a:pt x="2382" y="16"/>
                    <a:pt x="2278" y="0"/>
                    <a:pt x="2164"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56"/>
            <p:cNvSpPr/>
            <p:nvPr/>
          </p:nvSpPr>
          <p:spPr>
            <a:xfrm>
              <a:off x="3244738" y="3440027"/>
              <a:ext cx="149011" cy="7702"/>
            </a:xfrm>
            <a:custGeom>
              <a:avLst/>
              <a:gdLst/>
              <a:ahLst/>
              <a:cxnLst/>
              <a:rect l="l" t="t" r="r" b="b"/>
              <a:pathLst>
                <a:path w="2341" h="121" extrusionOk="0">
                  <a:moveTo>
                    <a:pt x="2341" y="0"/>
                  </a:moveTo>
                  <a:lnTo>
                    <a:pt x="0" y="61"/>
                  </a:lnTo>
                  <a:cubicBezTo>
                    <a:pt x="105" y="105"/>
                    <a:pt x="310" y="121"/>
                    <a:pt x="559" y="121"/>
                  </a:cubicBezTo>
                  <a:cubicBezTo>
                    <a:pt x="1175" y="121"/>
                    <a:pt x="2059" y="22"/>
                    <a:pt x="2341"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56"/>
            <p:cNvSpPr/>
            <p:nvPr/>
          </p:nvSpPr>
          <p:spPr>
            <a:xfrm>
              <a:off x="3240855" y="3432325"/>
              <a:ext cx="158686" cy="24188"/>
            </a:xfrm>
            <a:custGeom>
              <a:avLst/>
              <a:gdLst/>
              <a:ahLst/>
              <a:cxnLst/>
              <a:rect l="l" t="t" r="r" b="b"/>
              <a:pathLst>
                <a:path w="2493" h="380" extrusionOk="0">
                  <a:moveTo>
                    <a:pt x="2139" y="0"/>
                  </a:moveTo>
                  <a:cubicBezTo>
                    <a:pt x="1873" y="0"/>
                    <a:pt x="1552" y="91"/>
                    <a:pt x="1338" y="91"/>
                  </a:cubicBezTo>
                  <a:cubicBezTo>
                    <a:pt x="1037" y="112"/>
                    <a:pt x="736" y="134"/>
                    <a:pt x="435" y="134"/>
                  </a:cubicBezTo>
                  <a:cubicBezTo>
                    <a:pt x="311" y="134"/>
                    <a:pt x="186" y="130"/>
                    <a:pt x="61" y="121"/>
                  </a:cubicBezTo>
                  <a:cubicBezTo>
                    <a:pt x="0" y="121"/>
                    <a:pt x="0" y="213"/>
                    <a:pt x="31" y="243"/>
                  </a:cubicBezTo>
                  <a:cubicBezTo>
                    <a:pt x="183" y="349"/>
                    <a:pt x="396" y="380"/>
                    <a:pt x="612" y="380"/>
                  </a:cubicBezTo>
                  <a:cubicBezTo>
                    <a:pt x="829" y="380"/>
                    <a:pt x="1049" y="349"/>
                    <a:pt x="1216" y="334"/>
                  </a:cubicBezTo>
                  <a:cubicBezTo>
                    <a:pt x="1551" y="304"/>
                    <a:pt x="2189" y="365"/>
                    <a:pt x="2432" y="182"/>
                  </a:cubicBezTo>
                  <a:cubicBezTo>
                    <a:pt x="2493" y="152"/>
                    <a:pt x="2493" y="91"/>
                    <a:pt x="2432" y="61"/>
                  </a:cubicBezTo>
                  <a:cubicBezTo>
                    <a:pt x="2352" y="16"/>
                    <a:pt x="2250" y="0"/>
                    <a:pt x="2139"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56"/>
            <p:cNvSpPr/>
            <p:nvPr/>
          </p:nvSpPr>
          <p:spPr>
            <a:xfrm>
              <a:off x="2851944" y="3476754"/>
              <a:ext cx="81348" cy="77465"/>
            </a:xfrm>
            <a:custGeom>
              <a:avLst/>
              <a:gdLst/>
              <a:ahLst/>
              <a:cxnLst/>
              <a:rect l="l" t="t" r="r" b="b"/>
              <a:pathLst>
                <a:path w="1278" h="1217" extrusionOk="0">
                  <a:moveTo>
                    <a:pt x="639" y="1"/>
                  </a:moveTo>
                  <a:cubicBezTo>
                    <a:pt x="274" y="1"/>
                    <a:pt x="1" y="274"/>
                    <a:pt x="1" y="609"/>
                  </a:cubicBezTo>
                  <a:cubicBezTo>
                    <a:pt x="1" y="943"/>
                    <a:pt x="274" y="1217"/>
                    <a:pt x="639" y="1217"/>
                  </a:cubicBezTo>
                  <a:cubicBezTo>
                    <a:pt x="974" y="1217"/>
                    <a:pt x="1278" y="943"/>
                    <a:pt x="1278" y="609"/>
                  </a:cubicBezTo>
                  <a:cubicBezTo>
                    <a:pt x="1278" y="274"/>
                    <a:pt x="974" y="1"/>
                    <a:pt x="639"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56"/>
            <p:cNvSpPr/>
            <p:nvPr/>
          </p:nvSpPr>
          <p:spPr>
            <a:xfrm>
              <a:off x="3279555" y="3476754"/>
              <a:ext cx="81284" cy="77465"/>
            </a:xfrm>
            <a:custGeom>
              <a:avLst/>
              <a:gdLst/>
              <a:ahLst/>
              <a:cxnLst/>
              <a:rect l="l" t="t" r="r" b="b"/>
              <a:pathLst>
                <a:path w="1277" h="1217" extrusionOk="0">
                  <a:moveTo>
                    <a:pt x="639" y="1"/>
                  </a:moveTo>
                  <a:cubicBezTo>
                    <a:pt x="274" y="1"/>
                    <a:pt x="0" y="274"/>
                    <a:pt x="0" y="609"/>
                  </a:cubicBezTo>
                  <a:cubicBezTo>
                    <a:pt x="0" y="943"/>
                    <a:pt x="274" y="1217"/>
                    <a:pt x="639" y="1217"/>
                  </a:cubicBezTo>
                  <a:cubicBezTo>
                    <a:pt x="973" y="1217"/>
                    <a:pt x="1277" y="943"/>
                    <a:pt x="1277" y="609"/>
                  </a:cubicBezTo>
                  <a:cubicBezTo>
                    <a:pt x="1277" y="274"/>
                    <a:pt x="973" y="1"/>
                    <a:pt x="639"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598" name="Google Shape;1598;p56">
            <a:hlinkClick r:id="rId3" action="ppaction://hlinksldjump"/>
          </p:cNvPr>
          <p:cNvPicPr preferRelativeResize="0"/>
          <p:nvPr/>
        </p:nvPicPr>
        <p:blipFill>
          <a:blip r:embed="rId4">
            <a:alphaModFix/>
          </a:blip>
          <a:stretch>
            <a:fillRect/>
          </a:stretch>
        </p:blipFill>
        <p:spPr>
          <a:xfrm flipH="1">
            <a:off x="8264675" y="4573721"/>
            <a:ext cx="332200" cy="332175"/>
          </a:xfrm>
          <a:prstGeom prst="rect">
            <a:avLst/>
          </a:prstGeom>
          <a:noFill/>
          <a:ln>
            <a:noFill/>
          </a:ln>
          <a:effectLst>
            <a:outerShdw blurRad="57150" dist="19050" dir="5400000" algn="bl" rotWithShape="0">
              <a:srgbClr val="000000">
                <a:alpha val="50000"/>
              </a:srgbClr>
            </a:outerShdw>
          </a:effectLst>
        </p:spPr>
      </p:pic>
      <p:sp>
        <p:nvSpPr>
          <p:cNvPr id="4" name="Bocadillo nube: nube 3">
            <a:extLst>
              <a:ext uri="{FF2B5EF4-FFF2-40B4-BE49-F238E27FC236}">
                <a16:creationId xmlns:a16="http://schemas.microsoft.com/office/drawing/2014/main" id="{DE90E1EA-986B-4D01-B6F3-750B374DDCDC}"/>
              </a:ext>
            </a:extLst>
          </p:cNvPr>
          <p:cNvSpPr/>
          <p:nvPr/>
        </p:nvSpPr>
        <p:spPr>
          <a:xfrm>
            <a:off x="4689536" y="1330949"/>
            <a:ext cx="1978265" cy="1012700"/>
          </a:xfrm>
          <a:prstGeom prst="cloudCallou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a:extLst>
              <a:ext uri="{FF2B5EF4-FFF2-40B4-BE49-F238E27FC236}">
                <a16:creationId xmlns:a16="http://schemas.microsoft.com/office/drawing/2014/main" id="{E7C9F556-BC86-4F6D-8CF5-CF5DA58405AE}"/>
              </a:ext>
            </a:extLst>
          </p:cNvPr>
          <p:cNvSpPr txBox="1"/>
          <p:nvPr/>
        </p:nvSpPr>
        <p:spPr>
          <a:xfrm>
            <a:off x="1758470" y="647981"/>
            <a:ext cx="7304183" cy="523220"/>
          </a:xfrm>
          <a:prstGeom prst="rect">
            <a:avLst/>
          </a:prstGeom>
          <a:noFill/>
        </p:spPr>
        <p:txBody>
          <a:bodyPr wrap="square" rtlCol="0">
            <a:spAutoFit/>
          </a:bodyPr>
          <a:lstStyle/>
          <a:p>
            <a:r>
              <a:rPr lang="es-ES" sz="2800" dirty="0">
                <a:latin typeface="BrowalliaUPC" panose="020B0604020202020204" pitchFamily="34" charset="-34"/>
                <a:cs typeface="BrowalliaUPC" panose="020B0604020202020204" pitchFamily="34" charset="-34"/>
              </a:rPr>
              <a:t>¿Cómo sucede el aprendizaje por observación?</a:t>
            </a:r>
            <a:endParaRPr lang="es-MX" sz="2800" dirty="0">
              <a:latin typeface="BrowalliaUPC" panose="020B0604020202020204" pitchFamily="34" charset="-34"/>
              <a:cs typeface="BrowalliaUPC" panose="020B0604020202020204" pitchFamily="34" charset="-3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grpSp>
        <p:nvGrpSpPr>
          <p:cNvPr id="730" name="Google Shape;730;p43"/>
          <p:cNvGrpSpPr/>
          <p:nvPr/>
        </p:nvGrpSpPr>
        <p:grpSpPr>
          <a:xfrm>
            <a:off x="5657161" y="804798"/>
            <a:ext cx="2403719" cy="4138752"/>
            <a:chOff x="5885161" y="728625"/>
            <a:chExt cx="2145411" cy="3693995"/>
          </a:xfrm>
        </p:grpSpPr>
        <p:sp>
          <p:nvSpPr>
            <p:cNvPr id="731" name="Google Shape;731;p43"/>
            <p:cNvSpPr/>
            <p:nvPr/>
          </p:nvSpPr>
          <p:spPr>
            <a:xfrm>
              <a:off x="6713773" y="2074585"/>
              <a:ext cx="888704" cy="541663"/>
            </a:xfrm>
            <a:custGeom>
              <a:avLst/>
              <a:gdLst/>
              <a:ahLst/>
              <a:cxnLst/>
              <a:rect l="l" t="t" r="r" b="b"/>
              <a:pathLst>
                <a:path w="16658" h="10153" extrusionOk="0">
                  <a:moveTo>
                    <a:pt x="16657" y="0"/>
                  </a:moveTo>
                  <a:lnTo>
                    <a:pt x="1" y="61"/>
                  </a:lnTo>
                  <a:lnTo>
                    <a:pt x="1" y="10152"/>
                  </a:lnTo>
                  <a:lnTo>
                    <a:pt x="16019" y="10092"/>
                  </a:lnTo>
                  <a:lnTo>
                    <a:pt x="16657"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3"/>
            <p:cNvSpPr/>
            <p:nvPr/>
          </p:nvSpPr>
          <p:spPr>
            <a:xfrm>
              <a:off x="6553247" y="1813502"/>
              <a:ext cx="123292" cy="1058944"/>
            </a:xfrm>
            <a:custGeom>
              <a:avLst/>
              <a:gdLst/>
              <a:ahLst/>
              <a:cxnLst/>
              <a:rect l="l" t="t" r="r" b="b"/>
              <a:pathLst>
                <a:path w="2311" h="19849" extrusionOk="0">
                  <a:moveTo>
                    <a:pt x="2159" y="1"/>
                  </a:moveTo>
                  <a:lnTo>
                    <a:pt x="304" y="61"/>
                  </a:lnTo>
                  <a:lnTo>
                    <a:pt x="0" y="19849"/>
                  </a:lnTo>
                  <a:lnTo>
                    <a:pt x="2311" y="19758"/>
                  </a:lnTo>
                  <a:lnTo>
                    <a:pt x="2159"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3"/>
            <p:cNvSpPr/>
            <p:nvPr/>
          </p:nvSpPr>
          <p:spPr>
            <a:xfrm>
              <a:off x="6668374" y="1813502"/>
              <a:ext cx="73036" cy="1054089"/>
            </a:xfrm>
            <a:custGeom>
              <a:avLst/>
              <a:gdLst/>
              <a:ahLst/>
              <a:cxnLst/>
              <a:rect l="l" t="t" r="r" b="b"/>
              <a:pathLst>
                <a:path w="1369" h="19758" extrusionOk="0">
                  <a:moveTo>
                    <a:pt x="1" y="1"/>
                  </a:moveTo>
                  <a:lnTo>
                    <a:pt x="153" y="19758"/>
                  </a:lnTo>
                  <a:lnTo>
                    <a:pt x="1368" y="19697"/>
                  </a:lnTo>
                  <a:lnTo>
                    <a:pt x="1368" y="973"/>
                  </a:lnTo>
                  <a:lnTo>
                    <a:pt x="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3"/>
            <p:cNvSpPr/>
            <p:nvPr/>
          </p:nvSpPr>
          <p:spPr>
            <a:xfrm>
              <a:off x="7511604" y="1839429"/>
              <a:ext cx="150874" cy="1054089"/>
            </a:xfrm>
            <a:custGeom>
              <a:avLst/>
              <a:gdLst/>
              <a:ahLst/>
              <a:cxnLst/>
              <a:rect l="l" t="t" r="r" b="b"/>
              <a:pathLst>
                <a:path w="2828" h="19758" extrusionOk="0">
                  <a:moveTo>
                    <a:pt x="973" y="1"/>
                  </a:moveTo>
                  <a:lnTo>
                    <a:pt x="0" y="19758"/>
                  </a:lnTo>
                  <a:lnTo>
                    <a:pt x="2341" y="19758"/>
                  </a:lnTo>
                  <a:lnTo>
                    <a:pt x="2827"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3"/>
            <p:cNvSpPr/>
            <p:nvPr/>
          </p:nvSpPr>
          <p:spPr>
            <a:xfrm>
              <a:off x="7636440" y="1839429"/>
              <a:ext cx="97364" cy="1054089"/>
            </a:xfrm>
            <a:custGeom>
              <a:avLst/>
              <a:gdLst/>
              <a:ahLst/>
              <a:cxnLst/>
              <a:rect l="l" t="t" r="r" b="b"/>
              <a:pathLst>
                <a:path w="1825" h="19758" extrusionOk="0">
                  <a:moveTo>
                    <a:pt x="487" y="1"/>
                  </a:moveTo>
                  <a:lnTo>
                    <a:pt x="1" y="19758"/>
                  </a:lnTo>
                  <a:lnTo>
                    <a:pt x="1217" y="19758"/>
                  </a:lnTo>
                  <a:lnTo>
                    <a:pt x="1825" y="1034"/>
                  </a:lnTo>
                  <a:lnTo>
                    <a:pt x="487"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3"/>
            <p:cNvSpPr/>
            <p:nvPr/>
          </p:nvSpPr>
          <p:spPr>
            <a:xfrm>
              <a:off x="6710519" y="2938869"/>
              <a:ext cx="124946" cy="1033016"/>
            </a:xfrm>
            <a:custGeom>
              <a:avLst/>
              <a:gdLst/>
              <a:ahLst/>
              <a:cxnLst/>
              <a:rect l="l" t="t" r="r" b="b"/>
              <a:pathLst>
                <a:path w="2342" h="19363" extrusionOk="0">
                  <a:moveTo>
                    <a:pt x="1" y="0"/>
                  </a:moveTo>
                  <a:lnTo>
                    <a:pt x="518" y="19332"/>
                  </a:lnTo>
                  <a:lnTo>
                    <a:pt x="2341" y="19362"/>
                  </a:lnTo>
                  <a:lnTo>
                    <a:pt x="2341" y="19362"/>
                  </a:lnTo>
                  <a:lnTo>
                    <a:pt x="2281" y="61"/>
                  </a:lnTo>
                  <a:lnTo>
                    <a:pt x="1"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3"/>
            <p:cNvSpPr/>
            <p:nvPr/>
          </p:nvSpPr>
          <p:spPr>
            <a:xfrm>
              <a:off x="6832154" y="2942070"/>
              <a:ext cx="73036" cy="1029815"/>
            </a:xfrm>
            <a:custGeom>
              <a:avLst/>
              <a:gdLst/>
              <a:ahLst/>
              <a:cxnLst/>
              <a:rect l="l" t="t" r="r" b="b"/>
              <a:pathLst>
                <a:path w="1369" h="19303" extrusionOk="0">
                  <a:moveTo>
                    <a:pt x="1" y="1"/>
                  </a:moveTo>
                  <a:lnTo>
                    <a:pt x="61" y="19302"/>
                  </a:lnTo>
                  <a:lnTo>
                    <a:pt x="1368" y="18329"/>
                  </a:lnTo>
                  <a:lnTo>
                    <a:pt x="1186" y="31"/>
                  </a:lnTo>
                  <a:lnTo>
                    <a:pt x="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3"/>
            <p:cNvSpPr/>
            <p:nvPr/>
          </p:nvSpPr>
          <p:spPr>
            <a:xfrm>
              <a:off x="7550495" y="2989123"/>
              <a:ext cx="144418" cy="1033016"/>
            </a:xfrm>
            <a:custGeom>
              <a:avLst/>
              <a:gdLst/>
              <a:ahLst/>
              <a:cxnLst/>
              <a:rect l="l" t="t" r="r" b="b"/>
              <a:pathLst>
                <a:path w="2707" h="19363" extrusionOk="0">
                  <a:moveTo>
                    <a:pt x="1" y="0"/>
                  </a:moveTo>
                  <a:lnTo>
                    <a:pt x="882" y="19332"/>
                  </a:lnTo>
                  <a:lnTo>
                    <a:pt x="2706" y="19362"/>
                  </a:lnTo>
                  <a:lnTo>
                    <a:pt x="2706" y="19362"/>
                  </a:lnTo>
                  <a:lnTo>
                    <a:pt x="2281" y="31"/>
                  </a:lnTo>
                  <a:lnTo>
                    <a:pt x="1"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3"/>
            <p:cNvSpPr/>
            <p:nvPr/>
          </p:nvSpPr>
          <p:spPr>
            <a:xfrm>
              <a:off x="7672130" y="2990723"/>
              <a:ext cx="90855" cy="1031416"/>
            </a:xfrm>
            <a:custGeom>
              <a:avLst/>
              <a:gdLst/>
              <a:ahLst/>
              <a:cxnLst/>
              <a:rect l="l" t="t" r="r" b="b"/>
              <a:pathLst>
                <a:path w="1703" h="19333" extrusionOk="0">
                  <a:moveTo>
                    <a:pt x="1" y="1"/>
                  </a:moveTo>
                  <a:lnTo>
                    <a:pt x="426" y="19332"/>
                  </a:lnTo>
                  <a:lnTo>
                    <a:pt x="1703" y="18299"/>
                  </a:lnTo>
                  <a:lnTo>
                    <a:pt x="1186"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3"/>
            <p:cNvSpPr/>
            <p:nvPr/>
          </p:nvSpPr>
          <p:spPr>
            <a:xfrm>
              <a:off x="6648901" y="1983787"/>
              <a:ext cx="913032" cy="570845"/>
            </a:xfrm>
            <a:custGeom>
              <a:avLst/>
              <a:gdLst/>
              <a:ahLst/>
              <a:cxnLst/>
              <a:rect l="l" t="t" r="r" b="b"/>
              <a:pathLst>
                <a:path w="17114" h="10700" extrusionOk="0">
                  <a:moveTo>
                    <a:pt x="1" y="0"/>
                  </a:moveTo>
                  <a:lnTo>
                    <a:pt x="487" y="10699"/>
                  </a:lnTo>
                  <a:lnTo>
                    <a:pt x="16506" y="10669"/>
                  </a:lnTo>
                  <a:lnTo>
                    <a:pt x="17114" y="578"/>
                  </a:lnTo>
                  <a:lnTo>
                    <a:pt x="1"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3"/>
            <p:cNvSpPr/>
            <p:nvPr/>
          </p:nvSpPr>
          <p:spPr>
            <a:xfrm>
              <a:off x="6118668" y="1174077"/>
              <a:ext cx="1911904" cy="1348154"/>
            </a:xfrm>
            <a:custGeom>
              <a:avLst/>
              <a:gdLst/>
              <a:ahLst/>
              <a:cxnLst/>
              <a:rect l="l" t="t" r="r" b="b"/>
              <a:pathLst>
                <a:path w="35837" h="25270" extrusionOk="0">
                  <a:moveTo>
                    <a:pt x="21522" y="1"/>
                  </a:moveTo>
                  <a:cubicBezTo>
                    <a:pt x="14641" y="1"/>
                    <a:pt x="4955" y="2230"/>
                    <a:pt x="4955" y="2230"/>
                  </a:cubicBezTo>
                  <a:cubicBezTo>
                    <a:pt x="4955" y="2230"/>
                    <a:pt x="1946" y="21257"/>
                    <a:pt x="0" y="23354"/>
                  </a:cubicBezTo>
                  <a:cubicBezTo>
                    <a:pt x="0" y="23354"/>
                    <a:pt x="983" y="25017"/>
                    <a:pt x="3980" y="25017"/>
                  </a:cubicBezTo>
                  <a:cubicBezTo>
                    <a:pt x="4275" y="25017"/>
                    <a:pt x="4589" y="25001"/>
                    <a:pt x="4925" y="24965"/>
                  </a:cubicBezTo>
                  <a:cubicBezTo>
                    <a:pt x="8694" y="24601"/>
                    <a:pt x="29819" y="25269"/>
                    <a:pt x="31946" y="22807"/>
                  </a:cubicBezTo>
                  <a:lnTo>
                    <a:pt x="31369" y="19859"/>
                  </a:lnTo>
                  <a:lnTo>
                    <a:pt x="33466" y="22351"/>
                  </a:lnTo>
                  <a:cubicBezTo>
                    <a:pt x="33466" y="22351"/>
                    <a:pt x="34803" y="21592"/>
                    <a:pt x="35837" y="20528"/>
                  </a:cubicBezTo>
                  <a:cubicBezTo>
                    <a:pt x="35837" y="20528"/>
                    <a:pt x="29606" y="7245"/>
                    <a:pt x="28177" y="2230"/>
                  </a:cubicBezTo>
                  <a:cubicBezTo>
                    <a:pt x="27701" y="558"/>
                    <a:pt x="24962" y="1"/>
                    <a:pt x="21522" y="1"/>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3"/>
            <p:cNvSpPr/>
            <p:nvPr/>
          </p:nvSpPr>
          <p:spPr>
            <a:xfrm>
              <a:off x="6775391" y="3368531"/>
              <a:ext cx="296839" cy="253039"/>
            </a:xfrm>
            <a:custGeom>
              <a:avLst/>
              <a:gdLst/>
              <a:ahLst/>
              <a:cxnLst/>
              <a:rect l="l" t="t" r="r" b="b"/>
              <a:pathLst>
                <a:path w="5564" h="4743" extrusionOk="0">
                  <a:moveTo>
                    <a:pt x="1" y="1"/>
                  </a:moveTo>
                  <a:lnTo>
                    <a:pt x="548" y="4743"/>
                  </a:lnTo>
                  <a:cubicBezTo>
                    <a:pt x="2068" y="3770"/>
                    <a:pt x="3739" y="3071"/>
                    <a:pt x="5502" y="2676"/>
                  </a:cubicBezTo>
                  <a:lnTo>
                    <a:pt x="5563" y="1"/>
                  </a:lnTo>
                  <a:close/>
                </a:path>
              </a:pathLst>
            </a:custGeom>
            <a:solidFill>
              <a:srgbClr val="33D7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3"/>
            <p:cNvSpPr/>
            <p:nvPr/>
          </p:nvSpPr>
          <p:spPr>
            <a:xfrm>
              <a:off x="6804573" y="3511236"/>
              <a:ext cx="264403" cy="441151"/>
            </a:xfrm>
            <a:custGeom>
              <a:avLst/>
              <a:gdLst/>
              <a:ahLst/>
              <a:cxnLst/>
              <a:rect l="l" t="t" r="r" b="b"/>
              <a:pathLst>
                <a:path w="4956" h="8269" extrusionOk="0">
                  <a:moveTo>
                    <a:pt x="4955" y="1"/>
                  </a:moveTo>
                  <a:lnTo>
                    <a:pt x="4955" y="1"/>
                  </a:lnTo>
                  <a:cubicBezTo>
                    <a:pt x="3192" y="426"/>
                    <a:pt x="1521" y="1095"/>
                    <a:pt x="1" y="2098"/>
                  </a:cubicBezTo>
                  <a:lnTo>
                    <a:pt x="761" y="8208"/>
                  </a:lnTo>
                  <a:lnTo>
                    <a:pt x="4773" y="8268"/>
                  </a:lnTo>
                  <a:lnTo>
                    <a:pt x="4955" y="1"/>
                  </a:lnTo>
                  <a:close/>
                </a:path>
              </a:pathLst>
            </a:custGeom>
            <a:solidFill>
              <a:srgbClr val="73D8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3"/>
            <p:cNvSpPr/>
            <p:nvPr/>
          </p:nvSpPr>
          <p:spPr>
            <a:xfrm>
              <a:off x="6666773" y="3926013"/>
              <a:ext cx="398951" cy="333117"/>
            </a:xfrm>
            <a:custGeom>
              <a:avLst/>
              <a:gdLst/>
              <a:ahLst/>
              <a:cxnLst/>
              <a:rect l="l" t="t" r="r" b="b"/>
              <a:pathLst>
                <a:path w="7478" h="6244" extrusionOk="0">
                  <a:moveTo>
                    <a:pt x="7387" y="1"/>
                  </a:moveTo>
                  <a:cubicBezTo>
                    <a:pt x="7335" y="1"/>
                    <a:pt x="7211" y="1093"/>
                    <a:pt x="5550" y="1093"/>
                  </a:cubicBezTo>
                  <a:cubicBezTo>
                    <a:pt x="4994" y="1093"/>
                    <a:pt x="4267" y="971"/>
                    <a:pt x="3313" y="645"/>
                  </a:cubicBezTo>
                  <a:cubicBezTo>
                    <a:pt x="3313" y="645"/>
                    <a:pt x="0" y="6086"/>
                    <a:pt x="2736" y="6238"/>
                  </a:cubicBezTo>
                  <a:cubicBezTo>
                    <a:pt x="2790" y="6242"/>
                    <a:pt x="2843" y="6244"/>
                    <a:pt x="2896" y="6244"/>
                  </a:cubicBezTo>
                  <a:cubicBezTo>
                    <a:pt x="5864" y="6244"/>
                    <a:pt x="7478" y="493"/>
                    <a:pt x="7478" y="493"/>
                  </a:cubicBezTo>
                  <a:cubicBezTo>
                    <a:pt x="7414" y="134"/>
                    <a:pt x="7405" y="1"/>
                    <a:pt x="7387"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3"/>
            <p:cNvSpPr/>
            <p:nvPr/>
          </p:nvSpPr>
          <p:spPr>
            <a:xfrm>
              <a:off x="6764028" y="3939350"/>
              <a:ext cx="295186" cy="186512"/>
            </a:xfrm>
            <a:custGeom>
              <a:avLst/>
              <a:gdLst/>
              <a:ahLst/>
              <a:cxnLst/>
              <a:rect l="l" t="t" r="r" b="b"/>
              <a:pathLst>
                <a:path w="5533" h="3496" extrusionOk="0">
                  <a:moveTo>
                    <a:pt x="1490" y="0"/>
                  </a:moveTo>
                  <a:cubicBezTo>
                    <a:pt x="1490" y="0"/>
                    <a:pt x="426" y="1763"/>
                    <a:pt x="1" y="3313"/>
                  </a:cubicBezTo>
                  <a:cubicBezTo>
                    <a:pt x="560" y="3135"/>
                    <a:pt x="1124" y="3053"/>
                    <a:pt x="1687" y="3053"/>
                  </a:cubicBezTo>
                  <a:cubicBezTo>
                    <a:pt x="2471" y="3053"/>
                    <a:pt x="3252" y="3213"/>
                    <a:pt x="4013" y="3496"/>
                  </a:cubicBezTo>
                  <a:cubicBezTo>
                    <a:pt x="5016" y="1885"/>
                    <a:pt x="5533" y="0"/>
                    <a:pt x="5533" y="0"/>
                  </a:cubicBezTo>
                  <a:lnTo>
                    <a:pt x="5533" y="0"/>
                  </a:lnTo>
                  <a:cubicBezTo>
                    <a:pt x="5067" y="122"/>
                    <a:pt x="4462" y="162"/>
                    <a:pt x="3863" y="162"/>
                  </a:cubicBezTo>
                  <a:cubicBezTo>
                    <a:pt x="2666" y="162"/>
                    <a:pt x="1490" y="0"/>
                    <a:pt x="1490" y="0"/>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3"/>
            <p:cNvSpPr/>
            <p:nvPr/>
          </p:nvSpPr>
          <p:spPr>
            <a:xfrm>
              <a:off x="6814336" y="3829668"/>
              <a:ext cx="200809" cy="171520"/>
            </a:xfrm>
            <a:custGeom>
              <a:avLst/>
              <a:gdLst/>
              <a:ahLst/>
              <a:cxnLst/>
              <a:rect l="l" t="t" r="r" b="b"/>
              <a:pathLst>
                <a:path w="3764" h="3215" extrusionOk="0">
                  <a:moveTo>
                    <a:pt x="1233" y="323"/>
                  </a:moveTo>
                  <a:cubicBezTo>
                    <a:pt x="1543" y="323"/>
                    <a:pt x="1672" y="1564"/>
                    <a:pt x="1672" y="1691"/>
                  </a:cubicBezTo>
                  <a:cubicBezTo>
                    <a:pt x="1672" y="1935"/>
                    <a:pt x="1663" y="2170"/>
                    <a:pt x="1651" y="2400"/>
                  </a:cubicBezTo>
                  <a:lnTo>
                    <a:pt x="1651" y="2400"/>
                  </a:lnTo>
                  <a:cubicBezTo>
                    <a:pt x="1554" y="2215"/>
                    <a:pt x="1461" y="2029"/>
                    <a:pt x="1368" y="1843"/>
                  </a:cubicBezTo>
                  <a:cubicBezTo>
                    <a:pt x="1216" y="1539"/>
                    <a:pt x="821" y="810"/>
                    <a:pt x="1034" y="476"/>
                  </a:cubicBezTo>
                  <a:cubicBezTo>
                    <a:pt x="1107" y="368"/>
                    <a:pt x="1173" y="323"/>
                    <a:pt x="1233" y="323"/>
                  </a:cubicBezTo>
                  <a:close/>
                  <a:moveTo>
                    <a:pt x="2599" y="991"/>
                  </a:moveTo>
                  <a:cubicBezTo>
                    <a:pt x="2748" y="991"/>
                    <a:pt x="2870" y="1144"/>
                    <a:pt x="2827" y="1357"/>
                  </a:cubicBezTo>
                  <a:cubicBezTo>
                    <a:pt x="2777" y="1908"/>
                    <a:pt x="2376" y="2356"/>
                    <a:pt x="1965" y="2734"/>
                  </a:cubicBezTo>
                  <a:lnTo>
                    <a:pt x="1965" y="2734"/>
                  </a:lnTo>
                  <a:cubicBezTo>
                    <a:pt x="1968" y="2670"/>
                    <a:pt x="1972" y="2598"/>
                    <a:pt x="1976" y="2521"/>
                  </a:cubicBezTo>
                  <a:lnTo>
                    <a:pt x="1976" y="2521"/>
                  </a:lnTo>
                  <a:cubicBezTo>
                    <a:pt x="1997" y="2238"/>
                    <a:pt x="2032" y="1959"/>
                    <a:pt x="2128" y="1691"/>
                  </a:cubicBezTo>
                  <a:cubicBezTo>
                    <a:pt x="2189" y="1509"/>
                    <a:pt x="2249" y="1205"/>
                    <a:pt x="2401" y="1083"/>
                  </a:cubicBezTo>
                  <a:cubicBezTo>
                    <a:pt x="2465" y="1020"/>
                    <a:pt x="2535" y="991"/>
                    <a:pt x="2599" y="991"/>
                  </a:cubicBezTo>
                  <a:close/>
                  <a:moveTo>
                    <a:pt x="1305" y="0"/>
                  </a:moveTo>
                  <a:cubicBezTo>
                    <a:pt x="1216" y="0"/>
                    <a:pt x="1116" y="26"/>
                    <a:pt x="1003" y="80"/>
                  </a:cubicBezTo>
                  <a:cubicBezTo>
                    <a:pt x="0" y="536"/>
                    <a:pt x="1277" y="2542"/>
                    <a:pt x="1611" y="3120"/>
                  </a:cubicBezTo>
                  <a:cubicBezTo>
                    <a:pt x="1649" y="3187"/>
                    <a:pt x="1709" y="3215"/>
                    <a:pt x="1769" y="3215"/>
                  </a:cubicBezTo>
                  <a:cubicBezTo>
                    <a:pt x="1880" y="3215"/>
                    <a:pt x="1993" y="3117"/>
                    <a:pt x="1968" y="2996"/>
                  </a:cubicBezTo>
                  <a:lnTo>
                    <a:pt x="1968" y="2996"/>
                  </a:lnTo>
                  <a:cubicBezTo>
                    <a:pt x="2623" y="2546"/>
                    <a:pt x="3764" y="1421"/>
                    <a:pt x="2918" y="688"/>
                  </a:cubicBezTo>
                  <a:cubicBezTo>
                    <a:pt x="2844" y="631"/>
                    <a:pt x="2762" y="607"/>
                    <a:pt x="2677" y="607"/>
                  </a:cubicBezTo>
                  <a:cubicBezTo>
                    <a:pt x="2449" y="607"/>
                    <a:pt x="2208" y="784"/>
                    <a:pt x="2097" y="962"/>
                  </a:cubicBezTo>
                  <a:cubicBezTo>
                    <a:pt x="2047" y="1045"/>
                    <a:pt x="2002" y="1132"/>
                    <a:pt x="1962" y="1220"/>
                  </a:cubicBezTo>
                  <a:lnTo>
                    <a:pt x="1962" y="1220"/>
                  </a:lnTo>
                  <a:cubicBezTo>
                    <a:pt x="1901" y="570"/>
                    <a:pt x="1728" y="0"/>
                    <a:pt x="1305"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3"/>
            <p:cNvSpPr/>
            <p:nvPr/>
          </p:nvSpPr>
          <p:spPr>
            <a:xfrm>
              <a:off x="6746209" y="4102221"/>
              <a:ext cx="231966" cy="137270"/>
            </a:xfrm>
            <a:custGeom>
              <a:avLst/>
              <a:gdLst/>
              <a:ahLst/>
              <a:cxnLst/>
              <a:rect l="l" t="t" r="r" b="b"/>
              <a:pathLst>
                <a:path w="4348" h="2573" extrusionOk="0">
                  <a:moveTo>
                    <a:pt x="2021" y="0"/>
                  </a:moveTo>
                  <a:cubicBezTo>
                    <a:pt x="1458" y="0"/>
                    <a:pt x="894" y="82"/>
                    <a:pt x="335" y="260"/>
                  </a:cubicBezTo>
                  <a:cubicBezTo>
                    <a:pt x="1" y="1446"/>
                    <a:pt x="61" y="2479"/>
                    <a:pt x="1247" y="2570"/>
                  </a:cubicBezTo>
                  <a:cubicBezTo>
                    <a:pt x="1285" y="2572"/>
                    <a:pt x="1322" y="2573"/>
                    <a:pt x="1359" y="2573"/>
                  </a:cubicBezTo>
                  <a:cubicBezTo>
                    <a:pt x="2613" y="2573"/>
                    <a:pt x="3609" y="1594"/>
                    <a:pt x="4347" y="443"/>
                  </a:cubicBezTo>
                  <a:cubicBezTo>
                    <a:pt x="3586" y="160"/>
                    <a:pt x="2805" y="0"/>
                    <a:pt x="2021"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43"/>
            <p:cNvSpPr/>
            <p:nvPr/>
          </p:nvSpPr>
          <p:spPr>
            <a:xfrm>
              <a:off x="6824525" y="3995632"/>
              <a:ext cx="180857" cy="20220"/>
            </a:xfrm>
            <a:custGeom>
              <a:avLst/>
              <a:gdLst/>
              <a:ahLst/>
              <a:cxnLst/>
              <a:rect l="l" t="t" r="r" b="b"/>
              <a:pathLst>
                <a:path w="3390" h="379" extrusionOk="0">
                  <a:moveTo>
                    <a:pt x="2012" y="1"/>
                  </a:moveTo>
                  <a:cubicBezTo>
                    <a:pt x="1362" y="1"/>
                    <a:pt x="697" y="132"/>
                    <a:pt x="52" y="222"/>
                  </a:cubicBezTo>
                  <a:cubicBezTo>
                    <a:pt x="26" y="222"/>
                    <a:pt x="0" y="289"/>
                    <a:pt x="32" y="289"/>
                  </a:cubicBezTo>
                  <a:cubicBezTo>
                    <a:pt x="37" y="289"/>
                    <a:pt x="44" y="287"/>
                    <a:pt x="52" y="283"/>
                  </a:cubicBezTo>
                  <a:cubicBezTo>
                    <a:pt x="687" y="248"/>
                    <a:pt x="1283" y="166"/>
                    <a:pt x="1878" y="166"/>
                  </a:cubicBezTo>
                  <a:cubicBezTo>
                    <a:pt x="2338" y="166"/>
                    <a:pt x="2798" y="215"/>
                    <a:pt x="3274" y="374"/>
                  </a:cubicBezTo>
                  <a:cubicBezTo>
                    <a:pt x="3281" y="377"/>
                    <a:pt x="3288" y="379"/>
                    <a:pt x="3294" y="379"/>
                  </a:cubicBezTo>
                  <a:cubicBezTo>
                    <a:pt x="3347" y="379"/>
                    <a:pt x="3389" y="279"/>
                    <a:pt x="3335" y="252"/>
                  </a:cubicBezTo>
                  <a:cubicBezTo>
                    <a:pt x="2910" y="65"/>
                    <a:pt x="2465" y="1"/>
                    <a:pt x="201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3"/>
            <p:cNvSpPr/>
            <p:nvPr/>
          </p:nvSpPr>
          <p:spPr>
            <a:xfrm>
              <a:off x="6807827" y="4042044"/>
              <a:ext cx="179629" cy="19259"/>
            </a:xfrm>
            <a:custGeom>
              <a:avLst/>
              <a:gdLst/>
              <a:ahLst/>
              <a:cxnLst/>
              <a:rect l="l" t="t" r="r" b="b"/>
              <a:pathLst>
                <a:path w="3367" h="361" extrusionOk="0">
                  <a:moveTo>
                    <a:pt x="1926" y="0"/>
                  </a:moveTo>
                  <a:cubicBezTo>
                    <a:pt x="1301" y="0"/>
                    <a:pt x="667" y="116"/>
                    <a:pt x="61" y="203"/>
                  </a:cubicBezTo>
                  <a:cubicBezTo>
                    <a:pt x="1" y="203"/>
                    <a:pt x="1" y="294"/>
                    <a:pt x="61" y="294"/>
                  </a:cubicBezTo>
                  <a:cubicBezTo>
                    <a:pt x="680" y="242"/>
                    <a:pt x="1279" y="162"/>
                    <a:pt x="1875" y="162"/>
                  </a:cubicBezTo>
                  <a:cubicBezTo>
                    <a:pt x="2334" y="162"/>
                    <a:pt x="2791" y="209"/>
                    <a:pt x="3253" y="355"/>
                  </a:cubicBezTo>
                  <a:cubicBezTo>
                    <a:pt x="3266" y="359"/>
                    <a:pt x="3277" y="361"/>
                    <a:pt x="3287" y="361"/>
                  </a:cubicBezTo>
                  <a:cubicBezTo>
                    <a:pt x="3351" y="361"/>
                    <a:pt x="3366" y="290"/>
                    <a:pt x="3314" y="264"/>
                  </a:cubicBezTo>
                  <a:cubicBezTo>
                    <a:pt x="2868" y="67"/>
                    <a:pt x="2400" y="0"/>
                    <a:pt x="1926"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3"/>
            <p:cNvSpPr/>
            <p:nvPr/>
          </p:nvSpPr>
          <p:spPr>
            <a:xfrm>
              <a:off x="7075371" y="3368531"/>
              <a:ext cx="296839" cy="253039"/>
            </a:xfrm>
            <a:custGeom>
              <a:avLst/>
              <a:gdLst/>
              <a:ahLst/>
              <a:cxnLst/>
              <a:rect l="l" t="t" r="r" b="b"/>
              <a:pathLst>
                <a:path w="5564" h="4743" extrusionOk="0">
                  <a:moveTo>
                    <a:pt x="1" y="1"/>
                  </a:moveTo>
                  <a:lnTo>
                    <a:pt x="578" y="4743"/>
                  </a:lnTo>
                  <a:cubicBezTo>
                    <a:pt x="2068" y="3770"/>
                    <a:pt x="3770" y="3071"/>
                    <a:pt x="5503" y="2676"/>
                  </a:cubicBezTo>
                  <a:lnTo>
                    <a:pt x="5563" y="1"/>
                  </a:lnTo>
                  <a:close/>
                </a:path>
              </a:pathLst>
            </a:custGeom>
            <a:solidFill>
              <a:srgbClr val="33D7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3"/>
            <p:cNvSpPr/>
            <p:nvPr/>
          </p:nvSpPr>
          <p:spPr>
            <a:xfrm>
              <a:off x="7104606" y="3511236"/>
              <a:ext cx="264349" cy="441151"/>
            </a:xfrm>
            <a:custGeom>
              <a:avLst/>
              <a:gdLst/>
              <a:ahLst/>
              <a:cxnLst/>
              <a:rect l="l" t="t" r="r" b="b"/>
              <a:pathLst>
                <a:path w="4955" h="8269" extrusionOk="0">
                  <a:moveTo>
                    <a:pt x="4955" y="1"/>
                  </a:moveTo>
                  <a:lnTo>
                    <a:pt x="4955" y="1"/>
                  </a:lnTo>
                  <a:cubicBezTo>
                    <a:pt x="3222" y="396"/>
                    <a:pt x="1520" y="1095"/>
                    <a:pt x="0" y="2068"/>
                  </a:cubicBezTo>
                  <a:lnTo>
                    <a:pt x="760" y="8208"/>
                  </a:lnTo>
                  <a:lnTo>
                    <a:pt x="4772" y="8268"/>
                  </a:lnTo>
                  <a:lnTo>
                    <a:pt x="4955" y="1"/>
                  </a:lnTo>
                  <a:close/>
                </a:path>
              </a:pathLst>
            </a:custGeom>
            <a:solidFill>
              <a:srgbClr val="73D8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3"/>
            <p:cNvSpPr/>
            <p:nvPr/>
          </p:nvSpPr>
          <p:spPr>
            <a:xfrm>
              <a:off x="6966753" y="3926013"/>
              <a:ext cx="398951" cy="333117"/>
            </a:xfrm>
            <a:custGeom>
              <a:avLst/>
              <a:gdLst/>
              <a:ahLst/>
              <a:cxnLst/>
              <a:rect l="l" t="t" r="r" b="b"/>
              <a:pathLst>
                <a:path w="7478" h="6244" extrusionOk="0">
                  <a:moveTo>
                    <a:pt x="7387" y="1"/>
                  </a:moveTo>
                  <a:cubicBezTo>
                    <a:pt x="7335" y="1"/>
                    <a:pt x="7211" y="1093"/>
                    <a:pt x="5550" y="1093"/>
                  </a:cubicBezTo>
                  <a:cubicBezTo>
                    <a:pt x="4995" y="1093"/>
                    <a:pt x="4267" y="971"/>
                    <a:pt x="3314" y="645"/>
                  </a:cubicBezTo>
                  <a:cubicBezTo>
                    <a:pt x="3314" y="645"/>
                    <a:pt x="0" y="6086"/>
                    <a:pt x="2736" y="6238"/>
                  </a:cubicBezTo>
                  <a:cubicBezTo>
                    <a:pt x="2790" y="6242"/>
                    <a:pt x="2843" y="6244"/>
                    <a:pt x="2896" y="6244"/>
                  </a:cubicBezTo>
                  <a:cubicBezTo>
                    <a:pt x="5864" y="6244"/>
                    <a:pt x="7478" y="493"/>
                    <a:pt x="7478" y="493"/>
                  </a:cubicBezTo>
                  <a:cubicBezTo>
                    <a:pt x="7415" y="134"/>
                    <a:pt x="7405" y="1"/>
                    <a:pt x="7387"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3"/>
            <p:cNvSpPr/>
            <p:nvPr/>
          </p:nvSpPr>
          <p:spPr>
            <a:xfrm>
              <a:off x="7064061" y="3939350"/>
              <a:ext cx="295186" cy="186512"/>
            </a:xfrm>
            <a:custGeom>
              <a:avLst/>
              <a:gdLst/>
              <a:ahLst/>
              <a:cxnLst/>
              <a:rect l="l" t="t" r="r" b="b"/>
              <a:pathLst>
                <a:path w="5533" h="3496" extrusionOk="0">
                  <a:moveTo>
                    <a:pt x="1490" y="0"/>
                  </a:moveTo>
                  <a:cubicBezTo>
                    <a:pt x="1490" y="0"/>
                    <a:pt x="426" y="1763"/>
                    <a:pt x="0" y="3313"/>
                  </a:cubicBezTo>
                  <a:cubicBezTo>
                    <a:pt x="546" y="3135"/>
                    <a:pt x="1109" y="3053"/>
                    <a:pt x="1674" y="3053"/>
                  </a:cubicBezTo>
                  <a:cubicBezTo>
                    <a:pt x="2460" y="3053"/>
                    <a:pt x="3252" y="3213"/>
                    <a:pt x="4012" y="3496"/>
                  </a:cubicBezTo>
                  <a:cubicBezTo>
                    <a:pt x="5015" y="1885"/>
                    <a:pt x="5532" y="0"/>
                    <a:pt x="5532" y="0"/>
                  </a:cubicBezTo>
                  <a:lnTo>
                    <a:pt x="5532" y="0"/>
                  </a:lnTo>
                  <a:cubicBezTo>
                    <a:pt x="5066" y="122"/>
                    <a:pt x="4462" y="162"/>
                    <a:pt x="3863" y="162"/>
                  </a:cubicBezTo>
                  <a:cubicBezTo>
                    <a:pt x="2665" y="162"/>
                    <a:pt x="1490" y="0"/>
                    <a:pt x="1490" y="0"/>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3"/>
            <p:cNvSpPr/>
            <p:nvPr/>
          </p:nvSpPr>
          <p:spPr>
            <a:xfrm>
              <a:off x="7114316" y="3829668"/>
              <a:ext cx="200809" cy="171520"/>
            </a:xfrm>
            <a:custGeom>
              <a:avLst/>
              <a:gdLst/>
              <a:ahLst/>
              <a:cxnLst/>
              <a:rect l="l" t="t" r="r" b="b"/>
              <a:pathLst>
                <a:path w="3764" h="3215" extrusionOk="0">
                  <a:moveTo>
                    <a:pt x="1222" y="323"/>
                  </a:moveTo>
                  <a:cubicBezTo>
                    <a:pt x="1522" y="323"/>
                    <a:pt x="1672" y="1564"/>
                    <a:pt x="1672" y="1691"/>
                  </a:cubicBezTo>
                  <a:cubicBezTo>
                    <a:pt x="1672" y="1935"/>
                    <a:pt x="1663" y="2170"/>
                    <a:pt x="1651" y="2400"/>
                  </a:cubicBezTo>
                  <a:lnTo>
                    <a:pt x="1651" y="2400"/>
                  </a:lnTo>
                  <a:cubicBezTo>
                    <a:pt x="1554" y="2215"/>
                    <a:pt x="1461" y="2029"/>
                    <a:pt x="1368" y="1843"/>
                  </a:cubicBezTo>
                  <a:cubicBezTo>
                    <a:pt x="1216" y="1539"/>
                    <a:pt x="821" y="810"/>
                    <a:pt x="1034" y="476"/>
                  </a:cubicBezTo>
                  <a:cubicBezTo>
                    <a:pt x="1102" y="368"/>
                    <a:pt x="1165" y="323"/>
                    <a:pt x="1222" y="323"/>
                  </a:cubicBezTo>
                  <a:close/>
                  <a:moveTo>
                    <a:pt x="2599" y="991"/>
                  </a:moveTo>
                  <a:cubicBezTo>
                    <a:pt x="2749" y="991"/>
                    <a:pt x="2870" y="1144"/>
                    <a:pt x="2827" y="1357"/>
                  </a:cubicBezTo>
                  <a:cubicBezTo>
                    <a:pt x="2777" y="1909"/>
                    <a:pt x="2375" y="2357"/>
                    <a:pt x="1963" y="2736"/>
                  </a:cubicBezTo>
                  <a:lnTo>
                    <a:pt x="1963" y="2736"/>
                  </a:lnTo>
                  <a:cubicBezTo>
                    <a:pt x="1983" y="2379"/>
                    <a:pt x="2009" y="2026"/>
                    <a:pt x="2128" y="1691"/>
                  </a:cubicBezTo>
                  <a:cubicBezTo>
                    <a:pt x="2189" y="1509"/>
                    <a:pt x="2250" y="1205"/>
                    <a:pt x="2402" y="1083"/>
                  </a:cubicBezTo>
                  <a:cubicBezTo>
                    <a:pt x="2466" y="1020"/>
                    <a:pt x="2535" y="991"/>
                    <a:pt x="2599" y="991"/>
                  </a:cubicBezTo>
                  <a:close/>
                  <a:moveTo>
                    <a:pt x="1304" y="0"/>
                  </a:moveTo>
                  <a:cubicBezTo>
                    <a:pt x="1216" y="0"/>
                    <a:pt x="1116" y="26"/>
                    <a:pt x="1003" y="80"/>
                  </a:cubicBezTo>
                  <a:cubicBezTo>
                    <a:pt x="0" y="536"/>
                    <a:pt x="1277" y="2542"/>
                    <a:pt x="1611" y="3120"/>
                  </a:cubicBezTo>
                  <a:cubicBezTo>
                    <a:pt x="1650" y="3187"/>
                    <a:pt x="1709" y="3215"/>
                    <a:pt x="1769" y="3215"/>
                  </a:cubicBezTo>
                  <a:cubicBezTo>
                    <a:pt x="1881" y="3215"/>
                    <a:pt x="1993" y="3117"/>
                    <a:pt x="1968" y="2996"/>
                  </a:cubicBezTo>
                  <a:lnTo>
                    <a:pt x="1968" y="2996"/>
                  </a:lnTo>
                  <a:cubicBezTo>
                    <a:pt x="2624" y="2546"/>
                    <a:pt x="3764" y="1421"/>
                    <a:pt x="2918" y="688"/>
                  </a:cubicBezTo>
                  <a:cubicBezTo>
                    <a:pt x="2845" y="631"/>
                    <a:pt x="2762" y="607"/>
                    <a:pt x="2678" y="607"/>
                  </a:cubicBezTo>
                  <a:cubicBezTo>
                    <a:pt x="2449" y="607"/>
                    <a:pt x="2209" y="784"/>
                    <a:pt x="2098" y="962"/>
                  </a:cubicBezTo>
                  <a:cubicBezTo>
                    <a:pt x="2043" y="1047"/>
                    <a:pt x="1994" y="1135"/>
                    <a:pt x="1951" y="1225"/>
                  </a:cubicBezTo>
                  <a:lnTo>
                    <a:pt x="1951" y="1225"/>
                  </a:lnTo>
                  <a:cubicBezTo>
                    <a:pt x="1893" y="572"/>
                    <a:pt x="1726" y="0"/>
                    <a:pt x="1304"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3"/>
            <p:cNvSpPr/>
            <p:nvPr/>
          </p:nvSpPr>
          <p:spPr>
            <a:xfrm>
              <a:off x="7046189" y="4102221"/>
              <a:ext cx="231966" cy="137270"/>
            </a:xfrm>
            <a:custGeom>
              <a:avLst/>
              <a:gdLst/>
              <a:ahLst/>
              <a:cxnLst/>
              <a:rect l="l" t="t" r="r" b="b"/>
              <a:pathLst>
                <a:path w="4348" h="2573" extrusionOk="0">
                  <a:moveTo>
                    <a:pt x="2009" y="0"/>
                  </a:moveTo>
                  <a:cubicBezTo>
                    <a:pt x="1444" y="0"/>
                    <a:pt x="881" y="82"/>
                    <a:pt x="335" y="260"/>
                  </a:cubicBezTo>
                  <a:cubicBezTo>
                    <a:pt x="1" y="1446"/>
                    <a:pt x="62" y="2479"/>
                    <a:pt x="1247" y="2570"/>
                  </a:cubicBezTo>
                  <a:cubicBezTo>
                    <a:pt x="1285" y="2572"/>
                    <a:pt x="1322" y="2573"/>
                    <a:pt x="1360" y="2573"/>
                  </a:cubicBezTo>
                  <a:cubicBezTo>
                    <a:pt x="2614" y="2573"/>
                    <a:pt x="3609" y="1594"/>
                    <a:pt x="4347" y="443"/>
                  </a:cubicBezTo>
                  <a:cubicBezTo>
                    <a:pt x="3587" y="160"/>
                    <a:pt x="2795" y="0"/>
                    <a:pt x="2009"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3"/>
            <p:cNvSpPr/>
            <p:nvPr/>
          </p:nvSpPr>
          <p:spPr>
            <a:xfrm>
              <a:off x="7125732" y="3995632"/>
              <a:ext cx="179629" cy="20220"/>
            </a:xfrm>
            <a:custGeom>
              <a:avLst/>
              <a:gdLst/>
              <a:ahLst/>
              <a:cxnLst/>
              <a:rect l="l" t="t" r="r" b="b"/>
              <a:pathLst>
                <a:path w="3367" h="379" extrusionOk="0">
                  <a:moveTo>
                    <a:pt x="1991" y="1"/>
                  </a:moveTo>
                  <a:cubicBezTo>
                    <a:pt x="1345" y="1"/>
                    <a:pt x="686" y="132"/>
                    <a:pt x="60" y="222"/>
                  </a:cubicBezTo>
                  <a:cubicBezTo>
                    <a:pt x="8" y="222"/>
                    <a:pt x="0" y="289"/>
                    <a:pt x="18" y="289"/>
                  </a:cubicBezTo>
                  <a:cubicBezTo>
                    <a:pt x="21" y="289"/>
                    <a:pt x="25" y="287"/>
                    <a:pt x="30" y="283"/>
                  </a:cubicBezTo>
                  <a:cubicBezTo>
                    <a:pt x="664" y="248"/>
                    <a:pt x="1260" y="166"/>
                    <a:pt x="1856" y="166"/>
                  </a:cubicBezTo>
                  <a:cubicBezTo>
                    <a:pt x="2315" y="166"/>
                    <a:pt x="2775" y="215"/>
                    <a:pt x="3251" y="374"/>
                  </a:cubicBezTo>
                  <a:cubicBezTo>
                    <a:pt x="3258" y="377"/>
                    <a:pt x="3265" y="379"/>
                    <a:pt x="3271" y="379"/>
                  </a:cubicBezTo>
                  <a:cubicBezTo>
                    <a:pt x="3324" y="379"/>
                    <a:pt x="3366" y="279"/>
                    <a:pt x="3312" y="252"/>
                  </a:cubicBezTo>
                  <a:cubicBezTo>
                    <a:pt x="2887" y="65"/>
                    <a:pt x="2442" y="1"/>
                    <a:pt x="1991"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3"/>
            <p:cNvSpPr/>
            <p:nvPr/>
          </p:nvSpPr>
          <p:spPr>
            <a:xfrm>
              <a:off x="7107807" y="4042044"/>
              <a:ext cx="179629" cy="19259"/>
            </a:xfrm>
            <a:custGeom>
              <a:avLst/>
              <a:gdLst/>
              <a:ahLst/>
              <a:cxnLst/>
              <a:rect l="l" t="t" r="r" b="b"/>
              <a:pathLst>
                <a:path w="3367" h="361" extrusionOk="0">
                  <a:moveTo>
                    <a:pt x="1926" y="0"/>
                  </a:moveTo>
                  <a:cubicBezTo>
                    <a:pt x="1301" y="0"/>
                    <a:pt x="667" y="116"/>
                    <a:pt x="62" y="203"/>
                  </a:cubicBezTo>
                  <a:cubicBezTo>
                    <a:pt x="1" y="203"/>
                    <a:pt x="1" y="294"/>
                    <a:pt x="62" y="294"/>
                  </a:cubicBezTo>
                  <a:cubicBezTo>
                    <a:pt x="680" y="242"/>
                    <a:pt x="1279" y="162"/>
                    <a:pt x="1881" y="162"/>
                  </a:cubicBezTo>
                  <a:cubicBezTo>
                    <a:pt x="2344" y="162"/>
                    <a:pt x="2808" y="209"/>
                    <a:pt x="3284" y="355"/>
                  </a:cubicBezTo>
                  <a:cubicBezTo>
                    <a:pt x="3292" y="359"/>
                    <a:pt x="3300" y="361"/>
                    <a:pt x="3307" y="361"/>
                  </a:cubicBezTo>
                  <a:cubicBezTo>
                    <a:pt x="3351" y="361"/>
                    <a:pt x="3366" y="290"/>
                    <a:pt x="3314" y="264"/>
                  </a:cubicBezTo>
                  <a:cubicBezTo>
                    <a:pt x="2868" y="67"/>
                    <a:pt x="2400" y="0"/>
                    <a:pt x="1926"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3"/>
            <p:cNvSpPr/>
            <p:nvPr/>
          </p:nvSpPr>
          <p:spPr>
            <a:xfrm>
              <a:off x="7681839" y="2611315"/>
              <a:ext cx="285476" cy="582209"/>
            </a:xfrm>
            <a:custGeom>
              <a:avLst/>
              <a:gdLst/>
              <a:ahLst/>
              <a:cxnLst/>
              <a:rect l="l" t="t" r="r" b="b"/>
              <a:pathLst>
                <a:path w="5351" h="10913" extrusionOk="0">
                  <a:moveTo>
                    <a:pt x="5351" y="0"/>
                  </a:moveTo>
                  <a:lnTo>
                    <a:pt x="426" y="7751"/>
                  </a:lnTo>
                  <a:lnTo>
                    <a:pt x="1" y="10912"/>
                  </a:lnTo>
                  <a:lnTo>
                    <a:pt x="5351" y="2797"/>
                  </a:lnTo>
                  <a:lnTo>
                    <a:pt x="5351" y="0"/>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3"/>
            <p:cNvSpPr/>
            <p:nvPr/>
          </p:nvSpPr>
          <p:spPr>
            <a:xfrm>
              <a:off x="6499738" y="3109102"/>
              <a:ext cx="157329" cy="1054089"/>
            </a:xfrm>
            <a:custGeom>
              <a:avLst/>
              <a:gdLst/>
              <a:ahLst/>
              <a:cxnLst/>
              <a:rect l="l" t="t" r="r" b="b"/>
              <a:pathLst>
                <a:path w="2949" h="19758" extrusionOk="0">
                  <a:moveTo>
                    <a:pt x="0" y="1"/>
                  </a:moveTo>
                  <a:lnTo>
                    <a:pt x="1034" y="19758"/>
                  </a:lnTo>
                  <a:lnTo>
                    <a:pt x="2949" y="19758"/>
                  </a:lnTo>
                  <a:lnTo>
                    <a:pt x="2371"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3"/>
            <p:cNvSpPr/>
            <p:nvPr/>
          </p:nvSpPr>
          <p:spPr>
            <a:xfrm>
              <a:off x="6626228" y="3109102"/>
              <a:ext cx="102219" cy="1054089"/>
            </a:xfrm>
            <a:custGeom>
              <a:avLst/>
              <a:gdLst/>
              <a:ahLst/>
              <a:cxnLst/>
              <a:rect l="l" t="t" r="r" b="b"/>
              <a:pathLst>
                <a:path w="1916" h="19758" extrusionOk="0">
                  <a:moveTo>
                    <a:pt x="0" y="1"/>
                  </a:moveTo>
                  <a:lnTo>
                    <a:pt x="578" y="19758"/>
                  </a:lnTo>
                  <a:lnTo>
                    <a:pt x="1915" y="18694"/>
                  </a:lnTo>
                  <a:lnTo>
                    <a:pt x="1246"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3"/>
            <p:cNvSpPr/>
            <p:nvPr/>
          </p:nvSpPr>
          <p:spPr>
            <a:xfrm>
              <a:off x="7719130" y="3094538"/>
              <a:ext cx="131454" cy="1068654"/>
            </a:xfrm>
            <a:custGeom>
              <a:avLst/>
              <a:gdLst/>
              <a:ahLst/>
              <a:cxnLst/>
              <a:rect l="l" t="t" r="r" b="b"/>
              <a:pathLst>
                <a:path w="2464" h="20031" extrusionOk="0">
                  <a:moveTo>
                    <a:pt x="1" y="0"/>
                  </a:moveTo>
                  <a:lnTo>
                    <a:pt x="578" y="20031"/>
                  </a:lnTo>
                  <a:lnTo>
                    <a:pt x="2463" y="20031"/>
                  </a:lnTo>
                  <a:lnTo>
                    <a:pt x="1886" y="274"/>
                  </a:lnTo>
                  <a:lnTo>
                    <a:pt x="1" y="0"/>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3"/>
            <p:cNvSpPr/>
            <p:nvPr/>
          </p:nvSpPr>
          <p:spPr>
            <a:xfrm>
              <a:off x="7819693" y="3002086"/>
              <a:ext cx="102219" cy="1161109"/>
            </a:xfrm>
            <a:custGeom>
              <a:avLst/>
              <a:gdLst/>
              <a:ahLst/>
              <a:cxnLst/>
              <a:rect l="l" t="t" r="r" b="b"/>
              <a:pathLst>
                <a:path w="1916" h="21764" extrusionOk="0">
                  <a:moveTo>
                    <a:pt x="1368" y="0"/>
                  </a:moveTo>
                  <a:lnTo>
                    <a:pt x="1" y="2007"/>
                  </a:lnTo>
                  <a:lnTo>
                    <a:pt x="578" y="21764"/>
                  </a:lnTo>
                  <a:lnTo>
                    <a:pt x="1915" y="20700"/>
                  </a:lnTo>
                  <a:lnTo>
                    <a:pt x="136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3"/>
            <p:cNvSpPr/>
            <p:nvPr/>
          </p:nvSpPr>
          <p:spPr>
            <a:xfrm>
              <a:off x="6013251" y="3193444"/>
              <a:ext cx="1684900" cy="175148"/>
            </a:xfrm>
            <a:custGeom>
              <a:avLst/>
              <a:gdLst/>
              <a:ahLst/>
              <a:cxnLst/>
              <a:rect l="l" t="t" r="r" b="b"/>
              <a:pathLst>
                <a:path w="31582" h="3283" extrusionOk="0">
                  <a:moveTo>
                    <a:pt x="1" y="0"/>
                  </a:moveTo>
                  <a:lnTo>
                    <a:pt x="1" y="3283"/>
                  </a:lnTo>
                  <a:lnTo>
                    <a:pt x="31582" y="3283"/>
                  </a:lnTo>
                  <a:lnTo>
                    <a:pt x="3127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3"/>
            <p:cNvSpPr/>
            <p:nvPr/>
          </p:nvSpPr>
          <p:spPr>
            <a:xfrm>
              <a:off x="7681839" y="2801019"/>
              <a:ext cx="259548" cy="567591"/>
            </a:xfrm>
            <a:custGeom>
              <a:avLst/>
              <a:gdLst/>
              <a:ahLst/>
              <a:cxnLst/>
              <a:rect l="l" t="t" r="r" b="b"/>
              <a:pathLst>
                <a:path w="4865" h="10639" extrusionOk="0">
                  <a:moveTo>
                    <a:pt x="4864" y="0"/>
                  </a:moveTo>
                  <a:lnTo>
                    <a:pt x="1" y="7356"/>
                  </a:lnTo>
                  <a:lnTo>
                    <a:pt x="305" y="10639"/>
                  </a:lnTo>
                  <a:lnTo>
                    <a:pt x="4743" y="2949"/>
                  </a:lnTo>
                  <a:lnTo>
                    <a:pt x="4864"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3"/>
            <p:cNvSpPr/>
            <p:nvPr/>
          </p:nvSpPr>
          <p:spPr>
            <a:xfrm>
              <a:off x="6079724" y="3368531"/>
              <a:ext cx="157382" cy="1054089"/>
            </a:xfrm>
            <a:custGeom>
              <a:avLst/>
              <a:gdLst/>
              <a:ahLst/>
              <a:cxnLst/>
              <a:rect l="l" t="t" r="r" b="b"/>
              <a:pathLst>
                <a:path w="2950" h="19758" extrusionOk="0">
                  <a:moveTo>
                    <a:pt x="1" y="1"/>
                  </a:moveTo>
                  <a:lnTo>
                    <a:pt x="1034" y="19758"/>
                  </a:lnTo>
                  <a:lnTo>
                    <a:pt x="2949" y="19758"/>
                  </a:lnTo>
                  <a:lnTo>
                    <a:pt x="2372"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3"/>
            <p:cNvSpPr/>
            <p:nvPr/>
          </p:nvSpPr>
          <p:spPr>
            <a:xfrm>
              <a:off x="6206213" y="3368531"/>
              <a:ext cx="102219" cy="1054089"/>
            </a:xfrm>
            <a:custGeom>
              <a:avLst/>
              <a:gdLst/>
              <a:ahLst/>
              <a:cxnLst/>
              <a:rect l="l" t="t" r="r" b="b"/>
              <a:pathLst>
                <a:path w="1916" h="19758" extrusionOk="0">
                  <a:moveTo>
                    <a:pt x="1" y="1"/>
                  </a:moveTo>
                  <a:lnTo>
                    <a:pt x="578" y="19758"/>
                  </a:lnTo>
                  <a:lnTo>
                    <a:pt x="1916" y="18725"/>
                  </a:lnTo>
                  <a:lnTo>
                    <a:pt x="1247"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3"/>
            <p:cNvSpPr/>
            <p:nvPr/>
          </p:nvSpPr>
          <p:spPr>
            <a:xfrm>
              <a:off x="7453240" y="3368531"/>
              <a:ext cx="157329" cy="1054089"/>
            </a:xfrm>
            <a:custGeom>
              <a:avLst/>
              <a:gdLst/>
              <a:ahLst/>
              <a:cxnLst/>
              <a:rect l="l" t="t" r="r" b="b"/>
              <a:pathLst>
                <a:path w="2949" h="19758" extrusionOk="0">
                  <a:moveTo>
                    <a:pt x="0" y="1"/>
                  </a:moveTo>
                  <a:lnTo>
                    <a:pt x="1034" y="19758"/>
                  </a:lnTo>
                  <a:lnTo>
                    <a:pt x="2948" y="19758"/>
                  </a:lnTo>
                  <a:lnTo>
                    <a:pt x="2371"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3"/>
            <p:cNvSpPr/>
            <p:nvPr/>
          </p:nvSpPr>
          <p:spPr>
            <a:xfrm>
              <a:off x="7579677" y="3368531"/>
              <a:ext cx="102219" cy="1054089"/>
            </a:xfrm>
            <a:custGeom>
              <a:avLst/>
              <a:gdLst/>
              <a:ahLst/>
              <a:cxnLst/>
              <a:rect l="l" t="t" r="r" b="b"/>
              <a:pathLst>
                <a:path w="1916" h="19758" extrusionOk="0">
                  <a:moveTo>
                    <a:pt x="1" y="1"/>
                  </a:moveTo>
                  <a:lnTo>
                    <a:pt x="578" y="19758"/>
                  </a:lnTo>
                  <a:lnTo>
                    <a:pt x="1916" y="18725"/>
                  </a:lnTo>
                  <a:lnTo>
                    <a:pt x="1247"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3"/>
            <p:cNvSpPr/>
            <p:nvPr/>
          </p:nvSpPr>
          <p:spPr>
            <a:xfrm>
              <a:off x="5885161" y="3024812"/>
              <a:ext cx="468680" cy="168693"/>
            </a:xfrm>
            <a:custGeom>
              <a:avLst/>
              <a:gdLst/>
              <a:ahLst/>
              <a:cxnLst/>
              <a:rect l="l" t="t" r="r" b="b"/>
              <a:pathLst>
                <a:path w="8785" h="3162" extrusionOk="0">
                  <a:moveTo>
                    <a:pt x="0" y="0"/>
                  </a:moveTo>
                  <a:lnTo>
                    <a:pt x="578" y="3161"/>
                  </a:lnTo>
                  <a:lnTo>
                    <a:pt x="8785" y="3161"/>
                  </a:lnTo>
                  <a:cubicBezTo>
                    <a:pt x="8055" y="2310"/>
                    <a:pt x="7295" y="912"/>
                    <a:pt x="6596" y="0"/>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3"/>
            <p:cNvSpPr/>
            <p:nvPr/>
          </p:nvSpPr>
          <p:spPr>
            <a:xfrm>
              <a:off x="6237049" y="3024812"/>
              <a:ext cx="248131" cy="168693"/>
            </a:xfrm>
            <a:custGeom>
              <a:avLst/>
              <a:gdLst/>
              <a:ahLst/>
              <a:cxnLst/>
              <a:rect l="l" t="t" r="r" b="b"/>
              <a:pathLst>
                <a:path w="4651" h="3162" extrusionOk="0">
                  <a:moveTo>
                    <a:pt x="0" y="0"/>
                  </a:moveTo>
                  <a:cubicBezTo>
                    <a:pt x="699" y="912"/>
                    <a:pt x="1459" y="2310"/>
                    <a:pt x="2189" y="3161"/>
                  </a:cubicBezTo>
                  <a:lnTo>
                    <a:pt x="4651" y="3161"/>
                  </a:lnTo>
                  <a:cubicBezTo>
                    <a:pt x="3982" y="2249"/>
                    <a:pt x="3070" y="882"/>
                    <a:pt x="2310" y="0"/>
                  </a:cubicBezTo>
                  <a:close/>
                </a:path>
              </a:pathLst>
            </a:custGeom>
            <a:solidFill>
              <a:srgbClr val="FFBB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3"/>
            <p:cNvSpPr/>
            <p:nvPr/>
          </p:nvSpPr>
          <p:spPr>
            <a:xfrm>
              <a:off x="6361885" y="3024812"/>
              <a:ext cx="275766" cy="168693"/>
            </a:xfrm>
            <a:custGeom>
              <a:avLst/>
              <a:gdLst/>
              <a:ahLst/>
              <a:cxnLst/>
              <a:rect l="l" t="t" r="r" b="b"/>
              <a:pathLst>
                <a:path w="5169" h="3162" extrusionOk="0">
                  <a:moveTo>
                    <a:pt x="1" y="0"/>
                  </a:moveTo>
                  <a:cubicBezTo>
                    <a:pt x="730" y="882"/>
                    <a:pt x="1642" y="2249"/>
                    <a:pt x="2311" y="3161"/>
                  </a:cubicBezTo>
                  <a:lnTo>
                    <a:pt x="5168" y="3161"/>
                  </a:lnTo>
                  <a:cubicBezTo>
                    <a:pt x="4651" y="2249"/>
                    <a:pt x="3831" y="882"/>
                    <a:pt x="3344" y="0"/>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3"/>
            <p:cNvSpPr/>
            <p:nvPr/>
          </p:nvSpPr>
          <p:spPr>
            <a:xfrm>
              <a:off x="6775391" y="3024812"/>
              <a:ext cx="929250" cy="168693"/>
            </a:xfrm>
            <a:custGeom>
              <a:avLst/>
              <a:gdLst/>
              <a:ahLst/>
              <a:cxnLst/>
              <a:rect l="l" t="t" r="r" b="b"/>
              <a:pathLst>
                <a:path w="17418" h="3162" extrusionOk="0">
                  <a:moveTo>
                    <a:pt x="1" y="0"/>
                  </a:moveTo>
                  <a:cubicBezTo>
                    <a:pt x="457" y="942"/>
                    <a:pt x="1277" y="2219"/>
                    <a:pt x="1885" y="3161"/>
                  </a:cubicBezTo>
                  <a:lnTo>
                    <a:pt x="16992" y="3161"/>
                  </a:lnTo>
                  <a:lnTo>
                    <a:pt x="17417" y="0"/>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3"/>
            <p:cNvSpPr/>
            <p:nvPr/>
          </p:nvSpPr>
          <p:spPr>
            <a:xfrm>
              <a:off x="6540283" y="3024812"/>
              <a:ext cx="335732" cy="168693"/>
            </a:xfrm>
            <a:custGeom>
              <a:avLst/>
              <a:gdLst/>
              <a:ahLst/>
              <a:cxnLst/>
              <a:rect l="l" t="t" r="r" b="b"/>
              <a:pathLst>
                <a:path w="6293" h="3162" extrusionOk="0">
                  <a:moveTo>
                    <a:pt x="0" y="0"/>
                  </a:moveTo>
                  <a:cubicBezTo>
                    <a:pt x="487" y="912"/>
                    <a:pt x="1307" y="2249"/>
                    <a:pt x="1824" y="3161"/>
                  </a:cubicBezTo>
                  <a:lnTo>
                    <a:pt x="6292" y="3161"/>
                  </a:lnTo>
                  <a:cubicBezTo>
                    <a:pt x="5684" y="2219"/>
                    <a:pt x="4864" y="942"/>
                    <a:pt x="4408" y="0"/>
                  </a:cubicBezTo>
                  <a:close/>
                </a:path>
              </a:pathLst>
            </a:custGeom>
            <a:solidFill>
              <a:srgbClr val="FFBB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3"/>
            <p:cNvSpPr/>
            <p:nvPr/>
          </p:nvSpPr>
          <p:spPr>
            <a:xfrm>
              <a:off x="5890016" y="2578880"/>
              <a:ext cx="2083851" cy="446006"/>
            </a:xfrm>
            <a:custGeom>
              <a:avLst/>
              <a:gdLst/>
              <a:ahLst/>
              <a:cxnLst/>
              <a:rect l="l" t="t" r="r" b="b"/>
              <a:pathLst>
                <a:path w="39060" h="8360" extrusionOk="0">
                  <a:moveTo>
                    <a:pt x="8511" y="0"/>
                  </a:moveTo>
                  <a:lnTo>
                    <a:pt x="1" y="8359"/>
                  </a:lnTo>
                  <a:lnTo>
                    <a:pt x="34105" y="8359"/>
                  </a:lnTo>
                  <a:lnTo>
                    <a:pt x="39059" y="608"/>
                  </a:lnTo>
                  <a:lnTo>
                    <a:pt x="8511" y="0"/>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3"/>
            <p:cNvSpPr/>
            <p:nvPr/>
          </p:nvSpPr>
          <p:spPr>
            <a:xfrm>
              <a:off x="6890518" y="2611315"/>
              <a:ext cx="638973" cy="361660"/>
            </a:xfrm>
            <a:custGeom>
              <a:avLst/>
              <a:gdLst/>
              <a:ahLst/>
              <a:cxnLst/>
              <a:rect l="l" t="t" r="r" b="b"/>
              <a:pathLst>
                <a:path w="11977" h="6779" extrusionOk="0">
                  <a:moveTo>
                    <a:pt x="10852" y="578"/>
                  </a:moveTo>
                  <a:cubicBezTo>
                    <a:pt x="11034" y="578"/>
                    <a:pt x="11186" y="699"/>
                    <a:pt x="11186" y="851"/>
                  </a:cubicBezTo>
                  <a:cubicBezTo>
                    <a:pt x="11186" y="1003"/>
                    <a:pt x="11034" y="1125"/>
                    <a:pt x="10852" y="1125"/>
                  </a:cubicBezTo>
                  <a:cubicBezTo>
                    <a:pt x="10670" y="1125"/>
                    <a:pt x="10518" y="1003"/>
                    <a:pt x="10518" y="851"/>
                  </a:cubicBezTo>
                  <a:cubicBezTo>
                    <a:pt x="10518" y="699"/>
                    <a:pt x="10670" y="578"/>
                    <a:pt x="10852" y="578"/>
                  </a:cubicBezTo>
                  <a:close/>
                  <a:moveTo>
                    <a:pt x="10183" y="2827"/>
                  </a:moveTo>
                  <a:cubicBezTo>
                    <a:pt x="10366" y="2827"/>
                    <a:pt x="10518" y="2979"/>
                    <a:pt x="10518" y="3131"/>
                  </a:cubicBezTo>
                  <a:cubicBezTo>
                    <a:pt x="10518" y="3283"/>
                    <a:pt x="10366" y="3404"/>
                    <a:pt x="10183" y="3404"/>
                  </a:cubicBezTo>
                  <a:cubicBezTo>
                    <a:pt x="10001" y="3404"/>
                    <a:pt x="9849" y="3252"/>
                    <a:pt x="9849" y="3131"/>
                  </a:cubicBezTo>
                  <a:cubicBezTo>
                    <a:pt x="9849" y="2979"/>
                    <a:pt x="10001" y="2827"/>
                    <a:pt x="10183" y="2827"/>
                  </a:cubicBezTo>
                  <a:close/>
                  <a:moveTo>
                    <a:pt x="9211" y="5593"/>
                  </a:moveTo>
                  <a:cubicBezTo>
                    <a:pt x="9393" y="5593"/>
                    <a:pt x="9545" y="5715"/>
                    <a:pt x="9545" y="5867"/>
                  </a:cubicBezTo>
                  <a:cubicBezTo>
                    <a:pt x="9545" y="5988"/>
                    <a:pt x="9363" y="6140"/>
                    <a:pt x="9211" y="6140"/>
                  </a:cubicBezTo>
                  <a:cubicBezTo>
                    <a:pt x="9028" y="6140"/>
                    <a:pt x="8876" y="6018"/>
                    <a:pt x="8876" y="5867"/>
                  </a:cubicBezTo>
                  <a:cubicBezTo>
                    <a:pt x="8876" y="5715"/>
                    <a:pt x="8998" y="5593"/>
                    <a:pt x="9211" y="5593"/>
                  </a:cubicBezTo>
                  <a:close/>
                  <a:moveTo>
                    <a:pt x="3132" y="0"/>
                  </a:moveTo>
                  <a:lnTo>
                    <a:pt x="1" y="6778"/>
                  </a:lnTo>
                  <a:lnTo>
                    <a:pt x="9849" y="6778"/>
                  </a:lnTo>
                  <a:lnTo>
                    <a:pt x="11977" y="0"/>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3"/>
            <p:cNvSpPr/>
            <p:nvPr/>
          </p:nvSpPr>
          <p:spPr>
            <a:xfrm>
              <a:off x="7320935" y="2623052"/>
              <a:ext cx="110595" cy="330130"/>
            </a:xfrm>
            <a:custGeom>
              <a:avLst/>
              <a:gdLst/>
              <a:ahLst/>
              <a:cxnLst/>
              <a:rect l="l" t="t" r="r" b="b"/>
              <a:pathLst>
                <a:path w="2073" h="6188" extrusionOk="0">
                  <a:moveTo>
                    <a:pt x="1977" y="1"/>
                  </a:moveTo>
                  <a:cubicBezTo>
                    <a:pt x="1945" y="1"/>
                    <a:pt x="1915" y="18"/>
                    <a:pt x="1903" y="54"/>
                  </a:cubicBezTo>
                  <a:cubicBezTo>
                    <a:pt x="1143" y="1999"/>
                    <a:pt x="535" y="4096"/>
                    <a:pt x="18" y="6102"/>
                  </a:cubicBezTo>
                  <a:cubicBezTo>
                    <a:pt x="0" y="6155"/>
                    <a:pt x="34" y="6188"/>
                    <a:pt x="71" y="6188"/>
                  </a:cubicBezTo>
                  <a:cubicBezTo>
                    <a:pt x="98" y="6188"/>
                    <a:pt x="127" y="6171"/>
                    <a:pt x="140" y="6133"/>
                  </a:cubicBezTo>
                  <a:cubicBezTo>
                    <a:pt x="900" y="4218"/>
                    <a:pt x="1568" y="2121"/>
                    <a:pt x="2055" y="115"/>
                  </a:cubicBezTo>
                  <a:cubicBezTo>
                    <a:pt x="2073" y="41"/>
                    <a:pt x="2024" y="1"/>
                    <a:pt x="1977" y="1"/>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3"/>
            <p:cNvSpPr/>
            <p:nvPr/>
          </p:nvSpPr>
          <p:spPr>
            <a:xfrm>
              <a:off x="6955390" y="2862316"/>
              <a:ext cx="441151" cy="19419"/>
            </a:xfrm>
            <a:custGeom>
              <a:avLst/>
              <a:gdLst/>
              <a:ahLst/>
              <a:cxnLst/>
              <a:rect l="l" t="t" r="r" b="b"/>
              <a:pathLst>
                <a:path w="8269" h="364" extrusionOk="0">
                  <a:moveTo>
                    <a:pt x="5180" y="1"/>
                  </a:moveTo>
                  <a:cubicBezTo>
                    <a:pt x="3355" y="1"/>
                    <a:pt x="1369" y="53"/>
                    <a:pt x="92" y="128"/>
                  </a:cubicBezTo>
                  <a:cubicBezTo>
                    <a:pt x="1" y="128"/>
                    <a:pt x="1" y="250"/>
                    <a:pt x="92" y="250"/>
                  </a:cubicBezTo>
                  <a:cubicBezTo>
                    <a:pt x="1125" y="326"/>
                    <a:pt x="2630" y="364"/>
                    <a:pt x="4134" y="364"/>
                  </a:cubicBezTo>
                  <a:cubicBezTo>
                    <a:pt x="5639" y="364"/>
                    <a:pt x="7144" y="326"/>
                    <a:pt x="8177" y="250"/>
                  </a:cubicBezTo>
                  <a:cubicBezTo>
                    <a:pt x="8268" y="250"/>
                    <a:pt x="8268" y="98"/>
                    <a:pt x="8177" y="67"/>
                  </a:cubicBezTo>
                  <a:cubicBezTo>
                    <a:pt x="7376" y="21"/>
                    <a:pt x="6309" y="1"/>
                    <a:pt x="5180" y="1"/>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3"/>
            <p:cNvSpPr/>
            <p:nvPr/>
          </p:nvSpPr>
          <p:spPr>
            <a:xfrm>
              <a:off x="6970007" y="2800646"/>
              <a:ext cx="442752" cy="18086"/>
            </a:xfrm>
            <a:custGeom>
              <a:avLst/>
              <a:gdLst/>
              <a:ahLst/>
              <a:cxnLst/>
              <a:rect l="l" t="t" r="r" b="b"/>
              <a:pathLst>
                <a:path w="8299" h="339" extrusionOk="0">
                  <a:moveTo>
                    <a:pt x="5029" y="0"/>
                  </a:moveTo>
                  <a:cubicBezTo>
                    <a:pt x="3254" y="0"/>
                    <a:pt x="1350" y="44"/>
                    <a:pt x="91" y="99"/>
                  </a:cubicBezTo>
                  <a:cubicBezTo>
                    <a:pt x="0" y="129"/>
                    <a:pt x="0" y="251"/>
                    <a:pt x="91" y="251"/>
                  </a:cubicBezTo>
                  <a:cubicBezTo>
                    <a:pt x="1082" y="308"/>
                    <a:pt x="2478" y="338"/>
                    <a:pt x="3895" y="338"/>
                  </a:cubicBezTo>
                  <a:cubicBezTo>
                    <a:pt x="5478" y="338"/>
                    <a:pt x="7086" y="300"/>
                    <a:pt x="8177" y="220"/>
                  </a:cubicBezTo>
                  <a:cubicBezTo>
                    <a:pt x="8298" y="220"/>
                    <a:pt x="8268" y="68"/>
                    <a:pt x="8177" y="68"/>
                  </a:cubicBezTo>
                  <a:cubicBezTo>
                    <a:pt x="7338" y="20"/>
                    <a:pt x="6212" y="0"/>
                    <a:pt x="5029"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3"/>
            <p:cNvSpPr/>
            <p:nvPr/>
          </p:nvSpPr>
          <p:spPr>
            <a:xfrm>
              <a:off x="7012153" y="2749219"/>
              <a:ext cx="411915" cy="17072"/>
            </a:xfrm>
            <a:custGeom>
              <a:avLst/>
              <a:gdLst/>
              <a:ahLst/>
              <a:cxnLst/>
              <a:rect l="l" t="t" r="r" b="b"/>
              <a:pathLst>
                <a:path w="7721" h="320" extrusionOk="0">
                  <a:moveTo>
                    <a:pt x="5130" y="1"/>
                  </a:moveTo>
                  <a:cubicBezTo>
                    <a:pt x="3354" y="1"/>
                    <a:pt x="1345" y="61"/>
                    <a:pt x="92" y="120"/>
                  </a:cubicBezTo>
                  <a:cubicBezTo>
                    <a:pt x="0" y="120"/>
                    <a:pt x="0" y="242"/>
                    <a:pt x="92" y="242"/>
                  </a:cubicBezTo>
                  <a:cubicBezTo>
                    <a:pt x="931" y="295"/>
                    <a:pt x="2110" y="319"/>
                    <a:pt x="3333" y="319"/>
                  </a:cubicBezTo>
                  <a:cubicBezTo>
                    <a:pt x="4899" y="319"/>
                    <a:pt x="6537" y="280"/>
                    <a:pt x="7630" y="212"/>
                  </a:cubicBezTo>
                  <a:cubicBezTo>
                    <a:pt x="7721" y="181"/>
                    <a:pt x="7721" y="60"/>
                    <a:pt x="7599" y="60"/>
                  </a:cubicBezTo>
                  <a:cubicBezTo>
                    <a:pt x="6938" y="18"/>
                    <a:pt x="6066" y="1"/>
                    <a:pt x="5130" y="1"/>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3"/>
            <p:cNvSpPr/>
            <p:nvPr/>
          </p:nvSpPr>
          <p:spPr>
            <a:xfrm>
              <a:off x="7020262" y="2699712"/>
              <a:ext cx="411915" cy="16859"/>
            </a:xfrm>
            <a:custGeom>
              <a:avLst/>
              <a:gdLst/>
              <a:ahLst/>
              <a:cxnLst/>
              <a:rect l="l" t="t" r="r" b="b"/>
              <a:pathLst>
                <a:path w="7721" h="316" extrusionOk="0">
                  <a:moveTo>
                    <a:pt x="5119" y="0"/>
                  </a:moveTo>
                  <a:cubicBezTo>
                    <a:pt x="3348" y="0"/>
                    <a:pt x="1359" y="47"/>
                    <a:pt x="92" y="106"/>
                  </a:cubicBezTo>
                  <a:cubicBezTo>
                    <a:pt x="0" y="106"/>
                    <a:pt x="31" y="228"/>
                    <a:pt x="92" y="228"/>
                  </a:cubicBezTo>
                  <a:cubicBezTo>
                    <a:pt x="1010" y="285"/>
                    <a:pt x="2308" y="315"/>
                    <a:pt x="3627" y="315"/>
                  </a:cubicBezTo>
                  <a:cubicBezTo>
                    <a:pt x="5102" y="315"/>
                    <a:pt x="6603" y="278"/>
                    <a:pt x="7630" y="197"/>
                  </a:cubicBezTo>
                  <a:cubicBezTo>
                    <a:pt x="7721" y="197"/>
                    <a:pt x="7721" y="45"/>
                    <a:pt x="7630" y="45"/>
                  </a:cubicBezTo>
                  <a:cubicBezTo>
                    <a:pt x="6952" y="14"/>
                    <a:pt x="6067" y="0"/>
                    <a:pt x="5119"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3"/>
            <p:cNvSpPr/>
            <p:nvPr/>
          </p:nvSpPr>
          <p:spPr>
            <a:xfrm>
              <a:off x="7036480" y="2648712"/>
              <a:ext cx="411915" cy="17019"/>
            </a:xfrm>
            <a:custGeom>
              <a:avLst/>
              <a:gdLst/>
              <a:ahLst/>
              <a:cxnLst/>
              <a:rect l="l" t="t" r="r" b="b"/>
              <a:pathLst>
                <a:path w="7721" h="319" extrusionOk="0">
                  <a:moveTo>
                    <a:pt x="5145" y="0"/>
                  </a:moveTo>
                  <a:cubicBezTo>
                    <a:pt x="3368" y="0"/>
                    <a:pt x="1365" y="60"/>
                    <a:pt x="92" y="120"/>
                  </a:cubicBezTo>
                  <a:cubicBezTo>
                    <a:pt x="0" y="120"/>
                    <a:pt x="0" y="241"/>
                    <a:pt x="92" y="241"/>
                  </a:cubicBezTo>
                  <a:cubicBezTo>
                    <a:pt x="944" y="295"/>
                    <a:pt x="2125" y="319"/>
                    <a:pt x="3345" y="319"/>
                  </a:cubicBezTo>
                  <a:cubicBezTo>
                    <a:pt x="4908" y="319"/>
                    <a:pt x="6537" y="279"/>
                    <a:pt x="7630" y="211"/>
                  </a:cubicBezTo>
                  <a:cubicBezTo>
                    <a:pt x="7721" y="181"/>
                    <a:pt x="7721" y="59"/>
                    <a:pt x="7630" y="59"/>
                  </a:cubicBezTo>
                  <a:cubicBezTo>
                    <a:pt x="6958" y="17"/>
                    <a:pt x="6083" y="0"/>
                    <a:pt x="5145"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3"/>
            <p:cNvSpPr/>
            <p:nvPr/>
          </p:nvSpPr>
          <p:spPr>
            <a:xfrm>
              <a:off x="7190498" y="2920998"/>
              <a:ext cx="17926" cy="22780"/>
            </a:xfrm>
            <a:custGeom>
              <a:avLst/>
              <a:gdLst/>
              <a:ahLst/>
              <a:cxnLst/>
              <a:rect l="l" t="t" r="r" b="b"/>
              <a:pathLst>
                <a:path w="336" h="427" extrusionOk="0">
                  <a:moveTo>
                    <a:pt x="214" y="1"/>
                  </a:moveTo>
                  <a:cubicBezTo>
                    <a:pt x="123" y="122"/>
                    <a:pt x="1" y="244"/>
                    <a:pt x="1" y="426"/>
                  </a:cubicBezTo>
                  <a:cubicBezTo>
                    <a:pt x="123" y="426"/>
                    <a:pt x="244" y="396"/>
                    <a:pt x="275" y="335"/>
                  </a:cubicBezTo>
                  <a:cubicBezTo>
                    <a:pt x="335" y="274"/>
                    <a:pt x="275" y="153"/>
                    <a:pt x="2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3"/>
            <p:cNvSpPr/>
            <p:nvPr/>
          </p:nvSpPr>
          <p:spPr>
            <a:xfrm>
              <a:off x="6992681" y="2796165"/>
              <a:ext cx="170347" cy="145966"/>
            </a:xfrm>
            <a:custGeom>
              <a:avLst/>
              <a:gdLst/>
              <a:ahLst/>
              <a:cxnLst/>
              <a:rect l="l" t="t" r="r" b="b"/>
              <a:pathLst>
                <a:path w="3193" h="2736" extrusionOk="0">
                  <a:moveTo>
                    <a:pt x="487" y="0"/>
                  </a:moveTo>
                  <a:lnTo>
                    <a:pt x="1" y="821"/>
                  </a:lnTo>
                  <a:lnTo>
                    <a:pt x="3071" y="2705"/>
                  </a:lnTo>
                  <a:lnTo>
                    <a:pt x="3071" y="2736"/>
                  </a:lnTo>
                  <a:lnTo>
                    <a:pt x="3101" y="2736"/>
                  </a:lnTo>
                  <a:cubicBezTo>
                    <a:pt x="3131" y="2675"/>
                    <a:pt x="3162" y="2645"/>
                    <a:pt x="3192" y="2614"/>
                  </a:cubicBezTo>
                  <a:cubicBezTo>
                    <a:pt x="2372" y="2189"/>
                    <a:pt x="1308" y="1581"/>
                    <a:pt x="700" y="851"/>
                  </a:cubicBezTo>
                  <a:cubicBezTo>
                    <a:pt x="517" y="608"/>
                    <a:pt x="548" y="335"/>
                    <a:pt x="669" y="91"/>
                  </a:cubicBezTo>
                  <a:lnTo>
                    <a:pt x="487" y="0"/>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3"/>
            <p:cNvSpPr/>
            <p:nvPr/>
          </p:nvSpPr>
          <p:spPr>
            <a:xfrm>
              <a:off x="7020262" y="2801019"/>
              <a:ext cx="165438" cy="134655"/>
            </a:xfrm>
            <a:custGeom>
              <a:avLst/>
              <a:gdLst/>
              <a:ahLst/>
              <a:cxnLst/>
              <a:rect l="l" t="t" r="r" b="b"/>
              <a:pathLst>
                <a:path w="3101" h="2524" extrusionOk="0">
                  <a:moveTo>
                    <a:pt x="152" y="0"/>
                  </a:moveTo>
                  <a:lnTo>
                    <a:pt x="152" y="0"/>
                  </a:lnTo>
                  <a:cubicBezTo>
                    <a:pt x="31" y="244"/>
                    <a:pt x="0" y="517"/>
                    <a:pt x="183" y="760"/>
                  </a:cubicBezTo>
                  <a:cubicBezTo>
                    <a:pt x="791" y="1490"/>
                    <a:pt x="1855" y="2067"/>
                    <a:pt x="2675" y="2523"/>
                  </a:cubicBezTo>
                  <a:cubicBezTo>
                    <a:pt x="2736" y="2462"/>
                    <a:pt x="2797" y="2432"/>
                    <a:pt x="2797" y="2432"/>
                  </a:cubicBezTo>
                  <a:cubicBezTo>
                    <a:pt x="2645" y="2128"/>
                    <a:pt x="3010" y="2037"/>
                    <a:pt x="3010" y="2037"/>
                  </a:cubicBezTo>
                  <a:cubicBezTo>
                    <a:pt x="2949" y="1915"/>
                    <a:pt x="3010" y="1824"/>
                    <a:pt x="3101" y="1794"/>
                  </a:cubicBezTo>
                  <a:cubicBezTo>
                    <a:pt x="3070" y="1763"/>
                    <a:pt x="3070" y="1763"/>
                    <a:pt x="3070" y="1763"/>
                  </a:cubicBezTo>
                  <a:lnTo>
                    <a:pt x="3070" y="1794"/>
                  </a:lnTo>
                  <a:lnTo>
                    <a:pt x="152" y="0"/>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3"/>
            <p:cNvSpPr/>
            <p:nvPr/>
          </p:nvSpPr>
          <p:spPr>
            <a:xfrm>
              <a:off x="7158115" y="2935615"/>
              <a:ext cx="17872" cy="8163"/>
            </a:xfrm>
            <a:custGeom>
              <a:avLst/>
              <a:gdLst/>
              <a:ahLst/>
              <a:cxnLst/>
              <a:rect l="l" t="t" r="r" b="b"/>
              <a:pathLst>
                <a:path w="335" h="153" extrusionOk="0">
                  <a:moveTo>
                    <a:pt x="91" y="0"/>
                  </a:moveTo>
                  <a:cubicBezTo>
                    <a:pt x="61" y="31"/>
                    <a:pt x="30" y="61"/>
                    <a:pt x="0" y="122"/>
                  </a:cubicBezTo>
                  <a:cubicBezTo>
                    <a:pt x="61" y="122"/>
                    <a:pt x="182" y="122"/>
                    <a:pt x="334" y="152"/>
                  </a:cubicBezTo>
                  <a:lnTo>
                    <a:pt x="91" y="0"/>
                  </a:lnTo>
                  <a:close/>
                </a:path>
              </a:pathLst>
            </a:custGeom>
            <a:solidFill>
              <a:srgbClr val="FFD4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3"/>
            <p:cNvSpPr/>
            <p:nvPr/>
          </p:nvSpPr>
          <p:spPr>
            <a:xfrm>
              <a:off x="7161316" y="2896671"/>
              <a:ext cx="40599" cy="47108"/>
            </a:xfrm>
            <a:custGeom>
              <a:avLst/>
              <a:gdLst/>
              <a:ahLst/>
              <a:cxnLst/>
              <a:rect l="l" t="t" r="r" b="b"/>
              <a:pathLst>
                <a:path w="761" h="883" extrusionOk="0">
                  <a:moveTo>
                    <a:pt x="457" y="1"/>
                  </a:moveTo>
                  <a:cubicBezTo>
                    <a:pt x="366" y="31"/>
                    <a:pt x="305" y="122"/>
                    <a:pt x="366" y="244"/>
                  </a:cubicBezTo>
                  <a:cubicBezTo>
                    <a:pt x="366" y="244"/>
                    <a:pt x="1" y="335"/>
                    <a:pt x="153" y="639"/>
                  </a:cubicBezTo>
                  <a:cubicBezTo>
                    <a:pt x="153" y="639"/>
                    <a:pt x="92" y="669"/>
                    <a:pt x="31" y="730"/>
                  </a:cubicBezTo>
                  <a:lnTo>
                    <a:pt x="274" y="882"/>
                  </a:lnTo>
                  <a:lnTo>
                    <a:pt x="518" y="882"/>
                  </a:lnTo>
                  <a:cubicBezTo>
                    <a:pt x="548" y="700"/>
                    <a:pt x="670" y="578"/>
                    <a:pt x="761" y="457"/>
                  </a:cubicBezTo>
                  <a:cubicBezTo>
                    <a:pt x="700" y="335"/>
                    <a:pt x="487" y="31"/>
                    <a:pt x="457" y="1"/>
                  </a:cubicBezTo>
                  <a:close/>
                </a:path>
              </a:pathLst>
            </a:custGeom>
            <a:solidFill>
              <a:srgbClr val="FFE1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3"/>
            <p:cNvSpPr/>
            <p:nvPr/>
          </p:nvSpPr>
          <p:spPr>
            <a:xfrm>
              <a:off x="6970007" y="2804273"/>
              <a:ext cx="25981" cy="33130"/>
            </a:xfrm>
            <a:custGeom>
              <a:avLst/>
              <a:gdLst/>
              <a:ahLst/>
              <a:cxnLst/>
              <a:rect l="l" t="t" r="r" b="b"/>
              <a:pathLst>
                <a:path w="487" h="621" extrusionOk="0">
                  <a:moveTo>
                    <a:pt x="183" y="0"/>
                  </a:moveTo>
                  <a:lnTo>
                    <a:pt x="61" y="183"/>
                  </a:lnTo>
                  <a:cubicBezTo>
                    <a:pt x="61" y="243"/>
                    <a:pt x="0" y="395"/>
                    <a:pt x="91" y="456"/>
                  </a:cubicBezTo>
                  <a:lnTo>
                    <a:pt x="304" y="608"/>
                  </a:lnTo>
                  <a:cubicBezTo>
                    <a:pt x="313" y="617"/>
                    <a:pt x="322" y="621"/>
                    <a:pt x="331" y="621"/>
                  </a:cubicBezTo>
                  <a:cubicBezTo>
                    <a:pt x="352" y="621"/>
                    <a:pt x="374" y="599"/>
                    <a:pt x="395" y="578"/>
                  </a:cubicBezTo>
                  <a:lnTo>
                    <a:pt x="486" y="456"/>
                  </a:lnTo>
                  <a:cubicBezTo>
                    <a:pt x="304" y="335"/>
                    <a:pt x="213" y="183"/>
                    <a:pt x="183" y="0"/>
                  </a:cubicBezTo>
                  <a:close/>
                </a:path>
              </a:pathLst>
            </a:custGeom>
            <a:solidFill>
              <a:srgbClr val="F95D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3"/>
            <p:cNvSpPr/>
            <p:nvPr/>
          </p:nvSpPr>
          <p:spPr>
            <a:xfrm>
              <a:off x="6979717" y="2784055"/>
              <a:ext cx="35745" cy="44601"/>
            </a:xfrm>
            <a:custGeom>
              <a:avLst/>
              <a:gdLst/>
              <a:ahLst/>
              <a:cxnLst/>
              <a:rect l="l" t="t" r="r" b="b"/>
              <a:pathLst>
                <a:path w="670" h="836" extrusionOk="0">
                  <a:moveTo>
                    <a:pt x="349" y="0"/>
                  </a:moveTo>
                  <a:cubicBezTo>
                    <a:pt x="267" y="0"/>
                    <a:pt x="178" y="111"/>
                    <a:pt x="153" y="136"/>
                  </a:cubicBezTo>
                  <a:lnTo>
                    <a:pt x="31" y="349"/>
                  </a:lnTo>
                  <a:lnTo>
                    <a:pt x="1" y="410"/>
                  </a:lnTo>
                  <a:cubicBezTo>
                    <a:pt x="31" y="592"/>
                    <a:pt x="122" y="744"/>
                    <a:pt x="304" y="835"/>
                  </a:cubicBezTo>
                  <a:lnTo>
                    <a:pt x="426" y="622"/>
                  </a:lnTo>
                  <a:lnTo>
                    <a:pt x="456" y="562"/>
                  </a:lnTo>
                  <a:lnTo>
                    <a:pt x="639" y="258"/>
                  </a:lnTo>
                  <a:cubicBezTo>
                    <a:pt x="669" y="197"/>
                    <a:pt x="669" y="166"/>
                    <a:pt x="639" y="136"/>
                  </a:cubicBezTo>
                  <a:lnTo>
                    <a:pt x="396" y="14"/>
                  </a:lnTo>
                  <a:cubicBezTo>
                    <a:pt x="381" y="5"/>
                    <a:pt x="365" y="0"/>
                    <a:pt x="349" y="0"/>
                  </a:cubicBezTo>
                  <a:close/>
                </a:path>
              </a:pathLst>
            </a:custGeom>
            <a:solidFill>
              <a:srgbClr val="FA70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3"/>
            <p:cNvSpPr/>
            <p:nvPr/>
          </p:nvSpPr>
          <p:spPr>
            <a:xfrm>
              <a:off x="6986225" y="2825346"/>
              <a:ext cx="13017" cy="14618"/>
            </a:xfrm>
            <a:custGeom>
              <a:avLst/>
              <a:gdLst/>
              <a:ahLst/>
              <a:cxnLst/>
              <a:rect l="l" t="t" r="r" b="b"/>
              <a:pathLst>
                <a:path w="244" h="274" extrusionOk="0">
                  <a:moveTo>
                    <a:pt x="122" y="0"/>
                  </a:moveTo>
                  <a:lnTo>
                    <a:pt x="0" y="213"/>
                  </a:lnTo>
                  <a:lnTo>
                    <a:pt x="122" y="274"/>
                  </a:lnTo>
                  <a:lnTo>
                    <a:pt x="243" y="92"/>
                  </a:lnTo>
                  <a:cubicBezTo>
                    <a:pt x="182" y="61"/>
                    <a:pt x="152" y="31"/>
                    <a:pt x="122" y="0"/>
                  </a:cubicBezTo>
                  <a:close/>
                </a:path>
              </a:pathLst>
            </a:custGeom>
            <a:solidFill>
              <a:srgbClr val="E3E5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3"/>
            <p:cNvSpPr/>
            <p:nvPr/>
          </p:nvSpPr>
          <p:spPr>
            <a:xfrm>
              <a:off x="6992681" y="2791310"/>
              <a:ext cx="27635" cy="38946"/>
            </a:xfrm>
            <a:custGeom>
              <a:avLst/>
              <a:gdLst/>
              <a:ahLst/>
              <a:cxnLst/>
              <a:rect l="l" t="t" r="r" b="b"/>
              <a:pathLst>
                <a:path w="518" h="730" extrusionOk="0">
                  <a:moveTo>
                    <a:pt x="365" y="0"/>
                  </a:moveTo>
                  <a:lnTo>
                    <a:pt x="1" y="638"/>
                  </a:lnTo>
                  <a:cubicBezTo>
                    <a:pt x="31" y="669"/>
                    <a:pt x="61" y="699"/>
                    <a:pt x="122" y="730"/>
                  </a:cubicBezTo>
                  <a:lnTo>
                    <a:pt x="517" y="91"/>
                  </a:lnTo>
                  <a:lnTo>
                    <a:pt x="365" y="0"/>
                  </a:lnTo>
                  <a:close/>
                </a:path>
              </a:pathLst>
            </a:custGeom>
            <a:solidFill>
              <a:srgbClr val="F1F3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3"/>
            <p:cNvSpPr/>
            <p:nvPr/>
          </p:nvSpPr>
          <p:spPr>
            <a:xfrm>
              <a:off x="6404084" y="2014676"/>
              <a:ext cx="1251911" cy="585356"/>
            </a:xfrm>
            <a:custGeom>
              <a:avLst/>
              <a:gdLst/>
              <a:ahLst/>
              <a:cxnLst/>
              <a:rect l="l" t="t" r="r" b="b"/>
              <a:pathLst>
                <a:path w="23466" h="10972" extrusionOk="0">
                  <a:moveTo>
                    <a:pt x="15508" y="0"/>
                  </a:moveTo>
                  <a:cubicBezTo>
                    <a:pt x="14830" y="0"/>
                    <a:pt x="14408" y="90"/>
                    <a:pt x="14408" y="90"/>
                  </a:cubicBezTo>
                  <a:lnTo>
                    <a:pt x="14073" y="1123"/>
                  </a:lnTo>
                  <a:cubicBezTo>
                    <a:pt x="13344" y="1458"/>
                    <a:pt x="12158" y="1488"/>
                    <a:pt x="11763" y="1518"/>
                  </a:cubicBezTo>
                  <a:lnTo>
                    <a:pt x="11733" y="1518"/>
                  </a:lnTo>
                  <a:cubicBezTo>
                    <a:pt x="11307" y="1488"/>
                    <a:pt x="10122" y="1458"/>
                    <a:pt x="9392" y="1123"/>
                  </a:cubicBezTo>
                  <a:lnTo>
                    <a:pt x="9362" y="211"/>
                  </a:lnTo>
                  <a:cubicBezTo>
                    <a:pt x="9362" y="211"/>
                    <a:pt x="8855" y="99"/>
                    <a:pt x="8060" y="99"/>
                  </a:cubicBezTo>
                  <a:cubicBezTo>
                    <a:pt x="6046" y="99"/>
                    <a:pt x="2179" y="818"/>
                    <a:pt x="0" y="5895"/>
                  </a:cubicBezTo>
                  <a:cubicBezTo>
                    <a:pt x="0" y="5895"/>
                    <a:pt x="3526" y="8327"/>
                    <a:pt x="4590" y="8509"/>
                  </a:cubicBezTo>
                  <a:lnTo>
                    <a:pt x="4833" y="10698"/>
                  </a:lnTo>
                  <a:lnTo>
                    <a:pt x="11398" y="10819"/>
                  </a:lnTo>
                  <a:lnTo>
                    <a:pt x="12098" y="10819"/>
                  </a:lnTo>
                  <a:lnTo>
                    <a:pt x="18693" y="10971"/>
                  </a:lnTo>
                  <a:lnTo>
                    <a:pt x="18876" y="8509"/>
                  </a:lnTo>
                  <a:cubicBezTo>
                    <a:pt x="19970" y="8327"/>
                    <a:pt x="23466" y="5895"/>
                    <a:pt x="23466" y="5895"/>
                  </a:cubicBezTo>
                  <a:cubicBezTo>
                    <a:pt x="21231" y="690"/>
                    <a:pt x="17388" y="0"/>
                    <a:pt x="15508"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3"/>
            <p:cNvSpPr/>
            <p:nvPr/>
          </p:nvSpPr>
          <p:spPr>
            <a:xfrm>
              <a:off x="6875953" y="1868610"/>
              <a:ext cx="347042" cy="234206"/>
            </a:xfrm>
            <a:custGeom>
              <a:avLst/>
              <a:gdLst/>
              <a:ahLst/>
              <a:cxnLst/>
              <a:rect l="l" t="t" r="r" b="b"/>
              <a:pathLst>
                <a:path w="6505" h="4390" extrusionOk="0">
                  <a:moveTo>
                    <a:pt x="6505" y="1"/>
                  </a:moveTo>
                  <a:lnTo>
                    <a:pt x="0" y="639"/>
                  </a:lnTo>
                  <a:cubicBezTo>
                    <a:pt x="0" y="639"/>
                    <a:pt x="578" y="2007"/>
                    <a:pt x="608" y="4074"/>
                  </a:cubicBezTo>
                  <a:cubicBezTo>
                    <a:pt x="608" y="4074"/>
                    <a:pt x="1725" y="4389"/>
                    <a:pt x="3052" y="4389"/>
                  </a:cubicBezTo>
                  <a:cubicBezTo>
                    <a:pt x="3743" y="4389"/>
                    <a:pt x="4491" y="4304"/>
                    <a:pt x="5167" y="4044"/>
                  </a:cubicBezTo>
                  <a:lnTo>
                    <a:pt x="6505" y="1"/>
                  </a:ln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3"/>
            <p:cNvSpPr/>
            <p:nvPr/>
          </p:nvSpPr>
          <p:spPr>
            <a:xfrm>
              <a:off x="6261376" y="1519290"/>
              <a:ext cx="241675" cy="149647"/>
            </a:xfrm>
            <a:custGeom>
              <a:avLst/>
              <a:gdLst/>
              <a:ahLst/>
              <a:cxnLst/>
              <a:rect l="l" t="t" r="r" b="b"/>
              <a:pathLst>
                <a:path w="4530" h="2805" extrusionOk="0">
                  <a:moveTo>
                    <a:pt x="2592" y="0"/>
                  </a:moveTo>
                  <a:cubicBezTo>
                    <a:pt x="1673" y="0"/>
                    <a:pt x="757" y="289"/>
                    <a:pt x="0" y="865"/>
                  </a:cubicBezTo>
                  <a:cubicBezTo>
                    <a:pt x="199" y="1859"/>
                    <a:pt x="1055" y="2804"/>
                    <a:pt x="2558" y="2804"/>
                  </a:cubicBezTo>
                  <a:cubicBezTo>
                    <a:pt x="3124" y="2804"/>
                    <a:pt x="3781" y="2670"/>
                    <a:pt x="4529" y="2354"/>
                  </a:cubicBezTo>
                  <a:lnTo>
                    <a:pt x="4438" y="409"/>
                  </a:lnTo>
                  <a:cubicBezTo>
                    <a:pt x="3856" y="137"/>
                    <a:pt x="3224" y="0"/>
                    <a:pt x="2592"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3"/>
            <p:cNvSpPr/>
            <p:nvPr/>
          </p:nvSpPr>
          <p:spPr>
            <a:xfrm>
              <a:off x="6253267" y="1434360"/>
              <a:ext cx="244876" cy="131081"/>
            </a:xfrm>
            <a:custGeom>
              <a:avLst/>
              <a:gdLst/>
              <a:ahLst/>
              <a:cxnLst/>
              <a:rect l="l" t="t" r="r" b="b"/>
              <a:pathLst>
                <a:path w="4590" h="2457" extrusionOk="0">
                  <a:moveTo>
                    <a:pt x="2427" y="1"/>
                  </a:moveTo>
                  <a:cubicBezTo>
                    <a:pt x="1936" y="1"/>
                    <a:pt x="1404" y="118"/>
                    <a:pt x="882" y="451"/>
                  </a:cubicBezTo>
                  <a:cubicBezTo>
                    <a:pt x="243" y="876"/>
                    <a:pt x="0" y="1697"/>
                    <a:pt x="152" y="2457"/>
                  </a:cubicBezTo>
                  <a:cubicBezTo>
                    <a:pt x="909" y="1881"/>
                    <a:pt x="1825" y="1592"/>
                    <a:pt x="2744" y="1592"/>
                  </a:cubicBezTo>
                  <a:cubicBezTo>
                    <a:pt x="3376" y="1592"/>
                    <a:pt x="4008" y="1729"/>
                    <a:pt x="4590" y="2001"/>
                  </a:cubicBezTo>
                  <a:lnTo>
                    <a:pt x="4529" y="664"/>
                  </a:lnTo>
                  <a:cubicBezTo>
                    <a:pt x="4529" y="664"/>
                    <a:pt x="3595" y="1"/>
                    <a:pt x="2427" y="1"/>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3"/>
            <p:cNvSpPr/>
            <p:nvPr/>
          </p:nvSpPr>
          <p:spPr>
            <a:xfrm>
              <a:off x="6331103" y="1525211"/>
              <a:ext cx="152474" cy="121318"/>
            </a:xfrm>
            <a:custGeom>
              <a:avLst/>
              <a:gdLst/>
              <a:ahLst/>
              <a:cxnLst/>
              <a:rect l="l" t="t" r="r" b="b"/>
              <a:pathLst>
                <a:path w="2858" h="2274" extrusionOk="0">
                  <a:moveTo>
                    <a:pt x="1290" y="0"/>
                  </a:moveTo>
                  <a:cubicBezTo>
                    <a:pt x="860" y="0"/>
                    <a:pt x="406" y="123"/>
                    <a:pt x="31" y="237"/>
                  </a:cubicBezTo>
                  <a:cubicBezTo>
                    <a:pt x="0" y="237"/>
                    <a:pt x="0" y="298"/>
                    <a:pt x="31" y="298"/>
                  </a:cubicBezTo>
                  <a:cubicBezTo>
                    <a:pt x="440" y="264"/>
                    <a:pt x="897" y="134"/>
                    <a:pt x="1327" y="134"/>
                  </a:cubicBezTo>
                  <a:cubicBezTo>
                    <a:pt x="1663" y="134"/>
                    <a:pt x="1983" y="214"/>
                    <a:pt x="2250" y="480"/>
                  </a:cubicBezTo>
                  <a:cubicBezTo>
                    <a:pt x="2645" y="906"/>
                    <a:pt x="2645" y="1635"/>
                    <a:pt x="2675" y="2183"/>
                  </a:cubicBezTo>
                  <a:cubicBezTo>
                    <a:pt x="2690" y="2243"/>
                    <a:pt x="2736" y="2274"/>
                    <a:pt x="2778" y="2274"/>
                  </a:cubicBezTo>
                  <a:cubicBezTo>
                    <a:pt x="2819" y="2274"/>
                    <a:pt x="2857" y="2243"/>
                    <a:pt x="2857" y="2183"/>
                  </a:cubicBezTo>
                  <a:cubicBezTo>
                    <a:pt x="2827" y="1575"/>
                    <a:pt x="2797" y="784"/>
                    <a:pt x="2280" y="359"/>
                  </a:cubicBezTo>
                  <a:cubicBezTo>
                    <a:pt x="2013" y="91"/>
                    <a:pt x="1660" y="0"/>
                    <a:pt x="129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3"/>
            <p:cNvSpPr/>
            <p:nvPr/>
          </p:nvSpPr>
          <p:spPr>
            <a:xfrm>
              <a:off x="6394748" y="1558927"/>
              <a:ext cx="87867" cy="49082"/>
            </a:xfrm>
            <a:custGeom>
              <a:avLst/>
              <a:gdLst/>
              <a:ahLst/>
              <a:cxnLst/>
              <a:rect l="l" t="t" r="r" b="b"/>
              <a:pathLst>
                <a:path w="1647" h="920" extrusionOk="0">
                  <a:moveTo>
                    <a:pt x="580" y="1"/>
                  </a:moveTo>
                  <a:cubicBezTo>
                    <a:pt x="408" y="1"/>
                    <a:pt x="229" y="64"/>
                    <a:pt x="53" y="213"/>
                  </a:cubicBezTo>
                  <a:cubicBezTo>
                    <a:pt x="1" y="266"/>
                    <a:pt x="62" y="341"/>
                    <a:pt x="119" y="341"/>
                  </a:cubicBezTo>
                  <a:cubicBezTo>
                    <a:pt x="127" y="341"/>
                    <a:pt x="136" y="339"/>
                    <a:pt x="145" y="335"/>
                  </a:cubicBezTo>
                  <a:cubicBezTo>
                    <a:pt x="297" y="244"/>
                    <a:pt x="441" y="190"/>
                    <a:pt x="585" y="190"/>
                  </a:cubicBezTo>
                  <a:cubicBezTo>
                    <a:pt x="730" y="190"/>
                    <a:pt x="874" y="244"/>
                    <a:pt x="1026" y="365"/>
                  </a:cubicBezTo>
                  <a:cubicBezTo>
                    <a:pt x="1209" y="517"/>
                    <a:pt x="1330" y="730"/>
                    <a:pt x="1482" y="882"/>
                  </a:cubicBezTo>
                  <a:cubicBezTo>
                    <a:pt x="1500" y="909"/>
                    <a:pt x="1523" y="920"/>
                    <a:pt x="1545" y="920"/>
                  </a:cubicBezTo>
                  <a:cubicBezTo>
                    <a:pt x="1598" y="920"/>
                    <a:pt x="1647" y="855"/>
                    <a:pt x="1604" y="791"/>
                  </a:cubicBezTo>
                  <a:cubicBezTo>
                    <a:pt x="1388" y="380"/>
                    <a:pt x="1003" y="1"/>
                    <a:pt x="58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3"/>
            <p:cNvSpPr/>
            <p:nvPr/>
          </p:nvSpPr>
          <p:spPr>
            <a:xfrm>
              <a:off x="7573221" y="1456180"/>
              <a:ext cx="236821" cy="150554"/>
            </a:xfrm>
            <a:custGeom>
              <a:avLst/>
              <a:gdLst/>
              <a:ahLst/>
              <a:cxnLst/>
              <a:rect l="l" t="t" r="r" b="b"/>
              <a:pathLst>
                <a:path w="4439" h="2822" extrusionOk="0">
                  <a:moveTo>
                    <a:pt x="2197" y="0"/>
                  </a:moveTo>
                  <a:cubicBezTo>
                    <a:pt x="1430" y="0"/>
                    <a:pt x="663" y="198"/>
                    <a:pt x="0" y="589"/>
                  </a:cubicBezTo>
                  <a:lnTo>
                    <a:pt x="92" y="2534"/>
                  </a:lnTo>
                  <a:cubicBezTo>
                    <a:pt x="711" y="2734"/>
                    <a:pt x="1262" y="2822"/>
                    <a:pt x="1746" y="2822"/>
                  </a:cubicBezTo>
                  <a:cubicBezTo>
                    <a:pt x="3470" y="2822"/>
                    <a:pt x="4343" y="1711"/>
                    <a:pt x="4438" y="619"/>
                  </a:cubicBezTo>
                  <a:cubicBezTo>
                    <a:pt x="3763" y="205"/>
                    <a:pt x="2980" y="0"/>
                    <a:pt x="2197"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3"/>
            <p:cNvSpPr/>
            <p:nvPr/>
          </p:nvSpPr>
          <p:spPr>
            <a:xfrm>
              <a:off x="7568367" y="1370397"/>
              <a:ext cx="246530" cy="118864"/>
            </a:xfrm>
            <a:custGeom>
              <a:avLst/>
              <a:gdLst/>
              <a:ahLst/>
              <a:cxnLst/>
              <a:rect l="l" t="t" r="r" b="b"/>
              <a:pathLst>
                <a:path w="4621" h="2228" extrusionOk="0">
                  <a:moveTo>
                    <a:pt x="2320" y="0"/>
                  </a:moveTo>
                  <a:cubicBezTo>
                    <a:pt x="1018" y="0"/>
                    <a:pt x="0" y="860"/>
                    <a:pt x="0" y="860"/>
                  </a:cubicBezTo>
                  <a:lnTo>
                    <a:pt x="91" y="2197"/>
                  </a:lnTo>
                  <a:cubicBezTo>
                    <a:pt x="754" y="1806"/>
                    <a:pt x="1521" y="1608"/>
                    <a:pt x="2288" y="1608"/>
                  </a:cubicBezTo>
                  <a:cubicBezTo>
                    <a:pt x="3071" y="1608"/>
                    <a:pt x="3854" y="1813"/>
                    <a:pt x="4529" y="2227"/>
                  </a:cubicBezTo>
                  <a:cubicBezTo>
                    <a:pt x="4620" y="1437"/>
                    <a:pt x="4286" y="677"/>
                    <a:pt x="3617" y="313"/>
                  </a:cubicBezTo>
                  <a:cubicBezTo>
                    <a:pt x="3172" y="86"/>
                    <a:pt x="2731" y="0"/>
                    <a:pt x="2320"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3"/>
            <p:cNvSpPr/>
            <p:nvPr/>
          </p:nvSpPr>
          <p:spPr>
            <a:xfrm>
              <a:off x="7592694" y="1462315"/>
              <a:ext cx="145966" cy="129107"/>
            </a:xfrm>
            <a:custGeom>
              <a:avLst/>
              <a:gdLst/>
              <a:ahLst/>
              <a:cxnLst/>
              <a:rect l="l" t="t" r="r" b="b"/>
              <a:pathLst>
                <a:path w="2736" h="2420" extrusionOk="0">
                  <a:moveTo>
                    <a:pt x="1698" y="1"/>
                  </a:moveTo>
                  <a:cubicBezTo>
                    <a:pt x="1228" y="1"/>
                    <a:pt x="771" y="106"/>
                    <a:pt x="456" y="474"/>
                  </a:cubicBezTo>
                  <a:cubicBezTo>
                    <a:pt x="0" y="960"/>
                    <a:pt x="31" y="1720"/>
                    <a:pt x="91" y="2328"/>
                  </a:cubicBezTo>
                  <a:cubicBezTo>
                    <a:pt x="91" y="2389"/>
                    <a:pt x="129" y="2419"/>
                    <a:pt x="167" y="2419"/>
                  </a:cubicBezTo>
                  <a:cubicBezTo>
                    <a:pt x="205" y="2419"/>
                    <a:pt x="243" y="2389"/>
                    <a:pt x="243" y="2328"/>
                  </a:cubicBezTo>
                  <a:cubicBezTo>
                    <a:pt x="243" y="1811"/>
                    <a:pt x="152" y="1173"/>
                    <a:pt x="456" y="687"/>
                  </a:cubicBezTo>
                  <a:cubicBezTo>
                    <a:pt x="740" y="226"/>
                    <a:pt x="1199" y="137"/>
                    <a:pt x="1683" y="137"/>
                  </a:cubicBezTo>
                  <a:cubicBezTo>
                    <a:pt x="1987" y="137"/>
                    <a:pt x="2301" y="172"/>
                    <a:pt x="2587" y="172"/>
                  </a:cubicBezTo>
                  <a:cubicBezTo>
                    <a:pt x="2627" y="172"/>
                    <a:pt x="2667" y="172"/>
                    <a:pt x="2705" y="170"/>
                  </a:cubicBezTo>
                  <a:cubicBezTo>
                    <a:pt x="2736" y="170"/>
                    <a:pt x="2736" y="140"/>
                    <a:pt x="2705" y="109"/>
                  </a:cubicBezTo>
                  <a:cubicBezTo>
                    <a:pt x="2396" y="58"/>
                    <a:pt x="2043" y="1"/>
                    <a:pt x="169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3"/>
            <p:cNvSpPr/>
            <p:nvPr/>
          </p:nvSpPr>
          <p:spPr>
            <a:xfrm>
              <a:off x="7593814" y="1498964"/>
              <a:ext cx="83013" cy="53617"/>
            </a:xfrm>
            <a:custGeom>
              <a:avLst/>
              <a:gdLst/>
              <a:ahLst/>
              <a:cxnLst/>
              <a:rect l="l" t="t" r="r" b="b"/>
              <a:pathLst>
                <a:path w="1556" h="1005" extrusionOk="0">
                  <a:moveTo>
                    <a:pt x="1029" y="1"/>
                  </a:moveTo>
                  <a:cubicBezTo>
                    <a:pt x="582" y="1"/>
                    <a:pt x="220" y="440"/>
                    <a:pt x="40" y="912"/>
                  </a:cubicBezTo>
                  <a:cubicBezTo>
                    <a:pt x="1" y="971"/>
                    <a:pt x="50" y="1004"/>
                    <a:pt x="106" y="1004"/>
                  </a:cubicBezTo>
                  <a:cubicBezTo>
                    <a:pt x="137" y="1004"/>
                    <a:pt x="170" y="994"/>
                    <a:pt x="192" y="972"/>
                  </a:cubicBezTo>
                  <a:cubicBezTo>
                    <a:pt x="344" y="760"/>
                    <a:pt x="435" y="517"/>
                    <a:pt x="648" y="334"/>
                  </a:cubicBezTo>
                  <a:cubicBezTo>
                    <a:pt x="775" y="223"/>
                    <a:pt x="910" y="178"/>
                    <a:pt x="1054" y="178"/>
                  </a:cubicBezTo>
                  <a:cubicBezTo>
                    <a:pt x="1185" y="178"/>
                    <a:pt x="1324" y="215"/>
                    <a:pt x="1469" y="273"/>
                  </a:cubicBezTo>
                  <a:cubicBezTo>
                    <a:pt x="1477" y="278"/>
                    <a:pt x="1485" y="279"/>
                    <a:pt x="1492" y="279"/>
                  </a:cubicBezTo>
                  <a:cubicBezTo>
                    <a:pt x="1537" y="279"/>
                    <a:pt x="1555" y="208"/>
                    <a:pt x="1529" y="182"/>
                  </a:cubicBezTo>
                  <a:cubicBezTo>
                    <a:pt x="1355" y="55"/>
                    <a:pt x="1187" y="1"/>
                    <a:pt x="102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3"/>
            <p:cNvSpPr/>
            <p:nvPr/>
          </p:nvSpPr>
          <p:spPr>
            <a:xfrm>
              <a:off x="6443882" y="867809"/>
              <a:ext cx="1173220" cy="1076283"/>
            </a:xfrm>
            <a:custGeom>
              <a:avLst/>
              <a:gdLst/>
              <a:ahLst/>
              <a:cxnLst/>
              <a:rect l="l" t="t" r="r" b="b"/>
              <a:pathLst>
                <a:path w="21991" h="20174" extrusionOk="0">
                  <a:moveTo>
                    <a:pt x="8671" y="0"/>
                  </a:moveTo>
                  <a:cubicBezTo>
                    <a:pt x="4207" y="0"/>
                    <a:pt x="1" y="2149"/>
                    <a:pt x="622" y="10585"/>
                  </a:cubicBezTo>
                  <a:cubicBezTo>
                    <a:pt x="622" y="10585"/>
                    <a:pt x="713" y="14384"/>
                    <a:pt x="1716" y="16208"/>
                  </a:cubicBezTo>
                  <a:cubicBezTo>
                    <a:pt x="2719" y="18062"/>
                    <a:pt x="5880" y="20007"/>
                    <a:pt x="9984" y="20159"/>
                  </a:cubicBezTo>
                  <a:cubicBezTo>
                    <a:pt x="10192" y="20169"/>
                    <a:pt x="10404" y="20173"/>
                    <a:pt x="10618" y="20173"/>
                  </a:cubicBezTo>
                  <a:cubicBezTo>
                    <a:pt x="14596" y="20173"/>
                    <a:pt x="19491" y="18577"/>
                    <a:pt x="20501" y="15721"/>
                  </a:cubicBezTo>
                  <a:cubicBezTo>
                    <a:pt x="21595" y="12712"/>
                    <a:pt x="21990" y="10645"/>
                    <a:pt x="21473" y="7667"/>
                  </a:cubicBezTo>
                  <a:cubicBezTo>
                    <a:pt x="20926" y="4688"/>
                    <a:pt x="20713" y="3350"/>
                    <a:pt x="17856" y="2135"/>
                  </a:cubicBezTo>
                  <a:cubicBezTo>
                    <a:pt x="16536" y="1587"/>
                    <a:pt x="12508" y="0"/>
                    <a:pt x="8671"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3"/>
            <p:cNvSpPr/>
            <p:nvPr/>
          </p:nvSpPr>
          <p:spPr>
            <a:xfrm>
              <a:off x="6995935" y="1405286"/>
              <a:ext cx="82746" cy="136523"/>
            </a:xfrm>
            <a:custGeom>
              <a:avLst/>
              <a:gdLst/>
              <a:ahLst/>
              <a:cxnLst/>
              <a:rect l="l" t="t" r="r" b="b"/>
              <a:pathLst>
                <a:path w="1551" h="2559" extrusionOk="0">
                  <a:moveTo>
                    <a:pt x="259" y="0"/>
                  </a:moveTo>
                  <a:cubicBezTo>
                    <a:pt x="244" y="0"/>
                    <a:pt x="228" y="8"/>
                    <a:pt x="213" y="23"/>
                  </a:cubicBezTo>
                  <a:cubicBezTo>
                    <a:pt x="122" y="388"/>
                    <a:pt x="122" y="783"/>
                    <a:pt x="61" y="1117"/>
                  </a:cubicBezTo>
                  <a:cubicBezTo>
                    <a:pt x="31" y="1361"/>
                    <a:pt x="0" y="1634"/>
                    <a:pt x="152" y="1817"/>
                  </a:cubicBezTo>
                  <a:cubicBezTo>
                    <a:pt x="228" y="1943"/>
                    <a:pt x="347" y="2007"/>
                    <a:pt x="472" y="2007"/>
                  </a:cubicBezTo>
                  <a:cubicBezTo>
                    <a:pt x="497" y="2007"/>
                    <a:pt x="522" y="2004"/>
                    <a:pt x="548" y="1999"/>
                  </a:cubicBezTo>
                  <a:cubicBezTo>
                    <a:pt x="639" y="1969"/>
                    <a:pt x="730" y="1908"/>
                    <a:pt x="791" y="1847"/>
                  </a:cubicBezTo>
                  <a:cubicBezTo>
                    <a:pt x="821" y="1847"/>
                    <a:pt x="973" y="1695"/>
                    <a:pt x="1034" y="1695"/>
                  </a:cubicBezTo>
                  <a:cubicBezTo>
                    <a:pt x="1095" y="1847"/>
                    <a:pt x="1186" y="1999"/>
                    <a:pt x="1277" y="2151"/>
                  </a:cubicBezTo>
                  <a:cubicBezTo>
                    <a:pt x="1186" y="2273"/>
                    <a:pt x="1095" y="2333"/>
                    <a:pt x="973" y="2394"/>
                  </a:cubicBezTo>
                  <a:cubicBezTo>
                    <a:pt x="895" y="2420"/>
                    <a:pt x="951" y="2558"/>
                    <a:pt x="1026" y="2558"/>
                  </a:cubicBezTo>
                  <a:cubicBezTo>
                    <a:pt x="1039" y="2558"/>
                    <a:pt x="1051" y="2555"/>
                    <a:pt x="1064" y="2546"/>
                  </a:cubicBezTo>
                  <a:cubicBezTo>
                    <a:pt x="1338" y="2424"/>
                    <a:pt x="1551" y="2181"/>
                    <a:pt x="1520" y="1877"/>
                  </a:cubicBezTo>
                  <a:cubicBezTo>
                    <a:pt x="1469" y="1670"/>
                    <a:pt x="1285" y="1530"/>
                    <a:pt x="1081" y="1530"/>
                  </a:cubicBezTo>
                  <a:cubicBezTo>
                    <a:pt x="1046" y="1530"/>
                    <a:pt x="1009" y="1534"/>
                    <a:pt x="973" y="1543"/>
                  </a:cubicBezTo>
                  <a:cubicBezTo>
                    <a:pt x="852" y="1573"/>
                    <a:pt x="791" y="1665"/>
                    <a:pt x="700" y="1725"/>
                  </a:cubicBezTo>
                  <a:cubicBezTo>
                    <a:pt x="615" y="1758"/>
                    <a:pt x="544" y="1773"/>
                    <a:pt x="485" y="1773"/>
                  </a:cubicBezTo>
                  <a:cubicBezTo>
                    <a:pt x="163" y="1773"/>
                    <a:pt x="192" y="1335"/>
                    <a:pt x="244" y="1026"/>
                  </a:cubicBezTo>
                  <a:cubicBezTo>
                    <a:pt x="274" y="753"/>
                    <a:pt x="456" y="297"/>
                    <a:pt x="304" y="23"/>
                  </a:cubicBezTo>
                  <a:cubicBezTo>
                    <a:pt x="289" y="8"/>
                    <a:pt x="274" y="0"/>
                    <a:pt x="25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3"/>
            <p:cNvSpPr/>
            <p:nvPr/>
          </p:nvSpPr>
          <p:spPr>
            <a:xfrm>
              <a:off x="6645700" y="1250845"/>
              <a:ext cx="103819" cy="81252"/>
            </a:xfrm>
            <a:custGeom>
              <a:avLst/>
              <a:gdLst/>
              <a:ahLst/>
              <a:cxnLst/>
              <a:rect l="l" t="t" r="r" b="b"/>
              <a:pathLst>
                <a:path w="1946" h="1523" extrusionOk="0">
                  <a:moveTo>
                    <a:pt x="1824" y="0"/>
                  </a:moveTo>
                  <a:cubicBezTo>
                    <a:pt x="1125" y="0"/>
                    <a:pt x="122" y="730"/>
                    <a:pt x="0" y="1459"/>
                  </a:cubicBezTo>
                  <a:cubicBezTo>
                    <a:pt x="0" y="1497"/>
                    <a:pt x="23" y="1523"/>
                    <a:pt x="48" y="1523"/>
                  </a:cubicBezTo>
                  <a:cubicBezTo>
                    <a:pt x="64" y="1523"/>
                    <a:pt x="80" y="1513"/>
                    <a:pt x="91" y="1490"/>
                  </a:cubicBezTo>
                  <a:cubicBezTo>
                    <a:pt x="517" y="821"/>
                    <a:pt x="1033" y="395"/>
                    <a:pt x="1854" y="183"/>
                  </a:cubicBezTo>
                  <a:cubicBezTo>
                    <a:pt x="1945" y="152"/>
                    <a:pt x="1915" y="31"/>
                    <a:pt x="1824"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3"/>
            <p:cNvSpPr/>
            <p:nvPr/>
          </p:nvSpPr>
          <p:spPr>
            <a:xfrm>
              <a:off x="7281351" y="1211421"/>
              <a:ext cx="118971" cy="47428"/>
            </a:xfrm>
            <a:custGeom>
              <a:avLst/>
              <a:gdLst/>
              <a:ahLst/>
              <a:cxnLst/>
              <a:rect l="l" t="t" r="r" b="b"/>
              <a:pathLst>
                <a:path w="2230" h="889" extrusionOk="0">
                  <a:moveTo>
                    <a:pt x="435" y="1"/>
                  </a:moveTo>
                  <a:cubicBezTo>
                    <a:pt x="304" y="1"/>
                    <a:pt x="178" y="14"/>
                    <a:pt x="61" y="40"/>
                  </a:cubicBezTo>
                  <a:cubicBezTo>
                    <a:pt x="0" y="40"/>
                    <a:pt x="0" y="131"/>
                    <a:pt x="61" y="162"/>
                  </a:cubicBezTo>
                  <a:cubicBezTo>
                    <a:pt x="760" y="283"/>
                    <a:pt x="1429" y="344"/>
                    <a:pt x="1976" y="861"/>
                  </a:cubicBezTo>
                  <a:cubicBezTo>
                    <a:pt x="2002" y="881"/>
                    <a:pt x="2030" y="889"/>
                    <a:pt x="2056" y="889"/>
                  </a:cubicBezTo>
                  <a:cubicBezTo>
                    <a:pt x="2152" y="889"/>
                    <a:pt x="2230" y="780"/>
                    <a:pt x="2158" y="709"/>
                  </a:cubicBezTo>
                  <a:cubicBezTo>
                    <a:pt x="1782" y="282"/>
                    <a:pt x="1054" y="1"/>
                    <a:pt x="435"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3"/>
            <p:cNvSpPr/>
            <p:nvPr/>
          </p:nvSpPr>
          <p:spPr>
            <a:xfrm>
              <a:off x="6625383" y="1572387"/>
              <a:ext cx="256337" cy="235649"/>
            </a:xfrm>
            <a:custGeom>
              <a:avLst/>
              <a:gdLst/>
              <a:ahLst/>
              <a:cxnLst/>
              <a:rect l="l" t="t" r="r" b="b"/>
              <a:pathLst>
                <a:path w="4105" h="3774" extrusionOk="0">
                  <a:moveTo>
                    <a:pt x="2063" y="1"/>
                  </a:moveTo>
                  <a:cubicBezTo>
                    <a:pt x="2024" y="1"/>
                    <a:pt x="1985" y="2"/>
                    <a:pt x="1946" y="4"/>
                  </a:cubicBezTo>
                  <a:cubicBezTo>
                    <a:pt x="852" y="65"/>
                    <a:pt x="1" y="946"/>
                    <a:pt x="61" y="1980"/>
                  </a:cubicBezTo>
                  <a:cubicBezTo>
                    <a:pt x="91" y="2994"/>
                    <a:pt x="999" y="3774"/>
                    <a:pt x="2067" y="3774"/>
                  </a:cubicBezTo>
                  <a:cubicBezTo>
                    <a:pt x="2088" y="3774"/>
                    <a:pt x="2108" y="3774"/>
                    <a:pt x="2128" y="3773"/>
                  </a:cubicBezTo>
                  <a:cubicBezTo>
                    <a:pt x="3253" y="3712"/>
                    <a:pt x="4104" y="2831"/>
                    <a:pt x="4043" y="1797"/>
                  </a:cubicBezTo>
                  <a:cubicBezTo>
                    <a:pt x="3985" y="800"/>
                    <a:pt x="3133" y="1"/>
                    <a:pt x="2063" y="1"/>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3"/>
            <p:cNvSpPr/>
            <p:nvPr/>
          </p:nvSpPr>
          <p:spPr>
            <a:xfrm>
              <a:off x="7196415" y="1533105"/>
              <a:ext cx="280169" cy="257672"/>
            </a:xfrm>
            <a:custGeom>
              <a:avLst/>
              <a:gdLst/>
              <a:ahLst/>
              <a:cxnLst/>
              <a:rect l="l" t="t" r="r" b="b"/>
              <a:pathLst>
                <a:path w="4074" h="3747" extrusionOk="0">
                  <a:moveTo>
                    <a:pt x="2064" y="1"/>
                  </a:moveTo>
                  <a:cubicBezTo>
                    <a:pt x="2024" y="1"/>
                    <a:pt x="1985" y="2"/>
                    <a:pt x="1945" y="4"/>
                  </a:cubicBezTo>
                  <a:cubicBezTo>
                    <a:pt x="851" y="35"/>
                    <a:pt x="0" y="916"/>
                    <a:pt x="30" y="1980"/>
                  </a:cubicBezTo>
                  <a:cubicBezTo>
                    <a:pt x="89" y="2976"/>
                    <a:pt x="967" y="3746"/>
                    <a:pt x="2010" y="3746"/>
                  </a:cubicBezTo>
                  <a:cubicBezTo>
                    <a:pt x="2049" y="3746"/>
                    <a:pt x="2088" y="3745"/>
                    <a:pt x="2128" y="3743"/>
                  </a:cubicBezTo>
                  <a:cubicBezTo>
                    <a:pt x="3222" y="3682"/>
                    <a:pt x="4073" y="2801"/>
                    <a:pt x="4043" y="1767"/>
                  </a:cubicBezTo>
                  <a:cubicBezTo>
                    <a:pt x="3984" y="771"/>
                    <a:pt x="3107" y="1"/>
                    <a:pt x="2064" y="1"/>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3"/>
            <p:cNvSpPr/>
            <p:nvPr/>
          </p:nvSpPr>
          <p:spPr>
            <a:xfrm>
              <a:off x="6963499" y="1595150"/>
              <a:ext cx="100618" cy="69248"/>
            </a:xfrm>
            <a:custGeom>
              <a:avLst/>
              <a:gdLst/>
              <a:ahLst/>
              <a:cxnLst/>
              <a:rect l="l" t="t" r="r" b="b"/>
              <a:pathLst>
                <a:path w="1886" h="1298" extrusionOk="0">
                  <a:moveTo>
                    <a:pt x="149" y="1"/>
                  </a:moveTo>
                  <a:cubicBezTo>
                    <a:pt x="123" y="1"/>
                    <a:pt x="92" y="15"/>
                    <a:pt x="92" y="51"/>
                  </a:cubicBezTo>
                  <a:cubicBezTo>
                    <a:pt x="1" y="932"/>
                    <a:pt x="1095" y="1236"/>
                    <a:pt x="1764" y="1297"/>
                  </a:cubicBezTo>
                  <a:cubicBezTo>
                    <a:pt x="1855" y="1297"/>
                    <a:pt x="1885" y="1145"/>
                    <a:pt x="1794" y="1145"/>
                  </a:cubicBezTo>
                  <a:cubicBezTo>
                    <a:pt x="1460" y="1054"/>
                    <a:pt x="1125" y="993"/>
                    <a:pt x="791" y="841"/>
                  </a:cubicBezTo>
                  <a:cubicBezTo>
                    <a:pt x="457" y="659"/>
                    <a:pt x="305" y="416"/>
                    <a:pt x="183" y="21"/>
                  </a:cubicBezTo>
                  <a:cubicBezTo>
                    <a:pt x="183" y="8"/>
                    <a:pt x="167" y="1"/>
                    <a:pt x="14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3"/>
            <p:cNvSpPr/>
            <p:nvPr/>
          </p:nvSpPr>
          <p:spPr>
            <a:xfrm>
              <a:off x="6747810" y="1437188"/>
              <a:ext cx="60072" cy="69889"/>
            </a:xfrm>
            <a:custGeom>
              <a:avLst/>
              <a:gdLst/>
              <a:ahLst/>
              <a:cxnLst/>
              <a:rect l="l" t="t" r="r" b="b"/>
              <a:pathLst>
                <a:path w="1126" h="1310" extrusionOk="0">
                  <a:moveTo>
                    <a:pt x="564" y="0"/>
                  </a:moveTo>
                  <a:cubicBezTo>
                    <a:pt x="548" y="0"/>
                    <a:pt x="533" y="1"/>
                    <a:pt x="518" y="3"/>
                  </a:cubicBezTo>
                  <a:cubicBezTo>
                    <a:pt x="214" y="33"/>
                    <a:pt x="1" y="337"/>
                    <a:pt x="1" y="702"/>
                  </a:cubicBezTo>
                  <a:cubicBezTo>
                    <a:pt x="31" y="1036"/>
                    <a:pt x="305" y="1310"/>
                    <a:pt x="609" y="1310"/>
                  </a:cubicBezTo>
                  <a:cubicBezTo>
                    <a:pt x="913" y="1279"/>
                    <a:pt x="1126" y="975"/>
                    <a:pt x="1095" y="611"/>
                  </a:cubicBezTo>
                  <a:cubicBezTo>
                    <a:pt x="1066" y="264"/>
                    <a:pt x="846" y="0"/>
                    <a:pt x="564"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3"/>
            <p:cNvSpPr/>
            <p:nvPr/>
          </p:nvSpPr>
          <p:spPr>
            <a:xfrm>
              <a:off x="7222934" y="1404752"/>
              <a:ext cx="60072" cy="69889"/>
            </a:xfrm>
            <a:custGeom>
              <a:avLst/>
              <a:gdLst/>
              <a:ahLst/>
              <a:cxnLst/>
              <a:rect l="l" t="t" r="r" b="b"/>
              <a:pathLst>
                <a:path w="1126" h="1310" extrusionOk="0">
                  <a:moveTo>
                    <a:pt x="559" y="1"/>
                  </a:moveTo>
                  <a:cubicBezTo>
                    <a:pt x="545" y="1"/>
                    <a:pt x="532" y="1"/>
                    <a:pt x="518" y="3"/>
                  </a:cubicBezTo>
                  <a:cubicBezTo>
                    <a:pt x="214" y="33"/>
                    <a:pt x="1" y="337"/>
                    <a:pt x="1" y="702"/>
                  </a:cubicBezTo>
                  <a:cubicBezTo>
                    <a:pt x="31" y="1036"/>
                    <a:pt x="305" y="1310"/>
                    <a:pt x="609" y="1310"/>
                  </a:cubicBezTo>
                  <a:cubicBezTo>
                    <a:pt x="882" y="1279"/>
                    <a:pt x="1126" y="976"/>
                    <a:pt x="1095" y="611"/>
                  </a:cubicBezTo>
                  <a:cubicBezTo>
                    <a:pt x="1066" y="265"/>
                    <a:pt x="818" y="1"/>
                    <a:pt x="559"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3"/>
            <p:cNvSpPr/>
            <p:nvPr/>
          </p:nvSpPr>
          <p:spPr>
            <a:xfrm>
              <a:off x="6363539" y="887601"/>
              <a:ext cx="282222" cy="571859"/>
            </a:xfrm>
            <a:custGeom>
              <a:avLst/>
              <a:gdLst/>
              <a:ahLst/>
              <a:cxnLst/>
              <a:rect l="l" t="t" r="r" b="b"/>
              <a:pathLst>
                <a:path w="5290" h="10719" extrusionOk="0">
                  <a:moveTo>
                    <a:pt x="5289" y="1"/>
                  </a:moveTo>
                  <a:lnTo>
                    <a:pt x="5289" y="1"/>
                  </a:lnTo>
                  <a:cubicBezTo>
                    <a:pt x="3192" y="882"/>
                    <a:pt x="1520" y="2554"/>
                    <a:pt x="973" y="4165"/>
                  </a:cubicBezTo>
                  <a:cubicBezTo>
                    <a:pt x="0" y="7022"/>
                    <a:pt x="547" y="10244"/>
                    <a:pt x="547" y="10244"/>
                  </a:cubicBezTo>
                  <a:cubicBezTo>
                    <a:pt x="912" y="10305"/>
                    <a:pt x="1976" y="10639"/>
                    <a:pt x="2158" y="10700"/>
                  </a:cubicBezTo>
                  <a:cubicBezTo>
                    <a:pt x="2179" y="10712"/>
                    <a:pt x="2196" y="10718"/>
                    <a:pt x="2209" y="10718"/>
                  </a:cubicBezTo>
                  <a:cubicBezTo>
                    <a:pt x="2388" y="10718"/>
                    <a:pt x="1905" y="9628"/>
                    <a:pt x="2189" y="9514"/>
                  </a:cubicBezTo>
                  <a:cubicBezTo>
                    <a:pt x="2857" y="9302"/>
                    <a:pt x="3526" y="9119"/>
                    <a:pt x="4195" y="8998"/>
                  </a:cubicBezTo>
                  <a:cubicBezTo>
                    <a:pt x="3830" y="6414"/>
                    <a:pt x="4134" y="3831"/>
                    <a:pt x="4894" y="1460"/>
                  </a:cubicBezTo>
                  <a:cubicBezTo>
                    <a:pt x="5046" y="973"/>
                    <a:pt x="5167" y="487"/>
                    <a:pt x="5289" y="1"/>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3"/>
            <p:cNvSpPr/>
            <p:nvPr/>
          </p:nvSpPr>
          <p:spPr>
            <a:xfrm>
              <a:off x="6567865" y="861674"/>
              <a:ext cx="171894" cy="505971"/>
            </a:xfrm>
            <a:custGeom>
              <a:avLst/>
              <a:gdLst/>
              <a:ahLst/>
              <a:cxnLst/>
              <a:rect l="l" t="t" r="r" b="b"/>
              <a:pathLst>
                <a:path w="3222" h="9484" extrusionOk="0">
                  <a:moveTo>
                    <a:pt x="3040" y="0"/>
                  </a:moveTo>
                  <a:cubicBezTo>
                    <a:pt x="2492" y="92"/>
                    <a:pt x="1976" y="274"/>
                    <a:pt x="1489" y="487"/>
                  </a:cubicBezTo>
                  <a:cubicBezTo>
                    <a:pt x="1337" y="973"/>
                    <a:pt x="1216" y="1459"/>
                    <a:pt x="1094" y="1946"/>
                  </a:cubicBezTo>
                  <a:cubicBezTo>
                    <a:pt x="334" y="4317"/>
                    <a:pt x="0" y="6900"/>
                    <a:pt x="365" y="9484"/>
                  </a:cubicBezTo>
                  <a:cubicBezTo>
                    <a:pt x="1337" y="9271"/>
                    <a:pt x="2280" y="9119"/>
                    <a:pt x="3222" y="8997"/>
                  </a:cubicBezTo>
                  <a:cubicBezTo>
                    <a:pt x="2553" y="6019"/>
                    <a:pt x="2523" y="2979"/>
                    <a:pt x="3040" y="0"/>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3"/>
            <p:cNvSpPr/>
            <p:nvPr/>
          </p:nvSpPr>
          <p:spPr>
            <a:xfrm>
              <a:off x="6702410" y="728625"/>
              <a:ext cx="724920" cy="621207"/>
            </a:xfrm>
            <a:custGeom>
              <a:avLst/>
              <a:gdLst/>
              <a:ahLst/>
              <a:cxnLst/>
              <a:rect l="l" t="t" r="r" b="b"/>
              <a:pathLst>
                <a:path w="13588" h="11644" extrusionOk="0">
                  <a:moveTo>
                    <a:pt x="6538" y="1"/>
                  </a:moveTo>
                  <a:cubicBezTo>
                    <a:pt x="6527" y="1"/>
                    <a:pt x="6517" y="1"/>
                    <a:pt x="6506" y="2"/>
                  </a:cubicBezTo>
                  <a:cubicBezTo>
                    <a:pt x="5563" y="32"/>
                    <a:pt x="5138" y="2525"/>
                    <a:pt x="5138" y="2525"/>
                  </a:cubicBezTo>
                  <a:cubicBezTo>
                    <a:pt x="5138" y="2525"/>
                    <a:pt x="4806" y="839"/>
                    <a:pt x="3954" y="839"/>
                  </a:cubicBezTo>
                  <a:cubicBezTo>
                    <a:pt x="3877" y="839"/>
                    <a:pt x="3795" y="853"/>
                    <a:pt x="3709" y="883"/>
                  </a:cubicBezTo>
                  <a:cubicBezTo>
                    <a:pt x="2676" y="1248"/>
                    <a:pt x="4135" y="2616"/>
                    <a:pt x="4135" y="2616"/>
                  </a:cubicBezTo>
                  <a:cubicBezTo>
                    <a:pt x="3453" y="2394"/>
                    <a:pt x="2762" y="2297"/>
                    <a:pt x="2083" y="2297"/>
                  </a:cubicBezTo>
                  <a:cubicBezTo>
                    <a:pt x="1551" y="2297"/>
                    <a:pt x="1025" y="2357"/>
                    <a:pt x="518" y="2464"/>
                  </a:cubicBezTo>
                  <a:cubicBezTo>
                    <a:pt x="1" y="5473"/>
                    <a:pt x="31" y="8513"/>
                    <a:pt x="700" y="11491"/>
                  </a:cubicBezTo>
                  <a:cubicBezTo>
                    <a:pt x="2549" y="11286"/>
                    <a:pt x="4267" y="11237"/>
                    <a:pt x="5490" y="11237"/>
                  </a:cubicBezTo>
                  <a:cubicBezTo>
                    <a:pt x="6619" y="11237"/>
                    <a:pt x="7326" y="11279"/>
                    <a:pt x="7326" y="11279"/>
                  </a:cubicBezTo>
                  <a:cubicBezTo>
                    <a:pt x="7326" y="11279"/>
                    <a:pt x="7103" y="8376"/>
                    <a:pt x="7396" y="8376"/>
                  </a:cubicBezTo>
                  <a:cubicBezTo>
                    <a:pt x="7427" y="8376"/>
                    <a:pt x="7465" y="8409"/>
                    <a:pt x="7509" y="8482"/>
                  </a:cubicBezTo>
                  <a:cubicBezTo>
                    <a:pt x="7965" y="9242"/>
                    <a:pt x="8208" y="11339"/>
                    <a:pt x="8208" y="11339"/>
                  </a:cubicBezTo>
                  <a:lnTo>
                    <a:pt x="11035" y="11309"/>
                  </a:lnTo>
                  <a:cubicBezTo>
                    <a:pt x="11156" y="10610"/>
                    <a:pt x="10852" y="7449"/>
                    <a:pt x="10852" y="7449"/>
                  </a:cubicBezTo>
                  <a:lnTo>
                    <a:pt x="10852" y="7449"/>
                  </a:lnTo>
                  <a:cubicBezTo>
                    <a:pt x="11521" y="8482"/>
                    <a:pt x="12220" y="11431"/>
                    <a:pt x="12220" y="11431"/>
                  </a:cubicBezTo>
                  <a:cubicBezTo>
                    <a:pt x="12585" y="11491"/>
                    <a:pt x="13071" y="11583"/>
                    <a:pt x="13588" y="11643"/>
                  </a:cubicBezTo>
                  <a:cubicBezTo>
                    <a:pt x="12858" y="8269"/>
                    <a:pt x="11095" y="4987"/>
                    <a:pt x="9180" y="2008"/>
                  </a:cubicBezTo>
                  <a:cubicBezTo>
                    <a:pt x="7387" y="2099"/>
                    <a:pt x="5928" y="2494"/>
                    <a:pt x="5928" y="2494"/>
                  </a:cubicBezTo>
                  <a:cubicBezTo>
                    <a:pt x="5928" y="2494"/>
                    <a:pt x="7412" y="1"/>
                    <a:pt x="6538" y="1"/>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3"/>
            <p:cNvSpPr/>
            <p:nvPr/>
          </p:nvSpPr>
          <p:spPr>
            <a:xfrm>
              <a:off x="7192151" y="835160"/>
              <a:ext cx="371369" cy="532486"/>
            </a:xfrm>
            <a:custGeom>
              <a:avLst/>
              <a:gdLst/>
              <a:ahLst/>
              <a:cxnLst/>
              <a:rect l="l" t="t" r="r" b="b"/>
              <a:pathLst>
                <a:path w="6961" h="9981" extrusionOk="0">
                  <a:moveTo>
                    <a:pt x="617" y="1"/>
                  </a:moveTo>
                  <a:cubicBezTo>
                    <a:pt x="409" y="1"/>
                    <a:pt x="203" y="4"/>
                    <a:pt x="0" y="11"/>
                  </a:cubicBezTo>
                  <a:cubicBezTo>
                    <a:pt x="1915" y="3020"/>
                    <a:pt x="3678" y="6303"/>
                    <a:pt x="4408" y="9646"/>
                  </a:cubicBezTo>
                  <a:cubicBezTo>
                    <a:pt x="5259" y="9768"/>
                    <a:pt x="6201" y="9890"/>
                    <a:pt x="6961" y="9981"/>
                  </a:cubicBezTo>
                  <a:cubicBezTo>
                    <a:pt x="6566" y="6455"/>
                    <a:pt x="5168" y="2959"/>
                    <a:pt x="2949" y="193"/>
                  </a:cubicBezTo>
                  <a:cubicBezTo>
                    <a:pt x="2162" y="50"/>
                    <a:pt x="1374" y="1"/>
                    <a:pt x="617" y="1"/>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3"/>
            <p:cNvSpPr/>
            <p:nvPr/>
          </p:nvSpPr>
          <p:spPr>
            <a:xfrm>
              <a:off x="7349423" y="845456"/>
              <a:ext cx="300040" cy="549772"/>
            </a:xfrm>
            <a:custGeom>
              <a:avLst/>
              <a:gdLst/>
              <a:ahLst/>
              <a:cxnLst/>
              <a:rect l="l" t="t" r="r" b="b"/>
              <a:pathLst>
                <a:path w="5624" h="10305" extrusionOk="0">
                  <a:moveTo>
                    <a:pt x="1" y="0"/>
                  </a:moveTo>
                  <a:cubicBezTo>
                    <a:pt x="2220" y="2766"/>
                    <a:pt x="3618" y="6262"/>
                    <a:pt x="4013" y="9788"/>
                  </a:cubicBezTo>
                  <a:cubicBezTo>
                    <a:pt x="4195" y="9818"/>
                    <a:pt x="4378" y="9818"/>
                    <a:pt x="4560" y="9849"/>
                  </a:cubicBezTo>
                  <a:cubicBezTo>
                    <a:pt x="5046" y="9909"/>
                    <a:pt x="4469" y="10274"/>
                    <a:pt x="4712" y="10304"/>
                  </a:cubicBezTo>
                  <a:cubicBezTo>
                    <a:pt x="4955" y="10304"/>
                    <a:pt x="5594" y="9940"/>
                    <a:pt x="5594" y="9940"/>
                  </a:cubicBezTo>
                  <a:cubicBezTo>
                    <a:pt x="5594" y="9940"/>
                    <a:pt x="5624" y="7478"/>
                    <a:pt x="3739" y="2797"/>
                  </a:cubicBezTo>
                  <a:cubicBezTo>
                    <a:pt x="3040" y="1125"/>
                    <a:pt x="1581" y="335"/>
                    <a:pt x="1"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3"/>
            <p:cNvSpPr/>
            <p:nvPr/>
          </p:nvSpPr>
          <p:spPr>
            <a:xfrm>
              <a:off x="6219177" y="2335615"/>
              <a:ext cx="351950" cy="342400"/>
            </a:xfrm>
            <a:custGeom>
              <a:avLst/>
              <a:gdLst/>
              <a:ahLst/>
              <a:cxnLst/>
              <a:rect l="l" t="t" r="r" b="b"/>
              <a:pathLst>
                <a:path w="6597" h="6418" extrusionOk="0">
                  <a:moveTo>
                    <a:pt x="3648" y="1"/>
                  </a:moveTo>
                  <a:cubicBezTo>
                    <a:pt x="3648" y="1"/>
                    <a:pt x="1" y="4165"/>
                    <a:pt x="31" y="5624"/>
                  </a:cubicBezTo>
                  <a:cubicBezTo>
                    <a:pt x="44" y="6237"/>
                    <a:pt x="659" y="6418"/>
                    <a:pt x="1379" y="6418"/>
                  </a:cubicBezTo>
                  <a:cubicBezTo>
                    <a:pt x="2407" y="6418"/>
                    <a:pt x="3648" y="6050"/>
                    <a:pt x="3648" y="6050"/>
                  </a:cubicBezTo>
                  <a:lnTo>
                    <a:pt x="6597" y="1551"/>
                  </a:lnTo>
                  <a:lnTo>
                    <a:pt x="3648" y="1"/>
                  </a:ln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3"/>
            <p:cNvSpPr/>
            <p:nvPr/>
          </p:nvSpPr>
          <p:spPr>
            <a:xfrm>
              <a:off x="6600247" y="1951352"/>
              <a:ext cx="411969" cy="718411"/>
            </a:xfrm>
            <a:custGeom>
              <a:avLst/>
              <a:gdLst/>
              <a:ahLst/>
              <a:cxnLst/>
              <a:rect l="l" t="t" r="r" b="b"/>
              <a:pathLst>
                <a:path w="7722" h="13466" extrusionOk="0">
                  <a:moveTo>
                    <a:pt x="1278" y="0"/>
                  </a:moveTo>
                  <a:lnTo>
                    <a:pt x="882" y="2067"/>
                  </a:lnTo>
                  <a:lnTo>
                    <a:pt x="1" y="10031"/>
                  </a:lnTo>
                  <a:lnTo>
                    <a:pt x="7721" y="13465"/>
                  </a:lnTo>
                  <a:lnTo>
                    <a:pt x="7721" y="4073"/>
                  </a:lnTo>
                  <a:cubicBezTo>
                    <a:pt x="6202" y="1945"/>
                    <a:pt x="1278" y="0"/>
                    <a:pt x="1278" y="0"/>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3"/>
            <p:cNvSpPr/>
            <p:nvPr/>
          </p:nvSpPr>
          <p:spPr>
            <a:xfrm>
              <a:off x="6699209" y="1933481"/>
              <a:ext cx="330823" cy="718464"/>
            </a:xfrm>
            <a:custGeom>
              <a:avLst/>
              <a:gdLst/>
              <a:ahLst/>
              <a:cxnLst/>
              <a:rect l="l" t="t" r="r" b="b"/>
              <a:pathLst>
                <a:path w="6201" h="13467" extrusionOk="0">
                  <a:moveTo>
                    <a:pt x="1034" y="1"/>
                  </a:moveTo>
                  <a:lnTo>
                    <a:pt x="699" y="2068"/>
                  </a:lnTo>
                  <a:lnTo>
                    <a:pt x="0" y="10031"/>
                  </a:lnTo>
                  <a:lnTo>
                    <a:pt x="6201" y="13466"/>
                  </a:lnTo>
                  <a:lnTo>
                    <a:pt x="6201" y="4074"/>
                  </a:lnTo>
                  <a:cubicBezTo>
                    <a:pt x="4985" y="1977"/>
                    <a:pt x="1034" y="1"/>
                    <a:pt x="1034"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3"/>
            <p:cNvSpPr/>
            <p:nvPr/>
          </p:nvSpPr>
          <p:spPr>
            <a:xfrm>
              <a:off x="6806227" y="1920517"/>
              <a:ext cx="225457" cy="718411"/>
            </a:xfrm>
            <a:custGeom>
              <a:avLst/>
              <a:gdLst/>
              <a:ahLst/>
              <a:cxnLst/>
              <a:rect l="l" t="t" r="r" b="b"/>
              <a:pathLst>
                <a:path w="4226" h="13466" extrusionOk="0">
                  <a:moveTo>
                    <a:pt x="699" y="1"/>
                  </a:moveTo>
                  <a:lnTo>
                    <a:pt x="456" y="2068"/>
                  </a:lnTo>
                  <a:lnTo>
                    <a:pt x="0" y="10031"/>
                  </a:lnTo>
                  <a:lnTo>
                    <a:pt x="4225" y="13466"/>
                  </a:lnTo>
                  <a:lnTo>
                    <a:pt x="4225" y="4074"/>
                  </a:lnTo>
                  <a:cubicBezTo>
                    <a:pt x="3405" y="1976"/>
                    <a:pt x="699" y="1"/>
                    <a:pt x="699"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3"/>
            <p:cNvSpPr/>
            <p:nvPr/>
          </p:nvSpPr>
          <p:spPr>
            <a:xfrm>
              <a:off x="7033226" y="1948098"/>
              <a:ext cx="411969" cy="718411"/>
            </a:xfrm>
            <a:custGeom>
              <a:avLst/>
              <a:gdLst/>
              <a:ahLst/>
              <a:cxnLst/>
              <a:rect l="l" t="t" r="r" b="b"/>
              <a:pathLst>
                <a:path w="7722" h="13466" extrusionOk="0">
                  <a:moveTo>
                    <a:pt x="6444" y="0"/>
                  </a:moveTo>
                  <a:cubicBezTo>
                    <a:pt x="6444" y="0"/>
                    <a:pt x="1520" y="1976"/>
                    <a:pt x="1" y="4104"/>
                  </a:cubicBezTo>
                  <a:lnTo>
                    <a:pt x="1" y="13466"/>
                  </a:lnTo>
                  <a:lnTo>
                    <a:pt x="7721" y="10061"/>
                  </a:lnTo>
                  <a:lnTo>
                    <a:pt x="6870" y="2067"/>
                  </a:lnTo>
                  <a:lnTo>
                    <a:pt x="6444" y="0"/>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3"/>
            <p:cNvSpPr/>
            <p:nvPr/>
          </p:nvSpPr>
          <p:spPr>
            <a:xfrm>
              <a:off x="7015407" y="1930280"/>
              <a:ext cx="330823" cy="718411"/>
            </a:xfrm>
            <a:custGeom>
              <a:avLst/>
              <a:gdLst/>
              <a:ahLst/>
              <a:cxnLst/>
              <a:rect l="l" t="t" r="r" b="b"/>
              <a:pathLst>
                <a:path w="6201" h="13466" extrusionOk="0">
                  <a:moveTo>
                    <a:pt x="5168" y="0"/>
                  </a:moveTo>
                  <a:cubicBezTo>
                    <a:pt x="5168" y="0"/>
                    <a:pt x="1216" y="1976"/>
                    <a:pt x="0" y="4103"/>
                  </a:cubicBezTo>
                  <a:lnTo>
                    <a:pt x="0" y="13465"/>
                  </a:lnTo>
                  <a:lnTo>
                    <a:pt x="6201" y="10061"/>
                  </a:lnTo>
                  <a:lnTo>
                    <a:pt x="5502" y="2067"/>
                  </a:lnTo>
                  <a:lnTo>
                    <a:pt x="5168" y="0"/>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3"/>
            <p:cNvSpPr/>
            <p:nvPr/>
          </p:nvSpPr>
          <p:spPr>
            <a:xfrm>
              <a:off x="7013753" y="1918917"/>
              <a:ext cx="227111" cy="716811"/>
            </a:xfrm>
            <a:custGeom>
              <a:avLst/>
              <a:gdLst/>
              <a:ahLst/>
              <a:cxnLst/>
              <a:rect l="l" t="t" r="r" b="b"/>
              <a:pathLst>
                <a:path w="4257" h="13436" extrusionOk="0">
                  <a:moveTo>
                    <a:pt x="3557" y="0"/>
                  </a:moveTo>
                  <a:cubicBezTo>
                    <a:pt x="3557" y="0"/>
                    <a:pt x="852" y="1946"/>
                    <a:pt x="1" y="4073"/>
                  </a:cubicBezTo>
                  <a:lnTo>
                    <a:pt x="1" y="13435"/>
                  </a:lnTo>
                  <a:lnTo>
                    <a:pt x="4256" y="10031"/>
                  </a:lnTo>
                  <a:lnTo>
                    <a:pt x="3770" y="2037"/>
                  </a:lnTo>
                  <a:lnTo>
                    <a:pt x="3557" y="0"/>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3"/>
            <p:cNvSpPr/>
            <p:nvPr/>
          </p:nvSpPr>
          <p:spPr>
            <a:xfrm>
              <a:off x="6542097" y="1994724"/>
              <a:ext cx="445793" cy="694510"/>
            </a:xfrm>
            <a:custGeom>
              <a:avLst/>
              <a:gdLst/>
              <a:ahLst/>
              <a:cxnLst/>
              <a:rect l="l" t="t" r="r" b="b"/>
              <a:pathLst>
                <a:path w="8356" h="13018" extrusionOk="0">
                  <a:moveTo>
                    <a:pt x="1182" y="1"/>
                  </a:moveTo>
                  <a:cubicBezTo>
                    <a:pt x="1" y="1"/>
                    <a:pt x="179" y="1376"/>
                    <a:pt x="179" y="1376"/>
                  </a:cubicBezTo>
                  <a:lnTo>
                    <a:pt x="453" y="9704"/>
                  </a:lnTo>
                  <a:cubicBezTo>
                    <a:pt x="2276" y="10069"/>
                    <a:pt x="8356" y="13017"/>
                    <a:pt x="8356" y="13017"/>
                  </a:cubicBezTo>
                  <a:lnTo>
                    <a:pt x="8356" y="3199"/>
                  </a:lnTo>
                  <a:cubicBezTo>
                    <a:pt x="7869" y="2835"/>
                    <a:pt x="3097" y="342"/>
                    <a:pt x="1547" y="38"/>
                  </a:cubicBezTo>
                  <a:cubicBezTo>
                    <a:pt x="1413" y="12"/>
                    <a:pt x="1292" y="1"/>
                    <a:pt x="1182" y="1"/>
                  </a:cubicBezTo>
                  <a:close/>
                </a:path>
              </a:pathLst>
            </a:custGeom>
            <a:solidFill>
              <a:srgbClr val="C4BA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3"/>
            <p:cNvSpPr/>
            <p:nvPr/>
          </p:nvSpPr>
          <p:spPr>
            <a:xfrm>
              <a:off x="7075371" y="1985014"/>
              <a:ext cx="445793" cy="694457"/>
            </a:xfrm>
            <a:custGeom>
              <a:avLst/>
              <a:gdLst/>
              <a:ahLst/>
              <a:cxnLst/>
              <a:rect l="l" t="t" r="r" b="b"/>
              <a:pathLst>
                <a:path w="8356" h="13017" extrusionOk="0">
                  <a:moveTo>
                    <a:pt x="7174" y="0"/>
                  </a:moveTo>
                  <a:cubicBezTo>
                    <a:pt x="7065" y="0"/>
                    <a:pt x="6943" y="12"/>
                    <a:pt x="6810" y="38"/>
                  </a:cubicBezTo>
                  <a:cubicBezTo>
                    <a:pt x="5259" y="311"/>
                    <a:pt x="487" y="2956"/>
                    <a:pt x="1" y="3321"/>
                  </a:cubicBezTo>
                  <a:lnTo>
                    <a:pt x="1" y="13017"/>
                  </a:lnTo>
                  <a:cubicBezTo>
                    <a:pt x="1" y="13017"/>
                    <a:pt x="6080" y="10068"/>
                    <a:pt x="7904" y="9673"/>
                  </a:cubicBezTo>
                  <a:lnTo>
                    <a:pt x="8177" y="1375"/>
                  </a:lnTo>
                  <a:cubicBezTo>
                    <a:pt x="8177" y="1375"/>
                    <a:pt x="8356" y="0"/>
                    <a:pt x="7174" y="0"/>
                  </a:cubicBezTo>
                  <a:close/>
                </a:path>
              </a:pathLst>
            </a:custGeom>
            <a:solidFill>
              <a:srgbClr val="C4BA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3"/>
            <p:cNvSpPr/>
            <p:nvPr/>
          </p:nvSpPr>
          <p:spPr>
            <a:xfrm>
              <a:off x="6987826" y="2149218"/>
              <a:ext cx="87601" cy="545984"/>
            </a:xfrm>
            <a:custGeom>
              <a:avLst/>
              <a:gdLst/>
              <a:ahLst/>
              <a:cxnLst/>
              <a:rect l="l" t="t" r="r" b="b"/>
              <a:pathLst>
                <a:path w="1642" h="10234" extrusionOk="0">
                  <a:moveTo>
                    <a:pt x="1008" y="1"/>
                  </a:moveTo>
                  <a:cubicBezTo>
                    <a:pt x="505" y="1"/>
                    <a:pt x="1" y="303"/>
                    <a:pt x="1" y="303"/>
                  </a:cubicBezTo>
                  <a:lnTo>
                    <a:pt x="1" y="10121"/>
                  </a:lnTo>
                  <a:cubicBezTo>
                    <a:pt x="342" y="10203"/>
                    <a:pt x="615" y="10234"/>
                    <a:pt x="832" y="10234"/>
                  </a:cubicBezTo>
                  <a:cubicBezTo>
                    <a:pt x="1503" y="10234"/>
                    <a:pt x="1642" y="9939"/>
                    <a:pt x="1642" y="9939"/>
                  </a:cubicBezTo>
                  <a:lnTo>
                    <a:pt x="1642" y="243"/>
                  </a:lnTo>
                  <a:cubicBezTo>
                    <a:pt x="1462" y="63"/>
                    <a:pt x="1235" y="1"/>
                    <a:pt x="1008" y="1"/>
                  </a:cubicBezTo>
                  <a:close/>
                </a:path>
              </a:pathLst>
            </a:custGeom>
            <a:solidFill>
              <a:srgbClr val="B4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3"/>
            <p:cNvSpPr/>
            <p:nvPr/>
          </p:nvSpPr>
          <p:spPr>
            <a:xfrm>
              <a:off x="6206160" y="2304993"/>
              <a:ext cx="564443" cy="494234"/>
            </a:xfrm>
            <a:custGeom>
              <a:avLst/>
              <a:gdLst/>
              <a:ahLst/>
              <a:cxnLst/>
              <a:rect l="l" t="t" r="r" b="b"/>
              <a:pathLst>
                <a:path w="10580" h="9264" extrusionOk="0">
                  <a:moveTo>
                    <a:pt x="8803" y="1"/>
                  </a:moveTo>
                  <a:cubicBezTo>
                    <a:pt x="8019" y="1"/>
                    <a:pt x="6962" y="1639"/>
                    <a:pt x="6962" y="1639"/>
                  </a:cubicBezTo>
                  <a:cubicBezTo>
                    <a:pt x="6962" y="1639"/>
                    <a:pt x="6699" y="31"/>
                    <a:pt x="5975" y="31"/>
                  </a:cubicBezTo>
                  <a:cubicBezTo>
                    <a:pt x="5922" y="31"/>
                    <a:pt x="5866" y="39"/>
                    <a:pt x="5807" y="58"/>
                  </a:cubicBezTo>
                  <a:cubicBezTo>
                    <a:pt x="4926" y="301"/>
                    <a:pt x="5807" y="2642"/>
                    <a:pt x="5807" y="2642"/>
                  </a:cubicBezTo>
                  <a:lnTo>
                    <a:pt x="1400" y="5134"/>
                  </a:lnTo>
                  <a:cubicBezTo>
                    <a:pt x="1400" y="5134"/>
                    <a:pt x="397" y="5621"/>
                    <a:pt x="245" y="6198"/>
                  </a:cubicBezTo>
                  <a:cubicBezTo>
                    <a:pt x="1" y="7467"/>
                    <a:pt x="2087" y="9264"/>
                    <a:pt x="3832" y="9264"/>
                  </a:cubicBezTo>
                  <a:cubicBezTo>
                    <a:pt x="4261" y="9264"/>
                    <a:pt x="4669" y="9155"/>
                    <a:pt x="5017" y="8903"/>
                  </a:cubicBezTo>
                  <a:cubicBezTo>
                    <a:pt x="6810" y="7657"/>
                    <a:pt x="10579" y="2824"/>
                    <a:pt x="10549" y="2368"/>
                  </a:cubicBezTo>
                  <a:cubicBezTo>
                    <a:pt x="10549" y="2110"/>
                    <a:pt x="10413" y="2019"/>
                    <a:pt x="10222" y="2019"/>
                  </a:cubicBezTo>
                  <a:cubicBezTo>
                    <a:pt x="9946" y="2019"/>
                    <a:pt x="9554" y="2207"/>
                    <a:pt x="9283" y="2360"/>
                  </a:cubicBezTo>
                  <a:lnTo>
                    <a:pt x="9283" y="2360"/>
                  </a:lnTo>
                  <a:cubicBezTo>
                    <a:pt x="9753" y="2055"/>
                    <a:pt x="10530" y="1460"/>
                    <a:pt x="10002" y="1152"/>
                  </a:cubicBezTo>
                  <a:cubicBezTo>
                    <a:pt x="9906" y="1094"/>
                    <a:pt x="9804" y="1069"/>
                    <a:pt x="9700" y="1069"/>
                  </a:cubicBezTo>
                  <a:cubicBezTo>
                    <a:pt x="9281" y="1069"/>
                    <a:pt x="8823" y="1479"/>
                    <a:pt x="8548" y="1773"/>
                  </a:cubicBezTo>
                  <a:lnTo>
                    <a:pt x="8548" y="1773"/>
                  </a:lnTo>
                  <a:cubicBezTo>
                    <a:pt x="8921" y="1266"/>
                    <a:pt x="9557" y="234"/>
                    <a:pt x="8969" y="28"/>
                  </a:cubicBezTo>
                  <a:cubicBezTo>
                    <a:pt x="8915" y="9"/>
                    <a:pt x="8860" y="1"/>
                    <a:pt x="8803"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3"/>
            <p:cNvSpPr/>
            <p:nvPr/>
          </p:nvSpPr>
          <p:spPr>
            <a:xfrm>
              <a:off x="7488877" y="2335615"/>
              <a:ext cx="353604" cy="342400"/>
            </a:xfrm>
            <a:custGeom>
              <a:avLst/>
              <a:gdLst/>
              <a:ahLst/>
              <a:cxnLst/>
              <a:rect l="l" t="t" r="r" b="b"/>
              <a:pathLst>
                <a:path w="6628" h="6418" extrusionOk="0">
                  <a:moveTo>
                    <a:pt x="2980" y="1"/>
                  </a:moveTo>
                  <a:lnTo>
                    <a:pt x="1" y="1551"/>
                  </a:lnTo>
                  <a:lnTo>
                    <a:pt x="2980" y="6050"/>
                  </a:lnTo>
                  <a:cubicBezTo>
                    <a:pt x="2980" y="6050"/>
                    <a:pt x="4221" y="6418"/>
                    <a:pt x="5249" y="6418"/>
                  </a:cubicBezTo>
                  <a:cubicBezTo>
                    <a:pt x="5969" y="6418"/>
                    <a:pt x="6584" y="6237"/>
                    <a:pt x="6597" y="5624"/>
                  </a:cubicBezTo>
                  <a:cubicBezTo>
                    <a:pt x="6627" y="4165"/>
                    <a:pt x="2980" y="1"/>
                    <a:pt x="2980" y="1"/>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3"/>
            <p:cNvSpPr/>
            <p:nvPr/>
          </p:nvSpPr>
          <p:spPr>
            <a:xfrm>
              <a:off x="7291060" y="2304993"/>
              <a:ext cx="562789" cy="494234"/>
            </a:xfrm>
            <a:custGeom>
              <a:avLst/>
              <a:gdLst/>
              <a:ahLst/>
              <a:cxnLst/>
              <a:rect l="l" t="t" r="r" b="b"/>
              <a:pathLst>
                <a:path w="10549" h="9264" extrusionOk="0">
                  <a:moveTo>
                    <a:pt x="1777" y="1"/>
                  </a:moveTo>
                  <a:cubicBezTo>
                    <a:pt x="1720" y="1"/>
                    <a:pt x="1665" y="9"/>
                    <a:pt x="1611" y="28"/>
                  </a:cubicBezTo>
                  <a:cubicBezTo>
                    <a:pt x="973" y="241"/>
                    <a:pt x="1703" y="1335"/>
                    <a:pt x="2067" y="1821"/>
                  </a:cubicBezTo>
                  <a:cubicBezTo>
                    <a:pt x="2189" y="1973"/>
                    <a:pt x="2250" y="2064"/>
                    <a:pt x="2250" y="2064"/>
                  </a:cubicBezTo>
                  <a:cubicBezTo>
                    <a:pt x="2250" y="2064"/>
                    <a:pt x="1526" y="1069"/>
                    <a:pt x="878" y="1069"/>
                  </a:cubicBezTo>
                  <a:cubicBezTo>
                    <a:pt x="775" y="1069"/>
                    <a:pt x="674" y="1094"/>
                    <a:pt x="578" y="1152"/>
                  </a:cubicBezTo>
                  <a:cubicBezTo>
                    <a:pt x="48" y="1461"/>
                    <a:pt x="832" y="2059"/>
                    <a:pt x="1302" y="2363"/>
                  </a:cubicBezTo>
                  <a:lnTo>
                    <a:pt x="1302" y="2363"/>
                  </a:lnTo>
                  <a:cubicBezTo>
                    <a:pt x="1029" y="2210"/>
                    <a:pt x="631" y="2019"/>
                    <a:pt x="348" y="2019"/>
                  </a:cubicBezTo>
                  <a:cubicBezTo>
                    <a:pt x="151" y="2019"/>
                    <a:pt x="9" y="2110"/>
                    <a:pt x="1" y="2368"/>
                  </a:cubicBezTo>
                  <a:cubicBezTo>
                    <a:pt x="1" y="2824"/>
                    <a:pt x="3770" y="7657"/>
                    <a:pt x="5563" y="8903"/>
                  </a:cubicBezTo>
                  <a:cubicBezTo>
                    <a:pt x="5911" y="9155"/>
                    <a:pt x="6318" y="9264"/>
                    <a:pt x="6745" y="9264"/>
                  </a:cubicBezTo>
                  <a:cubicBezTo>
                    <a:pt x="8482" y="9264"/>
                    <a:pt x="10549" y="7467"/>
                    <a:pt x="10305" y="6198"/>
                  </a:cubicBezTo>
                  <a:cubicBezTo>
                    <a:pt x="10183" y="5621"/>
                    <a:pt x="9150" y="5134"/>
                    <a:pt x="9150" y="5134"/>
                  </a:cubicBezTo>
                  <a:lnTo>
                    <a:pt x="4773" y="2642"/>
                  </a:lnTo>
                  <a:cubicBezTo>
                    <a:pt x="4773" y="2642"/>
                    <a:pt x="5624" y="301"/>
                    <a:pt x="4773" y="58"/>
                  </a:cubicBezTo>
                  <a:cubicBezTo>
                    <a:pt x="4712" y="39"/>
                    <a:pt x="4654" y="31"/>
                    <a:pt x="4599" y="31"/>
                  </a:cubicBezTo>
                  <a:cubicBezTo>
                    <a:pt x="3851" y="31"/>
                    <a:pt x="3587" y="1639"/>
                    <a:pt x="3587" y="1639"/>
                  </a:cubicBezTo>
                  <a:cubicBezTo>
                    <a:pt x="3587" y="1639"/>
                    <a:pt x="2557" y="1"/>
                    <a:pt x="1777"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8" name="Google Shape;828;p43"/>
          <p:cNvSpPr txBox="1">
            <a:spLocks noGrp="1"/>
          </p:cNvSpPr>
          <p:nvPr>
            <p:ph type="subTitle" idx="1"/>
          </p:nvPr>
        </p:nvSpPr>
        <p:spPr>
          <a:xfrm>
            <a:off x="456991" y="880377"/>
            <a:ext cx="3851100" cy="54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b="1" dirty="0"/>
              <a:t>Observar como imitación interna.</a:t>
            </a:r>
            <a:endParaRPr b="1" dirty="0"/>
          </a:p>
        </p:txBody>
      </p:sp>
      <p:grpSp>
        <p:nvGrpSpPr>
          <p:cNvPr id="829" name="Google Shape;829;p43"/>
          <p:cNvGrpSpPr/>
          <p:nvPr/>
        </p:nvGrpSpPr>
        <p:grpSpPr>
          <a:xfrm>
            <a:off x="3932742" y="564814"/>
            <a:ext cx="817614" cy="955942"/>
            <a:chOff x="4786575" y="766525"/>
            <a:chExt cx="921775" cy="1077725"/>
          </a:xfrm>
        </p:grpSpPr>
        <p:sp>
          <p:nvSpPr>
            <p:cNvPr id="830" name="Google Shape;830;p43"/>
            <p:cNvSpPr/>
            <p:nvPr/>
          </p:nvSpPr>
          <p:spPr>
            <a:xfrm>
              <a:off x="4786575" y="768400"/>
              <a:ext cx="921775" cy="1075850"/>
            </a:xfrm>
            <a:custGeom>
              <a:avLst/>
              <a:gdLst/>
              <a:ahLst/>
              <a:cxnLst/>
              <a:rect l="l" t="t" r="r" b="b"/>
              <a:pathLst>
                <a:path w="36871" h="43034" extrusionOk="0">
                  <a:moveTo>
                    <a:pt x="7113" y="0"/>
                  </a:moveTo>
                  <a:cubicBezTo>
                    <a:pt x="6019" y="790"/>
                    <a:pt x="5502" y="4438"/>
                    <a:pt x="5502" y="4438"/>
                  </a:cubicBezTo>
                  <a:lnTo>
                    <a:pt x="92" y="34560"/>
                  </a:lnTo>
                  <a:cubicBezTo>
                    <a:pt x="1" y="35077"/>
                    <a:pt x="183" y="37691"/>
                    <a:pt x="2949" y="38207"/>
                  </a:cubicBezTo>
                  <a:lnTo>
                    <a:pt x="29819" y="43010"/>
                  </a:lnTo>
                  <a:cubicBezTo>
                    <a:pt x="29890" y="43026"/>
                    <a:pt x="29961" y="43033"/>
                    <a:pt x="30030" y="43033"/>
                  </a:cubicBezTo>
                  <a:cubicBezTo>
                    <a:pt x="30486" y="43033"/>
                    <a:pt x="30864" y="42699"/>
                    <a:pt x="30943" y="42250"/>
                  </a:cubicBezTo>
                  <a:lnTo>
                    <a:pt x="36871" y="9301"/>
                  </a:lnTo>
                  <a:lnTo>
                    <a:pt x="71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3"/>
            <p:cNvSpPr/>
            <p:nvPr/>
          </p:nvSpPr>
          <p:spPr>
            <a:xfrm>
              <a:off x="4812425" y="842100"/>
              <a:ext cx="869325" cy="973025"/>
            </a:xfrm>
            <a:custGeom>
              <a:avLst/>
              <a:gdLst/>
              <a:ahLst/>
              <a:cxnLst/>
              <a:rect l="l" t="t" r="r" b="b"/>
              <a:pathLst>
                <a:path w="34773" h="38921" extrusionOk="0">
                  <a:moveTo>
                    <a:pt x="5988" y="1"/>
                  </a:moveTo>
                  <a:lnTo>
                    <a:pt x="91" y="32949"/>
                  </a:lnTo>
                  <a:cubicBezTo>
                    <a:pt x="0" y="33466"/>
                    <a:pt x="334" y="33983"/>
                    <a:pt x="882" y="34074"/>
                  </a:cubicBezTo>
                  <a:lnTo>
                    <a:pt x="27751" y="38907"/>
                  </a:lnTo>
                  <a:cubicBezTo>
                    <a:pt x="27805" y="38916"/>
                    <a:pt x="27858" y="38921"/>
                    <a:pt x="27911" y="38921"/>
                  </a:cubicBezTo>
                  <a:cubicBezTo>
                    <a:pt x="28371" y="38921"/>
                    <a:pt x="28794" y="38580"/>
                    <a:pt x="28876" y="38117"/>
                  </a:cubicBezTo>
                  <a:lnTo>
                    <a:pt x="34773" y="5168"/>
                  </a:lnTo>
                  <a:lnTo>
                    <a:pt x="5988" y="1"/>
                  </a:ln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3"/>
            <p:cNvSpPr/>
            <p:nvPr/>
          </p:nvSpPr>
          <p:spPr>
            <a:xfrm>
              <a:off x="4805575" y="820825"/>
              <a:ext cx="869350" cy="972275"/>
            </a:xfrm>
            <a:custGeom>
              <a:avLst/>
              <a:gdLst/>
              <a:ahLst/>
              <a:cxnLst/>
              <a:rect l="l" t="t" r="r" b="b"/>
              <a:pathLst>
                <a:path w="34774" h="38891" extrusionOk="0">
                  <a:moveTo>
                    <a:pt x="5988" y="0"/>
                  </a:moveTo>
                  <a:lnTo>
                    <a:pt x="92" y="32919"/>
                  </a:lnTo>
                  <a:cubicBezTo>
                    <a:pt x="1" y="33436"/>
                    <a:pt x="335" y="33952"/>
                    <a:pt x="852" y="34044"/>
                  </a:cubicBezTo>
                  <a:lnTo>
                    <a:pt x="27721" y="38876"/>
                  </a:lnTo>
                  <a:cubicBezTo>
                    <a:pt x="27778" y="38886"/>
                    <a:pt x="27834" y="38890"/>
                    <a:pt x="27889" y="38890"/>
                  </a:cubicBezTo>
                  <a:cubicBezTo>
                    <a:pt x="28365" y="38890"/>
                    <a:pt x="28767" y="38549"/>
                    <a:pt x="28876" y="38086"/>
                  </a:cubicBezTo>
                  <a:lnTo>
                    <a:pt x="34773" y="5168"/>
                  </a:lnTo>
                  <a:lnTo>
                    <a:pt x="598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3"/>
            <p:cNvSpPr/>
            <p:nvPr/>
          </p:nvSpPr>
          <p:spPr>
            <a:xfrm>
              <a:off x="4800250" y="766525"/>
              <a:ext cx="871625" cy="992400"/>
            </a:xfrm>
            <a:custGeom>
              <a:avLst/>
              <a:gdLst/>
              <a:ahLst/>
              <a:cxnLst/>
              <a:rect l="l" t="t" r="r" b="b"/>
              <a:pathLst>
                <a:path w="34865" h="39696" extrusionOk="0">
                  <a:moveTo>
                    <a:pt x="6976" y="0"/>
                  </a:moveTo>
                  <a:cubicBezTo>
                    <a:pt x="6500" y="0"/>
                    <a:pt x="6101" y="341"/>
                    <a:pt x="6019" y="805"/>
                  </a:cubicBezTo>
                  <a:lnTo>
                    <a:pt x="92" y="33723"/>
                  </a:lnTo>
                  <a:cubicBezTo>
                    <a:pt x="1" y="34270"/>
                    <a:pt x="366" y="34757"/>
                    <a:pt x="882" y="34848"/>
                  </a:cubicBezTo>
                  <a:lnTo>
                    <a:pt x="27752" y="39681"/>
                  </a:lnTo>
                  <a:cubicBezTo>
                    <a:pt x="27809" y="39691"/>
                    <a:pt x="27866" y="39696"/>
                    <a:pt x="27922" y="39696"/>
                  </a:cubicBezTo>
                  <a:cubicBezTo>
                    <a:pt x="28377" y="39696"/>
                    <a:pt x="28796" y="39377"/>
                    <a:pt x="28877" y="38890"/>
                  </a:cubicBezTo>
                  <a:lnTo>
                    <a:pt x="34773" y="5972"/>
                  </a:lnTo>
                  <a:cubicBezTo>
                    <a:pt x="34865" y="5455"/>
                    <a:pt x="34530" y="4938"/>
                    <a:pt x="33983" y="4847"/>
                  </a:cubicBezTo>
                  <a:lnTo>
                    <a:pt x="7144" y="14"/>
                  </a:lnTo>
                  <a:cubicBezTo>
                    <a:pt x="7087" y="5"/>
                    <a:pt x="7031" y="0"/>
                    <a:pt x="69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3"/>
            <p:cNvSpPr/>
            <p:nvPr/>
          </p:nvSpPr>
          <p:spPr>
            <a:xfrm>
              <a:off x="5063175" y="985375"/>
              <a:ext cx="364775" cy="252250"/>
            </a:xfrm>
            <a:custGeom>
              <a:avLst/>
              <a:gdLst/>
              <a:ahLst/>
              <a:cxnLst/>
              <a:rect l="l" t="t" r="r" b="b"/>
              <a:pathLst>
                <a:path w="14591" h="10090" extrusionOk="0">
                  <a:moveTo>
                    <a:pt x="2143" y="0"/>
                  </a:moveTo>
                  <a:cubicBezTo>
                    <a:pt x="1667" y="0"/>
                    <a:pt x="1268" y="341"/>
                    <a:pt x="1186" y="805"/>
                  </a:cubicBezTo>
                  <a:lnTo>
                    <a:pt x="92" y="6884"/>
                  </a:lnTo>
                  <a:cubicBezTo>
                    <a:pt x="1" y="7431"/>
                    <a:pt x="335" y="7917"/>
                    <a:pt x="882" y="8008"/>
                  </a:cubicBezTo>
                  <a:lnTo>
                    <a:pt x="12281" y="10075"/>
                  </a:lnTo>
                  <a:cubicBezTo>
                    <a:pt x="12334" y="10085"/>
                    <a:pt x="12388" y="10089"/>
                    <a:pt x="12441" y="10089"/>
                  </a:cubicBezTo>
                  <a:cubicBezTo>
                    <a:pt x="12900" y="10089"/>
                    <a:pt x="13323" y="9748"/>
                    <a:pt x="13405" y="9285"/>
                  </a:cubicBezTo>
                  <a:lnTo>
                    <a:pt x="14499" y="3206"/>
                  </a:lnTo>
                  <a:cubicBezTo>
                    <a:pt x="14591" y="2689"/>
                    <a:pt x="14256" y="2172"/>
                    <a:pt x="13709" y="2081"/>
                  </a:cubicBezTo>
                  <a:lnTo>
                    <a:pt x="2311" y="14"/>
                  </a:lnTo>
                  <a:cubicBezTo>
                    <a:pt x="2254" y="5"/>
                    <a:pt x="2198" y="0"/>
                    <a:pt x="21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5" name="Google Shape;835;p43">
            <a:hlinkClick r:id="rId3" action="ppaction://hlinksldjump"/>
          </p:cNvPr>
          <p:cNvSpPr/>
          <p:nvPr/>
        </p:nvSpPr>
        <p:spPr>
          <a:xfrm>
            <a:off x="956683" y="2646907"/>
            <a:ext cx="1230779" cy="955587"/>
          </a:xfrm>
          <a:prstGeom prst="roundRect">
            <a:avLst>
              <a:gd name="adj" fmla="val 30219"/>
            </a:avLst>
          </a:prstGeom>
          <a:solidFill>
            <a:schemeClr val="l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b="1" dirty="0">
                <a:latin typeface="BrowalliaUPC" panose="020B0604020202020204" pitchFamily="34" charset="-34"/>
                <a:ea typeface="Lato"/>
                <a:cs typeface="BrowalliaUPC" panose="020B0604020202020204" pitchFamily="34" charset="-34"/>
                <a:sym typeface="Lato"/>
              </a:rPr>
              <a:t>Grados de observacion </a:t>
            </a:r>
            <a:endParaRPr b="1" dirty="0">
              <a:latin typeface="BrowalliaUPC" panose="020B0604020202020204" pitchFamily="34" charset="-34"/>
              <a:ea typeface="Lato"/>
              <a:cs typeface="BrowalliaUPC" panose="020B0604020202020204" pitchFamily="34" charset="-34"/>
              <a:sym typeface="Lato"/>
            </a:endParaRPr>
          </a:p>
        </p:txBody>
      </p:sp>
      <p:sp>
        <p:nvSpPr>
          <p:cNvPr id="115" name="Google Shape;835;p43">
            <a:hlinkClick r:id="rId3" action="ppaction://hlinksldjump"/>
            <a:extLst>
              <a:ext uri="{FF2B5EF4-FFF2-40B4-BE49-F238E27FC236}">
                <a16:creationId xmlns:a16="http://schemas.microsoft.com/office/drawing/2014/main" id="{E2CEA8CB-2DA9-4BCF-8EAB-9AD88364A10E}"/>
              </a:ext>
            </a:extLst>
          </p:cNvPr>
          <p:cNvSpPr/>
          <p:nvPr/>
        </p:nvSpPr>
        <p:spPr>
          <a:xfrm>
            <a:off x="3174393" y="2639843"/>
            <a:ext cx="1230779" cy="955587"/>
          </a:xfrm>
          <a:prstGeom prst="roundRect">
            <a:avLst>
              <a:gd name="adj" fmla="val 30219"/>
            </a:avLst>
          </a:prstGeom>
          <a:solidFill>
            <a:schemeClr val="l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b="1" dirty="0">
                <a:latin typeface="BrowalliaUPC" panose="020B0604020202020204" pitchFamily="34" charset="-34"/>
                <a:ea typeface="Lato"/>
                <a:cs typeface="BrowalliaUPC" panose="020B0604020202020204" pitchFamily="34" charset="-34"/>
                <a:sym typeface="Lato"/>
              </a:rPr>
              <a:t>Grados de </a:t>
            </a:r>
            <a:r>
              <a:rPr lang="es-MX" b="1" dirty="0">
                <a:latin typeface="BrowalliaUPC" panose="020B0604020202020204" pitchFamily="34" charset="-34"/>
                <a:ea typeface="Lato"/>
                <a:cs typeface="BrowalliaUPC" panose="020B0604020202020204" pitchFamily="34" charset="-34"/>
                <a:sym typeface="Lato"/>
              </a:rPr>
              <a:t>imitación </a:t>
            </a:r>
            <a:r>
              <a:rPr lang="en" b="1" dirty="0">
                <a:latin typeface="BrowalliaUPC" panose="020B0604020202020204" pitchFamily="34" charset="-34"/>
                <a:ea typeface="Lato"/>
                <a:cs typeface="BrowalliaUPC" panose="020B0604020202020204" pitchFamily="34" charset="-34"/>
                <a:sym typeface="Lato"/>
              </a:rPr>
              <a:t> </a:t>
            </a:r>
            <a:endParaRPr b="1" dirty="0">
              <a:latin typeface="BrowalliaUPC" panose="020B0604020202020204" pitchFamily="34" charset="-34"/>
              <a:ea typeface="Lato"/>
              <a:cs typeface="BrowalliaUPC" panose="020B0604020202020204" pitchFamily="34" charset="-34"/>
              <a:sym typeface="Lato"/>
            </a:endParaRPr>
          </a:p>
        </p:txBody>
      </p:sp>
      <p:sp>
        <p:nvSpPr>
          <p:cNvPr id="116" name="Google Shape;835;p43">
            <a:hlinkClick r:id="rId3" action="ppaction://hlinksldjump"/>
            <a:extLst>
              <a:ext uri="{FF2B5EF4-FFF2-40B4-BE49-F238E27FC236}">
                <a16:creationId xmlns:a16="http://schemas.microsoft.com/office/drawing/2014/main" id="{3B06569E-F8A7-4DE2-9DB9-C54B2E711F25}"/>
              </a:ext>
            </a:extLst>
          </p:cNvPr>
          <p:cNvSpPr/>
          <p:nvPr/>
        </p:nvSpPr>
        <p:spPr>
          <a:xfrm>
            <a:off x="2038073" y="3843637"/>
            <a:ext cx="1230779" cy="435570"/>
          </a:xfrm>
          <a:prstGeom prst="roundRect">
            <a:avLst>
              <a:gd name="adj" fmla="val 30219"/>
            </a:avLst>
          </a:prstGeom>
          <a:solidFill>
            <a:schemeClr val="l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MX" b="1" dirty="0">
                <a:latin typeface="BrowalliaUPC" panose="020B0604020202020204" pitchFamily="34" charset="-34"/>
                <a:ea typeface="Lato"/>
                <a:cs typeface="BrowalliaUPC" panose="020B0604020202020204" pitchFamily="34" charset="-34"/>
                <a:sym typeface="Lato"/>
              </a:rPr>
              <a:t>Intensa </a:t>
            </a:r>
            <a:endParaRPr b="1" dirty="0">
              <a:latin typeface="BrowalliaUPC" panose="020B0604020202020204" pitchFamily="34" charset="-34"/>
              <a:ea typeface="Lato"/>
              <a:cs typeface="BrowalliaUPC" panose="020B0604020202020204" pitchFamily="34" charset="-34"/>
              <a:sym typeface="Lato"/>
            </a:endParaRPr>
          </a:p>
        </p:txBody>
      </p:sp>
      <p:sp>
        <p:nvSpPr>
          <p:cNvPr id="117" name="Google Shape;835;p43">
            <a:hlinkClick r:id="rId3" action="ppaction://hlinksldjump"/>
            <a:extLst>
              <a:ext uri="{FF2B5EF4-FFF2-40B4-BE49-F238E27FC236}">
                <a16:creationId xmlns:a16="http://schemas.microsoft.com/office/drawing/2014/main" id="{EC4FB387-72F0-491D-A980-F2952718783E}"/>
              </a:ext>
            </a:extLst>
          </p:cNvPr>
          <p:cNvSpPr/>
          <p:nvPr/>
        </p:nvSpPr>
        <p:spPr>
          <a:xfrm>
            <a:off x="2038073" y="4565770"/>
            <a:ext cx="1230779" cy="435570"/>
          </a:xfrm>
          <a:prstGeom prst="roundRect">
            <a:avLst>
              <a:gd name="adj" fmla="val 30219"/>
            </a:avLst>
          </a:prstGeom>
          <a:solidFill>
            <a:schemeClr val="l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MX" b="1" dirty="0">
                <a:latin typeface="BrowalliaUPC" panose="020B0604020202020204" pitchFamily="34" charset="-34"/>
                <a:ea typeface="Lato"/>
                <a:cs typeface="BrowalliaUPC" panose="020B0604020202020204" pitchFamily="34" charset="-34"/>
                <a:sym typeface="Lato"/>
              </a:rPr>
              <a:t>Independencia </a:t>
            </a:r>
            <a:endParaRPr b="1" dirty="0">
              <a:latin typeface="BrowalliaUPC" panose="020B0604020202020204" pitchFamily="34" charset="-34"/>
              <a:ea typeface="Lato"/>
              <a:cs typeface="BrowalliaUPC" panose="020B0604020202020204" pitchFamily="34" charset="-34"/>
              <a:sym typeface="Lato"/>
            </a:endParaRPr>
          </a:p>
        </p:txBody>
      </p:sp>
      <p:cxnSp>
        <p:nvCxnSpPr>
          <p:cNvPr id="5" name="Conector: angular 4">
            <a:extLst>
              <a:ext uri="{FF2B5EF4-FFF2-40B4-BE49-F238E27FC236}">
                <a16:creationId xmlns:a16="http://schemas.microsoft.com/office/drawing/2014/main" id="{4F3F61F3-8D3A-4E5C-9252-AC8D27C352BD}"/>
              </a:ext>
            </a:extLst>
          </p:cNvPr>
          <p:cNvCxnSpPr/>
          <p:nvPr/>
        </p:nvCxnSpPr>
        <p:spPr>
          <a:xfrm rot="16200000" flipH="1">
            <a:off x="1550639" y="3685932"/>
            <a:ext cx="396923" cy="354056"/>
          </a:xfrm>
          <a:prstGeom prst="bentConnector3">
            <a:avLst>
              <a:gd name="adj1" fmla="val 97185"/>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ector: angular 7">
            <a:extLst>
              <a:ext uri="{FF2B5EF4-FFF2-40B4-BE49-F238E27FC236}">
                <a16:creationId xmlns:a16="http://schemas.microsoft.com/office/drawing/2014/main" id="{BF465DD6-7C3C-4ED6-A6B7-5DAB9A8E8015}"/>
              </a:ext>
            </a:extLst>
          </p:cNvPr>
          <p:cNvCxnSpPr/>
          <p:nvPr/>
        </p:nvCxnSpPr>
        <p:spPr>
          <a:xfrm rot="5400000">
            <a:off x="3430551" y="3687271"/>
            <a:ext cx="396923" cy="351378"/>
          </a:xfrm>
          <a:prstGeom prst="bentConnector3">
            <a:avLst>
              <a:gd name="adj1" fmla="val 97185"/>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a:extLst>
              <a:ext uri="{FF2B5EF4-FFF2-40B4-BE49-F238E27FC236}">
                <a16:creationId xmlns:a16="http://schemas.microsoft.com/office/drawing/2014/main" id="{ED603B45-9746-46FB-AC95-2BEC421E25DE}"/>
              </a:ext>
            </a:extLst>
          </p:cNvPr>
          <p:cNvCxnSpPr>
            <a:endCxn id="117" idx="0"/>
          </p:cNvCxnSpPr>
          <p:nvPr/>
        </p:nvCxnSpPr>
        <p:spPr>
          <a:xfrm>
            <a:off x="2649129" y="4353049"/>
            <a:ext cx="4334" cy="2127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06"/>
        <p:cNvGrpSpPr/>
        <p:nvPr/>
      </p:nvGrpSpPr>
      <p:grpSpPr>
        <a:xfrm>
          <a:off x="0" y="0"/>
          <a:ext cx="0" cy="0"/>
          <a:chOff x="0" y="0"/>
          <a:chExt cx="0" cy="0"/>
        </a:xfrm>
      </p:grpSpPr>
      <p:sp>
        <p:nvSpPr>
          <p:cNvPr id="1709" name="Google Shape;1709;p59"/>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a:latin typeface="BrowalliaUPC" panose="020B0604020202020204" pitchFamily="34" charset="-34"/>
                <a:cs typeface="BrowalliaUPC" panose="020B0604020202020204" pitchFamily="34" charset="-34"/>
              </a:rPr>
              <a:t>Imitación empática </a:t>
            </a:r>
            <a:endParaRPr dirty="0">
              <a:latin typeface="BrowalliaUPC" panose="020B0604020202020204" pitchFamily="34" charset="-34"/>
              <a:cs typeface="BrowalliaUPC" panose="020B0604020202020204" pitchFamily="34" charset="-34"/>
            </a:endParaRPr>
          </a:p>
        </p:txBody>
      </p:sp>
      <p:grpSp>
        <p:nvGrpSpPr>
          <p:cNvPr id="1710" name="Google Shape;1710;p59"/>
          <p:cNvGrpSpPr/>
          <p:nvPr/>
        </p:nvGrpSpPr>
        <p:grpSpPr>
          <a:xfrm>
            <a:off x="359400" y="2937088"/>
            <a:ext cx="627275" cy="954325"/>
            <a:chOff x="1307650" y="2650450"/>
            <a:chExt cx="627275" cy="954325"/>
          </a:xfrm>
        </p:grpSpPr>
        <p:sp>
          <p:nvSpPr>
            <p:cNvPr id="1711" name="Google Shape;1711;p59"/>
            <p:cNvSpPr/>
            <p:nvPr/>
          </p:nvSpPr>
          <p:spPr>
            <a:xfrm>
              <a:off x="1431225" y="2650450"/>
              <a:ext cx="503700" cy="503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9"/>
            <p:cNvSpPr/>
            <p:nvPr/>
          </p:nvSpPr>
          <p:spPr>
            <a:xfrm>
              <a:off x="1307650" y="3313175"/>
              <a:ext cx="291600" cy="2916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3" name="Google Shape;1713;p59"/>
          <p:cNvGrpSpPr/>
          <p:nvPr/>
        </p:nvGrpSpPr>
        <p:grpSpPr>
          <a:xfrm>
            <a:off x="7971375" y="1798600"/>
            <a:ext cx="795300" cy="1042600"/>
            <a:chOff x="7712750" y="2005500"/>
            <a:chExt cx="795300" cy="1042600"/>
          </a:xfrm>
        </p:grpSpPr>
        <p:sp>
          <p:nvSpPr>
            <p:cNvPr id="1714" name="Google Shape;1714;p59"/>
            <p:cNvSpPr/>
            <p:nvPr/>
          </p:nvSpPr>
          <p:spPr>
            <a:xfrm>
              <a:off x="7712750" y="2005500"/>
              <a:ext cx="503700" cy="5037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9"/>
            <p:cNvSpPr/>
            <p:nvPr/>
          </p:nvSpPr>
          <p:spPr>
            <a:xfrm>
              <a:off x="8216450" y="2756500"/>
              <a:ext cx="291600" cy="291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716" name="Google Shape;1716;p59" title="Chart">
            <a:hlinkClick r:id="rId3"/>
          </p:cNvPr>
          <p:cNvPicPr preferRelativeResize="0"/>
          <p:nvPr/>
        </p:nvPicPr>
        <p:blipFill rotWithShape="1">
          <a:blip r:embed="rId4">
            <a:alphaModFix/>
          </a:blip>
          <a:srcRect l="20138" r="20138"/>
          <a:stretch/>
        </p:blipFill>
        <p:spPr>
          <a:xfrm>
            <a:off x="3419900" y="1738350"/>
            <a:ext cx="2315601" cy="2397500"/>
          </a:xfrm>
          <a:prstGeom prst="rect">
            <a:avLst/>
          </a:prstGeom>
          <a:noFill/>
          <a:ln>
            <a:noFill/>
          </a:ln>
        </p:spPr>
      </p:pic>
      <p:sp>
        <p:nvSpPr>
          <p:cNvPr id="1717" name="Google Shape;1717;p59">
            <a:hlinkClick r:id="" action="ppaction://noaction"/>
          </p:cNvPr>
          <p:cNvSpPr/>
          <p:nvPr/>
        </p:nvSpPr>
        <p:spPr>
          <a:xfrm>
            <a:off x="1253125" y="2197703"/>
            <a:ext cx="2018100" cy="538200"/>
          </a:xfrm>
          <a:prstGeom prst="roundRect">
            <a:avLst>
              <a:gd name="adj" fmla="val 30219"/>
            </a:avLst>
          </a:prstGeom>
          <a:solidFill>
            <a:schemeClr val="l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ES" sz="1600" dirty="0">
                <a:latin typeface="Patrick Hand"/>
                <a:ea typeface="Patrick Hand"/>
                <a:cs typeface="Patrick Hand"/>
                <a:sym typeface="Patrick Hand"/>
              </a:rPr>
              <a:t>Percepción de la actividad</a:t>
            </a:r>
            <a:endParaRPr sz="1600" dirty="0">
              <a:latin typeface="Patrick Hand"/>
              <a:ea typeface="Patrick Hand"/>
              <a:cs typeface="Patrick Hand"/>
              <a:sym typeface="Patrick Hand"/>
            </a:endParaRPr>
          </a:p>
        </p:txBody>
      </p:sp>
      <p:sp>
        <p:nvSpPr>
          <p:cNvPr id="1718" name="Google Shape;1718;p59">
            <a:hlinkClick r:id="" action="ppaction://noaction"/>
          </p:cNvPr>
          <p:cNvSpPr/>
          <p:nvPr/>
        </p:nvSpPr>
        <p:spPr>
          <a:xfrm>
            <a:off x="1184026" y="3153021"/>
            <a:ext cx="2087199" cy="738391"/>
          </a:xfrm>
          <a:prstGeom prst="roundRect">
            <a:avLst>
              <a:gd name="adj" fmla="val 30219"/>
            </a:avLst>
          </a:prstGeom>
          <a:solidFill>
            <a:schemeClr val="accen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MX" sz="1600" dirty="0">
                <a:solidFill>
                  <a:schemeClr val="dk1"/>
                </a:solidFill>
                <a:latin typeface="Patrick Hand"/>
                <a:ea typeface="Patrick Hand"/>
                <a:cs typeface="Patrick Hand"/>
                <a:sym typeface="Patrick Hand"/>
              </a:rPr>
              <a:t>Registro de imágenes e impresiones </a:t>
            </a:r>
            <a:endParaRPr sz="1600" dirty="0">
              <a:solidFill>
                <a:schemeClr val="dk1"/>
              </a:solidFill>
              <a:latin typeface="Patrick Hand"/>
              <a:ea typeface="Patrick Hand"/>
              <a:cs typeface="Patrick Hand"/>
              <a:sym typeface="Patrick Hand"/>
            </a:endParaRPr>
          </a:p>
        </p:txBody>
      </p:sp>
      <p:sp>
        <p:nvSpPr>
          <p:cNvPr id="1719" name="Google Shape;1719;p59">
            <a:hlinkClick r:id="" action="ppaction://noaction"/>
          </p:cNvPr>
          <p:cNvSpPr/>
          <p:nvPr/>
        </p:nvSpPr>
        <p:spPr>
          <a:xfrm>
            <a:off x="5882575" y="2197703"/>
            <a:ext cx="2018100" cy="538200"/>
          </a:xfrm>
          <a:prstGeom prst="roundRect">
            <a:avLst>
              <a:gd name="adj" fmla="val 30219"/>
            </a:avLst>
          </a:prstGeom>
          <a:solidFill>
            <a:schemeClr val="dk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MX" sz="1600" dirty="0">
                <a:solidFill>
                  <a:schemeClr val="dk1"/>
                </a:solidFill>
                <a:latin typeface="Patrick Hand"/>
                <a:ea typeface="Patrick Hand"/>
                <a:cs typeface="Patrick Hand"/>
                <a:sym typeface="Patrick Hand"/>
              </a:rPr>
              <a:t>Ensayo de la actividad </a:t>
            </a:r>
            <a:endParaRPr sz="1600" dirty="0">
              <a:solidFill>
                <a:schemeClr val="dk1"/>
              </a:solidFill>
              <a:latin typeface="Patrick Hand"/>
              <a:ea typeface="Patrick Hand"/>
              <a:cs typeface="Patrick Hand"/>
              <a:sym typeface="Patrick Hand"/>
            </a:endParaRPr>
          </a:p>
        </p:txBody>
      </p:sp>
      <p:sp>
        <p:nvSpPr>
          <p:cNvPr id="1720" name="Google Shape;1720;p59">
            <a:hlinkClick r:id="" action="ppaction://noaction"/>
          </p:cNvPr>
          <p:cNvSpPr/>
          <p:nvPr/>
        </p:nvSpPr>
        <p:spPr>
          <a:xfrm>
            <a:off x="5882575" y="3153022"/>
            <a:ext cx="2018100" cy="538200"/>
          </a:xfrm>
          <a:prstGeom prst="roundRect">
            <a:avLst>
              <a:gd name="adj" fmla="val 30219"/>
            </a:avLst>
          </a:prstGeom>
          <a:solidFill>
            <a:schemeClr val="accen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MX" sz="1600" dirty="0">
                <a:solidFill>
                  <a:schemeClr val="dk1"/>
                </a:solidFill>
                <a:latin typeface="Patrick Hand"/>
                <a:ea typeface="Patrick Hand"/>
                <a:cs typeface="Patrick Hand"/>
                <a:sym typeface="Patrick Hand"/>
              </a:rPr>
              <a:t>Realización efectiva y autónoma </a:t>
            </a:r>
            <a:endParaRPr sz="1600" dirty="0">
              <a:solidFill>
                <a:schemeClr val="dk1"/>
              </a:solidFill>
              <a:latin typeface="Patrick Hand"/>
              <a:ea typeface="Patrick Hand"/>
              <a:cs typeface="Patrick Hand"/>
              <a:sym typeface="Patrick Hand"/>
            </a:endParaRPr>
          </a:p>
        </p:txBody>
      </p:sp>
      <p:cxnSp>
        <p:nvCxnSpPr>
          <p:cNvPr id="1721" name="Google Shape;1721;p59"/>
          <p:cNvCxnSpPr>
            <a:stCxn id="1717" idx="3"/>
          </p:cNvCxnSpPr>
          <p:nvPr/>
        </p:nvCxnSpPr>
        <p:spPr>
          <a:xfrm>
            <a:off x="3271225" y="2466803"/>
            <a:ext cx="424200" cy="0"/>
          </a:xfrm>
          <a:prstGeom prst="straightConnector1">
            <a:avLst/>
          </a:prstGeom>
          <a:noFill/>
          <a:ln w="19050" cap="flat" cmpd="sng">
            <a:solidFill>
              <a:schemeClr val="dk1"/>
            </a:solidFill>
            <a:prstDash val="solid"/>
            <a:round/>
            <a:headEnd type="none" w="med" len="med"/>
            <a:tailEnd type="none" w="med" len="med"/>
          </a:ln>
        </p:spPr>
      </p:cxnSp>
      <p:cxnSp>
        <p:nvCxnSpPr>
          <p:cNvPr id="1722" name="Google Shape;1722;p59"/>
          <p:cNvCxnSpPr>
            <a:cxnSpLocks/>
            <a:stCxn id="1718" idx="3"/>
          </p:cNvCxnSpPr>
          <p:nvPr/>
        </p:nvCxnSpPr>
        <p:spPr>
          <a:xfrm flipV="1">
            <a:off x="3271225" y="3422123"/>
            <a:ext cx="768900" cy="100094"/>
          </a:xfrm>
          <a:prstGeom prst="straightConnector1">
            <a:avLst/>
          </a:prstGeom>
          <a:noFill/>
          <a:ln w="19050" cap="flat" cmpd="sng">
            <a:solidFill>
              <a:schemeClr val="dk1"/>
            </a:solidFill>
            <a:prstDash val="solid"/>
            <a:round/>
            <a:headEnd type="none" w="med" len="med"/>
            <a:tailEnd type="none" w="med" len="med"/>
          </a:ln>
        </p:spPr>
      </p:cxnSp>
      <p:cxnSp>
        <p:nvCxnSpPr>
          <p:cNvPr id="1723" name="Google Shape;1723;p59"/>
          <p:cNvCxnSpPr>
            <a:stCxn id="1719" idx="1"/>
          </p:cNvCxnSpPr>
          <p:nvPr/>
        </p:nvCxnSpPr>
        <p:spPr>
          <a:xfrm rot="10800000">
            <a:off x="5453875" y="2466803"/>
            <a:ext cx="428700" cy="0"/>
          </a:xfrm>
          <a:prstGeom prst="straightConnector1">
            <a:avLst/>
          </a:prstGeom>
          <a:noFill/>
          <a:ln w="19050" cap="flat" cmpd="sng">
            <a:solidFill>
              <a:schemeClr val="dk1"/>
            </a:solidFill>
            <a:prstDash val="solid"/>
            <a:round/>
            <a:headEnd type="none" w="med" len="med"/>
            <a:tailEnd type="none" w="med" len="med"/>
          </a:ln>
        </p:spPr>
      </p:cxnSp>
      <p:cxnSp>
        <p:nvCxnSpPr>
          <p:cNvPr id="1724" name="Google Shape;1724;p59"/>
          <p:cNvCxnSpPr>
            <a:stCxn id="1720" idx="1"/>
          </p:cNvCxnSpPr>
          <p:nvPr/>
        </p:nvCxnSpPr>
        <p:spPr>
          <a:xfrm rot="10800000">
            <a:off x="5425075" y="3422122"/>
            <a:ext cx="457500" cy="0"/>
          </a:xfrm>
          <a:prstGeom prst="straightConnector1">
            <a:avLst/>
          </a:prstGeom>
          <a:noFill/>
          <a:ln w="19050" cap="flat" cmpd="sng">
            <a:solidFill>
              <a:schemeClr val="dk1"/>
            </a:solidFill>
            <a:prstDash val="solid"/>
            <a:round/>
            <a:headEnd type="none" w="med" len="med"/>
            <a:tailEnd type="none"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93"/>
        <p:cNvGrpSpPr/>
        <p:nvPr/>
      </p:nvGrpSpPr>
      <p:grpSpPr>
        <a:xfrm>
          <a:off x="0" y="0"/>
          <a:ext cx="0" cy="0"/>
          <a:chOff x="0" y="0"/>
          <a:chExt cx="0" cy="0"/>
        </a:xfrm>
      </p:grpSpPr>
      <p:grpSp>
        <p:nvGrpSpPr>
          <p:cNvPr id="3294" name="Google Shape;3294;p79"/>
          <p:cNvGrpSpPr/>
          <p:nvPr/>
        </p:nvGrpSpPr>
        <p:grpSpPr>
          <a:xfrm>
            <a:off x="8543061" y="2986867"/>
            <a:ext cx="759331" cy="1436336"/>
            <a:chOff x="7784225" y="2854166"/>
            <a:chExt cx="1017460" cy="1924609"/>
          </a:xfrm>
        </p:grpSpPr>
        <p:sp>
          <p:nvSpPr>
            <p:cNvPr id="3295" name="Google Shape;3295;p79"/>
            <p:cNvSpPr/>
            <p:nvPr/>
          </p:nvSpPr>
          <p:spPr>
            <a:xfrm>
              <a:off x="8280257" y="4441222"/>
              <a:ext cx="232518" cy="337553"/>
            </a:xfrm>
            <a:custGeom>
              <a:avLst/>
              <a:gdLst/>
              <a:ahLst/>
              <a:cxnLst/>
              <a:rect l="l" t="t" r="r" b="b"/>
              <a:pathLst>
                <a:path w="8815" h="12797" extrusionOk="0">
                  <a:moveTo>
                    <a:pt x="8815" y="0"/>
                  </a:moveTo>
                  <a:cubicBezTo>
                    <a:pt x="5836" y="699"/>
                    <a:pt x="2858" y="1368"/>
                    <a:pt x="0" y="2189"/>
                  </a:cubicBezTo>
                  <a:lnTo>
                    <a:pt x="1155" y="12797"/>
                  </a:lnTo>
                  <a:lnTo>
                    <a:pt x="6839" y="12797"/>
                  </a:lnTo>
                  <a:lnTo>
                    <a:pt x="881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79"/>
            <p:cNvSpPr/>
            <p:nvPr/>
          </p:nvSpPr>
          <p:spPr>
            <a:xfrm>
              <a:off x="8266881" y="4287282"/>
              <a:ext cx="270211" cy="211679"/>
            </a:xfrm>
            <a:custGeom>
              <a:avLst/>
              <a:gdLst/>
              <a:ahLst/>
              <a:cxnLst/>
              <a:rect l="l" t="t" r="r" b="b"/>
              <a:pathLst>
                <a:path w="10244" h="8025" extrusionOk="0">
                  <a:moveTo>
                    <a:pt x="10244" y="0"/>
                  </a:moveTo>
                  <a:lnTo>
                    <a:pt x="0" y="3009"/>
                  </a:lnTo>
                  <a:lnTo>
                    <a:pt x="547" y="8025"/>
                  </a:lnTo>
                  <a:cubicBezTo>
                    <a:pt x="3405" y="7204"/>
                    <a:pt x="6383" y="6535"/>
                    <a:pt x="9362" y="5836"/>
                  </a:cubicBezTo>
                  <a:lnTo>
                    <a:pt x="10244"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79"/>
            <p:cNvSpPr/>
            <p:nvPr/>
          </p:nvSpPr>
          <p:spPr>
            <a:xfrm>
              <a:off x="8113733" y="2856936"/>
              <a:ext cx="183640" cy="307905"/>
            </a:xfrm>
            <a:custGeom>
              <a:avLst/>
              <a:gdLst/>
              <a:ahLst/>
              <a:cxnLst/>
              <a:rect l="l" t="t" r="r" b="b"/>
              <a:pathLst>
                <a:path w="6962" h="11673" extrusionOk="0">
                  <a:moveTo>
                    <a:pt x="6505" y="0"/>
                  </a:moveTo>
                  <a:cubicBezTo>
                    <a:pt x="4043" y="213"/>
                    <a:pt x="1885" y="639"/>
                    <a:pt x="1" y="1277"/>
                  </a:cubicBezTo>
                  <a:cubicBezTo>
                    <a:pt x="1764" y="5016"/>
                    <a:pt x="4013" y="8511"/>
                    <a:pt x="6961" y="11672"/>
                  </a:cubicBezTo>
                  <a:cubicBezTo>
                    <a:pt x="6749" y="7782"/>
                    <a:pt x="6566" y="3891"/>
                    <a:pt x="6505"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79"/>
            <p:cNvSpPr/>
            <p:nvPr/>
          </p:nvSpPr>
          <p:spPr>
            <a:xfrm>
              <a:off x="7795436" y="3010875"/>
              <a:ext cx="533195" cy="721609"/>
            </a:xfrm>
            <a:custGeom>
              <a:avLst/>
              <a:gdLst/>
              <a:ahLst/>
              <a:cxnLst/>
              <a:rect l="l" t="t" r="r" b="b"/>
              <a:pathLst>
                <a:path w="20214" h="27357" extrusionOk="0">
                  <a:moveTo>
                    <a:pt x="4651" y="0"/>
                  </a:moveTo>
                  <a:cubicBezTo>
                    <a:pt x="2007" y="2888"/>
                    <a:pt x="548" y="6809"/>
                    <a:pt x="1" y="11581"/>
                  </a:cubicBezTo>
                  <a:cubicBezTo>
                    <a:pt x="5806" y="18116"/>
                    <a:pt x="11429" y="25533"/>
                    <a:pt x="20214" y="27356"/>
                  </a:cubicBezTo>
                  <a:cubicBezTo>
                    <a:pt x="20214" y="27326"/>
                    <a:pt x="20214" y="27296"/>
                    <a:pt x="20214" y="27265"/>
                  </a:cubicBezTo>
                  <a:cubicBezTo>
                    <a:pt x="20153" y="27174"/>
                    <a:pt x="20153" y="27052"/>
                    <a:pt x="20183" y="26931"/>
                  </a:cubicBezTo>
                  <a:cubicBezTo>
                    <a:pt x="19971" y="23223"/>
                    <a:pt x="19758" y="19514"/>
                    <a:pt x="19575" y="15806"/>
                  </a:cubicBezTo>
                  <a:cubicBezTo>
                    <a:pt x="16171" y="14925"/>
                    <a:pt x="12736" y="10548"/>
                    <a:pt x="10609" y="8116"/>
                  </a:cubicBezTo>
                  <a:cubicBezTo>
                    <a:pt x="8390" y="5563"/>
                    <a:pt x="6384" y="2858"/>
                    <a:pt x="4651"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79"/>
            <p:cNvSpPr/>
            <p:nvPr/>
          </p:nvSpPr>
          <p:spPr>
            <a:xfrm>
              <a:off x="8314967" y="2854166"/>
              <a:ext cx="101870" cy="289810"/>
            </a:xfrm>
            <a:custGeom>
              <a:avLst/>
              <a:gdLst/>
              <a:ahLst/>
              <a:cxnLst/>
              <a:rect l="l" t="t" r="r" b="b"/>
              <a:pathLst>
                <a:path w="3862" h="10987" extrusionOk="0">
                  <a:moveTo>
                    <a:pt x="1048" y="1"/>
                  </a:moveTo>
                  <a:cubicBezTo>
                    <a:pt x="703" y="1"/>
                    <a:pt x="345" y="14"/>
                    <a:pt x="1" y="14"/>
                  </a:cubicBezTo>
                  <a:cubicBezTo>
                    <a:pt x="31" y="3692"/>
                    <a:pt x="183" y="7340"/>
                    <a:pt x="335" y="10987"/>
                  </a:cubicBezTo>
                  <a:cubicBezTo>
                    <a:pt x="1582" y="10106"/>
                    <a:pt x="2889" y="8373"/>
                    <a:pt x="3861" y="6944"/>
                  </a:cubicBezTo>
                  <a:cubicBezTo>
                    <a:pt x="3071" y="4209"/>
                    <a:pt x="2281" y="1899"/>
                    <a:pt x="1551" y="14"/>
                  </a:cubicBezTo>
                  <a:cubicBezTo>
                    <a:pt x="1389" y="4"/>
                    <a:pt x="1220" y="1"/>
                    <a:pt x="104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79"/>
            <p:cNvSpPr/>
            <p:nvPr/>
          </p:nvSpPr>
          <p:spPr>
            <a:xfrm>
              <a:off x="7784225" y="3353229"/>
              <a:ext cx="565243" cy="701562"/>
            </a:xfrm>
            <a:custGeom>
              <a:avLst/>
              <a:gdLst/>
              <a:ahLst/>
              <a:cxnLst/>
              <a:rect l="l" t="t" r="r" b="b"/>
              <a:pathLst>
                <a:path w="21429" h="26597" extrusionOk="0">
                  <a:moveTo>
                    <a:pt x="304" y="0"/>
                  </a:moveTo>
                  <a:lnTo>
                    <a:pt x="304" y="0"/>
                  </a:lnTo>
                  <a:cubicBezTo>
                    <a:pt x="0" y="3617"/>
                    <a:pt x="152" y="7690"/>
                    <a:pt x="638" y="12189"/>
                  </a:cubicBezTo>
                  <a:cubicBezTo>
                    <a:pt x="6170" y="18846"/>
                    <a:pt x="12888" y="25715"/>
                    <a:pt x="21429" y="26596"/>
                  </a:cubicBezTo>
                  <a:cubicBezTo>
                    <a:pt x="21186" y="22706"/>
                    <a:pt x="20943" y="18815"/>
                    <a:pt x="20669" y="14925"/>
                  </a:cubicBezTo>
                  <a:cubicBezTo>
                    <a:pt x="20648" y="14946"/>
                    <a:pt x="20611" y="14967"/>
                    <a:pt x="20570" y="14967"/>
                  </a:cubicBezTo>
                  <a:cubicBezTo>
                    <a:pt x="20553" y="14967"/>
                    <a:pt x="20535" y="14964"/>
                    <a:pt x="20517" y="14955"/>
                  </a:cubicBezTo>
                  <a:cubicBezTo>
                    <a:pt x="12219" y="13374"/>
                    <a:pt x="5806" y="6566"/>
                    <a:pt x="304"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01" name="Google Shape;3301;p79"/>
            <p:cNvSpPr/>
            <p:nvPr/>
          </p:nvSpPr>
          <p:spPr>
            <a:xfrm>
              <a:off x="7934155" y="2898613"/>
              <a:ext cx="376829" cy="513966"/>
            </a:xfrm>
            <a:custGeom>
              <a:avLst/>
              <a:gdLst/>
              <a:ahLst/>
              <a:cxnLst/>
              <a:rect l="l" t="t" r="r" b="b"/>
              <a:pathLst>
                <a:path w="14286" h="19485" extrusionOk="0">
                  <a:moveTo>
                    <a:pt x="5897" y="1"/>
                  </a:moveTo>
                  <a:cubicBezTo>
                    <a:pt x="3526" y="882"/>
                    <a:pt x="1581" y="2098"/>
                    <a:pt x="0" y="3618"/>
                  </a:cubicBezTo>
                  <a:cubicBezTo>
                    <a:pt x="1733" y="6536"/>
                    <a:pt x="3648" y="9302"/>
                    <a:pt x="5897" y="11825"/>
                  </a:cubicBezTo>
                  <a:cubicBezTo>
                    <a:pt x="7994" y="14196"/>
                    <a:pt x="11125" y="18269"/>
                    <a:pt x="14286" y="19485"/>
                  </a:cubicBezTo>
                  <a:cubicBezTo>
                    <a:pt x="14256" y="18998"/>
                    <a:pt x="14225" y="18542"/>
                    <a:pt x="14195" y="18056"/>
                  </a:cubicBezTo>
                  <a:cubicBezTo>
                    <a:pt x="14104" y="15716"/>
                    <a:pt x="13952" y="13345"/>
                    <a:pt x="13830" y="10943"/>
                  </a:cubicBezTo>
                  <a:cubicBezTo>
                    <a:pt x="10487" y="7813"/>
                    <a:pt x="7873" y="4074"/>
                    <a:pt x="5897"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2" name="Google Shape;3302;p79"/>
            <p:cNvSpPr/>
            <p:nvPr/>
          </p:nvSpPr>
          <p:spPr>
            <a:xfrm>
              <a:off x="8355061" y="3649870"/>
              <a:ext cx="159584" cy="404921"/>
            </a:xfrm>
            <a:custGeom>
              <a:avLst/>
              <a:gdLst/>
              <a:ahLst/>
              <a:cxnLst/>
              <a:rect l="l" t="t" r="r" b="b"/>
              <a:pathLst>
                <a:path w="6050" h="15351" extrusionOk="0">
                  <a:moveTo>
                    <a:pt x="5958" y="1"/>
                  </a:moveTo>
                  <a:lnTo>
                    <a:pt x="5958" y="1"/>
                  </a:lnTo>
                  <a:cubicBezTo>
                    <a:pt x="4043" y="1125"/>
                    <a:pt x="2068" y="2128"/>
                    <a:pt x="1" y="3010"/>
                  </a:cubicBezTo>
                  <a:cubicBezTo>
                    <a:pt x="244" y="7113"/>
                    <a:pt x="517" y="11247"/>
                    <a:pt x="761" y="15350"/>
                  </a:cubicBezTo>
                  <a:cubicBezTo>
                    <a:pt x="2372" y="14560"/>
                    <a:pt x="3922" y="13770"/>
                    <a:pt x="5381" y="12858"/>
                  </a:cubicBezTo>
                  <a:cubicBezTo>
                    <a:pt x="5898" y="8359"/>
                    <a:pt x="6050" y="4074"/>
                    <a:pt x="595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3" name="Google Shape;3303;p79"/>
            <p:cNvSpPr/>
            <p:nvPr/>
          </p:nvSpPr>
          <p:spPr>
            <a:xfrm>
              <a:off x="8375925" y="4021081"/>
              <a:ext cx="117881" cy="257392"/>
            </a:xfrm>
            <a:custGeom>
              <a:avLst/>
              <a:gdLst/>
              <a:ahLst/>
              <a:cxnLst/>
              <a:rect l="l" t="t" r="r" b="b"/>
              <a:pathLst>
                <a:path w="4469" h="9758" extrusionOk="0">
                  <a:moveTo>
                    <a:pt x="4468" y="1"/>
                  </a:moveTo>
                  <a:lnTo>
                    <a:pt x="4468" y="1"/>
                  </a:lnTo>
                  <a:cubicBezTo>
                    <a:pt x="3040" y="791"/>
                    <a:pt x="1550" y="1460"/>
                    <a:pt x="0" y="1916"/>
                  </a:cubicBezTo>
                  <a:cubicBezTo>
                    <a:pt x="152" y="4530"/>
                    <a:pt x="304" y="7144"/>
                    <a:pt x="456" y="9758"/>
                  </a:cubicBezTo>
                  <a:cubicBezTo>
                    <a:pt x="1155" y="9332"/>
                    <a:pt x="1976" y="9241"/>
                    <a:pt x="2796" y="9119"/>
                  </a:cubicBezTo>
                  <a:cubicBezTo>
                    <a:pt x="3526" y="6019"/>
                    <a:pt x="4103" y="2949"/>
                    <a:pt x="446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4" name="Google Shape;3304;p79"/>
            <p:cNvSpPr/>
            <p:nvPr/>
          </p:nvSpPr>
          <p:spPr>
            <a:xfrm>
              <a:off x="8324595" y="3071016"/>
              <a:ext cx="153965" cy="342354"/>
            </a:xfrm>
            <a:custGeom>
              <a:avLst/>
              <a:gdLst/>
              <a:ahLst/>
              <a:cxnLst/>
              <a:rect l="l" t="t" r="r" b="b"/>
              <a:pathLst>
                <a:path w="5837" h="12979" extrusionOk="0">
                  <a:moveTo>
                    <a:pt x="3861" y="0"/>
                  </a:moveTo>
                  <a:cubicBezTo>
                    <a:pt x="2706" y="1550"/>
                    <a:pt x="1399" y="3040"/>
                    <a:pt x="1" y="3556"/>
                  </a:cubicBezTo>
                  <a:cubicBezTo>
                    <a:pt x="183" y="6717"/>
                    <a:pt x="335" y="9848"/>
                    <a:pt x="517" y="12979"/>
                  </a:cubicBezTo>
                  <a:cubicBezTo>
                    <a:pt x="2493" y="11854"/>
                    <a:pt x="4256" y="10547"/>
                    <a:pt x="5837" y="9088"/>
                  </a:cubicBezTo>
                  <a:cubicBezTo>
                    <a:pt x="5290" y="5745"/>
                    <a:pt x="4590" y="2705"/>
                    <a:pt x="3861"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5" name="Google Shape;3305;p79"/>
            <p:cNvSpPr/>
            <p:nvPr/>
          </p:nvSpPr>
          <p:spPr>
            <a:xfrm>
              <a:off x="8339023" y="3346001"/>
              <a:ext cx="171612" cy="360026"/>
            </a:xfrm>
            <a:custGeom>
              <a:avLst/>
              <a:gdLst/>
              <a:ahLst/>
              <a:cxnLst/>
              <a:rect l="l" t="t" r="r" b="b"/>
              <a:pathLst>
                <a:path w="6506" h="13649" extrusionOk="0">
                  <a:moveTo>
                    <a:pt x="5502" y="1"/>
                  </a:moveTo>
                  <a:cubicBezTo>
                    <a:pt x="3831" y="1369"/>
                    <a:pt x="2007" y="2493"/>
                    <a:pt x="1" y="3283"/>
                  </a:cubicBezTo>
                  <a:cubicBezTo>
                    <a:pt x="1" y="3496"/>
                    <a:pt x="31" y="3739"/>
                    <a:pt x="31" y="3983"/>
                  </a:cubicBezTo>
                  <a:cubicBezTo>
                    <a:pt x="183" y="7204"/>
                    <a:pt x="366" y="10426"/>
                    <a:pt x="578" y="13648"/>
                  </a:cubicBezTo>
                  <a:cubicBezTo>
                    <a:pt x="2645" y="12676"/>
                    <a:pt x="4621" y="11612"/>
                    <a:pt x="6506" y="10396"/>
                  </a:cubicBezTo>
                  <a:cubicBezTo>
                    <a:pt x="6354" y="6718"/>
                    <a:pt x="6019" y="3223"/>
                    <a:pt x="5502"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6" name="Google Shape;3306;p79"/>
            <p:cNvSpPr/>
            <p:nvPr/>
          </p:nvSpPr>
          <p:spPr>
            <a:xfrm>
              <a:off x="8388745" y="4287282"/>
              <a:ext cx="55340" cy="117881"/>
            </a:xfrm>
            <a:custGeom>
              <a:avLst/>
              <a:gdLst/>
              <a:ahLst/>
              <a:cxnLst/>
              <a:rect l="l" t="t" r="r" b="b"/>
              <a:pathLst>
                <a:path w="2098" h="4469" extrusionOk="0">
                  <a:moveTo>
                    <a:pt x="2098" y="0"/>
                  </a:moveTo>
                  <a:cubicBezTo>
                    <a:pt x="1399" y="152"/>
                    <a:pt x="730" y="243"/>
                    <a:pt x="0" y="304"/>
                  </a:cubicBezTo>
                  <a:cubicBezTo>
                    <a:pt x="61" y="1672"/>
                    <a:pt x="122" y="3070"/>
                    <a:pt x="183" y="4468"/>
                  </a:cubicBezTo>
                  <a:lnTo>
                    <a:pt x="851" y="4468"/>
                  </a:lnTo>
                  <a:cubicBezTo>
                    <a:pt x="1307" y="2979"/>
                    <a:pt x="1703" y="1490"/>
                    <a:pt x="2098"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7" name="Google Shape;3307;p79"/>
            <p:cNvSpPr/>
            <p:nvPr/>
          </p:nvSpPr>
          <p:spPr>
            <a:xfrm>
              <a:off x="7975831" y="4187048"/>
              <a:ext cx="395293" cy="217298"/>
            </a:xfrm>
            <a:custGeom>
              <a:avLst/>
              <a:gdLst/>
              <a:ahLst/>
              <a:cxnLst/>
              <a:rect l="l" t="t" r="r" b="b"/>
              <a:pathLst>
                <a:path w="14986" h="8238" extrusionOk="0">
                  <a:moveTo>
                    <a:pt x="1" y="1"/>
                  </a:moveTo>
                  <a:lnTo>
                    <a:pt x="1" y="1"/>
                  </a:lnTo>
                  <a:cubicBezTo>
                    <a:pt x="6141" y="7326"/>
                    <a:pt x="14560" y="8207"/>
                    <a:pt x="14986" y="8238"/>
                  </a:cubicBezTo>
                  <a:cubicBezTo>
                    <a:pt x="14925" y="7052"/>
                    <a:pt x="14864" y="5867"/>
                    <a:pt x="14803" y="4682"/>
                  </a:cubicBezTo>
                  <a:cubicBezTo>
                    <a:pt x="14773" y="4682"/>
                    <a:pt x="14743" y="4712"/>
                    <a:pt x="14712" y="4742"/>
                  </a:cubicBezTo>
                  <a:cubicBezTo>
                    <a:pt x="13841" y="5017"/>
                    <a:pt x="12938" y="5140"/>
                    <a:pt x="12022" y="5140"/>
                  </a:cubicBezTo>
                  <a:cubicBezTo>
                    <a:pt x="7756" y="5140"/>
                    <a:pt x="3178" y="2477"/>
                    <a:pt x="1"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8" name="Google Shape;3308;p79"/>
            <p:cNvSpPr/>
            <p:nvPr/>
          </p:nvSpPr>
          <p:spPr>
            <a:xfrm>
              <a:off x="7805855" y="3721221"/>
              <a:ext cx="559651" cy="582811"/>
            </a:xfrm>
            <a:custGeom>
              <a:avLst/>
              <a:gdLst/>
              <a:ahLst/>
              <a:cxnLst/>
              <a:rect l="l" t="t" r="r" b="b"/>
              <a:pathLst>
                <a:path w="21217" h="22095" extrusionOk="0">
                  <a:moveTo>
                    <a:pt x="1" y="1"/>
                  </a:moveTo>
                  <a:cubicBezTo>
                    <a:pt x="153" y="1095"/>
                    <a:pt x="274" y="2189"/>
                    <a:pt x="457" y="3344"/>
                  </a:cubicBezTo>
                  <a:cubicBezTo>
                    <a:pt x="1156" y="8390"/>
                    <a:pt x="2767" y="12311"/>
                    <a:pt x="4742" y="15351"/>
                  </a:cubicBezTo>
                  <a:cubicBezTo>
                    <a:pt x="8870" y="19217"/>
                    <a:pt x="13603" y="22095"/>
                    <a:pt x="18556" y="22095"/>
                  </a:cubicBezTo>
                  <a:cubicBezTo>
                    <a:pt x="19367" y="22095"/>
                    <a:pt x="20183" y="22018"/>
                    <a:pt x="21004" y="21855"/>
                  </a:cubicBezTo>
                  <a:cubicBezTo>
                    <a:pt x="21031" y="21846"/>
                    <a:pt x="21055" y="21843"/>
                    <a:pt x="21077" y="21843"/>
                  </a:cubicBezTo>
                  <a:cubicBezTo>
                    <a:pt x="21131" y="21843"/>
                    <a:pt x="21174" y="21864"/>
                    <a:pt x="21217" y="21886"/>
                  </a:cubicBezTo>
                  <a:cubicBezTo>
                    <a:pt x="21035" y="19089"/>
                    <a:pt x="20852" y="16293"/>
                    <a:pt x="20670" y="13496"/>
                  </a:cubicBezTo>
                  <a:cubicBezTo>
                    <a:pt x="20518" y="13466"/>
                    <a:pt x="20427" y="13284"/>
                    <a:pt x="20548" y="13162"/>
                  </a:cubicBezTo>
                  <a:cubicBezTo>
                    <a:pt x="12493" y="13132"/>
                    <a:pt x="5472" y="6445"/>
                    <a:pt x="1"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9" name="Google Shape;3309;p79"/>
            <p:cNvSpPr/>
            <p:nvPr/>
          </p:nvSpPr>
          <p:spPr>
            <a:xfrm>
              <a:off x="8426412" y="2915468"/>
              <a:ext cx="242172" cy="395293"/>
            </a:xfrm>
            <a:custGeom>
              <a:avLst/>
              <a:gdLst/>
              <a:ahLst/>
              <a:cxnLst/>
              <a:rect l="l" t="t" r="r" b="b"/>
              <a:pathLst>
                <a:path w="9181" h="14986" extrusionOk="0">
                  <a:moveTo>
                    <a:pt x="3922" y="0"/>
                  </a:moveTo>
                  <a:cubicBezTo>
                    <a:pt x="3375" y="882"/>
                    <a:pt x="2828" y="1763"/>
                    <a:pt x="2220" y="2614"/>
                  </a:cubicBezTo>
                  <a:cubicBezTo>
                    <a:pt x="1612" y="3465"/>
                    <a:pt x="852" y="4681"/>
                    <a:pt x="1" y="5897"/>
                  </a:cubicBezTo>
                  <a:cubicBezTo>
                    <a:pt x="730" y="8602"/>
                    <a:pt x="1430" y="11642"/>
                    <a:pt x="1977" y="14985"/>
                  </a:cubicBezTo>
                  <a:cubicBezTo>
                    <a:pt x="4804" y="12432"/>
                    <a:pt x="7083" y="9393"/>
                    <a:pt x="9180" y="6110"/>
                  </a:cubicBezTo>
                  <a:cubicBezTo>
                    <a:pt x="7752" y="3587"/>
                    <a:pt x="6019" y="1459"/>
                    <a:pt x="3922"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0" name="Google Shape;3310;p79"/>
            <p:cNvSpPr/>
            <p:nvPr/>
          </p:nvSpPr>
          <p:spPr>
            <a:xfrm>
              <a:off x="8355878" y="2854536"/>
              <a:ext cx="151539" cy="182822"/>
            </a:xfrm>
            <a:custGeom>
              <a:avLst/>
              <a:gdLst/>
              <a:ahLst/>
              <a:cxnLst/>
              <a:rect l="l" t="t" r="r" b="b"/>
              <a:pathLst>
                <a:path w="5745" h="6931" extrusionOk="0">
                  <a:moveTo>
                    <a:pt x="0" y="0"/>
                  </a:moveTo>
                  <a:lnTo>
                    <a:pt x="0" y="0"/>
                  </a:lnTo>
                  <a:cubicBezTo>
                    <a:pt x="730" y="1885"/>
                    <a:pt x="1520" y="4195"/>
                    <a:pt x="2310" y="6930"/>
                  </a:cubicBezTo>
                  <a:cubicBezTo>
                    <a:pt x="2675" y="6414"/>
                    <a:pt x="3009" y="5927"/>
                    <a:pt x="3253" y="5563"/>
                  </a:cubicBezTo>
                  <a:cubicBezTo>
                    <a:pt x="4134" y="4316"/>
                    <a:pt x="4955" y="3040"/>
                    <a:pt x="5745" y="1733"/>
                  </a:cubicBezTo>
                  <a:cubicBezTo>
                    <a:pt x="4043" y="730"/>
                    <a:pt x="2158" y="122"/>
                    <a:pt x="0"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1" name="Google Shape;3311;p79"/>
            <p:cNvSpPr/>
            <p:nvPr/>
          </p:nvSpPr>
          <p:spPr>
            <a:xfrm>
              <a:off x="8449677" y="3710802"/>
              <a:ext cx="352008" cy="550050"/>
            </a:xfrm>
            <a:custGeom>
              <a:avLst/>
              <a:gdLst/>
              <a:ahLst/>
              <a:cxnLst/>
              <a:rect l="l" t="t" r="r" b="b"/>
              <a:pathLst>
                <a:path w="13345" h="20853" extrusionOk="0">
                  <a:moveTo>
                    <a:pt x="13344" y="1"/>
                  </a:moveTo>
                  <a:cubicBezTo>
                    <a:pt x="10426" y="4590"/>
                    <a:pt x="6475" y="9059"/>
                    <a:pt x="1672" y="11764"/>
                  </a:cubicBezTo>
                  <a:cubicBezTo>
                    <a:pt x="1307" y="14712"/>
                    <a:pt x="730" y="17752"/>
                    <a:pt x="0" y="20852"/>
                  </a:cubicBezTo>
                  <a:cubicBezTo>
                    <a:pt x="365" y="20791"/>
                    <a:pt x="700" y="20730"/>
                    <a:pt x="1034" y="20639"/>
                  </a:cubicBezTo>
                  <a:cubicBezTo>
                    <a:pt x="4377" y="19545"/>
                    <a:pt x="6991" y="17265"/>
                    <a:pt x="9332" y="14712"/>
                  </a:cubicBezTo>
                  <a:cubicBezTo>
                    <a:pt x="10335" y="13618"/>
                    <a:pt x="11368" y="12554"/>
                    <a:pt x="12402" y="11460"/>
                  </a:cubicBezTo>
                  <a:cubicBezTo>
                    <a:pt x="13010" y="8238"/>
                    <a:pt x="13344" y="4256"/>
                    <a:pt x="13344"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2" name="Google Shape;3312;p79"/>
            <p:cNvSpPr/>
            <p:nvPr/>
          </p:nvSpPr>
          <p:spPr>
            <a:xfrm>
              <a:off x="8484152" y="3106283"/>
              <a:ext cx="290258" cy="513939"/>
            </a:xfrm>
            <a:custGeom>
              <a:avLst/>
              <a:gdLst/>
              <a:ahLst/>
              <a:cxnLst/>
              <a:rect l="l" t="t" r="r" b="b"/>
              <a:pathLst>
                <a:path w="11004" h="19484" extrusionOk="0">
                  <a:moveTo>
                    <a:pt x="7569" y="0"/>
                  </a:moveTo>
                  <a:cubicBezTo>
                    <a:pt x="5532" y="3374"/>
                    <a:pt x="3010" y="6627"/>
                    <a:pt x="0" y="9089"/>
                  </a:cubicBezTo>
                  <a:cubicBezTo>
                    <a:pt x="517" y="12311"/>
                    <a:pt x="852" y="15806"/>
                    <a:pt x="1004" y="19484"/>
                  </a:cubicBezTo>
                  <a:cubicBezTo>
                    <a:pt x="4742" y="17113"/>
                    <a:pt x="8086" y="14256"/>
                    <a:pt x="11004" y="10973"/>
                  </a:cubicBezTo>
                  <a:cubicBezTo>
                    <a:pt x="10274" y="7022"/>
                    <a:pt x="9150" y="3222"/>
                    <a:pt x="7569"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3" name="Google Shape;3313;p79"/>
            <p:cNvSpPr/>
            <p:nvPr/>
          </p:nvSpPr>
          <p:spPr>
            <a:xfrm>
              <a:off x="8411192" y="4090849"/>
              <a:ext cx="347181" cy="314314"/>
            </a:xfrm>
            <a:custGeom>
              <a:avLst/>
              <a:gdLst/>
              <a:ahLst/>
              <a:cxnLst/>
              <a:rect l="l" t="t" r="r" b="b"/>
              <a:pathLst>
                <a:path w="13162" h="11916" extrusionOk="0">
                  <a:moveTo>
                    <a:pt x="13162" y="0"/>
                  </a:moveTo>
                  <a:lnTo>
                    <a:pt x="13162" y="0"/>
                  </a:lnTo>
                  <a:cubicBezTo>
                    <a:pt x="11885" y="1186"/>
                    <a:pt x="10609" y="2341"/>
                    <a:pt x="9332" y="3405"/>
                  </a:cubicBezTo>
                  <a:cubicBezTo>
                    <a:pt x="6809" y="5502"/>
                    <a:pt x="4256" y="6870"/>
                    <a:pt x="1216" y="7447"/>
                  </a:cubicBezTo>
                  <a:cubicBezTo>
                    <a:pt x="852" y="8937"/>
                    <a:pt x="456" y="10426"/>
                    <a:pt x="0" y="11915"/>
                  </a:cubicBezTo>
                  <a:cubicBezTo>
                    <a:pt x="3040" y="11763"/>
                    <a:pt x="9940" y="10335"/>
                    <a:pt x="13010" y="487"/>
                  </a:cubicBezTo>
                  <a:cubicBezTo>
                    <a:pt x="13071" y="335"/>
                    <a:pt x="13101" y="152"/>
                    <a:pt x="13162"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4" name="Google Shape;3314;p79"/>
            <p:cNvSpPr/>
            <p:nvPr/>
          </p:nvSpPr>
          <p:spPr>
            <a:xfrm>
              <a:off x="8496972" y="3434208"/>
              <a:ext cx="303895" cy="554824"/>
            </a:xfrm>
            <a:custGeom>
              <a:avLst/>
              <a:gdLst/>
              <a:ahLst/>
              <a:cxnLst/>
              <a:rect l="l" t="t" r="r" b="b"/>
              <a:pathLst>
                <a:path w="11521" h="21034" extrusionOk="0">
                  <a:moveTo>
                    <a:pt x="10761" y="0"/>
                  </a:moveTo>
                  <a:cubicBezTo>
                    <a:pt x="7782" y="3192"/>
                    <a:pt x="4347" y="5927"/>
                    <a:pt x="578" y="8177"/>
                  </a:cubicBezTo>
                  <a:cubicBezTo>
                    <a:pt x="670" y="12250"/>
                    <a:pt x="518" y="16535"/>
                    <a:pt x="1" y="21034"/>
                  </a:cubicBezTo>
                  <a:cubicBezTo>
                    <a:pt x="1612" y="20031"/>
                    <a:pt x="3132" y="18906"/>
                    <a:pt x="4499" y="17508"/>
                  </a:cubicBezTo>
                  <a:cubicBezTo>
                    <a:pt x="7174" y="14833"/>
                    <a:pt x="9332" y="11824"/>
                    <a:pt x="11521" y="8815"/>
                  </a:cubicBezTo>
                  <a:cubicBezTo>
                    <a:pt x="11460" y="5897"/>
                    <a:pt x="11217" y="2918"/>
                    <a:pt x="10761"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5" name="Google Shape;3315;p79"/>
            <p:cNvSpPr/>
            <p:nvPr/>
          </p:nvSpPr>
          <p:spPr>
            <a:xfrm>
              <a:off x="8328604" y="3729240"/>
              <a:ext cx="46530" cy="331170"/>
            </a:xfrm>
            <a:custGeom>
              <a:avLst/>
              <a:gdLst/>
              <a:ahLst/>
              <a:cxnLst/>
              <a:rect l="l" t="t" r="r" b="b"/>
              <a:pathLst>
                <a:path w="1764" h="12555" extrusionOk="0">
                  <a:moveTo>
                    <a:pt x="1" y="31"/>
                  </a:moveTo>
                  <a:cubicBezTo>
                    <a:pt x="1" y="92"/>
                    <a:pt x="1" y="122"/>
                    <a:pt x="1" y="153"/>
                  </a:cubicBezTo>
                  <a:lnTo>
                    <a:pt x="31" y="153"/>
                  </a:lnTo>
                  <a:cubicBezTo>
                    <a:pt x="60" y="158"/>
                    <a:pt x="85" y="167"/>
                    <a:pt x="107" y="177"/>
                  </a:cubicBezTo>
                  <a:lnTo>
                    <a:pt x="107" y="177"/>
                  </a:lnTo>
                  <a:cubicBezTo>
                    <a:pt x="66" y="140"/>
                    <a:pt x="30" y="90"/>
                    <a:pt x="1" y="31"/>
                  </a:cubicBezTo>
                  <a:close/>
                  <a:moveTo>
                    <a:pt x="107" y="177"/>
                  </a:moveTo>
                  <a:cubicBezTo>
                    <a:pt x="129" y="198"/>
                    <a:pt x="153" y="215"/>
                    <a:pt x="178" y="228"/>
                  </a:cubicBezTo>
                  <a:lnTo>
                    <a:pt x="178" y="228"/>
                  </a:lnTo>
                  <a:cubicBezTo>
                    <a:pt x="159" y="208"/>
                    <a:pt x="136" y="191"/>
                    <a:pt x="107" y="177"/>
                  </a:cubicBezTo>
                  <a:close/>
                  <a:moveTo>
                    <a:pt x="1004" y="1"/>
                  </a:moveTo>
                  <a:cubicBezTo>
                    <a:pt x="821" y="62"/>
                    <a:pt x="609" y="153"/>
                    <a:pt x="426" y="244"/>
                  </a:cubicBezTo>
                  <a:cubicBezTo>
                    <a:pt x="388" y="257"/>
                    <a:pt x="351" y="263"/>
                    <a:pt x="316" y="263"/>
                  </a:cubicBezTo>
                  <a:cubicBezTo>
                    <a:pt x="267" y="263"/>
                    <a:pt x="221" y="251"/>
                    <a:pt x="178" y="228"/>
                  </a:cubicBezTo>
                  <a:lnTo>
                    <a:pt x="178" y="228"/>
                  </a:lnTo>
                  <a:cubicBezTo>
                    <a:pt x="301" y="358"/>
                    <a:pt x="222" y="598"/>
                    <a:pt x="31" y="670"/>
                  </a:cubicBezTo>
                  <a:cubicBezTo>
                    <a:pt x="305" y="4560"/>
                    <a:pt x="548" y="8451"/>
                    <a:pt x="791" y="12341"/>
                  </a:cubicBezTo>
                  <a:cubicBezTo>
                    <a:pt x="882" y="12341"/>
                    <a:pt x="973" y="12372"/>
                    <a:pt x="1065" y="12372"/>
                  </a:cubicBezTo>
                  <a:cubicBezTo>
                    <a:pt x="1217" y="12372"/>
                    <a:pt x="1277" y="12463"/>
                    <a:pt x="1308" y="12554"/>
                  </a:cubicBezTo>
                  <a:lnTo>
                    <a:pt x="1764" y="12341"/>
                  </a:lnTo>
                  <a:cubicBezTo>
                    <a:pt x="1520" y="8238"/>
                    <a:pt x="1247" y="4104"/>
                    <a:pt x="100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79"/>
            <p:cNvSpPr/>
            <p:nvPr/>
          </p:nvSpPr>
          <p:spPr>
            <a:xfrm>
              <a:off x="8311775" y="3427798"/>
              <a:ext cx="42521" cy="293450"/>
            </a:xfrm>
            <a:custGeom>
              <a:avLst/>
              <a:gdLst/>
              <a:ahLst/>
              <a:cxnLst/>
              <a:rect l="l" t="t" r="r" b="b"/>
              <a:pathLst>
                <a:path w="1612" h="11125" extrusionOk="0">
                  <a:moveTo>
                    <a:pt x="0" y="0"/>
                  </a:moveTo>
                  <a:lnTo>
                    <a:pt x="0" y="0"/>
                  </a:lnTo>
                  <a:cubicBezTo>
                    <a:pt x="183" y="3708"/>
                    <a:pt x="396" y="7417"/>
                    <a:pt x="608" y="11125"/>
                  </a:cubicBezTo>
                  <a:cubicBezTo>
                    <a:pt x="639" y="11064"/>
                    <a:pt x="669" y="11003"/>
                    <a:pt x="760" y="10942"/>
                  </a:cubicBezTo>
                  <a:cubicBezTo>
                    <a:pt x="1064" y="10821"/>
                    <a:pt x="1307" y="10669"/>
                    <a:pt x="1611" y="10547"/>
                  </a:cubicBezTo>
                  <a:cubicBezTo>
                    <a:pt x="1399" y="7325"/>
                    <a:pt x="1216" y="4103"/>
                    <a:pt x="1064" y="882"/>
                  </a:cubicBezTo>
                  <a:cubicBezTo>
                    <a:pt x="1064" y="638"/>
                    <a:pt x="1034" y="395"/>
                    <a:pt x="1034" y="182"/>
                  </a:cubicBezTo>
                  <a:cubicBezTo>
                    <a:pt x="912" y="213"/>
                    <a:pt x="791" y="274"/>
                    <a:pt x="669" y="304"/>
                  </a:cubicBezTo>
                  <a:cubicBezTo>
                    <a:pt x="636" y="315"/>
                    <a:pt x="605" y="320"/>
                    <a:pt x="577" y="320"/>
                  </a:cubicBezTo>
                  <a:cubicBezTo>
                    <a:pt x="446" y="320"/>
                    <a:pt x="360" y="216"/>
                    <a:pt x="335" y="91"/>
                  </a:cubicBezTo>
                  <a:cubicBezTo>
                    <a:pt x="213" y="61"/>
                    <a:pt x="92" y="30"/>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79"/>
            <p:cNvSpPr/>
            <p:nvPr/>
          </p:nvSpPr>
          <p:spPr>
            <a:xfrm>
              <a:off x="8285318" y="2854984"/>
              <a:ext cx="52940" cy="564821"/>
            </a:xfrm>
            <a:custGeom>
              <a:avLst/>
              <a:gdLst/>
              <a:ahLst/>
              <a:cxnLst/>
              <a:rect l="l" t="t" r="r" b="b"/>
              <a:pathLst>
                <a:path w="2007" h="21413" extrusionOk="0">
                  <a:moveTo>
                    <a:pt x="904" y="0"/>
                  </a:moveTo>
                  <a:cubicBezTo>
                    <a:pt x="868" y="0"/>
                    <a:pt x="831" y="4"/>
                    <a:pt x="791" y="14"/>
                  </a:cubicBezTo>
                  <a:cubicBezTo>
                    <a:pt x="517" y="14"/>
                    <a:pt x="244" y="44"/>
                    <a:pt x="0" y="74"/>
                  </a:cubicBezTo>
                  <a:cubicBezTo>
                    <a:pt x="61" y="3965"/>
                    <a:pt x="244" y="7886"/>
                    <a:pt x="487" y="11746"/>
                  </a:cubicBezTo>
                  <a:cubicBezTo>
                    <a:pt x="669" y="11959"/>
                    <a:pt x="821" y="12172"/>
                    <a:pt x="1034" y="12354"/>
                  </a:cubicBezTo>
                  <a:cubicBezTo>
                    <a:pt x="1223" y="12567"/>
                    <a:pt x="1044" y="12817"/>
                    <a:pt x="841" y="12817"/>
                  </a:cubicBezTo>
                  <a:cubicBezTo>
                    <a:pt x="783" y="12817"/>
                    <a:pt x="723" y="12797"/>
                    <a:pt x="669" y="12749"/>
                  </a:cubicBezTo>
                  <a:cubicBezTo>
                    <a:pt x="608" y="12689"/>
                    <a:pt x="578" y="12658"/>
                    <a:pt x="517" y="12597"/>
                  </a:cubicBezTo>
                  <a:lnTo>
                    <a:pt x="517" y="12597"/>
                  </a:lnTo>
                  <a:cubicBezTo>
                    <a:pt x="669" y="14999"/>
                    <a:pt x="791" y="17370"/>
                    <a:pt x="912" y="19740"/>
                  </a:cubicBezTo>
                  <a:cubicBezTo>
                    <a:pt x="912" y="20196"/>
                    <a:pt x="943" y="20652"/>
                    <a:pt x="973" y="21139"/>
                  </a:cubicBezTo>
                  <a:cubicBezTo>
                    <a:pt x="1155" y="21199"/>
                    <a:pt x="1307" y="21291"/>
                    <a:pt x="1490" y="21321"/>
                  </a:cubicBezTo>
                  <a:cubicBezTo>
                    <a:pt x="1520" y="21351"/>
                    <a:pt x="1551" y="21382"/>
                    <a:pt x="1581" y="21412"/>
                  </a:cubicBezTo>
                  <a:cubicBezTo>
                    <a:pt x="1733" y="21351"/>
                    <a:pt x="1854" y="21260"/>
                    <a:pt x="2006" y="21169"/>
                  </a:cubicBezTo>
                  <a:cubicBezTo>
                    <a:pt x="1824" y="18038"/>
                    <a:pt x="1672" y="14907"/>
                    <a:pt x="1490" y="11746"/>
                  </a:cubicBezTo>
                  <a:cubicBezTo>
                    <a:pt x="1307" y="11838"/>
                    <a:pt x="1125" y="11868"/>
                    <a:pt x="912" y="11898"/>
                  </a:cubicBezTo>
                  <a:cubicBezTo>
                    <a:pt x="891" y="11902"/>
                    <a:pt x="870" y="11904"/>
                    <a:pt x="851" y="11904"/>
                  </a:cubicBezTo>
                  <a:cubicBezTo>
                    <a:pt x="531" y="11904"/>
                    <a:pt x="417" y="11466"/>
                    <a:pt x="760" y="11351"/>
                  </a:cubicBezTo>
                  <a:cubicBezTo>
                    <a:pt x="1003" y="11260"/>
                    <a:pt x="1247" y="11108"/>
                    <a:pt x="1459" y="10956"/>
                  </a:cubicBezTo>
                  <a:cubicBezTo>
                    <a:pt x="1307" y="7309"/>
                    <a:pt x="1155" y="3661"/>
                    <a:pt x="1125" y="14"/>
                  </a:cubicBezTo>
                  <a:cubicBezTo>
                    <a:pt x="1044" y="14"/>
                    <a:pt x="976" y="0"/>
                    <a:pt x="90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79"/>
            <p:cNvSpPr/>
            <p:nvPr/>
          </p:nvSpPr>
          <p:spPr>
            <a:xfrm>
              <a:off x="8351051" y="4071594"/>
              <a:ext cx="42521" cy="333570"/>
            </a:xfrm>
            <a:custGeom>
              <a:avLst/>
              <a:gdLst/>
              <a:ahLst/>
              <a:cxnLst/>
              <a:rect l="l" t="t" r="r" b="b"/>
              <a:pathLst>
                <a:path w="1612" h="12646" extrusionOk="0">
                  <a:moveTo>
                    <a:pt x="943" y="1"/>
                  </a:moveTo>
                  <a:cubicBezTo>
                    <a:pt x="669" y="62"/>
                    <a:pt x="396" y="153"/>
                    <a:pt x="92" y="213"/>
                  </a:cubicBezTo>
                  <a:cubicBezTo>
                    <a:pt x="82" y="224"/>
                    <a:pt x="72" y="227"/>
                    <a:pt x="62" y="227"/>
                  </a:cubicBezTo>
                  <a:cubicBezTo>
                    <a:pt x="41" y="227"/>
                    <a:pt x="21" y="213"/>
                    <a:pt x="1" y="213"/>
                  </a:cubicBezTo>
                  <a:lnTo>
                    <a:pt x="1" y="213"/>
                  </a:lnTo>
                  <a:cubicBezTo>
                    <a:pt x="183" y="3010"/>
                    <a:pt x="366" y="5806"/>
                    <a:pt x="548" y="8603"/>
                  </a:cubicBezTo>
                  <a:cubicBezTo>
                    <a:pt x="700" y="8694"/>
                    <a:pt x="730" y="8907"/>
                    <a:pt x="578" y="9028"/>
                  </a:cubicBezTo>
                  <a:cubicBezTo>
                    <a:pt x="639" y="10244"/>
                    <a:pt x="700" y="11429"/>
                    <a:pt x="761" y="12615"/>
                  </a:cubicBezTo>
                  <a:lnTo>
                    <a:pt x="791" y="12615"/>
                  </a:lnTo>
                  <a:cubicBezTo>
                    <a:pt x="791" y="12615"/>
                    <a:pt x="1095" y="12645"/>
                    <a:pt x="1612" y="12645"/>
                  </a:cubicBezTo>
                  <a:cubicBezTo>
                    <a:pt x="1551" y="11247"/>
                    <a:pt x="1490" y="9849"/>
                    <a:pt x="1429" y="8481"/>
                  </a:cubicBezTo>
                  <a:lnTo>
                    <a:pt x="1156" y="8481"/>
                  </a:lnTo>
                  <a:cubicBezTo>
                    <a:pt x="1146" y="8483"/>
                    <a:pt x="1137" y="8483"/>
                    <a:pt x="1128" y="8483"/>
                  </a:cubicBezTo>
                  <a:cubicBezTo>
                    <a:pt x="962" y="8483"/>
                    <a:pt x="860" y="8232"/>
                    <a:pt x="1004" y="8116"/>
                  </a:cubicBezTo>
                  <a:cubicBezTo>
                    <a:pt x="1125" y="7995"/>
                    <a:pt x="1247" y="7934"/>
                    <a:pt x="1399" y="7843"/>
                  </a:cubicBezTo>
                  <a:cubicBezTo>
                    <a:pt x="1247" y="5229"/>
                    <a:pt x="1095" y="2615"/>
                    <a:pt x="9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79"/>
            <p:cNvSpPr/>
            <p:nvPr/>
          </p:nvSpPr>
          <p:spPr>
            <a:xfrm>
              <a:off x="7918117" y="2994046"/>
              <a:ext cx="393684" cy="433778"/>
            </a:xfrm>
            <a:custGeom>
              <a:avLst/>
              <a:gdLst/>
              <a:ahLst/>
              <a:cxnLst/>
              <a:rect l="l" t="t" r="r" b="b"/>
              <a:pathLst>
                <a:path w="14925" h="16445" extrusionOk="0">
                  <a:moveTo>
                    <a:pt x="608" y="0"/>
                  </a:moveTo>
                  <a:cubicBezTo>
                    <a:pt x="395" y="213"/>
                    <a:pt x="213" y="426"/>
                    <a:pt x="0" y="638"/>
                  </a:cubicBezTo>
                  <a:cubicBezTo>
                    <a:pt x="1733" y="3496"/>
                    <a:pt x="3739" y="6201"/>
                    <a:pt x="5958" y="8754"/>
                  </a:cubicBezTo>
                  <a:cubicBezTo>
                    <a:pt x="8085" y="11186"/>
                    <a:pt x="11520" y="15563"/>
                    <a:pt x="14924" y="16444"/>
                  </a:cubicBezTo>
                  <a:cubicBezTo>
                    <a:pt x="14924" y="16231"/>
                    <a:pt x="14894" y="16049"/>
                    <a:pt x="14894" y="15867"/>
                  </a:cubicBezTo>
                  <a:cubicBezTo>
                    <a:pt x="11733" y="14651"/>
                    <a:pt x="8632" y="10578"/>
                    <a:pt x="6505" y="8207"/>
                  </a:cubicBezTo>
                  <a:cubicBezTo>
                    <a:pt x="4256" y="5684"/>
                    <a:pt x="2341" y="2918"/>
                    <a:pt x="60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79"/>
            <p:cNvSpPr/>
            <p:nvPr/>
          </p:nvSpPr>
          <p:spPr>
            <a:xfrm>
              <a:off x="8310984" y="3411760"/>
              <a:ext cx="16038" cy="17647"/>
            </a:xfrm>
            <a:custGeom>
              <a:avLst/>
              <a:gdLst/>
              <a:ahLst/>
              <a:cxnLst/>
              <a:rect l="l" t="t" r="r" b="b"/>
              <a:pathLst>
                <a:path w="608" h="669" extrusionOk="0">
                  <a:moveTo>
                    <a:pt x="0" y="0"/>
                  </a:moveTo>
                  <a:cubicBezTo>
                    <a:pt x="0" y="213"/>
                    <a:pt x="30" y="395"/>
                    <a:pt x="30" y="608"/>
                  </a:cubicBezTo>
                  <a:cubicBezTo>
                    <a:pt x="122" y="638"/>
                    <a:pt x="243" y="669"/>
                    <a:pt x="334" y="669"/>
                  </a:cubicBezTo>
                  <a:cubicBezTo>
                    <a:pt x="334" y="578"/>
                    <a:pt x="365" y="456"/>
                    <a:pt x="486" y="395"/>
                  </a:cubicBezTo>
                  <a:cubicBezTo>
                    <a:pt x="517" y="365"/>
                    <a:pt x="547" y="335"/>
                    <a:pt x="608" y="304"/>
                  </a:cubicBezTo>
                  <a:cubicBezTo>
                    <a:pt x="578" y="274"/>
                    <a:pt x="547" y="213"/>
                    <a:pt x="486" y="213"/>
                  </a:cubicBezTo>
                  <a:cubicBezTo>
                    <a:pt x="334" y="183"/>
                    <a:pt x="152" y="9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79"/>
            <p:cNvSpPr/>
            <p:nvPr/>
          </p:nvSpPr>
          <p:spPr>
            <a:xfrm>
              <a:off x="7792217" y="3316353"/>
              <a:ext cx="537204" cy="431694"/>
            </a:xfrm>
            <a:custGeom>
              <a:avLst/>
              <a:gdLst/>
              <a:ahLst/>
              <a:cxnLst/>
              <a:rect l="l" t="t" r="r" b="b"/>
              <a:pathLst>
                <a:path w="20366" h="16366" extrusionOk="0">
                  <a:moveTo>
                    <a:pt x="123" y="0"/>
                  </a:moveTo>
                  <a:cubicBezTo>
                    <a:pt x="62" y="456"/>
                    <a:pt x="31" y="912"/>
                    <a:pt x="1" y="1398"/>
                  </a:cubicBezTo>
                  <a:cubicBezTo>
                    <a:pt x="5503" y="7964"/>
                    <a:pt x="11916" y="14772"/>
                    <a:pt x="20214" y="16353"/>
                  </a:cubicBezTo>
                  <a:cubicBezTo>
                    <a:pt x="20232" y="16362"/>
                    <a:pt x="20250" y="16365"/>
                    <a:pt x="20267" y="16365"/>
                  </a:cubicBezTo>
                  <a:cubicBezTo>
                    <a:pt x="20308" y="16365"/>
                    <a:pt x="20345" y="16344"/>
                    <a:pt x="20366" y="16323"/>
                  </a:cubicBezTo>
                  <a:lnTo>
                    <a:pt x="20336" y="15775"/>
                  </a:lnTo>
                  <a:cubicBezTo>
                    <a:pt x="11551" y="13921"/>
                    <a:pt x="5928" y="6535"/>
                    <a:pt x="12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79"/>
            <p:cNvSpPr/>
            <p:nvPr/>
          </p:nvSpPr>
          <p:spPr>
            <a:xfrm>
              <a:off x="8328604" y="3732458"/>
              <a:ext cx="8836" cy="14455"/>
            </a:xfrm>
            <a:custGeom>
              <a:avLst/>
              <a:gdLst/>
              <a:ahLst/>
              <a:cxnLst/>
              <a:rect l="l" t="t" r="r" b="b"/>
              <a:pathLst>
                <a:path w="335" h="548" extrusionOk="0">
                  <a:moveTo>
                    <a:pt x="1" y="0"/>
                  </a:moveTo>
                  <a:cubicBezTo>
                    <a:pt x="1" y="2"/>
                    <a:pt x="1" y="4"/>
                    <a:pt x="1" y="5"/>
                  </a:cubicBezTo>
                  <a:lnTo>
                    <a:pt x="1" y="5"/>
                  </a:lnTo>
                  <a:lnTo>
                    <a:pt x="1" y="0"/>
                  </a:lnTo>
                  <a:close/>
                  <a:moveTo>
                    <a:pt x="1" y="5"/>
                  </a:moveTo>
                  <a:lnTo>
                    <a:pt x="31" y="548"/>
                  </a:lnTo>
                  <a:cubicBezTo>
                    <a:pt x="274" y="456"/>
                    <a:pt x="335" y="92"/>
                    <a:pt x="31" y="31"/>
                  </a:cubicBezTo>
                  <a:cubicBezTo>
                    <a:pt x="31" y="31"/>
                    <a:pt x="4" y="31"/>
                    <a:pt x="1" y="5"/>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79"/>
            <p:cNvSpPr/>
            <p:nvPr/>
          </p:nvSpPr>
          <p:spPr>
            <a:xfrm>
              <a:off x="7801054" y="3673926"/>
              <a:ext cx="549232" cy="394502"/>
            </a:xfrm>
            <a:custGeom>
              <a:avLst/>
              <a:gdLst/>
              <a:ahLst/>
              <a:cxnLst/>
              <a:rect l="l" t="t" r="r" b="b"/>
              <a:pathLst>
                <a:path w="20822" h="14956" extrusionOk="0">
                  <a:moveTo>
                    <a:pt x="0" y="1"/>
                  </a:moveTo>
                  <a:lnTo>
                    <a:pt x="0" y="1"/>
                  </a:lnTo>
                  <a:cubicBezTo>
                    <a:pt x="61" y="608"/>
                    <a:pt x="122" y="1186"/>
                    <a:pt x="183" y="1794"/>
                  </a:cubicBezTo>
                  <a:cubicBezTo>
                    <a:pt x="5654" y="8268"/>
                    <a:pt x="12675" y="14925"/>
                    <a:pt x="20730" y="14955"/>
                  </a:cubicBezTo>
                  <a:cubicBezTo>
                    <a:pt x="20761" y="14955"/>
                    <a:pt x="20761" y="14925"/>
                    <a:pt x="20791" y="14894"/>
                  </a:cubicBezTo>
                  <a:lnTo>
                    <a:pt x="20821" y="14894"/>
                  </a:lnTo>
                  <a:cubicBezTo>
                    <a:pt x="20821" y="14712"/>
                    <a:pt x="20821" y="14590"/>
                    <a:pt x="20791" y="14408"/>
                  </a:cubicBezTo>
                  <a:cubicBezTo>
                    <a:pt x="12250" y="13557"/>
                    <a:pt x="5532" y="6688"/>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4" name="Google Shape;3324;p79"/>
            <p:cNvSpPr/>
            <p:nvPr/>
          </p:nvSpPr>
          <p:spPr>
            <a:xfrm>
              <a:off x="8349469" y="4053973"/>
              <a:ext cx="13637" cy="12028"/>
            </a:xfrm>
            <a:custGeom>
              <a:avLst/>
              <a:gdLst/>
              <a:ahLst/>
              <a:cxnLst/>
              <a:rect l="l" t="t" r="r" b="b"/>
              <a:pathLst>
                <a:path w="517" h="456" extrusionOk="0">
                  <a:moveTo>
                    <a:pt x="0" y="0"/>
                  </a:moveTo>
                  <a:cubicBezTo>
                    <a:pt x="0" y="152"/>
                    <a:pt x="30" y="304"/>
                    <a:pt x="30" y="456"/>
                  </a:cubicBezTo>
                  <a:cubicBezTo>
                    <a:pt x="182" y="395"/>
                    <a:pt x="334" y="334"/>
                    <a:pt x="517" y="243"/>
                  </a:cubicBezTo>
                  <a:cubicBezTo>
                    <a:pt x="486" y="152"/>
                    <a:pt x="426" y="61"/>
                    <a:pt x="274" y="61"/>
                  </a:cubicBezTo>
                  <a:cubicBezTo>
                    <a:pt x="182" y="61"/>
                    <a:pt x="91" y="30"/>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79"/>
            <p:cNvSpPr/>
            <p:nvPr/>
          </p:nvSpPr>
          <p:spPr>
            <a:xfrm>
              <a:off x="7930937" y="4126116"/>
              <a:ext cx="435387" cy="196512"/>
            </a:xfrm>
            <a:custGeom>
              <a:avLst/>
              <a:gdLst/>
              <a:ahLst/>
              <a:cxnLst/>
              <a:rect l="l" t="t" r="r" b="b"/>
              <a:pathLst>
                <a:path w="16506" h="7450" extrusionOk="0">
                  <a:moveTo>
                    <a:pt x="0" y="1"/>
                  </a:moveTo>
                  <a:cubicBezTo>
                    <a:pt x="548" y="821"/>
                    <a:pt x="1095" y="1612"/>
                    <a:pt x="1703" y="2311"/>
                  </a:cubicBezTo>
                  <a:cubicBezTo>
                    <a:pt x="4880" y="4787"/>
                    <a:pt x="9478" y="7450"/>
                    <a:pt x="13734" y="7450"/>
                  </a:cubicBezTo>
                  <a:cubicBezTo>
                    <a:pt x="14649" y="7450"/>
                    <a:pt x="15548" y="7327"/>
                    <a:pt x="16414" y="7052"/>
                  </a:cubicBezTo>
                  <a:cubicBezTo>
                    <a:pt x="16445" y="7022"/>
                    <a:pt x="16475" y="6992"/>
                    <a:pt x="16505" y="6992"/>
                  </a:cubicBezTo>
                  <a:cubicBezTo>
                    <a:pt x="16475" y="6840"/>
                    <a:pt x="16475" y="6688"/>
                    <a:pt x="16475" y="6536"/>
                  </a:cubicBezTo>
                  <a:cubicBezTo>
                    <a:pt x="16432" y="6514"/>
                    <a:pt x="16389" y="6493"/>
                    <a:pt x="16335" y="6493"/>
                  </a:cubicBezTo>
                  <a:cubicBezTo>
                    <a:pt x="16313" y="6493"/>
                    <a:pt x="16289" y="6496"/>
                    <a:pt x="16262" y="6505"/>
                  </a:cubicBezTo>
                  <a:cubicBezTo>
                    <a:pt x="15441" y="6668"/>
                    <a:pt x="14625" y="6745"/>
                    <a:pt x="13814" y="6745"/>
                  </a:cubicBezTo>
                  <a:cubicBezTo>
                    <a:pt x="8861" y="6745"/>
                    <a:pt x="4128" y="3867"/>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79"/>
            <p:cNvSpPr/>
            <p:nvPr/>
          </p:nvSpPr>
          <p:spPr>
            <a:xfrm>
              <a:off x="8365480" y="4298493"/>
              <a:ext cx="4853" cy="12055"/>
            </a:xfrm>
            <a:custGeom>
              <a:avLst/>
              <a:gdLst/>
              <a:ahLst/>
              <a:cxnLst/>
              <a:rect l="l" t="t" r="r" b="b"/>
              <a:pathLst>
                <a:path w="184" h="457" extrusionOk="0">
                  <a:moveTo>
                    <a:pt x="1" y="1"/>
                  </a:moveTo>
                  <a:lnTo>
                    <a:pt x="31" y="457"/>
                  </a:lnTo>
                  <a:cubicBezTo>
                    <a:pt x="183" y="305"/>
                    <a:pt x="153" y="92"/>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79"/>
            <p:cNvSpPr/>
            <p:nvPr/>
          </p:nvSpPr>
          <p:spPr>
            <a:xfrm>
              <a:off x="8089677" y="2890620"/>
              <a:ext cx="209279" cy="296668"/>
            </a:xfrm>
            <a:custGeom>
              <a:avLst/>
              <a:gdLst/>
              <a:ahLst/>
              <a:cxnLst/>
              <a:rect l="l" t="t" r="r" b="b"/>
              <a:pathLst>
                <a:path w="7934" h="11247" extrusionOk="0">
                  <a:moveTo>
                    <a:pt x="913" y="0"/>
                  </a:moveTo>
                  <a:cubicBezTo>
                    <a:pt x="609" y="91"/>
                    <a:pt x="305" y="182"/>
                    <a:pt x="1" y="304"/>
                  </a:cubicBezTo>
                  <a:cubicBezTo>
                    <a:pt x="1977" y="4377"/>
                    <a:pt x="4591" y="8116"/>
                    <a:pt x="7934" y="11246"/>
                  </a:cubicBezTo>
                  <a:cubicBezTo>
                    <a:pt x="7904" y="10973"/>
                    <a:pt x="7904" y="10669"/>
                    <a:pt x="7873" y="10395"/>
                  </a:cubicBezTo>
                  <a:cubicBezTo>
                    <a:pt x="4955" y="7234"/>
                    <a:pt x="2676" y="3739"/>
                    <a:pt x="9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79"/>
            <p:cNvSpPr/>
            <p:nvPr/>
          </p:nvSpPr>
          <p:spPr>
            <a:xfrm>
              <a:off x="8297347" y="3164814"/>
              <a:ext cx="20232" cy="28250"/>
            </a:xfrm>
            <a:custGeom>
              <a:avLst/>
              <a:gdLst/>
              <a:ahLst/>
              <a:cxnLst/>
              <a:rect l="l" t="t" r="r" b="b"/>
              <a:pathLst>
                <a:path w="767" h="1071" extrusionOk="0">
                  <a:moveTo>
                    <a:pt x="0" y="0"/>
                  </a:moveTo>
                  <a:cubicBezTo>
                    <a:pt x="31" y="274"/>
                    <a:pt x="61" y="578"/>
                    <a:pt x="61" y="851"/>
                  </a:cubicBezTo>
                  <a:cubicBezTo>
                    <a:pt x="122" y="882"/>
                    <a:pt x="152" y="943"/>
                    <a:pt x="213" y="1003"/>
                  </a:cubicBezTo>
                  <a:cubicBezTo>
                    <a:pt x="267" y="1051"/>
                    <a:pt x="327" y="1071"/>
                    <a:pt x="385" y="1071"/>
                  </a:cubicBezTo>
                  <a:cubicBezTo>
                    <a:pt x="588" y="1071"/>
                    <a:pt x="767" y="821"/>
                    <a:pt x="578" y="608"/>
                  </a:cubicBezTo>
                  <a:cubicBezTo>
                    <a:pt x="365" y="426"/>
                    <a:pt x="213" y="213"/>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79"/>
            <p:cNvSpPr/>
            <p:nvPr/>
          </p:nvSpPr>
          <p:spPr>
            <a:xfrm>
              <a:off x="8323803" y="3037332"/>
              <a:ext cx="102635" cy="127509"/>
            </a:xfrm>
            <a:custGeom>
              <a:avLst/>
              <a:gdLst/>
              <a:ahLst/>
              <a:cxnLst/>
              <a:rect l="l" t="t" r="r" b="b"/>
              <a:pathLst>
                <a:path w="3891" h="4834" extrusionOk="0">
                  <a:moveTo>
                    <a:pt x="3526" y="0"/>
                  </a:moveTo>
                  <a:cubicBezTo>
                    <a:pt x="2554" y="1429"/>
                    <a:pt x="1247" y="3162"/>
                    <a:pt x="0" y="4043"/>
                  </a:cubicBezTo>
                  <a:lnTo>
                    <a:pt x="31" y="4833"/>
                  </a:lnTo>
                  <a:cubicBezTo>
                    <a:pt x="1429" y="4317"/>
                    <a:pt x="2736" y="2827"/>
                    <a:pt x="3891" y="1277"/>
                  </a:cubicBezTo>
                  <a:cubicBezTo>
                    <a:pt x="3769" y="852"/>
                    <a:pt x="3648" y="396"/>
                    <a:pt x="352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79"/>
            <p:cNvSpPr/>
            <p:nvPr/>
          </p:nvSpPr>
          <p:spPr>
            <a:xfrm>
              <a:off x="8416810" y="2900222"/>
              <a:ext cx="113054" cy="170794"/>
            </a:xfrm>
            <a:custGeom>
              <a:avLst/>
              <a:gdLst/>
              <a:ahLst/>
              <a:cxnLst/>
              <a:rect l="l" t="t" r="r" b="b"/>
              <a:pathLst>
                <a:path w="4286" h="6475" extrusionOk="0">
                  <a:moveTo>
                    <a:pt x="3435" y="1"/>
                  </a:moveTo>
                  <a:cubicBezTo>
                    <a:pt x="2645" y="1308"/>
                    <a:pt x="1824" y="2584"/>
                    <a:pt x="943" y="3831"/>
                  </a:cubicBezTo>
                  <a:cubicBezTo>
                    <a:pt x="699" y="4195"/>
                    <a:pt x="365" y="4682"/>
                    <a:pt x="0" y="5198"/>
                  </a:cubicBezTo>
                  <a:cubicBezTo>
                    <a:pt x="122" y="5594"/>
                    <a:pt x="243" y="6050"/>
                    <a:pt x="365" y="6475"/>
                  </a:cubicBezTo>
                  <a:cubicBezTo>
                    <a:pt x="1216" y="5259"/>
                    <a:pt x="1976" y="4043"/>
                    <a:pt x="2584" y="3192"/>
                  </a:cubicBezTo>
                  <a:cubicBezTo>
                    <a:pt x="3192" y="2341"/>
                    <a:pt x="3739" y="1460"/>
                    <a:pt x="4286" y="578"/>
                  </a:cubicBezTo>
                  <a:cubicBezTo>
                    <a:pt x="4012" y="366"/>
                    <a:pt x="3709" y="183"/>
                    <a:pt x="34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79"/>
            <p:cNvSpPr/>
            <p:nvPr/>
          </p:nvSpPr>
          <p:spPr>
            <a:xfrm>
              <a:off x="8296291" y="3143976"/>
              <a:ext cx="28329" cy="25006"/>
            </a:xfrm>
            <a:custGeom>
              <a:avLst/>
              <a:gdLst/>
              <a:ahLst/>
              <a:cxnLst/>
              <a:rect l="l" t="t" r="r" b="b"/>
              <a:pathLst>
                <a:path w="1074" h="948" extrusionOk="0">
                  <a:moveTo>
                    <a:pt x="1043" y="0"/>
                  </a:moveTo>
                  <a:cubicBezTo>
                    <a:pt x="800" y="152"/>
                    <a:pt x="587" y="274"/>
                    <a:pt x="344" y="365"/>
                  </a:cubicBezTo>
                  <a:cubicBezTo>
                    <a:pt x="1" y="508"/>
                    <a:pt x="116" y="948"/>
                    <a:pt x="435" y="948"/>
                  </a:cubicBezTo>
                  <a:cubicBezTo>
                    <a:pt x="454" y="948"/>
                    <a:pt x="475" y="946"/>
                    <a:pt x="496" y="942"/>
                  </a:cubicBezTo>
                  <a:cubicBezTo>
                    <a:pt x="709" y="912"/>
                    <a:pt x="891" y="851"/>
                    <a:pt x="1074" y="790"/>
                  </a:cubicBezTo>
                  <a:lnTo>
                    <a:pt x="1043" y="0"/>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2" name="Google Shape;3332;p79"/>
            <p:cNvSpPr/>
            <p:nvPr/>
          </p:nvSpPr>
          <p:spPr>
            <a:xfrm>
              <a:off x="8337440" y="3310735"/>
              <a:ext cx="146738" cy="121890"/>
            </a:xfrm>
            <a:custGeom>
              <a:avLst/>
              <a:gdLst/>
              <a:ahLst/>
              <a:cxnLst/>
              <a:rect l="l" t="t" r="r" b="b"/>
              <a:pathLst>
                <a:path w="5563" h="4621" extrusionOk="0">
                  <a:moveTo>
                    <a:pt x="5350" y="0"/>
                  </a:moveTo>
                  <a:cubicBezTo>
                    <a:pt x="3769" y="1459"/>
                    <a:pt x="2006" y="2766"/>
                    <a:pt x="0" y="3891"/>
                  </a:cubicBezTo>
                  <a:cubicBezTo>
                    <a:pt x="30" y="4134"/>
                    <a:pt x="30" y="4377"/>
                    <a:pt x="61" y="4620"/>
                  </a:cubicBezTo>
                  <a:cubicBezTo>
                    <a:pt x="2067" y="3830"/>
                    <a:pt x="3891" y="2706"/>
                    <a:pt x="5562" y="1338"/>
                  </a:cubicBezTo>
                  <a:cubicBezTo>
                    <a:pt x="5502" y="882"/>
                    <a:pt x="5411" y="456"/>
                    <a:pt x="535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79"/>
            <p:cNvSpPr/>
            <p:nvPr/>
          </p:nvSpPr>
          <p:spPr>
            <a:xfrm>
              <a:off x="8478534" y="3076608"/>
              <a:ext cx="205270" cy="269420"/>
            </a:xfrm>
            <a:custGeom>
              <a:avLst/>
              <a:gdLst/>
              <a:ahLst/>
              <a:cxnLst/>
              <a:rect l="l" t="t" r="r" b="b"/>
              <a:pathLst>
                <a:path w="7782" h="10214" extrusionOk="0">
                  <a:moveTo>
                    <a:pt x="7204" y="1"/>
                  </a:moveTo>
                  <a:cubicBezTo>
                    <a:pt x="5107" y="3284"/>
                    <a:pt x="2828" y="6323"/>
                    <a:pt x="1" y="8876"/>
                  </a:cubicBezTo>
                  <a:cubicBezTo>
                    <a:pt x="92" y="9332"/>
                    <a:pt x="153" y="9758"/>
                    <a:pt x="213" y="10214"/>
                  </a:cubicBezTo>
                  <a:cubicBezTo>
                    <a:pt x="3223" y="7752"/>
                    <a:pt x="5745" y="4499"/>
                    <a:pt x="7782" y="1125"/>
                  </a:cubicBezTo>
                  <a:cubicBezTo>
                    <a:pt x="7600" y="730"/>
                    <a:pt x="7387" y="366"/>
                    <a:pt x="720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79"/>
            <p:cNvSpPr/>
            <p:nvPr/>
          </p:nvSpPr>
          <p:spPr>
            <a:xfrm>
              <a:off x="8320585" y="3413343"/>
              <a:ext cx="18464" cy="22896"/>
            </a:xfrm>
            <a:custGeom>
              <a:avLst/>
              <a:gdLst/>
              <a:ahLst/>
              <a:cxnLst/>
              <a:rect l="l" t="t" r="r" b="b"/>
              <a:pathLst>
                <a:path w="700" h="868" extrusionOk="0">
                  <a:moveTo>
                    <a:pt x="669" y="1"/>
                  </a:moveTo>
                  <a:cubicBezTo>
                    <a:pt x="517" y="62"/>
                    <a:pt x="396" y="153"/>
                    <a:pt x="244" y="244"/>
                  </a:cubicBezTo>
                  <a:cubicBezTo>
                    <a:pt x="359" y="388"/>
                    <a:pt x="256" y="642"/>
                    <a:pt x="38" y="642"/>
                  </a:cubicBezTo>
                  <a:cubicBezTo>
                    <a:pt x="26" y="642"/>
                    <a:pt x="13" y="641"/>
                    <a:pt x="1" y="639"/>
                  </a:cubicBezTo>
                  <a:lnTo>
                    <a:pt x="1" y="639"/>
                  </a:lnTo>
                  <a:cubicBezTo>
                    <a:pt x="26" y="764"/>
                    <a:pt x="112" y="868"/>
                    <a:pt x="243" y="868"/>
                  </a:cubicBezTo>
                  <a:cubicBezTo>
                    <a:pt x="271" y="868"/>
                    <a:pt x="302" y="863"/>
                    <a:pt x="335" y="852"/>
                  </a:cubicBezTo>
                  <a:cubicBezTo>
                    <a:pt x="457" y="822"/>
                    <a:pt x="578" y="761"/>
                    <a:pt x="700" y="730"/>
                  </a:cubicBezTo>
                  <a:cubicBezTo>
                    <a:pt x="669" y="487"/>
                    <a:pt x="669" y="244"/>
                    <a:pt x="66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5" name="Google Shape;3335;p79"/>
            <p:cNvSpPr/>
            <p:nvPr/>
          </p:nvSpPr>
          <p:spPr>
            <a:xfrm>
              <a:off x="8319794" y="3419779"/>
              <a:ext cx="10287" cy="10498"/>
            </a:xfrm>
            <a:custGeom>
              <a:avLst/>
              <a:gdLst/>
              <a:ahLst/>
              <a:cxnLst/>
              <a:rect l="l" t="t" r="r" b="b"/>
              <a:pathLst>
                <a:path w="390" h="398" extrusionOk="0">
                  <a:moveTo>
                    <a:pt x="274" y="0"/>
                  </a:moveTo>
                  <a:cubicBezTo>
                    <a:pt x="244" y="31"/>
                    <a:pt x="183" y="61"/>
                    <a:pt x="152" y="91"/>
                  </a:cubicBezTo>
                  <a:cubicBezTo>
                    <a:pt x="31" y="152"/>
                    <a:pt x="0" y="274"/>
                    <a:pt x="31" y="395"/>
                  </a:cubicBezTo>
                  <a:cubicBezTo>
                    <a:pt x="43" y="397"/>
                    <a:pt x="56" y="398"/>
                    <a:pt x="68" y="398"/>
                  </a:cubicBezTo>
                  <a:cubicBezTo>
                    <a:pt x="286" y="398"/>
                    <a:pt x="389" y="144"/>
                    <a:pt x="27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6" name="Google Shape;3336;p79"/>
            <p:cNvSpPr/>
            <p:nvPr/>
          </p:nvSpPr>
          <p:spPr>
            <a:xfrm>
              <a:off x="8326995" y="3721221"/>
              <a:ext cx="1635" cy="8863"/>
            </a:xfrm>
            <a:custGeom>
              <a:avLst/>
              <a:gdLst/>
              <a:ahLst/>
              <a:cxnLst/>
              <a:rect l="l" t="t" r="r" b="b"/>
              <a:pathLst>
                <a:path w="62" h="336" extrusionOk="0">
                  <a:moveTo>
                    <a:pt x="31" y="1"/>
                  </a:moveTo>
                  <a:cubicBezTo>
                    <a:pt x="1" y="122"/>
                    <a:pt x="1" y="244"/>
                    <a:pt x="62" y="335"/>
                  </a:cubicBezTo>
                  <a:cubicBezTo>
                    <a:pt x="62" y="244"/>
                    <a:pt x="62" y="122"/>
                    <a:pt x="3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79"/>
            <p:cNvSpPr/>
            <p:nvPr/>
          </p:nvSpPr>
          <p:spPr>
            <a:xfrm>
              <a:off x="8354269" y="3620222"/>
              <a:ext cx="157975" cy="109045"/>
            </a:xfrm>
            <a:custGeom>
              <a:avLst/>
              <a:gdLst/>
              <a:ahLst/>
              <a:cxnLst/>
              <a:rect l="l" t="t" r="r" b="b"/>
              <a:pathLst>
                <a:path w="5989" h="4134" extrusionOk="0">
                  <a:moveTo>
                    <a:pt x="5928" y="0"/>
                  </a:moveTo>
                  <a:cubicBezTo>
                    <a:pt x="4043" y="1216"/>
                    <a:pt x="2067" y="2280"/>
                    <a:pt x="0" y="3252"/>
                  </a:cubicBezTo>
                  <a:cubicBezTo>
                    <a:pt x="0" y="3526"/>
                    <a:pt x="31" y="3830"/>
                    <a:pt x="31" y="4134"/>
                  </a:cubicBezTo>
                  <a:cubicBezTo>
                    <a:pt x="2098" y="3252"/>
                    <a:pt x="4073" y="2249"/>
                    <a:pt x="5988" y="1125"/>
                  </a:cubicBezTo>
                  <a:cubicBezTo>
                    <a:pt x="5958" y="760"/>
                    <a:pt x="5958" y="395"/>
                    <a:pt x="592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79"/>
            <p:cNvSpPr/>
            <p:nvPr/>
          </p:nvSpPr>
          <p:spPr>
            <a:xfrm>
              <a:off x="8510609" y="3395723"/>
              <a:ext cx="270211" cy="254174"/>
            </a:xfrm>
            <a:custGeom>
              <a:avLst/>
              <a:gdLst/>
              <a:ahLst/>
              <a:cxnLst/>
              <a:rect l="l" t="t" r="r" b="b"/>
              <a:pathLst>
                <a:path w="10244" h="9636" extrusionOk="0">
                  <a:moveTo>
                    <a:pt x="10001" y="0"/>
                  </a:moveTo>
                  <a:cubicBezTo>
                    <a:pt x="7083" y="3283"/>
                    <a:pt x="3739" y="6140"/>
                    <a:pt x="1" y="8511"/>
                  </a:cubicBezTo>
                  <a:cubicBezTo>
                    <a:pt x="31" y="8906"/>
                    <a:pt x="31" y="9271"/>
                    <a:pt x="61" y="9636"/>
                  </a:cubicBezTo>
                  <a:cubicBezTo>
                    <a:pt x="3830" y="7386"/>
                    <a:pt x="7265" y="4651"/>
                    <a:pt x="10244" y="1459"/>
                  </a:cubicBezTo>
                  <a:cubicBezTo>
                    <a:pt x="10153" y="973"/>
                    <a:pt x="10062" y="487"/>
                    <a:pt x="1000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79"/>
            <p:cNvSpPr/>
            <p:nvPr/>
          </p:nvSpPr>
          <p:spPr>
            <a:xfrm>
              <a:off x="8327813" y="3706001"/>
              <a:ext cx="27274" cy="30176"/>
            </a:xfrm>
            <a:custGeom>
              <a:avLst/>
              <a:gdLst/>
              <a:ahLst/>
              <a:cxnLst/>
              <a:rect l="l" t="t" r="r" b="b"/>
              <a:pathLst>
                <a:path w="1034" h="1144" extrusionOk="0">
                  <a:moveTo>
                    <a:pt x="1003" y="0"/>
                  </a:moveTo>
                  <a:cubicBezTo>
                    <a:pt x="699" y="122"/>
                    <a:pt x="456" y="274"/>
                    <a:pt x="152" y="395"/>
                  </a:cubicBezTo>
                  <a:cubicBezTo>
                    <a:pt x="92" y="456"/>
                    <a:pt x="31" y="517"/>
                    <a:pt x="0" y="578"/>
                  </a:cubicBezTo>
                  <a:cubicBezTo>
                    <a:pt x="31" y="699"/>
                    <a:pt x="31" y="791"/>
                    <a:pt x="31" y="912"/>
                  </a:cubicBezTo>
                  <a:cubicBezTo>
                    <a:pt x="103" y="1057"/>
                    <a:pt x="213" y="1144"/>
                    <a:pt x="346" y="1144"/>
                  </a:cubicBezTo>
                  <a:cubicBezTo>
                    <a:pt x="381" y="1144"/>
                    <a:pt x="418" y="1138"/>
                    <a:pt x="456" y="1125"/>
                  </a:cubicBezTo>
                  <a:cubicBezTo>
                    <a:pt x="669" y="1034"/>
                    <a:pt x="851" y="943"/>
                    <a:pt x="1034" y="882"/>
                  </a:cubicBezTo>
                  <a:cubicBezTo>
                    <a:pt x="1034" y="578"/>
                    <a:pt x="1003" y="274"/>
                    <a:pt x="100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79"/>
            <p:cNvSpPr/>
            <p:nvPr/>
          </p:nvSpPr>
          <p:spPr>
            <a:xfrm>
              <a:off x="8344641" y="4068402"/>
              <a:ext cx="6436" cy="8836"/>
            </a:xfrm>
            <a:custGeom>
              <a:avLst/>
              <a:gdLst/>
              <a:ahLst/>
              <a:cxnLst/>
              <a:rect l="l" t="t" r="r" b="b"/>
              <a:pathLst>
                <a:path w="244" h="335" extrusionOk="0">
                  <a:moveTo>
                    <a:pt x="122" y="0"/>
                  </a:moveTo>
                  <a:cubicBezTo>
                    <a:pt x="1" y="122"/>
                    <a:pt x="92" y="304"/>
                    <a:pt x="244" y="334"/>
                  </a:cubicBezTo>
                  <a:cubicBezTo>
                    <a:pt x="244" y="243"/>
                    <a:pt x="244" y="122"/>
                    <a:pt x="2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1" name="Google Shape;3341;p79"/>
            <p:cNvSpPr/>
            <p:nvPr/>
          </p:nvSpPr>
          <p:spPr>
            <a:xfrm>
              <a:off x="8375107" y="3989006"/>
              <a:ext cx="121890" cy="82614"/>
            </a:xfrm>
            <a:custGeom>
              <a:avLst/>
              <a:gdLst/>
              <a:ahLst/>
              <a:cxnLst/>
              <a:rect l="l" t="t" r="r" b="b"/>
              <a:pathLst>
                <a:path w="4621" h="3132" extrusionOk="0">
                  <a:moveTo>
                    <a:pt x="4621" y="1"/>
                  </a:moveTo>
                  <a:cubicBezTo>
                    <a:pt x="3162" y="913"/>
                    <a:pt x="1581" y="1703"/>
                    <a:pt x="1" y="2493"/>
                  </a:cubicBezTo>
                  <a:cubicBezTo>
                    <a:pt x="1" y="2706"/>
                    <a:pt x="1" y="2919"/>
                    <a:pt x="31" y="3132"/>
                  </a:cubicBezTo>
                  <a:cubicBezTo>
                    <a:pt x="1581" y="2676"/>
                    <a:pt x="3071" y="2007"/>
                    <a:pt x="4499" y="1217"/>
                  </a:cubicBezTo>
                  <a:cubicBezTo>
                    <a:pt x="4560" y="791"/>
                    <a:pt x="4590" y="396"/>
                    <a:pt x="462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2" name="Google Shape;3342;p79"/>
            <p:cNvSpPr/>
            <p:nvPr/>
          </p:nvSpPr>
          <p:spPr>
            <a:xfrm>
              <a:off x="8493780" y="3666699"/>
              <a:ext cx="307905" cy="354408"/>
            </a:xfrm>
            <a:custGeom>
              <a:avLst/>
              <a:gdLst/>
              <a:ahLst/>
              <a:cxnLst/>
              <a:rect l="l" t="t" r="r" b="b"/>
              <a:pathLst>
                <a:path w="11673" h="13436" extrusionOk="0">
                  <a:moveTo>
                    <a:pt x="11642" y="1"/>
                  </a:moveTo>
                  <a:cubicBezTo>
                    <a:pt x="9453" y="3010"/>
                    <a:pt x="7295" y="6019"/>
                    <a:pt x="4620" y="8694"/>
                  </a:cubicBezTo>
                  <a:cubicBezTo>
                    <a:pt x="3253" y="10092"/>
                    <a:pt x="1733" y="11217"/>
                    <a:pt x="122" y="12220"/>
                  </a:cubicBezTo>
                  <a:cubicBezTo>
                    <a:pt x="91" y="12615"/>
                    <a:pt x="61" y="13010"/>
                    <a:pt x="0" y="13436"/>
                  </a:cubicBezTo>
                  <a:cubicBezTo>
                    <a:pt x="4803" y="10731"/>
                    <a:pt x="8754" y="6262"/>
                    <a:pt x="11672" y="1673"/>
                  </a:cubicBezTo>
                  <a:cubicBezTo>
                    <a:pt x="11672" y="1126"/>
                    <a:pt x="11672" y="548"/>
                    <a:pt x="1164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79"/>
            <p:cNvSpPr/>
            <p:nvPr/>
          </p:nvSpPr>
          <p:spPr>
            <a:xfrm>
              <a:off x="8350260" y="4054765"/>
              <a:ext cx="25665" cy="23265"/>
            </a:xfrm>
            <a:custGeom>
              <a:avLst/>
              <a:gdLst/>
              <a:ahLst/>
              <a:cxnLst/>
              <a:rect l="l" t="t" r="r" b="b"/>
              <a:pathLst>
                <a:path w="973" h="882" extrusionOk="0">
                  <a:moveTo>
                    <a:pt x="943" y="0"/>
                  </a:moveTo>
                  <a:cubicBezTo>
                    <a:pt x="791" y="61"/>
                    <a:pt x="639" y="152"/>
                    <a:pt x="487" y="213"/>
                  </a:cubicBezTo>
                  <a:cubicBezTo>
                    <a:pt x="517" y="365"/>
                    <a:pt x="456" y="517"/>
                    <a:pt x="244" y="548"/>
                  </a:cubicBezTo>
                  <a:cubicBezTo>
                    <a:pt x="183" y="548"/>
                    <a:pt x="92" y="517"/>
                    <a:pt x="0" y="517"/>
                  </a:cubicBezTo>
                  <a:cubicBezTo>
                    <a:pt x="31" y="639"/>
                    <a:pt x="31" y="730"/>
                    <a:pt x="31" y="851"/>
                  </a:cubicBezTo>
                  <a:cubicBezTo>
                    <a:pt x="61" y="851"/>
                    <a:pt x="92" y="882"/>
                    <a:pt x="122" y="882"/>
                  </a:cubicBezTo>
                  <a:cubicBezTo>
                    <a:pt x="396" y="791"/>
                    <a:pt x="699" y="700"/>
                    <a:pt x="973" y="639"/>
                  </a:cubicBezTo>
                  <a:cubicBezTo>
                    <a:pt x="943" y="426"/>
                    <a:pt x="943" y="213"/>
                    <a:pt x="94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79"/>
            <p:cNvSpPr/>
            <p:nvPr/>
          </p:nvSpPr>
          <p:spPr>
            <a:xfrm>
              <a:off x="8347860" y="4065975"/>
              <a:ext cx="2427" cy="2453"/>
            </a:xfrm>
            <a:custGeom>
              <a:avLst/>
              <a:gdLst/>
              <a:ahLst/>
              <a:cxnLst/>
              <a:rect l="l" t="t" r="r" b="b"/>
              <a:pathLst>
                <a:path w="92" h="93" extrusionOk="0">
                  <a:moveTo>
                    <a:pt x="91" y="1"/>
                  </a:moveTo>
                  <a:cubicBezTo>
                    <a:pt x="91" y="31"/>
                    <a:pt x="61" y="31"/>
                    <a:pt x="61" y="31"/>
                  </a:cubicBezTo>
                  <a:cubicBezTo>
                    <a:pt x="31" y="62"/>
                    <a:pt x="31" y="62"/>
                    <a:pt x="0" y="92"/>
                  </a:cubicBezTo>
                  <a:lnTo>
                    <a:pt x="91" y="92"/>
                  </a:lnTo>
                  <a:cubicBezTo>
                    <a:pt x="91" y="62"/>
                    <a:pt x="91" y="31"/>
                    <a:pt x="9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79"/>
            <p:cNvSpPr/>
            <p:nvPr/>
          </p:nvSpPr>
          <p:spPr>
            <a:xfrm>
              <a:off x="8350260" y="4060383"/>
              <a:ext cx="13637" cy="8836"/>
            </a:xfrm>
            <a:custGeom>
              <a:avLst/>
              <a:gdLst/>
              <a:ahLst/>
              <a:cxnLst/>
              <a:rect l="l" t="t" r="r" b="b"/>
              <a:pathLst>
                <a:path w="517" h="335" extrusionOk="0">
                  <a:moveTo>
                    <a:pt x="487" y="0"/>
                  </a:moveTo>
                  <a:lnTo>
                    <a:pt x="487" y="0"/>
                  </a:lnTo>
                  <a:cubicBezTo>
                    <a:pt x="335" y="91"/>
                    <a:pt x="152" y="152"/>
                    <a:pt x="0" y="213"/>
                  </a:cubicBezTo>
                  <a:cubicBezTo>
                    <a:pt x="0" y="243"/>
                    <a:pt x="0" y="274"/>
                    <a:pt x="0" y="304"/>
                  </a:cubicBezTo>
                  <a:cubicBezTo>
                    <a:pt x="92" y="304"/>
                    <a:pt x="183" y="335"/>
                    <a:pt x="244" y="335"/>
                  </a:cubicBezTo>
                  <a:cubicBezTo>
                    <a:pt x="456" y="304"/>
                    <a:pt x="517" y="152"/>
                    <a:pt x="48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79"/>
            <p:cNvSpPr/>
            <p:nvPr/>
          </p:nvSpPr>
          <p:spPr>
            <a:xfrm>
              <a:off x="8387927" y="4260826"/>
              <a:ext cx="61776" cy="34502"/>
            </a:xfrm>
            <a:custGeom>
              <a:avLst/>
              <a:gdLst/>
              <a:ahLst/>
              <a:cxnLst/>
              <a:rect l="l" t="t" r="r" b="b"/>
              <a:pathLst>
                <a:path w="2342" h="1308" extrusionOk="0">
                  <a:moveTo>
                    <a:pt x="2341" y="0"/>
                  </a:moveTo>
                  <a:lnTo>
                    <a:pt x="2341" y="0"/>
                  </a:lnTo>
                  <a:cubicBezTo>
                    <a:pt x="1521" y="152"/>
                    <a:pt x="700" y="243"/>
                    <a:pt x="1" y="669"/>
                  </a:cubicBezTo>
                  <a:cubicBezTo>
                    <a:pt x="1" y="882"/>
                    <a:pt x="31" y="1094"/>
                    <a:pt x="31" y="1307"/>
                  </a:cubicBezTo>
                  <a:cubicBezTo>
                    <a:pt x="761" y="1246"/>
                    <a:pt x="1430" y="1155"/>
                    <a:pt x="2129" y="1003"/>
                  </a:cubicBezTo>
                  <a:cubicBezTo>
                    <a:pt x="2189" y="669"/>
                    <a:pt x="2281" y="334"/>
                    <a:pt x="234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79"/>
            <p:cNvSpPr/>
            <p:nvPr/>
          </p:nvSpPr>
          <p:spPr>
            <a:xfrm>
              <a:off x="8444058" y="4013062"/>
              <a:ext cx="332752" cy="274247"/>
            </a:xfrm>
            <a:custGeom>
              <a:avLst/>
              <a:gdLst/>
              <a:ahLst/>
              <a:cxnLst/>
              <a:rect l="l" t="t" r="r" b="b"/>
              <a:pathLst>
                <a:path w="12615" h="10397" extrusionOk="0">
                  <a:moveTo>
                    <a:pt x="12615" y="1"/>
                  </a:moveTo>
                  <a:cubicBezTo>
                    <a:pt x="11581" y="1095"/>
                    <a:pt x="10548" y="2159"/>
                    <a:pt x="9545" y="3253"/>
                  </a:cubicBezTo>
                  <a:cubicBezTo>
                    <a:pt x="7204" y="5806"/>
                    <a:pt x="4590" y="8086"/>
                    <a:pt x="1247" y="9180"/>
                  </a:cubicBezTo>
                  <a:cubicBezTo>
                    <a:pt x="913" y="9271"/>
                    <a:pt x="578" y="9363"/>
                    <a:pt x="213" y="9393"/>
                  </a:cubicBezTo>
                  <a:cubicBezTo>
                    <a:pt x="153" y="9727"/>
                    <a:pt x="61" y="10062"/>
                    <a:pt x="1" y="10396"/>
                  </a:cubicBezTo>
                  <a:cubicBezTo>
                    <a:pt x="3010" y="9819"/>
                    <a:pt x="5563" y="8451"/>
                    <a:pt x="8086" y="6354"/>
                  </a:cubicBezTo>
                  <a:cubicBezTo>
                    <a:pt x="9363" y="5290"/>
                    <a:pt x="10670" y="4135"/>
                    <a:pt x="11916" y="2949"/>
                  </a:cubicBezTo>
                  <a:cubicBezTo>
                    <a:pt x="12189" y="2037"/>
                    <a:pt x="12402" y="1065"/>
                    <a:pt x="1261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79"/>
            <p:cNvSpPr/>
            <p:nvPr/>
          </p:nvSpPr>
          <p:spPr>
            <a:xfrm>
              <a:off x="8373709" y="4278446"/>
              <a:ext cx="15062" cy="16934"/>
            </a:xfrm>
            <a:custGeom>
              <a:avLst/>
              <a:gdLst/>
              <a:ahLst/>
              <a:cxnLst/>
              <a:rect l="l" t="t" r="r" b="b"/>
              <a:pathLst>
                <a:path w="571" h="642" extrusionOk="0">
                  <a:moveTo>
                    <a:pt x="540" y="1"/>
                  </a:moveTo>
                  <a:cubicBezTo>
                    <a:pt x="388" y="92"/>
                    <a:pt x="266" y="153"/>
                    <a:pt x="145" y="274"/>
                  </a:cubicBezTo>
                  <a:cubicBezTo>
                    <a:pt x="1" y="390"/>
                    <a:pt x="103" y="641"/>
                    <a:pt x="269" y="641"/>
                  </a:cubicBezTo>
                  <a:cubicBezTo>
                    <a:pt x="278" y="641"/>
                    <a:pt x="287" y="641"/>
                    <a:pt x="297" y="639"/>
                  </a:cubicBezTo>
                  <a:lnTo>
                    <a:pt x="570" y="639"/>
                  </a:lnTo>
                  <a:lnTo>
                    <a:pt x="540" y="1"/>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9" name="Google Shape;3349;p79"/>
          <p:cNvSpPr txBox="1">
            <a:spLocks noGrp="1"/>
          </p:cNvSpPr>
          <p:nvPr>
            <p:ph type="title"/>
          </p:nvPr>
        </p:nvSpPr>
        <p:spPr>
          <a:xfrm>
            <a:off x="484609" y="1616671"/>
            <a:ext cx="3858900" cy="83352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1600" b="0" dirty="0"/>
              <a:t>Observación de la demostración</a:t>
            </a:r>
            <a:br>
              <a:rPr lang="es-ES" sz="1600" b="0" dirty="0"/>
            </a:br>
            <a:br>
              <a:rPr lang="es-ES" sz="1600" b="0" dirty="0"/>
            </a:br>
            <a:r>
              <a:rPr lang="es-ES" sz="1600" b="0" dirty="0"/>
              <a:t> Imitación interior sincrónica del modelo de comportamiento. </a:t>
            </a:r>
            <a:endParaRPr sz="1600" b="0" dirty="0"/>
          </a:p>
        </p:txBody>
      </p:sp>
      <p:sp>
        <p:nvSpPr>
          <p:cNvPr id="3351" name="Google Shape;3351;p79"/>
          <p:cNvSpPr txBox="1">
            <a:spLocks noGrp="1"/>
          </p:cNvSpPr>
          <p:nvPr>
            <p:ph type="subTitle" idx="2"/>
          </p:nvPr>
        </p:nvSpPr>
        <p:spPr>
          <a:xfrm>
            <a:off x="4795708" y="1382666"/>
            <a:ext cx="3858900" cy="1173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latin typeface="Patrick Hand"/>
              </a:rPr>
              <a:t>Ejercicio de la actividad </a:t>
            </a:r>
          </a:p>
          <a:p>
            <a:pPr marL="0" lvl="0" indent="0" algn="ctr" rtl="0">
              <a:spcBef>
                <a:spcPts val="0"/>
              </a:spcBef>
              <a:spcAft>
                <a:spcPts val="0"/>
              </a:spcAft>
              <a:buNone/>
            </a:pPr>
            <a:endParaRPr lang="es-ES" dirty="0">
              <a:latin typeface="Patrick Hand"/>
            </a:endParaRPr>
          </a:p>
          <a:p>
            <a:pPr marL="0" lvl="0" indent="0" algn="ctr" rtl="0">
              <a:spcBef>
                <a:spcPts val="0"/>
              </a:spcBef>
              <a:spcAft>
                <a:spcPts val="0"/>
              </a:spcAft>
              <a:buNone/>
            </a:pPr>
            <a:r>
              <a:rPr lang="es-ES" dirty="0">
                <a:latin typeface="Patrick Hand"/>
              </a:rPr>
              <a:t>Imitación demorada y efectiva </a:t>
            </a:r>
            <a:endParaRPr dirty="0">
              <a:latin typeface="Patrick Hand"/>
            </a:endParaRPr>
          </a:p>
        </p:txBody>
      </p:sp>
      <p:grpSp>
        <p:nvGrpSpPr>
          <p:cNvPr id="3352" name="Google Shape;3352;p79"/>
          <p:cNvGrpSpPr/>
          <p:nvPr/>
        </p:nvGrpSpPr>
        <p:grpSpPr>
          <a:xfrm>
            <a:off x="4685661" y="2523979"/>
            <a:ext cx="4162797" cy="2461464"/>
            <a:chOff x="729721" y="2324824"/>
            <a:chExt cx="4162797" cy="2461464"/>
          </a:xfrm>
        </p:grpSpPr>
        <p:grpSp>
          <p:nvGrpSpPr>
            <p:cNvPr id="3353" name="Google Shape;3353;p79"/>
            <p:cNvGrpSpPr/>
            <p:nvPr/>
          </p:nvGrpSpPr>
          <p:grpSpPr>
            <a:xfrm>
              <a:off x="1091070" y="2324824"/>
              <a:ext cx="1534672" cy="1777196"/>
              <a:chOff x="5293245" y="6083019"/>
              <a:chExt cx="1941885" cy="2248761"/>
            </a:xfrm>
          </p:grpSpPr>
          <p:sp>
            <p:nvSpPr>
              <p:cNvPr id="3354" name="Google Shape;3354;p79"/>
              <p:cNvSpPr/>
              <p:nvPr/>
            </p:nvSpPr>
            <p:spPr>
              <a:xfrm>
                <a:off x="5874526" y="7937279"/>
                <a:ext cx="271002" cy="394502"/>
              </a:xfrm>
              <a:custGeom>
                <a:avLst/>
                <a:gdLst/>
                <a:ahLst/>
                <a:cxnLst/>
                <a:rect l="l" t="t" r="r" b="b"/>
                <a:pathLst>
                  <a:path w="10274" h="14956" extrusionOk="0">
                    <a:moveTo>
                      <a:pt x="10274" y="1"/>
                    </a:moveTo>
                    <a:lnTo>
                      <a:pt x="10274" y="1"/>
                    </a:lnTo>
                    <a:cubicBezTo>
                      <a:pt x="6809" y="852"/>
                      <a:pt x="3344" y="1612"/>
                      <a:pt x="0" y="2584"/>
                    </a:cubicBezTo>
                    <a:lnTo>
                      <a:pt x="1368" y="14955"/>
                    </a:lnTo>
                    <a:lnTo>
                      <a:pt x="7994" y="14955"/>
                    </a:lnTo>
                    <a:lnTo>
                      <a:pt x="10274" y="1"/>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79"/>
              <p:cNvSpPr/>
              <p:nvPr/>
            </p:nvSpPr>
            <p:spPr>
              <a:xfrm>
                <a:off x="5856880" y="7757701"/>
                <a:ext cx="315923" cy="247764"/>
              </a:xfrm>
              <a:custGeom>
                <a:avLst/>
                <a:gdLst/>
                <a:ahLst/>
                <a:cxnLst/>
                <a:rect l="l" t="t" r="r" b="b"/>
                <a:pathLst>
                  <a:path w="11977" h="9393" extrusionOk="0">
                    <a:moveTo>
                      <a:pt x="11977" y="0"/>
                    </a:moveTo>
                    <a:lnTo>
                      <a:pt x="1" y="3526"/>
                    </a:lnTo>
                    <a:lnTo>
                      <a:pt x="669" y="9392"/>
                    </a:lnTo>
                    <a:cubicBezTo>
                      <a:pt x="4013" y="8450"/>
                      <a:pt x="7478" y="7660"/>
                      <a:pt x="10943" y="6809"/>
                    </a:cubicBezTo>
                    <a:lnTo>
                      <a:pt x="11977"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79"/>
              <p:cNvSpPr/>
              <p:nvPr/>
            </p:nvSpPr>
            <p:spPr>
              <a:xfrm>
                <a:off x="5678093" y="6086027"/>
                <a:ext cx="215689" cy="360000"/>
              </a:xfrm>
              <a:custGeom>
                <a:avLst/>
                <a:gdLst/>
                <a:ahLst/>
                <a:cxnLst/>
                <a:rect l="l" t="t" r="r" b="b"/>
                <a:pathLst>
                  <a:path w="8177" h="13648" extrusionOk="0">
                    <a:moveTo>
                      <a:pt x="7599" y="0"/>
                    </a:moveTo>
                    <a:cubicBezTo>
                      <a:pt x="4742" y="274"/>
                      <a:pt x="2219" y="760"/>
                      <a:pt x="0" y="1490"/>
                    </a:cubicBezTo>
                    <a:cubicBezTo>
                      <a:pt x="2067" y="5867"/>
                      <a:pt x="4742" y="9940"/>
                      <a:pt x="8177" y="13648"/>
                    </a:cubicBezTo>
                    <a:cubicBezTo>
                      <a:pt x="7903" y="9119"/>
                      <a:pt x="7690" y="4560"/>
                      <a:pt x="7599"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79"/>
              <p:cNvSpPr/>
              <p:nvPr/>
            </p:nvSpPr>
            <p:spPr>
              <a:xfrm>
                <a:off x="5306065" y="6265605"/>
                <a:ext cx="623801" cy="844291"/>
              </a:xfrm>
              <a:custGeom>
                <a:avLst/>
                <a:gdLst/>
                <a:ahLst/>
                <a:cxnLst/>
                <a:rect l="l" t="t" r="r" b="b"/>
                <a:pathLst>
                  <a:path w="23649" h="32008" extrusionOk="0">
                    <a:moveTo>
                      <a:pt x="5472" y="1"/>
                    </a:moveTo>
                    <a:cubicBezTo>
                      <a:pt x="2341" y="3405"/>
                      <a:pt x="669" y="7995"/>
                      <a:pt x="1" y="13557"/>
                    </a:cubicBezTo>
                    <a:cubicBezTo>
                      <a:pt x="6779" y="21187"/>
                      <a:pt x="13375" y="29819"/>
                      <a:pt x="23649" y="32007"/>
                    </a:cubicBezTo>
                    <a:cubicBezTo>
                      <a:pt x="23649" y="31947"/>
                      <a:pt x="23649" y="31916"/>
                      <a:pt x="23649" y="31886"/>
                    </a:cubicBezTo>
                    <a:cubicBezTo>
                      <a:pt x="23588" y="31764"/>
                      <a:pt x="23557" y="31612"/>
                      <a:pt x="23618" y="31491"/>
                    </a:cubicBezTo>
                    <a:cubicBezTo>
                      <a:pt x="23345" y="27144"/>
                      <a:pt x="23102" y="22828"/>
                      <a:pt x="22889" y="18481"/>
                    </a:cubicBezTo>
                    <a:cubicBezTo>
                      <a:pt x="18907" y="17478"/>
                      <a:pt x="14895" y="12342"/>
                      <a:pt x="12433" y="9484"/>
                    </a:cubicBezTo>
                    <a:cubicBezTo>
                      <a:pt x="9819" y="6506"/>
                      <a:pt x="7478" y="3375"/>
                      <a:pt x="5472"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79"/>
              <p:cNvSpPr/>
              <p:nvPr/>
            </p:nvSpPr>
            <p:spPr>
              <a:xfrm>
                <a:off x="5913802" y="6083019"/>
                <a:ext cx="118699" cy="338160"/>
              </a:xfrm>
              <a:custGeom>
                <a:avLst/>
                <a:gdLst/>
                <a:ahLst/>
                <a:cxnLst/>
                <a:rect l="l" t="t" r="r" b="b"/>
                <a:pathLst>
                  <a:path w="4500" h="12820" extrusionOk="0">
                    <a:moveTo>
                      <a:pt x="913" y="0"/>
                    </a:moveTo>
                    <a:cubicBezTo>
                      <a:pt x="609" y="0"/>
                      <a:pt x="305" y="8"/>
                      <a:pt x="1" y="23"/>
                    </a:cubicBezTo>
                    <a:cubicBezTo>
                      <a:pt x="31" y="4279"/>
                      <a:pt x="183" y="8564"/>
                      <a:pt x="396" y="12820"/>
                    </a:cubicBezTo>
                    <a:cubicBezTo>
                      <a:pt x="1855" y="11817"/>
                      <a:pt x="3375" y="9750"/>
                      <a:pt x="4499" y="8108"/>
                    </a:cubicBezTo>
                    <a:cubicBezTo>
                      <a:pt x="3587" y="4917"/>
                      <a:pt x="2645" y="2212"/>
                      <a:pt x="1824" y="23"/>
                    </a:cubicBezTo>
                    <a:cubicBezTo>
                      <a:pt x="1520" y="8"/>
                      <a:pt x="1217" y="0"/>
                      <a:pt x="913"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79"/>
              <p:cNvSpPr/>
              <p:nvPr/>
            </p:nvSpPr>
            <p:spPr>
              <a:xfrm>
                <a:off x="5293245" y="6665698"/>
                <a:ext cx="660677" cy="819417"/>
              </a:xfrm>
              <a:custGeom>
                <a:avLst/>
                <a:gdLst/>
                <a:ahLst/>
                <a:cxnLst/>
                <a:rect l="l" t="t" r="r" b="b"/>
                <a:pathLst>
                  <a:path w="25047" h="31065" extrusionOk="0">
                    <a:moveTo>
                      <a:pt x="335" y="0"/>
                    </a:moveTo>
                    <a:lnTo>
                      <a:pt x="335" y="0"/>
                    </a:lnTo>
                    <a:cubicBezTo>
                      <a:pt x="0" y="4256"/>
                      <a:pt x="183" y="9028"/>
                      <a:pt x="730" y="14256"/>
                    </a:cubicBezTo>
                    <a:cubicBezTo>
                      <a:pt x="7204" y="22037"/>
                      <a:pt x="15046" y="30062"/>
                      <a:pt x="25046" y="31065"/>
                    </a:cubicBezTo>
                    <a:cubicBezTo>
                      <a:pt x="24743" y="26536"/>
                      <a:pt x="24469" y="22007"/>
                      <a:pt x="24165" y="17447"/>
                    </a:cubicBezTo>
                    <a:cubicBezTo>
                      <a:pt x="24104" y="17478"/>
                      <a:pt x="24043" y="17508"/>
                      <a:pt x="23983" y="17508"/>
                    </a:cubicBezTo>
                    <a:cubicBezTo>
                      <a:pt x="14286" y="15624"/>
                      <a:pt x="6779" y="7690"/>
                      <a:pt x="335"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79"/>
              <p:cNvSpPr/>
              <p:nvPr/>
            </p:nvSpPr>
            <p:spPr>
              <a:xfrm>
                <a:off x="5468840" y="6134139"/>
                <a:ext cx="440188" cy="600537"/>
              </a:xfrm>
              <a:custGeom>
                <a:avLst/>
                <a:gdLst/>
                <a:ahLst/>
                <a:cxnLst/>
                <a:rect l="l" t="t" r="r" b="b"/>
                <a:pathLst>
                  <a:path w="16688" h="22767" extrusionOk="0">
                    <a:moveTo>
                      <a:pt x="6900" y="0"/>
                    </a:moveTo>
                    <a:cubicBezTo>
                      <a:pt x="4104" y="1064"/>
                      <a:pt x="1824" y="2493"/>
                      <a:pt x="0" y="4255"/>
                    </a:cubicBezTo>
                    <a:cubicBezTo>
                      <a:pt x="2006" y="7660"/>
                      <a:pt x="4255" y="10882"/>
                      <a:pt x="6900" y="13830"/>
                    </a:cubicBezTo>
                    <a:cubicBezTo>
                      <a:pt x="9362" y="16596"/>
                      <a:pt x="12979" y="21399"/>
                      <a:pt x="16687" y="22766"/>
                    </a:cubicBezTo>
                    <a:cubicBezTo>
                      <a:pt x="16657" y="22219"/>
                      <a:pt x="16627" y="21672"/>
                      <a:pt x="16596" y="21125"/>
                    </a:cubicBezTo>
                    <a:cubicBezTo>
                      <a:pt x="16475" y="18389"/>
                      <a:pt x="16323" y="15593"/>
                      <a:pt x="16140" y="12827"/>
                    </a:cubicBezTo>
                    <a:cubicBezTo>
                      <a:pt x="12219" y="9149"/>
                      <a:pt x="9210" y="4772"/>
                      <a:pt x="690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79"/>
              <p:cNvSpPr/>
              <p:nvPr/>
            </p:nvSpPr>
            <p:spPr>
              <a:xfrm>
                <a:off x="5961123" y="7012853"/>
                <a:ext cx="186832" cy="473054"/>
              </a:xfrm>
              <a:custGeom>
                <a:avLst/>
                <a:gdLst/>
                <a:ahLst/>
                <a:cxnLst/>
                <a:rect l="l" t="t" r="r" b="b"/>
                <a:pathLst>
                  <a:path w="7083" h="17934" extrusionOk="0">
                    <a:moveTo>
                      <a:pt x="6930" y="1"/>
                    </a:moveTo>
                    <a:cubicBezTo>
                      <a:pt x="4711" y="1308"/>
                      <a:pt x="2401" y="2493"/>
                      <a:pt x="0" y="3496"/>
                    </a:cubicBezTo>
                    <a:cubicBezTo>
                      <a:pt x="274" y="8299"/>
                      <a:pt x="578" y="13132"/>
                      <a:pt x="851" y="17934"/>
                    </a:cubicBezTo>
                    <a:cubicBezTo>
                      <a:pt x="2736" y="17022"/>
                      <a:pt x="4559" y="16080"/>
                      <a:pt x="6292" y="15016"/>
                    </a:cubicBezTo>
                    <a:cubicBezTo>
                      <a:pt x="6900" y="9758"/>
                      <a:pt x="7082" y="4742"/>
                      <a:pt x="6930"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79"/>
              <p:cNvSpPr/>
              <p:nvPr/>
            </p:nvSpPr>
            <p:spPr>
              <a:xfrm>
                <a:off x="5985153" y="7446604"/>
                <a:ext cx="137928" cy="300677"/>
              </a:xfrm>
              <a:custGeom>
                <a:avLst/>
                <a:gdLst/>
                <a:ahLst/>
                <a:cxnLst/>
                <a:rect l="l" t="t" r="r" b="b"/>
                <a:pathLst>
                  <a:path w="5229" h="11399" extrusionOk="0">
                    <a:moveTo>
                      <a:pt x="5229" y="1"/>
                    </a:moveTo>
                    <a:lnTo>
                      <a:pt x="5229" y="1"/>
                    </a:lnTo>
                    <a:cubicBezTo>
                      <a:pt x="3557" y="943"/>
                      <a:pt x="1825" y="1672"/>
                      <a:pt x="1" y="2220"/>
                    </a:cubicBezTo>
                    <a:cubicBezTo>
                      <a:pt x="183" y="5289"/>
                      <a:pt x="335" y="8329"/>
                      <a:pt x="518" y="11399"/>
                    </a:cubicBezTo>
                    <a:cubicBezTo>
                      <a:pt x="1338" y="10913"/>
                      <a:pt x="2311" y="10791"/>
                      <a:pt x="3284" y="10639"/>
                    </a:cubicBezTo>
                    <a:cubicBezTo>
                      <a:pt x="4135" y="7022"/>
                      <a:pt x="4773" y="3466"/>
                      <a:pt x="5229"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79"/>
              <p:cNvSpPr/>
              <p:nvPr/>
            </p:nvSpPr>
            <p:spPr>
              <a:xfrm>
                <a:off x="5925039" y="6336164"/>
                <a:ext cx="179604" cy="400120"/>
              </a:xfrm>
              <a:custGeom>
                <a:avLst/>
                <a:gdLst/>
                <a:ahLst/>
                <a:cxnLst/>
                <a:rect l="l" t="t" r="r" b="b"/>
                <a:pathLst>
                  <a:path w="6809" h="15169" extrusionOk="0">
                    <a:moveTo>
                      <a:pt x="4499" y="1"/>
                    </a:moveTo>
                    <a:cubicBezTo>
                      <a:pt x="3161" y="1824"/>
                      <a:pt x="1642" y="3557"/>
                      <a:pt x="0" y="4165"/>
                    </a:cubicBezTo>
                    <a:cubicBezTo>
                      <a:pt x="183" y="7843"/>
                      <a:pt x="395" y="11521"/>
                      <a:pt x="578" y="15168"/>
                    </a:cubicBezTo>
                    <a:cubicBezTo>
                      <a:pt x="2918" y="13861"/>
                      <a:pt x="4985" y="12311"/>
                      <a:pt x="6809" y="10639"/>
                    </a:cubicBezTo>
                    <a:cubicBezTo>
                      <a:pt x="6171" y="6718"/>
                      <a:pt x="5350" y="3162"/>
                      <a:pt x="4499"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79"/>
              <p:cNvSpPr/>
              <p:nvPr/>
            </p:nvSpPr>
            <p:spPr>
              <a:xfrm>
                <a:off x="5941868" y="6657680"/>
                <a:ext cx="200469" cy="420932"/>
              </a:xfrm>
              <a:custGeom>
                <a:avLst/>
                <a:gdLst/>
                <a:ahLst/>
                <a:cxnLst/>
                <a:rect l="l" t="t" r="r" b="b"/>
                <a:pathLst>
                  <a:path w="7600" h="15958" extrusionOk="0">
                    <a:moveTo>
                      <a:pt x="6444" y="0"/>
                    </a:moveTo>
                    <a:cubicBezTo>
                      <a:pt x="4469" y="1611"/>
                      <a:pt x="2341" y="2918"/>
                      <a:pt x="1" y="3830"/>
                    </a:cubicBezTo>
                    <a:cubicBezTo>
                      <a:pt x="1" y="4104"/>
                      <a:pt x="31" y="4377"/>
                      <a:pt x="31" y="4651"/>
                    </a:cubicBezTo>
                    <a:cubicBezTo>
                      <a:pt x="213" y="8420"/>
                      <a:pt x="456" y="12189"/>
                      <a:pt x="669" y="15958"/>
                    </a:cubicBezTo>
                    <a:cubicBezTo>
                      <a:pt x="3101" y="14833"/>
                      <a:pt x="5411" y="13557"/>
                      <a:pt x="7599" y="12159"/>
                    </a:cubicBezTo>
                    <a:cubicBezTo>
                      <a:pt x="7448" y="7842"/>
                      <a:pt x="7022" y="3769"/>
                      <a:pt x="6444"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79"/>
              <p:cNvSpPr/>
              <p:nvPr/>
            </p:nvSpPr>
            <p:spPr>
              <a:xfrm>
                <a:off x="5999608" y="7757701"/>
                <a:ext cx="64941" cy="137928"/>
              </a:xfrm>
              <a:custGeom>
                <a:avLst/>
                <a:gdLst/>
                <a:ahLst/>
                <a:cxnLst/>
                <a:rect l="l" t="t" r="r" b="b"/>
                <a:pathLst>
                  <a:path w="2462" h="5229" extrusionOk="0">
                    <a:moveTo>
                      <a:pt x="2462" y="0"/>
                    </a:moveTo>
                    <a:lnTo>
                      <a:pt x="2462" y="0"/>
                    </a:lnTo>
                    <a:cubicBezTo>
                      <a:pt x="1672" y="152"/>
                      <a:pt x="851" y="274"/>
                      <a:pt x="0" y="334"/>
                    </a:cubicBezTo>
                    <a:cubicBezTo>
                      <a:pt x="91" y="1976"/>
                      <a:pt x="152" y="3587"/>
                      <a:pt x="243" y="5228"/>
                    </a:cubicBezTo>
                    <a:cubicBezTo>
                      <a:pt x="486" y="5228"/>
                      <a:pt x="730" y="5228"/>
                      <a:pt x="1034" y="5198"/>
                    </a:cubicBezTo>
                    <a:cubicBezTo>
                      <a:pt x="1550" y="3465"/>
                      <a:pt x="2006" y="1733"/>
                      <a:pt x="2462"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79"/>
              <p:cNvSpPr/>
              <p:nvPr/>
            </p:nvSpPr>
            <p:spPr>
              <a:xfrm>
                <a:off x="5516926" y="7639820"/>
                <a:ext cx="462661" cy="254200"/>
              </a:xfrm>
              <a:custGeom>
                <a:avLst/>
                <a:gdLst/>
                <a:ahLst/>
                <a:cxnLst/>
                <a:rect l="l" t="t" r="r" b="b"/>
                <a:pathLst>
                  <a:path w="17540" h="9637" extrusionOk="0">
                    <a:moveTo>
                      <a:pt x="1" y="1"/>
                    </a:moveTo>
                    <a:cubicBezTo>
                      <a:pt x="7205" y="8573"/>
                      <a:pt x="17053" y="9606"/>
                      <a:pt x="17539" y="9636"/>
                    </a:cubicBezTo>
                    <a:cubicBezTo>
                      <a:pt x="17448" y="8269"/>
                      <a:pt x="17387" y="6870"/>
                      <a:pt x="17296" y="5472"/>
                    </a:cubicBezTo>
                    <a:cubicBezTo>
                      <a:pt x="17266" y="5503"/>
                      <a:pt x="17266" y="5533"/>
                      <a:pt x="17205" y="5563"/>
                    </a:cubicBezTo>
                    <a:cubicBezTo>
                      <a:pt x="16183" y="5888"/>
                      <a:pt x="15124" y="6033"/>
                      <a:pt x="14047" y="6033"/>
                    </a:cubicBezTo>
                    <a:cubicBezTo>
                      <a:pt x="9071" y="6033"/>
                      <a:pt x="3724" y="2925"/>
                      <a:pt x="1"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79"/>
              <p:cNvSpPr/>
              <p:nvPr/>
            </p:nvSpPr>
            <p:spPr>
              <a:xfrm>
                <a:off x="5318910" y="7096232"/>
                <a:ext cx="653450" cy="680803"/>
              </a:xfrm>
              <a:custGeom>
                <a:avLst/>
                <a:gdLst/>
                <a:ahLst/>
                <a:cxnLst/>
                <a:rect l="l" t="t" r="r" b="b"/>
                <a:pathLst>
                  <a:path w="24773" h="25810" extrusionOk="0">
                    <a:moveTo>
                      <a:pt x="0" y="1"/>
                    </a:moveTo>
                    <a:lnTo>
                      <a:pt x="0" y="1"/>
                    </a:lnTo>
                    <a:cubicBezTo>
                      <a:pt x="152" y="1277"/>
                      <a:pt x="334" y="2584"/>
                      <a:pt x="517" y="3891"/>
                    </a:cubicBezTo>
                    <a:cubicBezTo>
                      <a:pt x="1368" y="9819"/>
                      <a:pt x="3222" y="14378"/>
                      <a:pt x="5532" y="17965"/>
                    </a:cubicBezTo>
                    <a:cubicBezTo>
                      <a:pt x="10367" y="22460"/>
                      <a:pt x="15899" y="25809"/>
                      <a:pt x="21703" y="25809"/>
                    </a:cubicBezTo>
                    <a:cubicBezTo>
                      <a:pt x="22649" y="25809"/>
                      <a:pt x="23602" y="25720"/>
                      <a:pt x="24560" y="25533"/>
                    </a:cubicBezTo>
                    <a:cubicBezTo>
                      <a:pt x="24587" y="25524"/>
                      <a:pt x="24611" y="25520"/>
                      <a:pt x="24633" y="25520"/>
                    </a:cubicBezTo>
                    <a:cubicBezTo>
                      <a:pt x="24687" y="25520"/>
                      <a:pt x="24730" y="25542"/>
                      <a:pt x="24773" y="25563"/>
                    </a:cubicBezTo>
                    <a:cubicBezTo>
                      <a:pt x="24590" y="22311"/>
                      <a:pt x="24377" y="19028"/>
                      <a:pt x="24165" y="15776"/>
                    </a:cubicBezTo>
                    <a:cubicBezTo>
                      <a:pt x="23982" y="15715"/>
                      <a:pt x="23891" y="15503"/>
                      <a:pt x="24013" y="15381"/>
                    </a:cubicBezTo>
                    <a:cubicBezTo>
                      <a:pt x="14590" y="15351"/>
                      <a:pt x="6414" y="7539"/>
                      <a:pt x="0"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79"/>
              <p:cNvSpPr/>
              <p:nvPr/>
            </p:nvSpPr>
            <p:spPr>
              <a:xfrm>
                <a:off x="6043685" y="6154160"/>
                <a:ext cx="283057" cy="462661"/>
              </a:xfrm>
              <a:custGeom>
                <a:avLst/>
                <a:gdLst/>
                <a:ahLst/>
                <a:cxnLst/>
                <a:rect l="l" t="t" r="r" b="b"/>
                <a:pathLst>
                  <a:path w="10731" h="17540" extrusionOk="0">
                    <a:moveTo>
                      <a:pt x="4591" y="1"/>
                    </a:moveTo>
                    <a:cubicBezTo>
                      <a:pt x="3952" y="1034"/>
                      <a:pt x="3314" y="2068"/>
                      <a:pt x="2615" y="3071"/>
                    </a:cubicBezTo>
                    <a:cubicBezTo>
                      <a:pt x="1885" y="4044"/>
                      <a:pt x="1004" y="5503"/>
                      <a:pt x="1" y="6901"/>
                    </a:cubicBezTo>
                    <a:cubicBezTo>
                      <a:pt x="852" y="10062"/>
                      <a:pt x="1673" y="13618"/>
                      <a:pt x="2341" y="17539"/>
                    </a:cubicBezTo>
                    <a:cubicBezTo>
                      <a:pt x="5624" y="14530"/>
                      <a:pt x="8299" y="11004"/>
                      <a:pt x="10731" y="7144"/>
                    </a:cubicBezTo>
                    <a:cubicBezTo>
                      <a:pt x="9089" y="4196"/>
                      <a:pt x="7053" y="1734"/>
                      <a:pt x="459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79"/>
              <p:cNvSpPr/>
              <p:nvPr/>
            </p:nvSpPr>
            <p:spPr>
              <a:xfrm>
                <a:off x="5961915" y="6083626"/>
                <a:ext cx="176413" cy="213288"/>
              </a:xfrm>
              <a:custGeom>
                <a:avLst/>
                <a:gdLst/>
                <a:ahLst/>
                <a:cxnLst/>
                <a:rect l="l" t="t" r="r" b="b"/>
                <a:pathLst>
                  <a:path w="6688" h="8086" extrusionOk="0">
                    <a:moveTo>
                      <a:pt x="0" y="0"/>
                    </a:moveTo>
                    <a:cubicBezTo>
                      <a:pt x="821" y="2158"/>
                      <a:pt x="1763" y="4894"/>
                      <a:pt x="2675" y="8085"/>
                    </a:cubicBezTo>
                    <a:cubicBezTo>
                      <a:pt x="3131" y="7477"/>
                      <a:pt x="3496" y="6900"/>
                      <a:pt x="3800" y="6474"/>
                    </a:cubicBezTo>
                    <a:cubicBezTo>
                      <a:pt x="4803" y="5015"/>
                      <a:pt x="5776" y="3526"/>
                      <a:pt x="6688" y="2006"/>
                    </a:cubicBezTo>
                    <a:cubicBezTo>
                      <a:pt x="4712" y="851"/>
                      <a:pt x="2493" y="122"/>
                      <a:pt x="0"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79"/>
              <p:cNvSpPr/>
              <p:nvPr/>
            </p:nvSpPr>
            <p:spPr>
              <a:xfrm>
                <a:off x="6071751" y="7084204"/>
                <a:ext cx="411331" cy="643057"/>
              </a:xfrm>
              <a:custGeom>
                <a:avLst/>
                <a:gdLst/>
                <a:ahLst/>
                <a:cxnLst/>
                <a:rect l="l" t="t" r="r" b="b"/>
                <a:pathLst>
                  <a:path w="15594" h="24379" extrusionOk="0">
                    <a:moveTo>
                      <a:pt x="15594" y="1"/>
                    </a:moveTo>
                    <a:lnTo>
                      <a:pt x="15594" y="1"/>
                    </a:lnTo>
                    <a:cubicBezTo>
                      <a:pt x="12189" y="5381"/>
                      <a:pt x="7569" y="10548"/>
                      <a:pt x="1946" y="13740"/>
                    </a:cubicBezTo>
                    <a:cubicBezTo>
                      <a:pt x="1490" y="17205"/>
                      <a:pt x="852" y="20761"/>
                      <a:pt x="1" y="24378"/>
                    </a:cubicBezTo>
                    <a:cubicBezTo>
                      <a:pt x="396" y="24317"/>
                      <a:pt x="791" y="24226"/>
                      <a:pt x="1186" y="24105"/>
                    </a:cubicBezTo>
                    <a:cubicBezTo>
                      <a:pt x="5077" y="22828"/>
                      <a:pt x="8147" y="20153"/>
                      <a:pt x="10882" y="17174"/>
                    </a:cubicBezTo>
                    <a:cubicBezTo>
                      <a:pt x="12068" y="15898"/>
                      <a:pt x="13284" y="14651"/>
                      <a:pt x="14469" y="13375"/>
                    </a:cubicBezTo>
                    <a:cubicBezTo>
                      <a:pt x="15199" y="9606"/>
                      <a:pt x="15594" y="4955"/>
                      <a:pt x="15594"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79"/>
              <p:cNvSpPr/>
              <p:nvPr/>
            </p:nvSpPr>
            <p:spPr>
              <a:xfrm>
                <a:off x="6111844" y="6377049"/>
                <a:ext cx="338371" cy="601354"/>
              </a:xfrm>
              <a:custGeom>
                <a:avLst/>
                <a:gdLst/>
                <a:ahLst/>
                <a:cxnLst/>
                <a:rect l="l" t="t" r="r" b="b"/>
                <a:pathLst>
                  <a:path w="12828" h="22798" extrusionOk="0">
                    <a:moveTo>
                      <a:pt x="8815" y="1"/>
                    </a:moveTo>
                    <a:cubicBezTo>
                      <a:pt x="6444" y="3952"/>
                      <a:pt x="3526" y="7752"/>
                      <a:pt x="0" y="10639"/>
                    </a:cubicBezTo>
                    <a:cubicBezTo>
                      <a:pt x="578" y="14408"/>
                      <a:pt x="973" y="18481"/>
                      <a:pt x="1155" y="22798"/>
                    </a:cubicBezTo>
                    <a:cubicBezTo>
                      <a:pt x="5532" y="20001"/>
                      <a:pt x="9454" y="16688"/>
                      <a:pt x="12827" y="12858"/>
                    </a:cubicBezTo>
                    <a:cubicBezTo>
                      <a:pt x="12007" y="8208"/>
                      <a:pt x="10669" y="3770"/>
                      <a:pt x="8815"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79"/>
              <p:cNvSpPr/>
              <p:nvPr/>
            </p:nvSpPr>
            <p:spPr>
              <a:xfrm>
                <a:off x="6026856" y="7527583"/>
                <a:ext cx="404921" cy="367228"/>
              </a:xfrm>
              <a:custGeom>
                <a:avLst/>
                <a:gdLst/>
                <a:ahLst/>
                <a:cxnLst/>
                <a:rect l="l" t="t" r="r" b="b"/>
                <a:pathLst>
                  <a:path w="15351" h="13922" extrusionOk="0">
                    <a:moveTo>
                      <a:pt x="15350" y="1"/>
                    </a:moveTo>
                    <a:cubicBezTo>
                      <a:pt x="13891" y="1399"/>
                      <a:pt x="12372" y="2767"/>
                      <a:pt x="10882" y="4013"/>
                    </a:cubicBezTo>
                    <a:cubicBezTo>
                      <a:pt x="7934" y="6475"/>
                      <a:pt x="4955" y="8055"/>
                      <a:pt x="1399" y="8724"/>
                    </a:cubicBezTo>
                    <a:cubicBezTo>
                      <a:pt x="973" y="10457"/>
                      <a:pt x="517" y="12189"/>
                      <a:pt x="1" y="13922"/>
                    </a:cubicBezTo>
                    <a:cubicBezTo>
                      <a:pt x="3557" y="13770"/>
                      <a:pt x="11612" y="12068"/>
                      <a:pt x="15198" y="578"/>
                    </a:cubicBezTo>
                    <a:cubicBezTo>
                      <a:pt x="15259" y="396"/>
                      <a:pt x="15290" y="183"/>
                      <a:pt x="15350"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79"/>
              <p:cNvSpPr/>
              <p:nvPr/>
            </p:nvSpPr>
            <p:spPr>
              <a:xfrm>
                <a:off x="6127064" y="6761106"/>
                <a:ext cx="355226" cy="647831"/>
              </a:xfrm>
              <a:custGeom>
                <a:avLst/>
                <a:gdLst/>
                <a:ahLst/>
                <a:cxnLst/>
                <a:rect l="l" t="t" r="r" b="b"/>
                <a:pathLst>
                  <a:path w="13467" h="24560" extrusionOk="0">
                    <a:moveTo>
                      <a:pt x="12554" y="0"/>
                    </a:moveTo>
                    <a:cubicBezTo>
                      <a:pt x="9059" y="3709"/>
                      <a:pt x="5047" y="6931"/>
                      <a:pt x="639" y="9545"/>
                    </a:cubicBezTo>
                    <a:cubicBezTo>
                      <a:pt x="791" y="14286"/>
                      <a:pt x="609" y="19302"/>
                      <a:pt x="1" y="24560"/>
                    </a:cubicBezTo>
                    <a:cubicBezTo>
                      <a:pt x="1855" y="23405"/>
                      <a:pt x="3618" y="22068"/>
                      <a:pt x="5259" y="20457"/>
                    </a:cubicBezTo>
                    <a:cubicBezTo>
                      <a:pt x="8360" y="17326"/>
                      <a:pt x="10883" y="13800"/>
                      <a:pt x="13466" y="10274"/>
                    </a:cubicBezTo>
                    <a:cubicBezTo>
                      <a:pt x="13375" y="6900"/>
                      <a:pt x="13071" y="3405"/>
                      <a:pt x="12554"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79"/>
              <p:cNvSpPr/>
              <p:nvPr/>
            </p:nvSpPr>
            <p:spPr>
              <a:xfrm>
                <a:off x="5929840" y="7105068"/>
                <a:ext cx="53757" cy="387274"/>
              </a:xfrm>
              <a:custGeom>
                <a:avLst/>
                <a:gdLst/>
                <a:ahLst/>
                <a:cxnLst/>
                <a:rect l="l" t="t" r="r" b="b"/>
                <a:pathLst>
                  <a:path w="2038" h="14682" extrusionOk="0">
                    <a:moveTo>
                      <a:pt x="1" y="61"/>
                    </a:moveTo>
                    <a:cubicBezTo>
                      <a:pt x="1" y="91"/>
                      <a:pt x="1" y="122"/>
                      <a:pt x="1" y="182"/>
                    </a:cubicBezTo>
                    <a:lnTo>
                      <a:pt x="31" y="182"/>
                    </a:lnTo>
                    <a:cubicBezTo>
                      <a:pt x="59" y="187"/>
                      <a:pt x="83" y="195"/>
                      <a:pt x="106" y="205"/>
                    </a:cubicBezTo>
                    <a:lnTo>
                      <a:pt x="106" y="205"/>
                    </a:lnTo>
                    <a:cubicBezTo>
                      <a:pt x="64" y="165"/>
                      <a:pt x="28" y="116"/>
                      <a:pt x="1" y="61"/>
                    </a:cubicBezTo>
                    <a:close/>
                    <a:moveTo>
                      <a:pt x="106" y="205"/>
                    </a:moveTo>
                    <a:cubicBezTo>
                      <a:pt x="133" y="231"/>
                      <a:pt x="164" y="253"/>
                      <a:pt x="197" y="269"/>
                    </a:cubicBezTo>
                    <a:lnTo>
                      <a:pt x="197" y="269"/>
                    </a:lnTo>
                    <a:cubicBezTo>
                      <a:pt x="174" y="243"/>
                      <a:pt x="143" y="221"/>
                      <a:pt x="106" y="205"/>
                    </a:cubicBezTo>
                    <a:close/>
                    <a:moveTo>
                      <a:pt x="1186" y="0"/>
                    </a:moveTo>
                    <a:cubicBezTo>
                      <a:pt x="943" y="91"/>
                      <a:pt x="730" y="182"/>
                      <a:pt x="487" y="274"/>
                    </a:cubicBezTo>
                    <a:cubicBezTo>
                      <a:pt x="437" y="295"/>
                      <a:pt x="389" y="305"/>
                      <a:pt x="343" y="305"/>
                    </a:cubicBezTo>
                    <a:cubicBezTo>
                      <a:pt x="291" y="305"/>
                      <a:pt x="242" y="292"/>
                      <a:pt x="197" y="269"/>
                    </a:cubicBezTo>
                    <a:lnTo>
                      <a:pt x="197" y="269"/>
                    </a:lnTo>
                    <a:cubicBezTo>
                      <a:pt x="328" y="417"/>
                      <a:pt x="244" y="696"/>
                      <a:pt x="31" y="790"/>
                    </a:cubicBezTo>
                    <a:cubicBezTo>
                      <a:pt x="335" y="5350"/>
                      <a:pt x="609" y="9879"/>
                      <a:pt x="912" y="14408"/>
                    </a:cubicBezTo>
                    <a:cubicBezTo>
                      <a:pt x="1034" y="14438"/>
                      <a:pt x="1156" y="14468"/>
                      <a:pt x="1247" y="14468"/>
                    </a:cubicBezTo>
                    <a:cubicBezTo>
                      <a:pt x="1399" y="14468"/>
                      <a:pt x="1490" y="14590"/>
                      <a:pt x="1520" y="14681"/>
                    </a:cubicBezTo>
                    <a:cubicBezTo>
                      <a:pt x="1703" y="14590"/>
                      <a:pt x="1855" y="14499"/>
                      <a:pt x="2037" y="14438"/>
                    </a:cubicBezTo>
                    <a:cubicBezTo>
                      <a:pt x="1764" y="9605"/>
                      <a:pt x="1460" y="4803"/>
                      <a:pt x="118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79"/>
              <p:cNvSpPr/>
              <p:nvPr/>
            </p:nvSpPr>
            <p:spPr>
              <a:xfrm>
                <a:off x="5909793" y="6753087"/>
                <a:ext cx="49748" cy="343171"/>
              </a:xfrm>
              <a:custGeom>
                <a:avLst/>
                <a:gdLst/>
                <a:ahLst/>
                <a:cxnLst/>
                <a:rect l="l" t="t" r="r" b="b"/>
                <a:pathLst>
                  <a:path w="1886" h="13010" extrusionOk="0">
                    <a:moveTo>
                      <a:pt x="1" y="0"/>
                    </a:moveTo>
                    <a:lnTo>
                      <a:pt x="1" y="0"/>
                    </a:lnTo>
                    <a:cubicBezTo>
                      <a:pt x="214" y="4347"/>
                      <a:pt x="457" y="8663"/>
                      <a:pt x="730" y="13010"/>
                    </a:cubicBezTo>
                    <a:cubicBezTo>
                      <a:pt x="761" y="12919"/>
                      <a:pt x="791" y="12827"/>
                      <a:pt x="913" y="12797"/>
                    </a:cubicBezTo>
                    <a:cubicBezTo>
                      <a:pt x="1247" y="12645"/>
                      <a:pt x="1551" y="12493"/>
                      <a:pt x="1885" y="12311"/>
                    </a:cubicBezTo>
                    <a:cubicBezTo>
                      <a:pt x="1642" y="8572"/>
                      <a:pt x="1429" y="4803"/>
                      <a:pt x="1247" y="1034"/>
                    </a:cubicBezTo>
                    <a:cubicBezTo>
                      <a:pt x="1247" y="760"/>
                      <a:pt x="1217" y="456"/>
                      <a:pt x="1217" y="183"/>
                    </a:cubicBezTo>
                    <a:cubicBezTo>
                      <a:pt x="1065" y="244"/>
                      <a:pt x="913" y="304"/>
                      <a:pt x="791" y="365"/>
                    </a:cubicBezTo>
                    <a:cubicBezTo>
                      <a:pt x="752" y="382"/>
                      <a:pt x="715" y="389"/>
                      <a:pt x="680" y="389"/>
                    </a:cubicBezTo>
                    <a:cubicBezTo>
                      <a:pt x="527" y="389"/>
                      <a:pt x="421" y="241"/>
                      <a:pt x="396" y="92"/>
                    </a:cubicBezTo>
                    <a:cubicBezTo>
                      <a:pt x="244" y="61"/>
                      <a:pt x="122" y="31"/>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79"/>
              <p:cNvSpPr/>
              <p:nvPr/>
            </p:nvSpPr>
            <p:spPr>
              <a:xfrm>
                <a:off x="5878535" y="6083257"/>
                <a:ext cx="61750" cy="660229"/>
              </a:xfrm>
              <a:custGeom>
                <a:avLst/>
                <a:gdLst/>
                <a:ahLst/>
                <a:cxnLst/>
                <a:rect l="l" t="t" r="r" b="b"/>
                <a:pathLst>
                  <a:path w="2341" h="25030" extrusionOk="0">
                    <a:moveTo>
                      <a:pt x="1065" y="1"/>
                    </a:moveTo>
                    <a:cubicBezTo>
                      <a:pt x="1024" y="1"/>
                      <a:pt x="983" y="4"/>
                      <a:pt x="943" y="14"/>
                    </a:cubicBezTo>
                    <a:cubicBezTo>
                      <a:pt x="608" y="14"/>
                      <a:pt x="335" y="45"/>
                      <a:pt x="0" y="75"/>
                    </a:cubicBezTo>
                    <a:cubicBezTo>
                      <a:pt x="91" y="4634"/>
                      <a:pt x="304" y="9194"/>
                      <a:pt x="578" y="13723"/>
                    </a:cubicBezTo>
                    <a:cubicBezTo>
                      <a:pt x="791" y="13966"/>
                      <a:pt x="1003" y="14239"/>
                      <a:pt x="1216" y="14482"/>
                    </a:cubicBezTo>
                    <a:cubicBezTo>
                      <a:pt x="1428" y="14694"/>
                      <a:pt x="1239" y="14996"/>
                      <a:pt x="1003" y="14996"/>
                    </a:cubicBezTo>
                    <a:cubicBezTo>
                      <a:pt x="933" y="14996"/>
                      <a:pt x="860" y="14970"/>
                      <a:pt x="791" y="14908"/>
                    </a:cubicBezTo>
                    <a:cubicBezTo>
                      <a:pt x="730" y="14847"/>
                      <a:pt x="669" y="14786"/>
                      <a:pt x="639" y="14726"/>
                    </a:cubicBezTo>
                    <a:lnTo>
                      <a:pt x="639" y="14726"/>
                    </a:lnTo>
                    <a:cubicBezTo>
                      <a:pt x="791" y="17522"/>
                      <a:pt x="943" y="20318"/>
                      <a:pt x="1064" y="23054"/>
                    </a:cubicBezTo>
                    <a:cubicBezTo>
                      <a:pt x="1095" y="23601"/>
                      <a:pt x="1125" y="24148"/>
                      <a:pt x="1155" y="24695"/>
                    </a:cubicBezTo>
                    <a:cubicBezTo>
                      <a:pt x="1338" y="24787"/>
                      <a:pt x="1550" y="24878"/>
                      <a:pt x="1733" y="24939"/>
                    </a:cubicBezTo>
                    <a:cubicBezTo>
                      <a:pt x="1824" y="24939"/>
                      <a:pt x="1854" y="24999"/>
                      <a:pt x="1885" y="25030"/>
                    </a:cubicBezTo>
                    <a:cubicBezTo>
                      <a:pt x="2037" y="24939"/>
                      <a:pt x="2189" y="24847"/>
                      <a:pt x="2341" y="24756"/>
                    </a:cubicBezTo>
                    <a:cubicBezTo>
                      <a:pt x="2158" y="21109"/>
                      <a:pt x="1946" y="17431"/>
                      <a:pt x="1763" y="13723"/>
                    </a:cubicBezTo>
                    <a:cubicBezTo>
                      <a:pt x="1550" y="13814"/>
                      <a:pt x="1338" y="13875"/>
                      <a:pt x="1095" y="13905"/>
                    </a:cubicBezTo>
                    <a:cubicBezTo>
                      <a:pt x="1064" y="13912"/>
                      <a:pt x="1034" y="13915"/>
                      <a:pt x="1006" y="13915"/>
                    </a:cubicBezTo>
                    <a:cubicBezTo>
                      <a:pt x="646" y="13915"/>
                      <a:pt x="517" y="13408"/>
                      <a:pt x="912" y="13267"/>
                    </a:cubicBezTo>
                    <a:cubicBezTo>
                      <a:pt x="1186" y="13145"/>
                      <a:pt x="1459" y="12993"/>
                      <a:pt x="1733" y="12811"/>
                    </a:cubicBezTo>
                    <a:cubicBezTo>
                      <a:pt x="1520" y="8525"/>
                      <a:pt x="1368" y="4270"/>
                      <a:pt x="1338" y="14"/>
                    </a:cubicBezTo>
                    <a:cubicBezTo>
                      <a:pt x="1236" y="14"/>
                      <a:pt x="1149" y="1"/>
                      <a:pt x="106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7" name="Google Shape;3377;p79"/>
              <p:cNvSpPr/>
              <p:nvPr/>
            </p:nvSpPr>
            <p:spPr>
              <a:xfrm>
                <a:off x="5956296" y="7505136"/>
                <a:ext cx="49748" cy="390493"/>
              </a:xfrm>
              <a:custGeom>
                <a:avLst/>
                <a:gdLst/>
                <a:ahLst/>
                <a:cxnLst/>
                <a:rect l="l" t="t" r="r" b="b"/>
                <a:pathLst>
                  <a:path w="1886" h="14804" extrusionOk="0">
                    <a:moveTo>
                      <a:pt x="1095" y="1"/>
                    </a:moveTo>
                    <a:cubicBezTo>
                      <a:pt x="761" y="92"/>
                      <a:pt x="426" y="213"/>
                      <a:pt x="92" y="274"/>
                    </a:cubicBezTo>
                    <a:cubicBezTo>
                      <a:pt x="82" y="284"/>
                      <a:pt x="72" y="288"/>
                      <a:pt x="61" y="288"/>
                    </a:cubicBezTo>
                    <a:cubicBezTo>
                      <a:pt x="41" y="288"/>
                      <a:pt x="21" y="274"/>
                      <a:pt x="1" y="274"/>
                    </a:cubicBezTo>
                    <a:lnTo>
                      <a:pt x="1" y="274"/>
                    </a:lnTo>
                    <a:cubicBezTo>
                      <a:pt x="213" y="3526"/>
                      <a:pt x="426" y="6809"/>
                      <a:pt x="609" y="10061"/>
                    </a:cubicBezTo>
                    <a:cubicBezTo>
                      <a:pt x="821" y="10183"/>
                      <a:pt x="852" y="10457"/>
                      <a:pt x="639" y="10578"/>
                    </a:cubicBezTo>
                    <a:cubicBezTo>
                      <a:pt x="730" y="11976"/>
                      <a:pt x="791" y="13375"/>
                      <a:pt x="882" y="14742"/>
                    </a:cubicBezTo>
                    <a:lnTo>
                      <a:pt x="913" y="14742"/>
                    </a:lnTo>
                    <a:cubicBezTo>
                      <a:pt x="913" y="14742"/>
                      <a:pt x="1277" y="14803"/>
                      <a:pt x="1885" y="14803"/>
                    </a:cubicBezTo>
                    <a:cubicBezTo>
                      <a:pt x="1794" y="13162"/>
                      <a:pt x="1733" y="11551"/>
                      <a:pt x="1642" y="9909"/>
                    </a:cubicBezTo>
                    <a:cubicBezTo>
                      <a:pt x="1551" y="9909"/>
                      <a:pt x="1460" y="9940"/>
                      <a:pt x="1338" y="9940"/>
                    </a:cubicBezTo>
                    <a:cubicBezTo>
                      <a:pt x="1125" y="9940"/>
                      <a:pt x="1004" y="9636"/>
                      <a:pt x="1156" y="9484"/>
                    </a:cubicBezTo>
                    <a:cubicBezTo>
                      <a:pt x="1308" y="9362"/>
                      <a:pt x="1460" y="9271"/>
                      <a:pt x="1612" y="9180"/>
                    </a:cubicBezTo>
                    <a:cubicBezTo>
                      <a:pt x="1429" y="6110"/>
                      <a:pt x="1277" y="3070"/>
                      <a:pt x="109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8" name="Google Shape;3378;p79"/>
              <p:cNvSpPr/>
              <p:nvPr/>
            </p:nvSpPr>
            <p:spPr>
              <a:xfrm>
                <a:off x="5450376" y="6246375"/>
                <a:ext cx="459443" cy="506738"/>
              </a:xfrm>
              <a:custGeom>
                <a:avLst/>
                <a:gdLst/>
                <a:ahLst/>
                <a:cxnLst/>
                <a:rect l="l" t="t" r="r" b="b"/>
                <a:pathLst>
                  <a:path w="17418" h="19211" extrusionOk="0">
                    <a:moveTo>
                      <a:pt x="700" y="0"/>
                    </a:moveTo>
                    <a:cubicBezTo>
                      <a:pt x="457" y="244"/>
                      <a:pt x="214" y="487"/>
                      <a:pt x="1" y="730"/>
                    </a:cubicBezTo>
                    <a:cubicBezTo>
                      <a:pt x="2038" y="4104"/>
                      <a:pt x="4348" y="7265"/>
                      <a:pt x="6962" y="10244"/>
                    </a:cubicBezTo>
                    <a:cubicBezTo>
                      <a:pt x="9424" y="13071"/>
                      <a:pt x="13436" y="18207"/>
                      <a:pt x="17418" y="19210"/>
                    </a:cubicBezTo>
                    <a:cubicBezTo>
                      <a:pt x="17418" y="18967"/>
                      <a:pt x="17387" y="18755"/>
                      <a:pt x="17387" y="18511"/>
                    </a:cubicBezTo>
                    <a:cubicBezTo>
                      <a:pt x="13679" y="17113"/>
                      <a:pt x="10062" y="12341"/>
                      <a:pt x="7600" y="9605"/>
                    </a:cubicBezTo>
                    <a:cubicBezTo>
                      <a:pt x="4955" y="6627"/>
                      <a:pt x="2706" y="3405"/>
                      <a:pt x="70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9" name="Google Shape;3379;p79"/>
              <p:cNvSpPr/>
              <p:nvPr/>
            </p:nvSpPr>
            <p:spPr>
              <a:xfrm>
                <a:off x="5909001" y="6734649"/>
                <a:ext cx="19256" cy="20865"/>
              </a:xfrm>
              <a:custGeom>
                <a:avLst/>
                <a:gdLst/>
                <a:ahLst/>
                <a:cxnLst/>
                <a:rect l="l" t="t" r="r" b="b"/>
                <a:pathLst>
                  <a:path w="730" h="791" extrusionOk="0">
                    <a:moveTo>
                      <a:pt x="0" y="0"/>
                    </a:moveTo>
                    <a:cubicBezTo>
                      <a:pt x="0" y="244"/>
                      <a:pt x="31" y="487"/>
                      <a:pt x="31" y="699"/>
                    </a:cubicBezTo>
                    <a:cubicBezTo>
                      <a:pt x="152" y="730"/>
                      <a:pt x="304" y="760"/>
                      <a:pt x="426" y="791"/>
                    </a:cubicBezTo>
                    <a:cubicBezTo>
                      <a:pt x="395" y="669"/>
                      <a:pt x="426" y="517"/>
                      <a:pt x="547" y="456"/>
                    </a:cubicBezTo>
                    <a:cubicBezTo>
                      <a:pt x="608" y="426"/>
                      <a:pt x="669" y="365"/>
                      <a:pt x="730" y="335"/>
                    </a:cubicBezTo>
                    <a:cubicBezTo>
                      <a:pt x="699" y="304"/>
                      <a:pt x="669" y="274"/>
                      <a:pt x="578" y="244"/>
                    </a:cubicBezTo>
                    <a:cubicBezTo>
                      <a:pt x="395" y="183"/>
                      <a:pt x="183" y="92"/>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79"/>
              <p:cNvSpPr/>
              <p:nvPr/>
            </p:nvSpPr>
            <p:spPr>
              <a:xfrm>
                <a:off x="5302055" y="6623204"/>
                <a:ext cx="628602" cy="504338"/>
              </a:xfrm>
              <a:custGeom>
                <a:avLst/>
                <a:gdLst/>
                <a:ahLst/>
                <a:cxnLst/>
                <a:rect l="l" t="t" r="r" b="b"/>
                <a:pathLst>
                  <a:path w="23831" h="19120" extrusionOk="0">
                    <a:moveTo>
                      <a:pt x="183" y="0"/>
                    </a:moveTo>
                    <a:cubicBezTo>
                      <a:pt x="92" y="517"/>
                      <a:pt x="62" y="1064"/>
                      <a:pt x="1" y="1611"/>
                    </a:cubicBezTo>
                    <a:cubicBezTo>
                      <a:pt x="6445" y="9301"/>
                      <a:pt x="13952" y="17235"/>
                      <a:pt x="23649" y="19119"/>
                    </a:cubicBezTo>
                    <a:cubicBezTo>
                      <a:pt x="23709" y="19119"/>
                      <a:pt x="23770" y="19089"/>
                      <a:pt x="23831" y="19058"/>
                    </a:cubicBezTo>
                    <a:cubicBezTo>
                      <a:pt x="23831" y="18846"/>
                      <a:pt x="23801" y="18663"/>
                      <a:pt x="23801" y="18450"/>
                    </a:cubicBezTo>
                    <a:cubicBezTo>
                      <a:pt x="13527" y="16262"/>
                      <a:pt x="6931" y="7599"/>
                      <a:pt x="18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79"/>
              <p:cNvSpPr/>
              <p:nvPr/>
            </p:nvSpPr>
            <p:spPr>
              <a:xfrm>
                <a:off x="5929840" y="7109869"/>
                <a:ext cx="10445" cy="16064"/>
              </a:xfrm>
              <a:custGeom>
                <a:avLst/>
                <a:gdLst/>
                <a:ahLst/>
                <a:cxnLst/>
                <a:rect l="l" t="t" r="r" b="b"/>
                <a:pathLst>
                  <a:path w="396" h="609" extrusionOk="0">
                    <a:moveTo>
                      <a:pt x="1" y="0"/>
                    </a:moveTo>
                    <a:cubicBezTo>
                      <a:pt x="1" y="213"/>
                      <a:pt x="31" y="396"/>
                      <a:pt x="31" y="608"/>
                    </a:cubicBezTo>
                    <a:cubicBezTo>
                      <a:pt x="305" y="517"/>
                      <a:pt x="396" y="61"/>
                      <a:pt x="3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79"/>
              <p:cNvSpPr/>
              <p:nvPr/>
            </p:nvSpPr>
            <p:spPr>
              <a:xfrm>
                <a:off x="5313292" y="7041710"/>
                <a:ext cx="642239" cy="460235"/>
              </a:xfrm>
              <a:custGeom>
                <a:avLst/>
                <a:gdLst/>
                <a:ahLst/>
                <a:cxnLst/>
                <a:rect l="l" t="t" r="r" b="b"/>
                <a:pathLst>
                  <a:path w="24348" h="17448" extrusionOk="0">
                    <a:moveTo>
                      <a:pt x="0" y="1"/>
                    </a:moveTo>
                    <a:cubicBezTo>
                      <a:pt x="61" y="670"/>
                      <a:pt x="122" y="1369"/>
                      <a:pt x="213" y="2068"/>
                    </a:cubicBezTo>
                    <a:cubicBezTo>
                      <a:pt x="6627" y="9606"/>
                      <a:pt x="14803" y="17418"/>
                      <a:pt x="24226" y="17448"/>
                    </a:cubicBezTo>
                    <a:cubicBezTo>
                      <a:pt x="24256" y="17418"/>
                      <a:pt x="24256" y="17387"/>
                      <a:pt x="24286" y="17387"/>
                    </a:cubicBezTo>
                    <a:cubicBezTo>
                      <a:pt x="24286" y="17357"/>
                      <a:pt x="24317" y="17357"/>
                      <a:pt x="24347" y="17357"/>
                    </a:cubicBezTo>
                    <a:cubicBezTo>
                      <a:pt x="24317" y="17174"/>
                      <a:pt x="24317" y="16992"/>
                      <a:pt x="24317" y="16810"/>
                    </a:cubicBezTo>
                    <a:cubicBezTo>
                      <a:pt x="14286" y="15776"/>
                      <a:pt x="6444" y="778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79"/>
              <p:cNvSpPr/>
              <p:nvPr/>
            </p:nvSpPr>
            <p:spPr>
              <a:xfrm>
                <a:off x="5953896" y="7485089"/>
                <a:ext cx="16064" cy="14455"/>
              </a:xfrm>
              <a:custGeom>
                <a:avLst/>
                <a:gdLst/>
                <a:ahLst/>
                <a:cxnLst/>
                <a:rect l="l" t="t" r="r" b="b"/>
                <a:pathLst>
                  <a:path w="609" h="548" extrusionOk="0">
                    <a:moveTo>
                      <a:pt x="0" y="1"/>
                    </a:moveTo>
                    <a:lnTo>
                      <a:pt x="0" y="1"/>
                    </a:lnTo>
                    <a:cubicBezTo>
                      <a:pt x="31" y="183"/>
                      <a:pt x="31" y="365"/>
                      <a:pt x="61" y="548"/>
                    </a:cubicBezTo>
                    <a:cubicBezTo>
                      <a:pt x="244" y="457"/>
                      <a:pt x="426" y="365"/>
                      <a:pt x="608" y="274"/>
                    </a:cubicBezTo>
                    <a:cubicBezTo>
                      <a:pt x="578" y="183"/>
                      <a:pt x="487" y="61"/>
                      <a:pt x="335" y="61"/>
                    </a:cubicBezTo>
                    <a:cubicBezTo>
                      <a:pt x="244" y="61"/>
                      <a:pt x="122" y="3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79"/>
              <p:cNvSpPr/>
              <p:nvPr/>
            </p:nvSpPr>
            <p:spPr>
              <a:xfrm>
                <a:off x="5464831" y="7570077"/>
                <a:ext cx="508321" cy="228904"/>
              </a:xfrm>
              <a:custGeom>
                <a:avLst/>
                <a:gdLst/>
                <a:ahLst/>
                <a:cxnLst/>
                <a:rect l="l" t="t" r="r" b="b"/>
                <a:pathLst>
                  <a:path w="19271" h="8678" extrusionOk="0">
                    <a:moveTo>
                      <a:pt x="0" y="1"/>
                    </a:moveTo>
                    <a:lnTo>
                      <a:pt x="0" y="1"/>
                    </a:lnTo>
                    <a:cubicBezTo>
                      <a:pt x="638" y="943"/>
                      <a:pt x="1307" y="1824"/>
                      <a:pt x="1976" y="2645"/>
                    </a:cubicBezTo>
                    <a:cubicBezTo>
                      <a:pt x="5699" y="5569"/>
                      <a:pt x="11046" y="8677"/>
                      <a:pt x="16022" y="8677"/>
                    </a:cubicBezTo>
                    <a:cubicBezTo>
                      <a:pt x="17099" y="8677"/>
                      <a:pt x="18158" y="8532"/>
                      <a:pt x="19180" y="8207"/>
                    </a:cubicBezTo>
                    <a:cubicBezTo>
                      <a:pt x="19241" y="8177"/>
                      <a:pt x="19241" y="8147"/>
                      <a:pt x="19271" y="8116"/>
                    </a:cubicBezTo>
                    <a:cubicBezTo>
                      <a:pt x="19271" y="7964"/>
                      <a:pt x="19271" y="7782"/>
                      <a:pt x="19241" y="7599"/>
                    </a:cubicBezTo>
                    <a:cubicBezTo>
                      <a:pt x="19198" y="7578"/>
                      <a:pt x="19155" y="7556"/>
                      <a:pt x="19090" y="7556"/>
                    </a:cubicBezTo>
                    <a:cubicBezTo>
                      <a:pt x="19063" y="7556"/>
                      <a:pt x="19033" y="7560"/>
                      <a:pt x="18997" y="7569"/>
                    </a:cubicBezTo>
                    <a:cubicBezTo>
                      <a:pt x="18043" y="7756"/>
                      <a:pt x="17094" y="7845"/>
                      <a:pt x="16152" y="7845"/>
                    </a:cubicBezTo>
                    <a:cubicBezTo>
                      <a:pt x="10367" y="7845"/>
                      <a:pt x="4835" y="4496"/>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79"/>
              <p:cNvSpPr/>
              <p:nvPr/>
            </p:nvSpPr>
            <p:spPr>
              <a:xfrm>
                <a:off x="5972334" y="7770520"/>
                <a:ext cx="5645" cy="13664"/>
              </a:xfrm>
              <a:custGeom>
                <a:avLst/>
                <a:gdLst/>
                <a:ahLst/>
                <a:cxnLst/>
                <a:rect l="l" t="t" r="r" b="b"/>
                <a:pathLst>
                  <a:path w="214" h="518" extrusionOk="0">
                    <a:moveTo>
                      <a:pt x="1" y="0"/>
                    </a:moveTo>
                    <a:cubicBezTo>
                      <a:pt x="31" y="183"/>
                      <a:pt x="31" y="365"/>
                      <a:pt x="31" y="517"/>
                    </a:cubicBezTo>
                    <a:cubicBezTo>
                      <a:pt x="213" y="396"/>
                      <a:pt x="213" y="122"/>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79"/>
              <p:cNvSpPr/>
              <p:nvPr/>
            </p:nvSpPr>
            <p:spPr>
              <a:xfrm>
                <a:off x="5650819" y="6125303"/>
                <a:ext cx="244572" cy="347181"/>
              </a:xfrm>
              <a:custGeom>
                <a:avLst/>
                <a:gdLst/>
                <a:ahLst/>
                <a:cxnLst/>
                <a:rect l="l" t="t" r="r" b="b"/>
                <a:pathLst>
                  <a:path w="9272" h="13162" extrusionOk="0">
                    <a:moveTo>
                      <a:pt x="1034" y="1"/>
                    </a:moveTo>
                    <a:cubicBezTo>
                      <a:pt x="670" y="92"/>
                      <a:pt x="335" y="213"/>
                      <a:pt x="1" y="335"/>
                    </a:cubicBezTo>
                    <a:cubicBezTo>
                      <a:pt x="2311" y="5107"/>
                      <a:pt x="5351" y="9484"/>
                      <a:pt x="9272" y="13162"/>
                    </a:cubicBezTo>
                    <a:lnTo>
                      <a:pt x="9211" y="12159"/>
                    </a:lnTo>
                    <a:cubicBezTo>
                      <a:pt x="5746" y="8451"/>
                      <a:pt x="3101" y="4378"/>
                      <a:pt x="103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79"/>
              <p:cNvSpPr/>
              <p:nvPr/>
            </p:nvSpPr>
            <p:spPr>
              <a:xfrm>
                <a:off x="5893755" y="6445209"/>
                <a:ext cx="22447" cy="33631"/>
              </a:xfrm>
              <a:custGeom>
                <a:avLst/>
                <a:gdLst/>
                <a:ahLst/>
                <a:cxnLst/>
                <a:rect l="l" t="t" r="r" b="b"/>
                <a:pathLst>
                  <a:path w="851" h="1275" extrusionOk="0">
                    <a:moveTo>
                      <a:pt x="1" y="1"/>
                    </a:moveTo>
                    <a:cubicBezTo>
                      <a:pt x="1" y="365"/>
                      <a:pt x="31" y="669"/>
                      <a:pt x="62" y="1004"/>
                    </a:cubicBezTo>
                    <a:cubicBezTo>
                      <a:pt x="92" y="1064"/>
                      <a:pt x="153" y="1125"/>
                      <a:pt x="214" y="1186"/>
                    </a:cubicBezTo>
                    <a:cubicBezTo>
                      <a:pt x="276" y="1248"/>
                      <a:pt x="346" y="1274"/>
                      <a:pt x="413" y="1274"/>
                    </a:cubicBezTo>
                    <a:cubicBezTo>
                      <a:pt x="644" y="1274"/>
                      <a:pt x="851" y="972"/>
                      <a:pt x="639" y="760"/>
                    </a:cubicBezTo>
                    <a:cubicBezTo>
                      <a:pt x="426" y="517"/>
                      <a:pt x="214" y="24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79"/>
              <p:cNvSpPr/>
              <p:nvPr/>
            </p:nvSpPr>
            <p:spPr>
              <a:xfrm>
                <a:off x="5924221" y="6296888"/>
                <a:ext cx="119490" cy="149138"/>
              </a:xfrm>
              <a:custGeom>
                <a:avLst/>
                <a:gdLst/>
                <a:ahLst/>
                <a:cxnLst/>
                <a:rect l="l" t="t" r="r" b="b"/>
                <a:pathLst>
                  <a:path w="4530" h="5654" extrusionOk="0">
                    <a:moveTo>
                      <a:pt x="4135" y="0"/>
                    </a:moveTo>
                    <a:cubicBezTo>
                      <a:pt x="2980" y="1642"/>
                      <a:pt x="1460" y="3709"/>
                      <a:pt x="1" y="4712"/>
                    </a:cubicBezTo>
                    <a:cubicBezTo>
                      <a:pt x="31" y="5016"/>
                      <a:pt x="31" y="5350"/>
                      <a:pt x="31" y="5654"/>
                    </a:cubicBezTo>
                    <a:cubicBezTo>
                      <a:pt x="1673" y="5046"/>
                      <a:pt x="3192" y="3313"/>
                      <a:pt x="4530" y="1490"/>
                    </a:cubicBezTo>
                    <a:cubicBezTo>
                      <a:pt x="4378" y="1003"/>
                      <a:pt x="4256" y="487"/>
                      <a:pt x="41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79"/>
              <p:cNvSpPr/>
              <p:nvPr/>
            </p:nvSpPr>
            <p:spPr>
              <a:xfrm>
                <a:off x="6032475" y="6136539"/>
                <a:ext cx="132310" cy="199651"/>
              </a:xfrm>
              <a:custGeom>
                <a:avLst/>
                <a:gdLst/>
                <a:ahLst/>
                <a:cxnLst/>
                <a:rect l="l" t="t" r="r" b="b"/>
                <a:pathLst>
                  <a:path w="5016" h="7569" extrusionOk="0">
                    <a:moveTo>
                      <a:pt x="4013" y="0"/>
                    </a:moveTo>
                    <a:cubicBezTo>
                      <a:pt x="3101" y="1520"/>
                      <a:pt x="2128" y="3009"/>
                      <a:pt x="1125" y="4468"/>
                    </a:cubicBezTo>
                    <a:cubicBezTo>
                      <a:pt x="821" y="4894"/>
                      <a:pt x="456" y="5471"/>
                      <a:pt x="0" y="6079"/>
                    </a:cubicBezTo>
                    <a:cubicBezTo>
                      <a:pt x="152" y="6566"/>
                      <a:pt x="274" y="7052"/>
                      <a:pt x="426" y="7569"/>
                    </a:cubicBezTo>
                    <a:cubicBezTo>
                      <a:pt x="1429" y="6171"/>
                      <a:pt x="2310" y="4742"/>
                      <a:pt x="3009" y="3739"/>
                    </a:cubicBezTo>
                    <a:cubicBezTo>
                      <a:pt x="3709" y="2736"/>
                      <a:pt x="4377" y="1702"/>
                      <a:pt x="5016" y="669"/>
                    </a:cubicBezTo>
                    <a:cubicBezTo>
                      <a:pt x="4681" y="426"/>
                      <a:pt x="4347" y="213"/>
                      <a:pt x="40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79"/>
              <p:cNvSpPr/>
              <p:nvPr/>
            </p:nvSpPr>
            <p:spPr>
              <a:xfrm>
                <a:off x="5891909" y="6421153"/>
                <a:ext cx="33157" cy="29807"/>
              </a:xfrm>
              <a:custGeom>
                <a:avLst/>
                <a:gdLst/>
                <a:ahLst/>
                <a:cxnLst/>
                <a:rect l="l" t="t" r="r" b="b"/>
                <a:pathLst>
                  <a:path w="1257" h="1130" extrusionOk="0">
                    <a:moveTo>
                      <a:pt x="1226" y="1"/>
                    </a:moveTo>
                    <a:cubicBezTo>
                      <a:pt x="952" y="183"/>
                      <a:pt x="679" y="335"/>
                      <a:pt x="405" y="457"/>
                    </a:cubicBezTo>
                    <a:cubicBezTo>
                      <a:pt x="1" y="601"/>
                      <a:pt x="145" y="1130"/>
                      <a:pt x="526" y="1130"/>
                    </a:cubicBezTo>
                    <a:cubicBezTo>
                      <a:pt x="546" y="1130"/>
                      <a:pt x="566" y="1128"/>
                      <a:pt x="588" y="1125"/>
                    </a:cubicBezTo>
                    <a:cubicBezTo>
                      <a:pt x="831" y="1095"/>
                      <a:pt x="1043" y="1004"/>
                      <a:pt x="1256" y="943"/>
                    </a:cubicBezTo>
                    <a:cubicBezTo>
                      <a:pt x="1256" y="609"/>
                      <a:pt x="1226" y="305"/>
                      <a:pt x="1226"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79"/>
              <p:cNvSpPr/>
              <p:nvPr/>
            </p:nvSpPr>
            <p:spPr>
              <a:xfrm>
                <a:off x="5940259" y="6616795"/>
                <a:ext cx="171612" cy="141937"/>
              </a:xfrm>
              <a:custGeom>
                <a:avLst/>
                <a:gdLst/>
                <a:ahLst/>
                <a:cxnLst/>
                <a:rect l="l" t="t" r="r" b="b"/>
                <a:pathLst>
                  <a:path w="6506" h="5381" extrusionOk="0">
                    <a:moveTo>
                      <a:pt x="6232" y="0"/>
                    </a:moveTo>
                    <a:cubicBezTo>
                      <a:pt x="4408" y="1672"/>
                      <a:pt x="2341" y="3222"/>
                      <a:pt x="1" y="4529"/>
                    </a:cubicBezTo>
                    <a:cubicBezTo>
                      <a:pt x="31" y="4803"/>
                      <a:pt x="31" y="5076"/>
                      <a:pt x="62" y="5380"/>
                    </a:cubicBezTo>
                    <a:cubicBezTo>
                      <a:pt x="2402" y="4468"/>
                      <a:pt x="4530" y="3161"/>
                      <a:pt x="6505" y="1550"/>
                    </a:cubicBezTo>
                    <a:cubicBezTo>
                      <a:pt x="6414" y="1003"/>
                      <a:pt x="6323" y="517"/>
                      <a:pt x="623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79"/>
              <p:cNvSpPr/>
              <p:nvPr/>
            </p:nvSpPr>
            <p:spPr>
              <a:xfrm>
                <a:off x="6104617" y="6342574"/>
                <a:ext cx="239771" cy="315132"/>
              </a:xfrm>
              <a:custGeom>
                <a:avLst/>
                <a:gdLst/>
                <a:ahLst/>
                <a:cxnLst/>
                <a:rect l="l" t="t" r="r" b="b"/>
                <a:pathLst>
                  <a:path w="9090" h="11947" extrusionOk="0">
                    <a:moveTo>
                      <a:pt x="8421" y="1"/>
                    </a:moveTo>
                    <a:cubicBezTo>
                      <a:pt x="5989" y="3861"/>
                      <a:pt x="3314" y="7387"/>
                      <a:pt x="1" y="10396"/>
                    </a:cubicBezTo>
                    <a:cubicBezTo>
                      <a:pt x="92" y="10913"/>
                      <a:pt x="183" y="11430"/>
                      <a:pt x="274" y="11946"/>
                    </a:cubicBezTo>
                    <a:cubicBezTo>
                      <a:pt x="3800" y="9059"/>
                      <a:pt x="6718" y="5259"/>
                      <a:pt x="9089" y="1308"/>
                    </a:cubicBezTo>
                    <a:cubicBezTo>
                      <a:pt x="8876" y="852"/>
                      <a:pt x="8664" y="426"/>
                      <a:pt x="842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79"/>
              <p:cNvSpPr/>
              <p:nvPr/>
            </p:nvSpPr>
            <p:spPr>
              <a:xfrm>
                <a:off x="5920212" y="6736258"/>
                <a:ext cx="21682" cy="27116"/>
              </a:xfrm>
              <a:custGeom>
                <a:avLst/>
                <a:gdLst/>
                <a:ahLst/>
                <a:cxnLst/>
                <a:rect l="l" t="t" r="r" b="b"/>
                <a:pathLst>
                  <a:path w="822" h="1028" extrusionOk="0">
                    <a:moveTo>
                      <a:pt x="761" y="0"/>
                    </a:moveTo>
                    <a:cubicBezTo>
                      <a:pt x="609" y="91"/>
                      <a:pt x="457" y="183"/>
                      <a:pt x="305" y="274"/>
                    </a:cubicBezTo>
                    <a:cubicBezTo>
                      <a:pt x="417" y="441"/>
                      <a:pt x="323" y="737"/>
                      <a:pt x="72" y="737"/>
                    </a:cubicBezTo>
                    <a:cubicBezTo>
                      <a:pt x="49" y="737"/>
                      <a:pt x="26" y="735"/>
                      <a:pt x="1" y="730"/>
                    </a:cubicBezTo>
                    <a:lnTo>
                      <a:pt x="1" y="730"/>
                    </a:lnTo>
                    <a:cubicBezTo>
                      <a:pt x="26" y="879"/>
                      <a:pt x="132" y="1027"/>
                      <a:pt x="285" y="1027"/>
                    </a:cubicBezTo>
                    <a:cubicBezTo>
                      <a:pt x="320" y="1027"/>
                      <a:pt x="357" y="1020"/>
                      <a:pt x="396" y="1003"/>
                    </a:cubicBezTo>
                    <a:cubicBezTo>
                      <a:pt x="548" y="942"/>
                      <a:pt x="670" y="882"/>
                      <a:pt x="822" y="851"/>
                    </a:cubicBezTo>
                    <a:cubicBezTo>
                      <a:pt x="791" y="547"/>
                      <a:pt x="791" y="274"/>
                      <a:pt x="7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79"/>
              <p:cNvSpPr/>
              <p:nvPr/>
            </p:nvSpPr>
            <p:spPr>
              <a:xfrm>
                <a:off x="5919421" y="6743459"/>
                <a:ext cx="11791" cy="12239"/>
              </a:xfrm>
              <a:custGeom>
                <a:avLst/>
                <a:gdLst/>
                <a:ahLst/>
                <a:cxnLst/>
                <a:rect l="l" t="t" r="r" b="b"/>
                <a:pathLst>
                  <a:path w="447" h="464" extrusionOk="0">
                    <a:moveTo>
                      <a:pt x="335" y="1"/>
                    </a:moveTo>
                    <a:lnTo>
                      <a:pt x="335" y="1"/>
                    </a:lnTo>
                    <a:cubicBezTo>
                      <a:pt x="274" y="31"/>
                      <a:pt x="213" y="92"/>
                      <a:pt x="152" y="92"/>
                    </a:cubicBezTo>
                    <a:cubicBezTo>
                      <a:pt x="31" y="183"/>
                      <a:pt x="0" y="335"/>
                      <a:pt x="31" y="457"/>
                    </a:cubicBezTo>
                    <a:cubicBezTo>
                      <a:pt x="56" y="462"/>
                      <a:pt x="79" y="464"/>
                      <a:pt x="102" y="464"/>
                    </a:cubicBezTo>
                    <a:cubicBezTo>
                      <a:pt x="353" y="464"/>
                      <a:pt x="447" y="168"/>
                      <a:pt x="3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79"/>
              <p:cNvSpPr/>
              <p:nvPr/>
            </p:nvSpPr>
            <p:spPr>
              <a:xfrm>
                <a:off x="5927439" y="7096232"/>
                <a:ext cx="2427" cy="10445"/>
              </a:xfrm>
              <a:custGeom>
                <a:avLst/>
                <a:gdLst/>
                <a:ahLst/>
                <a:cxnLst/>
                <a:rect l="l" t="t" r="r" b="b"/>
                <a:pathLst>
                  <a:path w="92" h="396" extrusionOk="0">
                    <a:moveTo>
                      <a:pt x="61" y="1"/>
                    </a:moveTo>
                    <a:cubicBezTo>
                      <a:pt x="0" y="122"/>
                      <a:pt x="31" y="274"/>
                      <a:pt x="92" y="396"/>
                    </a:cubicBezTo>
                    <a:cubicBezTo>
                      <a:pt x="92" y="274"/>
                      <a:pt x="61" y="122"/>
                      <a:pt x="6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79"/>
              <p:cNvSpPr/>
              <p:nvPr/>
            </p:nvSpPr>
            <p:spPr>
              <a:xfrm>
                <a:off x="5959514" y="6978377"/>
                <a:ext cx="184431" cy="126718"/>
              </a:xfrm>
              <a:custGeom>
                <a:avLst/>
                <a:gdLst/>
                <a:ahLst/>
                <a:cxnLst/>
                <a:rect l="l" t="t" r="r" b="b"/>
                <a:pathLst>
                  <a:path w="6992" h="4804" extrusionOk="0">
                    <a:moveTo>
                      <a:pt x="6930" y="1"/>
                    </a:moveTo>
                    <a:cubicBezTo>
                      <a:pt x="4742" y="1399"/>
                      <a:pt x="2432" y="2645"/>
                      <a:pt x="0" y="3770"/>
                    </a:cubicBezTo>
                    <a:cubicBezTo>
                      <a:pt x="0" y="4134"/>
                      <a:pt x="31" y="4469"/>
                      <a:pt x="61" y="4803"/>
                    </a:cubicBezTo>
                    <a:cubicBezTo>
                      <a:pt x="2462" y="3800"/>
                      <a:pt x="4772" y="2615"/>
                      <a:pt x="6991" y="1308"/>
                    </a:cubicBezTo>
                    <a:cubicBezTo>
                      <a:pt x="6961" y="882"/>
                      <a:pt x="6961" y="426"/>
                      <a:pt x="693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79"/>
              <p:cNvSpPr/>
              <p:nvPr/>
            </p:nvSpPr>
            <p:spPr>
              <a:xfrm>
                <a:off x="6142310" y="6716211"/>
                <a:ext cx="315106" cy="296668"/>
              </a:xfrm>
              <a:custGeom>
                <a:avLst/>
                <a:gdLst/>
                <a:ahLst/>
                <a:cxnLst/>
                <a:rect l="l" t="t" r="r" b="b"/>
                <a:pathLst>
                  <a:path w="11946" h="11247" extrusionOk="0">
                    <a:moveTo>
                      <a:pt x="11672" y="0"/>
                    </a:moveTo>
                    <a:cubicBezTo>
                      <a:pt x="8299" y="3830"/>
                      <a:pt x="4377" y="7143"/>
                      <a:pt x="0" y="9940"/>
                    </a:cubicBezTo>
                    <a:cubicBezTo>
                      <a:pt x="31" y="10365"/>
                      <a:pt x="61" y="10821"/>
                      <a:pt x="61" y="11247"/>
                    </a:cubicBezTo>
                    <a:cubicBezTo>
                      <a:pt x="4469" y="8633"/>
                      <a:pt x="8481" y="5411"/>
                      <a:pt x="11946" y="1702"/>
                    </a:cubicBezTo>
                    <a:cubicBezTo>
                      <a:pt x="11885" y="1125"/>
                      <a:pt x="11764" y="547"/>
                      <a:pt x="1167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79"/>
              <p:cNvSpPr/>
              <p:nvPr/>
            </p:nvSpPr>
            <p:spPr>
              <a:xfrm>
                <a:off x="5929048" y="7077794"/>
                <a:ext cx="32075" cy="36032"/>
              </a:xfrm>
              <a:custGeom>
                <a:avLst/>
                <a:gdLst/>
                <a:ahLst/>
                <a:cxnLst/>
                <a:rect l="l" t="t" r="r" b="b"/>
                <a:pathLst>
                  <a:path w="1216" h="1366" extrusionOk="0">
                    <a:moveTo>
                      <a:pt x="1155" y="1"/>
                    </a:moveTo>
                    <a:cubicBezTo>
                      <a:pt x="821" y="153"/>
                      <a:pt x="517" y="335"/>
                      <a:pt x="183" y="487"/>
                    </a:cubicBezTo>
                    <a:cubicBezTo>
                      <a:pt x="91" y="548"/>
                      <a:pt x="31" y="609"/>
                      <a:pt x="0" y="700"/>
                    </a:cubicBezTo>
                    <a:cubicBezTo>
                      <a:pt x="0" y="821"/>
                      <a:pt x="31" y="973"/>
                      <a:pt x="31" y="1095"/>
                    </a:cubicBezTo>
                    <a:cubicBezTo>
                      <a:pt x="103" y="1240"/>
                      <a:pt x="233" y="1365"/>
                      <a:pt x="390" y="1365"/>
                    </a:cubicBezTo>
                    <a:cubicBezTo>
                      <a:pt x="431" y="1365"/>
                      <a:pt x="473" y="1357"/>
                      <a:pt x="517" y="1338"/>
                    </a:cubicBezTo>
                    <a:cubicBezTo>
                      <a:pt x="760" y="1247"/>
                      <a:pt x="973" y="1125"/>
                      <a:pt x="1216" y="1034"/>
                    </a:cubicBezTo>
                    <a:cubicBezTo>
                      <a:pt x="1186" y="700"/>
                      <a:pt x="1155" y="365"/>
                      <a:pt x="115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79"/>
              <p:cNvSpPr/>
              <p:nvPr/>
            </p:nvSpPr>
            <p:spPr>
              <a:xfrm>
                <a:off x="5949095" y="7501918"/>
                <a:ext cx="7227" cy="10445"/>
              </a:xfrm>
              <a:custGeom>
                <a:avLst/>
                <a:gdLst/>
                <a:ahLst/>
                <a:cxnLst/>
                <a:rect l="l" t="t" r="r" b="b"/>
                <a:pathLst>
                  <a:path w="274" h="396" extrusionOk="0">
                    <a:moveTo>
                      <a:pt x="122" y="1"/>
                    </a:moveTo>
                    <a:cubicBezTo>
                      <a:pt x="0" y="123"/>
                      <a:pt x="91" y="335"/>
                      <a:pt x="274" y="396"/>
                    </a:cubicBezTo>
                    <a:cubicBezTo>
                      <a:pt x="243" y="274"/>
                      <a:pt x="243" y="123"/>
                      <a:pt x="2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79"/>
              <p:cNvSpPr/>
              <p:nvPr/>
            </p:nvSpPr>
            <p:spPr>
              <a:xfrm>
                <a:off x="5983571" y="7408937"/>
                <a:ext cx="143520" cy="96225"/>
              </a:xfrm>
              <a:custGeom>
                <a:avLst/>
                <a:gdLst/>
                <a:ahLst/>
                <a:cxnLst/>
                <a:rect l="l" t="t" r="r" b="b"/>
                <a:pathLst>
                  <a:path w="5441" h="3648" extrusionOk="0">
                    <a:moveTo>
                      <a:pt x="5441" y="0"/>
                    </a:moveTo>
                    <a:lnTo>
                      <a:pt x="5441" y="0"/>
                    </a:lnTo>
                    <a:cubicBezTo>
                      <a:pt x="3708" y="1064"/>
                      <a:pt x="1885" y="2006"/>
                      <a:pt x="0" y="2918"/>
                    </a:cubicBezTo>
                    <a:cubicBezTo>
                      <a:pt x="31" y="3161"/>
                      <a:pt x="31" y="3404"/>
                      <a:pt x="31" y="3648"/>
                    </a:cubicBezTo>
                    <a:cubicBezTo>
                      <a:pt x="1885" y="3100"/>
                      <a:pt x="3617" y="2371"/>
                      <a:pt x="5289" y="1429"/>
                    </a:cubicBezTo>
                    <a:cubicBezTo>
                      <a:pt x="5350" y="942"/>
                      <a:pt x="5380" y="486"/>
                      <a:pt x="544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79"/>
              <p:cNvSpPr/>
              <p:nvPr/>
            </p:nvSpPr>
            <p:spPr>
              <a:xfrm>
                <a:off x="6123055" y="7032108"/>
                <a:ext cx="359235" cy="414522"/>
              </a:xfrm>
              <a:custGeom>
                <a:avLst/>
                <a:gdLst/>
                <a:ahLst/>
                <a:cxnLst/>
                <a:rect l="l" t="t" r="r" b="b"/>
                <a:pathLst>
                  <a:path w="13619" h="15715" extrusionOk="0">
                    <a:moveTo>
                      <a:pt x="13618" y="0"/>
                    </a:moveTo>
                    <a:cubicBezTo>
                      <a:pt x="11004" y="3526"/>
                      <a:pt x="8512" y="7052"/>
                      <a:pt x="5411" y="10152"/>
                    </a:cubicBezTo>
                    <a:cubicBezTo>
                      <a:pt x="3770" y="11794"/>
                      <a:pt x="2007" y="13131"/>
                      <a:pt x="153" y="14286"/>
                    </a:cubicBezTo>
                    <a:cubicBezTo>
                      <a:pt x="92" y="14772"/>
                      <a:pt x="62" y="15228"/>
                      <a:pt x="1" y="15715"/>
                    </a:cubicBezTo>
                    <a:cubicBezTo>
                      <a:pt x="5594" y="12523"/>
                      <a:pt x="10244" y="7356"/>
                      <a:pt x="13618" y="1976"/>
                    </a:cubicBezTo>
                    <a:cubicBezTo>
                      <a:pt x="13618" y="1307"/>
                      <a:pt x="13618" y="669"/>
                      <a:pt x="1361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79"/>
              <p:cNvSpPr/>
              <p:nvPr/>
            </p:nvSpPr>
            <p:spPr>
              <a:xfrm>
                <a:off x="5955505" y="7485907"/>
                <a:ext cx="29675" cy="26826"/>
              </a:xfrm>
              <a:custGeom>
                <a:avLst/>
                <a:gdLst/>
                <a:ahLst/>
                <a:cxnLst/>
                <a:rect l="l" t="t" r="r" b="b"/>
                <a:pathLst>
                  <a:path w="1125" h="1017" extrusionOk="0">
                    <a:moveTo>
                      <a:pt x="1064" y="0"/>
                    </a:moveTo>
                    <a:cubicBezTo>
                      <a:pt x="882" y="91"/>
                      <a:pt x="730" y="152"/>
                      <a:pt x="547" y="243"/>
                    </a:cubicBezTo>
                    <a:cubicBezTo>
                      <a:pt x="578" y="426"/>
                      <a:pt x="517" y="608"/>
                      <a:pt x="274" y="608"/>
                    </a:cubicBezTo>
                    <a:cubicBezTo>
                      <a:pt x="243" y="618"/>
                      <a:pt x="213" y="621"/>
                      <a:pt x="183" y="621"/>
                    </a:cubicBezTo>
                    <a:cubicBezTo>
                      <a:pt x="122" y="621"/>
                      <a:pt x="61" y="608"/>
                      <a:pt x="0" y="608"/>
                    </a:cubicBezTo>
                    <a:cubicBezTo>
                      <a:pt x="0" y="730"/>
                      <a:pt x="0" y="851"/>
                      <a:pt x="31" y="1003"/>
                    </a:cubicBezTo>
                    <a:cubicBezTo>
                      <a:pt x="51" y="1003"/>
                      <a:pt x="71" y="1017"/>
                      <a:pt x="91" y="1017"/>
                    </a:cubicBezTo>
                    <a:cubicBezTo>
                      <a:pt x="102" y="1017"/>
                      <a:pt x="112" y="1013"/>
                      <a:pt x="122" y="1003"/>
                    </a:cubicBezTo>
                    <a:cubicBezTo>
                      <a:pt x="456" y="942"/>
                      <a:pt x="791" y="821"/>
                      <a:pt x="1125" y="730"/>
                    </a:cubicBezTo>
                    <a:cubicBezTo>
                      <a:pt x="1095" y="486"/>
                      <a:pt x="1095" y="243"/>
                      <a:pt x="106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79"/>
              <p:cNvSpPr/>
              <p:nvPr/>
            </p:nvSpPr>
            <p:spPr>
              <a:xfrm>
                <a:off x="5952287" y="7499518"/>
                <a:ext cx="3244" cy="2427"/>
              </a:xfrm>
              <a:custGeom>
                <a:avLst/>
                <a:gdLst/>
                <a:ahLst/>
                <a:cxnLst/>
                <a:rect l="l" t="t" r="r" b="b"/>
                <a:pathLst>
                  <a:path w="123" h="92" extrusionOk="0">
                    <a:moveTo>
                      <a:pt x="122" y="1"/>
                    </a:moveTo>
                    <a:cubicBezTo>
                      <a:pt x="92" y="1"/>
                      <a:pt x="61" y="31"/>
                      <a:pt x="61" y="31"/>
                    </a:cubicBezTo>
                    <a:cubicBezTo>
                      <a:pt x="31" y="31"/>
                      <a:pt x="1" y="62"/>
                      <a:pt x="1" y="92"/>
                    </a:cubicBezTo>
                    <a:lnTo>
                      <a:pt x="122" y="92"/>
                    </a:lnTo>
                    <a:cubicBezTo>
                      <a:pt x="122" y="62"/>
                      <a:pt x="122" y="31"/>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79"/>
              <p:cNvSpPr/>
              <p:nvPr/>
            </p:nvSpPr>
            <p:spPr>
              <a:xfrm>
                <a:off x="5954687" y="7492317"/>
                <a:ext cx="16064" cy="9997"/>
              </a:xfrm>
              <a:custGeom>
                <a:avLst/>
                <a:gdLst/>
                <a:ahLst/>
                <a:cxnLst/>
                <a:rect l="l" t="t" r="r" b="b"/>
                <a:pathLst>
                  <a:path w="609" h="379" extrusionOk="0">
                    <a:moveTo>
                      <a:pt x="578" y="0"/>
                    </a:moveTo>
                    <a:cubicBezTo>
                      <a:pt x="396" y="91"/>
                      <a:pt x="214" y="183"/>
                      <a:pt x="1" y="274"/>
                    </a:cubicBezTo>
                    <a:cubicBezTo>
                      <a:pt x="31" y="304"/>
                      <a:pt x="31" y="335"/>
                      <a:pt x="31" y="365"/>
                    </a:cubicBezTo>
                    <a:cubicBezTo>
                      <a:pt x="92" y="365"/>
                      <a:pt x="153" y="378"/>
                      <a:pt x="214" y="378"/>
                    </a:cubicBezTo>
                    <a:cubicBezTo>
                      <a:pt x="244" y="378"/>
                      <a:pt x="274" y="375"/>
                      <a:pt x="305" y="365"/>
                    </a:cubicBezTo>
                    <a:cubicBezTo>
                      <a:pt x="548" y="365"/>
                      <a:pt x="609" y="183"/>
                      <a:pt x="57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79"/>
              <p:cNvSpPr/>
              <p:nvPr/>
            </p:nvSpPr>
            <p:spPr>
              <a:xfrm>
                <a:off x="5998790" y="7727235"/>
                <a:ext cx="72987" cy="39302"/>
              </a:xfrm>
              <a:custGeom>
                <a:avLst/>
                <a:gdLst/>
                <a:ahLst/>
                <a:cxnLst/>
                <a:rect l="l" t="t" r="r" b="b"/>
                <a:pathLst>
                  <a:path w="2767" h="1490" extrusionOk="0">
                    <a:moveTo>
                      <a:pt x="2767" y="0"/>
                    </a:moveTo>
                    <a:lnTo>
                      <a:pt x="2767" y="0"/>
                    </a:lnTo>
                    <a:cubicBezTo>
                      <a:pt x="1794" y="152"/>
                      <a:pt x="821" y="274"/>
                      <a:pt x="1" y="760"/>
                    </a:cubicBezTo>
                    <a:cubicBezTo>
                      <a:pt x="1" y="1003"/>
                      <a:pt x="31" y="1246"/>
                      <a:pt x="31" y="1489"/>
                    </a:cubicBezTo>
                    <a:cubicBezTo>
                      <a:pt x="882" y="1429"/>
                      <a:pt x="1703" y="1307"/>
                      <a:pt x="2463" y="1155"/>
                    </a:cubicBezTo>
                    <a:cubicBezTo>
                      <a:pt x="2584" y="760"/>
                      <a:pt x="2675" y="395"/>
                      <a:pt x="276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79"/>
              <p:cNvSpPr/>
              <p:nvPr/>
            </p:nvSpPr>
            <p:spPr>
              <a:xfrm>
                <a:off x="6063732" y="7436977"/>
                <a:ext cx="389675" cy="320750"/>
              </a:xfrm>
              <a:custGeom>
                <a:avLst/>
                <a:gdLst/>
                <a:ahLst/>
                <a:cxnLst/>
                <a:rect l="l" t="t" r="r" b="b"/>
                <a:pathLst>
                  <a:path w="14773" h="12160" extrusionOk="0">
                    <a:moveTo>
                      <a:pt x="14773" y="1"/>
                    </a:moveTo>
                    <a:lnTo>
                      <a:pt x="14773" y="1"/>
                    </a:lnTo>
                    <a:cubicBezTo>
                      <a:pt x="13588" y="1277"/>
                      <a:pt x="12372" y="2524"/>
                      <a:pt x="11186" y="3800"/>
                    </a:cubicBezTo>
                    <a:cubicBezTo>
                      <a:pt x="8451" y="6779"/>
                      <a:pt x="5381" y="9454"/>
                      <a:pt x="1490" y="10731"/>
                    </a:cubicBezTo>
                    <a:cubicBezTo>
                      <a:pt x="1095" y="10852"/>
                      <a:pt x="700" y="10943"/>
                      <a:pt x="305" y="11004"/>
                    </a:cubicBezTo>
                    <a:cubicBezTo>
                      <a:pt x="213" y="11399"/>
                      <a:pt x="122" y="11794"/>
                      <a:pt x="1" y="12159"/>
                    </a:cubicBezTo>
                    <a:cubicBezTo>
                      <a:pt x="3557" y="11490"/>
                      <a:pt x="6505" y="9910"/>
                      <a:pt x="9484" y="7448"/>
                    </a:cubicBezTo>
                    <a:cubicBezTo>
                      <a:pt x="10974" y="6202"/>
                      <a:pt x="12463" y="4834"/>
                      <a:pt x="13952" y="3436"/>
                    </a:cubicBezTo>
                    <a:cubicBezTo>
                      <a:pt x="14256" y="2402"/>
                      <a:pt x="14530" y="1247"/>
                      <a:pt x="1477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79"/>
              <p:cNvSpPr/>
              <p:nvPr/>
            </p:nvSpPr>
            <p:spPr>
              <a:xfrm>
                <a:off x="5982938" y="7747255"/>
                <a:ext cx="16671" cy="20126"/>
              </a:xfrm>
              <a:custGeom>
                <a:avLst/>
                <a:gdLst/>
                <a:ahLst/>
                <a:cxnLst/>
                <a:rect l="l" t="t" r="r" b="b"/>
                <a:pathLst>
                  <a:path w="632" h="763" extrusionOk="0">
                    <a:moveTo>
                      <a:pt x="602" y="1"/>
                    </a:moveTo>
                    <a:cubicBezTo>
                      <a:pt x="450" y="92"/>
                      <a:pt x="298" y="183"/>
                      <a:pt x="146" y="335"/>
                    </a:cubicBezTo>
                    <a:cubicBezTo>
                      <a:pt x="0" y="452"/>
                      <a:pt x="105" y="763"/>
                      <a:pt x="301" y="763"/>
                    </a:cubicBezTo>
                    <a:cubicBezTo>
                      <a:pt x="310" y="763"/>
                      <a:pt x="319" y="762"/>
                      <a:pt x="328" y="761"/>
                    </a:cubicBezTo>
                    <a:cubicBezTo>
                      <a:pt x="450" y="761"/>
                      <a:pt x="541" y="730"/>
                      <a:pt x="632" y="730"/>
                    </a:cubicBezTo>
                    <a:cubicBezTo>
                      <a:pt x="632" y="487"/>
                      <a:pt x="602" y="244"/>
                      <a:pt x="60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79"/>
              <p:cNvSpPr/>
              <p:nvPr/>
            </p:nvSpPr>
            <p:spPr>
              <a:xfrm>
                <a:off x="6713964" y="7863527"/>
                <a:ext cx="232544" cy="337553"/>
              </a:xfrm>
              <a:custGeom>
                <a:avLst/>
                <a:gdLst/>
                <a:ahLst/>
                <a:cxnLst/>
                <a:rect l="l" t="t" r="r" b="b"/>
                <a:pathLst>
                  <a:path w="8816" h="12797" extrusionOk="0">
                    <a:moveTo>
                      <a:pt x="8815" y="0"/>
                    </a:moveTo>
                    <a:lnTo>
                      <a:pt x="8815" y="0"/>
                    </a:lnTo>
                    <a:cubicBezTo>
                      <a:pt x="5837" y="730"/>
                      <a:pt x="2858" y="1399"/>
                      <a:pt x="1" y="2219"/>
                    </a:cubicBezTo>
                    <a:lnTo>
                      <a:pt x="1186" y="12797"/>
                    </a:lnTo>
                    <a:lnTo>
                      <a:pt x="6870" y="12797"/>
                    </a:lnTo>
                    <a:lnTo>
                      <a:pt x="881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79"/>
              <p:cNvSpPr/>
              <p:nvPr/>
            </p:nvSpPr>
            <p:spPr>
              <a:xfrm>
                <a:off x="6699535" y="7710379"/>
                <a:ext cx="270211" cy="211706"/>
              </a:xfrm>
              <a:custGeom>
                <a:avLst/>
                <a:gdLst/>
                <a:ahLst/>
                <a:cxnLst/>
                <a:rect l="l" t="t" r="r" b="b"/>
                <a:pathLst>
                  <a:path w="10244" h="8026" extrusionOk="0">
                    <a:moveTo>
                      <a:pt x="10244" y="1"/>
                    </a:moveTo>
                    <a:lnTo>
                      <a:pt x="1" y="3010"/>
                    </a:lnTo>
                    <a:lnTo>
                      <a:pt x="548" y="8025"/>
                    </a:lnTo>
                    <a:cubicBezTo>
                      <a:pt x="3405" y="7205"/>
                      <a:pt x="6384" y="6536"/>
                      <a:pt x="9362" y="5806"/>
                    </a:cubicBezTo>
                    <a:lnTo>
                      <a:pt x="10244" y="1"/>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79"/>
              <p:cNvSpPr/>
              <p:nvPr/>
            </p:nvSpPr>
            <p:spPr>
              <a:xfrm>
                <a:off x="6546387" y="6280059"/>
                <a:ext cx="184431" cy="307878"/>
              </a:xfrm>
              <a:custGeom>
                <a:avLst/>
                <a:gdLst/>
                <a:ahLst/>
                <a:cxnLst/>
                <a:rect l="l" t="t" r="r" b="b"/>
                <a:pathLst>
                  <a:path w="6992" h="11672" extrusionOk="0">
                    <a:moveTo>
                      <a:pt x="6506" y="0"/>
                    </a:moveTo>
                    <a:cubicBezTo>
                      <a:pt x="4044" y="213"/>
                      <a:pt x="1885" y="638"/>
                      <a:pt x="1" y="1246"/>
                    </a:cubicBezTo>
                    <a:cubicBezTo>
                      <a:pt x="1764" y="5015"/>
                      <a:pt x="4044" y="8480"/>
                      <a:pt x="6992" y="11672"/>
                    </a:cubicBezTo>
                    <a:cubicBezTo>
                      <a:pt x="6749" y="7781"/>
                      <a:pt x="6566" y="3891"/>
                      <a:pt x="6506"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79"/>
              <p:cNvSpPr/>
              <p:nvPr/>
            </p:nvSpPr>
            <p:spPr>
              <a:xfrm>
                <a:off x="6228090" y="6433181"/>
                <a:ext cx="534012" cy="722401"/>
              </a:xfrm>
              <a:custGeom>
                <a:avLst/>
                <a:gdLst/>
                <a:ahLst/>
                <a:cxnLst/>
                <a:rect l="l" t="t" r="r" b="b"/>
                <a:pathLst>
                  <a:path w="20245" h="27387" extrusionOk="0">
                    <a:moveTo>
                      <a:pt x="4682" y="1"/>
                    </a:moveTo>
                    <a:cubicBezTo>
                      <a:pt x="2007" y="2919"/>
                      <a:pt x="578" y="6840"/>
                      <a:pt x="1" y="11612"/>
                    </a:cubicBezTo>
                    <a:cubicBezTo>
                      <a:pt x="5806" y="18147"/>
                      <a:pt x="11430" y="25533"/>
                      <a:pt x="20244" y="27387"/>
                    </a:cubicBezTo>
                    <a:cubicBezTo>
                      <a:pt x="20214" y="27357"/>
                      <a:pt x="20214" y="27326"/>
                      <a:pt x="20214" y="27296"/>
                    </a:cubicBezTo>
                    <a:cubicBezTo>
                      <a:pt x="20153" y="27174"/>
                      <a:pt x="20153" y="27083"/>
                      <a:pt x="20214" y="26961"/>
                    </a:cubicBezTo>
                    <a:cubicBezTo>
                      <a:pt x="19971" y="23253"/>
                      <a:pt x="19758" y="19545"/>
                      <a:pt x="19576" y="15837"/>
                    </a:cubicBezTo>
                    <a:cubicBezTo>
                      <a:pt x="16171" y="14955"/>
                      <a:pt x="12737" y="10578"/>
                      <a:pt x="10639" y="8147"/>
                    </a:cubicBezTo>
                    <a:cubicBezTo>
                      <a:pt x="8390" y="5593"/>
                      <a:pt x="6414" y="2888"/>
                      <a:pt x="4682"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79"/>
              <p:cNvSpPr/>
              <p:nvPr/>
            </p:nvSpPr>
            <p:spPr>
              <a:xfrm>
                <a:off x="6747648" y="6277290"/>
                <a:ext cx="101844" cy="289810"/>
              </a:xfrm>
              <a:custGeom>
                <a:avLst/>
                <a:gdLst/>
                <a:ahLst/>
                <a:cxnLst/>
                <a:rect l="l" t="t" r="r" b="b"/>
                <a:pathLst>
                  <a:path w="3861" h="10987" extrusionOk="0">
                    <a:moveTo>
                      <a:pt x="1054" y="0"/>
                    </a:moveTo>
                    <a:cubicBezTo>
                      <a:pt x="716" y="0"/>
                      <a:pt x="365" y="14"/>
                      <a:pt x="0" y="14"/>
                    </a:cubicBezTo>
                    <a:cubicBezTo>
                      <a:pt x="61" y="3661"/>
                      <a:pt x="183" y="7339"/>
                      <a:pt x="365" y="10987"/>
                    </a:cubicBezTo>
                    <a:cubicBezTo>
                      <a:pt x="1581" y="10105"/>
                      <a:pt x="2888" y="8342"/>
                      <a:pt x="3860" y="6944"/>
                    </a:cubicBezTo>
                    <a:cubicBezTo>
                      <a:pt x="3101" y="4208"/>
                      <a:pt x="2280" y="1898"/>
                      <a:pt x="1550" y="14"/>
                    </a:cubicBezTo>
                    <a:cubicBezTo>
                      <a:pt x="1388" y="4"/>
                      <a:pt x="1223" y="0"/>
                      <a:pt x="1054"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79"/>
              <p:cNvSpPr/>
              <p:nvPr/>
            </p:nvSpPr>
            <p:spPr>
              <a:xfrm>
                <a:off x="6216880" y="6776326"/>
                <a:ext cx="566061" cy="700771"/>
              </a:xfrm>
              <a:custGeom>
                <a:avLst/>
                <a:gdLst/>
                <a:ahLst/>
                <a:cxnLst/>
                <a:rect l="l" t="t" r="r" b="b"/>
                <a:pathLst>
                  <a:path w="21460" h="26567" extrusionOk="0">
                    <a:moveTo>
                      <a:pt x="304" y="1"/>
                    </a:moveTo>
                    <a:cubicBezTo>
                      <a:pt x="0" y="3618"/>
                      <a:pt x="183" y="7691"/>
                      <a:pt x="639" y="12159"/>
                    </a:cubicBezTo>
                    <a:cubicBezTo>
                      <a:pt x="6171" y="18846"/>
                      <a:pt x="12888" y="25685"/>
                      <a:pt x="21460" y="26567"/>
                    </a:cubicBezTo>
                    <a:cubicBezTo>
                      <a:pt x="21186" y="22706"/>
                      <a:pt x="20943" y="18816"/>
                      <a:pt x="20700" y="14925"/>
                    </a:cubicBezTo>
                    <a:cubicBezTo>
                      <a:pt x="20639" y="14956"/>
                      <a:pt x="20578" y="14956"/>
                      <a:pt x="20517" y="14956"/>
                    </a:cubicBezTo>
                    <a:cubicBezTo>
                      <a:pt x="12219" y="13375"/>
                      <a:pt x="5806" y="6566"/>
                      <a:pt x="304"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4" name="Google Shape;3414;p79"/>
              <p:cNvSpPr/>
              <p:nvPr/>
            </p:nvSpPr>
            <p:spPr>
              <a:xfrm>
                <a:off x="6366809" y="6320945"/>
                <a:ext cx="376855" cy="513939"/>
              </a:xfrm>
              <a:custGeom>
                <a:avLst/>
                <a:gdLst/>
                <a:ahLst/>
                <a:cxnLst/>
                <a:rect l="l" t="t" r="r" b="b"/>
                <a:pathLst>
                  <a:path w="14287" h="19484" extrusionOk="0">
                    <a:moveTo>
                      <a:pt x="5897" y="0"/>
                    </a:moveTo>
                    <a:cubicBezTo>
                      <a:pt x="3526" y="912"/>
                      <a:pt x="1581" y="2128"/>
                      <a:pt x="0" y="3648"/>
                    </a:cubicBezTo>
                    <a:cubicBezTo>
                      <a:pt x="1733" y="6566"/>
                      <a:pt x="3648" y="9332"/>
                      <a:pt x="5927" y="11855"/>
                    </a:cubicBezTo>
                    <a:cubicBezTo>
                      <a:pt x="8025" y="14225"/>
                      <a:pt x="11125" y="18298"/>
                      <a:pt x="14286" y="19484"/>
                    </a:cubicBezTo>
                    <a:cubicBezTo>
                      <a:pt x="14256" y="19028"/>
                      <a:pt x="14225" y="18572"/>
                      <a:pt x="14225" y="18086"/>
                    </a:cubicBezTo>
                    <a:cubicBezTo>
                      <a:pt x="14104" y="15745"/>
                      <a:pt x="13982" y="13344"/>
                      <a:pt x="13830" y="10973"/>
                    </a:cubicBezTo>
                    <a:cubicBezTo>
                      <a:pt x="10487" y="7842"/>
                      <a:pt x="7873" y="4104"/>
                      <a:pt x="5897"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5" name="Google Shape;3415;p79"/>
              <p:cNvSpPr/>
              <p:nvPr/>
            </p:nvSpPr>
            <p:spPr>
              <a:xfrm>
                <a:off x="6787742" y="7072993"/>
                <a:ext cx="160375" cy="404895"/>
              </a:xfrm>
              <a:custGeom>
                <a:avLst/>
                <a:gdLst/>
                <a:ahLst/>
                <a:cxnLst/>
                <a:rect l="l" t="t" r="r" b="b"/>
                <a:pathLst>
                  <a:path w="6080" h="15350" extrusionOk="0">
                    <a:moveTo>
                      <a:pt x="5958" y="0"/>
                    </a:moveTo>
                    <a:lnTo>
                      <a:pt x="5958" y="0"/>
                    </a:lnTo>
                    <a:cubicBezTo>
                      <a:pt x="4043" y="1125"/>
                      <a:pt x="2067" y="2128"/>
                      <a:pt x="0" y="3009"/>
                    </a:cubicBezTo>
                    <a:cubicBezTo>
                      <a:pt x="274" y="7113"/>
                      <a:pt x="517" y="11216"/>
                      <a:pt x="760" y="15350"/>
                    </a:cubicBezTo>
                    <a:cubicBezTo>
                      <a:pt x="2371" y="14560"/>
                      <a:pt x="3921" y="13769"/>
                      <a:pt x="5410" y="12858"/>
                    </a:cubicBezTo>
                    <a:cubicBezTo>
                      <a:pt x="5927" y="8359"/>
                      <a:pt x="6079" y="4073"/>
                      <a:pt x="5958"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6" name="Google Shape;3416;p79"/>
              <p:cNvSpPr/>
              <p:nvPr/>
            </p:nvSpPr>
            <p:spPr>
              <a:xfrm>
                <a:off x="6808580" y="7444204"/>
                <a:ext cx="117881" cy="257392"/>
              </a:xfrm>
              <a:custGeom>
                <a:avLst/>
                <a:gdLst/>
                <a:ahLst/>
                <a:cxnLst/>
                <a:rect l="l" t="t" r="r" b="b"/>
                <a:pathLst>
                  <a:path w="4469" h="9758" extrusionOk="0">
                    <a:moveTo>
                      <a:pt x="4468" y="0"/>
                    </a:moveTo>
                    <a:cubicBezTo>
                      <a:pt x="3070" y="791"/>
                      <a:pt x="1581" y="1429"/>
                      <a:pt x="0" y="1915"/>
                    </a:cubicBezTo>
                    <a:cubicBezTo>
                      <a:pt x="152" y="4529"/>
                      <a:pt x="304" y="7143"/>
                      <a:pt x="456" y="9757"/>
                    </a:cubicBezTo>
                    <a:cubicBezTo>
                      <a:pt x="1155" y="9332"/>
                      <a:pt x="1976" y="9241"/>
                      <a:pt x="2827" y="9089"/>
                    </a:cubicBezTo>
                    <a:cubicBezTo>
                      <a:pt x="3557" y="5988"/>
                      <a:pt x="4104" y="2949"/>
                      <a:pt x="4468"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79"/>
              <p:cNvSpPr/>
              <p:nvPr/>
            </p:nvSpPr>
            <p:spPr>
              <a:xfrm>
                <a:off x="6758067" y="6494113"/>
                <a:ext cx="153965" cy="342380"/>
              </a:xfrm>
              <a:custGeom>
                <a:avLst/>
                <a:gdLst/>
                <a:ahLst/>
                <a:cxnLst/>
                <a:rect l="l" t="t" r="r" b="b"/>
                <a:pathLst>
                  <a:path w="5837" h="12980" extrusionOk="0">
                    <a:moveTo>
                      <a:pt x="3830" y="1"/>
                    </a:moveTo>
                    <a:cubicBezTo>
                      <a:pt x="2706" y="1551"/>
                      <a:pt x="1368" y="3040"/>
                      <a:pt x="0" y="3557"/>
                    </a:cubicBezTo>
                    <a:cubicBezTo>
                      <a:pt x="152" y="6718"/>
                      <a:pt x="335" y="9849"/>
                      <a:pt x="487" y="12980"/>
                    </a:cubicBezTo>
                    <a:cubicBezTo>
                      <a:pt x="2493" y="11825"/>
                      <a:pt x="4225" y="10518"/>
                      <a:pt x="5836" y="9089"/>
                    </a:cubicBezTo>
                    <a:cubicBezTo>
                      <a:pt x="5259" y="5745"/>
                      <a:pt x="4560" y="2706"/>
                      <a:pt x="3830"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79"/>
              <p:cNvSpPr/>
              <p:nvPr/>
            </p:nvSpPr>
            <p:spPr>
              <a:xfrm>
                <a:off x="6771704" y="6769125"/>
                <a:ext cx="172403" cy="360000"/>
              </a:xfrm>
              <a:custGeom>
                <a:avLst/>
                <a:gdLst/>
                <a:ahLst/>
                <a:cxnLst/>
                <a:rect l="l" t="t" r="r" b="b"/>
                <a:pathLst>
                  <a:path w="6536" h="13648" extrusionOk="0">
                    <a:moveTo>
                      <a:pt x="5532" y="0"/>
                    </a:moveTo>
                    <a:cubicBezTo>
                      <a:pt x="3830" y="1368"/>
                      <a:pt x="2006" y="2493"/>
                      <a:pt x="0" y="3253"/>
                    </a:cubicBezTo>
                    <a:cubicBezTo>
                      <a:pt x="0" y="3496"/>
                      <a:pt x="31" y="3739"/>
                      <a:pt x="31" y="3982"/>
                    </a:cubicBezTo>
                    <a:cubicBezTo>
                      <a:pt x="213" y="7204"/>
                      <a:pt x="395" y="10426"/>
                      <a:pt x="578" y="13648"/>
                    </a:cubicBezTo>
                    <a:cubicBezTo>
                      <a:pt x="2645" y="12675"/>
                      <a:pt x="4651" y="11581"/>
                      <a:pt x="6535" y="10396"/>
                    </a:cubicBezTo>
                    <a:cubicBezTo>
                      <a:pt x="6353" y="6687"/>
                      <a:pt x="6018" y="3222"/>
                      <a:pt x="5532"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79"/>
              <p:cNvSpPr/>
              <p:nvPr/>
            </p:nvSpPr>
            <p:spPr>
              <a:xfrm>
                <a:off x="6821399" y="7710379"/>
                <a:ext cx="55340" cy="117881"/>
              </a:xfrm>
              <a:custGeom>
                <a:avLst/>
                <a:gdLst/>
                <a:ahLst/>
                <a:cxnLst/>
                <a:rect l="l" t="t" r="r" b="b"/>
                <a:pathLst>
                  <a:path w="2098" h="4469" extrusionOk="0">
                    <a:moveTo>
                      <a:pt x="2098" y="1"/>
                    </a:moveTo>
                    <a:lnTo>
                      <a:pt x="2098" y="1"/>
                    </a:lnTo>
                    <a:cubicBezTo>
                      <a:pt x="1429" y="153"/>
                      <a:pt x="730" y="244"/>
                      <a:pt x="1" y="274"/>
                    </a:cubicBezTo>
                    <a:cubicBezTo>
                      <a:pt x="92" y="1673"/>
                      <a:pt x="122" y="3071"/>
                      <a:pt x="213" y="4469"/>
                    </a:cubicBezTo>
                    <a:lnTo>
                      <a:pt x="882" y="4469"/>
                    </a:lnTo>
                    <a:cubicBezTo>
                      <a:pt x="1338" y="2949"/>
                      <a:pt x="1733" y="1490"/>
                      <a:pt x="209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0" name="Google Shape;3420;p79"/>
              <p:cNvSpPr/>
              <p:nvPr/>
            </p:nvSpPr>
            <p:spPr>
              <a:xfrm>
                <a:off x="6408486" y="7610171"/>
                <a:ext cx="395293" cy="217298"/>
              </a:xfrm>
              <a:custGeom>
                <a:avLst/>
                <a:gdLst/>
                <a:ahLst/>
                <a:cxnLst/>
                <a:rect l="l" t="t" r="r" b="b"/>
                <a:pathLst>
                  <a:path w="14986" h="8238" extrusionOk="0">
                    <a:moveTo>
                      <a:pt x="1" y="0"/>
                    </a:moveTo>
                    <a:lnTo>
                      <a:pt x="1" y="0"/>
                    </a:lnTo>
                    <a:cubicBezTo>
                      <a:pt x="6171" y="7326"/>
                      <a:pt x="14591" y="8177"/>
                      <a:pt x="14986" y="8238"/>
                    </a:cubicBezTo>
                    <a:cubicBezTo>
                      <a:pt x="14925" y="7052"/>
                      <a:pt x="14864" y="5836"/>
                      <a:pt x="14804" y="4651"/>
                    </a:cubicBezTo>
                    <a:cubicBezTo>
                      <a:pt x="14773" y="4681"/>
                      <a:pt x="14773" y="4712"/>
                      <a:pt x="14712" y="4712"/>
                    </a:cubicBezTo>
                    <a:cubicBezTo>
                      <a:pt x="13834" y="4995"/>
                      <a:pt x="12922" y="5122"/>
                      <a:pt x="11995" y="5122"/>
                    </a:cubicBezTo>
                    <a:cubicBezTo>
                      <a:pt x="7756" y="5122"/>
                      <a:pt x="3193" y="2469"/>
                      <a:pt x="1"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1" name="Google Shape;3421;p79"/>
              <p:cNvSpPr/>
              <p:nvPr/>
            </p:nvSpPr>
            <p:spPr>
              <a:xfrm>
                <a:off x="6239327" y="7144345"/>
                <a:ext cx="558860" cy="582811"/>
              </a:xfrm>
              <a:custGeom>
                <a:avLst/>
                <a:gdLst/>
                <a:ahLst/>
                <a:cxnLst/>
                <a:rect l="l" t="t" r="r" b="b"/>
                <a:pathLst>
                  <a:path w="21187" h="22095" extrusionOk="0">
                    <a:moveTo>
                      <a:pt x="0" y="0"/>
                    </a:moveTo>
                    <a:lnTo>
                      <a:pt x="0" y="0"/>
                    </a:lnTo>
                    <a:cubicBezTo>
                      <a:pt x="122" y="1095"/>
                      <a:pt x="274" y="2189"/>
                      <a:pt x="426" y="3344"/>
                    </a:cubicBezTo>
                    <a:cubicBezTo>
                      <a:pt x="1155" y="8390"/>
                      <a:pt x="2736" y="12311"/>
                      <a:pt x="4742" y="15350"/>
                    </a:cubicBezTo>
                    <a:cubicBezTo>
                      <a:pt x="8843" y="19216"/>
                      <a:pt x="13573" y="22094"/>
                      <a:pt x="18526" y="22094"/>
                    </a:cubicBezTo>
                    <a:cubicBezTo>
                      <a:pt x="19336" y="22094"/>
                      <a:pt x="20153" y="22017"/>
                      <a:pt x="20973" y="21855"/>
                    </a:cubicBezTo>
                    <a:cubicBezTo>
                      <a:pt x="21000" y="21846"/>
                      <a:pt x="21024" y="21842"/>
                      <a:pt x="21046" y="21842"/>
                    </a:cubicBezTo>
                    <a:cubicBezTo>
                      <a:pt x="21100" y="21842"/>
                      <a:pt x="21143" y="21864"/>
                      <a:pt x="21186" y="21885"/>
                    </a:cubicBezTo>
                    <a:cubicBezTo>
                      <a:pt x="21034" y="19089"/>
                      <a:pt x="20852" y="16293"/>
                      <a:pt x="20639" y="13496"/>
                    </a:cubicBezTo>
                    <a:cubicBezTo>
                      <a:pt x="20487" y="13466"/>
                      <a:pt x="20426" y="13283"/>
                      <a:pt x="20517" y="13162"/>
                    </a:cubicBezTo>
                    <a:cubicBezTo>
                      <a:pt x="12463" y="13131"/>
                      <a:pt x="5472" y="6444"/>
                      <a:pt x="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79"/>
              <p:cNvSpPr/>
              <p:nvPr/>
            </p:nvSpPr>
            <p:spPr>
              <a:xfrm>
                <a:off x="6859093" y="6338565"/>
                <a:ext cx="242145" cy="395293"/>
              </a:xfrm>
              <a:custGeom>
                <a:avLst/>
                <a:gdLst/>
                <a:ahLst/>
                <a:cxnLst/>
                <a:rect l="l" t="t" r="r" b="b"/>
                <a:pathLst>
                  <a:path w="9180" h="14986" extrusionOk="0">
                    <a:moveTo>
                      <a:pt x="3921" y="1"/>
                    </a:moveTo>
                    <a:cubicBezTo>
                      <a:pt x="3374" y="882"/>
                      <a:pt x="2827" y="1764"/>
                      <a:pt x="2219" y="2615"/>
                    </a:cubicBezTo>
                    <a:cubicBezTo>
                      <a:pt x="1611" y="3466"/>
                      <a:pt x="851" y="4682"/>
                      <a:pt x="0" y="5898"/>
                    </a:cubicBezTo>
                    <a:cubicBezTo>
                      <a:pt x="730" y="8603"/>
                      <a:pt x="1429" y="11642"/>
                      <a:pt x="1976" y="14986"/>
                    </a:cubicBezTo>
                    <a:cubicBezTo>
                      <a:pt x="4803" y="12402"/>
                      <a:pt x="7082" y="9393"/>
                      <a:pt x="9180" y="6110"/>
                    </a:cubicBezTo>
                    <a:cubicBezTo>
                      <a:pt x="7782" y="3588"/>
                      <a:pt x="6049" y="1460"/>
                      <a:pt x="392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79"/>
              <p:cNvSpPr/>
              <p:nvPr/>
            </p:nvSpPr>
            <p:spPr>
              <a:xfrm>
                <a:off x="6788533" y="6277633"/>
                <a:ext cx="151565" cy="182849"/>
              </a:xfrm>
              <a:custGeom>
                <a:avLst/>
                <a:gdLst/>
                <a:ahLst/>
                <a:cxnLst/>
                <a:rect l="l" t="t" r="r" b="b"/>
                <a:pathLst>
                  <a:path w="5746" h="6932" extrusionOk="0">
                    <a:moveTo>
                      <a:pt x="0" y="1"/>
                    </a:moveTo>
                    <a:lnTo>
                      <a:pt x="0" y="1"/>
                    </a:lnTo>
                    <a:cubicBezTo>
                      <a:pt x="730" y="1885"/>
                      <a:pt x="1551" y="4195"/>
                      <a:pt x="2310" y="6931"/>
                    </a:cubicBezTo>
                    <a:cubicBezTo>
                      <a:pt x="2675" y="6384"/>
                      <a:pt x="3010" y="5928"/>
                      <a:pt x="3283" y="5563"/>
                    </a:cubicBezTo>
                    <a:cubicBezTo>
                      <a:pt x="4134" y="4317"/>
                      <a:pt x="4955" y="3040"/>
                      <a:pt x="5745" y="1733"/>
                    </a:cubicBezTo>
                    <a:cubicBezTo>
                      <a:pt x="4073" y="730"/>
                      <a:pt x="2159" y="122"/>
                      <a:pt x="0"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79"/>
              <p:cNvSpPr/>
              <p:nvPr/>
            </p:nvSpPr>
            <p:spPr>
              <a:xfrm>
                <a:off x="6883149" y="7133925"/>
                <a:ext cx="351981" cy="550024"/>
              </a:xfrm>
              <a:custGeom>
                <a:avLst/>
                <a:gdLst/>
                <a:ahLst/>
                <a:cxnLst/>
                <a:rect l="l" t="t" r="r" b="b"/>
                <a:pathLst>
                  <a:path w="13344" h="20852" extrusionOk="0">
                    <a:moveTo>
                      <a:pt x="13313" y="0"/>
                    </a:moveTo>
                    <a:cubicBezTo>
                      <a:pt x="10426" y="4590"/>
                      <a:pt x="6474" y="9028"/>
                      <a:pt x="1641" y="11763"/>
                    </a:cubicBezTo>
                    <a:cubicBezTo>
                      <a:pt x="1277" y="14712"/>
                      <a:pt x="730" y="17751"/>
                      <a:pt x="0" y="20852"/>
                    </a:cubicBezTo>
                    <a:cubicBezTo>
                      <a:pt x="334" y="20791"/>
                      <a:pt x="669" y="20730"/>
                      <a:pt x="1003" y="20639"/>
                    </a:cubicBezTo>
                    <a:cubicBezTo>
                      <a:pt x="4347" y="19545"/>
                      <a:pt x="6961" y="17265"/>
                      <a:pt x="9301" y="14712"/>
                    </a:cubicBezTo>
                    <a:cubicBezTo>
                      <a:pt x="10304" y="13618"/>
                      <a:pt x="11338" y="12554"/>
                      <a:pt x="12371" y="11459"/>
                    </a:cubicBezTo>
                    <a:cubicBezTo>
                      <a:pt x="12979" y="8207"/>
                      <a:pt x="13344" y="4256"/>
                      <a:pt x="13313"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79"/>
              <p:cNvSpPr/>
              <p:nvPr/>
            </p:nvSpPr>
            <p:spPr>
              <a:xfrm>
                <a:off x="6917624" y="6529406"/>
                <a:ext cx="289440" cy="513939"/>
              </a:xfrm>
              <a:custGeom>
                <a:avLst/>
                <a:gdLst/>
                <a:ahLst/>
                <a:cxnLst/>
                <a:rect l="l" t="t" r="r" b="b"/>
                <a:pathLst>
                  <a:path w="10973" h="19484" extrusionOk="0">
                    <a:moveTo>
                      <a:pt x="7538" y="0"/>
                    </a:moveTo>
                    <a:cubicBezTo>
                      <a:pt x="5502" y="3374"/>
                      <a:pt x="3009" y="6626"/>
                      <a:pt x="0" y="9088"/>
                    </a:cubicBezTo>
                    <a:cubicBezTo>
                      <a:pt x="486" y="12310"/>
                      <a:pt x="821" y="15806"/>
                      <a:pt x="973" y="19484"/>
                    </a:cubicBezTo>
                    <a:cubicBezTo>
                      <a:pt x="4742" y="17113"/>
                      <a:pt x="8055" y="14256"/>
                      <a:pt x="10973" y="10973"/>
                    </a:cubicBezTo>
                    <a:cubicBezTo>
                      <a:pt x="10243" y="6991"/>
                      <a:pt x="9119" y="3222"/>
                      <a:pt x="7538"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79"/>
              <p:cNvSpPr/>
              <p:nvPr/>
            </p:nvSpPr>
            <p:spPr>
              <a:xfrm>
                <a:off x="6844664" y="7513946"/>
                <a:ext cx="346363" cy="314314"/>
              </a:xfrm>
              <a:custGeom>
                <a:avLst/>
                <a:gdLst/>
                <a:ahLst/>
                <a:cxnLst/>
                <a:rect l="l" t="t" r="r" b="b"/>
                <a:pathLst>
                  <a:path w="13131" h="11916" extrusionOk="0">
                    <a:moveTo>
                      <a:pt x="13131" y="1"/>
                    </a:moveTo>
                    <a:lnTo>
                      <a:pt x="13131" y="1"/>
                    </a:lnTo>
                    <a:cubicBezTo>
                      <a:pt x="11885" y="1186"/>
                      <a:pt x="10608" y="2341"/>
                      <a:pt x="9301" y="3405"/>
                    </a:cubicBezTo>
                    <a:cubicBezTo>
                      <a:pt x="6778" y="5502"/>
                      <a:pt x="4225" y="6870"/>
                      <a:pt x="1216" y="7448"/>
                    </a:cubicBezTo>
                    <a:cubicBezTo>
                      <a:pt x="851" y="8937"/>
                      <a:pt x="456" y="10396"/>
                      <a:pt x="0" y="11916"/>
                    </a:cubicBezTo>
                    <a:cubicBezTo>
                      <a:pt x="3040" y="11764"/>
                      <a:pt x="9909" y="10305"/>
                      <a:pt x="13009" y="487"/>
                    </a:cubicBezTo>
                    <a:cubicBezTo>
                      <a:pt x="13040" y="335"/>
                      <a:pt x="13101" y="153"/>
                      <a:pt x="1313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79"/>
              <p:cNvSpPr/>
              <p:nvPr/>
            </p:nvSpPr>
            <p:spPr>
              <a:xfrm>
                <a:off x="6930444" y="6857305"/>
                <a:ext cx="303895" cy="554059"/>
              </a:xfrm>
              <a:custGeom>
                <a:avLst/>
                <a:gdLst/>
                <a:ahLst/>
                <a:cxnLst/>
                <a:rect l="l" t="t" r="r" b="b"/>
                <a:pathLst>
                  <a:path w="11521" h="21005" extrusionOk="0">
                    <a:moveTo>
                      <a:pt x="10730" y="1"/>
                    </a:moveTo>
                    <a:cubicBezTo>
                      <a:pt x="7751" y="3192"/>
                      <a:pt x="4317" y="5928"/>
                      <a:pt x="548" y="8177"/>
                    </a:cubicBezTo>
                    <a:cubicBezTo>
                      <a:pt x="669" y="12220"/>
                      <a:pt x="517" y="16536"/>
                      <a:pt x="0" y="21004"/>
                    </a:cubicBezTo>
                    <a:cubicBezTo>
                      <a:pt x="1581" y="20032"/>
                      <a:pt x="3101" y="18907"/>
                      <a:pt x="4499" y="17509"/>
                    </a:cubicBezTo>
                    <a:cubicBezTo>
                      <a:pt x="7143" y="14834"/>
                      <a:pt x="9302" y="11825"/>
                      <a:pt x="11520" y="8816"/>
                    </a:cubicBezTo>
                    <a:cubicBezTo>
                      <a:pt x="11429" y="5898"/>
                      <a:pt x="11186" y="2919"/>
                      <a:pt x="10730"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79"/>
              <p:cNvSpPr/>
              <p:nvPr/>
            </p:nvSpPr>
            <p:spPr>
              <a:xfrm>
                <a:off x="6761259" y="7152363"/>
                <a:ext cx="46530" cy="331143"/>
              </a:xfrm>
              <a:custGeom>
                <a:avLst/>
                <a:gdLst/>
                <a:ahLst/>
                <a:cxnLst/>
                <a:rect l="l" t="t" r="r" b="b"/>
                <a:pathLst>
                  <a:path w="1764" h="12554" extrusionOk="0">
                    <a:moveTo>
                      <a:pt x="1004" y="0"/>
                    </a:moveTo>
                    <a:cubicBezTo>
                      <a:pt x="822" y="61"/>
                      <a:pt x="639" y="152"/>
                      <a:pt x="427" y="244"/>
                    </a:cubicBezTo>
                    <a:cubicBezTo>
                      <a:pt x="394" y="255"/>
                      <a:pt x="362" y="260"/>
                      <a:pt x="331" y="260"/>
                    </a:cubicBezTo>
                    <a:cubicBezTo>
                      <a:pt x="191" y="260"/>
                      <a:pt x="76" y="155"/>
                      <a:pt x="1" y="31"/>
                    </a:cubicBezTo>
                    <a:cubicBezTo>
                      <a:pt x="1" y="61"/>
                      <a:pt x="1" y="92"/>
                      <a:pt x="1" y="152"/>
                    </a:cubicBezTo>
                    <a:lnTo>
                      <a:pt x="31" y="152"/>
                    </a:lnTo>
                    <a:cubicBezTo>
                      <a:pt x="335" y="213"/>
                      <a:pt x="275" y="578"/>
                      <a:pt x="62" y="669"/>
                    </a:cubicBezTo>
                    <a:cubicBezTo>
                      <a:pt x="305" y="4560"/>
                      <a:pt x="548" y="8450"/>
                      <a:pt x="791" y="12341"/>
                    </a:cubicBezTo>
                    <a:cubicBezTo>
                      <a:pt x="913" y="12341"/>
                      <a:pt x="974" y="12371"/>
                      <a:pt x="1095" y="12371"/>
                    </a:cubicBezTo>
                    <a:cubicBezTo>
                      <a:pt x="1217" y="12371"/>
                      <a:pt x="1278" y="12463"/>
                      <a:pt x="1308" y="12554"/>
                    </a:cubicBezTo>
                    <a:lnTo>
                      <a:pt x="1764" y="12341"/>
                    </a:lnTo>
                    <a:cubicBezTo>
                      <a:pt x="1521" y="8207"/>
                      <a:pt x="1247" y="4104"/>
                      <a:pt x="100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79"/>
              <p:cNvSpPr/>
              <p:nvPr/>
            </p:nvSpPr>
            <p:spPr>
              <a:xfrm>
                <a:off x="6744430" y="6850895"/>
                <a:ext cx="42521" cy="293476"/>
              </a:xfrm>
              <a:custGeom>
                <a:avLst/>
                <a:gdLst/>
                <a:ahLst/>
                <a:cxnLst/>
                <a:rect l="l" t="t" r="r" b="b"/>
                <a:pathLst>
                  <a:path w="1612" h="11126" extrusionOk="0">
                    <a:moveTo>
                      <a:pt x="1" y="1"/>
                    </a:moveTo>
                    <a:lnTo>
                      <a:pt x="1" y="1"/>
                    </a:lnTo>
                    <a:cubicBezTo>
                      <a:pt x="183" y="3709"/>
                      <a:pt x="396" y="7417"/>
                      <a:pt x="609" y="11125"/>
                    </a:cubicBezTo>
                    <a:cubicBezTo>
                      <a:pt x="639" y="11065"/>
                      <a:pt x="700" y="10974"/>
                      <a:pt x="761" y="10943"/>
                    </a:cubicBezTo>
                    <a:cubicBezTo>
                      <a:pt x="1065" y="10822"/>
                      <a:pt x="1338" y="10670"/>
                      <a:pt x="1612" y="10548"/>
                    </a:cubicBezTo>
                    <a:cubicBezTo>
                      <a:pt x="1429" y="7326"/>
                      <a:pt x="1247" y="4104"/>
                      <a:pt x="1065" y="882"/>
                    </a:cubicBezTo>
                    <a:cubicBezTo>
                      <a:pt x="1065" y="639"/>
                      <a:pt x="1034" y="396"/>
                      <a:pt x="1034" y="153"/>
                    </a:cubicBezTo>
                    <a:cubicBezTo>
                      <a:pt x="913" y="213"/>
                      <a:pt x="791" y="274"/>
                      <a:pt x="669" y="305"/>
                    </a:cubicBezTo>
                    <a:cubicBezTo>
                      <a:pt x="637" y="315"/>
                      <a:pt x="607" y="320"/>
                      <a:pt x="578" y="320"/>
                    </a:cubicBezTo>
                    <a:cubicBezTo>
                      <a:pt x="447" y="320"/>
                      <a:pt x="360" y="212"/>
                      <a:pt x="335" y="62"/>
                    </a:cubicBezTo>
                    <a:cubicBezTo>
                      <a:pt x="213" y="62"/>
                      <a:pt x="122" y="31"/>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79"/>
              <p:cNvSpPr/>
              <p:nvPr/>
            </p:nvSpPr>
            <p:spPr>
              <a:xfrm>
                <a:off x="6717973" y="6278081"/>
                <a:ext cx="52940" cy="564821"/>
              </a:xfrm>
              <a:custGeom>
                <a:avLst/>
                <a:gdLst/>
                <a:ahLst/>
                <a:cxnLst/>
                <a:rect l="l" t="t" r="r" b="b"/>
                <a:pathLst>
                  <a:path w="2007" h="21413" extrusionOk="0">
                    <a:moveTo>
                      <a:pt x="905" y="1"/>
                    </a:moveTo>
                    <a:cubicBezTo>
                      <a:pt x="869" y="1"/>
                      <a:pt x="831" y="4"/>
                      <a:pt x="791" y="14"/>
                    </a:cubicBezTo>
                    <a:cubicBezTo>
                      <a:pt x="517" y="14"/>
                      <a:pt x="274" y="45"/>
                      <a:pt x="1" y="75"/>
                    </a:cubicBezTo>
                    <a:cubicBezTo>
                      <a:pt x="61" y="3966"/>
                      <a:pt x="274" y="7856"/>
                      <a:pt x="487" y="11747"/>
                    </a:cubicBezTo>
                    <a:cubicBezTo>
                      <a:pt x="669" y="11929"/>
                      <a:pt x="852" y="12173"/>
                      <a:pt x="1034" y="12355"/>
                    </a:cubicBezTo>
                    <a:cubicBezTo>
                      <a:pt x="1226" y="12547"/>
                      <a:pt x="1039" y="12814"/>
                      <a:pt x="833" y="12814"/>
                    </a:cubicBezTo>
                    <a:cubicBezTo>
                      <a:pt x="777" y="12814"/>
                      <a:pt x="721" y="12795"/>
                      <a:pt x="669" y="12750"/>
                    </a:cubicBezTo>
                    <a:cubicBezTo>
                      <a:pt x="609" y="12689"/>
                      <a:pt x="578" y="12659"/>
                      <a:pt x="517" y="12598"/>
                    </a:cubicBezTo>
                    <a:lnTo>
                      <a:pt x="517" y="12598"/>
                    </a:lnTo>
                    <a:cubicBezTo>
                      <a:pt x="669" y="14999"/>
                      <a:pt x="791" y="17370"/>
                      <a:pt x="912" y="19711"/>
                    </a:cubicBezTo>
                    <a:cubicBezTo>
                      <a:pt x="943" y="20197"/>
                      <a:pt x="973" y="20653"/>
                      <a:pt x="973" y="21139"/>
                    </a:cubicBezTo>
                    <a:cubicBezTo>
                      <a:pt x="1156" y="21200"/>
                      <a:pt x="1308" y="21291"/>
                      <a:pt x="1490" y="21322"/>
                    </a:cubicBezTo>
                    <a:cubicBezTo>
                      <a:pt x="1551" y="21352"/>
                      <a:pt x="1581" y="21382"/>
                      <a:pt x="1612" y="21413"/>
                    </a:cubicBezTo>
                    <a:cubicBezTo>
                      <a:pt x="1733" y="21352"/>
                      <a:pt x="1855" y="21261"/>
                      <a:pt x="2007" y="21170"/>
                    </a:cubicBezTo>
                    <a:cubicBezTo>
                      <a:pt x="1855" y="18039"/>
                      <a:pt x="1672" y="14908"/>
                      <a:pt x="1520" y="11747"/>
                    </a:cubicBezTo>
                    <a:cubicBezTo>
                      <a:pt x="1308" y="11808"/>
                      <a:pt x="1125" y="11869"/>
                      <a:pt x="943" y="11899"/>
                    </a:cubicBezTo>
                    <a:cubicBezTo>
                      <a:pt x="920" y="11902"/>
                      <a:pt x="898" y="11904"/>
                      <a:pt x="877" y="11904"/>
                    </a:cubicBezTo>
                    <a:cubicBezTo>
                      <a:pt x="535" y="11904"/>
                      <a:pt x="447" y="11465"/>
                      <a:pt x="791" y="11321"/>
                    </a:cubicBezTo>
                    <a:cubicBezTo>
                      <a:pt x="1004" y="11261"/>
                      <a:pt x="1247" y="11109"/>
                      <a:pt x="1490" y="10957"/>
                    </a:cubicBezTo>
                    <a:cubicBezTo>
                      <a:pt x="1308" y="7309"/>
                      <a:pt x="1186" y="3662"/>
                      <a:pt x="1125" y="14"/>
                    </a:cubicBezTo>
                    <a:cubicBezTo>
                      <a:pt x="1044" y="14"/>
                      <a:pt x="977" y="1"/>
                      <a:pt x="90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79"/>
              <p:cNvSpPr/>
              <p:nvPr/>
            </p:nvSpPr>
            <p:spPr>
              <a:xfrm>
                <a:off x="6783732" y="7493899"/>
                <a:ext cx="42494" cy="334361"/>
              </a:xfrm>
              <a:custGeom>
                <a:avLst/>
                <a:gdLst/>
                <a:ahLst/>
                <a:cxnLst/>
                <a:rect l="l" t="t" r="r" b="b"/>
                <a:pathLst>
                  <a:path w="1611" h="12676" extrusionOk="0">
                    <a:moveTo>
                      <a:pt x="942" y="1"/>
                    </a:moveTo>
                    <a:cubicBezTo>
                      <a:pt x="669" y="92"/>
                      <a:pt x="395" y="183"/>
                      <a:pt x="91" y="244"/>
                    </a:cubicBezTo>
                    <a:cubicBezTo>
                      <a:pt x="81" y="254"/>
                      <a:pt x="71" y="258"/>
                      <a:pt x="61" y="258"/>
                    </a:cubicBezTo>
                    <a:cubicBezTo>
                      <a:pt x="41" y="258"/>
                      <a:pt x="20" y="244"/>
                      <a:pt x="0" y="244"/>
                    </a:cubicBezTo>
                    <a:lnTo>
                      <a:pt x="0" y="244"/>
                    </a:lnTo>
                    <a:cubicBezTo>
                      <a:pt x="182" y="3041"/>
                      <a:pt x="365" y="5837"/>
                      <a:pt x="547" y="8633"/>
                    </a:cubicBezTo>
                    <a:cubicBezTo>
                      <a:pt x="699" y="8724"/>
                      <a:pt x="730" y="8937"/>
                      <a:pt x="578" y="9059"/>
                    </a:cubicBezTo>
                    <a:cubicBezTo>
                      <a:pt x="638" y="10244"/>
                      <a:pt x="699" y="11430"/>
                      <a:pt x="760" y="12646"/>
                    </a:cubicBezTo>
                    <a:lnTo>
                      <a:pt x="790" y="12646"/>
                    </a:lnTo>
                    <a:cubicBezTo>
                      <a:pt x="790" y="12646"/>
                      <a:pt x="1094" y="12676"/>
                      <a:pt x="1611" y="12676"/>
                    </a:cubicBezTo>
                    <a:cubicBezTo>
                      <a:pt x="1550" y="11278"/>
                      <a:pt x="1489" y="9880"/>
                      <a:pt x="1429" y="8481"/>
                    </a:cubicBezTo>
                    <a:cubicBezTo>
                      <a:pt x="1337" y="8512"/>
                      <a:pt x="1277" y="8512"/>
                      <a:pt x="1185" y="8512"/>
                    </a:cubicBezTo>
                    <a:cubicBezTo>
                      <a:pt x="1174" y="8513"/>
                      <a:pt x="1164" y="8514"/>
                      <a:pt x="1153" y="8514"/>
                    </a:cubicBezTo>
                    <a:cubicBezTo>
                      <a:pt x="964" y="8514"/>
                      <a:pt x="888" y="8262"/>
                      <a:pt x="1003" y="8147"/>
                    </a:cubicBezTo>
                    <a:cubicBezTo>
                      <a:pt x="1125" y="8025"/>
                      <a:pt x="1277" y="7934"/>
                      <a:pt x="1398" y="7873"/>
                    </a:cubicBezTo>
                    <a:cubicBezTo>
                      <a:pt x="1246" y="5259"/>
                      <a:pt x="1094" y="2645"/>
                      <a:pt x="94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79"/>
              <p:cNvSpPr/>
              <p:nvPr/>
            </p:nvSpPr>
            <p:spPr>
              <a:xfrm>
                <a:off x="6351563" y="6417143"/>
                <a:ext cx="392893" cy="433778"/>
              </a:xfrm>
              <a:custGeom>
                <a:avLst/>
                <a:gdLst/>
                <a:ahLst/>
                <a:cxnLst/>
                <a:rect l="l" t="t" r="r" b="b"/>
                <a:pathLst>
                  <a:path w="14895" h="16445" extrusionOk="0">
                    <a:moveTo>
                      <a:pt x="609" y="1"/>
                    </a:moveTo>
                    <a:cubicBezTo>
                      <a:pt x="396" y="213"/>
                      <a:pt x="183" y="426"/>
                      <a:pt x="1" y="639"/>
                    </a:cubicBezTo>
                    <a:cubicBezTo>
                      <a:pt x="1733" y="3496"/>
                      <a:pt x="3709" y="6201"/>
                      <a:pt x="5958" y="8755"/>
                    </a:cubicBezTo>
                    <a:cubicBezTo>
                      <a:pt x="8056" y="11186"/>
                      <a:pt x="11490" y="15563"/>
                      <a:pt x="14895" y="16445"/>
                    </a:cubicBezTo>
                    <a:cubicBezTo>
                      <a:pt x="14895" y="16232"/>
                      <a:pt x="14895" y="16050"/>
                      <a:pt x="14864" y="15837"/>
                    </a:cubicBezTo>
                    <a:cubicBezTo>
                      <a:pt x="11703" y="14651"/>
                      <a:pt x="8603" y="10578"/>
                      <a:pt x="6505" y="8208"/>
                    </a:cubicBezTo>
                    <a:cubicBezTo>
                      <a:pt x="4226" y="5685"/>
                      <a:pt x="2311" y="2919"/>
                      <a:pt x="60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79"/>
              <p:cNvSpPr/>
              <p:nvPr/>
            </p:nvSpPr>
            <p:spPr>
              <a:xfrm>
                <a:off x="6743638" y="6834857"/>
                <a:ext cx="16064" cy="17673"/>
              </a:xfrm>
              <a:custGeom>
                <a:avLst/>
                <a:gdLst/>
                <a:ahLst/>
                <a:cxnLst/>
                <a:rect l="l" t="t" r="r" b="b"/>
                <a:pathLst>
                  <a:path w="609" h="670" extrusionOk="0">
                    <a:moveTo>
                      <a:pt x="0" y="1"/>
                    </a:moveTo>
                    <a:cubicBezTo>
                      <a:pt x="0" y="214"/>
                      <a:pt x="31" y="396"/>
                      <a:pt x="31" y="609"/>
                    </a:cubicBezTo>
                    <a:cubicBezTo>
                      <a:pt x="152" y="639"/>
                      <a:pt x="243" y="670"/>
                      <a:pt x="365" y="670"/>
                    </a:cubicBezTo>
                    <a:cubicBezTo>
                      <a:pt x="335" y="578"/>
                      <a:pt x="365" y="457"/>
                      <a:pt x="487" y="396"/>
                    </a:cubicBezTo>
                    <a:cubicBezTo>
                      <a:pt x="517" y="366"/>
                      <a:pt x="578" y="335"/>
                      <a:pt x="608" y="305"/>
                    </a:cubicBezTo>
                    <a:cubicBezTo>
                      <a:pt x="578" y="274"/>
                      <a:pt x="578" y="214"/>
                      <a:pt x="517" y="214"/>
                    </a:cubicBezTo>
                    <a:cubicBezTo>
                      <a:pt x="335" y="153"/>
                      <a:pt x="183" y="6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79"/>
              <p:cNvSpPr/>
              <p:nvPr/>
            </p:nvSpPr>
            <p:spPr>
              <a:xfrm>
                <a:off x="6224898" y="6739450"/>
                <a:ext cx="537995" cy="431378"/>
              </a:xfrm>
              <a:custGeom>
                <a:avLst/>
                <a:gdLst/>
                <a:ahLst/>
                <a:cxnLst/>
                <a:rect l="l" t="t" r="r" b="b"/>
                <a:pathLst>
                  <a:path w="20396" h="16354" extrusionOk="0">
                    <a:moveTo>
                      <a:pt x="122" y="1"/>
                    </a:moveTo>
                    <a:cubicBezTo>
                      <a:pt x="91" y="457"/>
                      <a:pt x="31" y="913"/>
                      <a:pt x="0" y="1399"/>
                    </a:cubicBezTo>
                    <a:cubicBezTo>
                      <a:pt x="5502" y="7964"/>
                      <a:pt x="11915" y="14773"/>
                      <a:pt x="20213" y="16354"/>
                    </a:cubicBezTo>
                    <a:cubicBezTo>
                      <a:pt x="20274" y="16354"/>
                      <a:pt x="20335" y="16354"/>
                      <a:pt x="20396" y="16323"/>
                    </a:cubicBezTo>
                    <a:lnTo>
                      <a:pt x="20365" y="15776"/>
                    </a:lnTo>
                    <a:cubicBezTo>
                      <a:pt x="11551" y="13922"/>
                      <a:pt x="5927" y="6536"/>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79"/>
              <p:cNvSpPr/>
              <p:nvPr/>
            </p:nvSpPr>
            <p:spPr>
              <a:xfrm>
                <a:off x="6762076" y="7155581"/>
                <a:ext cx="8019" cy="14455"/>
              </a:xfrm>
              <a:custGeom>
                <a:avLst/>
                <a:gdLst/>
                <a:ahLst/>
                <a:cxnLst/>
                <a:rect l="l" t="t" r="r" b="b"/>
                <a:pathLst>
                  <a:path w="304" h="548" extrusionOk="0">
                    <a:moveTo>
                      <a:pt x="0" y="0"/>
                    </a:moveTo>
                    <a:cubicBezTo>
                      <a:pt x="0" y="0"/>
                      <a:pt x="0" y="0"/>
                      <a:pt x="0" y="30"/>
                    </a:cubicBezTo>
                    <a:cubicBezTo>
                      <a:pt x="1" y="31"/>
                      <a:pt x="2" y="31"/>
                      <a:pt x="2" y="31"/>
                    </a:cubicBezTo>
                    <a:lnTo>
                      <a:pt x="2" y="31"/>
                    </a:lnTo>
                    <a:lnTo>
                      <a:pt x="0" y="0"/>
                    </a:lnTo>
                    <a:close/>
                    <a:moveTo>
                      <a:pt x="2" y="31"/>
                    </a:moveTo>
                    <a:lnTo>
                      <a:pt x="31" y="547"/>
                    </a:lnTo>
                    <a:cubicBezTo>
                      <a:pt x="243" y="456"/>
                      <a:pt x="304" y="93"/>
                      <a:pt x="2" y="3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79"/>
              <p:cNvSpPr/>
              <p:nvPr/>
            </p:nvSpPr>
            <p:spPr>
              <a:xfrm>
                <a:off x="6233709" y="7097050"/>
                <a:ext cx="550024" cy="394476"/>
              </a:xfrm>
              <a:custGeom>
                <a:avLst/>
                <a:gdLst/>
                <a:ahLst/>
                <a:cxnLst/>
                <a:rect l="l" t="t" r="r" b="b"/>
                <a:pathLst>
                  <a:path w="20852" h="14955" extrusionOk="0">
                    <a:moveTo>
                      <a:pt x="1" y="0"/>
                    </a:moveTo>
                    <a:lnTo>
                      <a:pt x="1" y="0"/>
                    </a:lnTo>
                    <a:cubicBezTo>
                      <a:pt x="61" y="578"/>
                      <a:pt x="122" y="1186"/>
                      <a:pt x="213" y="1793"/>
                    </a:cubicBezTo>
                    <a:cubicBezTo>
                      <a:pt x="5685" y="8237"/>
                      <a:pt x="12676" y="14924"/>
                      <a:pt x="20730" y="14955"/>
                    </a:cubicBezTo>
                    <a:cubicBezTo>
                      <a:pt x="20761" y="14924"/>
                      <a:pt x="20761" y="14894"/>
                      <a:pt x="20791" y="14894"/>
                    </a:cubicBezTo>
                    <a:cubicBezTo>
                      <a:pt x="20791" y="14894"/>
                      <a:pt x="20822" y="14894"/>
                      <a:pt x="20852" y="14864"/>
                    </a:cubicBezTo>
                    <a:cubicBezTo>
                      <a:pt x="20822" y="14712"/>
                      <a:pt x="20822" y="14560"/>
                      <a:pt x="20822" y="14408"/>
                    </a:cubicBezTo>
                    <a:cubicBezTo>
                      <a:pt x="12250" y="13526"/>
                      <a:pt x="5533" y="6687"/>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79"/>
              <p:cNvSpPr/>
              <p:nvPr/>
            </p:nvSpPr>
            <p:spPr>
              <a:xfrm>
                <a:off x="6782123" y="7477070"/>
                <a:ext cx="13637" cy="12055"/>
              </a:xfrm>
              <a:custGeom>
                <a:avLst/>
                <a:gdLst/>
                <a:ahLst/>
                <a:cxnLst/>
                <a:rect l="l" t="t" r="r" b="b"/>
                <a:pathLst>
                  <a:path w="517" h="457" extrusionOk="0">
                    <a:moveTo>
                      <a:pt x="0" y="1"/>
                    </a:moveTo>
                    <a:lnTo>
                      <a:pt x="0" y="1"/>
                    </a:lnTo>
                    <a:cubicBezTo>
                      <a:pt x="31" y="153"/>
                      <a:pt x="31" y="305"/>
                      <a:pt x="31" y="457"/>
                    </a:cubicBezTo>
                    <a:cubicBezTo>
                      <a:pt x="213" y="396"/>
                      <a:pt x="365" y="305"/>
                      <a:pt x="517" y="244"/>
                    </a:cubicBezTo>
                    <a:cubicBezTo>
                      <a:pt x="487" y="153"/>
                      <a:pt x="426" y="61"/>
                      <a:pt x="304" y="61"/>
                    </a:cubicBezTo>
                    <a:cubicBezTo>
                      <a:pt x="213" y="31"/>
                      <a:pt x="122" y="3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79"/>
              <p:cNvSpPr/>
              <p:nvPr/>
            </p:nvSpPr>
            <p:spPr>
              <a:xfrm>
                <a:off x="6363591" y="7549239"/>
                <a:ext cx="435387" cy="196064"/>
              </a:xfrm>
              <a:custGeom>
                <a:avLst/>
                <a:gdLst/>
                <a:ahLst/>
                <a:cxnLst/>
                <a:rect l="l" t="t" r="r" b="b"/>
                <a:pathLst>
                  <a:path w="16506" h="7433" extrusionOk="0">
                    <a:moveTo>
                      <a:pt x="1" y="0"/>
                    </a:moveTo>
                    <a:cubicBezTo>
                      <a:pt x="548" y="821"/>
                      <a:pt x="1125" y="1581"/>
                      <a:pt x="1703" y="2280"/>
                    </a:cubicBezTo>
                    <a:cubicBezTo>
                      <a:pt x="4896" y="4774"/>
                      <a:pt x="9460" y="7432"/>
                      <a:pt x="13699" y="7432"/>
                    </a:cubicBezTo>
                    <a:cubicBezTo>
                      <a:pt x="14625" y="7432"/>
                      <a:pt x="15536" y="7305"/>
                      <a:pt x="16414" y="7022"/>
                    </a:cubicBezTo>
                    <a:cubicBezTo>
                      <a:pt x="16475" y="7022"/>
                      <a:pt x="16475" y="6991"/>
                      <a:pt x="16506" y="6961"/>
                    </a:cubicBezTo>
                    <a:cubicBezTo>
                      <a:pt x="16506" y="6809"/>
                      <a:pt x="16475" y="6687"/>
                      <a:pt x="16475" y="6535"/>
                    </a:cubicBezTo>
                    <a:cubicBezTo>
                      <a:pt x="16432" y="6514"/>
                      <a:pt x="16389" y="6492"/>
                      <a:pt x="16335" y="6492"/>
                    </a:cubicBezTo>
                    <a:cubicBezTo>
                      <a:pt x="16313" y="6492"/>
                      <a:pt x="16289" y="6496"/>
                      <a:pt x="16262" y="6505"/>
                    </a:cubicBezTo>
                    <a:cubicBezTo>
                      <a:pt x="15442" y="6667"/>
                      <a:pt x="14625" y="6744"/>
                      <a:pt x="13815" y="6744"/>
                    </a:cubicBezTo>
                    <a:cubicBezTo>
                      <a:pt x="8861" y="6744"/>
                      <a:pt x="4128" y="3866"/>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79"/>
              <p:cNvSpPr/>
              <p:nvPr/>
            </p:nvSpPr>
            <p:spPr>
              <a:xfrm>
                <a:off x="6798161" y="7721616"/>
                <a:ext cx="4827" cy="11237"/>
              </a:xfrm>
              <a:custGeom>
                <a:avLst/>
                <a:gdLst/>
                <a:ahLst/>
                <a:cxnLst/>
                <a:rect l="l" t="t" r="r" b="b"/>
                <a:pathLst>
                  <a:path w="183" h="426" extrusionOk="0">
                    <a:moveTo>
                      <a:pt x="0" y="0"/>
                    </a:moveTo>
                    <a:lnTo>
                      <a:pt x="31" y="426"/>
                    </a:lnTo>
                    <a:cubicBezTo>
                      <a:pt x="183" y="304"/>
                      <a:pt x="152" y="9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79"/>
              <p:cNvSpPr/>
              <p:nvPr/>
            </p:nvSpPr>
            <p:spPr>
              <a:xfrm>
                <a:off x="6522357" y="6312926"/>
                <a:ext cx="209279" cy="297459"/>
              </a:xfrm>
              <a:custGeom>
                <a:avLst/>
                <a:gdLst/>
                <a:ahLst/>
                <a:cxnLst/>
                <a:rect l="l" t="t" r="r" b="b"/>
                <a:pathLst>
                  <a:path w="7934" h="11277" extrusionOk="0">
                    <a:moveTo>
                      <a:pt x="912" y="0"/>
                    </a:moveTo>
                    <a:cubicBezTo>
                      <a:pt x="608" y="122"/>
                      <a:pt x="304" y="213"/>
                      <a:pt x="0" y="304"/>
                    </a:cubicBezTo>
                    <a:cubicBezTo>
                      <a:pt x="1976" y="4408"/>
                      <a:pt x="4590" y="8146"/>
                      <a:pt x="7933" y="11277"/>
                    </a:cubicBezTo>
                    <a:cubicBezTo>
                      <a:pt x="7933" y="10973"/>
                      <a:pt x="7903" y="10700"/>
                      <a:pt x="7903" y="10426"/>
                    </a:cubicBezTo>
                    <a:cubicBezTo>
                      <a:pt x="4955" y="7234"/>
                      <a:pt x="2675" y="3769"/>
                      <a:pt x="91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1" name="Google Shape;3441;p79"/>
              <p:cNvSpPr/>
              <p:nvPr/>
            </p:nvSpPr>
            <p:spPr>
              <a:xfrm>
                <a:off x="6730792" y="6587911"/>
                <a:ext cx="19387" cy="27802"/>
              </a:xfrm>
              <a:custGeom>
                <a:avLst/>
                <a:gdLst/>
                <a:ahLst/>
                <a:cxnLst/>
                <a:rect l="l" t="t" r="r" b="b"/>
                <a:pathLst>
                  <a:path w="735" h="1054" extrusionOk="0">
                    <a:moveTo>
                      <a:pt x="1" y="1"/>
                    </a:moveTo>
                    <a:cubicBezTo>
                      <a:pt x="1" y="275"/>
                      <a:pt x="31" y="578"/>
                      <a:pt x="31" y="852"/>
                    </a:cubicBezTo>
                    <a:cubicBezTo>
                      <a:pt x="92" y="882"/>
                      <a:pt x="123" y="943"/>
                      <a:pt x="183" y="974"/>
                    </a:cubicBezTo>
                    <a:cubicBezTo>
                      <a:pt x="240" y="1030"/>
                      <a:pt x="303" y="1054"/>
                      <a:pt x="363" y="1054"/>
                    </a:cubicBezTo>
                    <a:cubicBezTo>
                      <a:pt x="563" y="1054"/>
                      <a:pt x="735" y="796"/>
                      <a:pt x="548" y="609"/>
                    </a:cubicBezTo>
                    <a:cubicBezTo>
                      <a:pt x="366" y="427"/>
                      <a:pt x="183" y="21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2" name="Google Shape;3442;p79"/>
              <p:cNvSpPr/>
              <p:nvPr/>
            </p:nvSpPr>
            <p:spPr>
              <a:xfrm>
                <a:off x="6756458" y="6460455"/>
                <a:ext cx="102661" cy="127482"/>
              </a:xfrm>
              <a:custGeom>
                <a:avLst/>
                <a:gdLst/>
                <a:ahLst/>
                <a:cxnLst/>
                <a:rect l="l" t="t" r="r" b="b"/>
                <a:pathLst>
                  <a:path w="3892" h="4833" extrusionOk="0">
                    <a:moveTo>
                      <a:pt x="3526" y="0"/>
                    </a:moveTo>
                    <a:cubicBezTo>
                      <a:pt x="2554" y="1398"/>
                      <a:pt x="1247" y="3161"/>
                      <a:pt x="1" y="4043"/>
                    </a:cubicBezTo>
                    <a:lnTo>
                      <a:pt x="61" y="4833"/>
                    </a:lnTo>
                    <a:cubicBezTo>
                      <a:pt x="1429" y="4316"/>
                      <a:pt x="2767" y="2827"/>
                      <a:pt x="3891" y="1277"/>
                    </a:cubicBezTo>
                    <a:cubicBezTo>
                      <a:pt x="3770" y="851"/>
                      <a:pt x="3648" y="395"/>
                      <a:pt x="352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79"/>
              <p:cNvSpPr/>
              <p:nvPr/>
            </p:nvSpPr>
            <p:spPr>
              <a:xfrm>
                <a:off x="6849465" y="6323345"/>
                <a:ext cx="113080" cy="170794"/>
              </a:xfrm>
              <a:custGeom>
                <a:avLst/>
                <a:gdLst/>
                <a:ahLst/>
                <a:cxnLst/>
                <a:rect l="l" t="t" r="r" b="b"/>
                <a:pathLst>
                  <a:path w="4287" h="6475" extrusionOk="0">
                    <a:moveTo>
                      <a:pt x="3435" y="0"/>
                    </a:moveTo>
                    <a:cubicBezTo>
                      <a:pt x="2645" y="1307"/>
                      <a:pt x="1824" y="2584"/>
                      <a:pt x="973" y="3830"/>
                    </a:cubicBezTo>
                    <a:cubicBezTo>
                      <a:pt x="700" y="4195"/>
                      <a:pt x="365" y="4651"/>
                      <a:pt x="0" y="5198"/>
                    </a:cubicBezTo>
                    <a:cubicBezTo>
                      <a:pt x="122" y="5593"/>
                      <a:pt x="244" y="6049"/>
                      <a:pt x="365" y="6475"/>
                    </a:cubicBezTo>
                    <a:cubicBezTo>
                      <a:pt x="1216" y="5259"/>
                      <a:pt x="1976" y="4043"/>
                      <a:pt x="2584" y="3192"/>
                    </a:cubicBezTo>
                    <a:cubicBezTo>
                      <a:pt x="3192" y="2341"/>
                      <a:pt x="3739" y="1459"/>
                      <a:pt x="4286" y="578"/>
                    </a:cubicBezTo>
                    <a:cubicBezTo>
                      <a:pt x="4013" y="365"/>
                      <a:pt x="3739" y="183"/>
                      <a:pt x="34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79"/>
              <p:cNvSpPr/>
              <p:nvPr/>
            </p:nvSpPr>
            <p:spPr>
              <a:xfrm>
                <a:off x="6729711" y="6567073"/>
                <a:ext cx="28382" cy="25032"/>
              </a:xfrm>
              <a:custGeom>
                <a:avLst/>
                <a:gdLst/>
                <a:ahLst/>
                <a:cxnLst/>
                <a:rect l="l" t="t" r="r" b="b"/>
                <a:pathLst>
                  <a:path w="1076" h="949" extrusionOk="0">
                    <a:moveTo>
                      <a:pt x="1015" y="1"/>
                    </a:moveTo>
                    <a:cubicBezTo>
                      <a:pt x="802" y="153"/>
                      <a:pt x="559" y="274"/>
                      <a:pt x="315" y="365"/>
                    </a:cubicBezTo>
                    <a:cubicBezTo>
                      <a:pt x="1" y="509"/>
                      <a:pt x="90" y="948"/>
                      <a:pt x="432" y="948"/>
                    </a:cubicBezTo>
                    <a:cubicBezTo>
                      <a:pt x="453" y="948"/>
                      <a:pt x="475" y="946"/>
                      <a:pt x="498" y="943"/>
                    </a:cubicBezTo>
                    <a:cubicBezTo>
                      <a:pt x="680" y="913"/>
                      <a:pt x="863" y="852"/>
                      <a:pt x="1075" y="791"/>
                    </a:cubicBezTo>
                    <a:lnTo>
                      <a:pt x="1015" y="1"/>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79"/>
              <p:cNvSpPr/>
              <p:nvPr/>
            </p:nvSpPr>
            <p:spPr>
              <a:xfrm>
                <a:off x="6770886" y="6733832"/>
                <a:ext cx="146764" cy="121099"/>
              </a:xfrm>
              <a:custGeom>
                <a:avLst/>
                <a:gdLst/>
                <a:ahLst/>
                <a:cxnLst/>
                <a:rect l="l" t="t" r="r" b="b"/>
                <a:pathLst>
                  <a:path w="5564" h="4591" extrusionOk="0">
                    <a:moveTo>
                      <a:pt x="5320" y="1"/>
                    </a:moveTo>
                    <a:cubicBezTo>
                      <a:pt x="3739" y="1460"/>
                      <a:pt x="2007" y="2767"/>
                      <a:pt x="1" y="3892"/>
                    </a:cubicBezTo>
                    <a:cubicBezTo>
                      <a:pt x="1" y="4135"/>
                      <a:pt x="31" y="4378"/>
                      <a:pt x="31" y="4591"/>
                    </a:cubicBezTo>
                    <a:cubicBezTo>
                      <a:pt x="2037" y="3831"/>
                      <a:pt x="3861" y="2706"/>
                      <a:pt x="5563" y="1338"/>
                    </a:cubicBezTo>
                    <a:cubicBezTo>
                      <a:pt x="5472" y="882"/>
                      <a:pt x="5411" y="457"/>
                      <a:pt x="532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79"/>
              <p:cNvSpPr/>
              <p:nvPr/>
            </p:nvSpPr>
            <p:spPr>
              <a:xfrm>
                <a:off x="6911188" y="6499731"/>
                <a:ext cx="205296" cy="269420"/>
              </a:xfrm>
              <a:custGeom>
                <a:avLst/>
                <a:gdLst/>
                <a:ahLst/>
                <a:cxnLst/>
                <a:rect l="l" t="t" r="r" b="b"/>
                <a:pathLst>
                  <a:path w="7783" h="10214" extrusionOk="0">
                    <a:moveTo>
                      <a:pt x="7205" y="0"/>
                    </a:moveTo>
                    <a:cubicBezTo>
                      <a:pt x="5107" y="3283"/>
                      <a:pt x="2828" y="6292"/>
                      <a:pt x="1" y="8876"/>
                    </a:cubicBezTo>
                    <a:cubicBezTo>
                      <a:pt x="92" y="9332"/>
                      <a:pt x="153" y="9757"/>
                      <a:pt x="244" y="10213"/>
                    </a:cubicBezTo>
                    <a:cubicBezTo>
                      <a:pt x="3253" y="7751"/>
                      <a:pt x="5746" y="4499"/>
                      <a:pt x="7782" y="1125"/>
                    </a:cubicBezTo>
                    <a:cubicBezTo>
                      <a:pt x="7600" y="730"/>
                      <a:pt x="7418" y="365"/>
                      <a:pt x="720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79"/>
              <p:cNvSpPr/>
              <p:nvPr/>
            </p:nvSpPr>
            <p:spPr>
              <a:xfrm>
                <a:off x="6753266" y="6836466"/>
                <a:ext cx="18438" cy="22896"/>
              </a:xfrm>
              <a:custGeom>
                <a:avLst/>
                <a:gdLst/>
                <a:ahLst/>
                <a:cxnLst/>
                <a:rect l="l" t="t" r="r" b="b"/>
                <a:pathLst>
                  <a:path w="699" h="868" extrusionOk="0">
                    <a:moveTo>
                      <a:pt x="0" y="609"/>
                    </a:moveTo>
                    <a:cubicBezTo>
                      <a:pt x="0" y="639"/>
                      <a:pt x="0" y="639"/>
                      <a:pt x="0" y="639"/>
                    </a:cubicBezTo>
                    <a:cubicBezTo>
                      <a:pt x="2" y="639"/>
                      <a:pt x="4" y="639"/>
                      <a:pt x="6" y="640"/>
                    </a:cubicBezTo>
                    <a:lnTo>
                      <a:pt x="6" y="640"/>
                    </a:lnTo>
                    <a:cubicBezTo>
                      <a:pt x="4" y="629"/>
                      <a:pt x="2" y="619"/>
                      <a:pt x="0" y="609"/>
                    </a:cubicBezTo>
                    <a:close/>
                    <a:moveTo>
                      <a:pt x="669" y="1"/>
                    </a:moveTo>
                    <a:cubicBezTo>
                      <a:pt x="517" y="61"/>
                      <a:pt x="395" y="153"/>
                      <a:pt x="243" y="244"/>
                    </a:cubicBezTo>
                    <a:cubicBezTo>
                      <a:pt x="387" y="388"/>
                      <a:pt x="285" y="641"/>
                      <a:pt x="41" y="641"/>
                    </a:cubicBezTo>
                    <a:cubicBezTo>
                      <a:pt x="30" y="641"/>
                      <a:pt x="18" y="641"/>
                      <a:pt x="6" y="640"/>
                    </a:cubicBezTo>
                    <a:lnTo>
                      <a:pt x="6" y="640"/>
                    </a:lnTo>
                    <a:cubicBezTo>
                      <a:pt x="37" y="773"/>
                      <a:pt x="121" y="867"/>
                      <a:pt x="243" y="867"/>
                    </a:cubicBezTo>
                    <a:cubicBezTo>
                      <a:pt x="272" y="867"/>
                      <a:pt x="302" y="862"/>
                      <a:pt x="334" y="852"/>
                    </a:cubicBezTo>
                    <a:cubicBezTo>
                      <a:pt x="456" y="821"/>
                      <a:pt x="578" y="760"/>
                      <a:pt x="699" y="700"/>
                    </a:cubicBezTo>
                    <a:cubicBezTo>
                      <a:pt x="699" y="487"/>
                      <a:pt x="669" y="244"/>
                      <a:pt x="66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79"/>
              <p:cNvSpPr/>
              <p:nvPr/>
            </p:nvSpPr>
            <p:spPr>
              <a:xfrm>
                <a:off x="6752448" y="6842876"/>
                <a:ext cx="11079" cy="10525"/>
              </a:xfrm>
              <a:custGeom>
                <a:avLst/>
                <a:gdLst/>
                <a:ahLst/>
                <a:cxnLst/>
                <a:rect l="l" t="t" r="r" b="b"/>
                <a:pathLst>
                  <a:path w="420" h="399" extrusionOk="0">
                    <a:moveTo>
                      <a:pt x="305" y="1"/>
                    </a:moveTo>
                    <a:lnTo>
                      <a:pt x="305" y="1"/>
                    </a:lnTo>
                    <a:cubicBezTo>
                      <a:pt x="244" y="31"/>
                      <a:pt x="213" y="62"/>
                      <a:pt x="153" y="92"/>
                    </a:cubicBezTo>
                    <a:cubicBezTo>
                      <a:pt x="31" y="153"/>
                      <a:pt x="1" y="274"/>
                      <a:pt x="31" y="366"/>
                    </a:cubicBezTo>
                    <a:cubicBezTo>
                      <a:pt x="31" y="396"/>
                      <a:pt x="31" y="396"/>
                      <a:pt x="31" y="396"/>
                    </a:cubicBezTo>
                    <a:cubicBezTo>
                      <a:pt x="45" y="397"/>
                      <a:pt x="59" y="398"/>
                      <a:pt x="72" y="398"/>
                    </a:cubicBezTo>
                    <a:cubicBezTo>
                      <a:pt x="317" y="398"/>
                      <a:pt x="420" y="145"/>
                      <a:pt x="30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79"/>
              <p:cNvSpPr/>
              <p:nvPr/>
            </p:nvSpPr>
            <p:spPr>
              <a:xfrm>
                <a:off x="6759676" y="7144345"/>
                <a:ext cx="1609" cy="8836"/>
              </a:xfrm>
              <a:custGeom>
                <a:avLst/>
                <a:gdLst/>
                <a:ahLst/>
                <a:cxnLst/>
                <a:rect l="l" t="t" r="r" b="b"/>
                <a:pathLst>
                  <a:path w="61" h="335" extrusionOk="0">
                    <a:moveTo>
                      <a:pt x="61" y="0"/>
                    </a:moveTo>
                    <a:cubicBezTo>
                      <a:pt x="0" y="122"/>
                      <a:pt x="0" y="213"/>
                      <a:pt x="61" y="335"/>
                    </a:cubicBezTo>
                    <a:cubicBezTo>
                      <a:pt x="61" y="213"/>
                      <a:pt x="61" y="122"/>
                      <a:pt x="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79"/>
              <p:cNvSpPr/>
              <p:nvPr/>
            </p:nvSpPr>
            <p:spPr>
              <a:xfrm>
                <a:off x="6786924" y="7043319"/>
                <a:ext cx="157975" cy="108253"/>
              </a:xfrm>
              <a:custGeom>
                <a:avLst/>
                <a:gdLst/>
                <a:ahLst/>
                <a:cxnLst/>
                <a:rect l="l" t="t" r="r" b="b"/>
                <a:pathLst>
                  <a:path w="5989" h="4104" extrusionOk="0">
                    <a:moveTo>
                      <a:pt x="5958" y="1"/>
                    </a:moveTo>
                    <a:cubicBezTo>
                      <a:pt x="4074" y="1186"/>
                      <a:pt x="2098" y="2280"/>
                      <a:pt x="1" y="3253"/>
                    </a:cubicBezTo>
                    <a:cubicBezTo>
                      <a:pt x="1" y="3527"/>
                      <a:pt x="31" y="3830"/>
                      <a:pt x="31" y="4104"/>
                    </a:cubicBezTo>
                    <a:cubicBezTo>
                      <a:pt x="2098" y="3253"/>
                      <a:pt x="4074" y="2250"/>
                      <a:pt x="5989" y="1125"/>
                    </a:cubicBezTo>
                    <a:cubicBezTo>
                      <a:pt x="5989" y="761"/>
                      <a:pt x="5958" y="365"/>
                      <a:pt x="5958"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79"/>
              <p:cNvSpPr/>
              <p:nvPr/>
            </p:nvSpPr>
            <p:spPr>
              <a:xfrm>
                <a:off x="6943263" y="6818820"/>
                <a:ext cx="270237" cy="254200"/>
              </a:xfrm>
              <a:custGeom>
                <a:avLst/>
                <a:gdLst/>
                <a:ahLst/>
                <a:cxnLst/>
                <a:rect l="l" t="t" r="r" b="b"/>
                <a:pathLst>
                  <a:path w="10245" h="9637" extrusionOk="0">
                    <a:moveTo>
                      <a:pt x="10001" y="1"/>
                    </a:moveTo>
                    <a:cubicBezTo>
                      <a:pt x="7113" y="3284"/>
                      <a:pt x="3770" y="6110"/>
                      <a:pt x="1" y="8512"/>
                    </a:cubicBezTo>
                    <a:cubicBezTo>
                      <a:pt x="31" y="8876"/>
                      <a:pt x="62" y="9272"/>
                      <a:pt x="62" y="9636"/>
                    </a:cubicBezTo>
                    <a:cubicBezTo>
                      <a:pt x="3831" y="7387"/>
                      <a:pt x="7265" y="4651"/>
                      <a:pt x="10244" y="1460"/>
                    </a:cubicBezTo>
                    <a:cubicBezTo>
                      <a:pt x="10153" y="974"/>
                      <a:pt x="10092" y="487"/>
                      <a:pt x="1000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79"/>
              <p:cNvSpPr/>
              <p:nvPr/>
            </p:nvSpPr>
            <p:spPr>
              <a:xfrm>
                <a:off x="6761258" y="7129098"/>
                <a:ext cx="26483" cy="30123"/>
              </a:xfrm>
              <a:custGeom>
                <a:avLst/>
                <a:gdLst/>
                <a:ahLst/>
                <a:cxnLst/>
                <a:rect l="l" t="t" r="r" b="b"/>
                <a:pathLst>
                  <a:path w="1004" h="1142" extrusionOk="0">
                    <a:moveTo>
                      <a:pt x="974" y="1"/>
                    </a:moveTo>
                    <a:cubicBezTo>
                      <a:pt x="700" y="123"/>
                      <a:pt x="427" y="275"/>
                      <a:pt x="153" y="396"/>
                    </a:cubicBezTo>
                    <a:cubicBezTo>
                      <a:pt x="62" y="427"/>
                      <a:pt x="31" y="518"/>
                      <a:pt x="1" y="578"/>
                    </a:cubicBezTo>
                    <a:cubicBezTo>
                      <a:pt x="1" y="700"/>
                      <a:pt x="1" y="791"/>
                      <a:pt x="1" y="913"/>
                    </a:cubicBezTo>
                    <a:cubicBezTo>
                      <a:pt x="76" y="1037"/>
                      <a:pt x="191" y="1142"/>
                      <a:pt x="331" y="1142"/>
                    </a:cubicBezTo>
                    <a:cubicBezTo>
                      <a:pt x="362" y="1142"/>
                      <a:pt x="394" y="1137"/>
                      <a:pt x="427" y="1126"/>
                    </a:cubicBezTo>
                    <a:cubicBezTo>
                      <a:pt x="639" y="1034"/>
                      <a:pt x="822" y="943"/>
                      <a:pt x="1004" y="852"/>
                    </a:cubicBezTo>
                    <a:cubicBezTo>
                      <a:pt x="1004" y="578"/>
                      <a:pt x="974" y="275"/>
                      <a:pt x="97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79"/>
              <p:cNvSpPr/>
              <p:nvPr/>
            </p:nvSpPr>
            <p:spPr>
              <a:xfrm>
                <a:off x="6778114" y="7491499"/>
                <a:ext cx="5618" cy="8863"/>
              </a:xfrm>
              <a:custGeom>
                <a:avLst/>
                <a:gdLst/>
                <a:ahLst/>
                <a:cxnLst/>
                <a:rect l="l" t="t" r="r" b="b"/>
                <a:pathLst>
                  <a:path w="213" h="336" extrusionOk="0">
                    <a:moveTo>
                      <a:pt x="91" y="1"/>
                    </a:moveTo>
                    <a:cubicBezTo>
                      <a:pt x="0" y="122"/>
                      <a:pt x="61" y="305"/>
                      <a:pt x="213" y="335"/>
                    </a:cubicBezTo>
                    <a:cubicBezTo>
                      <a:pt x="213" y="214"/>
                      <a:pt x="213" y="122"/>
                      <a:pt x="21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4" name="Google Shape;3454;p79"/>
              <p:cNvSpPr/>
              <p:nvPr/>
            </p:nvSpPr>
            <p:spPr>
              <a:xfrm>
                <a:off x="6807762" y="7412129"/>
                <a:ext cx="122708" cy="82614"/>
              </a:xfrm>
              <a:custGeom>
                <a:avLst/>
                <a:gdLst/>
                <a:ahLst/>
                <a:cxnLst/>
                <a:rect l="l" t="t" r="r" b="b"/>
                <a:pathLst>
                  <a:path w="4652" h="3132" extrusionOk="0">
                    <a:moveTo>
                      <a:pt x="4651" y="1"/>
                    </a:moveTo>
                    <a:lnTo>
                      <a:pt x="4651" y="1"/>
                    </a:lnTo>
                    <a:cubicBezTo>
                      <a:pt x="3162" y="912"/>
                      <a:pt x="1612" y="1703"/>
                      <a:pt x="1" y="2493"/>
                    </a:cubicBezTo>
                    <a:cubicBezTo>
                      <a:pt x="1" y="2706"/>
                      <a:pt x="31" y="2919"/>
                      <a:pt x="31" y="3131"/>
                    </a:cubicBezTo>
                    <a:cubicBezTo>
                      <a:pt x="1581" y="2645"/>
                      <a:pt x="3101" y="2007"/>
                      <a:pt x="4499" y="1216"/>
                    </a:cubicBezTo>
                    <a:cubicBezTo>
                      <a:pt x="4560" y="791"/>
                      <a:pt x="4591" y="396"/>
                      <a:pt x="465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5" name="Google Shape;3455;p79"/>
              <p:cNvSpPr/>
              <p:nvPr/>
            </p:nvSpPr>
            <p:spPr>
              <a:xfrm>
                <a:off x="6926434" y="7089822"/>
                <a:ext cx="307905" cy="354408"/>
              </a:xfrm>
              <a:custGeom>
                <a:avLst/>
                <a:gdLst/>
                <a:ahLst/>
                <a:cxnLst/>
                <a:rect l="l" t="t" r="r" b="b"/>
                <a:pathLst>
                  <a:path w="11673" h="13436" extrusionOk="0">
                    <a:moveTo>
                      <a:pt x="11672" y="1"/>
                    </a:moveTo>
                    <a:cubicBezTo>
                      <a:pt x="9454" y="3010"/>
                      <a:pt x="7295" y="6019"/>
                      <a:pt x="4651" y="8694"/>
                    </a:cubicBezTo>
                    <a:cubicBezTo>
                      <a:pt x="3253" y="10092"/>
                      <a:pt x="1733" y="11217"/>
                      <a:pt x="152" y="12220"/>
                    </a:cubicBezTo>
                    <a:cubicBezTo>
                      <a:pt x="92" y="12615"/>
                      <a:pt x="61" y="13010"/>
                      <a:pt x="0" y="13435"/>
                    </a:cubicBezTo>
                    <a:cubicBezTo>
                      <a:pt x="4833" y="10700"/>
                      <a:pt x="8785" y="6262"/>
                      <a:pt x="11672" y="1672"/>
                    </a:cubicBezTo>
                    <a:cubicBezTo>
                      <a:pt x="11672" y="1125"/>
                      <a:pt x="11672" y="548"/>
                      <a:pt x="1167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6" name="Google Shape;3456;p79"/>
              <p:cNvSpPr/>
              <p:nvPr/>
            </p:nvSpPr>
            <p:spPr>
              <a:xfrm>
                <a:off x="6783732" y="7477888"/>
                <a:ext cx="24874" cy="23265"/>
              </a:xfrm>
              <a:custGeom>
                <a:avLst/>
                <a:gdLst/>
                <a:ahLst/>
                <a:cxnLst/>
                <a:rect l="l" t="t" r="r" b="b"/>
                <a:pathLst>
                  <a:path w="943" h="882" extrusionOk="0">
                    <a:moveTo>
                      <a:pt x="912" y="0"/>
                    </a:moveTo>
                    <a:cubicBezTo>
                      <a:pt x="760" y="61"/>
                      <a:pt x="608" y="152"/>
                      <a:pt x="456" y="213"/>
                    </a:cubicBezTo>
                    <a:cubicBezTo>
                      <a:pt x="486" y="365"/>
                      <a:pt x="426" y="517"/>
                      <a:pt x="243" y="517"/>
                    </a:cubicBezTo>
                    <a:lnTo>
                      <a:pt x="0" y="517"/>
                    </a:lnTo>
                    <a:cubicBezTo>
                      <a:pt x="0" y="638"/>
                      <a:pt x="0" y="730"/>
                      <a:pt x="0" y="851"/>
                    </a:cubicBezTo>
                    <a:cubicBezTo>
                      <a:pt x="30" y="851"/>
                      <a:pt x="61" y="882"/>
                      <a:pt x="91" y="882"/>
                    </a:cubicBezTo>
                    <a:cubicBezTo>
                      <a:pt x="395" y="790"/>
                      <a:pt x="669" y="699"/>
                      <a:pt x="942" y="638"/>
                    </a:cubicBezTo>
                    <a:cubicBezTo>
                      <a:pt x="942" y="426"/>
                      <a:pt x="912" y="213"/>
                      <a:pt x="91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7" name="Google Shape;3457;p79"/>
              <p:cNvSpPr/>
              <p:nvPr/>
            </p:nvSpPr>
            <p:spPr>
              <a:xfrm>
                <a:off x="6780514" y="7489098"/>
                <a:ext cx="3218" cy="2427"/>
              </a:xfrm>
              <a:custGeom>
                <a:avLst/>
                <a:gdLst/>
                <a:ahLst/>
                <a:cxnLst/>
                <a:rect l="l" t="t" r="r" b="b"/>
                <a:pathLst>
                  <a:path w="122" h="92" extrusionOk="0">
                    <a:moveTo>
                      <a:pt x="92" y="1"/>
                    </a:moveTo>
                    <a:cubicBezTo>
                      <a:pt x="92" y="31"/>
                      <a:pt x="61" y="31"/>
                      <a:pt x="61" y="31"/>
                    </a:cubicBezTo>
                    <a:cubicBezTo>
                      <a:pt x="31" y="31"/>
                      <a:pt x="31" y="61"/>
                      <a:pt x="0" y="92"/>
                    </a:cubicBezTo>
                    <a:lnTo>
                      <a:pt x="122" y="92"/>
                    </a:lnTo>
                    <a:cubicBezTo>
                      <a:pt x="122" y="61"/>
                      <a:pt x="122" y="31"/>
                      <a:pt x="9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79"/>
              <p:cNvSpPr/>
              <p:nvPr/>
            </p:nvSpPr>
            <p:spPr>
              <a:xfrm>
                <a:off x="6782914" y="7483480"/>
                <a:ext cx="13664" cy="8045"/>
              </a:xfrm>
              <a:custGeom>
                <a:avLst/>
                <a:gdLst/>
                <a:ahLst/>
                <a:cxnLst/>
                <a:rect l="l" t="t" r="r" b="b"/>
                <a:pathLst>
                  <a:path w="518" h="305" extrusionOk="0">
                    <a:moveTo>
                      <a:pt x="487" y="1"/>
                    </a:moveTo>
                    <a:lnTo>
                      <a:pt x="487" y="1"/>
                    </a:lnTo>
                    <a:cubicBezTo>
                      <a:pt x="335" y="62"/>
                      <a:pt x="183" y="153"/>
                      <a:pt x="1" y="214"/>
                    </a:cubicBezTo>
                    <a:cubicBezTo>
                      <a:pt x="31" y="244"/>
                      <a:pt x="31" y="274"/>
                      <a:pt x="31" y="305"/>
                    </a:cubicBezTo>
                    <a:lnTo>
                      <a:pt x="274" y="305"/>
                    </a:lnTo>
                    <a:cubicBezTo>
                      <a:pt x="457" y="305"/>
                      <a:pt x="517" y="153"/>
                      <a:pt x="487"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79"/>
              <p:cNvSpPr/>
              <p:nvPr/>
            </p:nvSpPr>
            <p:spPr>
              <a:xfrm>
                <a:off x="6820608" y="7683923"/>
                <a:ext cx="62541" cy="33710"/>
              </a:xfrm>
              <a:custGeom>
                <a:avLst/>
                <a:gdLst/>
                <a:ahLst/>
                <a:cxnLst/>
                <a:rect l="l" t="t" r="r" b="b"/>
                <a:pathLst>
                  <a:path w="2371" h="1278" extrusionOk="0">
                    <a:moveTo>
                      <a:pt x="2371" y="1"/>
                    </a:moveTo>
                    <a:cubicBezTo>
                      <a:pt x="1550" y="153"/>
                      <a:pt x="699" y="244"/>
                      <a:pt x="0" y="669"/>
                    </a:cubicBezTo>
                    <a:cubicBezTo>
                      <a:pt x="0" y="882"/>
                      <a:pt x="31" y="1095"/>
                      <a:pt x="31" y="1277"/>
                    </a:cubicBezTo>
                    <a:cubicBezTo>
                      <a:pt x="760" y="1247"/>
                      <a:pt x="1459" y="1125"/>
                      <a:pt x="2128" y="1004"/>
                    </a:cubicBezTo>
                    <a:cubicBezTo>
                      <a:pt x="2219" y="669"/>
                      <a:pt x="2280" y="335"/>
                      <a:pt x="237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79"/>
              <p:cNvSpPr/>
              <p:nvPr/>
            </p:nvSpPr>
            <p:spPr>
              <a:xfrm>
                <a:off x="6876713" y="7436185"/>
                <a:ext cx="332779" cy="274220"/>
              </a:xfrm>
              <a:custGeom>
                <a:avLst/>
                <a:gdLst/>
                <a:ahLst/>
                <a:cxnLst/>
                <a:rect l="l" t="t" r="r" b="b"/>
                <a:pathLst>
                  <a:path w="12616" h="10396" extrusionOk="0">
                    <a:moveTo>
                      <a:pt x="12615" y="0"/>
                    </a:moveTo>
                    <a:lnTo>
                      <a:pt x="12615" y="0"/>
                    </a:lnTo>
                    <a:cubicBezTo>
                      <a:pt x="11582" y="1095"/>
                      <a:pt x="10548" y="2159"/>
                      <a:pt x="9545" y="3253"/>
                    </a:cubicBezTo>
                    <a:cubicBezTo>
                      <a:pt x="7205" y="5806"/>
                      <a:pt x="4591" y="8086"/>
                      <a:pt x="1247" y="9180"/>
                    </a:cubicBezTo>
                    <a:cubicBezTo>
                      <a:pt x="913" y="9271"/>
                      <a:pt x="578" y="9332"/>
                      <a:pt x="244" y="9393"/>
                    </a:cubicBezTo>
                    <a:cubicBezTo>
                      <a:pt x="153" y="9727"/>
                      <a:pt x="92" y="10061"/>
                      <a:pt x="1" y="10396"/>
                    </a:cubicBezTo>
                    <a:cubicBezTo>
                      <a:pt x="3010" y="9818"/>
                      <a:pt x="5563" y="8450"/>
                      <a:pt x="8086" y="6353"/>
                    </a:cubicBezTo>
                    <a:cubicBezTo>
                      <a:pt x="9393" y="5289"/>
                      <a:pt x="10670" y="4134"/>
                      <a:pt x="11916" y="2918"/>
                    </a:cubicBezTo>
                    <a:cubicBezTo>
                      <a:pt x="12190" y="2037"/>
                      <a:pt x="12402" y="1064"/>
                      <a:pt x="1261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79"/>
              <p:cNvSpPr/>
              <p:nvPr/>
            </p:nvSpPr>
            <p:spPr>
              <a:xfrm>
                <a:off x="6807129" y="7701569"/>
                <a:ext cx="14297" cy="16934"/>
              </a:xfrm>
              <a:custGeom>
                <a:avLst/>
                <a:gdLst/>
                <a:ahLst/>
                <a:cxnLst/>
                <a:rect l="l" t="t" r="r" b="b"/>
                <a:pathLst>
                  <a:path w="542" h="642" extrusionOk="0">
                    <a:moveTo>
                      <a:pt x="511" y="0"/>
                    </a:moveTo>
                    <a:cubicBezTo>
                      <a:pt x="390" y="61"/>
                      <a:pt x="238" y="152"/>
                      <a:pt x="116" y="274"/>
                    </a:cubicBezTo>
                    <a:cubicBezTo>
                      <a:pt x="1" y="389"/>
                      <a:pt x="77" y="641"/>
                      <a:pt x="240" y="641"/>
                    </a:cubicBezTo>
                    <a:cubicBezTo>
                      <a:pt x="249" y="641"/>
                      <a:pt x="259" y="640"/>
                      <a:pt x="268" y="639"/>
                    </a:cubicBezTo>
                    <a:cubicBezTo>
                      <a:pt x="359" y="639"/>
                      <a:pt x="450" y="639"/>
                      <a:pt x="542" y="608"/>
                    </a:cubicBezTo>
                    <a:lnTo>
                      <a:pt x="511" y="0"/>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62" name="Google Shape;3462;p79"/>
            <p:cNvGrpSpPr/>
            <p:nvPr/>
          </p:nvGrpSpPr>
          <p:grpSpPr>
            <a:xfrm>
              <a:off x="729721" y="2787712"/>
              <a:ext cx="4162797" cy="1998575"/>
              <a:chOff x="2474221" y="2781748"/>
              <a:chExt cx="4196368" cy="2014693"/>
            </a:xfrm>
          </p:grpSpPr>
          <p:grpSp>
            <p:nvGrpSpPr>
              <p:cNvPr id="3463" name="Google Shape;3463;p79"/>
              <p:cNvGrpSpPr/>
              <p:nvPr/>
            </p:nvGrpSpPr>
            <p:grpSpPr>
              <a:xfrm>
                <a:off x="2474221" y="2781748"/>
                <a:ext cx="4196368" cy="2014693"/>
                <a:chOff x="1313950" y="2027925"/>
                <a:chExt cx="6516100" cy="3128405"/>
              </a:xfrm>
            </p:grpSpPr>
            <p:sp>
              <p:nvSpPr>
                <p:cNvPr id="3464" name="Google Shape;3464;p79"/>
                <p:cNvSpPr/>
                <p:nvPr/>
              </p:nvSpPr>
              <p:spPr>
                <a:xfrm>
                  <a:off x="6738075" y="4060625"/>
                  <a:ext cx="1039550" cy="1050950"/>
                </a:xfrm>
                <a:custGeom>
                  <a:avLst/>
                  <a:gdLst/>
                  <a:ahLst/>
                  <a:cxnLst/>
                  <a:rect l="l" t="t" r="r" b="b"/>
                  <a:pathLst>
                    <a:path w="41582" h="42038" extrusionOk="0">
                      <a:moveTo>
                        <a:pt x="41582" y="1"/>
                      </a:moveTo>
                      <a:lnTo>
                        <a:pt x="0" y="2311"/>
                      </a:lnTo>
                      <a:lnTo>
                        <a:pt x="3131" y="42038"/>
                      </a:lnTo>
                      <a:lnTo>
                        <a:pt x="39484" y="40944"/>
                      </a:lnTo>
                      <a:lnTo>
                        <a:pt x="41582"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79"/>
                <p:cNvSpPr/>
                <p:nvPr/>
              </p:nvSpPr>
              <p:spPr>
                <a:xfrm>
                  <a:off x="6437150" y="3809875"/>
                  <a:ext cx="1351125" cy="1313100"/>
                </a:xfrm>
                <a:custGeom>
                  <a:avLst/>
                  <a:gdLst/>
                  <a:ahLst/>
                  <a:cxnLst/>
                  <a:rect l="l" t="t" r="r" b="b"/>
                  <a:pathLst>
                    <a:path w="54045" h="52524" extrusionOk="0">
                      <a:moveTo>
                        <a:pt x="1520" y="0"/>
                      </a:moveTo>
                      <a:lnTo>
                        <a:pt x="1" y="52524"/>
                      </a:lnTo>
                      <a:lnTo>
                        <a:pt x="15168" y="52068"/>
                      </a:lnTo>
                      <a:lnTo>
                        <a:pt x="12037" y="12341"/>
                      </a:lnTo>
                      <a:lnTo>
                        <a:pt x="53619" y="10031"/>
                      </a:lnTo>
                      <a:lnTo>
                        <a:pt x="54044" y="1702"/>
                      </a:lnTo>
                      <a:lnTo>
                        <a:pt x="1520"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79"/>
                <p:cNvSpPr/>
                <p:nvPr/>
              </p:nvSpPr>
              <p:spPr>
                <a:xfrm>
                  <a:off x="6475150" y="3328100"/>
                  <a:ext cx="1354900" cy="525100"/>
                </a:xfrm>
                <a:custGeom>
                  <a:avLst/>
                  <a:gdLst/>
                  <a:ahLst/>
                  <a:cxnLst/>
                  <a:rect l="l" t="t" r="r" b="b"/>
                  <a:pathLst>
                    <a:path w="54196" h="21004" extrusionOk="0">
                      <a:moveTo>
                        <a:pt x="548" y="0"/>
                      </a:moveTo>
                      <a:lnTo>
                        <a:pt x="0" y="19271"/>
                      </a:lnTo>
                      <a:lnTo>
                        <a:pt x="54196" y="21004"/>
                      </a:lnTo>
                      <a:lnTo>
                        <a:pt x="54196" y="21004"/>
                      </a:lnTo>
                      <a:lnTo>
                        <a:pt x="47722" y="5137"/>
                      </a:lnTo>
                      <a:lnTo>
                        <a:pt x="54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79"/>
                <p:cNvSpPr/>
                <p:nvPr/>
              </p:nvSpPr>
              <p:spPr>
                <a:xfrm>
                  <a:off x="6468300" y="3809875"/>
                  <a:ext cx="1361750" cy="100325"/>
                </a:xfrm>
                <a:custGeom>
                  <a:avLst/>
                  <a:gdLst/>
                  <a:ahLst/>
                  <a:cxnLst/>
                  <a:rect l="l" t="t" r="r" b="b"/>
                  <a:pathLst>
                    <a:path w="54470" h="4013" extrusionOk="0">
                      <a:moveTo>
                        <a:pt x="274" y="0"/>
                      </a:moveTo>
                      <a:lnTo>
                        <a:pt x="1" y="3435"/>
                      </a:lnTo>
                      <a:lnTo>
                        <a:pt x="53619" y="4012"/>
                      </a:lnTo>
                      <a:lnTo>
                        <a:pt x="54470" y="1733"/>
                      </a:lnTo>
                      <a:lnTo>
                        <a:pt x="27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79"/>
                <p:cNvSpPr/>
                <p:nvPr/>
              </p:nvSpPr>
              <p:spPr>
                <a:xfrm>
                  <a:off x="2639200" y="2169275"/>
                  <a:ext cx="3892200" cy="955950"/>
                </a:xfrm>
                <a:custGeom>
                  <a:avLst/>
                  <a:gdLst/>
                  <a:ahLst/>
                  <a:cxnLst/>
                  <a:rect l="l" t="t" r="r" b="b"/>
                  <a:pathLst>
                    <a:path w="155688" h="38238" extrusionOk="0">
                      <a:moveTo>
                        <a:pt x="76051" y="0"/>
                      </a:moveTo>
                      <a:lnTo>
                        <a:pt x="1" y="25259"/>
                      </a:lnTo>
                      <a:lnTo>
                        <a:pt x="305" y="35806"/>
                      </a:lnTo>
                      <a:lnTo>
                        <a:pt x="155171" y="38238"/>
                      </a:lnTo>
                      <a:lnTo>
                        <a:pt x="155688" y="25259"/>
                      </a:lnTo>
                      <a:lnTo>
                        <a:pt x="76051"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79"/>
                <p:cNvSpPr/>
                <p:nvPr/>
              </p:nvSpPr>
              <p:spPr>
                <a:xfrm>
                  <a:off x="2812475" y="2277925"/>
                  <a:ext cx="3559350" cy="705975"/>
                </a:xfrm>
                <a:custGeom>
                  <a:avLst/>
                  <a:gdLst/>
                  <a:ahLst/>
                  <a:cxnLst/>
                  <a:rect l="l" t="t" r="r" b="b"/>
                  <a:pathLst>
                    <a:path w="142374" h="28239" extrusionOk="0">
                      <a:moveTo>
                        <a:pt x="69515" y="1"/>
                      </a:moveTo>
                      <a:lnTo>
                        <a:pt x="1277" y="20730"/>
                      </a:lnTo>
                      <a:lnTo>
                        <a:pt x="0" y="25776"/>
                      </a:lnTo>
                      <a:lnTo>
                        <a:pt x="142374" y="28238"/>
                      </a:lnTo>
                      <a:lnTo>
                        <a:pt x="142374" y="22676"/>
                      </a:lnTo>
                      <a:lnTo>
                        <a:pt x="69515"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79"/>
                <p:cNvSpPr/>
                <p:nvPr/>
              </p:nvSpPr>
              <p:spPr>
                <a:xfrm>
                  <a:off x="2646800" y="3064425"/>
                  <a:ext cx="3871675" cy="2079075"/>
                </a:xfrm>
                <a:custGeom>
                  <a:avLst/>
                  <a:gdLst/>
                  <a:ahLst/>
                  <a:cxnLst/>
                  <a:rect l="l" t="t" r="r" b="b"/>
                  <a:pathLst>
                    <a:path w="154867" h="83163" extrusionOk="0">
                      <a:moveTo>
                        <a:pt x="1" y="0"/>
                      </a:moveTo>
                      <a:lnTo>
                        <a:pt x="2372" y="83162"/>
                      </a:lnTo>
                      <a:lnTo>
                        <a:pt x="31795" y="82919"/>
                      </a:lnTo>
                      <a:cubicBezTo>
                        <a:pt x="27387" y="64044"/>
                        <a:pt x="18725" y="25411"/>
                        <a:pt x="18725" y="25411"/>
                      </a:cubicBezTo>
                      <a:lnTo>
                        <a:pt x="154138" y="20487"/>
                      </a:lnTo>
                      <a:lnTo>
                        <a:pt x="154867" y="2432"/>
                      </a:lnTo>
                      <a:lnTo>
                        <a:pt x="1"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79"/>
                <p:cNvSpPr/>
                <p:nvPr/>
              </p:nvSpPr>
              <p:spPr>
                <a:xfrm>
                  <a:off x="3114900" y="3576575"/>
                  <a:ext cx="3385350" cy="1560850"/>
                </a:xfrm>
                <a:custGeom>
                  <a:avLst/>
                  <a:gdLst/>
                  <a:ahLst/>
                  <a:cxnLst/>
                  <a:rect l="l" t="t" r="r" b="b"/>
                  <a:pathLst>
                    <a:path w="135414" h="62434" extrusionOk="0">
                      <a:moveTo>
                        <a:pt x="135414" y="1"/>
                      </a:moveTo>
                      <a:lnTo>
                        <a:pt x="1" y="4925"/>
                      </a:lnTo>
                      <a:cubicBezTo>
                        <a:pt x="1" y="4925"/>
                        <a:pt x="8663" y="43558"/>
                        <a:pt x="13071" y="62433"/>
                      </a:cubicBezTo>
                      <a:lnTo>
                        <a:pt x="132921" y="61339"/>
                      </a:lnTo>
                      <a:lnTo>
                        <a:pt x="135414"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79"/>
                <p:cNvSpPr/>
                <p:nvPr/>
              </p:nvSpPr>
              <p:spPr>
                <a:xfrm rot="-61885">
                  <a:off x="3619099" y="3790410"/>
                  <a:ext cx="1823706" cy="1345724"/>
                </a:xfrm>
                <a:custGeom>
                  <a:avLst/>
                  <a:gdLst/>
                  <a:ahLst/>
                  <a:cxnLst/>
                  <a:rect l="l" t="t" r="r" b="b"/>
                  <a:pathLst>
                    <a:path w="72951" h="53831" extrusionOk="0">
                      <a:moveTo>
                        <a:pt x="72951" y="0"/>
                      </a:moveTo>
                      <a:lnTo>
                        <a:pt x="1" y="1064"/>
                      </a:lnTo>
                      <a:lnTo>
                        <a:pt x="5047" y="53162"/>
                      </a:lnTo>
                      <a:lnTo>
                        <a:pt x="8664" y="53162"/>
                      </a:lnTo>
                      <a:lnTo>
                        <a:pt x="66324" y="53831"/>
                      </a:lnTo>
                      <a:lnTo>
                        <a:pt x="70094" y="53831"/>
                      </a:lnTo>
                      <a:lnTo>
                        <a:pt x="72951"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79"/>
                <p:cNvSpPr/>
                <p:nvPr/>
              </p:nvSpPr>
              <p:spPr>
                <a:xfrm>
                  <a:off x="1355750" y="3830375"/>
                  <a:ext cx="1325275" cy="1286525"/>
                </a:xfrm>
                <a:custGeom>
                  <a:avLst/>
                  <a:gdLst/>
                  <a:ahLst/>
                  <a:cxnLst/>
                  <a:rect l="l" t="t" r="r" b="b"/>
                  <a:pathLst>
                    <a:path w="53011" h="51461" extrusionOk="0">
                      <a:moveTo>
                        <a:pt x="52524" y="1"/>
                      </a:moveTo>
                      <a:lnTo>
                        <a:pt x="1" y="1703"/>
                      </a:lnTo>
                      <a:lnTo>
                        <a:pt x="2523" y="51005"/>
                      </a:lnTo>
                      <a:lnTo>
                        <a:pt x="18542" y="51461"/>
                      </a:lnTo>
                      <a:lnTo>
                        <a:pt x="11338" y="14256"/>
                      </a:lnTo>
                      <a:lnTo>
                        <a:pt x="11338" y="14256"/>
                      </a:lnTo>
                      <a:lnTo>
                        <a:pt x="53011" y="17053"/>
                      </a:lnTo>
                      <a:lnTo>
                        <a:pt x="52524"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79"/>
                <p:cNvSpPr/>
                <p:nvPr/>
              </p:nvSpPr>
              <p:spPr>
                <a:xfrm>
                  <a:off x="1639200" y="4186775"/>
                  <a:ext cx="1066900" cy="956725"/>
                </a:xfrm>
                <a:custGeom>
                  <a:avLst/>
                  <a:gdLst/>
                  <a:ahLst/>
                  <a:cxnLst/>
                  <a:rect l="l" t="t" r="r" b="b"/>
                  <a:pathLst>
                    <a:path w="42676" h="38269" extrusionOk="0">
                      <a:moveTo>
                        <a:pt x="0" y="0"/>
                      </a:moveTo>
                      <a:lnTo>
                        <a:pt x="7204" y="37205"/>
                      </a:lnTo>
                      <a:lnTo>
                        <a:pt x="42676" y="38268"/>
                      </a:lnTo>
                      <a:lnTo>
                        <a:pt x="42676" y="38268"/>
                      </a:lnTo>
                      <a:lnTo>
                        <a:pt x="41673" y="2797"/>
                      </a:lnTo>
                      <a:lnTo>
                        <a:pt x="0" y="0"/>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79"/>
                <p:cNvSpPr/>
                <p:nvPr/>
              </p:nvSpPr>
              <p:spPr>
                <a:xfrm>
                  <a:off x="1313950" y="3349375"/>
                  <a:ext cx="1354925" cy="525100"/>
                </a:xfrm>
                <a:custGeom>
                  <a:avLst/>
                  <a:gdLst/>
                  <a:ahLst/>
                  <a:cxnLst/>
                  <a:rect l="l" t="t" r="r" b="b"/>
                  <a:pathLst>
                    <a:path w="54197" h="21004" extrusionOk="0">
                      <a:moveTo>
                        <a:pt x="53649" y="0"/>
                      </a:moveTo>
                      <a:lnTo>
                        <a:pt x="6475" y="5137"/>
                      </a:lnTo>
                      <a:lnTo>
                        <a:pt x="1" y="21004"/>
                      </a:lnTo>
                      <a:lnTo>
                        <a:pt x="54196" y="19241"/>
                      </a:lnTo>
                      <a:lnTo>
                        <a:pt x="53649"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79"/>
                <p:cNvSpPr/>
                <p:nvPr/>
              </p:nvSpPr>
              <p:spPr>
                <a:xfrm>
                  <a:off x="2579175" y="2983875"/>
                  <a:ext cx="3990975" cy="243950"/>
                </a:xfrm>
                <a:custGeom>
                  <a:avLst/>
                  <a:gdLst/>
                  <a:ahLst/>
                  <a:cxnLst/>
                  <a:rect l="l" t="t" r="r" b="b"/>
                  <a:pathLst>
                    <a:path w="159639" h="9758" extrusionOk="0">
                      <a:moveTo>
                        <a:pt x="1" y="0"/>
                      </a:moveTo>
                      <a:lnTo>
                        <a:pt x="821" y="9757"/>
                      </a:lnTo>
                      <a:lnTo>
                        <a:pt x="159639" y="9757"/>
                      </a:lnTo>
                      <a:lnTo>
                        <a:pt x="159639" y="1429"/>
                      </a:lnTo>
                      <a:lnTo>
                        <a:pt x="1"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79"/>
                <p:cNvSpPr/>
                <p:nvPr/>
              </p:nvSpPr>
              <p:spPr>
                <a:xfrm>
                  <a:off x="2599700" y="3227800"/>
                  <a:ext cx="3970450" cy="76000"/>
                </a:xfrm>
                <a:custGeom>
                  <a:avLst/>
                  <a:gdLst/>
                  <a:ahLst/>
                  <a:cxnLst/>
                  <a:rect l="l" t="t" r="r" b="b"/>
                  <a:pathLst>
                    <a:path w="158818" h="3040" extrusionOk="0">
                      <a:moveTo>
                        <a:pt x="0" y="0"/>
                      </a:moveTo>
                      <a:lnTo>
                        <a:pt x="1338" y="3040"/>
                      </a:lnTo>
                      <a:lnTo>
                        <a:pt x="157055" y="3040"/>
                      </a:lnTo>
                      <a:lnTo>
                        <a:pt x="15881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79"/>
                <p:cNvSpPr/>
                <p:nvPr/>
              </p:nvSpPr>
              <p:spPr>
                <a:xfrm>
                  <a:off x="2535875" y="2055275"/>
                  <a:ext cx="4089000" cy="860225"/>
                </a:xfrm>
                <a:custGeom>
                  <a:avLst/>
                  <a:gdLst/>
                  <a:ahLst/>
                  <a:cxnLst/>
                  <a:rect l="l" t="t" r="r" b="b"/>
                  <a:pathLst>
                    <a:path w="163560" h="34409" extrusionOk="0">
                      <a:moveTo>
                        <a:pt x="81734" y="1"/>
                      </a:moveTo>
                      <a:lnTo>
                        <a:pt x="0" y="26840"/>
                      </a:lnTo>
                      <a:lnTo>
                        <a:pt x="426" y="32828"/>
                      </a:lnTo>
                      <a:lnTo>
                        <a:pt x="80883" y="6262"/>
                      </a:lnTo>
                      <a:lnTo>
                        <a:pt x="163559" y="34409"/>
                      </a:lnTo>
                      <a:lnTo>
                        <a:pt x="163559" y="25685"/>
                      </a:lnTo>
                      <a:lnTo>
                        <a:pt x="8173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79"/>
                <p:cNvSpPr/>
                <p:nvPr/>
              </p:nvSpPr>
              <p:spPr>
                <a:xfrm>
                  <a:off x="2520675" y="2027925"/>
                  <a:ext cx="4104200" cy="860225"/>
                </a:xfrm>
                <a:custGeom>
                  <a:avLst/>
                  <a:gdLst/>
                  <a:ahLst/>
                  <a:cxnLst/>
                  <a:rect l="l" t="t" r="r" b="b"/>
                  <a:pathLst>
                    <a:path w="164168" h="34409" extrusionOk="0">
                      <a:moveTo>
                        <a:pt x="82342" y="1"/>
                      </a:moveTo>
                      <a:lnTo>
                        <a:pt x="0" y="26718"/>
                      </a:lnTo>
                      <a:lnTo>
                        <a:pt x="1034" y="32858"/>
                      </a:lnTo>
                      <a:lnTo>
                        <a:pt x="81491" y="6262"/>
                      </a:lnTo>
                      <a:lnTo>
                        <a:pt x="164167" y="34408"/>
                      </a:lnTo>
                      <a:lnTo>
                        <a:pt x="164167" y="25715"/>
                      </a:lnTo>
                      <a:lnTo>
                        <a:pt x="82342"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79"/>
                <p:cNvSpPr/>
                <p:nvPr/>
              </p:nvSpPr>
              <p:spPr>
                <a:xfrm>
                  <a:off x="5776800" y="3874450"/>
                  <a:ext cx="336650" cy="114025"/>
                </a:xfrm>
                <a:custGeom>
                  <a:avLst/>
                  <a:gdLst/>
                  <a:ahLst/>
                  <a:cxnLst/>
                  <a:rect l="l" t="t" r="r" b="b"/>
                  <a:pathLst>
                    <a:path w="13466" h="4561" extrusionOk="0">
                      <a:moveTo>
                        <a:pt x="1" y="1"/>
                      </a:moveTo>
                      <a:lnTo>
                        <a:pt x="1" y="4560"/>
                      </a:lnTo>
                      <a:lnTo>
                        <a:pt x="13466" y="4560"/>
                      </a:lnTo>
                      <a:lnTo>
                        <a:pt x="1346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79"/>
                <p:cNvSpPr/>
                <p:nvPr/>
              </p:nvSpPr>
              <p:spPr>
                <a:xfrm>
                  <a:off x="3091350" y="3977050"/>
                  <a:ext cx="337425" cy="114000"/>
                </a:xfrm>
                <a:custGeom>
                  <a:avLst/>
                  <a:gdLst/>
                  <a:ahLst/>
                  <a:cxnLst/>
                  <a:rect l="l" t="t" r="r" b="b"/>
                  <a:pathLst>
                    <a:path w="13497" h="4560" extrusionOk="0">
                      <a:moveTo>
                        <a:pt x="0" y="0"/>
                      </a:moveTo>
                      <a:lnTo>
                        <a:pt x="0" y="4560"/>
                      </a:lnTo>
                      <a:lnTo>
                        <a:pt x="13496" y="4560"/>
                      </a:lnTo>
                      <a:lnTo>
                        <a:pt x="13496"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79"/>
                <p:cNvSpPr/>
                <p:nvPr/>
              </p:nvSpPr>
              <p:spPr>
                <a:xfrm>
                  <a:off x="6062525" y="4135850"/>
                  <a:ext cx="337425" cy="114025"/>
                </a:xfrm>
                <a:custGeom>
                  <a:avLst/>
                  <a:gdLst/>
                  <a:ahLst/>
                  <a:cxnLst/>
                  <a:rect l="l" t="t" r="r" b="b"/>
                  <a:pathLst>
                    <a:path w="13497" h="4561" extrusionOk="0">
                      <a:moveTo>
                        <a:pt x="1" y="1"/>
                      </a:moveTo>
                      <a:lnTo>
                        <a:pt x="1" y="4560"/>
                      </a:lnTo>
                      <a:lnTo>
                        <a:pt x="13496" y="4560"/>
                      </a:lnTo>
                      <a:lnTo>
                        <a:pt x="1349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79"/>
                <p:cNvSpPr/>
                <p:nvPr/>
              </p:nvSpPr>
              <p:spPr>
                <a:xfrm>
                  <a:off x="7330800" y="4139650"/>
                  <a:ext cx="337400" cy="114025"/>
                </a:xfrm>
                <a:custGeom>
                  <a:avLst/>
                  <a:gdLst/>
                  <a:ahLst/>
                  <a:cxnLst/>
                  <a:rect l="l" t="t" r="r" b="b"/>
                  <a:pathLst>
                    <a:path w="13496" h="4561" extrusionOk="0">
                      <a:moveTo>
                        <a:pt x="0" y="1"/>
                      </a:moveTo>
                      <a:lnTo>
                        <a:pt x="0" y="4560"/>
                      </a:lnTo>
                      <a:lnTo>
                        <a:pt x="13496" y="4560"/>
                      </a:lnTo>
                      <a:lnTo>
                        <a:pt x="1349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79"/>
                <p:cNvSpPr/>
                <p:nvPr/>
              </p:nvSpPr>
              <p:spPr>
                <a:xfrm>
                  <a:off x="5656750" y="4588750"/>
                  <a:ext cx="336650" cy="114000"/>
                </a:xfrm>
                <a:custGeom>
                  <a:avLst/>
                  <a:gdLst/>
                  <a:ahLst/>
                  <a:cxnLst/>
                  <a:rect l="l" t="t" r="r" b="b"/>
                  <a:pathLst>
                    <a:path w="13466" h="4560" extrusionOk="0">
                      <a:moveTo>
                        <a:pt x="0" y="1"/>
                      </a:moveTo>
                      <a:lnTo>
                        <a:pt x="0" y="4560"/>
                      </a:lnTo>
                      <a:lnTo>
                        <a:pt x="13466" y="4560"/>
                      </a:lnTo>
                      <a:lnTo>
                        <a:pt x="1346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79"/>
                <p:cNvSpPr/>
                <p:nvPr/>
              </p:nvSpPr>
              <p:spPr>
                <a:xfrm>
                  <a:off x="2114875" y="4312925"/>
                  <a:ext cx="337425" cy="114000"/>
                </a:xfrm>
                <a:custGeom>
                  <a:avLst/>
                  <a:gdLst/>
                  <a:ahLst/>
                  <a:cxnLst/>
                  <a:rect l="l" t="t" r="r" b="b"/>
                  <a:pathLst>
                    <a:path w="13497" h="4560" extrusionOk="0">
                      <a:moveTo>
                        <a:pt x="1" y="0"/>
                      </a:moveTo>
                      <a:lnTo>
                        <a:pt x="1" y="4559"/>
                      </a:lnTo>
                      <a:lnTo>
                        <a:pt x="13497" y="4559"/>
                      </a:lnTo>
                      <a:lnTo>
                        <a:pt x="13497"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79"/>
                <p:cNvSpPr/>
                <p:nvPr/>
              </p:nvSpPr>
              <p:spPr>
                <a:xfrm>
                  <a:off x="5331500" y="2713350"/>
                  <a:ext cx="336675" cy="114000"/>
                </a:xfrm>
                <a:custGeom>
                  <a:avLst/>
                  <a:gdLst/>
                  <a:ahLst/>
                  <a:cxnLst/>
                  <a:rect l="l" t="t" r="r" b="b"/>
                  <a:pathLst>
                    <a:path w="13467" h="4560" extrusionOk="0">
                      <a:moveTo>
                        <a:pt x="1" y="0"/>
                      </a:moveTo>
                      <a:lnTo>
                        <a:pt x="1" y="4560"/>
                      </a:lnTo>
                      <a:lnTo>
                        <a:pt x="13466" y="4560"/>
                      </a:lnTo>
                      <a:lnTo>
                        <a:pt x="13466"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79"/>
                <p:cNvSpPr/>
                <p:nvPr/>
              </p:nvSpPr>
              <p:spPr>
                <a:xfrm>
                  <a:off x="3770700" y="2573525"/>
                  <a:ext cx="337400" cy="114000"/>
                </a:xfrm>
                <a:custGeom>
                  <a:avLst/>
                  <a:gdLst/>
                  <a:ahLst/>
                  <a:cxnLst/>
                  <a:rect l="l" t="t" r="r" b="b"/>
                  <a:pathLst>
                    <a:path w="13496" h="4560" extrusionOk="0">
                      <a:moveTo>
                        <a:pt x="0" y="1"/>
                      </a:moveTo>
                      <a:lnTo>
                        <a:pt x="0" y="4560"/>
                      </a:lnTo>
                      <a:lnTo>
                        <a:pt x="13496" y="4560"/>
                      </a:lnTo>
                      <a:lnTo>
                        <a:pt x="1349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79"/>
                <p:cNvSpPr/>
                <p:nvPr/>
              </p:nvSpPr>
              <p:spPr>
                <a:xfrm rot="-61885">
                  <a:off x="3561025" y="3747649"/>
                  <a:ext cx="1938451" cy="1391347"/>
                </a:xfrm>
                <a:custGeom>
                  <a:avLst/>
                  <a:gdLst/>
                  <a:ahLst/>
                  <a:cxnLst/>
                  <a:rect l="l" t="t" r="r" b="b"/>
                  <a:pathLst>
                    <a:path w="77541" h="55656" extrusionOk="0">
                      <a:moveTo>
                        <a:pt x="77540" y="1"/>
                      </a:moveTo>
                      <a:lnTo>
                        <a:pt x="1" y="1247"/>
                      </a:lnTo>
                      <a:lnTo>
                        <a:pt x="5381" y="54926"/>
                      </a:lnTo>
                      <a:lnTo>
                        <a:pt x="9211" y="54926"/>
                      </a:lnTo>
                      <a:lnTo>
                        <a:pt x="3466" y="3588"/>
                      </a:lnTo>
                      <a:lnTo>
                        <a:pt x="73954" y="2706"/>
                      </a:lnTo>
                      <a:lnTo>
                        <a:pt x="73954" y="2706"/>
                      </a:lnTo>
                      <a:lnTo>
                        <a:pt x="70519" y="55655"/>
                      </a:lnTo>
                      <a:lnTo>
                        <a:pt x="74501" y="55655"/>
                      </a:lnTo>
                      <a:lnTo>
                        <a:pt x="77540"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79"/>
                <p:cNvSpPr/>
                <p:nvPr/>
              </p:nvSpPr>
              <p:spPr>
                <a:xfrm>
                  <a:off x="6518475" y="2882050"/>
                  <a:ext cx="106400" cy="137550"/>
                </a:xfrm>
                <a:custGeom>
                  <a:avLst/>
                  <a:gdLst/>
                  <a:ahLst/>
                  <a:cxnLst/>
                  <a:rect l="l" t="t" r="r" b="b"/>
                  <a:pathLst>
                    <a:path w="4256" h="5502" extrusionOk="0">
                      <a:moveTo>
                        <a:pt x="395" y="0"/>
                      </a:moveTo>
                      <a:lnTo>
                        <a:pt x="0" y="5502"/>
                      </a:lnTo>
                      <a:lnTo>
                        <a:pt x="4255" y="1338"/>
                      </a:lnTo>
                      <a:lnTo>
                        <a:pt x="39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79"/>
                <p:cNvSpPr/>
                <p:nvPr/>
              </p:nvSpPr>
              <p:spPr>
                <a:xfrm>
                  <a:off x="2546500" y="2845575"/>
                  <a:ext cx="98825" cy="139075"/>
                </a:xfrm>
                <a:custGeom>
                  <a:avLst/>
                  <a:gdLst/>
                  <a:ahLst/>
                  <a:cxnLst/>
                  <a:rect l="l" t="t" r="r" b="b"/>
                  <a:pathLst>
                    <a:path w="3953" h="5563" extrusionOk="0">
                      <a:moveTo>
                        <a:pt x="3739" y="0"/>
                      </a:moveTo>
                      <a:lnTo>
                        <a:pt x="1" y="1216"/>
                      </a:lnTo>
                      <a:lnTo>
                        <a:pt x="3952" y="5563"/>
                      </a:lnTo>
                      <a:lnTo>
                        <a:pt x="373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79"/>
                <p:cNvSpPr/>
                <p:nvPr/>
              </p:nvSpPr>
              <p:spPr>
                <a:xfrm>
                  <a:off x="4265375" y="2362275"/>
                  <a:ext cx="636050" cy="598050"/>
                </a:xfrm>
                <a:custGeom>
                  <a:avLst/>
                  <a:gdLst/>
                  <a:ahLst/>
                  <a:cxnLst/>
                  <a:rect l="l" t="t" r="r" b="b"/>
                  <a:pathLst>
                    <a:path w="25442" h="23922" extrusionOk="0">
                      <a:moveTo>
                        <a:pt x="12098" y="1"/>
                      </a:moveTo>
                      <a:cubicBezTo>
                        <a:pt x="5290" y="1"/>
                        <a:pt x="1" y="5837"/>
                        <a:pt x="1" y="11946"/>
                      </a:cubicBezTo>
                      <a:cubicBezTo>
                        <a:pt x="1" y="19667"/>
                        <a:pt x="6688" y="23922"/>
                        <a:pt x="13527" y="23922"/>
                      </a:cubicBezTo>
                      <a:cubicBezTo>
                        <a:pt x="20335" y="23922"/>
                        <a:pt x="25442" y="17235"/>
                        <a:pt x="25442" y="11095"/>
                      </a:cubicBezTo>
                      <a:cubicBezTo>
                        <a:pt x="25442" y="4985"/>
                        <a:pt x="18907" y="1"/>
                        <a:pt x="12098" y="1"/>
                      </a:cubicBez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79"/>
                <p:cNvSpPr/>
                <p:nvPr/>
              </p:nvSpPr>
              <p:spPr>
                <a:xfrm>
                  <a:off x="4247150" y="2353150"/>
                  <a:ext cx="636050" cy="598075"/>
                </a:xfrm>
                <a:custGeom>
                  <a:avLst/>
                  <a:gdLst/>
                  <a:ahLst/>
                  <a:cxnLst/>
                  <a:rect l="l" t="t" r="r" b="b"/>
                  <a:pathLst>
                    <a:path w="25442" h="23923" extrusionOk="0">
                      <a:moveTo>
                        <a:pt x="12098" y="1"/>
                      </a:moveTo>
                      <a:cubicBezTo>
                        <a:pt x="5289" y="1"/>
                        <a:pt x="0" y="5837"/>
                        <a:pt x="0" y="11946"/>
                      </a:cubicBezTo>
                      <a:cubicBezTo>
                        <a:pt x="0" y="19697"/>
                        <a:pt x="6718" y="23922"/>
                        <a:pt x="13526" y="23922"/>
                      </a:cubicBezTo>
                      <a:cubicBezTo>
                        <a:pt x="20335" y="23922"/>
                        <a:pt x="25441" y="17235"/>
                        <a:pt x="25441" y="11095"/>
                      </a:cubicBezTo>
                      <a:cubicBezTo>
                        <a:pt x="25441" y="4986"/>
                        <a:pt x="18906" y="1"/>
                        <a:pt x="120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79"/>
                <p:cNvSpPr/>
                <p:nvPr/>
              </p:nvSpPr>
              <p:spPr>
                <a:xfrm>
                  <a:off x="4331500" y="2385825"/>
                  <a:ext cx="516750" cy="322225"/>
                </a:xfrm>
                <a:custGeom>
                  <a:avLst/>
                  <a:gdLst/>
                  <a:ahLst/>
                  <a:cxnLst/>
                  <a:rect l="l" t="t" r="r" b="b"/>
                  <a:pathLst>
                    <a:path w="20670" h="12889" extrusionOk="0">
                      <a:moveTo>
                        <a:pt x="8785" y="1"/>
                      </a:moveTo>
                      <a:cubicBezTo>
                        <a:pt x="5107" y="1"/>
                        <a:pt x="1945" y="1885"/>
                        <a:pt x="0" y="4591"/>
                      </a:cubicBezTo>
                      <a:cubicBezTo>
                        <a:pt x="6626" y="7691"/>
                        <a:pt x="13313" y="10670"/>
                        <a:pt x="20244" y="12889"/>
                      </a:cubicBezTo>
                      <a:cubicBezTo>
                        <a:pt x="20517" y="11916"/>
                        <a:pt x="20669" y="10882"/>
                        <a:pt x="20669" y="9879"/>
                      </a:cubicBezTo>
                      <a:cubicBezTo>
                        <a:pt x="20669" y="4408"/>
                        <a:pt x="14864" y="1"/>
                        <a:pt x="8785" y="1"/>
                      </a:cubicBez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79"/>
                <p:cNvSpPr/>
                <p:nvPr/>
              </p:nvSpPr>
              <p:spPr>
                <a:xfrm>
                  <a:off x="4281350" y="2500575"/>
                  <a:ext cx="556250" cy="417975"/>
                </a:xfrm>
                <a:custGeom>
                  <a:avLst/>
                  <a:gdLst/>
                  <a:ahLst/>
                  <a:cxnLst/>
                  <a:rect l="l" t="t" r="r" b="b"/>
                  <a:pathLst>
                    <a:path w="22250" h="16719" extrusionOk="0">
                      <a:moveTo>
                        <a:pt x="2006" y="1"/>
                      </a:moveTo>
                      <a:cubicBezTo>
                        <a:pt x="760" y="1794"/>
                        <a:pt x="0" y="3891"/>
                        <a:pt x="0" y="6049"/>
                      </a:cubicBezTo>
                      <a:cubicBezTo>
                        <a:pt x="0" y="12949"/>
                        <a:pt x="5988" y="16718"/>
                        <a:pt x="12067" y="16718"/>
                      </a:cubicBezTo>
                      <a:cubicBezTo>
                        <a:pt x="17022" y="16718"/>
                        <a:pt x="20973" y="12736"/>
                        <a:pt x="22250" y="8299"/>
                      </a:cubicBezTo>
                      <a:cubicBezTo>
                        <a:pt x="15319" y="6080"/>
                        <a:pt x="8632" y="3101"/>
                        <a:pt x="20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79"/>
                <p:cNvSpPr/>
                <p:nvPr/>
              </p:nvSpPr>
              <p:spPr>
                <a:xfrm>
                  <a:off x="4525275" y="2515775"/>
                  <a:ext cx="79800" cy="160350"/>
                </a:xfrm>
                <a:custGeom>
                  <a:avLst/>
                  <a:gdLst/>
                  <a:ahLst/>
                  <a:cxnLst/>
                  <a:rect l="l" t="t" r="r" b="b"/>
                  <a:pathLst>
                    <a:path w="3192" h="6414" extrusionOk="0">
                      <a:moveTo>
                        <a:pt x="1550" y="1"/>
                      </a:moveTo>
                      <a:lnTo>
                        <a:pt x="0" y="2189"/>
                      </a:lnTo>
                      <a:lnTo>
                        <a:pt x="1246" y="2189"/>
                      </a:lnTo>
                      <a:lnTo>
                        <a:pt x="1246" y="6414"/>
                      </a:lnTo>
                      <a:lnTo>
                        <a:pt x="2128" y="6414"/>
                      </a:lnTo>
                      <a:lnTo>
                        <a:pt x="1854" y="1885"/>
                      </a:lnTo>
                      <a:lnTo>
                        <a:pt x="3192" y="1885"/>
                      </a:lnTo>
                      <a:lnTo>
                        <a:pt x="1550" y="1"/>
                      </a:lnTo>
                      <a:close/>
                    </a:path>
                  </a:pathLst>
                </a:custGeom>
                <a:solidFill>
                  <a:srgbClr val="645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79"/>
                <p:cNvSpPr/>
                <p:nvPr/>
              </p:nvSpPr>
              <p:spPr>
                <a:xfrm>
                  <a:off x="4553375" y="2593275"/>
                  <a:ext cx="252325" cy="88175"/>
                </a:xfrm>
                <a:custGeom>
                  <a:avLst/>
                  <a:gdLst/>
                  <a:ahLst/>
                  <a:cxnLst/>
                  <a:rect l="l" t="t" r="r" b="b"/>
                  <a:pathLst>
                    <a:path w="10093" h="3527" extrusionOk="0">
                      <a:moveTo>
                        <a:pt x="7600" y="1"/>
                      </a:moveTo>
                      <a:lnTo>
                        <a:pt x="7934" y="1217"/>
                      </a:lnTo>
                      <a:lnTo>
                        <a:pt x="1" y="2676"/>
                      </a:lnTo>
                      <a:lnTo>
                        <a:pt x="244" y="3527"/>
                      </a:lnTo>
                      <a:lnTo>
                        <a:pt x="8390" y="1703"/>
                      </a:lnTo>
                      <a:lnTo>
                        <a:pt x="8755" y="3010"/>
                      </a:lnTo>
                      <a:lnTo>
                        <a:pt x="10092" y="913"/>
                      </a:lnTo>
                      <a:lnTo>
                        <a:pt x="7600" y="1"/>
                      </a:lnTo>
                      <a:close/>
                    </a:path>
                  </a:pathLst>
                </a:custGeom>
                <a:solidFill>
                  <a:srgbClr val="645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79"/>
                <p:cNvSpPr/>
                <p:nvPr/>
              </p:nvSpPr>
              <p:spPr>
                <a:xfrm>
                  <a:off x="1313950" y="3830375"/>
                  <a:ext cx="1361750" cy="101100"/>
                </a:xfrm>
                <a:custGeom>
                  <a:avLst/>
                  <a:gdLst/>
                  <a:ahLst/>
                  <a:cxnLst/>
                  <a:rect l="l" t="t" r="r" b="b"/>
                  <a:pathLst>
                    <a:path w="54470" h="4044" extrusionOk="0">
                      <a:moveTo>
                        <a:pt x="54196" y="1"/>
                      </a:moveTo>
                      <a:lnTo>
                        <a:pt x="1" y="1764"/>
                      </a:lnTo>
                      <a:lnTo>
                        <a:pt x="852" y="4043"/>
                      </a:lnTo>
                      <a:lnTo>
                        <a:pt x="54470" y="3466"/>
                      </a:lnTo>
                      <a:lnTo>
                        <a:pt x="5419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79"/>
                <p:cNvSpPr/>
                <p:nvPr/>
              </p:nvSpPr>
              <p:spPr>
                <a:xfrm>
                  <a:off x="3756250" y="3931450"/>
                  <a:ext cx="1567675" cy="807025"/>
                </a:xfrm>
                <a:custGeom>
                  <a:avLst/>
                  <a:gdLst/>
                  <a:ahLst/>
                  <a:cxnLst/>
                  <a:rect l="l" t="t" r="r" b="b"/>
                  <a:pathLst>
                    <a:path w="62707" h="32281" extrusionOk="0">
                      <a:moveTo>
                        <a:pt x="62707" y="0"/>
                      </a:moveTo>
                      <a:lnTo>
                        <a:pt x="1" y="5077"/>
                      </a:lnTo>
                      <a:lnTo>
                        <a:pt x="3162" y="32281"/>
                      </a:lnTo>
                      <a:lnTo>
                        <a:pt x="60944" y="23071"/>
                      </a:lnTo>
                      <a:lnTo>
                        <a:pt x="6270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99" name="Google Shape;3499;p79"/>
              <p:cNvSpPr/>
              <p:nvPr/>
            </p:nvSpPr>
            <p:spPr>
              <a:xfrm>
                <a:off x="4537825" y="3896350"/>
                <a:ext cx="74345" cy="883314"/>
              </a:xfrm>
              <a:custGeom>
                <a:avLst/>
                <a:gdLst/>
                <a:ahLst/>
                <a:cxnLst/>
                <a:rect l="l" t="t" r="r" b="b"/>
                <a:pathLst>
                  <a:path w="4405" h="52901" extrusionOk="0">
                    <a:moveTo>
                      <a:pt x="4142" y="0"/>
                    </a:moveTo>
                    <a:lnTo>
                      <a:pt x="4142" y="0"/>
                    </a:lnTo>
                    <a:cubicBezTo>
                      <a:pt x="4139" y="0"/>
                      <a:pt x="4137" y="4"/>
                      <a:pt x="4134" y="12"/>
                    </a:cubicBezTo>
                    <a:cubicBezTo>
                      <a:pt x="4023" y="326"/>
                      <a:pt x="3570" y="431"/>
                      <a:pt x="3016" y="431"/>
                    </a:cubicBezTo>
                    <a:cubicBezTo>
                      <a:pt x="1909" y="431"/>
                      <a:pt x="396" y="12"/>
                      <a:pt x="396" y="12"/>
                    </a:cubicBezTo>
                    <a:lnTo>
                      <a:pt x="1" y="52718"/>
                    </a:lnTo>
                    <a:lnTo>
                      <a:pt x="2432" y="52900"/>
                    </a:lnTo>
                    <a:cubicBezTo>
                      <a:pt x="2432" y="52900"/>
                      <a:pt x="4405" y="0"/>
                      <a:pt x="41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500" name="Google Shape;3500;p79"/>
          <p:cNvGrpSpPr/>
          <p:nvPr/>
        </p:nvGrpSpPr>
        <p:grpSpPr>
          <a:xfrm>
            <a:off x="731078" y="3943149"/>
            <a:ext cx="465300" cy="457165"/>
            <a:chOff x="2866317" y="3817357"/>
            <a:chExt cx="362920" cy="356576"/>
          </a:xfrm>
        </p:grpSpPr>
        <p:sp>
          <p:nvSpPr>
            <p:cNvPr id="3501" name="Google Shape;3501;p79"/>
            <p:cNvSpPr/>
            <p:nvPr/>
          </p:nvSpPr>
          <p:spPr>
            <a:xfrm>
              <a:off x="2866317" y="3817357"/>
              <a:ext cx="356865" cy="356498"/>
            </a:xfrm>
            <a:custGeom>
              <a:avLst/>
              <a:gdLst/>
              <a:ahLst/>
              <a:cxnLst/>
              <a:rect l="l" t="t" r="r" b="b"/>
              <a:pathLst>
                <a:path w="13613" h="13599" extrusionOk="0">
                  <a:moveTo>
                    <a:pt x="6799" y="0"/>
                  </a:moveTo>
                  <a:cubicBezTo>
                    <a:pt x="3046" y="0"/>
                    <a:pt x="0" y="3046"/>
                    <a:pt x="0" y="6799"/>
                  </a:cubicBezTo>
                  <a:cubicBezTo>
                    <a:pt x="0" y="10552"/>
                    <a:pt x="3046" y="13598"/>
                    <a:pt x="6799" y="13598"/>
                  </a:cubicBezTo>
                  <a:cubicBezTo>
                    <a:pt x="10567" y="13598"/>
                    <a:pt x="13613" y="10552"/>
                    <a:pt x="13613" y="6799"/>
                  </a:cubicBezTo>
                  <a:cubicBezTo>
                    <a:pt x="13613" y="3046"/>
                    <a:pt x="10567" y="0"/>
                    <a:pt x="67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79"/>
            <p:cNvSpPr/>
            <p:nvPr/>
          </p:nvSpPr>
          <p:spPr>
            <a:xfrm>
              <a:off x="3021457" y="3817357"/>
              <a:ext cx="207780" cy="356576"/>
            </a:xfrm>
            <a:custGeom>
              <a:avLst/>
              <a:gdLst/>
              <a:ahLst/>
              <a:cxnLst/>
              <a:rect l="l" t="t" r="r" b="b"/>
              <a:pathLst>
                <a:path w="7926" h="13602" extrusionOk="0">
                  <a:moveTo>
                    <a:pt x="881" y="0"/>
                  </a:moveTo>
                  <a:cubicBezTo>
                    <a:pt x="593" y="0"/>
                    <a:pt x="290" y="15"/>
                    <a:pt x="1" y="58"/>
                  </a:cubicBezTo>
                  <a:cubicBezTo>
                    <a:pt x="3379" y="505"/>
                    <a:pt x="5919" y="3378"/>
                    <a:pt x="5919" y="6799"/>
                  </a:cubicBezTo>
                  <a:cubicBezTo>
                    <a:pt x="5919" y="10220"/>
                    <a:pt x="3379" y="13093"/>
                    <a:pt x="1" y="13541"/>
                  </a:cubicBezTo>
                  <a:cubicBezTo>
                    <a:pt x="306" y="13581"/>
                    <a:pt x="610" y="13601"/>
                    <a:pt x="909" y="13601"/>
                  </a:cubicBezTo>
                  <a:cubicBezTo>
                    <a:pt x="4431" y="13601"/>
                    <a:pt x="7440" y="10865"/>
                    <a:pt x="7666" y="7247"/>
                  </a:cubicBezTo>
                  <a:cubicBezTo>
                    <a:pt x="7926" y="3320"/>
                    <a:pt x="4822" y="0"/>
                    <a:pt x="8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04" name="Google Shape;3504;p79"/>
          <p:cNvGrpSpPr/>
          <p:nvPr/>
        </p:nvGrpSpPr>
        <p:grpSpPr>
          <a:xfrm>
            <a:off x="1574881" y="3934795"/>
            <a:ext cx="465301" cy="457536"/>
            <a:chOff x="3314750" y="3817357"/>
            <a:chExt cx="362921" cy="356865"/>
          </a:xfrm>
        </p:grpSpPr>
        <p:sp>
          <p:nvSpPr>
            <p:cNvPr id="3505" name="Google Shape;3505;p79"/>
            <p:cNvSpPr/>
            <p:nvPr/>
          </p:nvSpPr>
          <p:spPr>
            <a:xfrm>
              <a:off x="3314750" y="3817357"/>
              <a:ext cx="356865" cy="356498"/>
            </a:xfrm>
            <a:custGeom>
              <a:avLst/>
              <a:gdLst/>
              <a:ahLst/>
              <a:cxnLst/>
              <a:rect l="l" t="t" r="r" b="b"/>
              <a:pathLst>
                <a:path w="13613" h="13599" extrusionOk="0">
                  <a:moveTo>
                    <a:pt x="6814" y="0"/>
                  </a:moveTo>
                  <a:cubicBezTo>
                    <a:pt x="3046" y="0"/>
                    <a:pt x="0" y="3046"/>
                    <a:pt x="0" y="6799"/>
                  </a:cubicBezTo>
                  <a:cubicBezTo>
                    <a:pt x="0" y="10552"/>
                    <a:pt x="3046" y="13598"/>
                    <a:pt x="6814" y="13598"/>
                  </a:cubicBezTo>
                  <a:cubicBezTo>
                    <a:pt x="10567" y="13598"/>
                    <a:pt x="13613" y="10552"/>
                    <a:pt x="13613" y="6799"/>
                  </a:cubicBezTo>
                  <a:cubicBezTo>
                    <a:pt x="13613" y="3046"/>
                    <a:pt x="10567" y="0"/>
                    <a:pt x="68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6" name="Google Shape;3506;p79"/>
            <p:cNvSpPr/>
            <p:nvPr/>
          </p:nvSpPr>
          <p:spPr>
            <a:xfrm>
              <a:off x="3469891" y="3817357"/>
              <a:ext cx="207780" cy="356865"/>
            </a:xfrm>
            <a:custGeom>
              <a:avLst/>
              <a:gdLst/>
              <a:ahLst/>
              <a:cxnLst/>
              <a:rect l="l" t="t" r="r" b="b"/>
              <a:pathLst>
                <a:path w="7926" h="13613" extrusionOk="0">
                  <a:moveTo>
                    <a:pt x="881" y="0"/>
                  </a:moveTo>
                  <a:cubicBezTo>
                    <a:pt x="884" y="0"/>
                    <a:pt x="886" y="0"/>
                    <a:pt x="888" y="0"/>
                  </a:cubicBezTo>
                  <a:lnTo>
                    <a:pt x="888" y="0"/>
                  </a:lnTo>
                  <a:cubicBezTo>
                    <a:pt x="891" y="0"/>
                    <a:pt x="893" y="0"/>
                    <a:pt x="896" y="0"/>
                  </a:cubicBezTo>
                  <a:close/>
                  <a:moveTo>
                    <a:pt x="888" y="0"/>
                  </a:moveTo>
                  <a:lnTo>
                    <a:pt x="888" y="0"/>
                  </a:lnTo>
                  <a:cubicBezTo>
                    <a:pt x="588" y="0"/>
                    <a:pt x="301" y="15"/>
                    <a:pt x="1" y="58"/>
                  </a:cubicBezTo>
                  <a:cubicBezTo>
                    <a:pt x="3393" y="491"/>
                    <a:pt x="5934" y="3378"/>
                    <a:pt x="5934" y="6799"/>
                  </a:cubicBezTo>
                  <a:cubicBezTo>
                    <a:pt x="5934" y="10220"/>
                    <a:pt x="3393" y="13107"/>
                    <a:pt x="1" y="13555"/>
                  </a:cubicBezTo>
                  <a:cubicBezTo>
                    <a:pt x="299" y="13594"/>
                    <a:pt x="595" y="13612"/>
                    <a:pt x="887" y="13612"/>
                  </a:cubicBezTo>
                  <a:cubicBezTo>
                    <a:pt x="4418" y="13612"/>
                    <a:pt x="7441" y="10873"/>
                    <a:pt x="7680" y="7247"/>
                  </a:cubicBezTo>
                  <a:cubicBezTo>
                    <a:pt x="7926" y="3323"/>
                    <a:pt x="4826" y="4"/>
                    <a:pt x="8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10" name="Google Shape;3510;p79"/>
          <p:cNvGrpSpPr/>
          <p:nvPr/>
        </p:nvGrpSpPr>
        <p:grpSpPr>
          <a:xfrm>
            <a:off x="2414059" y="3943149"/>
            <a:ext cx="465803" cy="457167"/>
            <a:chOff x="3763184" y="3817357"/>
            <a:chExt cx="363313" cy="356576"/>
          </a:xfrm>
        </p:grpSpPr>
        <p:sp>
          <p:nvSpPr>
            <p:cNvPr id="3511" name="Google Shape;3511;p79"/>
            <p:cNvSpPr/>
            <p:nvPr/>
          </p:nvSpPr>
          <p:spPr>
            <a:xfrm>
              <a:off x="3763184" y="3817357"/>
              <a:ext cx="356865" cy="356498"/>
            </a:xfrm>
            <a:custGeom>
              <a:avLst/>
              <a:gdLst/>
              <a:ahLst/>
              <a:cxnLst/>
              <a:rect l="l" t="t" r="r" b="b"/>
              <a:pathLst>
                <a:path w="13613" h="13599" extrusionOk="0">
                  <a:moveTo>
                    <a:pt x="6814" y="0"/>
                  </a:moveTo>
                  <a:cubicBezTo>
                    <a:pt x="3046" y="0"/>
                    <a:pt x="0" y="3046"/>
                    <a:pt x="0" y="6799"/>
                  </a:cubicBezTo>
                  <a:cubicBezTo>
                    <a:pt x="0" y="10552"/>
                    <a:pt x="3046" y="13598"/>
                    <a:pt x="6814" y="13598"/>
                  </a:cubicBezTo>
                  <a:cubicBezTo>
                    <a:pt x="10567" y="13598"/>
                    <a:pt x="13613" y="10552"/>
                    <a:pt x="13613" y="6799"/>
                  </a:cubicBezTo>
                  <a:cubicBezTo>
                    <a:pt x="13613" y="3046"/>
                    <a:pt x="10567" y="0"/>
                    <a:pt x="68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2" name="Google Shape;3512;p79"/>
            <p:cNvSpPr/>
            <p:nvPr/>
          </p:nvSpPr>
          <p:spPr>
            <a:xfrm>
              <a:off x="3918324" y="3817357"/>
              <a:ext cx="208173" cy="356576"/>
            </a:xfrm>
            <a:custGeom>
              <a:avLst/>
              <a:gdLst/>
              <a:ahLst/>
              <a:cxnLst/>
              <a:rect l="l" t="t" r="r" b="b"/>
              <a:pathLst>
                <a:path w="7941" h="13602" extrusionOk="0">
                  <a:moveTo>
                    <a:pt x="896" y="0"/>
                  </a:moveTo>
                  <a:cubicBezTo>
                    <a:pt x="593" y="0"/>
                    <a:pt x="304" y="15"/>
                    <a:pt x="1" y="58"/>
                  </a:cubicBezTo>
                  <a:cubicBezTo>
                    <a:pt x="3393" y="505"/>
                    <a:pt x="5919" y="3378"/>
                    <a:pt x="5919" y="6799"/>
                  </a:cubicBezTo>
                  <a:cubicBezTo>
                    <a:pt x="5919" y="10220"/>
                    <a:pt x="3393" y="13093"/>
                    <a:pt x="1" y="13541"/>
                  </a:cubicBezTo>
                  <a:cubicBezTo>
                    <a:pt x="306" y="13581"/>
                    <a:pt x="610" y="13601"/>
                    <a:pt x="909" y="13601"/>
                  </a:cubicBezTo>
                  <a:cubicBezTo>
                    <a:pt x="4431" y="13601"/>
                    <a:pt x="7441" y="10865"/>
                    <a:pt x="7681" y="7247"/>
                  </a:cubicBezTo>
                  <a:cubicBezTo>
                    <a:pt x="7940" y="3320"/>
                    <a:pt x="4822" y="0"/>
                    <a:pt x="8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16" name="Google Shape;3516;p79"/>
          <p:cNvGrpSpPr/>
          <p:nvPr/>
        </p:nvGrpSpPr>
        <p:grpSpPr>
          <a:xfrm>
            <a:off x="3256504" y="3934743"/>
            <a:ext cx="465333" cy="457167"/>
            <a:chOff x="4211985" y="3817357"/>
            <a:chExt cx="362946" cy="356576"/>
          </a:xfrm>
        </p:grpSpPr>
        <p:sp>
          <p:nvSpPr>
            <p:cNvPr id="3517" name="Google Shape;3517;p79"/>
            <p:cNvSpPr/>
            <p:nvPr/>
          </p:nvSpPr>
          <p:spPr>
            <a:xfrm>
              <a:off x="4211985" y="3817357"/>
              <a:ext cx="356498" cy="356498"/>
            </a:xfrm>
            <a:custGeom>
              <a:avLst/>
              <a:gdLst/>
              <a:ahLst/>
              <a:cxnLst/>
              <a:rect l="l" t="t" r="r" b="b"/>
              <a:pathLst>
                <a:path w="13599" h="13599" extrusionOk="0">
                  <a:moveTo>
                    <a:pt x="6800" y="0"/>
                  </a:moveTo>
                  <a:cubicBezTo>
                    <a:pt x="3047" y="0"/>
                    <a:pt x="1" y="3046"/>
                    <a:pt x="1" y="6799"/>
                  </a:cubicBezTo>
                  <a:cubicBezTo>
                    <a:pt x="1" y="10552"/>
                    <a:pt x="3047" y="13598"/>
                    <a:pt x="6800" y="13598"/>
                  </a:cubicBezTo>
                  <a:cubicBezTo>
                    <a:pt x="10553" y="13598"/>
                    <a:pt x="13599" y="10552"/>
                    <a:pt x="13599" y="6799"/>
                  </a:cubicBezTo>
                  <a:cubicBezTo>
                    <a:pt x="13599" y="3046"/>
                    <a:pt x="10553" y="0"/>
                    <a:pt x="68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8" name="Google Shape;3518;p79"/>
            <p:cNvSpPr/>
            <p:nvPr/>
          </p:nvSpPr>
          <p:spPr>
            <a:xfrm>
              <a:off x="4366758" y="3817357"/>
              <a:ext cx="208173" cy="356576"/>
            </a:xfrm>
            <a:custGeom>
              <a:avLst/>
              <a:gdLst/>
              <a:ahLst/>
              <a:cxnLst/>
              <a:rect l="l" t="t" r="r" b="b"/>
              <a:pathLst>
                <a:path w="7941" h="13602" extrusionOk="0">
                  <a:moveTo>
                    <a:pt x="896" y="0"/>
                  </a:moveTo>
                  <a:cubicBezTo>
                    <a:pt x="593" y="0"/>
                    <a:pt x="304" y="15"/>
                    <a:pt x="1" y="58"/>
                  </a:cubicBezTo>
                  <a:cubicBezTo>
                    <a:pt x="3393" y="505"/>
                    <a:pt x="5919" y="3378"/>
                    <a:pt x="5919" y="6799"/>
                  </a:cubicBezTo>
                  <a:cubicBezTo>
                    <a:pt x="5919" y="10220"/>
                    <a:pt x="3393" y="13093"/>
                    <a:pt x="1" y="13541"/>
                  </a:cubicBezTo>
                  <a:cubicBezTo>
                    <a:pt x="306" y="13581"/>
                    <a:pt x="610" y="13601"/>
                    <a:pt x="909" y="13601"/>
                  </a:cubicBezTo>
                  <a:cubicBezTo>
                    <a:pt x="4431" y="13601"/>
                    <a:pt x="7441" y="10865"/>
                    <a:pt x="7681" y="7247"/>
                  </a:cubicBezTo>
                  <a:cubicBezTo>
                    <a:pt x="7940" y="3320"/>
                    <a:pt x="4822" y="0"/>
                    <a:pt x="896"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3" name="Conector recto de flecha 2">
            <a:extLst>
              <a:ext uri="{FF2B5EF4-FFF2-40B4-BE49-F238E27FC236}">
                <a16:creationId xmlns:a16="http://schemas.microsoft.com/office/drawing/2014/main" id="{501D7DCA-B854-4004-893C-695B6C3391E2}"/>
              </a:ext>
            </a:extLst>
          </p:cNvPr>
          <p:cNvCxnSpPr/>
          <p:nvPr/>
        </p:nvCxnSpPr>
        <p:spPr>
          <a:xfrm>
            <a:off x="2414059" y="1770200"/>
            <a:ext cx="0" cy="2632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0" name="Conector recto de flecha 229">
            <a:extLst>
              <a:ext uri="{FF2B5EF4-FFF2-40B4-BE49-F238E27FC236}">
                <a16:creationId xmlns:a16="http://schemas.microsoft.com/office/drawing/2014/main" id="{6E487E73-E0F9-4D61-A3E2-7667A9057AEF}"/>
              </a:ext>
            </a:extLst>
          </p:cNvPr>
          <p:cNvCxnSpPr/>
          <p:nvPr/>
        </p:nvCxnSpPr>
        <p:spPr>
          <a:xfrm>
            <a:off x="6725158" y="1744939"/>
            <a:ext cx="0" cy="2632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99"/>
        <p:cNvGrpSpPr/>
        <p:nvPr/>
      </p:nvGrpSpPr>
      <p:grpSpPr>
        <a:xfrm>
          <a:off x="0" y="0"/>
          <a:ext cx="0" cy="0"/>
          <a:chOff x="0" y="0"/>
          <a:chExt cx="0" cy="0"/>
        </a:xfrm>
      </p:grpSpPr>
      <p:sp>
        <p:nvSpPr>
          <p:cNvPr id="2100" name="Google Shape;2100;p63"/>
          <p:cNvSpPr/>
          <p:nvPr/>
        </p:nvSpPr>
        <p:spPr>
          <a:xfrm>
            <a:off x="1538839" y="1629879"/>
            <a:ext cx="891793" cy="517933"/>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63"/>
          <p:cNvSpPr txBox="1">
            <a:spLocks noGrp="1"/>
          </p:cNvSpPr>
          <p:nvPr>
            <p:ph type="subTitle" idx="1"/>
          </p:nvPr>
        </p:nvSpPr>
        <p:spPr>
          <a:xfrm>
            <a:off x="1586850" y="640375"/>
            <a:ext cx="5970300" cy="54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b="1" dirty="0"/>
              <a:t>Aprender a partir de resultados observados</a:t>
            </a:r>
            <a:endParaRPr b="1" dirty="0"/>
          </a:p>
        </p:txBody>
      </p:sp>
      <p:sp>
        <p:nvSpPr>
          <p:cNvPr id="2105" name="Google Shape;2105;p63"/>
          <p:cNvSpPr/>
          <p:nvPr/>
        </p:nvSpPr>
        <p:spPr>
          <a:xfrm>
            <a:off x="-289800" y="1808900"/>
            <a:ext cx="1594576" cy="926182"/>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63"/>
          <p:cNvSpPr/>
          <p:nvPr/>
        </p:nvSpPr>
        <p:spPr>
          <a:xfrm>
            <a:off x="8418900" y="1865050"/>
            <a:ext cx="1092588" cy="63455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08" name="Google Shape;2108;p63"/>
          <p:cNvGrpSpPr/>
          <p:nvPr/>
        </p:nvGrpSpPr>
        <p:grpSpPr>
          <a:xfrm>
            <a:off x="748241" y="2591298"/>
            <a:ext cx="4194502" cy="2332526"/>
            <a:chOff x="738076" y="2750306"/>
            <a:chExt cx="3837956" cy="2134254"/>
          </a:xfrm>
        </p:grpSpPr>
        <p:sp>
          <p:nvSpPr>
            <p:cNvPr id="2109" name="Google Shape;2109;p63"/>
            <p:cNvSpPr/>
            <p:nvPr/>
          </p:nvSpPr>
          <p:spPr>
            <a:xfrm rot="-2905108">
              <a:off x="717943" y="3677703"/>
              <a:ext cx="868146" cy="827879"/>
            </a:xfrm>
            <a:custGeom>
              <a:avLst/>
              <a:gdLst/>
              <a:ahLst/>
              <a:cxnLst/>
              <a:rect l="l" t="t" r="r" b="b"/>
              <a:pathLst>
                <a:path w="25642" h="24454" extrusionOk="0">
                  <a:moveTo>
                    <a:pt x="7784" y="0"/>
                  </a:moveTo>
                  <a:cubicBezTo>
                    <a:pt x="2994" y="0"/>
                    <a:pt x="153" y="13287"/>
                    <a:pt x="153" y="13287"/>
                  </a:cubicBezTo>
                  <a:cubicBezTo>
                    <a:pt x="153" y="13287"/>
                    <a:pt x="1" y="20704"/>
                    <a:pt x="5958" y="22892"/>
                  </a:cubicBezTo>
                  <a:cubicBezTo>
                    <a:pt x="8693" y="23892"/>
                    <a:pt x="13375" y="24454"/>
                    <a:pt x="17315" y="24454"/>
                  </a:cubicBezTo>
                  <a:cubicBezTo>
                    <a:pt x="22003" y="24454"/>
                    <a:pt x="25641" y="23659"/>
                    <a:pt x="23709" y="21859"/>
                  </a:cubicBezTo>
                  <a:cubicBezTo>
                    <a:pt x="22573" y="20800"/>
                    <a:pt x="21274" y="20439"/>
                    <a:pt x="20034" y="20439"/>
                  </a:cubicBezTo>
                  <a:cubicBezTo>
                    <a:pt x="17394" y="20439"/>
                    <a:pt x="15016" y="22071"/>
                    <a:pt x="15016" y="22071"/>
                  </a:cubicBezTo>
                  <a:cubicBezTo>
                    <a:pt x="15016" y="22071"/>
                    <a:pt x="18177" y="16874"/>
                    <a:pt x="15806" y="15445"/>
                  </a:cubicBezTo>
                  <a:cubicBezTo>
                    <a:pt x="15552" y="15291"/>
                    <a:pt x="15263" y="15223"/>
                    <a:pt x="14952" y="15223"/>
                  </a:cubicBezTo>
                  <a:cubicBezTo>
                    <a:pt x="13590" y="15223"/>
                    <a:pt x="11787" y="16538"/>
                    <a:pt x="10388" y="17779"/>
                  </a:cubicBezTo>
                  <a:lnTo>
                    <a:pt x="10388" y="17779"/>
                  </a:lnTo>
                  <a:cubicBezTo>
                    <a:pt x="12563" y="15435"/>
                    <a:pt x="15285" y="11856"/>
                    <a:pt x="13071" y="10551"/>
                  </a:cubicBezTo>
                  <a:cubicBezTo>
                    <a:pt x="12666" y="10315"/>
                    <a:pt x="12248" y="10211"/>
                    <a:pt x="11825" y="10211"/>
                  </a:cubicBezTo>
                  <a:cubicBezTo>
                    <a:pt x="8659" y="10211"/>
                    <a:pt x="5229" y="16053"/>
                    <a:pt x="5229" y="16053"/>
                  </a:cubicBezTo>
                  <a:cubicBezTo>
                    <a:pt x="5229" y="16053"/>
                    <a:pt x="13253" y="825"/>
                    <a:pt x="8208" y="35"/>
                  </a:cubicBezTo>
                  <a:cubicBezTo>
                    <a:pt x="8065" y="11"/>
                    <a:pt x="7923" y="0"/>
                    <a:pt x="77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63"/>
            <p:cNvSpPr/>
            <p:nvPr/>
          </p:nvSpPr>
          <p:spPr>
            <a:xfrm>
              <a:off x="3707858" y="3630077"/>
              <a:ext cx="868174" cy="827890"/>
            </a:xfrm>
            <a:custGeom>
              <a:avLst/>
              <a:gdLst/>
              <a:ahLst/>
              <a:cxnLst/>
              <a:rect l="l" t="t" r="r" b="b"/>
              <a:pathLst>
                <a:path w="25642" h="24454" extrusionOk="0">
                  <a:moveTo>
                    <a:pt x="7784" y="0"/>
                  </a:moveTo>
                  <a:cubicBezTo>
                    <a:pt x="2994" y="0"/>
                    <a:pt x="153" y="13287"/>
                    <a:pt x="153" y="13287"/>
                  </a:cubicBezTo>
                  <a:cubicBezTo>
                    <a:pt x="153" y="13287"/>
                    <a:pt x="1" y="20704"/>
                    <a:pt x="5958" y="22892"/>
                  </a:cubicBezTo>
                  <a:cubicBezTo>
                    <a:pt x="8693" y="23892"/>
                    <a:pt x="13375" y="24454"/>
                    <a:pt x="17315" y="24454"/>
                  </a:cubicBezTo>
                  <a:cubicBezTo>
                    <a:pt x="22003" y="24454"/>
                    <a:pt x="25641" y="23659"/>
                    <a:pt x="23709" y="21859"/>
                  </a:cubicBezTo>
                  <a:cubicBezTo>
                    <a:pt x="22573" y="20800"/>
                    <a:pt x="21274" y="20439"/>
                    <a:pt x="20034" y="20439"/>
                  </a:cubicBezTo>
                  <a:cubicBezTo>
                    <a:pt x="17394" y="20439"/>
                    <a:pt x="15016" y="22071"/>
                    <a:pt x="15016" y="22071"/>
                  </a:cubicBezTo>
                  <a:cubicBezTo>
                    <a:pt x="15016" y="22071"/>
                    <a:pt x="18177" y="16874"/>
                    <a:pt x="15806" y="15445"/>
                  </a:cubicBezTo>
                  <a:cubicBezTo>
                    <a:pt x="15552" y="15291"/>
                    <a:pt x="15263" y="15223"/>
                    <a:pt x="14952" y="15223"/>
                  </a:cubicBezTo>
                  <a:cubicBezTo>
                    <a:pt x="13590" y="15223"/>
                    <a:pt x="11787" y="16538"/>
                    <a:pt x="10388" y="17779"/>
                  </a:cubicBezTo>
                  <a:lnTo>
                    <a:pt x="10388" y="17779"/>
                  </a:lnTo>
                  <a:cubicBezTo>
                    <a:pt x="12563" y="15435"/>
                    <a:pt x="15285" y="11856"/>
                    <a:pt x="13071" y="10551"/>
                  </a:cubicBezTo>
                  <a:cubicBezTo>
                    <a:pt x="12666" y="10315"/>
                    <a:pt x="12248" y="10211"/>
                    <a:pt x="11825" y="10211"/>
                  </a:cubicBezTo>
                  <a:cubicBezTo>
                    <a:pt x="8659" y="10211"/>
                    <a:pt x="5229" y="16053"/>
                    <a:pt x="5229" y="16053"/>
                  </a:cubicBezTo>
                  <a:cubicBezTo>
                    <a:pt x="5229" y="16053"/>
                    <a:pt x="13253" y="825"/>
                    <a:pt x="8208" y="35"/>
                  </a:cubicBezTo>
                  <a:cubicBezTo>
                    <a:pt x="8065" y="11"/>
                    <a:pt x="7923" y="0"/>
                    <a:pt x="77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63"/>
            <p:cNvSpPr/>
            <p:nvPr/>
          </p:nvSpPr>
          <p:spPr>
            <a:xfrm>
              <a:off x="3256098" y="3179825"/>
              <a:ext cx="553672" cy="549839"/>
            </a:xfrm>
            <a:custGeom>
              <a:avLst/>
              <a:gdLst/>
              <a:ahLst/>
              <a:cxnLst/>
              <a:rect l="l" t="t" r="r" b="b"/>
              <a:pathLst>
                <a:path w="16353" h="16241" extrusionOk="0">
                  <a:moveTo>
                    <a:pt x="87" y="1"/>
                  </a:moveTo>
                  <a:cubicBezTo>
                    <a:pt x="42" y="1"/>
                    <a:pt x="13" y="7"/>
                    <a:pt x="0" y="18"/>
                  </a:cubicBezTo>
                  <a:cubicBezTo>
                    <a:pt x="0" y="18"/>
                    <a:pt x="6578" y="16240"/>
                    <a:pt x="10192" y="16240"/>
                  </a:cubicBezTo>
                  <a:cubicBezTo>
                    <a:pt x="10569" y="16240"/>
                    <a:pt x="10914" y="16063"/>
                    <a:pt x="11216" y="15672"/>
                  </a:cubicBezTo>
                  <a:cubicBezTo>
                    <a:pt x="14408" y="11538"/>
                    <a:pt x="16353" y="5064"/>
                    <a:pt x="16353" y="5064"/>
                  </a:cubicBezTo>
                  <a:cubicBezTo>
                    <a:pt x="16353" y="5064"/>
                    <a:pt x="1419"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63"/>
            <p:cNvSpPr/>
            <p:nvPr/>
          </p:nvSpPr>
          <p:spPr>
            <a:xfrm>
              <a:off x="1291482" y="3191742"/>
              <a:ext cx="631916" cy="538227"/>
            </a:xfrm>
            <a:custGeom>
              <a:avLst/>
              <a:gdLst/>
              <a:ahLst/>
              <a:cxnLst/>
              <a:rect l="l" t="t" r="r" b="b"/>
              <a:pathLst>
                <a:path w="18664" h="15898" extrusionOk="0">
                  <a:moveTo>
                    <a:pt x="18664" y="1"/>
                  </a:moveTo>
                  <a:cubicBezTo>
                    <a:pt x="18663" y="1"/>
                    <a:pt x="4195" y="3952"/>
                    <a:pt x="1" y="6110"/>
                  </a:cubicBezTo>
                  <a:cubicBezTo>
                    <a:pt x="2888" y="12919"/>
                    <a:pt x="8299" y="15898"/>
                    <a:pt x="8299" y="15898"/>
                  </a:cubicBezTo>
                  <a:lnTo>
                    <a:pt x="186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63"/>
            <p:cNvSpPr/>
            <p:nvPr/>
          </p:nvSpPr>
          <p:spPr>
            <a:xfrm>
              <a:off x="888070" y="2794555"/>
              <a:ext cx="1707332" cy="1696576"/>
            </a:xfrm>
            <a:custGeom>
              <a:avLst/>
              <a:gdLst/>
              <a:ahLst/>
              <a:cxnLst/>
              <a:rect l="l" t="t" r="r" b="b"/>
              <a:pathLst>
                <a:path w="50427" h="50113" extrusionOk="0">
                  <a:moveTo>
                    <a:pt x="49272" y="0"/>
                  </a:moveTo>
                  <a:cubicBezTo>
                    <a:pt x="47475" y="8678"/>
                    <a:pt x="43833" y="15997"/>
                    <a:pt x="39304" y="22117"/>
                  </a:cubicBezTo>
                  <a:lnTo>
                    <a:pt x="39304" y="22117"/>
                  </a:lnTo>
                  <a:cubicBezTo>
                    <a:pt x="44245" y="16505"/>
                    <a:pt x="48486" y="9629"/>
                    <a:pt x="50427" y="243"/>
                  </a:cubicBezTo>
                  <a:lnTo>
                    <a:pt x="49272" y="0"/>
                  </a:lnTo>
                  <a:close/>
                  <a:moveTo>
                    <a:pt x="39304" y="22117"/>
                  </a:moveTo>
                  <a:cubicBezTo>
                    <a:pt x="33957" y="28192"/>
                    <a:pt x="27789" y="32786"/>
                    <a:pt x="22828" y="37478"/>
                  </a:cubicBezTo>
                  <a:cubicBezTo>
                    <a:pt x="22173" y="38097"/>
                    <a:pt x="21508" y="38689"/>
                    <a:pt x="20838" y="39255"/>
                  </a:cubicBezTo>
                  <a:lnTo>
                    <a:pt x="20838" y="39255"/>
                  </a:lnTo>
                  <a:cubicBezTo>
                    <a:pt x="27164" y="35079"/>
                    <a:pt x="33872" y="29460"/>
                    <a:pt x="39304" y="22117"/>
                  </a:cubicBezTo>
                  <a:close/>
                  <a:moveTo>
                    <a:pt x="20838" y="39255"/>
                  </a:moveTo>
                  <a:cubicBezTo>
                    <a:pt x="9959" y="46436"/>
                    <a:pt x="206" y="49350"/>
                    <a:pt x="0" y="49423"/>
                  </a:cubicBezTo>
                  <a:lnTo>
                    <a:pt x="152" y="50092"/>
                  </a:lnTo>
                  <a:cubicBezTo>
                    <a:pt x="131" y="50105"/>
                    <a:pt x="135" y="50112"/>
                    <a:pt x="163" y="50112"/>
                  </a:cubicBezTo>
                  <a:cubicBezTo>
                    <a:pt x="737" y="50112"/>
                    <a:pt x="11341" y="47280"/>
                    <a:pt x="20838" y="39255"/>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63"/>
            <p:cNvSpPr/>
            <p:nvPr/>
          </p:nvSpPr>
          <p:spPr>
            <a:xfrm>
              <a:off x="2574817" y="2944770"/>
              <a:ext cx="1573561" cy="1753520"/>
            </a:xfrm>
            <a:custGeom>
              <a:avLst/>
              <a:gdLst/>
              <a:ahLst/>
              <a:cxnLst/>
              <a:rect l="l" t="t" r="r" b="b"/>
              <a:pathLst>
                <a:path w="46476" h="51795" extrusionOk="0">
                  <a:moveTo>
                    <a:pt x="0" y="1"/>
                  </a:moveTo>
                  <a:lnTo>
                    <a:pt x="61" y="3648"/>
                  </a:lnTo>
                  <a:cubicBezTo>
                    <a:pt x="7265" y="37874"/>
                    <a:pt x="45958" y="51613"/>
                    <a:pt x="46354" y="51795"/>
                  </a:cubicBezTo>
                  <a:lnTo>
                    <a:pt x="46475" y="51126"/>
                  </a:lnTo>
                  <a:cubicBezTo>
                    <a:pt x="46110" y="50944"/>
                    <a:pt x="7113" y="33922"/>
                    <a:pt x="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63"/>
            <p:cNvSpPr/>
            <p:nvPr/>
          </p:nvSpPr>
          <p:spPr>
            <a:xfrm>
              <a:off x="4095831" y="4589175"/>
              <a:ext cx="71067" cy="295385"/>
            </a:xfrm>
            <a:custGeom>
              <a:avLst/>
              <a:gdLst/>
              <a:ahLst/>
              <a:cxnLst/>
              <a:rect l="l" t="t" r="r" b="b"/>
              <a:pathLst>
                <a:path w="2099" h="8725" extrusionOk="0">
                  <a:moveTo>
                    <a:pt x="244" y="1"/>
                  </a:moveTo>
                  <a:cubicBezTo>
                    <a:pt x="1" y="974"/>
                    <a:pt x="244" y="8724"/>
                    <a:pt x="244" y="8724"/>
                  </a:cubicBezTo>
                  <a:lnTo>
                    <a:pt x="2098" y="1"/>
                  </a:lnTo>
                  <a:close/>
                </a:path>
              </a:pathLst>
            </a:custGeom>
            <a:solidFill>
              <a:srgbClr val="6584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63"/>
            <p:cNvSpPr/>
            <p:nvPr/>
          </p:nvSpPr>
          <p:spPr>
            <a:xfrm>
              <a:off x="872631" y="4395727"/>
              <a:ext cx="72083" cy="294335"/>
            </a:xfrm>
            <a:custGeom>
              <a:avLst/>
              <a:gdLst/>
              <a:ahLst/>
              <a:cxnLst/>
              <a:rect l="l" t="t" r="r" b="b"/>
              <a:pathLst>
                <a:path w="2129" h="8694" extrusionOk="0">
                  <a:moveTo>
                    <a:pt x="1" y="1"/>
                  </a:moveTo>
                  <a:lnTo>
                    <a:pt x="1855" y="8694"/>
                  </a:lnTo>
                  <a:cubicBezTo>
                    <a:pt x="1855" y="8694"/>
                    <a:pt x="2128" y="943"/>
                    <a:pt x="1855" y="1"/>
                  </a:cubicBezTo>
                  <a:close/>
                </a:path>
              </a:pathLst>
            </a:custGeom>
            <a:solidFill>
              <a:srgbClr val="6584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63"/>
            <p:cNvSpPr/>
            <p:nvPr/>
          </p:nvSpPr>
          <p:spPr>
            <a:xfrm>
              <a:off x="4067019" y="4559924"/>
              <a:ext cx="138985" cy="72991"/>
            </a:xfrm>
            <a:custGeom>
              <a:avLst/>
              <a:gdLst/>
              <a:ahLst/>
              <a:cxnLst/>
              <a:rect l="l" t="t" r="r" b="b"/>
              <a:pathLst>
                <a:path w="4105" h="2156" extrusionOk="0">
                  <a:moveTo>
                    <a:pt x="1846" y="1"/>
                  </a:moveTo>
                  <a:cubicBezTo>
                    <a:pt x="891" y="1"/>
                    <a:pt x="117" y="374"/>
                    <a:pt x="62" y="895"/>
                  </a:cubicBezTo>
                  <a:cubicBezTo>
                    <a:pt x="1" y="1473"/>
                    <a:pt x="852" y="2020"/>
                    <a:pt x="1946" y="2142"/>
                  </a:cubicBezTo>
                  <a:cubicBezTo>
                    <a:pt x="2058" y="2151"/>
                    <a:pt x="2169" y="2155"/>
                    <a:pt x="2277" y="2155"/>
                  </a:cubicBezTo>
                  <a:cubicBezTo>
                    <a:pt x="3224" y="2155"/>
                    <a:pt x="3989" y="1806"/>
                    <a:pt x="4043" y="1260"/>
                  </a:cubicBezTo>
                  <a:cubicBezTo>
                    <a:pt x="4104" y="683"/>
                    <a:pt x="3253" y="135"/>
                    <a:pt x="2159" y="14"/>
                  </a:cubicBezTo>
                  <a:cubicBezTo>
                    <a:pt x="2053" y="5"/>
                    <a:pt x="1949" y="1"/>
                    <a:pt x="184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63"/>
            <p:cNvSpPr/>
            <p:nvPr/>
          </p:nvSpPr>
          <p:spPr>
            <a:xfrm>
              <a:off x="848965" y="4364851"/>
              <a:ext cx="114269" cy="60770"/>
            </a:xfrm>
            <a:custGeom>
              <a:avLst/>
              <a:gdLst/>
              <a:ahLst/>
              <a:cxnLst/>
              <a:rect l="l" t="t" r="r" b="b"/>
              <a:pathLst>
                <a:path w="3375" h="1795" extrusionOk="0">
                  <a:moveTo>
                    <a:pt x="1703" y="1"/>
                  </a:moveTo>
                  <a:cubicBezTo>
                    <a:pt x="760" y="1"/>
                    <a:pt x="0" y="396"/>
                    <a:pt x="0" y="913"/>
                  </a:cubicBezTo>
                  <a:cubicBezTo>
                    <a:pt x="0" y="1399"/>
                    <a:pt x="760" y="1794"/>
                    <a:pt x="1703" y="1794"/>
                  </a:cubicBezTo>
                  <a:cubicBezTo>
                    <a:pt x="2614" y="1794"/>
                    <a:pt x="3374" y="1399"/>
                    <a:pt x="3374" y="913"/>
                  </a:cubicBezTo>
                  <a:cubicBezTo>
                    <a:pt x="3374" y="396"/>
                    <a:pt x="2614" y="1"/>
                    <a:pt x="170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63"/>
            <p:cNvSpPr/>
            <p:nvPr/>
          </p:nvSpPr>
          <p:spPr>
            <a:xfrm>
              <a:off x="2545472" y="2752338"/>
              <a:ext cx="1474765" cy="2051952"/>
            </a:xfrm>
            <a:custGeom>
              <a:avLst/>
              <a:gdLst/>
              <a:ahLst/>
              <a:cxnLst/>
              <a:rect l="l" t="t" r="r" b="b"/>
              <a:pathLst>
                <a:path w="43558" h="60610" extrusionOk="0">
                  <a:moveTo>
                    <a:pt x="1" y="1"/>
                  </a:moveTo>
                  <a:cubicBezTo>
                    <a:pt x="2554" y="11065"/>
                    <a:pt x="8481" y="39819"/>
                    <a:pt x="6475" y="60610"/>
                  </a:cubicBezTo>
                  <a:cubicBezTo>
                    <a:pt x="26111" y="59819"/>
                    <a:pt x="43558" y="56172"/>
                    <a:pt x="43558" y="56172"/>
                  </a:cubicBezTo>
                  <a:cubicBezTo>
                    <a:pt x="41065" y="34834"/>
                    <a:pt x="23497" y="6232"/>
                    <a:pt x="1"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63"/>
            <p:cNvSpPr/>
            <p:nvPr/>
          </p:nvSpPr>
          <p:spPr>
            <a:xfrm>
              <a:off x="1093890" y="2750306"/>
              <a:ext cx="1741325" cy="2059061"/>
            </a:xfrm>
            <a:custGeom>
              <a:avLst/>
              <a:gdLst/>
              <a:ahLst/>
              <a:cxnLst/>
              <a:rect l="l" t="t" r="r" b="b"/>
              <a:pathLst>
                <a:path w="51431" h="60820" extrusionOk="0">
                  <a:moveTo>
                    <a:pt x="42767" y="0"/>
                  </a:moveTo>
                  <a:cubicBezTo>
                    <a:pt x="15047" y="7964"/>
                    <a:pt x="1" y="48846"/>
                    <a:pt x="274" y="49150"/>
                  </a:cubicBezTo>
                  <a:cubicBezTo>
                    <a:pt x="8403" y="58235"/>
                    <a:pt x="25423" y="60819"/>
                    <a:pt x="42205" y="60819"/>
                  </a:cubicBezTo>
                  <a:cubicBezTo>
                    <a:pt x="44625" y="60819"/>
                    <a:pt x="47041" y="60765"/>
                    <a:pt x="49424" y="60670"/>
                  </a:cubicBezTo>
                  <a:cubicBezTo>
                    <a:pt x="51430" y="39879"/>
                    <a:pt x="45503" y="11125"/>
                    <a:pt x="42950" y="61"/>
                  </a:cubicBezTo>
                  <a:cubicBezTo>
                    <a:pt x="42889" y="30"/>
                    <a:pt x="42828" y="30"/>
                    <a:pt x="42767"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63"/>
            <p:cNvSpPr/>
            <p:nvPr/>
          </p:nvSpPr>
          <p:spPr>
            <a:xfrm>
              <a:off x="1563613" y="3165025"/>
              <a:ext cx="2002439" cy="1452495"/>
            </a:xfrm>
            <a:custGeom>
              <a:avLst/>
              <a:gdLst/>
              <a:ahLst/>
              <a:cxnLst/>
              <a:rect l="l" t="t" r="r" b="b"/>
              <a:pathLst>
                <a:path w="59333" h="43132" extrusionOk="0">
                  <a:moveTo>
                    <a:pt x="44530" y="0"/>
                  </a:moveTo>
                  <a:lnTo>
                    <a:pt x="15867" y="426"/>
                  </a:lnTo>
                  <a:cubicBezTo>
                    <a:pt x="12554" y="3770"/>
                    <a:pt x="9271" y="8116"/>
                    <a:pt x="6748" y="13618"/>
                  </a:cubicBezTo>
                  <a:cubicBezTo>
                    <a:pt x="1" y="28390"/>
                    <a:pt x="4499" y="40031"/>
                    <a:pt x="4712" y="40214"/>
                  </a:cubicBezTo>
                  <a:cubicBezTo>
                    <a:pt x="5867" y="41217"/>
                    <a:pt x="10274" y="42342"/>
                    <a:pt x="16232" y="43132"/>
                  </a:cubicBezTo>
                  <a:cubicBezTo>
                    <a:pt x="15776" y="37630"/>
                    <a:pt x="14013" y="21338"/>
                    <a:pt x="8329" y="13040"/>
                  </a:cubicBezTo>
                  <a:cubicBezTo>
                    <a:pt x="11642" y="11976"/>
                    <a:pt x="26506" y="4712"/>
                    <a:pt x="28816" y="760"/>
                  </a:cubicBezTo>
                  <a:cubicBezTo>
                    <a:pt x="29961" y="770"/>
                    <a:pt x="30737" y="774"/>
                    <a:pt x="31264" y="774"/>
                  </a:cubicBezTo>
                  <a:cubicBezTo>
                    <a:pt x="32318" y="774"/>
                    <a:pt x="32372" y="760"/>
                    <a:pt x="32372" y="760"/>
                  </a:cubicBezTo>
                  <a:cubicBezTo>
                    <a:pt x="32372" y="760"/>
                    <a:pt x="36627" y="8724"/>
                    <a:pt x="51977" y="19940"/>
                  </a:cubicBezTo>
                  <a:cubicBezTo>
                    <a:pt x="48451" y="28208"/>
                    <a:pt x="46354" y="35867"/>
                    <a:pt x="46871" y="42858"/>
                  </a:cubicBezTo>
                  <a:cubicBezTo>
                    <a:pt x="50883" y="42098"/>
                    <a:pt x="54500" y="40974"/>
                    <a:pt x="57327" y="39332"/>
                  </a:cubicBezTo>
                  <a:cubicBezTo>
                    <a:pt x="59333" y="19879"/>
                    <a:pt x="52160" y="7326"/>
                    <a:pt x="445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63"/>
            <p:cNvSpPr/>
            <p:nvPr/>
          </p:nvSpPr>
          <p:spPr>
            <a:xfrm>
              <a:off x="1835886" y="3165029"/>
              <a:ext cx="1503743" cy="1493816"/>
            </a:xfrm>
            <a:custGeom>
              <a:avLst/>
              <a:gdLst/>
              <a:ahLst/>
              <a:cxnLst/>
              <a:rect l="l" t="t" r="r" b="b"/>
              <a:pathLst>
                <a:path w="43650" h="43365" extrusionOk="0">
                  <a:moveTo>
                    <a:pt x="20488" y="0"/>
                  </a:moveTo>
                  <a:cubicBezTo>
                    <a:pt x="18178" y="3952"/>
                    <a:pt x="3314" y="11216"/>
                    <a:pt x="1" y="12280"/>
                  </a:cubicBezTo>
                  <a:cubicBezTo>
                    <a:pt x="5685" y="20578"/>
                    <a:pt x="7448" y="36870"/>
                    <a:pt x="7904" y="42372"/>
                  </a:cubicBezTo>
                  <a:cubicBezTo>
                    <a:pt x="12406" y="42964"/>
                    <a:pt x="17787" y="43364"/>
                    <a:pt x="23273" y="43364"/>
                  </a:cubicBezTo>
                  <a:cubicBezTo>
                    <a:pt x="28490" y="43364"/>
                    <a:pt x="33801" y="43002"/>
                    <a:pt x="38543" y="42098"/>
                  </a:cubicBezTo>
                  <a:cubicBezTo>
                    <a:pt x="38026" y="35107"/>
                    <a:pt x="40123" y="27478"/>
                    <a:pt x="43649" y="19180"/>
                  </a:cubicBezTo>
                  <a:cubicBezTo>
                    <a:pt x="32676" y="14529"/>
                    <a:pt x="24014" y="0"/>
                    <a:pt x="24014" y="0"/>
                  </a:cubicBezTo>
                  <a:close/>
                </a:path>
              </a:pathLst>
            </a:custGeom>
            <a:solidFill>
              <a:schemeClr val="accent1">
                <a:lumMod val="40000"/>
                <a:lumOff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63"/>
            <p:cNvSpPr/>
            <p:nvPr/>
          </p:nvSpPr>
          <p:spPr>
            <a:xfrm>
              <a:off x="2094191" y="2878766"/>
              <a:ext cx="974227" cy="300670"/>
            </a:xfrm>
            <a:custGeom>
              <a:avLst/>
              <a:gdLst/>
              <a:ahLst/>
              <a:cxnLst/>
              <a:rect l="l" t="t" r="r" b="b"/>
              <a:pathLst>
                <a:path w="28694" h="8882" extrusionOk="0">
                  <a:moveTo>
                    <a:pt x="13939" y="1"/>
                  </a:moveTo>
                  <a:cubicBezTo>
                    <a:pt x="13791" y="1"/>
                    <a:pt x="13663" y="13"/>
                    <a:pt x="13557" y="36"/>
                  </a:cubicBezTo>
                  <a:cubicBezTo>
                    <a:pt x="11307" y="522"/>
                    <a:pt x="5593" y="3258"/>
                    <a:pt x="0" y="8881"/>
                  </a:cubicBezTo>
                  <a:lnTo>
                    <a:pt x="28694" y="8455"/>
                  </a:lnTo>
                  <a:cubicBezTo>
                    <a:pt x="22547" y="2536"/>
                    <a:pt x="16107" y="1"/>
                    <a:pt x="139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63"/>
            <p:cNvSpPr/>
            <p:nvPr/>
          </p:nvSpPr>
          <p:spPr>
            <a:xfrm>
              <a:off x="1752520" y="3619838"/>
              <a:ext cx="80547" cy="295453"/>
            </a:xfrm>
            <a:custGeom>
              <a:avLst/>
              <a:gdLst/>
              <a:ahLst/>
              <a:cxnLst/>
              <a:rect l="l" t="t" r="r" b="b"/>
              <a:pathLst>
                <a:path w="2379" h="8727" extrusionOk="0">
                  <a:moveTo>
                    <a:pt x="1217" y="0"/>
                  </a:moveTo>
                  <a:cubicBezTo>
                    <a:pt x="1217" y="0"/>
                    <a:pt x="1" y="8511"/>
                    <a:pt x="1217" y="8724"/>
                  </a:cubicBezTo>
                  <a:cubicBezTo>
                    <a:pt x="1229" y="8726"/>
                    <a:pt x="1241" y="8727"/>
                    <a:pt x="1252" y="8727"/>
                  </a:cubicBezTo>
                  <a:cubicBezTo>
                    <a:pt x="2378" y="8727"/>
                    <a:pt x="1217" y="0"/>
                    <a:pt x="1217"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63"/>
            <p:cNvSpPr/>
            <p:nvPr/>
          </p:nvSpPr>
          <p:spPr>
            <a:xfrm>
              <a:off x="1806049" y="3412409"/>
              <a:ext cx="263479" cy="200252"/>
            </a:xfrm>
            <a:custGeom>
              <a:avLst/>
              <a:gdLst/>
              <a:ahLst/>
              <a:cxnLst/>
              <a:rect l="l" t="t" r="r" b="b"/>
              <a:pathLst>
                <a:path w="7782" h="5915" extrusionOk="0">
                  <a:moveTo>
                    <a:pt x="7215" y="0"/>
                  </a:moveTo>
                  <a:cubicBezTo>
                    <a:pt x="6217" y="0"/>
                    <a:pt x="0" y="5915"/>
                    <a:pt x="0" y="5915"/>
                  </a:cubicBezTo>
                  <a:cubicBezTo>
                    <a:pt x="0" y="5915"/>
                    <a:pt x="7782" y="687"/>
                    <a:pt x="7326" y="48"/>
                  </a:cubicBezTo>
                  <a:cubicBezTo>
                    <a:pt x="7304" y="16"/>
                    <a:pt x="7266" y="0"/>
                    <a:pt x="7215"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63"/>
            <p:cNvSpPr/>
            <p:nvPr/>
          </p:nvSpPr>
          <p:spPr>
            <a:xfrm rot="8100127">
              <a:off x="3250975" y="3638382"/>
              <a:ext cx="113214" cy="184075"/>
            </a:xfrm>
            <a:custGeom>
              <a:avLst/>
              <a:gdLst/>
              <a:ahLst/>
              <a:cxnLst/>
              <a:rect l="l" t="t" r="r" b="b"/>
              <a:pathLst>
                <a:path w="3344" h="5437" extrusionOk="0">
                  <a:moveTo>
                    <a:pt x="1" y="0"/>
                  </a:moveTo>
                  <a:cubicBezTo>
                    <a:pt x="1" y="1"/>
                    <a:pt x="1296" y="5436"/>
                    <a:pt x="2261" y="5436"/>
                  </a:cubicBezTo>
                  <a:cubicBezTo>
                    <a:pt x="2298" y="5436"/>
                    <a:pt x="2335" y="5428"/>
                    <a:pt x="2371" y="5411"/>
                  </a:cubicBezTo>
                  <a:cubicBezTo>
                    <a:pt x="3344" y="4955"/>
                    <a:pt x="1" y="1"/>
                    <a:pt x="1"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63"/>
            <p:cNvSpPr/>
            <p:nvPr/>
          </p:nvSpPr>
          <p:spPr>
            <a:xfrm>
              <a:off x="2171371" y="2878922"/>
              <a:ext cx="823347" cy="314411"/>
            </a:xfrm>
            <a:custGeom>
              <a:avLst/>
              <a:gdLst/>
              <a:ahLst/>
              <a:cxnLst/>
              <a:rect l="l" t="t" r="r" b="b"/>
              <a:pathLst>
                <a:path w="24318" h="9287" extrusionOk="0">
                  <a:moveTo>
                    <a:pt x="11734" y="1"/>
                  </a:moveTo>
                  <a:cubicBezTo>
                    <a:pt x="11734" y="1"/>
                    <a:pt x="3375" y="3344"/>
                    <a:pt x="1" y="6627"/>
                  </a:cubicBezTo>
                  <a:cubicBezTo>
                    <a:pt x="1" y="6627"/>
                    <a:pt x="5724" y="9286"/>
                    <a:pt x="12756" y="9286"/>
                  </a:cubicBezTo>
                  <a:cubicBezTo>
                    <a:pt x="16462" y="9286"/>
                    <a:pt x="20531" y="8548"/>
                    <a:pt x="24318" y="6292"/>
                  </a:cubicBezTo>
                  <a:cubicBezTo>
                    <a:pt x="21278" y="3010"/>
                    <a:pt x="11734" y="1"/>
                    <a:pt x="11734"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63"/>
            <p:cNvSpPr/>
            <p:nvPr/>
          </p:nvSpPr>
          <p:spPr>
            <a:xfrm>
              <a:off x="1476717" y="2876358"/>
              <a:ext cx="2098420" cy="1992265"/>
            </a:xfrm>
            <a:custGeom>
              <a:avLst/>
              <a:gdLst/>
              <a:ahLst/>
              <a:cxnLst/>
              <a:rect l="l" t="t" r="r" b="b"/>
              <a:pathLst>
                <a:path w="61978" h="58847" fill="none" extrusionOk="0">
                  <a:moveTo>
                    <a:pt x="6992" y="48664"/>
                  </a:moveTo>
                  <a:cubicBezTo>
                    <a:pt x="6992" y="48664"/>
                    <a:pt x="37205" y="58846"/>
                    <a:pt x="59607" y="47782"/>
                  </a:cubicBezTo>
                  <a:cubicBezTo>
                    <a:pt x="61978" y="38937"/>
                    <a:pt x="57114" y="5745"/>
                    <a:pt x="32251" y="1"/>
                  </a:cubicBezTo>
                  <a:cubicBezTo>
                    <a:pt x="17661" y="4165"/>
                    <a:pt x="1" y="27113"/>
                    <a:pt x="6992" y="48664"/>
                  </a:cubicBezTo>
                  <a:close/>
                </a:path>
              </a:pathLst>
            </a:custGeom>
            <a:noFill/>
            <a:ln w="9875" cap="flat" cmpd="sng">
              <a:solidFill>
                <a:srgbClr val="FFFFFF"/>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63"/>
            <p:cNvSpPr/>
            <p:nvPr/>
          </p:nvSpPr>
          <p:spPr>
            <a:xfrm>
              <a:off x="2703365" y="4425634"/>
              <a:ext cx="396510" cy="435546"/>
            </a:xfrm>
            <a:custGeom>
              <a:avLst/>
              <a:gdLst/>
              <a:ahLst/>
              <a:cxnLst/>
              <a:rect l="l" t="t" r="r" b="b"/>
              <a:pathLst>
                <a:path w="7691" h="8449" extrusionOk="0">
                  <a:moveTo>
                    <a:pt x="6881" y="0"/>
                  </a:moveTo>
                  <a:cubicBezTo>
                    <a:pt x="6050" y="0"/>
                    <a:pt x="4195" y="7510"/>
                    <a:pt x="4195" y="7510"/>
                  </a:cubicBezTo>
                  <a:cubicBezTo>
                    <a:pt x="4195" y="7510"/>
                    <a:pt x="4674" y="213"/>
                    <a:pt x="3584" y="213"/>
                  </a:cubicBezTo>
                  <a:cubicBezTo>
                    <a:pt x="3575" y="213"/>
                    <a:pt x="3566" y="214"/>
                    <a:pt x="3557" y="215"/>
                  </a:cubicBezTo>
                  <a:cubicBezTo>
                    <a:pt x="2402" y="367"/>
                    <a:pt x="3557" y="7175"/>
                    <a:pt x="3557" y="7175"/>
                  </a:cubicBezTo>
                  <a:cubicBezTo>
                    <a:pt x="3557" y="7175"/>
                    <a:pt x="2525" y="2817"/>
                    <a:pt x="2020" y="2817"/>
                  </a:cubicBezTo>
                  <a:cubicBezTo>
                    <a:pt x="2005" y="2817"/>
                    <a:pt x="1990" y="2821"/>
                    <a:pt x="1976" y="2829"/>
                  </a:cubicBezTo>
                  <a:cubicBezTo>
                    <a:pt x="1490" y="3102"/>
                    <a:pt x="3040" y="7145"/>
                    <a:pt x="3040" y="7145"/>
                  </a:cubicBezTo>
                  <a:cubicBezTo>
                    <a:pt x="3040" y="7145"/>
                    <a:pt x="2714" y="7116"/>
                    <a:pt x="2271" y="7116"/>
                  </a:cubicBezTo>
                  <a:cubicBezTo>
                    <a:pt x="1510" y="7116"/>
                    <a:pt x="404" y="7201"/>
                    <a:pt x="1" y="7661"/>
                  </a:cubicBezTo>
                  <a:cubicBezTo>
                    <a:pt x="632" y="8292"/>
                    <a:pt x="1800" y="8448"/>
                    <a:pt x="2800" y="8448"/>
                  </a:cubicBezTo>
                  <a:cubicBezTo>
                    <a:pt x="3775" y="8448"/>
                    <a:pt x="4591" y="8300"/>
                    <a:pt x="4591" y="8300"/>
                  </a:cubicBezTo>
                  <a:cubicBezTo>
                    <a:pt x="4743" y="7813"/>
                    <a:pt x="7691" y="154"/>
                    <a:pt x="6901" y="2"/>
                  </a:cubicBezTo>
                  <a:cubicBezTo>
                    <a:pt x="6894" y="1"/>
                    <a:pt x="6888" y="0"/>
                    <a:pt x="68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63"/>
            <p:cNvSpPr/>
            <p:nvPr/>
          </p:nvSpPr>
          <p:spPr>
            <a:xfrm rot="3545402">
              <a:off x="3307485" y="3849544"/>
              <a:ext cx="148146" cy="203738"/>
            </a:xfrm>
            <a:custGeom>
              <a:avLst/>
              <a:gdLst/>
              <a:ahLst/>
              <a:cxnLst/>
              <a:rect l="l" t="t" r="r" b="b"/>
              <a:pathLst>
                <a:path w="3344" h="5437" extrusionOk="0">
                  <a:moveTo>
                    <a:pt x="1" y="0"/>
                  </a:moveTo>
                  <a:cubicBezTo>
                    <a:pt x="1" y="1"/>
                    <a:pt x="1296" y="5436"/>
                    <a:pt x="2261" y="5436"/>
                  </a:cubicBezTo>
                  <a:cubicBezTo>
                    <a:pt x="2298" y="5436"/>
                    <a:pt x="2335" y="5428"/>
                    <a:pt x="2371" y="5411"/>
                  </a:cubicBezTo>
                  <a:cubicBezTo>
                    <a:pt x="3344" y="4955"/>
                    <a:pt x="1" y="1"/>
                    <a:pt x="1"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31" name="Google Shape;2131;p63"/>
          <p:cNvGrpSpPr/>
          <p:nvPr/>
        </p:nvGrpSpPr>
        <p:grpSpPr>
          <a:xfrm>
            <a:off x="614761" y="3383516"/>
            <a:ext cx="1194111" cy="1511737"/>
            <a:chOff x="2166828" y="3740330"/>
            <a:chExt cx="1019998" cy="1291311"/>
          </a:xfrm>
        </p:grpSpPr>
        <p:grpSp>
          <p:nvGrpSpPr>
            <p:cNvPr id="2132" name="Google Shape;2132;p63"/>
            <p:cNvGrpSpPr/>
            <p:nvPr/>
          </p:nvGrpSpPr>
          <p:grpSpPr>
            <a:xfrm>
              <a:off x="2166828" y="4689036"/>
              <a:ext cx="1019998" cy="342604"/>
              <a:chOff x="3994466" y="4717544"/>
              <a:chExt cx="1019998" cy="319922"/>
            </a:xfrm>
          </p:grpSpPr>
          <p:sp>
            <p:nvSpPr>
              <p:cNvPr id="2133" name="Google Shape;2133;p63"/>
              <p:cNvSpPr/>
              <p:nvPr/>
            </p:nvSpPr>
            <p:spPr>
              <a:xfrm>
                <a:off x="4148180" y="4783682"/>
                <a:ext cx="103885" cy="121213"/>
              </a:xfrm>
              <a:custGeom>
                <a:avLst/>
                <a:gdLst/>
                <a:ahLst/>
                <a:cxnLst/>
                <a:rect l="l" t="t" r="r" b="b"/>
                <a:pathLst>
                  <a:path w="2452" h="2861" extrusionOk="0">
                    <a:moveTo>
                      <a:pt x="1798" y="0"/>
                    </a:moveTo>
                    <a:cubicBezTo>
                      <a:pt x="1793" y="0"/>
                      <a:pt x="1788" y="1"/>
                      <a:pt x="1783" y="1"/>
                    </a:cubicBezTo>
                    <a:cubicBezTo>
                      <a:pt x="1266" y="32"/>
                      <a:pt x="1996" y="2007"/>
                      <a:pt x="1996" y="2007"/>
                    </a:cubicBezTo>
                    <a:cubicBezTo>
                      <a:pt x="1996" y="2007"/>
                      <a:pt x="1433" y="882"/>
                      <a:pt x="1097" y="882"/>
                    </a:cubicBezTo>
                    <a:cubicBezTo>
                      <a:pt x="1093" y="882"/>
                      <a:pt x="1088" y="882"/>
                      <a:pt x="1084" y="883"/>
                    </a:cubicBezTo>
                    <a:cubicBezTo>
                      <a:pt x="780" y="913"/>
                      <a:pt x="1449" y="2099"/>
                      <a:pt x="1449" y="2099"/>
                    </a:cubicBezTo>
                    <a:cubicBezTo>
                      <a:pt x="1449" y="2099"/>
                      <a:pt x="996" y="1601"/>
                      <a:pt x="599" y="1601"/>
                    </a:cubicBezTo>
                    <a:cubicBezTo>
                      <a:pt x="536" y="1601"/>
                      <a:pt x="474" y="1613"/>
                      <a:pt x="415" y="1643"/>
                    </a:cubicBezTo>
                    <a:cubicBezTo>
                      <a:pt x="1" y="1836"/>
                      <a:pt x="1171" y="2860"/>
                      <a:pt x="2164" y="2860"/>
                    </a:cubicBezTo>
                    <a:cubicBezTo>
                      <a:pt x="2262" y="2860"/>
                      <a:pt x="2359" y="2850"/>
                      <a:pt x="2452" y="2828"/>
                    </a:cubicBezTo>
                    <a:cubicBezTo>
                      <a:pt x="2452" y="2828"/>
                      <a:pt x="2273" y="0"/>
                      <a:pt x="17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63"/>
              <p:cNvSpPr/>
              <p:nvPr/>
            </p:nvSpPr>
            <p:spPr>
              <a:xfrm>
                <a:off x="4613940" y="4717544"/>
                <a:ext cx="182900" cy="179553"/>
              </a:xfrm>
              <a:custGeom>
                <a:avLst/>
                <a:gdLst/>
                <a:ahLst/>
                <a:cxnLst/>
                <a:rect l="l" t="t" r="r" b="b"/>
                <a:pathLst>
                  <a:path w="4317" h="4238" extrusionOk="0">
                    <a:moveTo>
                      <a:pt x="2164" y="1"/>
                    </a:moveTo>
                    <a:cubicBezTo>
                      <a:pt x="1700" y="1"/>
                      <a:pt x="1185" y="681"/>
                      <a:pt x="1185" y="681"/>
                    </a:cubicBezTo>
                    <a:lnTo>
                      <a:pt x="0" y="2839"/>
                    </a:lnTo>
                    <a:lnTo>
                      <a:pt x="1581" y="4237"/>
                    </a:lnTo>
                    <a:cubicBezTo>
                      <a:pt x="1581" y="4237"/>
                      <a:pt x="4316" y="3660"/>
                      <a:pt x="3982" y="3356"/>
                    </a:cubicBezTo>
                    <a:cubicBezTo>
                      <a:pt x="3928" y="3307"/>
                      <a:pt x="3856" y="3286"/>
                      <a:pt x="3773" y="3286"/>
                    </a:cubicBezTo>
                    <a:cubicBezTo>
                      <a:pt x="3341" y="3286"/>
                      <a:pt x="2614" y="3842"/>
                      <a:pt x="2614" y="3842"/>
                    </a:cubicBezTo>
                    <a:cubicBezTo>
                      <a:pt x="2614" y="3842"/>
                      <a:pt x="3678" y="2322"/>
                      <a:pt x="3435" y="2201"/>
                    </a:cubicBezTo>
                    <a:cubicBezTo>
                      <a:pt x="3422" y="2193"/>
                      <a:pt x="3407" y="2190"/>
                      <a:pt x="3390" y="2190"/>
                    </a:cubicBezTo>
                    <a:cubicBezTo>
                      <a:pt x="3054" y="2190"/>
                      <a:pt x="2006" y="3568"/>
                      <a:pt x="2006" y="3568"/>
                    </a:cubicBezTo>
                    <a:cubicBezTo>
                      <a:pt x="2006" y="3568"/>
                      <a:pt x="3070" y="1198"/>
                      <a:pt x="2614" y="316"/>
                    </a:cubicBezTo>
                    <a:cubicBezTo>
                      <a:pt x="2487" y="86"/>
                      <a:pt x="2329" y="1"/>
                      <a:pt x="21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63"/>
              <p:cNvSpPr/>
              <p:nvPr/>
            </p:nvSpPr>
            <p:spPr>
              <a:xfrm>
                <a:off x="3994466" y="4862276"/>
                <a:ext cx="1019998" cy="175190"/>
              </a:xfrm>
              <a:custGeom>
                <a:avLst/>
                <a:gdLst/>
                <a:ahLst/>
                <a:cxnLst/>
                <a:rect l="l" t="t" r="r" b="b"/>
                <a:pathLst>
                  <a:path w="24075" h="4135" extrusionOk="0">
                    <a:moveTo>
                      <a:pt x="12037" y="0"/>
                    </a:moveTo>
                    <a:cubicBezTo>
                      <a:pt x="5381" y="0"/>
                      <a:pt x="1" y="912"/>
                      <a:pt x="1" y="2067"/>
                    </a:cubicBezTo>
                    <a:cubicBezTo>
                      <a:pt x="1" y="3222"/>
                      <a:pt x="5381" y="4134"/>
                      <a:pt x="12037" y="4134"/>
                    </a:cubicBezTo>
                    <a:cubicBezTo>
                      <a:pt x="18694" y="4134"/>
                      <a:pt x="24074" y="3222"/>
                      <a:pt x="24074" y="2067"/>
                    </a:cubicBezTo>
                    <a:cubicBezTo>
                      <a:pt x="24074" y="912"/>
                      <a:pt x="18694" y="0"/>
                      <a:pt x="120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36" name="Google Shape;2136;p63"/>
            <p:cNvSpPr/>
            <p:nvPr/>
          </p:nvSpPr>
          <p:spPr>
            <a:xfrm>
              <a:off x="2825568" y="3796850"/>
              <a:ext cx="118544" cy="224632"/>
            </a:xfrm>
            <a:custGeom>
              <a:avLst/>
              <a:gdLst/>
              <a:ahLst/>
              <a:cxnLst/>
              <a:rect l="l" t="t" r="r" b="b"/>
              <a:pathLst>
                <a:path w="2798" h="5302" extrusionOk="0">
                  <a:moveTo>
                    <a:pt x="1254" y="1"/>
                  </a:moveTo>
                  <a:cubicBezTo>
                    <a:pt x="904" y="1"/>
                    <a:pt x="654" y="176"/>
                    <a:pt x="457" y="429"/>
                  </a:cubicBezTo>
                  <a:cubicBezTo>
                    <a:pt x="92" y="977"/>
                    <a:pt x="1" y="1888"/>
                    <a:pt x="183" y="2405"/>
                  </a:cubicBezTo>
                  <a:cubicBezTo>
                    <a:pt x="427" y="3104"/>
                    <a:pt x="943" y="3560"/>
                    <a:pt x="1095" y="4320"/>
                  </a:cubicBezTo>
                  <a:cubicBezTo>
                    <a:pt x="1209" y="4745"/>
                    <a:pt x="1295" y="5302"/>
                    <a:pt x="1799" y="5302"/>
                  </a:cubicBezTo>
                  <a:cubicBezTo>
                    <a:pt x="1836" y="5302"/>
                    <a:pt x="1875" y="5299"/>
                    <a:pt x="1916" y="5293"/>
                  </a:cubicBezTo>
                  <a:cubicBezTo>
                    <a:pt x="2311" y="5232"/>
                    <a:pt x="2554" y="4837"/>
                    <a:pt x="2615" y="4442"/>
                  </a:cubicBezTo>
                  <a:cubicBezTo>
                    <a:pt x="2676" y="3986"/>
                    <a:pt x="2615" y="3469"/>
                    <a:pt x="2585" y="2983"/>
                  </a:cubicBezTo>
                  <a:cubicBezTo>
                    <a:pt x="2554" y="2071"/>
                    <a:pt x="2797" y="1311"/>
                    <a:pt x="2189" y="521"/>
                  </a:cubicBezTo>
                  <a:cubicBezTo>
                    <a:pt x="1977" y="247"/>
                    <a:pt x="1673" y="4"/>
                    <a:pt x="1338" y="4"/>
                  </a:cubicBezTo>
                  <a:cubicBezTo>
                    <a:pt x="1310" y="2"/>
                    <a:pt x="1281" y="1"/>
                    <a:pt x="1254" y="1"/>
                  </a:cubicBezTo>
                  <a:close/>
                </a:path>
              </a:pathLst>
            </a:custGeom>
            <a:solidFill>
              <a:srgbClr val="FF79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63"/>
            <p:cNvSpPr/>
            <p:nvPr/>
          </p:nvSpPr>
          <p:spPr>
            <a:xfrm>
              <a:off x="2428954" y="4650837"/>
              <a:ext cx="476507" cy="347752"/>
            </a:xfrm>
            <a:custGeom>
              <a:avLst/>
              <a:gdLst/>
              <a:ahLst/>
              <a:cxnLst/>
              <a:rect l="l" t="t" r="r" b="b"/>
              <a:pathLst>
                <a:path w="11247" h="8208" extrusionOk="0">
                  <a:moveTo>
                    <a:pt x="10243" y="0"/>
                  </a:moveTo>
                  <a:lnTo>
                    <a:pt x="0" y="3982"/>
                  </a:lnTo>
                  <a:lnTo>
                    <a:pt x="1368" y="8207"/>
                  </a:lnTo>
                  <a:lnTo>
                    <a:pt x="11247" y="1763"/>
                  </a:lnTo>
                  <a:lnTo>
                    <a:pt x="10243" y="0"/>
                  </a:lnTo>
                  <a:close/>
                </a:path>
              </a:pathLst>
            </a:custGeom>
            <a:solidFill>
              <a:srgbClr val="7C37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63"/>
            <p:cNvSpPr/>
            <p:nvPr/>
          </p:nvSpPr>
          <p:spPr>
            <a:xfrm>
              <a:off x="2380018" y="4810525"/>
              <a:ext cx="168707" cy="191925"/>
            </a:xfrm>
            <a:custGeom>
              <a:avLst/>
              <a:gdLst/>
              <a:ahLst/>
              <a:cxnLst/>
              <a:rect l="l" t="t" r="r" b="b"/>
              <a:pathLst>
                <a:path w="3982" h="4530" extrusionOk="0">
                  <a:moveTo>
                    <a:pt x="2006" y="0"/>
                  </a:moveTo>
                  <a:cubicBezTo>
                    <a:pt x="912" y="0"/>
                    <a:pt x="0" y="1003"/>
                    <a:pt x="0" y="2280"/>
                  </a:cubicBezTo>
                  <a:cubicBezTo>
                    <a:pt x="0" y="3526"/>
                    <a:pt x="912" y="4529"/>
                    <a:pt x="2006" y="4529"/>
                  </a:cubicBezTo>
                  <a:cubicBezTo>
                    <a:pt x="3100" y="4529"/>
                    <a:pt x="3982" y="3526"/>
                    <a:pt x="3982" y="2280"/>
                  </a:cubicBezTo>
                  <a:cubicBezTo>
                    <a:pt x="3982" y="1034"/>
                    <a:pt x="3100" y="0"/>
                    <a:pt x="2006" y="0"/>
                  </a:cubicBezTo>
                  <a:close/>
                </a:path>
              </a:pathLst>
            </a:custGeom>
            <a:solidFill>
              <a:srgbClr val="D47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63"/>
            <p:cNvSpPr/>
            <p:nvPr/>
          </p:nvSpPr>
          <p:spPr>
            <a:xfrm>
              <a:off x="2403193" y="4854292"/>
              <a:ext cx="118502" cy="97911"/>
            </a:xfrm>
            <a:custGeom>
              <a:avLst/>
              <a:gdLst/>
              <a:ahLst/>
              <a:cxnLst/>
              <a:rect l="l" t="t" r="r" b="b"/>
              <a:pathLst>
                <a:path w="2797" h="2311" fill="none" extrusionOk="0">
                  <a:moveTo>
                    <a:pt x="1155" y="1065"/>
                  </a:moveTo>
                  <a:cubicBezTo>
                    <a:pt x="1429" y="882"/>
                    <a:pt x="1794" y="1034"/>
                    <a:pt x="1885" y="1308"/>
                  </a:cubicBezTo>
                  <a:cubicBezTo>
                    <a:pt x="1885" y="1369"/>
                    <a:pt x="1885" y="1399"/>
                    <a:pt x="1885" y="1460"/>
                  </a:cubicBezTo>
                  <a:cubicBezTo>
                    <a:pt x="1854" y="1490"/>
                    <a:pt x="1824" y="1551"/>
                    <a:pt x="1763" y="1581"/>
                  </a:cubicBezTo>
                  <a:cubicBezTo>
                    <a:pt x="1520" y="1703"/>
                    <a:pt x="1155" y="1642"/>
                    <a:pt x="1003" y="1399"/>
                  </a:cubicBezTo>
                  <a:cubicBezTo>
                    <a:pt x="912" y="1277"/>
                    <a:pt x="882" y="1156"/>
                    <a:pt x="912" y="1034"/>
                  </a:cubicBezTo>
                  <a:cubicBezTo>
                    <a:pt x="942" y="852"/>
                    <a:pt x="1064" y="730"/>
                    <a:pt x="1246" y="669"/>
                  </a:cubicBezTo>
                  <a:cubicBezTo>
                    <a:pt x="1611" y="487"/>
                    <a:pt x="2097" y="669"/>
                    <a:pt x="2280" y="1065"/>
                  </a:cubicBezTo>
                  <a:cubicBezTo>
                    <a:pt x="2432" y="1429"/>
                    <a:pt x="2280" y="1916"/>
                    <a:pt x="1915" y="2128"/>
                  </a:cubicBezTo>
                  <a:cubicBezTo>
                    <a:pt x="1581" y="2311"/>
                    <a:pt x="1155" y="2250"/>
                    <a:pt x="821" y="2098"/>
                  </a:cubicBezTo>
                  <a:cubicBezTo>
                    <a:pt x="578" y="2007"/>
                    <a:pt x="365" y="1855"/>
                    <a:pt x="243" y="1672"/>
                  </a:cubicBezTo>
                  <a:cubicBezTo>
                    <a:pt x="0" y="1308"/>
                    <a:pt x="61" y="791"/>
                    <a:pt x="365" y="457"/>
                  </a:cubicBezTo>
                  <a:cubicBezTo>
                    <a:pt x="638" y="153"/>
                    <a:pt x="1125" y="1"/>
                    <a:pt x="1550" y="62"/>
                  </a:cubicBezTo>
                  <a:cubicBezTo>
                    <a:pt x="1915" y="122"/>
                    <a:pt x="2249" y="274"/>
                    <a:pt x="2462" y="548"/>
                  </a:cubicBezTo>
                  <a:cubicBezTo>
                    <a:pt x="2736" y="852"/>
                    <a:pt x="2797" y="1217"/>
                    <a:pt x="2736" y="1581"/>
                  </a:cubicBezTo>
                </a:path>
              </a:pathLst>
            </a:custGeom>
            <a:noFill/>
            <a:ln w="2275" cap="flat" cmpd="sng">
              <a:solidFill>
                <a:srgbClr val="FFE17B"/>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63"/>
            <p:cNvSpPr/>
            <p:nvPr/>
          </p:nvSpPr>
          <p:spPr>
            <a:xfrm>
              <a:off x="2449545" y="4650837"/>
              <a:ext cx="434013" cy="347752"/>
            </a:xfrm>
            <a:custGeom>
              <a:avLst/>
              <a:gdLst/>
              <a:ahLst/>
              <a:cxnLst/>
              <a:rect l="l" t="t" r="r" b="b"/>
              <a:pathLst>
                <a:path w="10244" h="8208" extrusionOk="0">
                  <a:moveTo>
                    <a:pt x="0" y="0"/>
                  </a:moveTo>
                  <a:lnTo>
                    <a:pt x="2310" y="3769"/>
                  </a:lnTo>
                  <a:lnTo>
                    <a:pt x="8876" y="8207"/>
                  </a:lnTo>
                  <a:lnTo>
                    <a:pt x="10244" y="3982"/>
                  </a:lnTo>
                  <a:lnTo>
                    <a:pt x="0" y="0"/>
                  </a:lnTo>
                  <a:close/>
                </a:path>
              </a:pathLst>
            </a:custGeom>
            <a:solidFill>
              <a:srgbClr val="924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63"/>
            <p:cNvSpPr/>
            <p:nvPr/>
          </p:nvSpPr>
          <p:spPr>
            <a:xfrm>
              <a:off x="2763752" y="4810525"/>
              <a:ext cx="168750" cy="191925"/>
            </a:xfrm>
            <a:custGeom>
              <a:avLst/>
              <a:gdLst/>
              <a:ahLst/>
              <a:cxnLst/>
              <a:rect l="l" t="t" r="r" b="b"/>
              <a:pathLst>
                <a:path w="3983" h="4530" extrusionOk="0">
                  <a:moveTo>
                    <a:pt x="2007" y="0"/>
                  </a:moveTo>
                  <a:cubicBezTo>
                    <a:pt x="913" y="0"/>
                    <a:pt x="1" y="1034"/>
                    <a:pt x="1" y="2280"/>
                  </a:cubicBezTo>
                  <a:cubicBezTo>
                    <a:pt x="1" y="3526"/>
                    <a:pt x="913" y="4529"/>
                    <a:pt x="2007" y="4529"/>
                  </a:cubicBezTo>
                  <a:cubicBezTo>
                    <a:pt x="3101" y="4529"/>
                    <a:pt x="3983" y="3526"/>
                    <a:pt x="3983" y="2280"/>
                  </a:cubicBezTo>
                  <a:cubicBezTo>
                    <a:pt x="3983" y="1003"/>
                    <a:pt x="3101" y="0"/>
                    <a:pt x="2007" y="0"/>
                  </a:cubicBezTo>
                  <a:close/>
                </a:path>
              </a:pathLst>
            </a:custGeom>
            <a:solidFill>
              <a:srgbClr val="D47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63"/>
            <p:cNvSpPr/>
            <p:nvPr/>
          </p:nvSpPr>
          <p:spPr>
            <a:xfrm>
              <a:off x="2790825" y="4854292"/>
              <a:ext cx="119815" cy="97911"/>
            </a:xfrm>
            <a:custGeom>
              <a:avLst/>
              <a:gdLst/>
              <a:ahLst/>
              <a:cxnLst/>
              <a:rect l="l" t="t" r="r" b="b"/>
              <a:pathLst>
                <a:path w="2828" h="2311" fill="none" extrusionOk="0">
                  <a:moveTo>
                    <a:pt x="1642" y="1065"/>
                  </a:moveTo>
                  <a:cubicBezTo>
                    <a:pt x="1398" y="882"/>
                    <a:pt x="1034" y="1034"/>
                    <a:pt x="943" y="1308"/>
                  </a:cubicBezTo>
                  <a:cubicBezTo>
                    <a:pt x="912" y="1369"/>
                    <a:pt x="912" y="1399"/>
                    <a:pt x="912" y="1460"/>
                  </a:cubicBezTo>
                  <a:cubicBezTo>
                    <a:pt x="943" y="1490"/>
                    <a:pt x="1003" y="1551"/>
                    <a:pt x="1034" y="1581"/>
                  </a:cubicBezTo>
                  <a:cubicBezTo>
                    <a:pt x="1277" y="1703"/>
                    <a:pt x="1642" y="1642"/>
                    <a:pt x="1824" y="1399"/>
                  </a:cubicBezTo>
                  <a:cubicBezTo>
                    <a:pt x="1885" y="1277"/>
                    <a:pt x="1915" y="1156"/>
                    <a:pt x="1885" y="1034"/>
                  </a:cubicBezTo>
                  <a:cubicBezTo>
                    <a:pt x="1854" y="852"/>
                    <a:pt x="1733" y="730"/>
                    <a:pt x="1581" y="669"/>
                  </a:cubicBezTo>
                  <a:cubicBezTo>
                    <a:pt x="1186" y="487"/>
                    <a:pt x="699" y="669"/>
                    <a:pt x="547" y="1065"/>
                  </a:cubicBezTo>
                  <a:cubicBezTo>
                    <a:pt x="365" y="1429"/>
                    <a:pt x="517" y="1916"/>
                    <a:pt x="882" y="2128"/>
                  </a:cubicBezTo>
                  <a:cubicBezTo>
                    <a:pt x="1216" y="2311"/>
                    <a:pt x="1642" y="2250"/>
                    <a:pt x="2006" y="2098"/>
                  </a:cubicBezTo>
                  <a:cubicBezTo>
                    <a:pt x="2219" y="2007"/>
                    <a:pt x="2432" y="1855"/>
                    <a:pt x="2554" y="1672"/>
                  </a:cubicBezTo>
                  <a:cubicBezTo>
                    <a:pt x="2827" y="1308"/>
                    <a:pt x="2736" y="791"/>
                    <a:pt x="2462" y="457"/>
                  </a:cubicBezTo>
                  <a:cubicBezTo>
                    <a:pt x="2158" y="153"/>
                    <a:pt x="1702" y="1"/>
                    <a:pt x="1247" y="62"/>
                  </a:cubicBezTo>
                  <a:cubicBezTo>
                    <a:pt x="912" y="122"/>
                    <a:pt x="578" y="274"/>
                    <a:pt x="335" y="548"/>
                  </a:cubicBezTo>
                  <a:cubicBezTo>
                    <a:pt x="91" y="852"/>
                    <a:pt x="0" y="1217"/>
                    <a:pt x="61" y="1581"/>
                  </a:cubicBezTo>
                </a:path>
              </a:pathLst>
            </a:custGeom>
            <a:noFill/>
            <a:ln w="2275" cap="flat" cmpd="sng">
              <a:solidFill>
                <a:srgbClr val="FFE17B"/>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63"/>
            <p:cNvSpPr/>
            <p:nvPr/>
          </p:nvSpPr>
          <p:spPr>
            <a:xfrm>
              <a:off x="2345233" y="3740330"/>
              <a:ext cx="605304" cy="1088040"/>
            </a:xfrm>
            <a:custGeom>
              <a:avLst/>
              <a:gdLst/>
              <a:ahLst/>
              <a:cxnLst/>
              <a:rect l="l" t="t" r="r" b="b"/>
              <a:pathLst>
                <a:path w="14287" h="25681" extrusionOk="0">
                  <a:moveTo>
                    <a:pt x="8359" y="1"/>
                  </a:moveTo>
                  <a:cubicBezTo>
                    <a:pt x="8086" y="1"/>
                    <a:pt x="7842" y="183"/>
                    <a:pt x="7630" y="365"/>
                  </a:cubicBezTo>
                  <a:cubicBezTo>
                    <a:pt x="7022" y="912"/>
                    <a:pt x="6596" y="1642"/>
                    <a:pt x="6383" y="2432"/>
                  </a:cubicBezTo>
                  <a:cubicBezTo>
                    <a:pt x="6110" y="3344"/>
                    <a:pt x="6262" y="4226"/>
                    <a:pt x="6201" y="5168"/>
                  </a:cubicBezTo>
                  <a:cubicBezTo>
                    <a:pt x="6110" y="6080"/>
                    <a:pt x="5745" y="6961"/>
                    <a:pt x="5441" y="7812"/>
                  </a:cubicBezTo>
                  <a:cubicBezTo>
                    <a:pt x="5016" y="8998"/>
                    <a:pt x="4864" y="10305"/>
                    <a:pt x="4985" y="11551"/>
                  </a:cubicBezTo>
                  <a:cubicBezTo>
                    <a:pt x="5107" y="12675"/>
                    <a:pt x="5472" y="13800"/>
                    <a:pt x="5168" y="14864"/>
                  </a:cubicBezTo>
                  <a:cubicBezTo>
                    <a:pt x="5107" y="15077"/>
                    <a:pt x="5016" y="15290"/>
                    <a:pt x="4864" y="15441"/>
                  </a:cubicBezTo>
                  <a:cubicBezTo>
                    <a:pt x="4680" y="15625"/>
                    <a:pt x="4495" y="15701"/>
                    <a:pt x="4319" y="15701"/>
                  </a:cubicBezTo>
                  <a:cubicBezTo>
                    <a:pt x="3853" y="15701"/>
                    <a:pt x="3454" y="15167"/>
                    <a:pt x="3344" y="14682"/>
                  </a:cubicBezTo>
                  <a:cubicBezTo>
                    <a:pt x="3192" y="13983"/>
                    <a:pt x="3222" y="13253"/>
                    <a:pt x="3222" y="12524"/>
                  </a:cubicBezTo>
                  <a:cubicBezTo>
                    <a:pt x="3253" y="12040"/>
                    <a:pt x="3553" y="9423"/>
                    <a:pt x="2630" y="9423"/>
                  </a:cubicBezTo>
                  <a:cubicBezTo>
                    <a:pt x="2625" y="9423"/>
                    <a:pt x="2620" y="9423"/>
                    <a:pt x="2614" y="9423"/>
                  </a:cubicBezTo>
                  <a:cubicBezTo>
                    <a:pt x="2189" y="9454"/>
                    <a:pt x="1946" y="9849"/>
                    <a:pt x="1824" y="10213"/>
                  </a:cubicBezTo>
                  <a:cubicBezTo>
                    <a:pt x="1581" y="11004"/>
                    <a:pt x="1672" y="11855"/>
                    <a:pt x="1490" y="12675"/>
                  </a:cubicBezTo>
                  <a:cubicBezTo>
                    <a:pt x="1307" y="13375"/>
                    <a:pt x="943" y="14013"/>
                    <a:pt x="669" y="14682"/>
                  </a:cubicBezTo>
                  <a:cubicBezTo>
                    <a:pt x="0" y="16384"/>
                    <a:pt x="122" y="21490"/>
                    <a:pt x="1976" y="23344"/>
                  </a:cubicBezTo>
                  <a:cubicBezTo>
                    <a:pt x="2675" y="24043"/>
                    <a:pt x="3587" y="24834"/>
                    <a:pt x="4529" y="25138"/>
                  </a:cubicBezTo>
                  <a:cubicBezTo>
                    <a:pt x="5582" y="25504"/>
                    <a:pt x="6601" y="25681"/>
                    <a:pt x="7663" y="25681"/>
                  </a:cubicBezTo>
                  <a:cubicBezTo>
                    <a:pt x="8011" y="25681"/>
                    <a:pt x="8364" y="25662"/>
                    <a:pt x="8724" y="25624"/>
                  </a:cubicBezTo>
                  <a:lnTo>
                    <a:pt x="9058" y="25594"/>
                  </a:lnTo>
                  <a:cubicBezTo>
                    <a:pt x="10973" y="25411"/>
                    <a:pt x="13192" y="24651"/>
                    <a:pt x="13587" y="22189"/>
                  </a:cubicBezTo>
                  <a:cubicBezTo>
                    <a:pt x="14286" y="17752"/>
                    <a:pt x="13587" y="15411"/>
                    <a:pt x="11277" y="15198"/>
                  </a:cubicBezTo>
                  <a:cubicBezTo>
                    <a:pt x="9697" y="15046"/>
                    <a:pt x="10213" y="12706"/>
                    <a:pt x="10335" y="11703"/>
                  </a:cubicBezTo>
                  <a:cubicBezTo>
                    <a:pt x="10517" y="10183"/>
                    <a:pt x="10973" y="8724"/>
                    <a:pt x="11064" y="7174"/>
                  </a:cubicBezTo>
                  <a:cubicBezTo>
                    <a:pt x="11092" y="6335"/>
                    <a:pt x="10966" y="4392"/>
                    <a:pt x="9811" y="4392"/>
                  </a:cubicBezTo>
                  <a:cubicBezTo>
                    <a:pt x="9710" y="4392"/>
                    <a:pt x="9601" y="4407"/>
                    <a:pt x="9484" y="4438"/>
                  </a:cubicBezTo>
                  <a:cubicBezTo>
                    <a:pt x="8610" y="4679"/>
                    <a:pt x="9230" y="8269"/>
                    <a:pt x="8173" y="8269"/>
                  </a:cubicBezTo>
                  <a:cubicBezTo>
                    <a:pt x="8164" y="8269"/>
                    <a:pt x="8155" y="8269"/>
                    <a:pt x="8146" y="8268"/>
                  </a:cubicBezTo>
                  <a:cubicBezTo>
                    <a:pt x="7417" y="8207"/>
                    <a:pt x="8906" y="1976"/>
                    <a:pt x="8967" y="1277"/>
                  </a:cubicBezTo>
                  <a:cubicBezTo>
                    <a:pt x="8997" y="821"/>
                    <a:pt x="8997" y="1"/>
                    <a:pt x="8359" y="1"/>
                  </a:cubicBezTo>
                  <a:close/>
                </a:path>
              </a:pathLst>
            </a:custGeom>
            <a:solidFill>
              <a:srgbClr val="EF6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63"/>
            <p:cNvSpPr/>
            <p:nvPr/>
          </p:nvSpPr>
          <p:spPr>
            <a:xfrm>
              <a:off x="2519072" y="4564447"/>
              <a:ext cx="289794" cy="228318"/>
            </a:xfrm>
            <a:custGeom>
              <a:avLst/>
              <a:gdLst/>
              <a:ahLst/>
              <a:cxnLst/>
              <a:rect l="l" t="t" r="r" b="b"/>
              <a:pathLst>
                <a:path w="6840" h="5389" extrusionOk="0">
                  <a:moveTo>
                    <a:pt x="4057" y="1"/>
                  </a:moveTo>
                  <a:cubicBezTo>
                    <a:pt x="3812" y="1"/>
                    <a:pt x="3571" y="72"/>
                    <a:pt x="3375" y="215"/>
                  </a:cubicBezTo>
                  <a:cubicBezTo>
                    <a:pt x="2858" y="550"/>
                    <a:pt x="2676" y="1188"/>
                    <a:pt x="2311" y="1674"/>
                  </a:cubicBezTo>
                  <a:cubicBezTo>
                    <a:pt x="1946" y="2100"/>
                    <a:pt x="1399" y="2374"/>
                    <a:pt x="882" y="2617"/>
                  </a:cubicBezTo>
                  <a:cubicBezTo>
                    <a:pt x="578" y="2738"/>
                    <a:pt x="274" y="2890"/>
                    <a:pt x="122" y="3194"/>
                  </a:cubicBezTo>
                  <a:cubicBezTo>
                    <a:pt x="1" y="3468"/>
                    <a:pt x="62" y="3833"/>
                    <a:pt x="244" y="4076"/>
                  </a:cubicBezTo>
                  <a:cubicBezTo>
                    <a:pt x="891" y="5035"/>
                    <a:pt x="2127" y="5388"/>
                    <a:pt x="3304" y="5388"/>
                  </a:cubicBezTo>
                  <a:cubicBezTo>
                    <a:pt x="3731" y="5388"/>
                    <a:pt x="4150" y="5342"/>
                    <a:pt x="4530" y="5261"/>
                  </a:cubicBezTo>
                  <a:cubicBezTo>
                    <a:pt x="5320" y="5079"/>
                    <a:pt x="6840" y="4623"/>
                    <a:pt x="6779" y="3589"/>
                  </a:cubicBezTo>
                  <a:cubicBezTo>
                    <a:pt x="6749" y="2981"/>
                    <a:pt x="6141" y="2617"/>
                    <a:pt x="5806" y="2130"/>
                  </a:cubicBezTo>
                  <a:cubicBezTo>
                    <a:pt x="5442" y="1583"/>
                    <a:pt x="5411" y="823"/>
                    <a:pt x="4955" y="367"/>
                  </a:cubicBezTo>
                  <a:cubicBezTo>
                    <a:pt x="4713" y="125"/>
                    <a:pt x="4382" y="1"/>
                    <a:pt x="4057" y="1"/>
                  </a:cubicBezTo>
                  <a:close/>
                </a:path>
              </a:pathLst>
            </a:custGeom>
            <a:solidFill>
              <a:srgbClr val="FFE1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63"/>
            <p:cNvSpPr/>
            <p:nvPr/>
          </p:nvSpPr>
          <p:spPr>
            <a:xfrm>
              <a:off x="2814001" y="4810525"/>
              <a:ext cx="127526" cy="193111"/>
            </a:xfrm>
            <a:custGeom>
              <a:avLst/>
              <a:gdLst/>
              <a:ahLst/>
              <a:cxnLst/>
              <a:rect l="l" t="t" r="r" b="b"/>
              <a:pathLst>
                <a:path w="3010" h="4558" extrusionOk="0">
                  <a:moveTo>
                    <a:pt x="1003" y="0"/>
                  </a:moveTo>
                  <a:cubicBezTo>
                    <a:pt x="1004" y="0"/>
                    <a:pt x="3009" y="2675"/>
                    <a:pt x="0" y="4347"/>
                  </a:cubicBezTo>
                  <a:cubicBezTo>
                    <a:pt x="236" y="4496"/>
                    <a:pt x="487" y="4558"/>
                    <a:pt x="736" y="4558"/>
                  </a:cubicBezTo>
                  <a:cubicBezTo>
                    <a:pt x="1452" y="4558"/>
                    <a:pt x="2146" y="4046"/>
                    <a:pt x="2371" y="3617"/>
                  </a:cubicBezTo>
                  <a:cubicBezTo>
                    <a:pt x="2523" y="3435"/>
                    <a:pt x="2736" y="3009"/>
                    <a:pt x="2797" y="2523"/>
                  </a:cubicBezTo>
                  <a:cubicBezTo>
                    <a:pt x="2888" y="1550"/>
                    <a:pt x="2523" y="335"/>
                    <a:pt x="100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63"/>
            <p:cNvSpPr/>
            <p:nvPr/>
          </p:nvSpPr>
          <p:spPr>
            <a:xfrm>
              <a:off x="2364553" y="4814381"/>
              <a:ext cx="144261" cy="187434"/>
            </a:xfrm>
            <a:custGeom>
              <a:avLst/>
              <a:gdLst/>
              <a:ahLst/>
              <a:cxnLst/>
              <a:rect l="l" t="t" r="r" b="b"/>
              <a:pathLst>
                <a:path w="3405" h="4424" extrusionOk="0">
                  <a:moveTo>
                    <a:pt x="1824" y="0"/>
                  </a:moveTo>
                  <a:cubicBezTo>
                    <a:pt x="1003" y="152"/>
                    <a:pt x="0" y="1642"/>
                    <a:pt x="517" y="2949"/>
                  </a:cubicBezTo>
                  <a:cubicBezTo>
                    <a:pt x="858" y="3865"/>
                    <a:pt x="1498" y="4423"/>
                    <a:pt x="2301" y="4423"/>
                  </a:cubicBezTo>
                  <a:cubicBezTo>
                    <a:pt x="2643" y="4423"/>
                    <a:pt x="3014" y="4322"/>
                    <a:pt x="3405" y="4104"/>
                  </a:cubicBezTo>
                  <a:cubicBezTo>
                    <a:pt x="912" y="2675"/>
                    <a:pt x="1824" y="1"/>
                    <a:pt x="182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63"/>
            <p:cNvSpPr/>
            <p:nvPr/>
          </p:nvSpPr>
          <p:spPr>
            <a:xfrm>
              <a:off x="2709689" y="4896704"/>
              <a:ext cx="36097" cy="25124"/>
            </a:xfrm>
            <a:custGeom>
              <a:avLst/>
              <a:gdLst/>
              <a:ahLst/>
              <a:cxnLst/>
              <a:rect l="l" t="t" r="r" b="b"/>
              <a:pathLst>
                <a:path w="852" h="593" extrusionOk="0">
                  <a:moveTo>
                    <a:pt x="135" y="0"/>
                  </a:moveTo>
                  <a:cubicBezTo>
                    <a:pt x="92" y="0"/>
                    <a:pt x="50" y="26"/>
                    <a:pt x="31" y="64"/>
                  </a:cubicBezTo>
                  <a:cubicBezTo>
                    <a:pt x="0" y="124"/>
                    <a:pt x="0" y="216"/>
                    <a:pt x="61" y="246"/>
                  </a:cubicBezTo>
                  <a:cubicBezTo>
                    <a:pt x="244" y="368"/>
                    <a:pt x="395" y="459"/>
                    <a:pt x="547" y="519"/>
                  </a:cubicBezTo>
                  <a:cubicBezTo>
                    <a:pt x="578" y="550"/>
                    <a:pt x="608" y="550"/>
                    <a:pt x="639" y="580"/>
                  </a:cubicBezTo>
                  <a:cubicBezTo>
                    <a:pt x="655" y="588"/>
                    <a:pt x="673" y="592"/>
                    <a:pt x="692" y="592"/>
                  </a:cubicBezTo>
                  <a:cubicBezTo>
                    <a:pt x="744" y="592"/>
                    <a:pt x="799" y="564"/>
                    <a:pt x="821" y="519"/>
                  </a:cubicBezTo>
                  <a:cubicBezTo>
                    <a:pt x="851" y="459"/>
                    <a:pt x="851" y="368"/>
                    <a:pt x="760" y="337"/>
                  </a:cubicBezTo>
                  <a:cubicBezTo>
                    <a:pt x="608" y="246"/>
                    <a:pt x="456" y="155"/>
                    <a:pt x="274" y="64"/>
                  </a:cubicBezTo>
                  <a:cubicBezTo>
                    <a:pt x="274" y="33"/>
                    <a:pt x="244" y="33"/>
                    <a:pt x="213" y="33"/>
                  </a:cubicBezTo>
                  <a:cubicBezTo>
                    <a:pt x="190" y="10"/>
                    <a:pt x="162" y="0"/>
                    <a:pt x="135" y="0"/>
                  </a:cubicBezTo>
                  <a:close/>
                </a:path>
              </a:pathLst>
            </a:custGeom>
            <a:solidFill>
              <a:srgbClr val="D47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63"/>
            <p:cNvSpPr/>
            <p:nvPr/>
          </p:nvSpPr>
          <p:spPr>
            <a:xfrm>
              <a:off x="2716129" y="4852894"/>
              <a:ext cx="36097" cy="25124"/>
            </a:xfrm>
            <a:custGeom>
              <a:avLst/>
              <a:gdLst/>
              <a:ahLst/>
              <a:cxnLst/>
              <a:rect l="l" t="t" r="r" b="b"/>
              <a:pathLst>
                <a:path w="852" h="593" extrusionOk="0">
                  <a:moveTo>
                    <a:pt x="135" y="1"/>
                  </a:moveTo>
                  <a:cubicBezTo>
                    <a:pt x="92" y="1"/>
                    <a:pt x="50" y="27"/>
                    <a:pt x="31" y="64"/>
                  </a:cubicBezTo>
                  <a:cubicBezTo>
                    <a:pt x="0" y="125"/>
                    <a:pt x="0" y="216"/>
                    <a:pt x="61" y="277"/>
                  </a:cubicBezTo>
                  <a:cubicBezTo>
                    <a:pt x="243" y="368"/>
                    <a:pt x="395" y="459"/>
                    <a:pt x="547" y="520"/>
                  </a:cubicBezTo>
                  <a:cubicBezTo>
                    <a:pt x="578" y="550"/>
                    <a:pt x="608" y="550"/>
                    <a:pt x="639" y="581"/>
                  </a:cubicBezTo>
                  <a:cubicBezTo>
                    <a:pt x="655" y="589"/>
                    <a:pt x="673" y="593"/>
                    <a:pt x="692" y="593"/>
                  </a:cubicBezTo>
                  <a:cubicBezTo>
                    <a:pt x="744" y="593"/>
                    <a:pt x="799" y="565"/>
                    <a:pt x="821" y="520"/>
                  </a:cubicBezTo>
                  <a:cubicBezTo>
                    <a:pt x="851" y="459"/>
                    <a:pt x="851" y="368"/>
                    <a:pt x="760" y="338"/>
                  </a:cubicBezTo>
                  <a:cubicBezTo>
                    <a:pt x="608" y="246"/>
                    <a:pt x="456" y="155"/>
                    <a:pt x="274" y="64"/>
                  </a:cubicBezTo>
                  <a:cubicBezTo>
                    <a:pt x="274" y="64"/>
                    <a:pt x="243" y="34"/>
                    <a:pt x="213" y="34"/>
                  </a:cubicBezTo>
                  <a:cubicBezTo>
                    <a:pt x="190" y="10"/>
                    <a:pt x="162" y="1"/>
                    <a:pt x="135" y="1"/>
                  </a:cubicBezTo>
                  <a:close/>
                </a:path>
              </a:pathLst>
            </a:custGeom>
            <a:solidFill>
              <a:srgbClr val="D47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63"/>
            <p:cNvSpPr/>
            <p:nvPr/>
          </p:nvSpPr>
          <p:spPr>
            <a:xfrm>
              <a:off x="2645289" y="4839633"/>
              <a:ext cx="37411" cy="25505"/>
            </a:xfrm>
            <a:custGeom>
              <a:avLst/>
              <a:gdLst/>
              <a:ahLst/>
              <a:cxnLst/>
              <a:rect l="l" t="t" r="r" b="b"/>
              <a:pathLst>
                <a:path w="883" h="602" extrusionOk="0">
                  <a:moveTo>
                    <a:pt x="185" y="0"/>
                  </a:moveTo>
                  <a:cubicBezTo>
                    <a:pt x="124" y="0"/>
                    <a:pt x="53" y="29"/>
                    <a:pt x="31" y="73"/>
                  </a:cubicBezTo>
                  <a:cubicBezTo>
                    <a:pt x="1" y="134"/>
                    <a:pt x="31" y="225"/>
                    <a:pt x="92" y="256"/>
                  </a:cubicBezTo>
                  <a:cubicBezTo>
                    <a:pt x="244" y="347"/>
                    <a:pt x="396" y="438"/>
                    <a:pt x="578" y="529"/>
                  </a:cubicBezTo>
                  <a:cubicBezTo>
                    <a:pt x="608" y="559"/>
                    <a:pt x="608" y="559"/>
                    <a:pt x="639" y="590"/>
                  </a:cubicBezTo>
                  <a:cubicBezTo>
                    <a:pt x="655" y="598"/>
                    <a:pt x="674" y="602"/>
                    <a:pt x="693" y="602"/>
                  </a:cubicBezTo>
                  <a:cubicBezTo>
                    <a:pt x="746" y="602"/>
                    <a:pt x="807" y="574"/>
                    <a:pt x="852" y="529"/>
                  </a:cubicBezTo>
                  <a:cubicBezTo>
                    <a:pt x="882" y="468"/>
                    <a:pt x="852" y="377"/>
                    <a:pt x="791" y="347"/>
                  </a:cubicBezTo>
                  <a:cubicBezTo>
                    <a:pt x="639" y="256"/>
                    <a:pt x="457" y="164"/>
                    <a:pt x="305" y="73"/>
                  </a:cubicBezTo>
                  <a:cubicBezTo>
                    <a:pt x="274" y="43"/>
                    <a:pt x="274" y="43"/>
                    <a:pt x="244" y="12"/>
                  </a:cubicBezTo>
                  <a:cubicBezTo>
                    <a:pt x="227" y="4"/>
                    <a:pt x="207" y="0"/>
                    <a:pt x="185" y="0"/>
                  </a:cubicBezTo>
                  <a:close/>
                </a:path>
              </a:pathLst>
            </a:custGeom>
            <a:solidFill>
              <a:srgbClr val="D47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63"/>
            <p:cNvSpPr/>
            <p:nvPr/>
          </p:nvSpPr>
          <p:spPr>
            <a:xfrm>
              <a:off x="2741890" y="4827770"/>
              <a:ext cx="36097" cy="24827"/>
            </a:xfrm>
            <a:custGeom>
              <a:avLst/>
              <a:gdLst/>
              <a:ahLst/>
              <a:cxnLst/>
              <a:rect l="l" t="t" r="r" b="b"/>
              <a:pathLst>
                <a:path w="852" h="586" extrusionOk="0">
                  <a:moveTo>
                    <a:pt x="139" y="1"/>
                  </a:moveTo>
                  <a:cubicBezTo>
                    <a:pt x="94" y="1"/>
                    <a:pt x="50" y="22"/>
                    <a:pt x="31" y="80"/>
                  </a:cubicBezTo>
                  <a:cubicBezTo>
                    <a:pt x="0" y="140"/>
                    <a:pt x="0" y="232"/>
                    <a:pt x="91" y="262"/>
                  </a:cubicBezTo>
                  <a:cubicBezTo>
                    <a:pt x="243" y="353"/>
                    <a:pt x="395" y="444"/>
                    <a:pt x="578" y="536"/>
                  </a:cubicBezTo>
                  <a:cubicBezTo>
                    <a:pt x="578" y="536"/>
                    <a:pt x="608" y="566"/>
                    <a:pt x="639" y="566"/>
                  </a:cubicBezTo>
                  <a:cubicBezTo>
                    <a:pt x="664" y="579"/>
                    <a:pt x="694" y="586"/>
                    <a:pt x="723" y="586"/>
                  </a:cubicBezTo>
                  <a:cubicBezTo>
                    <a:pt x="764" y="586"/>
                    <a:pt x="803" y="571"/>
                    <a:pt x="821" y="536"/>
                  </a:cubicBezTo>
                  <a:cubicBezTo>
                    <a:pt x="851" y="444"/>
                    <a:pt x="851" y="353"/>
                    <a:pt x="791" y="323"/>
                  </a:cubicBezTo>
                  <a:cubicBezTo>
                    <a:pt x="608" y="232"/>
                    <a:pt x="456" y="140"/>
                    <a:pt x="304" y="49"/>
                  </a:cubicBezTo>
                  <a:cubicBezTo>
                    <a:pt x="274" y="49"/>
                    <a:pt x="243" y="19"/>
                    <a:pt x="213" y="19"/>
                  </a:cubicBezTo>
                  <a:cubicBezTo>
                    <a:pt x="191" y="8"/>
                    <a:pt x="164" y="1"/>
                    <a:pt x="139" y="1"/>
                  </a:cubicBezTo>
                  <a:close/>
                </a:path>
              </a:pathLst>
            </a:custGeom>
            <a:solidFill>
              <a:srgbClr val="D47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63"/>
            <p:cNvSpPr/>
            <p:nvPr/>
          </p:nvSpPr>
          <p:spPr>
            <a:xfrm>
              <a:off x="2578219" y="4856411"/>
              <a:ext cx="41859" cy="23260"/>
            </a:xfrm>
            <a:custGeom>
              <a:avLst/>
              <a:gdLst/>
              <a:ahLst/>
              <a:cxnLst/>
              <a:rect l="l" t="t" r="r" b="b"/>
              <a:pathLst>
                <a:path w="988" h="549" extrusionOk="0">
                  <a:moveTo>
                    <a:pt x="757" y="1"/>
                  </a:moveTo>
                  <a:cubicBezTo>
                    <a:pt x="739" y="1"/>
                    <a:pt x="721" y="4"/>
                    <a:pt x="702" y="12"/>
                  </a:cubicBezTo>
                  <a:cubicBezTo>
                    <a:pt x="520" y="103"/>
                    <a:pt x="337" y="194"/>
                    <a:pt x="155" y="315"/>
                  </a:cubicBezTo>
                  <a:cubicBezTo>
                    <a:pt x="1" y="367"/>
                    <a:pt x="86" y="548"/>
                    <a:pt x="207" y="548"/>
                  </a:cubicBezTo>
                  <a:cubicBezTo>
                    <a:pt x="229" y="548"/>
                    <a:pt x="253" y="542"/>
                    <a:pt x="277" y="528"/>
                  </a:cubicBezTo>
                  <a:cubicBezTo>
                    <a:pt x="459" y="437"/>
                    <a:pt x="641" y="346"/>
                    <a:pt x="854" y="255"/>
                  </a:cubicBezTo>
                  <a:cubicBezTo>
                    <a:pt x="988" y="175"/>
                    <a:pt x="887" y="1"/>
                    <a:pt x="757" y="1"/>
                  </a:cubicBezTo>
                  <a:close/>
                </a:path>
              </a:pathLst>
            </a:custGeom>
            <a:solidFill>
              <a:srgbClr val="924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63"/>
            <p:cNvSpPr/>
            <p:nvPr/>
          </p:nvSpPr>
          <p:spPr>
            <a:xfrm>
              <a:off x="2563856" y="4902847"/>
              <a:ext cx="40842" cy="23175"/>
            </a:xfrm>
            <a:custGeom>
              <a:avLst/>
              <a:gdLst/>
              <a:ahLst/>
              <a:cxnLst/>
              <a:rect l="l" t="t" r="r" b="b"/>
              <a:pathLst>
                <a:path w="964" h="547" extrusionOk="0">
                  <a:moveTo>
                    <a:pt x="755" y="0"/>
                  </a:moveTo>
                  <a:cubicBezTo>
                    <a:pt x="740" y="0"/>
                    <a:pt x="723" y="3"/>
                    <a:pt x="707" y="10"/>
                  </a:cubicBezTo>
                  <a:cubicBezTo>
                    <a:pt x="524" y="131"/>
                    <a:pt x="312" y="223"/>
                    <a:pt x="129" y="314"/>
                  </a:cubicBezTo>
                  <a:cubicBezTo>
                    <a:pt x="1" y="365"/>
                    <a:pt x="89" y="547"/>
                    <a:pt x="212" y="547"/>
                  </a:cubicBezTo>
                  <a:cubicBezTo>
                    <a:pt x="234" y="547"/>
                    <a:pt x="258" y="541"/>
                    <a:pt x="281" y="526"/>
                  </a:cubicBezTo>
                  <a:cubicBezTo>
                    <a:pt x="464" y="435"/>
                    <a:pt x="646" y="344"/>
                    <a:pt x="828" y="253"/>
                  </a:cubicBezTo>
                  <a:cubicBezTo>
                    <a:pt x="964" y="199"/>
                    <a:pt x="882" y="0"/>
                    <a:pt x="755" y="0"/>
                  </a:cubicBezTo>
                  <a:close/>
                </a:path>
              </a:pathLst>
            </a:custGeom>
            <a:solidFill>
              <a:srgbClr val="924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63"/>
            <p:cNvSpPr/>
            <p:nvPr/>
          </p:nvSpPr>
          <p:spPr>
            <a:xfrm>
              <a:off x="2535257" y="4830608"/>
              <a:ext cx="33386" cy="19108"/>
            </a:xfrm>
            <a:custGeom>
              <a:avLst/>
              <a:gdLst/>
              <a:ahLst/>
              <a:cxnLst/>
              <a:rect l="l" t="t" r="r" b="b"/>
              <a:pathLst>
                <a:path w="788" h="451" extrusionOk="0">
                  <a:moveTo>
                    <a:pt x="611" y="0"/>
                  </a:moveTo>
                  <a:cubicBezTo>
                    <a:pt x="595" y="0"/>
                    <a:pt x="578" y="4"/>
                    <a:pt x="561" y="13"/>
                  </a:cubicBezTo>
                  <a:cubicBezTo>
                    <a:pt x="409" y="104"/>
                    <a:pt x="257" y="165"/>
                    <a:pt x="105" y="256"/>
                  </a:cubicBezTo>
                  <a:cubicBezTo>
                    <a:pt x="1" y="308"/>
                    <a:pt x="76" y="450"/>
                    <a:pt x="176" y="450"/>
                  </a:cubicBezTo>
                  <a:cubicBezTo>
                    <a:pt x="193" y="450"/>
                    <a:pt x="210" y="447"/>
                    <a:pt x="227" y="438"/>
                  </a:cubicBezTo>
                  <a:cubicBezTo>
                    <a:pt x="379" y="377"/>
                    <a:pt x="531" y="286"/>
                    <a:pt x="683" y="195"/>
                  </a:cubicBezTo>
                  <a:cubicBezTo>
                    <a:pt x="787" y="143"/>
                    <a:pt x="712" y="0"/>
                    <a:pt x="611" y="0"/>
                  </a:cubicBezTo>
                  <a:close/>
                </a:path>
              </a:pathLst>
            </a:custGeom>
            <a:solidFill>
              <a:srgbClr val="924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63"/>
            <p:cNvSpPr/>
            <p:nvPr/>
          </p:nvSpPr>
          <p:spPr>
            <a:xfrm>
              <a:off x="2354630" y="4390692"/>
              <a:ext cx="603695" cy="441258"/>
            </a:xfrm>
            <a:custGeom>
              <a:avLst/>
              <a:gdLst/>
              <a:ahLst/>
              <a:cxnLst/>
              <a:rect l="l" t="t" r="r" b="b"/>
              <a:pathLst>
                <a:path w="14249" h="10415" extrusionOk="0">
                  <a:moveTo>
                    <a:pt x="664" y="0"/>
                  </a:moveTo>
                  <a:cubicBezTo>
                    <a:pt x="273" y="0"/>
                    <a:pt x="26" y="540"/>
                    <a:pt x="26" y="1976"/>
                  </a:cubicBezTo>
                  <a:cubicBezTo>
                    <a:pt x="1" y="9822"/>
                    <a:pt x="5520" y="10414"/>
                    <a:pt x="7111" y="10414"/>
                  </a:cubicBezTo>
                  <a:cubicBezTo>
                    <a:pt x="7382" y="10414"/>
                    <a:pt x="7538" y="10397"/>
                    <a:pt x="7535" y="10396"/>
                  </a:cubicBezTo>
                  <a:lnTo>
                    <a:pt x="7535" y="10396"/>
                  </a:lnTo>
                  <a:cubicBezTo>
                    <a:pt x="7664" y="10405"/>
                    <a:pt x="7790" y="10410"/>
                    <a:pt x="7915" y="10410"/>
                  </a:cubicBezTo>
                  <a:cubicBezTo>
                    <a:pt x="11856" y="10410"/>
                    <a:pt x="14249" y="5900"/>
                    <a:pt x="11303" y="4073"/>
                  </a:cubicBezTo>
                  <a:cubicBezTo>
                    <a:pt x="10551" y="3610"/>
                    <a:pt x="9880" y="3437"/>
                    <a:pt x="9277" y="3437"/>
                  </a:cubicBezTo>
                  <a:cubicBezTo>
                    <a:pt x="7506" y="3437"/>
                    <a:pt x="6317" y="4927"/>
                    <a:pt x="5348" y="4927"/>
                  </a:cubicBezTo>
                  <a:cubicBezTo>
                    <a:pt x="5327" y="4927"/>
                    <a:pt x="5306" y="4926"/>
                    <a:pt x="5285" y="4924"/>
                  </a:cubicBezTo>
                  <a:cubicBezTo>
                    <a:pt x="4305" y="4856"/>
                    <a:pt x="1837" y="0"/>
                    <a:pt x="6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155" name="Google Shape;2155;p63">
            <a:hlinkClick r:id="" action="ppaction://noaction"/>
          </p:cNvPr>
          <p:cNvPicPr preferRelativeResize="0"/>
          <p:nvPr/>
        </p:nvPicPr>
        <p:blipFill>
          <a:blip r:embed="rId3">
            <a:alphaModFix/>
          </a:blip>
          <a:stretch>
            <a:fillRect/>
          </a:stretch>
        </p:blipFill>
        <p:spPr>
          <a:xfrm>
            <a:off x="8271100" y="4584717"/>
            <a:ext cx="319350" cy="319350"/>
          </a:xfrm>
          <a:prstGeom prst="rect">
            <a:avLst/>
          </a:prstGeom>
          <a:noFill/>
          <a:ln>
            <a:noFill/>
          </a:ln>
          <a:effectLst>
            <a:outerShdw blurRad="57150" dist="19050" dir="5400000" algn="bl" rotWithShape="0">
              <a:srgbClr val="000000">
                <a:alpha val="50000"/>
              </a:srgbClr>
            </a:outerShdw>
          </a:effectLst>
        </p:spPr>
      </p:pic>
      <p:sp>
        <p:nvSpPr>
          <p:cNvPr id="2" name="CuadroTexto 1">
            <a:extLst>
              <a:ext uri="{FF2B5EF4-FFF2-40B4-BE49-F238E27FC236}">
                <a16:creationId xmlns:a16="http://schemas.microsoft.com/office/drawing/2014/main" id="{AE596692-ECD0-4444-A96D-9DE5297FF12B}"/>
              </a:ext>
            </a:extLst>
          </p:cNvPr>
          <p:cNvSpPr txBox="1"/>
          <p:nvPr/>
        </p:nvSpPr>
        <p:spPr>
          <a:xfrm>
            <a:off x="4755674" y="1499377"/>
            <a:ext cx="3289088" cy="1815882"/>
          </a:xfrm>
          <a:prstGeom prst="rect">
            <a:avLst/>
          </a:prstGeom>
          <a:noFill/>
        </p:spPr>
        <p:txBody>
          <a:bodyPr wrap="square" rtlCol="0">
            <a:spAutoFit/>
          </a:bodyPr>
          <a:lstStyle/>
          <a:p>
            <a:r>
              <a:rPr lang="es-MX" sz="1600" dirty="0">
                <a:latin typeface="BrowalliaUPC" panose="020B0604020202020204" pitchFamily="34" charset="-34"/>
                <a:cs typeface="BrowalliaUPC" panose="020B0604020202020204" pitchFamily="34" charset="-34"/>
              </a:rPr>
              <a:t>Cuando el alumno observa a su profesor mientras muestra una actividad práctica, tiene lugar además un segundo </a:t>
            </a:r>
            <a:r>
              <a:rPr lang="es-MX" sz="1600" b="1" dirty="0">
                <a:latin typeface="BrowalliaUPC" panose="020B0604020202020204" pitchFamily="34" charset="-34"/>
                <a:cs typeface="BrowalliaUPC" panose="020B0604020202020204" pitchFamily="34" charset="-34"/>
              </a:rPr>
              <a:t>proceso de captación</a:t>
            </a:r>
            <a:r>
              <a:rPr lang="es-MX" sz="1600" dirty="0">
                <a:latin typeface="BrowalliaUPC" panose="020B0604020202020204" pitchFamily="34" charset="-34"/>
                <a:cs typeface="BrowalliaUPC" panose="020B0604020202020204" pitchFamily="34" charset="-34"/>
              </a:rPr>
              <a:t>.</a:t>
            </a:r>
          </a:p>
          <a:p>
            <a:endParaRPr lang="es-MX" sz="1600" dirty="0">
              <a:latin typeface="BrowalliaUPC" panose="020B0604020202020204" pitchFamily="34" charset="-34"/>
              <a:cs typeface="BrowalliaUPC" panose="020B0604020202020204" pitchFamily="34" charset="-34"/>
            </a:endParaRPr>
          </a:p>
          <a:p>
            <a:r>
              <a:rPr lang="es-MX" sz="1600" dirty="0">
                <a:latin typeface="BrowalliaUPC" panose="020B0604020202020204" pitchFamily="34" charset="-34"/>
                <a:cs typeface="BrowalliaUPC" panose="020B0604020202020204" pitchFamily="34" charset="-34"/>
              </a:rPr>
              <a:t>La captación del resultado de la actividad es en muchos casos tan importante, o incluso más, que la observación de la actividad misma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43"/>
        <p:cNvGrpSpPr/>
        <p:nvPr/>
      </p:nvGrpSpPr>
      <p:grpSpPr>
        <a:xfrm>
          <a:off x="0" y="0"/>
          <a:ext cx="0" cy="0"/>
          <a:chOff x="0" y="0"/>
          <a:chExt cx="0" cy="0"/>
        </a:xfrm>
      </p:grpSpPr>
      <p:sp>
        <p:nvSpPr>
          <p:cNvPr id="845" name="Google Shape;845;p44"/>
          <p:cNvSpPr txBox="1">
            <a:spLocks noGrp="1"/>
          </p:cNvSpPr>
          <p:nvPr>
            <p:ph type="title" idx="2"/>
          </p:nvPr>
        </p:nvSpPr>
        <p:spPr>
          <a:xfrm>
            <a:off x="1448975" y="1873750"/>
            <a:ext cx="6246300" cy="2124000"/>
          </a:xfrm>
          <a:prstGeom prst="rect">
            <a:avLst/>
          </a:prstGeom>
        </p:spPr>
        <p:txBody>
          <a:bodyPr spcFirstLastPara="1" wrap="square" lIns="91425" tIns="91425" rIns="91425" bIns="91425" anchor="ctr" anchorCtr="0">
            <a:noAutofit/>
          </a:bodyPr>
          <a:lstStyle/>
          <a:p>
            <a:pPr lvl="0" algn="l"/>
            <a:r>
              <a:rPr lang="es-MX" sz="1800" dirty="0">
                <a:latin typeface="BrowalliaUPC" panose="020B0604020202020204" pitchFamily="34" charset="-34"/>
                <a:cs typeface="BrowalliaUPC" panose="020B0604020202020204" pitchFamily="34" charset="-34"/>
              </a:rPr>
              <a:t>Si el alumno ha adquirido una clara idea acerca del resultado al que ha de aspirar cuando desarrolla una actividad, ello le ayuda mucho al siguiente ejercicio y aplicación. Por una parte intentará imitar los movimientos que ha observado, y por otra, intentará lograr también el mismo resultado que ha obtenido el profesor.</a:t>
            </a:r>
            <a:endParaRPr sz="1800" b="1" dirty="0">
              <a:latin typeface="BrowalliaUPC" panose="020B0604020202020204" pitchFamily="34" charset="-34"/>
              <a:cs typeface="BrowalliaUPC" panose="020B0604020202020204" pitchFamily="34" charset="-34"/>
            </a:endParaRPr>
          </a:p>
        </p:txBody>
      </p:sp>
      <p:grpSp>
        <p:nvGrpSpPr>
          <p:cNvPr id="848" name="Google Shape;848;p44"/>
          <p:cNvGrpSpPr/>
          <p:nvPr/>
        </p:nvGrpSpPr>
        <p:grpSpPr>
          <a:xfrm>
            <a:off x="7475654" y="3015874"/>
            <a:ext cx="1288211" cy="947929"/>
            <a:chOff x="6791327" y="2699564"/>
            <a:chExt cx="649038" cy="477594"/>
          </a:xfrm>
        </p:grpSpPr>
        <p:sp>
          <p:nvSpPr>
            <p:cNvPr id="849" name="Google Shape;849;p44"/>
            <p:cNvSpPr/>
            <p:nvPr/>
          </p:nvSpPr>
          <p:spPr>
            <a:xfrm>
              <a:off x="6888667" y="2749584"/>
              <a:ext cx="357960" cy="208433"/>
            </a:xfrm>
            <a:custGeom>
              <a:avLst/>
              <a:gdLst/>
              <a:ahLst/>
              <a:cxnLst/>
              <a:rect l="l" t="t" r="r" b="b"/>
              <a:pathLst>
                <a:path w="11400" h="6638" extrusionOk="0">
                  <a:moveTo>
                    <a:pt x="1959" y="0"/>
                  </a:moveTo>
                  <a:cubicBezTo>
                    <a:pt x="1345" y="0"/>
                    <a:pt x="693" y="42"/>
                    <a:pt x="1" y="133"/>
                  </a:cubicBezTo>
                  <a:cubicBezTo>
                    <a:pt x="244" y="619"/>
                    <a:pt x="578" y="1227"/>
                    <a:pt x="1065" y="1835"/>
                  </a:cubicBezTo>
                  <a:cubicBezTo>
                    <a:pt x="2676" y="1987"/>
                    <a:pt x="5776" y="2777"/>
                    <a:pt x="8299" y="6181"/>
                  </a:cubicBezTo>
                  <a:cubicBezTo>
                    <a:pt x="9211" y="6394"/>
                    <a:pt x="10214" y="6546"/>
                    <a:pt x="11308" y="6637"/>
                  </a:cubicBezTo>
                  <a:cubicBezTo>
                    <a:pt x="11369" y="6516"/>
                    <a:pt x="11399" y="6455"/>
                    <a:pt x="11399" y="6455"/>
                  </a:cubicBezTo>
                  <a:cubicBezTo>
                    <a:pt x="11399" y="6455"/>
                    <a:pt x="9577" y="0"/>
                    <a:pt x="195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4"/>
            <p:cNvSpPr/>
            <p:nvPr/>
          </p:nvSpPr>
          <p:spPr>
            <a:xfrm>
              <a:off x="6791327" y="2753729"/>
              <a:ext cx="452411" cy="416176"/>
            </a:xfrm>
            <a:custGeom>
              <a:avLst/>
              <a:gdLst/>
              <a:ahLst/>
              <a:cxnLst/>
              <a:rect l="l" t="t" r="r" b="b"/>
              <a:pathLst>
                <a:path w="14408" h="13254" extrusionOk="0">
                  <a:moveTo>
                    <a:pt x="2949" y="1"/>
                  </a:moveTo>
                  <a:cubicBezTo>
                    <a:pt x="1247" y="4469"/>
                    <a:pt x="0" y="7782"/>
                    <a:pt x="0" y="7782"/>
                  </a:cubicBezTo>
                  <a:cubicBezTo>
                    <a:pt x="0" y="7782"/>
                    <a:pt x="1611" y="13132"/>
                    <a:pt x="9241" y="13253"/>
                  </a:cubicBezTo>
                  <a:cubicBezTo>
                    <a:pt x="11733" y="10822"/>
                    <a:pt x="13952" y="7265"/>
                    <a:pt x="14408" y="6475"/>
                  </a:cubicBezTo>
                  <a:cubicBezTo>
                    <a:pt x="7022" y="5958"/>
                    <a:pt x="4104" y="2068"/>
                    <a:pt x="31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4"/>
            <p:cNvSpPr/>
            <p:nvPr/>
          </p:nvSpPr>
          <p:spPr>
            <a:xfrm>
              <a:off x="6922076" y="2807172"/>
              <a:ext cx="69708" cy="46817"/>
            </a:xfrm>
            <a:custGeom>
              <a:avLst/>
              <a:gdLst/>
              <a:ahLst/>
              <a:cxnLst/>
              <a:rect l="l" t="t" r="r" b="b"/>
              <a:pathLst>
                <a:path w="2220" h="1491" extrusionOk="0">
                  <a:moveTo>
                    <a:pt x="1" y="1"/>
                  </a:moveTo>
                  <a:lnTo>
                    <a:pt x="1" y="1"/>
                  </a:lnTo>
                  <a:cubicBezTo>
                    <a:pt x="396" y="487"/>
                    <a:pt x="852" y="974"/>
                    <a:pt x="1399" y="1490"/>
                  </a:cubicBezTo>
                  <a:cubicBezTo>
                    <a:pt x="1460" y="1338"/>
                    <a:pt x="1551" y="1186"/>
                    <a:pt x="1642" y="1065"/>
                  </a:cubicBezTo>
                  <a:cubicBezTo>
                    <a:pt x="1794" y="852"/>
                    <a:pt x="1976" y="670"/>
                    <a:pt x="2219" y="518"/>
                  </a:cubicBezTo>
                  <a:cubicBezTo>
                    <a:pt x="1338" y="214"/>
                    <a:pt x="578" y="62"/>
                    <a:pt x="1" y="1"/>
                  </a:cubicBezTo>
                  <a:close/>
                </a:path>
              </a:pathLst>
            </a:custGeom>
            <a:solidFill>
              <a:srgbClr val="FFE1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44"/>
            <p:cNvSpPr/>
            <p:nvPr/>
          </p:nvSpPr>
          <p:spPr>
            <a:xfrm>
              <a:off x="6965973" y="2823406"/>
              <a:ext cx="183282" cy="120293"/>
            </a:xfrm>
            <a:custGeom>
              <a:avLst/>
              <a:gdLst/>
              <a:ahLst/>
              <a:cxnLst/>
              <a:rect l="l" t="t" r="r" b="b"/>
              <a:pathLst>
                <a:path w="5837" h="3831" extrusionOk="0">
                  <a:moveTo>
                    <a:pt x="821" y="1"/>
                  </a:moveTo>
                  <a:cubicBezTo>
                    <a:pt x="578" y="153"/>
                    <a:pt x="396" y="335"/>
                    <a:pt x="244" y="548"/>
                  </a:cubicBezTo>
                  <a:cubicBezTo>
                    <a:pt x="153" y="669"/>
                    <a:pt x="62" y="821"/>
                    <a:pt x="1" y="973"/>
                  </a:cubicBezTo>
                  <a:cubicBezTo>
                    <a:pt x="1308" y="2128"/>
                    <a:pt x="3192" y="3223"/>
                    <a:pt x="5837" y="3830"/>
                  </a:cubicBezTo>
                  <a:cubicBezTo>
                    <a:pt x="4195" y="1642"/>
                    <a:pt x="2341" y="548"/>
                    <a:pt x="821" y="1"/>
                  </a:cubicBezTo>
                  <a:close/>
                </a:path>
              </a:pathLst>
            </a:custGeom>
            <a:solidFill>
              <a:srgbClr val="FFC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4"/>
            <p:cNvSpPr/>
            <p:nvPr/>
          </p:nvSpPr>
          <p:spPr>
            <a:xfrm>
              <a:off x="7072890" y="2699564"/>
              <a:ext cx="367474" cy="230759"/>
            </a:xfrm>
            <a:custGeom>
              <a:avLst/>
              <a:gdLst/>
              <a:ahLst/>
              <a:cxnLst/>
              <a:rect l="l" t="t" r="r" b="b"/>
              <a:pathLst>
                <a:path w="11703" h="7349" extrusionOk="0">
                  <a:moveTo>
                    <a:pt x="10705" y="1"/>
                  </a:moveTo>
                  <a:cubicBezTo>
                    <a:pt x="9551" y="1"/>
                    <a:pt x="0" y="7015"/>
                    <a:pt x="0" y="7015"/>
                  </a:cubicBezTo>
                  <a:lnTo>
                    <a:pt x="851" y="7349"/>
                  </a:lnTo>
                  <a:cubicBezTo>
                    <a:pt x="851" y="7349"/>
                    <a:pt x="11702" y="723"/>
                    <a:pt x="10791" y="24"/>
                  </a:cubicBezTo>
                  <a:cubicBezTo>
                    <a:pt x="10771" y="8"/>
                    <a:pt x="10743" y="1"/>
                    <a:pt x="10705" y="1"/>
                  </a:cubicBezTo>
                  <a:close/>
                </a:path>
              </a:pathLst>
            </a:custGeom>
            <a:solidFill>
              <a:srgbClr val="3039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4"/>
            <p:cNvSpPr/>
            <p:nvPr/>
          </p:nvSpPr>
          <p:spPr>
            <a:xfrm>
              <a:off x="7114872" y="3030175"/>
              <a:ext cx="166420" cy="146983"/>
            </a:xfrm>
            <a:custGeom>
              <a:avLst/>
              <a:gdLst/>
              <a:ahLst/>
              <a:cxnLst/>
              <a:rect l="l" t="t" r="r" b="b"/>
              <a:pathLst>
                <a:path w="5300" h="4681" extrusionOk="0">
                  <a:moveTo>
                    <a:pt x="2847" y="0"/>
                  </a:moveTo>
                  <a:cubicBezTo>
                    <a:pt x="2686" y="0"/>
                    <a:pt x="2584" y="11"/>
                    <a:pt x="2584" y="11"/>
                  </a:cubicBezTo>
                  <a:cubicBezTo>
                    <a:pt x="2584" y="11"/>
                    <a:pt x="2311" y="376"/>
                    <a:pt x="1885" y="893"/>
                  </a:cubicBezTo>
                  <a:cubicBezTo>
                    <a:pt x="2493" y="1075"/>
                    <a:pt x="3648" y="1531"/>
                    <a:pt x="3526" y="2474"/>
                  </a:cubicBezTo>
                  <a:cubicBezTo>
                    <a:pt x="3440" y="2991"/>
                    <a:pt x="2932" y="3243"/>
                    <a:pt x="2360" y="3243"/>
                  </a:cubicBezTo>
                  <a:cubicBezTo>
                    <a:pt x="1722" y="3243"/>
                    <a:pt x="1004" y="2930"/>
                    <a:pt x="700" y="2322"/>
                  </a:cubicBezTo>
                  <a:cubicBezTo>
                    <a:pt x="456" y="2595"/>
                    <a:pt x="244" y="2869"/>
                    <a:pt x="1" y="3142"/>
                  </a:cubicBezTo>
                  <a:cubicBezTo>
                    <a:pt x="820" y="4206"/>
                    <a:pt x="1759" y="4680"/>
                    <a:pt x="2600" y="4680"/>
                  </a:cubicBezTo>
                  <a:cubicBezTo>
                    <a:pt x="3755" y="4680"/>
                    <a:pt x="4726" y="3786"/>
                    <a:pt x="4955" y="2291"/>
                  </a:cubicBezTo>
                  <a:cubicBezTo>
                    <a:pt x="5300" y="200"/>
                    <a:pt x="3533" y="0"/>
                    <a:pt x="28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5" name="Google Shape;855;p44"/>
          <p:cNvGrpSpPr/>
          <p:nvPr/>
        </p:nvGrpSpPr>
        <p:grpSpPr>
          <a:xfrm>
            <a:off x="493159" y="1614848"/>
            <a:ext cx="1066529" cy="983702"/>
            <a:chOff x="720891" y="1802029"/>
            <a:chExt cx="1066529" cy="983702"/>
          </a:xfrm>
        </p:grpSpPr>
        <p:grpSp>
          <p:nvGrpSpPr>
            <p:cNvPr id="856" name="Google Shape;856;p44"/>
            <p:cNvGrpSpPr/>
            <p:nvPr/>
          </p:nvGrpSpPr>
          <p:grpSpPr>
            <a:xfrm>
              <a:off x="720891" y="1802029"/>
              <a:ext cx="1066529" cy="983702"/>
              <a:chOff x="8402592" y="1844286"/>
              <a:chExt cx="537348" cy="495618"/>
            </a:xfrm>
          </p:grpSpPr>
          <p:sp>
            <p:nvSpPr>
              <p:cNvPr id="857" name="Google Shape;857;p44"/>
              <p:cNvSpPr/>
              <p:nvPr/>
            </p:nvSpPr>
            <p:spPr>
              <a:xfrm>
                <a:off x="8717314" y="2123871"/>
                <a:ext cx="186390" cy="65846"/>
              </a:xfrm>
              <a:custGeom>
                <a:avLst/>
                <a:gdLst/>
                <a:ahLst/>
                <a:cxnLst/>
                <a:rect l="l" t="t" r="r" b="b"/>
                <a:pathLst>
                  <a:path w="5936" h="2097" extrusionOk="0">
                    <a:moveTo>
                      <a:pt x="412" y="1"/>
                    </a:moveTo>
                    <a:cubicBezTo>
                      <a:pt x="200" y="1"/>
                      <a:pt x="0" y="289"/>
                      <a:pt x="190" y="502"/>
                    </a:cubicBezTo>
                    <a:cubicBezTo>
                      <a:pt x="707" y="1019"/>
                      <a:pt x="1345" y="1475"/>
                      <a:pt x="2014" y="1749"/>
                    </a:cubicBezTo>
                    <a:cubicBezTo>
                      <a:pt x="2479" y="1955"/>
                      <a:pt x="2989" y="2096"/>
                      <a:pt x="3505" y="2096"/>
                    </a:cubicBezTo>
                    <a:cubicBezTo>
                      <a:pt x="3595" y="2096"/>
                      <a:pt x="3686" y="2092"/>
                      <a:pt x="3777" y="2083"/>
                    </a:cubicBezTo>
                    <a:cubicBezTo>
                      <a:pt x="4506" y="2022"/>
                      <a:pt x="5175" y="1688"/>
                      <a:pt x="5722" y="1201"/>
                    </a:cubicBezTo>
                    <a:cubicBezTo>
                      <a:pt x="5935" y="1012"/>
                      <a:pt x="5724" y="730"/>
                      <a:pt x="5491" y="730"/>
                    </a:cubicBezTo>
                    <a:cubicBezTo>
                      <a:pt x="5425" y="730"/>
                      <a:pt x="5357" y="753"/>
                      <a:pt x="5297" y="806"/>
                    </a:cubicBezTo>
                    <a:cubicBezTo>
                      <a:pt x="4841" y="1232"/>
                      <a:pt x="4233" y="1505"/>
                      <a:pt x="3594" y="1536"/>
                    </a:cubicBezTo>
                    <a:cubicBezTo>
                      <a:pt x="3078" y="1536"/>
                      <a:pt x="2561" y="1384"/>
                      <a:pt x="2105" y="1171"/>
                    </a:cubicBezTo>
                    <a:cubicBezTo>
                      <a:pt x="1558" y="897"/>
                      <a:pt x="1011" y="533"/>
                      <a:pt x="585" y="77"/>
                    </a:cubicBezTo>
                    <a:cubicBezTo>
                      <a:pt x="532" y="23"/>
                      <a:pt x="471" y="1"/>
                      <a:pt x="4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4"/>
              <p:cNvSpPr/>
              <p:nvPr/>
            </p:nvSpPr>
            <p:spPr>
              <a:xfrm>
                <a:off x="8426456" y="2084276"/>
                <a:ext cx="285395" cy="255627"/>
              </a:xfrm>
              <a:custGeom>
                <a:avLst/>
                <a:gdLst/>
                <a:ahLst/>
                <a:cxnLst/>
                <a:rect l="l" t="t" r="r" b="b"/>
                <a:pathLst>
                  <a:path w="9089" h="8141" extrusionOk="0">
                    <a:moveTo>
                      <a:pt x="2310" y="0"/>
                    </a:moveTo>
                    <a:lnTo>
                      <a:pt x="0" y="3617"/>
                    </a:lnTo>
                    <a:cubicBezTo>
                      <a:pt x="0" y="3617"/>
                      <a:pt x="350" y="8141"/>
                      <a:pt x="5941" y="8141"/>
                    </a:cubicBezTo>
                    <a:cubicBezTo>
                      <a:pt x="6290" y="8141"/>
                      <a:pt x="6660" y="8123"/>
                      <a:pt x="7052" y="8086"/>
                    </a:cubicBezTo>
                    <a:cubicBezTo>
                      <a:pt x="7781" y="6809"/>
                      <a:pt x="9088" y="4590"/>
                      <a:pt x="9088" y="4590"/>
                    </a:cubicBezTo>
                    <a:lnTo>
                      <a:pt x="2310" y="0"/>
                    </a:lnTo>
                    <a:close/>
                  </a:path>
                </a:pathLst>
              </a:custGeom>
              <a:solidFill>
                <a:srgbClr val="DEE4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4"/>
              <p:cNvSpPr/>
              <p:nvPr/>
            </p:nvSpPr>
            <p:spPr>
              <a:xfrm>
                <a:off x="8480841" y="2048951"/>
                <a:ext cx="340753" cy="210003"/>
              </a:xfrm>
              <a:custGeom>
                <a:avLst/>
                <a:gdLst/>
                <a:ahLst/>
                <a:cxnLst/>
                <a:rect l="l" t="t" r="r" b="b"/>
                <a:pathLst>
                  <a:path w="10852" h="6688" extrusionOk="0">
                    <a:moveTo>
                      <a:pt x="5320" y="1"/>
                    </a:moveTo>
                    <a:lnTo>
                      <a:pt x="578" y="457"/>
                    </a:lnTo>
                    <a:lnTo>
                      <a:pt x="1" y="2007"/>
                    </a:lnTo>
                    <a:lnTo>
                      <a:pt x="6779" y="6688"/>
                    </a:lnTo>
                    <a:lnTo>
                      <a:pt x="7356" y="5715"/>
                    </a:lnTo>
                    <a:lnTo>
                      <a:pt x="10852" y="4864"/>
                    </a:lnTo>
                    <a:lnTo>
                      <a:pt x="5320" y="1"/>
                    </a:lnTo>
                    <a:close/>
                  </a:path>
                </a:pathLst>
              </a:custGeom>
              <a:solidFill>
                <a:srgbClr val="CBD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4"/>
              <p:cNvSpPr/>
              <p:nvPr/>
            </p:nvSpPr>
            <p:spPr>
              <a:xfrm>
                <a:off x="8402592" y="1844286"/>
                <a:ext cx="537348" cy="363298"/>
              </a:xfrm>
              <a:custGeom>
                <a:avLst/>
                <a:gdLst/>
                <a:ahLst/>
                <a:cxnLst/>
                <a:rect l="l" t="t" r="r" b="b"/>
                <a:pathLst>
                  <a:path w="17113" h="11570" extrusionOk="0">
                    <a:moveTo>
                      <a:pt x="8825" y="0"/>
                    </a:moveTo>
                    <a:cubicBezTo>
                      <a:pt x="8720" y="0"/>
                      <a:pt x="8615" y="5"/>
                      <a:pt x="8511" y="14"/>
                    </a:cubicBezTo>
                    <a:cubicBezTo>
                      <a:pt x="7478" y="105"/>
                      <a:pt x="6535" y="652"/>
                      <a:pt x="5927" y="1473"/>
                    </a:cubicBezTo>
                    <a:cubicBezTo>
                      <a:pt x="5167" y="896"/>
                      <a:pt x="4195" y="561"/>
                      <a:pt x="3222" y="561"/>
                    </a:cubicBezTo>
                    <a:cubicBezTo>
                      <a:pt x="3191" y="560"/>
                      <a:pt x="3160" y="560"/>
                      <a:pt x="3128" y="560"/>
                    </a:cubicBezTo>
                    <a:cubicBezTo>
                      <a:pt x="1972" y="560"/>
                      <a:pt x="777" y="1106"/>
                      <a:pt x="274" y="2142"/>
                    </a:cubicBezTo>
                    <a:cubicBezTo>
                      <a:pt x="31" y="2689"/>
                      <a:pt x="0" y="3327"/>
                      <a:pt x="31" y="3935"/>
                    </a:cubicBezTo>
                    <a:cubicBezTo>
                      <a:pt x="61" y="4421"/>
                      <a:pt x="122" y="4938"/>
                      <a:pt x="335" y="5394"/>
                    </a:cubicBezTo>
                    <a:cubicBezTo>
                      <a:pt x="669" y="6154"/>
                      <a:pt x="1398" y="6671"/>
                      <a:pt x="2189" y="6975"/>
                    </a:cubicBezTo>
                    <a:cubicBezTo>
                      <a:pt x="2979" y="7248"/>
                      <a:pt x="3830" y="7309"/>
                      <a:pt x="4681" y="7309"/>
                    </a:cubicBezTo>
                    <a:cubicBezTo>
                      <a:pt x="4377" y="8099"/>
                      <a:pt x="4833" y="8981"/>
                      <a:pt x="5502" y="9437"/>
                    </a:cubicBezTo>
                    <a:cubicBezTo>
                      <a:pt x="5968" y="9777"/>
                      <a:pt x="6539" y="9940"/>
                      <a:pt x="7113" y="9940"/>
                    </a:cubicBezTo>
                    <a:cubicBezTo>
                      <a:pt x="7922" y="9940"/>
                      <a:pt x="8737" y="9616"/>
                      <a:pt x="9271" y="9011"/>
                    </a:cubicBezTo>
                    <a:cubicBezTo>
                      <a:pt x="9874" y="10575"/>
                      <a:pt x="11568" y="11569"/>
                      <a:pt x="13233" y="11569"/>
                    </a:cubicBezTo>
                    <a:cubicBezTo>
                      <a:pt x="13412" y="11569"/>
                      <a:pt x="13592" y="11558"/>
                      <a:pt x="13769" y="11534"/>
                    </a:cubicBezTo>
                    <a:cubicBezTo>
                      <a:pt x="15228" y="11352"/>
                      <a:pt x="16687" y="10318"/>
                      <a:pt x="16931" y="8859"/>
                    </a:cubicBezTo>
                    <a:cubicBezTo>
                      <a:pt x="17113" y="7735"/>
                      <a:pt x="16505" y="6519"/>
                      <a:pt x="15472" y="5972"/>
                    </a:cubicBezTo>
                    <a:cubicBezTo>
                      <a:pt x="14943" y="5698"/>
                      <a:pt x="14348" y="5610"/>
                      <a:pt x="13740" y="5610"/>
                    </a:cubicBezTo>
                    <a:cubicBezTo>
                      <a:pt x="13335" y="5610"/>
                      <a:pt x="12924" y="5649"/>
                      <a:pt x="12523" y="5698"/>
                    </a:cubicBezTo>
                    <a:cubicBezTo>
                      <a:pt x="12979" y="4695"/>
                      <a:pt x="12797" y="3510"/>
                      <a:pt x="12341" y="2506"/>
                    </a:cubicBezTo>
                    <a:cubicBezTo>
                      <a:pt x="12098" y="1959"/>
                      <a:pt x="11763" y="1443"/>
                      <a:pt x="11338" y="1017"/>
                    </a:cubicBezTo>
                    <a:cubicBezTo>
                      <a:pt x="10682" y="361"/>
                      <a:pt x="9756" y="0"/>
                      <a:pt x="8825" y="0"/>
                    </a:cubicBezTo>
                    <a:close/>
                  </a:path>
                </a:pathLst>
              </a:custGeom>
              <a:solidFill>
                <a:srgbClr val="DEE4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4"/>
              <p:cNvSpPr/>
              <p:nvPr/>
            </p:nvSpPr>
            <p:spPr>
              <a:xfrm>
                <a:off x="8568667" y="2052279"/>
                <a:ext cx="80196" cy="89396"/>
              </a:xfrm>
              <a:custGeom>
                <a:avLst/>
                <a:gdLst/>
                <a:ahLst/>
                <a:cxnLst/>
                <a:rect l="l" t="t" r="r" b="b"/>
                <a:pathLst>
                  <a:path w="2554" h="2847" extrusionOk="0">
                    <a:moveTo>
                      <a:pt x="392" y="0"/>
                    </a:moveTo>
                    <a:cubicBezTo>
                      <a:pt x="261" y="0"/>
                      <a:pt x="171" y="99"/>
                      <a:pt x="122" y="199"/>
                    </a:cubicBezTo>
                    <a:cubicBezTo>
                      <a:pt x="30" y="472"/>
                      <a:pt x="0" y="746"/>
                      <a:pt x="0" y="1019"/>
                    </a:cubicBezTo>
                    <a:cubicBezTo>
                      <a:pt x="0" y="1627"/>
                      <a:pt x="304" y="2144"/>
                      <a:pt x="790" y="2448"/>
                    </a:cubicBezTo>
                    <a:cubicBezTo>
                      <a:pt x="1246" y="2722"/>
                      <a:pt x="1763" y="2813"/>
                      <a:pt x="2249" y="2843"/>
                    </a:cubicBezTo>
                    <a:cubicBezTo>
                      <a:pt x="2263" y="2846"/>
                      <a:pt x="2276" y="2847"/>
                      <a:pt x="2289" y="2847"/>
                    </a:cubicBezTo>
                    <a:cubicBezTo>
                      <a:pt x="2427" y="2847"/>
                      <a:pt x="2553" y="2708"/>
                      <a:pt x="2553" y="2570"/>
                    </a:cubicBezTo>
                    <a:cubicBezTo>
                      <a:pt x="2553" y="2418"/>
                      <a:pt x="2401" y="2296"/>
                      <a:pt x="2249" y="2296"/>
                    </a:cubicBezTo>
                    <a:cubicBezTo>
                      <a:pt x="2037" y="2266"/>
                      <a:pt x="1854" y="2235"/>
                      <a:pt x="1611" y="2174"/>
                    </a:cubicBezTo>
                    <a:cubicBezTo>
                      <a:pt x="1520" y="2144"/>
                      <a:pt x="1429" y="2114"/>
                      <a:pt x="1368" y="2083"/>
                    </a:cubicBezTo>
                    <a:lnTo>
                      <a:pt x="1307" y="2083"/>
                    </a:lnTo>
                    <a:cubicBezTo>
                      <a:pt x="1368" y="2083"/>
                      <a:pt x="1307" y="2053"/>
                      <a:pt x="1277" y="2053"/>
                    </a:cubicBezTo>
                    <a:lnTo>
                      <a:pt x="1185" y="1992"/>
                    </a:lnTo>
                    <a:cubicBezTo>
                      <a:pt x="1125" y="1962"/>
                      <a:pt x="1064" y="1931"/>
                      <a:pt x="973" y="1901"/>
                    </a:cubicBezTo>
                    <a:cubicBezTo>
                      <a:pt x="973" y="1883"/>
                      <a:pt x="963" y="1866"/>
                      <a:pt x="966" y="1866"/>
                    </a:cubicBezTo>
                    <a:lnTo>
                      <a:pt x="966" y="1866"/>
                    </a:lnTo>
                    <a:cubicBezTo>
                      <a:pt x="968" y="1866"/>
                      <a:pt x="977" y="1875"/>
                      <a:pt x="1003" y="1901"/>
                    </a:cubicBezTo>
                    <a:cubicBezTo>
                      <a:pt x="973" y="1870"/>
                      <a:pt x="973" y="1870"/>
                      <a:pt x="942" y="1840"/>
                    </a:cubicBezTo>
                    <a:cubicBezTo>
                      <a:pt x="912" y="1840"/>
                      <a:pt x="882" y="1810"/>
                      <a:pt x="882" y="1779"/>
                    </a:cubicBezTo>
                    <a:cubicBezTo>
                      <a:pt x="851" y="1749"/>
                      <a:pt x="821" y="1749"/>
                      <a:pt x="821" y="1718"/>
                    </a:cubicBezTo>
                    <a:cubicBezTo>
                      <a:pt x="807" y="1718"/>
                      <a:pt x="800" y="1712"/>
                      <a:pt x="795" y="1706"/>
                    </a:cubicBezTo>
                    <a:lnTo>
                      <a:pt x="795" y="1706"/>
                    </a:lnTo>
                    <a:cubicBezTo>
                      <a:pt x="796" y="1706"/>
                      <a:pt x="796" y="1706"/>
                      <a:pt x="796" y="1706"/>
                    </a:cubicBezTo>
                    <a:cubicBezTo>
                      <a:pt x="798" y="1706"/>
                      <a:pt x="797" y="1701"/>
                      <a:pt x="790" y="1688"/>
                    </a:cubicBezTo>
                    <a:lnTo>
                      <a:pt x="790" y="1688"/>
                    </a:lnTo>
                    <a:cubicBezTo>
                      <a:pt x="790" y="1688"/>
                      <a:pt x="790" y="1688"/>
                      <a:pt x="790" y="1688"/>
                    </a:cubicBezTo>
                    <a:cubicBezTo>
                      <a:pt x="760" y="1627"/>
                      <a:pt x="730" y="1597"/>
                      <a:pt x="699" y="1536"/>
                    </a:cubicBezTo>
                    <a:cubicBezTo>
                      <a:pt x="669" y="1506"/>
                      <a:pt x="669" y="1475"/>
                      <a:pt x="638" y="1475"/>
                    </a:cubicBezTo>
                    <a:cubicBezTo>
                      <a:pt x="638" y="1460"/>
                      <a:pt x="640" y="1452"/>
                      <a:pt x="643" y="1450"/>
                    </a:cubicBezTo>
                    <a:lnTo>
                      <a:pt x="643" y="1450"/>
                    </a:lnTo>
                    <a:cubicBezTo>
                      <a:pt x="652" y="1458"/>
                      <a:pt x="669" y="1475"/>
                      <a:pt x="669" y="1475"/>
                    </a:cubicBezTo>
                    <a:cubicBezTo>
                      <a:pt x="669" y="1475"/>
                      <a:pt x="655" y="1448"/>
                      <a:pt x="646" y="1448"/>
                    </a:cubicBezTo>
                    <a:cubicBezTo>
                      <a:pt x="645" y="1448"/>
                      <a:pt x="644" y="1449"/>
                      <a:pt x="643" y="1450"/>
                    </a:cubicBezTo>
                    <a:lnTo>
                      <a:pt x="643" y="1450"/>
                    </a:lnTo>
                    <a:cubicBezTo>
                      <a:pt x="640" y="1447"/>
                      <a:pt x="638" y="1445"/>
                      <a:pt x="638" y="1445"/>
                    </a:cubicBezTo>
                    <a:cubicBezTo>
                      <a:pt x="638" y="1384"/>
                      <a:pt x="608" y="1323"/>
                      <a:pt x="608" y="1293"/>
                    </a:cubicBezTo>
                    <a:cubicBezTo>
                      <a:pt x="578" y="1263"/>
                      <a:pt x="578" y="1232"/>
                      <a:pt x="578" y="1202"/>
                    </a:cubicBezTo>
                    <a:cubicBezTo>
                      <a:pt x="571" y="1188"/>
                      <a:pt x="567" y="1175"/>
                      <a:pt x="565" y="1161"/>
                    </a:cubicBezTo>
                    <a:lnTo>
                      <a:pt x="565" y="1161"/>
                    </a:lnTo>
                    <a:cubicBezTo>
                      <a:pt x="567" y="1169"/>
                      <a:pt x="571" y="1181"/>
                      <a:pt x="578" y="1202"/>
                    </a:cubicBezTo>
                    <a:cubicBezTo>
                      <a:pt x="578" y="1184"/>
                      <a:pt x="567" y="1155"/>
                      <a:pt x="564" y="1154"/>
                    </a:cubicBezTo>
                    <a:lnTo>
                      <a:pt x="564" y="1154"/>
                    </a:lnTo>
                    <a:cubicBezTo>
                      <a:pt x="561" y="1111"/>
                      <a:pt x="578" y="1072"/>
                      <a:pt x="578" y="1050"/>
                    </a:cubicBezTo>
                    <a:cubicBezTo>
                      <a:pt x="547" y="959"/>
                      <a:pt x="578" y="867"/>
                      <a:pt x="578" y="776"/>
                    </a:cubicBezTo>
                    <a:cubicBezTo>
                      <a:pt x="578" y="746"/>
                      <a:pt x="578" y="746"/>
                      <a:pt x="578" y="715"/>
                    </a:cubicBezTo>
                    <a:lnTo>
                      <a:pt x="608" y="594"/>
                    </a:lnTo>
                    <a:cubicBezTo>
                      <a:pt x="638" y="533"/>
                      <a:pt x="638" y="442"/>
                      <a:pt x="669" y="351"/>
                    </a:cubicBezTo>
                    <a:cubicBezTo>
                      <a:pt x="730" y="199"/>
                      <a:pt x="608" y="47"/>
                      <a:pt x="486" y="16"/>
                    </a:cubicBezTo>
                    <a:cubicBezTo>
                      <a:pt x="453" y="5"/>
                      <a:pt x="421" y="0"/>
                      <a:pt x="3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2" name="Google Shape;862;p44"/>
            <p:cNvGrpSpPr/>
            <p:nvPr/>
          </p:nvGrpSpPr>
          <p:grpSpPr>
            <a:xfrm>
              <a:off x="803061" y="1891483"/>
              <a:ext cx="861175" cy="573309"/>
              <a:chOff x="4390456" y="1891693"/>
              <a:chExt cx="64936" cy="43243"/>
            </a:xfrm>
          </p:grpSpPr>
          <p:sp>
            <p:nvSpPr>
              <p:cNvPr id="863" name="Google Shape;863;p44"/>
              <p:cNvSpPr/>
              <p:nvPr/>
            </p:nvSpPr>
            <p:spPr>
              <a:xfrm>
                <a:off x="4390456" y="1891693"/>
                <a:ext cx="9725" cy="18145"/>
              </a:xfrm>
              <a:custGeom>
                <a:avLst/>
                <a:gdLst/>
                <a:ahLst/>
                <a:cxnLst/>
                <a:rect l="l" t="t" r="r" b="b"/>
                <a:pathLst>
                  <a:path w="477" h="890" extrusionOk="0">
                    <a:moveTo>
                      <a:pt x="431" y="1"/>
                    </a:moveTo>
                    <a:cubicBezTo>
                      <a:pt x="429" y="1"/>
                      <a:pt x="428" y="1"/>
                      <a:pt x="427" y="1"/>
                    </a:cubicBezTo>
                    <a:lnTo>
                      <a:pt x="423" y="1"/>
                    </a:lnTo>
                    <a:cubicBezTo>
                      <a:pt x="356" y="9"/>
                      <a:pt x="289" y="30"/>
                      <a:pt x="230" y="68"/>
                    </a:cubicBezTo>
                    <a:cubicBezTo>
                      <a:pt x="105" y="151"/>
                      <a:pt x="26" y="289"/>
                      <a:pt x="13" y="439"/>
                    </a:cubicBezTo>
                    <a:cubicBezTo>
                      <a:pt x="1" y="581"/>
                      <a:pt x="17" y="727"/>
                      <a:pt x="63" y="865"/>
                    </a:cubicBezTo>
                    <a:cubicBezTo>
                      <a:pt x="70" y="882"/>
                      <a:pt x="85" y="889"/>
                      <a:pt x="99" y="889"/>
                    </a:cubicBezTo>
                    <a:cubicBezTo>
                      <a:pt x="121" y="889"/>
                      <a:pt x="144" y="872"/>
                      <a:pt x="139" y="844"/>
                    </a:cubicBezTo>
                    <a:cubicBezTo>
                      <a:pt x="88" y="661"/>
                      <a:pt x="47" y="439"/>
                      <a:pt x="147" y="264"/>
                    </a:cubicBezTo>
                    <a:cubicBezTo>
                      <a:pt x="197" y="180"/>
                      <a:pt x="276" y="118"/>
                      <a:pt x="373" y="88"/>
                    </a:cubicBezTo>
                    <a:cubicBezTo>
                      <a:pt x="385" y="84"/>
                      <a:pt x="402" y="84"/>
                      <a:pt x="418" y="80"/>
                    </a:cubicBezTo>
                    <a:lnTo>
                      <a:pt x="427" y="80"/>
                    </a:lnTo>
                    <a:cubicBezTo>
                      <a:pt x="476" y="76"/>
                      <a:pt x="477" y="1"/>
                      <a:pt x="4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44"/>
              <p:cNvSpPr/>
              <p:nvPr/>
            </p:nvSpPr>
            <p:spPr>
              <a:xfrm>
                <a:off x="4438634" y="1929044"/>
                <a:ext cx="16759" cy="5892"/>
              </a:xfrm>
              <a:custGeom>
                <a:avLst/>
                <a:gdLst/>
                <a:ahLst/>
                <a:cxnLst/>
                <a:rect l="l" t="t" r="r" b="b"/>
                <a:pathLst>
                  <a:path w="822" h="289" extrusionOk="0">
                    <a:moveTo>
                      <a:pt x="59" y="0"/>
                    </a:moveTo>
                    <a:cubicBezTo>
                      <a:pt x="28" y="0"/>
                      <a:pt x="1" y="40"/>
                      <a:pt x="27" y="69"/>
                    </a:cubicBezTo>
                    <a:lnTo>
                      <a:pt x="31" y="69"/>
                    </a:lnTo>
                    <a:cubicBezTo>
                      <a:pt x="102" y="140"/>
                      <a:pt x="186" y="203"/>
                      <a:pt x="282" y="240"/>
                    </a:cubicBezTo>
                    <a:cubicBezTo>
                      <a:pt x="344" y="272"/>
                      <a:pt x="413" y="289"/>
                      <a:pt x="482" y="289"/>
                    </a:cubicBezTo>
                    <a:cubicBezTo>
                      <a:pt x="496" y="289"/>
                      <a:pt x="510" y="288"/>
                      <a:pt x="524" y="286"/>
                    </a:cubicBezTo>
                    <a:cubicBezTo>
                      <a:pt x="624" y="278"/>
                      <a:pt x="716" y="236"/>
                      <a:pt x="791" y="165"/>
                    </a:cubicBezTo>
                    <a:cubicBezTo>
                      <a:pt x="821" y="142"/>
                      <a:pt x="791" y="101"/>
                      <a:pt x="758" y="101"/>
                    </a:cubicBezTo>
                    <a:cubicBezTo>
                      <a:pt x="750" y="101"/>
                      <a:pt x="741" y="104"/>
                      <a:pt x="733" y="111"/>
                    </a:cubicBezTo>
                    <a:cubicBezTo>
                      <a:pt x="670" y="174"/>
                      <a:pt x="587" y="207"/>
                      <a:pt x="499" y="211"/>
                    </a:cubicBezTo>
                    <a:cubicBezTo>
                      <a:pt x="428" y="211"/>
                      <a:pt x="357" y="195"/>
                      <a:pt x="294" y="161"/>
                    </a:cubicBezTo>
                    <a:cubicBezTo>
                      <a:pt x="215" y="124"/>
                      <a:pt x="144" y="73"/>
                      <a:pt x="85" y="11"/>
                    </a:cubicBezTo>
                    <a:cubicBezTo>
                      <a:pt x="77" y="3"/>
                      <a:pt x="68" y="0"/>
                      <a:pt x="5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35"/>
        <p:cNvGrpSpPr/>
        <p:nvPr/>
      </p:nvGrpSpPr>
      <p:grpSpPr>
        <a:xfrm>
          <a:off x="0" y="0"/>
          <a:ext cx="0" cy="0"/>
          <a:chOff x="0" y="0"/>
          <a:chExt cx="0" cy="0"/>
        </a:xfrm>
      </p:grpSpPr>
      <p:sp>
        <p:nvSpPr>
          <p:cNvPr id="1137" name="Google Shape;1137;p50"/>
          <p:cNvSpPr txBox="1">
            <a:spLocks noGrp="1"/>
          </p:cNvSpPr>
          <p:nvPr>
            <p:ph type="body" idx="1"/>
          </p:nvPr>
        </p:nvSpPr>
        <p:spPr>
          <a:xfrm>
            <a:off x="535198" y="2101300"/>
            <a:ext cx="4598100" cy="1759200"/>
          </a:xfrm>
          <a:prstGeom prst="rect">
            <a:avLst/>
          </a:prstGeom>
        </p:spPr>
        <p:txBody>
          <a:bodyPr spcFirstLastPara="1" wrap="square" lIns="91425" tIns="91425" rIns="91425" bIns="91425" anchor="t" anchorCtr="0">
            <a:noAutofit/>
          </a:bodyPr>
          <a:lstStyle/>
          <a:p>
            <a:pPr marL="101600" lvl="0" indent="0">
              <a:buNone/>
            </a:pPr>
            <a:r>
              <a:rPr lang="es-MX" sz="1800" dirty="0">
                <a:latin typeface="BrowalliaUPC" panose="020B0604020202020204" pitchFamily="34" charset="-34"/>
                <a:cs typeface="BrowalliaUPC" panose="020B0604020202020204" pitchFamily="34" charset="-34"/>
              </a:rPr>
              <a:t>Cuando el modelo de comportamiento da signos de gran capacidad y de éxito en la actividad mostrada es imitado más fácilmente. Por último, influyen también esos misteriosos rasgos personales que hacen a una persona «interesante» y «atractiva»</a:t>
            </a:r>
            <a:endParaRPr sz="1800" dirty="0">
              <a:latin typeface="BrowalliaUPC" panose="020B0604020202020204" pitchFamily="34" charset="-34"/>
              <a:cs typeface="BrowalliaUPC" panose="020B0604020202020204" pitchFamily="34" charset="-34"/>
            </a:endParaRPr>
          </a:p>
        </p:txBody>
      </p:sp>
      <p:sp>
        <p:nvSpPr>
          <p:cNvPr id="1138" name="Google Shape;1138;p50"/>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3600" dirty="0">
                <a:latin typeface="BrowalliaUPC" panose="020B0604020202020204" pitchFamily="34" charset="-34"/>
                <a:cs typeface="BrowalliaUPC" panose="020B0604020202020204" pitchFamily="34" charset="-34"/>
              </a:rPr>
              <a:t>Modelos eficaces e ineficaces</a:t>
            </a:r>
            <a:endParaRPr sz="3600" dirty="0">
              <a:latin typeface="BrowalliaUPC" panose="020B0604020202020204" pitchFamily="34" charset="-34"/>
              <a:cs typeface="BrowalliaUPC" panose="020B0604020202020204" pitchFamily="34" charset="-34"/>
            </a:endParaRPr>
          </a:p>
        </p:txBody>
      </p:sp>
      <p:grpSp>
        <p:nvGrpSpPr>
          <p:cNvPr id="1139" name="Google Shape;1139;p50"/>
          <p:cNvGrpSpPr/>
          <p:nvPr/>
        </p:nvGrpSpPr>
        <p:grpSpPr>
          <a:xfrm rot="1620753">
            <a:off x="5827591" y="1839506"/>
            <a:ext cx="1674732" cy="2202226"/>
            <a:chOff x="6414475" y="2335775"/>
            <a:chExt cx="958950" cy="1331075"/>
          </a:xfrm>
        </p:grpSpPr>
        <p:sp>
          <p:nvSpPr>
            <p:cNvPr id="1140" name="Google Shape;1140;p50"/>
            <p:cNvSpPr/>
            <p:nvPr/>
          </p:nvSpPr>
          <p:spPr>
            <a:xfrm>
              <a:off x="6690702" y="2728522"/>
              <a:ext cx="381465" cy="355023"/>
            </a:xfrm>
            <a:custGeom>
              <a:avLst/>
              <a:gdLst/>
              <a:ahLst/>
              <a:cxnLst/>
              <a:rect l="l" t="t" r="r" b="b"/>
              <a:pathLst>
                <a:path w="2164" h="2014" extrusionOk="0">
                  <a:moveTo>
                    <a:pt x="2164" y="1"/>
                  </a:moveTo>
                  <a:lnTo>
                    <a:pt x="109" y="677"/>
                  </a:lnTo>
                  <a:lnTo>
                    <a:pt x="0" y="1868"/>
                  </a:lnTo>
                  <a:lnTo>
                    <a:pt x="635" y="2006"/>
                  </a:lnTo>
                  <a:cubicBezTo>
                    <a:pt x="678" y="2011"/>
                    <a:pt x="721" y="2014"/>
                    <a:pt x="764" y="2014"/>
                  </a:cubicBezTo>
                  <a:cubicBezTo>
                    <a:pt x="1540" y="2014"/>
                    <a:pt x="2164" y="1120"/>
                    <a:pt x="2164" y="1120"/>
                  </a:cubicBezTo>
                  <a:lnTo>
                    <a:pt x="216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50"/>
            <p:cNvSpPr/>
            <p:nvPr/>
          </p:nvSpPr>
          <p:spPr>
            <a:xfrm>
              <a:off x="6690702" y="3001048"/>
              <a:ext cx="390278" cy="369478"/>
            </a:xfrm>
            <a:custGeom>
              <a:avLst/>
              <a:gdLst/>
              <a:ahLst/>
              <a:cxnLst/>
              <a:rect l="l" t="t" r="r" b="b"/>
              <a:pathLst>
                <a:path w="2214" h="2096" extrusionOk="0">
                  <a:moveTo>
                    <a:pt x="2164" y="0"/>
                  </a:moveTo>
                  <a:lnTo>
                    <a:pt x="0" y="597"/>
                  </a:lnTo>
                  <a:lnTo>
                    <a:pt x="389" y="1980"/>
                  </a:lnTo>
                  <a:lnTo>
                    <a:pt x="639" y="2089"/>
                  </a:lnTo>
                  <a:cubicBezTo>
                    <a:pt x="675" y="2093"/>
                    <a:pt x="711" y="2095"/>
                    <a:pt x="747" y="2095"/>
                  </a:cubicBezTo>
                  <a:cubicBezTo>
                    <a:pt x="1541" y="2095"/>
                    <a:pt x="2214" y="986"/>
                    <a:pt x="2214" y="986"/>
                  </a:cubicBezTo>
                  <a:lnTo>
                    <a:pt x="216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50"/>
            <p:cNvSpPr/>
            <p:nvPr/>
          </p:nvSpPr>
          <p:spPr>
            <a:xfrm>
              <a:off x="6812862" y="2335775"/>
              <a:ext cx="165877" cy="89373"/>
            </a:xfrm>
            <a:custGeom>
              <a:avLst/>
              <a:gdLst/>
              <a:ahLst/>
              <a:cxnLst/>
              <a:rect l="l" t="t" r="r" b="b"/>
              <a:pathLst>
                <a:path w="941" h="507" extrusionOk="0">
                  <a:moveTo>
                    <a:pt x="474" y="0"/>
                  </a:moveTo>
                  <a:cubicBezTo>
                    <a:pt x="288" y="0"/>
                    <a:pt x="116" y="252"/>
                    <a:pt x="1" y="478"/>
                  </a:cubicBezTo>
                  <a:cubicBezTo>
                    <a:pt x="115" y="497"/>
                    <a:pt x="231" y="506"/>
                    <a:pt x="348" y="506"/>
                  </a:cubicBezTo>
                  <a:cubicBezTo>
                    <a:pt x="546" y="506"/>
                    <a:pt x="746" y="479"/>
                    <a:pt x="940" y="424"/>
                  </a:cubicBezTo>
                  <a:cubicBezTo>
                    <a:pt x="832" y="236"/>
                    <a:pt x="686" y="48"/>
                    <a:pt x="523" y="6"/>
                  </a:cubicBezTo>
                  <a:cubicBezTo>
                    <a:pt x="506" y="2"/>
                    <a:pt x="490" y="0"/>
                    <a:pt x="474" y="0"/>
                  </a:cubicBezTo>
                  <a:close/>
                </a:path>
              </a:pathLst>
            </a:custGeom>
            <a:solidFill>
              <a:srgbClr val="2B2B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50"/>
            <p:cNvSpPr/>
            <p:nvPr/>
          </p:nvSpPr>
          <p:spPr>
            <a:xfrm>
              <a:off x="6785539" y="2411222"/>
              <a:ext cx="229337" cy="183505"/>
            </a:xfrm>
            <a:custGeom>
              <a:avLst/>
              <a:gdLst/>
              <a:ahLst/>
              <a:cxnLst/>
              <a:rect l="l" t="t" r="r" b="b"/>
              <a:pathLst>
                <a:path w="1301" h="1041" extrusionOk="0">
                  <a:moveTo>
                    <a:pt x="1095" y="0"/>
                  </a:moveTo>
                  <a:cubicBezTo>
                    <a:pt x="907" y="54"/>
                    <a:pt x="712" y="82"/>
                    <a:pt x="517" y="82"/>
                  </a:cubicBezTo>
                  <a:cubicBezTo>
                    <a:pt x="396" y="82"/>
                    <a:pt x="275" y="71"/>
                    <a:pt x="156" y="50"/>
                  </a:cubicBezTo>
                  <a:cubicBezTo>
                    <a:pt x="97" y="167"/>
                    <a:pt x="43" y="288"/>
                    <a:pt x="1" y="410"/>
                  </a:cubicBezTo>
                  <a:lnTo>
                    <a:pt x="302" y="1040"/>
                  </a:lnTo>
                  <a:lnTo>
                    <a:pt x="1158" y="852"/>
                  </a:lnTo>
                  <a:lnTo>
                    <a:pt x="1300" y="451"/>
                  </a:lnTo>
                  <a:cubicBezTo>
                    <a:pt x="1246" y="293"/>
                    <a:pt x="1175" y="142"/>
                    <a:pt x="1095" y="0"/>
                  </a:cubicBezTo>
                  <a:close/>
                </a:path>
              </a:pathLst>
            </a:custGeom>
            <a:solidFill>
              <a:srgbClr val="FBD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50"/>
            <p:cNvSpPr/>
            <p:nvPr/>
          </p:nvSpPr>
          <p:spPr>
            <a:xfrm>
              <a:off x="6786421" y="3547334"/>
              <a:ext cx="216645" cy="119516"/>
            </a:xfrm>
            <a:custGeom>
              <a:avLst/>
              <a:gdLst/>
              <a:ahLst/>
              <a:cxnLst/>
              <a:rect l="l" t="t" r="r" b="b"/>
              <a:pathLst>
                <a:path w="1229" h="678" extrusionOk="0">
                  <a:moveTo>
                    <a:pt x="823" y="0"/>
                  </a:moveTo>
                  <a:cubicBezTo>
                    <a:pt x="531" y="163"/>
                    <a:pt x="251" y="360"/>
                    <a:pt x="0" y="585"/>
                  </a:cubicBezTo>
                  <a:cubicBezTo>
                    <a:pt x="29" y="606"/>
                    <a:pt x="67" y="627"/>
                    <a:pt x="109" y="639"/>
                  </a:cubicBezTo>
                  <a:cubicBezTo>
                    <a:pt x="180" y="667"/>
                    <a:pt x="312" y="677"/>
                    <a:pt x="464" y="677"/>
                  </a:cubicBezTo>
                  <a:cubicBezTo>
                    <a:pt x="615" y="677"/>
                    <a:pt x="785" y="667"/>
                    <a:pt x="932" y="652"/>
                  </a:cubicBezTo>
                  <a:cubicBezTo>
                    <a:pt x="1228" y="619"/>
                    <a:pt x="1174" y="385"/>
                    <a:pt x="1174" y="385"/>
                  </a:cubicBezTo>
                  <a:lnTo>
                    <a:pt x="1145" y="9"/>
                  </a:lnTo>
                  <a:lnTo>
                    <a:pt x="823" y="0"/>
                  </a:lnTo>
                  <a:close/>
                </a:path>
              </a:pathLst>
            </a:custGeom>
            <a:solidFill>
              <a:srgbClr val="F17F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50"/>
            <p:cNvSpPr/>
            <p:nvPr/>
          </p:nvSpPr>
          <p:spPr>
            <a:xfrm>
              <a:off x="6762799" y="3541340"/>
              <a:ext cx="169579" cy="109292"/>
            </a:xfrm>
            <a:custGeom>
              <a:avLst/>
              <a:gdLst/>
              <a:ahLst/>
              <a:cxnLst/>
              <a:rect l="l" t="t" r="r" b="b"/>
              <a:pathLst>
                <a:path w="962" h="620" extrusionOk="0">
                  <a:moveTo>
                    <a:pt x="1" y="1"/>
                  </a:moveTo>
                  <a:cubicBezTo>
                    <a:pt x="1" y="1"/>
                    <a:pt x="9" y="231"/>
                    <a:pt x="17" y="381"/>
                  </a:cubicBezTo>
                  <a:cubicBezTo>
                    <a:pt x="17" y="473"/>
                    <a:pt x="59" y="561"/>
                    <a:pt x="134" y="619"/>
                  </a:cubicBezTo>
                  <a:cubicBezTo>
                    <a:pt x="385" y="394"/>
                    <a:pt x="665" y="197"/>
                    <a:pt x="961" y="34"/>
                  </a:cubicBezTo>
                  <a:lnTo>
                    <a:pt x="1" y="1"/>
                  </a:ln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50"/>
            <p:cNvSpPr/>
            <p:nvPr/>
          </p:nvSpPr>
          <p:spPr>
            <a:xfrm>
              <a:off x="6748345" y="3472768"/>
              <a:ext cx="263535" cy="77738"/>
            </a:xfrm>
            <a:custGeom>
              <a:avLst/>
              <a:gdLst/>
              <a:ahLst/>
              <a:cxnLst/>
              <a:rect l="l" t="t" r="r" b="b"/>
              <a:pathLst>
                <a:path w="1495" h="441" extrusionOk="0">
                  <a:moveTo>
                    <a:pt x="130" y="1"/>
                  </a:moveTo>
                  <a:cubicBezTo>
                    <a:pt x="27" y="1"/>
                    <a:pt x="1" y="353"/>
                    <a:pt x="83" y="390"/>
                  </a:cubicBezTo>
                  <a:cubicBezTo>
                    <a:pt x="171" y="429"/>
                    <a:pt x="595" y="441"/>
                    <a:pt x="932" y="441"/>
                  </a:cubicBezTo>
                  <a:cubicBezTo>
                    <a:pt x="1135" y="441"/>
                    <a:pt x="1306" y="436"/>
                    <a:pt x="1357" y="432"/>
                  </a:cubicBezTo>
                  <a:cubicBezTo>
                    <a:pt x="1494" y="423"/>
                    <a:pt x="1461" y="340"/>
                    <a:pt x="1461" y="206"/>
                  </a:cubicBezTo>
                  <a:cubicBezTo>
                    <a:pt x="1465" y="77"/>
                    <a:pt x="1327" y="60"/>
                    <a:pt x="1327" y="60"/>
                  </a:cubicBezTo>
                  <a:cubicBezTo>
                    <a:pt x="1218" y="67"/>
                    <a:pt x="1108" y="70"/>
                    <a:pt x="998" y="70"/>
                  </a:cubicBezTo>
                  <a:cubicBezTo>
                    <a:pt x="710" y="70"/>
                    <a:pt x="421" y="47"/>
                    <a:pt x="137" y="1"/>
                  </a:cubicBezTo>
                  <a:cubicBezTo>
                    <a:pt x="134" y="1"/>
                    <a:pt x="132" y="1"/>
                    <a:pt x="130" y="1"/>
                  </a:cubicBezTo>
                  <a:close/>
                </a:path>
              </a:pathLst>
            </a:custGeom>
            <a:solidFill>
              <a:srgbClr val="FBD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50"/>
            <p:cNvSpPr/>
            <p:nvPr/>
          </p:nvSpPr>
          <p:spPr>
            <a:xfrm>
              <a:off x="6772318" y="2481909"/>
              <a:ext cx="56938" cy="999317"/>
            </a:xfrm>
            <a:custGeom>
              <a:avLst/>
              <a:gdLst/>
              <a:ahLst/>
              <a:cxnLst/>
              <a:rect l="l" t="t" r="r" b="b"/>
              <a:pathLst>
                <a:path w="323" h="5669" extrusionOk="0">
                  <a:moveTo>
                    <a:pt x="91" y="1"/>
                  </a:moveTo>
                  <a:cubicBezTo>
                    <a:pt x="79" y="1"/>
                    <a:pt x="72" y="9"/>
                    <a:pt x="72" y="9"/>
                  </a:cubicBezTo>
                  <a:lnTo>
                    <a:pt x="1" y="5622"/>
                  </a:lnTo>
                  <a:cubicBezTo>
                    <a:pt x="84" y="5648"/>
                    <a:pt x="172" y="5660"/>
                    <a:pt x="260" y="5668"/>
                  </a:cubicBezTo>
                  <a:lnTo>
                    <a:pt x="322" y="322"/>
                  </a:lnTo>
                  <a:cubicBezTo>
                    <a:pt x="214" y="314"/>
                    <a:pt x="185" y="113"/>
                    <a:pt x="143" y="46"/>
                  </a:cubicBezTo>
                  <a:cubicBezTo>
                    <a:pt x="121" y="10"/>
                    <a:pt x="103" y="1"/>
                    <a:pt x="91" y="1"/>
                  </a:cubicBez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50"/>
            <p:cNvSpPr/>
            <p:nvPr/>
          </p:nvSpPr>
          <p:spPr>
            <a:xfrm>
              <a:off x="6944013" y="2485082"/>
              <a:ext cx="70864" cy="999846"/>
            </a:xfrm>
            <a:custGeom>
              <a:avLst/>
              <a:gdLst/>
              <a:ahLst/>
              <a:cxnLst/>
              <a:rect l="l" t="t" r="r" b="b"/>
              <a:pathLst>
                <a:path w="402" h="5672" extrusionOk="0">
                  <a:moveTo>
                    <a:pt x="351" y="1"/>
                  </a:moveTo>
                  <a:cubicBezTo>
                    <a:pt x="338" y="1"/>
                    <a:pt x="321" y="4"/>
                    <a:pt x="301" y="11"/>
                  </a:cubicBezTo>
                  <a:cubicBezTo>
                    <a:pt x="217" y="45"/>
                    <a:pt x="167" y="266"/>
                    <a:pt x="63" y="283"/>
                  </a:cubicBezTo>
                  <a:lnTo>
                    <a:pt x="0" y="5671"/>
                  </a:lnTo>
                  <a:cubicBezTo>
                    <a:pt x="130" y="5667"/>
                    <a:pt x="217" y="5663"/>
                    <a:pt x="217" y="5663"/>
                  </a:cubicBezTo>
                  <a:lnTo>
                    <a:pt x="401" y="32"/>
                  </a:lnTo>
                  <a:cubicBezTo>
                    <a:pt x="401" y="32"/>
                    <a:pt x="394" y="1"/>
                    <a:pt x="351"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50"/>
            <p:cNvSpPr/>
            <p:nvPr/>
          </p:nvSpPr>
          <p:spPr>
            <a:xfrm>
              <a:off x="6817974" y="2481909"/>
              <a:ext cx="137144" cy="1003548"/>
            </a:xfrm>
            <a:custGeom>
              <a:avLst/>
              <a:gdLst/>
              <a:ahLst/>
              <a:cxnLst/>
              <a:rect l="l" t="t" r="r" b="b"/>
              <a:pathLst>
                <a:path w="778" h="5693" extrusionOk="0">
                  <a:moveTo>
                    <a:pt x="391" y="0"/>
                  </a:moveTo>
                  <a:cubicBezTo>
                    <a:pt x="245" y="0"/>
                    <a:pt x="84" y="322"/>
                    <a:pt x="84" y="322"/>
                  </a:cubicBezTo>
                  <a:lnTo>
                    <a:pt x="63" y="322"/>
                  </a:lnTo>
                  <a:lnTo>
                    <a:pt x="1" y="5668"/>
                  </a:lnTo>
                  <a:cubicBezTo>
                    <a:pt x="177" y="5684"/>
                    <a:pt x="354" y="5693"/>
                    <a:pt x="531" y="5693"/>
                  </a:cubicBezTo>
                  <a:cubicBezTo>
                    <a:pt x="592" y="5693"/>
                    <a:pt x="654" y="5691"/>
                    <a:pt x="715" y="5689"/>
                  </a:cubicBezTo>
                  <a:lnTo>
                    <a:pt x="778" y="301"/>
                  </a:lnTo>
                  <a:lnTo>
                    <a:pt x="753" y="301"/>
                  </a:lnTo>
                  <a:cubicBezTo>
                    <a:pt x="627" y="276"/>
                    <a:pt x="544" y="4"/>
                    <a:pt x="393" y="0"/>
                  </a:cubicBezTo>
                  <a:cubicBezTo>
                    <a:pt x="392" y="0"/>
                    <a:pt x="392" y="0"/>
                    <a:pt x="391" y="0"/>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50"/>
            <p:cNvSpPr/>
            <p:nvPr/>
          </p:nvSpPr>
          <p:spPr>
            <a:xfrm>
              <a:off x="6588285" y="2556299"/>
              <a:ext cx="496397" cy="344623"/>
            </a:xfrm>
            <a:custGeom>
              <a:avLst/>
              <a:gdLst/>
              <a:ahLst/>
              <a:cxnLst/>
              <a:rect l="l" t="t" r="r" b="b"/>
              <a:pathLst>
                <a:path w="2816" h="1955" extrusionOk="0">
                  <a:moveTo>
                    <a:pt x="602" y="0"/>
                  </a:moveTo>
                  <a:lnTo>
                    <a:pt x="602" y="0"/>
                  </a:lnTo>
                  <a:cubicBezTo>
                    <a:pt x="602" y="0"/>
                    <a:pt x="594" y="472"/>
                    <a:pt x="631" y="618"/>
                  </a:cubicBezTo>
                  <a:lnTo>
                    <a:pt x="1" y="748"/>
                  </a:lnTo>
                  <a:cubicBezTo>
                    <a:pt x="1" y="748"/>
                    <a:pt x="661" y="1612"/>
                    <a:pt x="1809" y="1955"/>
                  </a:cubicBezTo>
                  <a:cubicBezTo>
                    <a:pt x="2239" y="1830"/>
                    <a:pt x="2603" y="1533"/>
                    <a:pt x="2816" y="1136"/>
                  </a:cubicBezTo>
                  <a:cubicBezTo>
                    <a:pt x="2795" y="1082"/>
                    <a:pt x="2770" y="1028"/>
                    <a:pt x="2745" y="978"/>
                  </a:cubicBezTo>
                  <a:cubicBezTo>
                    <a:pt x="2745" y="978"/>
                    <a:pt x="1291" y="677"/>
                    <a:pt x="6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50"/>
            <p:cNvSpPr/>
            <p:nvPr/>
          </p:nvSpPr>
          <p:spPr>
            <a:xfrm>
              <a:off x="6906466" y="2756551"/>
              <a:ext cx="217350" cy="169403"/>
            </a:xfrm>
            <a:custGeom>
              <a:avLst/>
              <a:gdLst/>
              <a:ahLst/>
              <a:cxnLst/>
              <a:rect l="l" t="t" r="r" b="b"/>
              <a:pathLst>
                <a:path w="1233" h="961" extrusionOk="0">
                  <a:moveTo>
                    <a:pt x="1011" y="0"/>
                  </a:moveTo>
                  <a:cubicBezTo>
                    <a:pt x="798" y="397"/>
                    <a:pt x="434" y="694"/>
                    <a:pt x="0" y="819"/>
                  </a:cubicBezTo>
                  <a:cubicBezTo>
                    <a:pt x="305" y="911"/>
                    <a:pt x="622" y="961"/>
                    <a:pt x="940" y="961"/>
                  </a:cubicBezTo>
                  <a:cubicBezTo>
                    <a:pt x="940" y="961"/>
                    <a:pt x="1232" y="564"/>
                    <a:pt x="10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50"/>
            <p:cNvSpPr/>
            <p:nvPr/>
          </p:nvSpPr>
          <p:spPr>
            <a:xfrm>
              <a:off x="6650158" y="3106286"/>
              <a:ext cx="491285" cy="310072"/>
            </a:xfrm>
            <a:custGeom>
              <a:avLst/>
              <a:gdLst/>
              <a:ahLst/>
              <a:cxnLst/>
              <a:rect l="l" t="t" r="r" b="b"/>
              <a:pathLst>
                <a:path w="2787" h="1759" extrusionOk="0">
                  <a:moveTo>
                    <a:pt x="230" y="0"/>
                  </a:moveTo>
                  <a:cubicBezTo>
                    <a:pt x="155" y="134"/>
                    <a:pt x="0" y="1028"/>
                    <a:pt x="230" y="1258"/>
                  </a:cubicBezTo>
                  <a:cubicBezTo>
                    <a:pt x="485" y="1512"/>
                    <a:pt x="924" y="1667"/>
                    <a:pt x="1379" y="1759"/>
                  </a:cubicBezTo>
                  <a:cubicBezTo>
                    <a:pt x="1909" y="1579"/>
                    <a:pt x="2415" y="1266"/>
                    <a:pt x="2786" y="840"/>
                  </a:cubicBezTo>
                  <a:cubicBezTo>
                    <a:pt x="1421" y="652"/>
                    <a:pt x="230" y="0"/>
                    <a:pt x="2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50"/>
            <p:cNvSpPr/>
            <p:nvPr/>
          </p:nvSpPr>
          <p:spPr>
            <a:xfrm>
              <a:off x="6892364" y="3254183"/>
              <a:ext cx="324174" cy="188088"/>
            </a:xfrm>
            <a:custGeom>
              <a:avLst/>
              <a:gdLst/>
              <a:ahLst/>
              <a:cxnLst/>
              <a:rect l="l" t="t" r="r" b="b"/>
              <a:pathLst>
                <a:path w="1839" h="1067" extrusionOk="0">
                  <a:moveTo>
                    <a:pt x="1412" y="1"/>
                  </a:moveTo>
                  <a:cubicBezTo>
                    <a:pt x="1041" y="427"/>
                    <a:pt x="535" y="740"/>
                    <a:pt x="1" y="920"/>
                  </a:cubicBezTo>
                  <a:cubicBezTo>
                    <a:pt x="505" y="1017"/>
                    <a:pt x="1020" y="1067"/>
                    <a:pt x="1532" y="1067"/>
                  </a:cubicBezTo>
                  <a:cubicBezTo>
                    <a:pt x="1572" y="1067"/>
                    <a:pt x="1611" y="1067"/>
                    <a:pt x="1651" y="1066"/>
                  </a:cubicBezTo>
                  <a:lnTo>
                    <a:pt x="1279" y="527"/>
                  </a:lnTo>
                  <a:cubicBezTo>
                    <a:pt x="1425" y="456"/>
                    <a:pt x="1839" y="43"/>
                    <a:pt x="1839" y="43"/>
                  </a:cubicBezTo>
                  <a:cubicBezTo>
                    <a:pt x="1697" y="34"/>
                    <a:pt x="1555" y="22"/>
                    <a:pt x="14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50"/>
            <p:cNvSpPr/>
            <p:nvPr/>
          </p:nvSpPr>
          <p:spPr>
            <a:xfrm>
              <a:off x="6941721" y="3004574"/>
              <a:ext cx="176983" cy="176806"/>
            </a:xfrm>
            <a:custGeom>
              <a:avLst/>
              <a:gdLst/>
              <a:ahLst/>
              <a:cxnLst/>
              <a:rect l="l" t="t" r="r" b="b"/>
              <a:pathLst>
                <a:path w="1004" h="1003" extrusionOk="0">
                  <a:moveTo>
                    <a:pt x="828" y="1"/>
                  </a:moveTo>
                  <a:lnTo>
                    <a:pt x="828" y="1"/>
                  </a:lnTo>
                  <a:cubicBezTo>
                    <a:pt x="669" y="385"/>
                    <a:pt x="376" y="698"/>
                    <a:pt x="1" y="882"/>
                  </a:cubicBezTo>
                  <a:cubicBezTo>
                    <a:pt x="275" y="957"/>
                    <a:pt x="515" y="1003"/>
                    <a:pt x="657" y="1003"/>
                  </a:cubicBezTo>
                  <a:cubicBezTo>
                    <a:pt x="729" y="1003"/>
                    <a:pt x="776" y="991"/>
                    <a:pt x="790" y="966"/>
                  </a:cubicBezTo>
                  <a:cubicBezTo>
                    <a:pt x="1003" y="607"/>
                    <a:pt x="869" y="101"/>
                    <a:pt x="8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50"/>
            <p:cNvSpPr/>
            <p:nvPr/>
          </p:nvSpPr>
          <p:spPr>
            <a:xfrm>
              <a:off x="6666376" y="2847863"/>
              <a:ext cx="421303" cy="312364"/>
            </a:xfrm>
            <a:custGeom>
              <a:avLst/>
              <a:gdLst/>
              <a:ahLst/>
              <a:cxnLst/>
              <a:rect l="l" t="t" r="r" b="b"/>
              <a:pathLst>
                <a:path w="2390" h="1772" extrusionOk="0">
                  <a:moveTo>
                    <a:pt x="247" y="0"/>
                  </a:moveTo>
                  <a:cubicBezTo>
                    <a:pt x="88" y="117"/>
                    <a:pt x="0" y="827"/>
                    <a:pt x="138" y="1191"/>
                  </a:cubicBezTo>
                  <a:cubicBezTo>
                    <a:pt x="481" y="1420"/>
                    <a:pt x="1078" y="1642"/>
                    <a:pt x="1563" y="1771"/>
                  </a:cubicBezTo>
                  <a:cubicBezTo>
                    <a:pt x="1938" y="1587"/>
                    <a:pt x="2231" y="1274"/>
                    <a:pt x="2390" y="890"/>
                  </a:cubicBezTo>
                  <a:cubicBezTo>
                    <a:pt x="2390" y="882"/>
                    <a:pt x="2385" y="877"/>
                    <a:pt x="2381" y="873"/>
                  </a:cubicBezTo>
                  <a:cubicBezTo>
                    <a:pt x="2323" y="781"/>
                    <a:pt x="2076" y="740"/>
                    <a:pt x="2076" y="740"/>
                  </a:cubicBezTo>
                  <a:cubicBezTo>
                    <a:pt x="1028" y="627"/>
                    <a:pt x="247" y="0"/>
                    <a:pt x="2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50"/>
            <p:cNvSpPr/>
            <p:nvPr/>
          </p:nvSpPr>
          <p:spPr>
            <a:xfrm>
              <a:off x="6505082" y="3008275"/>
              <a:ext cx="119516" cy="118811"/>
            </a:xfrm>
            <a:custGeom>
              <a:avLst/>
              <a:gdLst/>
              <a:ahLst/>
              <a:cxnLst/>
              <a:rect l="l" t="t" r="r" b="b"/>
              <a:pathLst>
                <a:path w="678" h="674" extrusionOk="0">
                  <a:moveTo>
                    <a:pt x="631" y="1"/>
                  </a:moveTo>
                  <a:lnTo>
                    <a:pt x="326" y="147"/>
                  </a:lnTo>
                  <a:lnTo>
                    <a:pt x="1" y="43"/>
                  </a:lnTo>
                  <a:lnTo>
                    <a:pt x="151" y="347"/>
                  </a:lnTo>
                  <a:lnTo>
                    <a:pt x="46" y="673"/>
                  </a:lnTo>
                  <a:lnTo>
                    <a:pt x="351" y="523"/>
                  </a:lnTo>
                  <a:lnTo>
                    <a:pt x="677" y="627"/>
                  </a:lnTo>
                  <a:lnTo>
                    <a:pt x="677" y="627"/>
                  </a:lnTo>
                  <a:lnTo>
                    <a:pt x="527" y="327"/>
                  </a:lnTo>
                  <a:lnTo>
                    <a:pt x="63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50"/>
            <p:cNvSpPr/>
            <p:nvPr/>
          </p:nvSpPr>
          <p:spPr>
            <a:xfrm>
              <a:off x="7106717" y="2782287"/>
              <a:ext cx="156887" cy="157063"/>
            </a:xfrm>
            <a:custGeom>
              <a:avLst/>
              <a:gdLst/>
              <a:ahLst/>
              <a:cxnLst/>
              <a:rect l="l" t="t" r="r" b="b"/>
              <a:pathLst>
                <a:path w="890" h="891" extrusionOk="0">
                  <a:moveTo>
                    <a:pt x="485" y="0"/>
                  </a:moveTo>
                  <a:lnTo>
                    <a:pt x="326" y="301"/>
                  </a:lnTo>
                  <a:lnTo>
                    <a:pt x="0" y="406"/>
                  </a:lnTo>
                  <a:lnTo>
                    <a:pt x="297" y="564"/>
                  </a:lnTo>
                  <a:lnTo>
                    <a:pt x="401" y="890"/>
                  </a:lnTo>
                  <a:lnTo>
                    <a:pt x="564" y="594"/>
                  </a:lnTo>
                  <a:lnTo>
                    <a:pt x="890" y="489"/>
                  </a:lnTo>
                  <a:lnTo>
                    <a:pt x="589" y="326"/>
                  </a:lnTo>
                  <a:lnTo>
                    <a:pt x="48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50"/>
            <p:cNvSpPr/>
            <p:nvPr/>
          </p:nvSpPr>
          <p:spPr>
            <a:xfrm>
              <a:off x="7149376" y="2983244"/>
              <a:ext cx="173281" cy="170989"/>
            </a:xfrm>
            <a:custGeom>
              <a:avLst/>
              <a:gdLst/>
              <a:ahLst/>
              <a:cxnLst/>
              <a:rect l="l" t="t" r="r" b="b"/>
              <a:pathLst>
                <a:path w="983" h="970" extrusionOk="0">
                  <a:moveTo>
                    <a:pt x="297" y="327"/>
                  </a:moveTo>
                  <a:cubicBezTo>
                    <a:pt x="297" y="327"/>
                    <a:pt x="318" y="9"/>
                    <a:pt x="393" y="5"/>
                  </a:cubicBezTo>
                  <a:cubicBezTo>
                    <a:pt x="472" y="1"/>
                    <a:pt x="610" y="214"/>
                    <a:pt x="610" y="214"/>
                  </a:cubicBezTo>
                  <a:cubicBezTo>
                    <a:pt x="610" y="214"/>
                    <a:pt x="924" y="197"/>
                    <a:pt x="944" y="268"/>
                  </a:cubicBezTo>
                  <a:cubicBezTo>
                    <a:pt x="965" y="339"/>
                    <a:pt x="769" y="498"/>
                    <a:pt x="769" y="498"/>
                  </a:cubicBezTo>
                  <a:cubicBezTo>
                    <a:pt x="769" y="498"/>
                    <a:pt x="982" y="761"/>
                    <a:pt x="932" y="811"/>
                  </a:cubicBezTo>
                  <a:cubicBezTo>
                    <a:pt x="886" y="857"/>
                    <a:pt x="569" y="728"/>
                    <a:pt x="569" y="728"/>
                  </a:cubicBezTo>
                  <a:cubicBezTo>
                    <a:pt x="569" y="728"/>
                    <a:pt x="360" y="970"/>
                    <a:pt x="280" y="953"/>
                  </a:cubicBezTo>
                  <a:cubicBezTo>
                    <a:pt x="226" y="945"/>
                    <a:pt x="289" y="619"/>
                    <a:pt x="289" y="619"/>
                  </a:cubicBezTo>
                  <a:cubicBezTo>
                    <a:pt x="289" y="619"/>
                    <a:pt x="0" y="544"/>
                    <a:pt x="9" y="469"/>
                  </a:cubicBezTo>
                  <a:cubicBezTo>
                    <a:pt x="17" y="389"/>
                    <a:pt x="297" y="327"/>
                    <a:pt x="297" y="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50"/>
            <p:cNvSpPr/>
            <p:nvPr/>
          </p:nvSpPr>
          <p:spPr>
            <a:xfrm>
              <a:off x="6475643" y="2802207"/>
              <a:ext cx="173281" cy="176101"/>
            </a:xfrm>
            <a:custGeom>
              <a:avLst/>
              <a:gdLst/>
              <a:ahLst/>
              <a:cxnLst/>
              <a:rect l="l" t="t" r="r" b="b"/>
              <a:pathLst>
                <a:path w="983" h="999" extrusionOk="0">
                  <a:moveTo>
                    <a:pt x="356" y="288"/>
                  </a:moveTo>
                  <a:cubicBezTo>
                    <a:pt x="356" y="288"/>
                    <a:pt x="485" y="0"/>
                    <a:pt x="560" y="21"/>
                  </a:cubicBezTo>
                  <a:cubicBezTo>
                    <a:pt x="635" y="46"/>
                    <a:pt x="686" y="297"/>
                    <a:pt x="686" y="297"/>
                  </a:cubicBezTo>
                  <a:cubicBezTo>
                    <a:pt x="686" y="297"/>
                    <a:pt x="982" y="389"/>
                    <a:pt x="982" y="464"/>
                  </a:cubicBezTo>
                  <a:cubicBezTo>
                    <a:pt x="978" y="539"/>
                    <a:pt x="740" y="618"/>
                    <a:pt x="740" y="618"/>
                  </a:cubicBezTo>
                  <a:cubicBezTo>
                    <a:pt x="740" y="618"/>
                    <a:pt x="844" y="940"/>
                    <a:pt x="782" y="969"/>
                  </a:cubicBezTo>
                  <a:cubicBezTo>
                    <a:pt x="719" y="999"/>
                    <a:pt x="472" y="760"/>
                    <a:pt x="472" y="760"/>
                  </a:cubicBezTo>
                  <a:cubicBezTo>
                    <a:pt x="472" y="760"/>
                    <a:pt x="193" y="911"/>
                    <a:pt x="122" y="869"/>
                  </a:cubicBezTo>
                  <a:cubicBezTo>
                    <a:pt x="76" y="844"/>
                    <a:pt x="247" y="556"/>
                    <a:pt x="247" y="556"/>
                  </a:cubicBezTo>
                  <a:cubicBezTo>
                    <a:pt x="247" y="556"/>
                    <a:pt x="0" y="389"/>
                    <a:pt x="34" y="322"/>
                  </a:cubicBezTo>
                  <a:cubicBezTo>
                    <a:pt x="67" y="255"/>
                    <a:pt x="356" y="288"/>
                    <a:pt x="356" y="28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50"/>
            <p:cNvSpPr/>
            <p:nvPr/>
          </p:nvSpPr>
          <p:spPr>
            <a:xfrm>
              <a:off x="7298331" y="2873599"/>
              <a:ext cx="75094" cy="64518"/>
            </a:xfrm>
            <a:custGeom>
              <a:avLst/>
              <a:gdLst/>
              <a:ahLst/>
              <a:cxnLst/>
              <a:rect l="l" t="t" r="r" b="b"/>
              <a:pathLst>
                <a:path w="426" h="366" extrusionOk="0">
                  <a:moveTo>
                    <a:pt x="217" y="0"/>
                  </a:moveTo>
                  <a:cubicBezTo>
                    <a:pt x="99" y="0"/>
                    <a:pt x="1" y="122"/>
                    <a:pt x="49" y="247"/>
                  </a:cubicBezTo>
                  <a:cubicBezTo>
                    <a:pt x="77" y="326"/>
                    <a:pt x="147" y="366"/>
                    <a:pt x="217" y="366"/>
                  </a:cubicBezTo>
                  <a:cubicBezTo>
                    <a:pt x="284" y="366"/>
                    <a:pt x="351" y="330"/>
                    <a:pt x="383" y="259"/>
                  </a:cubicBezTo>
                  <a:cubicBezTo>
                    <a:pt x="425" y="167"/>
                    <a:pt x="383" y="59"/>
                    <a:pt x="292" y="17"/>
                  </a:cubicBezTo>
                  <a:cubicBezTo>
                    <a:pt x="267" y="6"/>
                    <a:pt x="241" y="0"/>
                    <a:pt x="2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50"/>
            <p:cNvSpPr/>
            <p:nvPr/>
          </p:nvSpPr>
          <p:spPr>
            <a:xfrm>
              <a:off x="6414475" y="2956802"/>
              <a:ext cx="40720" cy="39839"/>
            </a:xfrm>
            <a:custGeom>
              <a:avLst/>
              <a:gdLst/>
              <a:ahLst/>
              <a:cxnLst/>
              <a:rect l="l" t="t" r="r" b="b"/>
              <a:pathLst>
                <a:path w="231" h="226" extrusionOk="0">
                  <a:moveTo>
                    <a:pt x="114" y="0"/>
                  </a:moveTo>
                  <a:cubicBezTo>
                    <a:pt x="51" y="0"/>
                    <a:pt x="1" y="51"/>
                    <a:pt x="1" y="113"/>
                  </a:cubicBezTo>
                  <a:cubicBezTo>
                    <a:pt x="1" y="176"/>
                    <a:pt x="51" y="226"/>
                    <a:pt x="114" y="226"/>
                  </a:cubicBezTo>
                  <a:cubicBezTo>
                    <a:pt x="176" y="226"/>
                    <a:pt x="226" y="176"/>
                    <a:pt x="231" y="113"/>
                  </a:cubicBezTo>
                  <a:cubicBezTo>
                    <a:pt x="226" y="51"/>
                    <a:pt x="176" y="0"/>
                    <a:pt x="1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163" name="Google Shape;1163;p50">
            <a:hlinkClick r:id="rId3" action="ppaction://hlinksldjump"/>
          </p:cNvPr>
          <p:cNvPicPr preferRelativeResize="0"/>
          <p:nvPr/>
        </p:nvPicPr>
        <p:blipFill>
          <a:blip r:embed="rId4">
            <a:alphaModFix/>
          </a:blip>
          <a:stretch>
            <a:fillRect/>
          </a:stretch>
        </p:blipFill>
        <p:spPr>
          <a:xfrm>
            <a:off x="8226666" y="4538775"/>
            <a:ext cx="392872" cy="392882"/>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grpSp>
        <p:nvGrpSpPr>
          <p:cNvPr id="222" name="Google Shape;222;p38"/>
          <p:cNvGrpSpPr/>
          <p:nvPr/>
        </p:nvGrpSpPr>
        <p:grpSpPr>
          <a:xfrm>
            <a:off x="-1136" y="52"/>
            <a:ext cx="9144287" cy="807628"/>
            <a:chOff x="6554556" y="4848176"/>
            <a:chExt cx="7127825" cy="496238"/>
          </a:xfrm>
        </p:grpSpPr>
        <p:sp>
          <p:nvSpPr>
            <p:cNvPr id="223" name="Google Shape;223;p38"/>
            <p:cNvSpPr/>
            <p:nvPr/>
          </p:nvSpPr>
          <p:spPr>
            <a:xfrm>
              <a:off x="6554556" y="4848176"/>
              <a:ext cx="7127825" cy="404993"/>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8"/>
            <p:cNvSpPr/>
            <p:nvPr/>
          </p:nvSpPr>
          <p:spPr>
            <a:xfrm>
              <a:off x="6554556" y="4943339"/>
              <a:ext cx="7127825" cy="401075"/>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5" name="Google Shape;225;p38"/>
          <p:cNvSpPr txBox="1">
            <a:spLocks noGrp="1"/>
          </p:cNvSpPr>
          <p:nvPr>
            <p:ph type="title"/>
          </p:nvPr>
        </p:nvSpPr>
        <p:spPr>
          <a:xfrm>
            <a:off x="237525" y="78500"/>
            <a:ext cx="51663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Parte didactica</a:t>
            </a:r>
            <a:endParaRPr/>
          </a:p>
        </p:txBody>
      </p:sp>
      <p:grpSp>
        <p:nvGrpSpPr>
          <p:cNvPr id="226" name="Google Shape;226;p38"/>
          <p:cNvGrpSpPr/>
          <p:nvPr/>
        </p:nvGrpSpPr>
        <p:grpSpPr>
          <a:xfrm>
            <a:off x="5691895" y="807561"/>
            <a:ext cx="2346215" cy="4114954"/>
            <a:chOff x="6093502" y="731375"/>
            <a:chExt cx="2104606" cy="3691204"/>
          </a:xfrm>
        </p:grpSpPr>
        <p:sp>
          <p:nvSpPr>
            <p:cNvPr id="227" name="Google Shape;227;p38"/>
            <p:cNvSpPr/>
            <p:nvPr/>
          </p:nvSpPr>
          <p:spPr>
            <a:xfrm>
              <a:off x="6930093" y="2056524"/>
              <a:ext cx="893880" cy="544133"/>
            </a:xfrm>
            <a:custGeom>
              <a:avLst/>
              <a:gdLst/>
              <a:ahLst/>
              <a:cxnLst/>
              <a:rect l="l" t="t" r="r" b="b"/>
              <a:pathLst>
                <a:path w="16628" h="10122" extrusionOk="0">
                  <a:moveTo>
                    <a:pt x="16627" y="0"/>
                  </a:moveTo>
                  <a:lnTo>
                    <a:pt x="1" y="61"/>
                  </a:lnTo>
                  <a:lnTo>
                    <a:pt x="1" y="10122"/>
                  </a:lnTo>
                  <a:lnTo>
                    <a:pt x="16019" y="10091"/>
                  </a:lnTo>
                  <a:lnTo>
                    <a:pt x="16627"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8"/>
            <p:cNvSpPr/>
            <p:nvPr/>
          </p:nvSpPr>
          <p:spPr>
            <a:xfrm>
              <a:off x="6766720" y="1791817"/>
              <a:ext cx="125846" cy="1067033"/>
            </a:xfrm>
            <a:custGeom>
              <a:avLst/>
              <a:gdLst/>
              <a:ahLst/>
              <a:cxnLst/>
              <a:rect l="l" t="t" r="r" b="b"/>
              <a:pathLst>
                <a:path w="2341" h="19849" extrusionOk="0">
                  <a:moveTo>
                    <a:pt x="2189" y="0"/>
                  </a:moveTo>
                  <a:lnTo>
                    <a:pt x="304" y="91"/>
                  </a:lnTo>
                  <a:lnTo>
                    <a:pt x="0" y="19848"/>
                  </a:lnTo>
                  <a:lnTo>
                    <a:pt x="2341" y="19757"/>
                  </a:lnTo>
                  <a:lnTo>
                    <a:pt x="2189"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8"/>
            <p:cNvSpPr/>
            <p:nvPr/>
          </p:nvSpPr>
          <p:spPr>
            <a:xfrm>
              <a:off x="6884344" y="1791817"/>
              <a:ext cx="73594" cy="1062141"/>
            </a:xfrm>
            <a:custGeom>
              <a:avLst/>
              <a:gdLst/>
              <a:ahLst/>
              <a:cxnLst/>
              <a:rect l="l" t="t" r="r" b="b"/>
              <a:pathLst>
                <a:path w="1369" h="19758" extrusionOk="0">
                  <a:moveTo>
                    <a:pt x="1" y="0"/>
                  </a:moveTo>
                  <a:lnTo>
                    <a:pt x="153" y="19757"/>
                  </a:lnTo>
                  <a:lnTo>
                    <a:pt x="1369" y="19727"/>
                  </a:lnTo>
                  <a:lnTo>
                    <a:pt x="1338" y="1003"/>
                  </a:lnTo>
                  <a:lnTo>
                    <a:pt x="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8"/>
            <p:cNvSpPr/>
            <p:nvPr/>
          </p:nvSpPr>
          <p:spPr>
            <a:xfrm>
              <a:off x="7734052" y="1819556"/>
              <a:ext cx="152026" cy="1062141"/>
            </a:xfrm>
            <a:custGeom>
              <a:avLst/>
              <a:gdLst/>
              <a:ahLst/>
              <a:cxnLst/>
              <a:rect l="l" t="t" r="r" b="b"/>
              <a:pathLst>
                <a:path w="2828" h="19758" extrusionOk="0">
                  <a:moveTo>
                    <a:pt x="973" y="1"/>
                  </a:moveTo>
                  <a:lnTo>
                    <a:pt x="1" y="19758"/>
                  </a:lnTo>
                  <a:lnTo>
                    <a:pt x="2311" y="19758"/>
                  </a:lnTo>
                  <a:lnTo>
                    <a:pt x="2827"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8"/>
            <p:cNvSpPr/>
            <p:nvPr/>
          </p:nvSpPr>
          <p:spPr>
            <a:xfrm>
              <a:off x="7858235" y="1819556"/>
              <a:ext cx="98107" cy="1062141"/>
            </a:xfrm>
            <a:custGeom>
              <a:avLst/>
              <a:gdLst/>
              <a:ahLst/>
              <a:cxnLst/>
              <a:rect l="l" t="t" r="r" b="b"/>
              <a:pathLst>
                <a:path w="1825" h="19758" extrusionOk="0">
                  <a:moveTo>
                    <a:pt x="517" y="1"/>
                  </a:moveTo>
                  <a:lnTo>
                    <a:pt x="1" y="19758"/>
                  </a:lnTo>
                  <a:lnTo>
                    <a:pt x="1247" y="19758"/>
                  </a:lnTo>
                  <a:lnTo>
                    <a:pt x="1824" y="1034"/>
                  </a:lnTo>
                  <a:lnTo>
                    <a:pt x="517"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8"/>
            <p:cNvSpPr/>
            <p:nvPr/>
          </p:nvSpPr>
          <p:spPr>
            <a:xfrm>
              <a:off x="6926867" y="2925800"/>
              <a:ext cx="124234" cy="1042519"/>
            </a:xfrm>
            <a:custGeom>
              <a:avLst/>
              <a:gdLst/>
              <a:ahLst/>
              <a:cxnLst/>
              <a:rect l="l" t="t" r="r" b="b"/>
              <a:pathLst>
                <a:path w="2311" h="19393" extrusionOk="0">
                  <a:moveTo>
                    <a:pt x="0" y="1"/>
                  </a:moveTo>
                  <a:lnTo>
                    <a:pt x="517" y="19332"/>
                  </a:lnTo>
                  <a:lnTo>
                    <a:pt x="2310" y="19393"/>
                  </a:lnTo>
                  <a:lnTo>
                    <a:pt x="2249" y="61"/>
                  </a:lnTo>
                  <a:lnTo>
                    <a:pt x="0"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8"/>
            <p:cNvSpPr/>
            <p:nvPr/>
          </p:nvSpPr>
          <p:spPr>
            <a:xfrm>
              <a:off x="7047770" y="2929079"/>
              <a:ext cx="75207" cy="1039240"/>
            </a:xfrm>
            <a:custGeom>
              <a:avLst/>
              <a:gdLst/>
              <a:ahLst/>
              <a:cxnLst/>
              <a:rect l="l" t="t" r="r" b="b"/>
              <a:pathLst>
                <a:path w="1399" h="19332" extrusionOk="0">
                  <a:moveTo>
                    <a:pt x="0" y="0"/>
                  </a:moveTo>
                  <a:lnTo>
                    <a:pt x="61" y="19332"/>
                  </a:lnTo>
                  <a:lnTo>
                    <a:pt x="1399" y="18359"/>
                  </a:lnTo>
                  <a:lnTo>
                    <a:pt x="1186" y="31"/>
                  </a:lnTo>
                  <a:lnTo>
                    <a:pt x="0"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8"/>
            <p:cNvSpPr/>
            <p:nvPr/>
          </p:nvSpPr>
          <p:spPr>
            <a:xfrm>
              <a:off x="7771629" y="2978107"/>
              <a:ext cx="145468" cy="1039240"/>
            </a:xfrm>
            <a:custGeom>
              <a:avLst/>
              <a:gdLst/>
              <a:ahLst/>
              <a:cxnLst/>
              <a:rect l="l" t="t" r="r" b="b"/>
              <a:pathLst>
                <a:path w="2706" h="19332" extrusionOk="0">
                  <a:moveTo>
                    <a:pt x="1" y="0"/>
                  </a:moveTo>
                  <a:lnTo>
                    <a:pt x="882" y="19332"/>
                  </a:lnTo>
                  <a:lnTo>
                    <a:pt x="2706" y="19332"/>
                  </a:lnTo>
                  <a:lnTo>
                    <a:pt x="2280" y="31"/>
                  </a:lnTo>
                  <a:lnTo>
                    <a:pt x="1"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8"/>
            <p:cNvSpPr/>
            <p:nvPr/>
          </p:nvSpPr>
          <p:spPr>
            <a:xfrm>
              <a:off x="7894199" y="2979720"/>
              <a:ext cx="93162" cy="1037627"/>
            </a:xfrm>
            <a:custGeom>
              <a:avLst/>
              <a:gdLst/>
              <a:ahLst/>
              <a:cxnLst/>
              <a:rect l="l" t="t" r="r" b="b"/>
              <a:pathLst>
                <a:path w="1733" h="19302" extrusionOk="0">
                  <a:moveTo>
                    <a:pt x="0" y="1"/>
                  </a:moveTo>
                  <a:lnTo>
                    <a:pt x="426" y="19302"/>
                  </a:lnTo>
                  <a:lnTo>
                    <a:pt x="1733" y="18299"/>
                  </a:lnTo>
                  <a:lnTo>
                    <a:pt x="1186"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8"/>
            <p:cNvSpPr/>
            <p:nvPr/>
          </p:nvSpPr>
          <p:spPr>
            <a:xfrm>
              <a:off x="6864776" y="1965027"/>
              <a:ext cx="919952" cy="575205"/>
            </a:xfrm>
            <a:custGeom>
              <a:avLst/>
              <a:gdLst/>
              <a:ahLst/>
              <a:cxnLst/>
              <a:rect l="l" t="t" r="r" b="b"/>
              <a:pathLst>
                <a:path w="17113" h="10700" extrusionOk="0">
                  <a:moveTo>
                    <a:pt x="0" y="0"/>
                  </a:moveTo>
                  <a:lnTo>
                    <a:pt x="456" y="10699"/>
                  </a:lnTo>
                  <a:lnTo>
                    <a:pt x="16475" y="10638"/>
                  </a:lnTo>
                  <a:lnTo>
                    <a:pt x="17113" y="547"/>
                  </a:lnTo>
                  <a:lnTo>
                    <a:pt x="0"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8"/>
            <p:cNvSpPr/>
            <p:nvPr/>
          </p:nvSpPr>
          <p:spPr>
            <a:xfrm>
              <a:off x="6766720" y="2177427"/>
              <a:ext cx="1055582" cy="256047"/>
            </a:xfrm>
            <a:custGeom>
              <a:avLst/>
              <a:gdLst/>
              <a:ahLst/>
              <a:cxnLst/>
              <a:rect l="l" t="t" r="r" b="b"/>
              <a:pathLst>
                <a:path w="19636" h="4763" extrusionOk="0">
                  <a:moveTo>
                    <a:pt x="18147" y="0"/>
                  </a:moveTo>
                  <a:cubicBezTo>
                    <a:pt x="15097" y="776"/>
                    <a:pt x="11990" y="1180"/>
                    <a:pt x="8879" y="1180"/>
                  </a:cubicBezTo>
                  <a:cubicBezTo>
                    <a:pt x="6501" y="1180"/>
                    <a:pt x="4121" y="944"/>
                    <a:pt x="1763" y="456"/>
                  </a:cubicBezTo>
                  <a:cubicBezTo>
                    <a:pt x="1490" y="730"/>
                    <a:pt x="1247" y="1034"/>
                    <a:pt x="1034" y="1368"/>
                  </a:cubicBezTo>
                  <a:cubicBezTo>
                    <a:pt x="548" y="2159"/>
                    <a:pt x="244" y="2858"/>
                    <a:pt x="0" y="3496"/>
                  </a:cubicBezTo>
                  <a:cubicBezTo>
                    <a:pt x="2381" y="4380"/>
                    <a:pt x="4765" y="4763"/>
                    <a:pt x="7138" y="4763"/>
                  </a:cubicBezTo>
                  <a:cubicBezTo>
                    <a:pt x="11370" y="4763"/>
                    <a:pt x="15566" y="3547"/>
                    <a:pt x="19636" y="1794"/>
                  </a:cubicBezTo>
                  <a:cubicBezTo>
                    <a:pt x="19241" y="1186"/>
                    <a:pt x="18755" y="578"/>
                    <a:pt x="181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8"/>
            <p:cNvSpPr/>
            <p:nvPr/>
          </p:nvSpPr>
          <p:spPr>
            <a:xfrm>
              <a:off x="6738927" y="2273816"/>
              <a:ext cx="1138960" cy="280990"/>
            </a:xfrm>
            <a:custGeom>
              <a:avLst/>
              <a:gdLst/>
              <a:ahLst/>
              <a:cxnLst/>
              <a:rect l="l" t="t" r="r" b="b"/>
              <a:pathLst>
                <a:path w="21187" h="5227" extrusionOk="0">
                  <a:moveTo>
                    <a:pt x="20153" y="1"/>
                  </a:moveTo>
                  <a:cubicBezTo>
                    <a:pt x="16083" y="1754"/>
                    <a:pt x="11887" y="2970"/>
                    <a:pt x="7655" y="2970"/>
                  </a:cubicBezTo>
                  <a:cubicBezTo>
                    <a:pt x="5282" y="2970"/>
                    <a:pt x="2898" y="2587"/>
                    <a:pt x="517" y="1703"/>
                  </a:cubicBezTo>
                  <a:cubicBezTo>
                    <a:pt x="1" y="3162"/>
                    <a:pt x="31" y="4165"/>
                    <a:pt x="31" y="4165"/>
                  </a:cubicBezTo>
                  <a:cubicBezTo>
                    <a:pt x="31" y="4165"/>
                    <a:pt x="274" y="4347"/>
                    <a:pt x="761" y="4560"/>
                  </a:cubicBezTo>
                  <a:cubicBezTo>
                    <a:pt x="2772" y="5012"/>
                    <a:pt x="4806" y="5226"/>
                    <a:pt x="6837" y="5226"/>
                  </a:cubicBezTo>
                  <a:cubicBezTo>
                    <a:pt x="11773" y="5226"/>
                    <a:pt x="16685" y="3960"/>
                    <a:pt x="21186" y="1764"/>
                  </a:cubicBezTo>
                  <a:cubicBezTo>
                    <a:pt x="20943" y="1277"/>
                    <a:pt x="20639" y="669"/>
                    <a:pt x="20153" y="1"/>
                  </a:cubicBezTo>
                  <a:close/>
                </a:path>
              </a:pathLst>
            </a:custGeom>
            <a:solidFill>
              <a:srgbClr val="FFB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8"/>
            <p:cNvSpPr/>
            <p:nvPr/>
          </p:nvSpPr>
          <p:spPr>
            <a:xfrm>
              <a:off x="6903966" y="2803230"/>
              <a:ext cx="826844" cy="284162"/>
            </a:xfrm>
            <a:custGeom>
              <a:avLst/>
              <a:gdLst/>
              <a:ahLst/>
              <a:cxnLst/>
              <a:rect l="l" t="t" r="r" b="b"/>
              <a:pathLst>
                <a:path w="15381" h="5286" extrusionOk="0">
                  <a:moveTo>
                    <a:pt x="15138" y="1"/>
                  </a:moveTo>
                  <a:cubicBezTo>
                    <a:pt x="11571" y="1441"/>
                    <a:pt x="7781" y="2194"/>
                    <a:pt x="3910" y="2194"/>
                  </a:cubicBezTo>
                  <a:cubicBezTo>
                    <a:pt x="2634" y="2194"/>
                    <a:pt x="1350" y="2112"/>
                    <a:pt x="61" y="1946"/>
                  </a:cubicBezTo>
                  <a:lnTo>
                    <a:pt x="1" y="4499"/>
                  </a:lnTo>
                  <a:cubicBezTo>
                    <a:pt x="1" y="4499"/>
                    <a:pt x="3550" y="5286"/>
                    <a:pt x="7915" y="5286"/>
                  </a:cubicBezTo>
                  <a:cubicBezTo>
                    <a:pt x="10309" y="5286"/>
                    <a:pt x="12948" y="5049"/>
                    <a:pt x="15381" y="4317"/>
                  </a:cubicBezTo>
                  <a:lnTo>
                    <a:pt x="15350" y="3800"/>
                  </a:lnTo>
                  <a:lnTo>
                    <a:pt x="15138" y="1"/>
                  </a:ln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8"/>
            <p:cNvSpPr/>
            <p:nvPr/>
          </p:nvSpPr>
          <p:spPr>
            <a:xfrm>
              <a:off x="6907245" y="2646363"/>
              <a:ext cx="810502" cy="274808"/>
            </a:xfrm>
            <a:custGeom>
              <a:avLst/>
              <a:gdLst/>
              <a:ahLst/>
              <a:cxnLst/>
              <a:rect l="l" t="t" r="r" b="b"/>
              <a:pathLst>
                <a:path w="15077" h="5112" extrusionOk="0">
                  <a:moveTo>
                    <a:pt x="14925" y="1"/>
                  </a:moveTo>
                  <a:cubicBezTo>
                    <a:pt x="11643" y="1292"/>
                    <a:pt x="8081" y="1979"/>
                    <a:pt x="4588" y="1979"/>
                  </a:cubicBezTo>
                  <a:cubicBezTo>
                    <a:pt x="3067" y="1979"/>
                    <a:pt x="1558" y="1849"/>
                    <a:pt x="92" y="1582"/>
                  </a:cubicBezTo>
                  <a:lnTo>
                    <a:pt x="0" y="4864"/>
                  </a:lnTo>
                  <a:cubicBezTo>
                    <a:pt x="1289" y="5030"/>
                    <a:pt x="2573" y="5112"/>
                    <a:pt x="3849" y="5112"/>
                  </a:cubicBezTo>
                  <a:cubicBezTo>
                    <a:pt x="7720" y="5112"/>
                    <a:pt x="11510" y="4359"/>
                    <a:pt x="15077" y="2919"/>
                  </a:cubicBezTo>
                  <a:lnTo>
                    <a:pt x="14925" y="1"/>
                  </a:lnTo>
                  <a:close/>
                </a:path>
              </a:pathLst>
            </a:custGeom>
            <a:solidFill>
              <a:srgbClr val="FFB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8"/>
            <p:cNvSpPr/>
            <p:nvPr/>
          </p:nvSpPr>
          <p:spPr>
            <a:xfrm>
              <a:off x="6779784" y="2368592"/>
              <a:ext cx="1116059" cy="384205"/>
            </a:xfrm>
            <a:custGeom>
              <a:avLst/>
              <a:gdLst/>
              <a:ahLst/>
              <a:cxnLst/>
              <a:rect l="l" t="t" r="r" b="b"/>
              <a:pathLst>
                <a:path w="20761" h="7147" extrusionOk="0">
                  <a:moveTo>
                    <a:pt x="20426" y="1"/>
                  </a:moveTo>
                  <a:cubicBezTo>
                    <a:pt x="15925" y="2197"/>
                    <a:pt x="11013" y="3463"/>
                    <a:pt x="6077" y="3463"/>
                  </a:cubicBezTo>
                  <a:cubicBezTo>
                    <a:pt x="4046" y="3463"/>
                    <a:pt x="2012" y="3249"/>
                    <a:pt x="1" y="2797"/>
                  </a:cubicBezTo>
                  <a:lnTo>
                    <a:pt x="1" y="2797"/>
                  </a:lnTo>
                  <a:cubicBezTo>
                    <a:pt x="517" y="3010"/>
                    <a:pt x="1277" y="3253"/>
                    <a:pt x="2280" y="3314"/>
                  </a:cubicBezTo>
                  <a:cubicBezTo>
                    <a:pt x="2371" y="3314"/>
                    <a:pt x="2463" y="3344"/>
                    <a:pt x="2523" y="3344"/>
                  </a:cubicBezTo>
                  <a:lnTo>
                    <a:pt x="2493" y="4682"/>
                  </a:lnTo>
                  <a:lnTo>
                    <a:pt x="2463" y="6749"/>
                  </a:lnTo>
                  <a:cubicBezTo>
                    <a:pt x="3929" y="7016"/>
                    <a:pt x="5438" y="7146"/>
                    <a:pt x="6958" y="7146"/>
                  </a:cubicBezTo>
                  <a:cubicBezTo>
                    <a:pt x="10449" y="7146"/>
                    <a:pt x="14005" y="6459"/>
                    <a:pt x="17265" y="5168"/>
                  </a:cubicBezTo>
                  <a:lnTo>
                    <a:pt x="17174" y="3223"/>
                  </a:lnTo>
                  <a:cubicBezTo>
                    <a:pt x="17174" y="3223"/>
                    <a:pt x="19150" y="2828"/>
                    <a:pt x="20761" y="852"/>
                  </a:cubicBezTo>
                  <a:cubicBezTo>
                    <a:pt x="20761" y="852"/>
                    <a:pt x="20639" y="517"/>
                    <a:pt x="204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8"/>
            <p:cNvSpPr/>
            <p:nvPr/>
          </p:nvSpPr>
          <p:spPr>
            <a:xfrm>
              <a:off x="6861497" y="2044374"/>
              <a:ext cx="880763" cy="196484"/>
            </a:xfrm>
            <a:custGeom>
              <a:avLst/>
              <a:gdLst/>
              <a:ahLst/>
              <a:cxnLst/>
              <a:rect l="l" t="t" r="r" b="b"/>
              <a:pathLst>
                <a:path w="16384" h="3655" extrusionOk="0">
                  <a:moveTo>
                    <a:pt x="8270" y="0"/>
                  </a:moveTo>
                  <a:cubicBezTo>
                    <a:pt x="5379" y="0"/>
                    <a:pt x="3952" y="591"/>
                    <a:pt x="3952" y="591"/>
                  </a:cubicBezTo>
                  <a:cubicBezTo>
                    <a:pt x="3952" y="591"/>
                    <a:pt x="1702" y="1199"/>
                    <a:pt x="0" y="2931"/>
                  </a:cubicBezTo>
                  <a:cubicBezTo>
                    <a:pt x="2358" y="3419"/>
                    <a:pt x="4738" y="3655"/>
                    <a:pt x="7116" y="3655"/>
                  </a:cubicBezTo>
                  <a:cubicBezTo>
                    <a:pt x="10227" y="3655"/>
                    <a:pt x="13334" y="3251"/>
                    <a:pt x="16384" y="2475"/>
                  </a:cubicBezTo>
                  <a:cubicBezTo>
                    <a:pt x="15289" y="1442"/>
                    <a:pt x="13830" y="561"/>
                    <a:pt x="11976" y="287"/>
                  </a:cubicBezTo>
                  <a:cubicBezTo>
                    <a:pt x="10549" y="77"/>
                    <a:pt x="9314" y="0"/>
                    <a:pt x="8270" y="0"/>
                  </a:cubicBezTo>
                  <a:close/>
                </a:path>
              </a:pathLst>
            </a:custGeom>
            <a:solidFill>
              <a:srgbClr val="FFB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8"/>
            <p:cNvSpPr/>
            <p:nvPr/>
          </p:nvSpPr>
          <p:spPr>
            <a:xfrm>
              <a:off x="6524861" y="1663710"/>
              <a:ext cx="248413" cy="152940"/>
            </a:xfrm>
            <a:custGeom>
              <a:avLst/>
              <a:gdLst/>
              <a:ahLst/>
              <a:cxnLst/>
              <a:rect l="l" t="t" r="r" b="b"/>
              <a:pathLst>
                <a:path w="4621" h="2845" extrusionOk="0">
                  <a:moveTo>
                    <a:pt x="3198" y="0"/>
                  </a:moveTo>
                  <a:cubicBezTo>
                    <a:pt x="1993" y="0"/>
                    <a:pt x="796" y="501"/>
                    <a:pt x="1" y="1441"/>
                  </a:cubicBezTo>
                  <a:cubicBezTo>
                    <a:pt x="337" y="2206"/>
                    <a:pt x="1107" y="2845"/>
                    <a:pt x="2201" y="2845"/>
                  </a:cubicBezTo>
                  <a:cubicBezTo>
                    <a:pt x="2889" y="2845"/>
                    <a:pt x="3705" y="2592"/>
                    <a:pt x="4621" y="1958"/>
                  </a:cubicBezTo>
                  <a:lnTo>
                    <a:pt x="4135" y="103"/>
                  </a:lnTo>
                  <a:cubicBezTo>
                    <a:pt x="3827" y="34"/>
                    <a:pt x="3512" y="0"/>
                    <a:pt x="3198"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8"/>
            <p:cNvSpPr/>
            <p:nvPr/>
          </p:nvSpPr>
          <p:spPr>
            <a:xfrm>
              <a:off x="6508518" y="1587803"/>
              <a:ext cx="238630" cy="153370"/>
            </a:xfrm>
            <a:custGeom>
              <a:avLst/>
              <a:gdLst/>
              <a:ahLst/>
              <a:cxnLst/>
              <a:rect l="l" t="t" r="r" b="b"/>
              <a:pathLst>
                <a:path w="4439" h="2853" extrusionOk="0">
                  <a:moveTo>
                    <a:pt x="2668" y="0"/>
                  </a:moveTo>
                  <a:cubicBezTo>
                    <a:pt x="2016" y="0"/>
                    <a:pt x="1248" y="177"/>
                    <a:pt x="609" y="816"/>
                  </a:cubicBezTo>
                  <a:cubicBezTo>
                    <a:pt x="62" y="1333"/>
                    <a:pt x="1" y="2154"/>
                    <a:pt x="305" y="2853"/>
                  </a:cubicBezTo>
                  <a:cubicBezTo>
                    <a:pt x="1100" y="1913"/>
                    <a:pt x="2297" y="1412"/>
                    <a:pt x="3502" y="1412"/>
                  </a:cubicBezTo>
                  <a:cubicBezTo>
                    <a:pt x="3816" y="1412"/>
                    <a:pt x="4131" y="1446"/>
                    <a:pt x="4439" y="1515"/>
                  </a:cubicBezTo>
                  <a:lnTo>
                    <a:pt x="4104" y="269"/>
                  </a:lnTo>
                  <a:cubicBezTo>
                    <a:pt x="4104" y="269"/>
                    <a:pt x="3474" y="0"/>
                    <a:pt x="2668"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8"/>
            <p:cNvSpPr/>
            <p:nvPr/>
          </p:nvSpPr>
          <p:spPr>
            <a:xfrm>
              <a:off x="6586952" y="1672849"/>
              <a:ext cx="166756" cy="102354"/>
            </a:xfrm>
            <a:custGeom>
              <a:avLst/>
              <a:gdLst/>
              <a:ahLst/>
              <a:cxnLst/>
              <a:rect l="l" t="t" r="r" b="b"/>
              <a:pathLst>
                <a:path w="3102" h="1904" extrusionOk="0">
                  <a:moveTo>
                    <a:pt x="1542" y="0"/>
                  </a:moveTo>
                  <a:cubicBezTo>
                    <a:pt x="1009" y="0"/>
                    <a:pt x="458" y="271"/>
                    <a:pt x="1" y="511"/>
                  </a:cubicBezTo>
                  <a:cubicBezTo>
                    <a:pt x="1" y="511"/>
                    <a:pt x="1" y="572"/>
                    <a:pt x="31" y="572"/>
                  </a:cubicBezTo>
                  <a:cubicBezTo>
                    <a:pt x="512" y="441"/>
                    <a:pt x="1040" y="121"/>
                    <a:pt x="1558" y="121"/>
                  </a:cubicBezTo>
                  <a:cubicBezTo>
                    <a:pt x="1761" y="121"/>
                    <a:pt x="1962" y="170"/>
                    <a:pt x="2159" y="298"/>
                  </a:cubicBezTo>
                  <a:cubicBezTo>
                    <a:pt x="2645" y="633"/>
                    <a:pt x="2767" y="1301"/>
                    <a:pt x="2949" y="1848"/>
                  </a:cubicBezTo>
                  <a:cubicBezTo>
                    <a:pt x="2949" y="1887"/>
                    <a:pt x="2976" y="1903"/>
                    <a:pt x="3007" y="1903"/>
                  </a:cubicBezTo>
                  <a:cubicBezTo>
                    <a:pt x="3050" y="1903"/>
                    <a:pt x="3101" y="1871"/>
                    <a:pt x="3101" y="1818"/>
                  </a:cubicBezTo>
                  <a:cubicBezTo>
                    <a:pt x="2949" y="1210"/>
                    <a:pt x="2736" y="481"/>
                    <a:pt x="2159" y="146"/>
                  </a:cubicBezTo>
                  <a:cubicBezTo>
                    <a:pt x="1961" y="43"/>
                    <a:pt x="1753" y="0"/>
                    <a:pt x="1542"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8"/>
            <p:cNvSpPr/>
            <p:nvPr/>
          </p:nvSpPr>
          <p:spPr>
            <a:xfrm>
              <a:off x="6654580" y="1700696"/>
              <a:ext cx="90313" cy="38114"/>
            </a:xfrm>
            <a:custGeom>
              <a:avLst/>
              <a:gdLst/>
              <a:ahLst/>
              <a:cxnLst/>
              <a:rect l="l" t="t" r="r" b="b"/>
              <a:pathLst>
                <a:path w="1680" h="709" extrusionOk="0">
                  <a:moveTo>
                    <a:pt x="649" y="1"/>
                  </a:moveTo>
                  <a:cubicBezTo>
                    <a:pt x="433" y="1"/>
                    <a:pt x="224" y="96"/>
                    <a:pt x="50" y="327"/>
                  </a:cubicBezTo>
                  <a:cubicBezTo>
                    <a:pt x="0" y="377"/>
                    <a:pt x="52" y="427"/>
                    <a:pt x="106" y="427"/>
                  </a:cubicBezTo>
                  <a:cubicBezTo>
                    <a:pt x="118" y="427"/>
                    <a:pt x="130" y="424"/>
                    <a:pt x="141" y="418"/>
                  </a:cubicBezTo>
                  <a:cubicBezTo>
                    <a:pt x="315" y="263"/>
                    <a:pt x="477" y="170"/>
                    <a:pt x="659" y="170"/>
                  </a:cubicBezTo>
                  <a:cubicBezTo>
                    <a:pt x="762" y="170"/>
                    <a:pt x="871" y="200"/>
                    <a:pt x="992" y="266"/>
                  </a:cubicBezTo>
                  <a:cubicBezTo>
                    <a:pt x="1205" y="388"/>
                    <a:pt x="1357" y="540"/>
                    <a:pt x="1539" y="692"/>
                  </a:cubicBezTo>
                  <a:cubicBezTo>
                    <a:pt x="1551" y="704"/>
                    <a:pt x="1564" y="709"/>
                    <a:pt x="1576" y="709"/>
                  </a:cubicBezTo>
                  <a:cubicBezTo>
                    <a:pt x="1629" y="709"/>
                    <a:pt x="1680" y="620"/>
                    <a:pt x="1630" y="570"/>
                  </a:cubicBezTo>
                  <a:cubicBezTo>
                    <a:pt x="1367" y="251"/>
                    <a:pt x="999" y="1"/>
                    <a:pt x="649"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8"/>
            <p:cNvSpPr/>
            <p:nvPr/>
          </p:nvSpPr>
          <p:spPr>
            <a:xfrm>
              <a:off x="7765125" y="1341911"/>
              <a:ext cx="234705" cy="159068"/>
            </a:xfrm>
            <a:custGeom>
              <a:avLst/>
              <a:gdLst/>
              <a:ahLst/>
              <a:cxnLst/>
              <a:rect l="l" t="t" r="r" b="b"/>
              <a:pathLst>
                <a:path w="4366" h="2959" extrusionOk="0">
                  <a:moveTo>
                    <a:pt x="2836" y="0"/>
                  </a:moveTo>
                  <a:cubicBezTo>
                    <a:pt x="1803" y="0"/>
                    <a:pt x="773" y="395"/>
                    <a:pt x="0" y="1105"/>
                  </a:cubicBezTo>
                  <a:lnTo>
                    <a:pt x="486" y="2928"/>
                  </a:lnTo>
                  <a:cubicBezTo>
                    <a:pt x="706" y="2949"/>
                    <a:pt x="914" y="2959"/>
                    <a:pt x="1112" y="2959"/>
                  </a:cubicBezTo>
                  <a:cubicBezTo>
                    <a:pt x="3520" y="2959"/>
                    <a:pt x="4366" y="1489"/>
                    <a:pt x="4225" y="253"/>
                  </a:cubicBezTo>
                  <a:cubicBezTo>
                    <a:pt x="3778" y="82"/>
                    <a:pt x="3307" y="0"/>
                    <a:pt x="2836"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8"/>
            <p:cNvSpPr/>
            <p:nvPr/>
          </p:nvSpPr>
          <p:spPr>
            <a:xfrm>
              <a:off x="7747116" y="1283637"/>
              <a:ext cx="245188" cy="117675"/>
            </a:xfrm>
            <a:custGeom>
              <a:avLst/>
              <a:gdLst/>
              <a:ahLst/>
              <a:cxnLst/>
              <a:rect l="l" t="t" r="r" b="b"/>
              <a:pathLst>
                <a:path w="4561" h="2189" extrusionOk="0">
                  <a:moveTo>
                    <a:pt x="2007" y="1"/>
                  </a:moveTo>
                  <a:cubicBezTo>
                    <a:pt x="658" y="1"/>
                    <a:pt x="1" y="912"/>
                    <a:pt x="1" y="912"/>
                  </a:cubicBezTo>
                  <a:lnTo>
                    <a:pt x="335" y="2189"/>
                  </a:lnTo>
                  <a:cubicBezTo>
                    <a:pt x="1108" y="1479"/>
                    <a:pt x="2138" y="1084"/>
                    <a:pt x="3171" y="1084"/>
                  </a:cubicBezTo>
                  <a:cubicBezTo>
                    <a:pt x="3642" y="1084"/>
                    <a:pt x="4113" y="1166"/>
                    <a:pt x="4560" y="1337"/>
                  </a:cubicBezTo>
                  <a:cubicBezTo>
                    <a:pt x="4499" y="547"/>
                    <a:pt x="3618" y="334"/>
                    <a:pt x="2888" y="122"/>
                  </a:cubicBezTo>
                  <a:cubicBezTo>
                    <a:pt x="2567" y="36"/>
                    <a:pt x="2274" y="1"/>
                    <a:pt x="2007"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8"/>
            <p:cNvSpPr/>
            <p:nvPr/>
          </p:nvSpPr>
          <p:spPr>
            <a:xfrm>
              <a:off x="7789639" y="1348954"/>
              <a:ext cx="130738" cy="145898"/>
            </a:xfrm>
            <a:custGeom>
              <a:avLst/>
              <a:gdLst/>
              <a:ahLst/>
              <a:cxnLst/>
              <a:rect l="l" t="t" r="r" b="b"/>
              <a:pathLst>
                <a:path w="2432" h="2714" extrusionOk="0">
                  <a:moveTo>
                    <a:pt x="2401" y="1"/>
                  </a:moveTo>
                  <a:cubicBezTo>
                    <a:pt x="1702" y="31"/>
                    <a:pt x="760" y="92"/>
                    <a:pt x="334" y="761"/>
                  </a:cubicBezTo>
                  <a:cubicBezTo>
                    <a:pt x="0" y="1308"/>
                    <a:pt x="182" y="2068"/>
                    <a:pt x="365" y="2645"/>
                  </a:cubicBezTo>
                  <a:cubicBezTo>
                    <a:pt x="377" y="2694"/>
                    <a:pt x="409" y="2713"/>
                    <a:pt x="440" y="2713"/>
                  </a:cubicBezTo>
                  <a:cubicBezTo>
                    <a:pt x="488" y="2713"/>
                    <a:pt x="535" y="2670"/>
                    <a:pt x="517" y="2615"/>
                  </a:cubicBezTo>
                  <a:cubicBezTo>
                    <a:pt x="395" y="2068"/>
                    <a:pt x="182" y="1460"/>
                    <a:pt x="426" y="913"/>
                  </a:cubicBezTo>
                  <a:cubicBezTo>
                    <a:pt x="760" y="153"/>
                    <a:pt x="1702" y="244"/>
                    <a:pt x="2401" y="62"/>
                  </a:cubicBezTo>
                  <a:cubicBezTo>
                    <a:pt x="2432" y="62"/>
                    <a:pt x="2432" y="1"/>
                    <a:pt x="2401"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8"/>
            <p:cNvSpPr/>
            <p:nvPr/>
          </p:nvSpPr>
          <p:spPr>
            <a:xfrm>
              <a:off x="7798347" y="1395455"/>
              <a:ext cx="73003" cy="62197"/>
            </a:xfrm>
            <a:custGeom>
              <a:avLst/>
              <a:gdLst/>
              <a:ahLst/>
              <a:cxnLst/>
              <a:rect l="l" t="t" r="r" b="b"/>
              <a:pathLst>
                <a:path w="1358" h="1157" extrusionOk="0">
                  <a:moveTo>
                    <a:pt x="947" y="0"/>
                  </a:moveTo>
                  <a:cubicBezTo>
                    <a:pt x="438" y="0"/>
                    <a:pt x="96" y="525"/>
                    <a:pt x="20" y="1051"/>
                  </a:cubicBezTo>
                  <a:cubicBezTo>
                    <a:pt x="1" y="1110"/>
                    <a:pt x="45" y="1157"/>
                    <a:pt x="96" y="1157"/>
                  </a:cubicBezTo>
                  <a:cubicBezTo>
                    <a:pt x="123" y="1157"/>
                    <a:pt x="151" y="1143"/>
                    <a:pt x="172" y="1112"/>
                  </a:cubicBezTo>
                  <a:cubicBezTo>
                    <a:pt x="264" y="899"/>
                    <a:pt x="324" y="656"/>
                    <a:pt x="476" y="443"/>
                  </a:cubicBezTo>
                  <a:cubicBezTo>
                    <a:pt x="609" y="244"/>
                    <a:pt x="790" y="173"/>
                    <a:pt x="996" y="173"/>
                  </a:cubicBezTo>
                  <a:cubicBezTo>
                    <a:pt x="1073" y="173"/>
                    <a:pt x="1154" y="183"/>
                    <a:pt x="1236" y="200"/>
                  </a:cubicBezTo>
                  <a:cubicBezTo>
                    <a:pt x="1297" y="200"/>
                    <a:pt x="1358" y="109"/>
                    <a:pt x="1297" y="78"/>
                  </a:cubicBezTo>
                  <a:cubicBezTo>
                    <a:pt x="1173" y="24"/>
                    <a:pt x="1056" y="0"/>
                    <a:pt x="947"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8"/>
            <p:cNvSpPr/>
            <p:nvPr/>
          </p:nvSpPr>
          <p:spPr>
            <a:xfrm>
              <a:off x="7175232" y="2025451"/>
              <a:ext cx="271260" cy="139071"/>
            </a:xfrm>
            <a:custGeom>
              <a:avLst/>
              <a:gdLst/>
              <a:ahLst/>
              <a:cxnLst/>
              <a:rect l="l" t="t" r="r" b="b"/>
              <a:pathLst>
                <a:path w="5046" h="2587" extrusionOk="0">
                  <a:moveTo>
                    <a:pt x="5046" y="1"/>
                  </a:moveTo>
                  <a:lnTo>
                    <a:pt x="5046" y="1"/>
                  </a:lnTo>
                  <a:cubicBezTo>
                    <a:pt x="3374" y="122"/>
                    <a:pt x="1763" y="396"/>
                    <a:pt x="183" y="943"/>
                  </a:cubicBezTo>
                  <a:cubicBezTo>
                    <a:pt x="122" y="1095"/>
                    <a:pt x="91" y="1277"/>
                    <a:pt x="0" y="1429"/>
                  </a:cubicBezTo>
                  <a:cubicBezTo>
                    <a:pt x="0" y="1429"/>
                    <a:pt x="1082" y="2587"/>
                    <a:pt x="2708" y="2587"/>
                  </a:cubicBezTo>
                  <a:cubicBezTo>
                    <a:pt x="3394" y="2587"/>
                    <a:pt x="4177" y="2380"/>
                    <a:pt x="5016" y="1794"/>
                  </a:cubicBezTo>
                  <a:cubicBezTo>
                    <a:pt x="5016" y="1794"/>
                    <a:pt x="4955" y="973"/>
                    <a:pt x="5046"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8"/>
            <p:cNvSpPr/>
            <p:nvPr/>
          </p:nvSpPr>
          <p:spPr>
            <a:xfrm>
              <a:off x="7175232" y="1878422"/>
              <a:ext cx="320287" cy="197720"/>
            </a:xfrm>
            <a:custGeom>
              <a:avLst/>
              <a:gdLst/>
              <a:ahLst/>
              <a:cxnLst/>
              <a:rect l="l" t="t" r="r" b="b"/>
              <a:pathLst>
                <a:path w="5958" h="3678" extrusionOk="0">
                  <a:moveTo>
                    <a:pt x="5958" y="0"/>
                  </a:moveTo>
                  <a:lnTo>
                    <a:pt x="0" y="1277"/>
                  </a:lnTo>
                  <a:cubicBezTo>
                    <a:pt x="0" y="1277"/>
                    <a:pt x="426" y="2614"/>
                    <a:pt x="183" y="3678"/>
                  </a:cubicBezTo>
                  <a:cubicBezTo>
                    <a:pt x="1763" y="3131"/>
                    <a:pt x="3374" y="2857"/>
                    <a:pt x="5046" y="2736"/>
                  </a:cubicBezTo>
                  <a:cubicBezTo>
                    <a:pt x="5076" y="2128"/>
                    <a:pt x="5745" y="578"/>
                    <a:pt x="5958"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8"/>
            <p:cNvSpPr/>
            <p:nvPr/>
          </p:nvSpPr>
          <p:spPr>
            <a:xfrm>
              <a:off x="6546149" y="923186"/>
              <a:ext cx="1253302" cy="975430"/>
            </a:xfrm>
            <a:custGeom>
              <a:avLst/>
              <a:gdLst/>
              <a:ahLst/>
              <a:cxnLst/>
              <a:rect l="l" t="t" r="r" b="b"/>
              <a:pathLst>
                <a:path w="23314" h="18145" extrusionOk="0">
                  <a:moveTo>
                    <a:pt x="12186" y="1"/>
                  </a:moveTo>
                  <a:cubicBezTo>
                    <a:pt x="6769" y="1"/>
                    <a:pt x="0" y="1862"/>
                    <a:pt x="2948" y="12055"/>
                  </a:cubicBezTo>
                  <a:cubicBezTo>
                    <a:pt x="2948" y="12055"/>
                    <a:pt x="3070" y="12602"/>
                    <a:pt x="3313" y="13362"/>
                  </a:cubicBezTo>
                  <a:cubicBezTo>
                    <a:pt x="6688" y="16628"/>
                    <a:pt x="11214" y="18145"/>
                    <a:pt x="15868" y="18145"/>
                  </a:cubicBezTo>
                  <a:cubicBezTo>
                    <a:pt x="16454" y="18145"/>
                    <a:pt x="17042" y="18121"/>
                    <a:pt x="17629" y="18073"/>
                  </a:cubicBezTo>
                  <a:cubicBezTo>
                    <a:pt x="20304" y="16888"/>
                    <a:pt x="22584" y="15003"/>
                    <a:pt x="22888" y="12936"/>
                  </a:cubicBezTo>
                  <a:cubicBezTo>
                    <a:pt x="23313" y="9836"/>
                    <a:pt x="23253" y="7799"/>
                    <a:pt x="22158" y="5064"/>
                  </a:cubicBezTo>
                  <a:cubicBezTo>
                    <a:pt x="21064" y="2328"/>
                    <a:pt x="20578" y="1112"/>
                    <a:pt x="17629" y="535"/>
                  </a:cubicBezTo>
                  <a:cubicBezTo>
                    <a:pt x="16724" y="367"/>
                    <a:pt x="14588" y="1"/>
                    <a:pt x="12186"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8"/>
            <p:cNvSpPr/>
            <p:nvPr/>
          </p:nvSpPr>
          <p:spPr>
            <a:xfrm>
              <a:off x="6724251" y="1641454"/>
              <a:ext cx="769646" cy="327168"/>
            </a:xfrm>
            <a:custGeom>
              <a:avLst/>
              <a:gdLst/>
              <a:ahLst/>
              <a:cxnLst/>
              <a:rect l="l" t="t" r="r" b="b"/>
              <a:pathLst>
                <a:path w="14317" h="6086" extrusionOk="0">
                  <a:moveTo>
                    <a:pt x="0" y="1"/>
                  </a:moveTo>
                  <a:lnTo>
                    <a:pt x="0" y="1"/>
                  </a:lnTo>
                  <a:cubicBezTo>
                    <a:pt x="365" y="1186"/>
                    <a:pt x="1003" y="2888"/>
                    <a:pt x="1793" y="3800"/>
                  </a:cubicBezTo>
                  <a:cubicBezTo>
                    <a:pt x="2873" y="5052"/>
                    <a:pt x="5300" y="6085"/>
                    <a:pt x="8258" y="6085"/>
                  </a:cubicBezTo>
                  <a:cubicBezTo>
                    <a:pt x="8964" y="6085"/>
                    <a:pt x="9701" y="6026"/>
                    <a:pt x="10456" y="5897"/>
                  </a:cubicBezTo>
                  <a:cubicBezTo>
                    <a:pt x="11702" y="5685"/>
                    <a:pt x="13040" y="5290"/>
                    <a:pt x="14316" y="4712"/>
                  </a:cubicBezTo>
                  <a:lnTo>
                    <a:pt x="14316" y="4712"/>
                  </a:lnTo>
                  <a:cubicBezTo>
                    <a:pt x="13729" y="4760"/>
                    <a:pt x="13141" y="4784"/>
                    <a:pt x="12555" y="4784"/>
                  </a:cubicBezTo>
                  <a:cubicBezTo>
                    <a:pt x="7901" y="4784"/>
                    <a:pt x="3375" y="3267"/>
                    <a:pt x="0" y="1"/>
                  </a:cubicBezTo>
                  <a:close/>
                </a:path>
              </a:pathLst>
            </a:custGeom>
            <a:solidFill>
              <a:srgbClr val="F4B2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8"/>
            <p:cNvSpPr/>
            <p:nvPr/>
          </p:nvSpPr>
          <p:spPr>
            <a:xfrm>
              <a:off x="6957886" y="1531464"/>
              <a:ext cx="71981" cy="75153"/>
            </a:xfrm>
            <a:custGeom>
              <a:avLst/>
              <a:gdLst/>
              <a:ahLst/>
              <a:cxnLst/>
              <a:rect l="l" t="t" r="r" b="b"/>
              <a:pathLst>
                <a:path w="1339" h="1398" extrusionOk="0">
                  <a:moveTo>
                    <a:pt x="590" y="1"/>
                  </a:moveTo>
                  <a:cubicBezTo>
                    <a:pt x="556" y="1"/>
                    <a:pt x="522" y="4"/>
                    <a:pt x="487" y="10"/>
                  </a:cubicBezTo>
                  <a:cubicBezTo>
                    <a:pt x="183" y="101"/>
                    <a:pt x="1" y="466"/>
                    <a:pt x="92" y="861"/>
                  </a:cubicBezTo>
                  <a:cubicBezTo>
                    <a:pt x="196" y="1174"/>
                    <a:pt x="457" y="1397"/>
                    <a:pt x="720" y="1397"/>
                  </a:cubicBezTo>
                  <a:cubicBezTo>
                    <a:pt x="764" y="1397"/>
                    <a:pt x="808" y="1391"/>
                    <a:pt x="852" y="1378"/>
                  </a:cubicBezTo>
                  <a:cubicBezTo>
                    <a:pt x="1156" y="1317"/>
                    <a:pt x="1338" y="922"/>
                    <a:pt x="1247" y="557"/>
                  </a:cubicBezTo>
                  <a:cubicBezTo>
                    <a:pt x="1165" y="230"/>
                    <a:pt x="888" y="1"/>
                    <a:pt x="590"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8"/>
            <p:cNvSpPr/>
            <p:nvPr/>
          </p:nvSpPr>
          <p:spPr>
            <a:xfrm>
              <a:off x="7459561" y="1400239"/>
              <a:ext cx="70315" cy="75099"/>
            </a:xfrm>
            <a:custGeom>
              <a:avLst/>
              <a:gdLst/>
              <a:ahLst/>
              <a:cxnLst/>
              <a:rect l="l" t="t" r="r" b="b"/>
              <a:pathLst>
                <a:path w="1308" h="1397" extrusionOk="0">
                  <a:moveTo>
                    <a:pt x="618" y="0"/>
                  </a:moveTo>
                  <a:cubicBezTo>
                    <a:pt x="574" y="0"/>
                    <a:pt x="530" y="7"/>
                    <a:pt x="486" y="20"/>
                  </a:cubicBezTo>
                  <a:cubicBezTo>
                    <a:pt x="152" y="80"/>
                    <a:pt x="0" y="475"/>
                    <a:pt x="91" y="840"/>
                  </a:cubicBezTo>
                  <a:cubicBezTo>
                    <a:pt x="173" y="1167"/>
                    <a:pt x="450" y="1397"/>
                    <a:pt x="726" y="1397"/>
                  </a:cubicBezTo>
                  <a:cubicBezTo>
                    <a:pt x="758" y="1397"/>
                    <a:pt x="789" y="1394"/>
                    <a:pt x="821" y="1387"/>
                  </a:cubicBezTo>
                  <a:cubicBezTo>
                    <a:pt x="1155" y="1296"/>
                    <a:pt x="1307" y="931"/>
                    <a:pt x="1216" y="536"/>
                  </a:cubicBezTo>
                  <a:cubicBezTo>
                    <a:pt x="1138" y="224"/>
                    <a:pt x="881" y="0"/>
                    <a:pt x="618"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8"/>
            <p:cNvSpPr/>
            <p:nvPr/>
          </p:nvSpPr>
          <p:spPr>
            <a:xfrm>
              <a:off x="7206251" y="1436526"/>
              <a:ext cx="93216" cy="122997"/>
            </a:xfrm>
            <a:custGeom>
              <a:avLst/>
              <a:gdLst/>
              <a:ahLst/>
              <a:cxnLst/>
              <a:rect l="l" t="t" r="r" b="b"/>
              <a:pathLst>
                <a:path w="1734" h="2288" extrusionOk="0">
                  <a:moveTo>
                    <a:pt x="66" y="1"/>
                  </a:moveTo>
                  <a:cubicBezTo>
                    <a:pt x="46" y="1"/>
                    <a:pt x="31" y="22"/>
                    <a:pt x="31" y="44"/>
                  </a:cubicBezTo>
                  <a:cubicBezTo>
                    <a:pt x="1" y="378"/>
                    <a:pt x="62" y="743"/>
                    <a:pt x="92" y="1077"/>
                  </a:cubicBezTo>
                  <a:cubicBezTo>
                    <a:pt x="122" y="1320"/>
                    <a:pt x="153" y="1594"/>
                    <a:pt x="335" y="1746"/>
                  </a:cubicBezTo>
                  <a:cubicBezTo>
                    <a:pt x="409" y="1819"/>
                    <a:pt x="505" y="1860"/>
                    <a:pt x="603" y="1860"/>
                  </a:cubicBezTo>
                  <a:cubicBezTo>
                    <a:pt x="666" y="1860"/>
                    <a:pt x="731" y="1843"/>
                    <a:pt x="791" y="1807"/>
                  </a:cubicBezTo>
                  <a:cubicBezTo>
                    <a:pt x="882" y="1746"/>
                    <a:pt x="913" y="1655"/>
                    <a:pt x="973" y="1594"/>
                  </a:cubicBezTo>
                  <a:cubicBezTo>
                    <a:pt x="1048" y="1538"/>
                    <a:pt x="1146" y="1390"/>
                    <a:pt x="1252" y="1390"/>
                  </a:cubicBezTo>
                  <a:cubicBezTo>
                    <a:pt x="1319" y="1390"/>
                    <a:pt x="1389" y="1448"/>
                    <a:pt x="1460" y="1624"/>
                  </a:cubicBezTo>
                  <a:cubicBezTo>
                    <a:pt x="1521" y="1807"/>
                    <a:pt x="1369" y="2019"/>
                    <a:pt x="1247" y="2111"/>
                  </a:cubicBezTo>
                  <a:cubicBezTo>
                    <a:pt x="1149" y="2160"/>
                    <a:pt x="1209" y="2288"/>
                    <a:pt x="1284" y="2288"/>
                  </a:cubicBezTo>
                  <a:cubicBezTo>
                    <a:pt x="1302" y="2288"/>
                    <a:pt x="1321" y="2280"/>
                    <a:pt x="1338" y="2263"/>
                  </a:cubicBezTo>
                  <a:cubicBezTo>
                    <a:pt x="1551" y="2111"/>
                    <a:pt x="1733" y="1807"/>
                    <a:pt x="1612" y="1503"/>
                  </a:cubicBezTo>
                  <a:cubicBezTo>
                    <a:pt x="1523" y="1369"/>
                    <a:pt x="1369" y="1284"/>
                    <a:pt x="1209" y="1284"/>
                  </a:cubicBezTo>
                  <a:cubicBezTo>
                    <a:pt x="1150" y="1284"/>
                    <a:pt x="1091" y="1296"/>
                    <a:pt x="1034" y="1320"/>
                  </a:cubicBezTo>
                  <a:cubicBezTo>
                    <a:pt x="913" y="1381"/>
                    <a:pt x="882" y="1503"/>
                    <a:pt x="791" y="1594"/>
                  </a:cubicBezTo>
                  <a:cubicBezTo>
                    <a:pt x="700" y="1659"/>
                    <a:pt x="623" y="1687"/>
                    <a:pt x="560" y="1687"/>
                  </a:cubicBezTo>
                  <a:cubicBezTo>
                    <a:pt x="329" y="1687"/>
                    <a:pt x="268" y="1322"/>
                    <a:pt x="244" y="1107"/>
                  </a:cubicBezTo>
                  <a:cubicBezTo>
                    <a:pt x="214" y="804"/>
                    <a:pt x="335" y="256"/>
                    <a:pt x="92" y="13"/>
                  </a:cubicBezTo>
                  <a:cubicBezTo>
                    <a:pt x="83" y="4"/>
                    <a:pt x="74" y="1"/>
                    <a:pt x="66"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8"/>
            <p:cNvSpPr/>
            <p:nvPr/>
          </p:nvSpPr>
          <p:spPr>
            <a:xfrm>
              <a:off x="7245763" y="1624251"/>
              <a:ext cx="110902" cy="67627"/>
            </a:xfrm>
            <a:custGeom>
              <a:avLst/>
              <a:gdLst/>
              <a:ahLst/>
              <a:cxnLst/>
              <a:rect l="l" t="t" r="r" b="b"/>
              <a:pathLst>
                <a:path w="2063" h="1258" extrusionOk="0">
                  <a:moveTo>
                    <a:pt x="1811" y="0"/>
                  </a:moveTo>
                  <a:cubicBezTo>
                    <a:pt x="1755" y="0"/>
                    <a:pt x="1697" y="40"/>
                    <a:pt x="1697" y="108"/>
                  </a:cubicBezTo>
                  <a:cubicBezTo>
                    <a:pt x="1758" y="564"/>
                    <a:pt x="1576" y="929"/>
                    <a:pt x="1090" y="1050"/>
                  </a:cubicBezTo>
                  <a:cubicBezTo>
                    <a:pt x="1027" y="1063"/>
                    <a:pt x="953" y="1070"/>
                    <a:pt x="876" y="1070"/>
                  </a:cubicBezTo>
                  <a:cubicBezTo>
                    <a:pt x="767" y="1070"/>
                    <a:pt x="649" y="1055"/>
                    <a:pt x="542" y="1020"/>
                  </a:cubicBezTo>
                  <a:cubicBezTo>
                    <a:pt x="330" y="929"/>
                    <a:pt x="238" y="777"/>
                    <a:pt x="56" y="625"/>
                  </a:cubicBezTo>
                  <a:cubicBezTo>
                    <a:pt x="56" y="616"/>
                    <a:pt x="54" y="612"/>
                    <a:pt x="50" y="612"/>
                  </a:cubicBezTo>
                  <a:cubicBezTo>
                    <a:pt x="41" y="612"/>
                    <a:pt x="26" y="634"/>
                    <a:pt x="26" y="655"/>
                  </a:cubicBezTo>
                  <a:cubicBezTo>
                    <a:pt x="1" y="1079"/>
                    <a:pt x="528" y="1257"/>
                    <a:pt x="920" y="1257"/>
                  </a:cubicBezTo>
                  <a:cubicBezTo>
                    <a:pt x="1006" y="1257"/>
                    <a:pt x="1085" y="1249"/>
                    <a:pt x="1150" y="1233"/>
                  </a:cubicBezTo>
                  <a:cubicBezTo>
                    <a:pt x="1697" y="1111"/>
                    <a:pt x="2062" y="625"/>
                    <a:pt x="1910" y="78"/>
                  </a:cubicBezTo>
                  <a:cubicBezTo>
                    <a:pt x="1897" y="24"/>
                    <a:pt x="1854" y="0"/>
                    <a:pt x="1811"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8"/>
            <p:cNvSpPr/>
            <p:nvPr/>
          </p:nvSpPr>
          <p:spPr>
            <a:xfrm rot="4096072">
              <a:off x="6905011" y="1289097"/>
              <a:ext cx="88271" cy="97303"/>
            </a:xfrm>
            <a:custGeom>
              <a:avLst/>
              <a:gdLst/>
              <a:ahLst/>
              <a:cxnLst/>
              <a:rect l="l" t="t" r="r" b="b"/>
              <a:pathLst>
                <a:path w="1642" h="1810" extrusionOk="0">
                  <a:moveTo>
                    <a:pt x="1490" y="1"/>
                  </a:moveTo>
                  <a:cubicBezTo>
                    <a:pt x="821" y="153"/>
                    <a:pt x="0" y="1065"/>
                    <a:pt x="61" y="1764"/>
                  </a:cubicBezTo>
                  <a:cubicBezTo>
                    <a:pt x="61" y="1794"/>
                    <a:pt x="76" y="1809"/>
                    <a:pt x="95" y="1809"/>
                  </a:cubicBezTo>
                  <a:cubicBezTo>
                    <a:pt x="114" y="1809"/>
                    <a:pt x="137" y="1794"/>
                    <a:pt x="152" y="1764"/>
                  </a:cubicBezTo>
                  <a:cubicBezTo>
                    <a:pt x="426" y="1034"/>
                    <a:pt x="821" y="518"/>
                    <a:pt x="1551" y="153"/>
                  </a:cubicBezTo>
                  <a:cubicBezTo>
                    <a:pt x="1642" y="122"/>
                    <a:pt x="1581" y="1"/>
                    <a:pt x="149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8"/>
            <p:cNvSpPr/>
            <p:nvPr/>
          </p:nvSpPr>
          <p:spPr>
            <a:xfrm>
              <a:off x="7417038" y="1210633"/>
              <a:ext cx="121707" cy="31179"/>
            </a:xfrm>
            <a:custGeom>
              <a:avLst/>
              <a:gdLst/>
              <a:ahLst/>
              <a:cxnLst/>
              <a:rect l="l" t="t" r="r" b="b"/>
              <a:pathLst>
                <a:path w="2264" h="580" extrusionOk="0">
                  <a:moveTo>
                    <a:pt x="877" y="0"/>
                  </a:moveTo>
                  <a:cubicBezTo>
                    <a:pt x="576" y="0"/>
                    <a:pt x="287" y="54"/>
                    <a:pt x="62" y="173"/>
                  </a:cubicBezTo>
                  <a:cubicBezTo>
                    <a:pt x="1" y="203"/>
                    <a:pt x="31" y="264"/>
                    <a:pt x="92" y="264"/>
                  </a:cubicBezTo>
                  <a:cubicBezTo>
                    <a:pt x="259" y="264"/>
                    <a:pt x="426" y="260"/>
                    <a:pt x="593" y="260"/>
                  </a:cubicBezTo>
                  <a:cubicBezTo>
                    <a:pt x="1093" y="260"/>
                    <a:pt x="1589" y="294"/>
                    <a:pt x="2068" y="568"/>
                  </a:cubicBezTo>
                  <a:cubicBezTo>
                    <a:pt x="2085" y="576"/>
                    <a:pt x="2101" y="580"/>
                    <a:pt x="2116" y="580"/>
                  </a:cubicBezTo>
                  <a:cubicBezTo>
                    <a:pt x="2210" y="580"/>
                    <a:pt x="2264" y="434"/>
                    <a:pt x="2159" y="355"/>
                  </a:cubicBezTo>
                  <a:cubicBezTo>
                    <a:pt x="1844" y="132"/>
                    <a:pt x="1347" y="0"/>
                    <a:pt x="877"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8"/>
            <p:cNvSpPr/>
            <p:nvPr/>
          </p:nvSpPr>
          <p:spPr>
            <a:xfrm>
              <a:off x="6907245" y="1662312"/>
              <a:ext cx="228792" cy="196914"/>
            </a:xfrm>
            <a:custGeom>
              <a:avLst/>
              <a:gdLst/>
              <a:ahLst/>
              <a:cxnLst/>
              <a:rect l="l" t="t" r="r" b="b"/>
              <a:pathLst>
                <a:path w="4256" h="3663" extrusionOk="0">
                  <a:moveTo>
                    <a:pt x="2190" y="1"/>
                  </a:moveTo>
                  <a:cubicBezTo>
                    <a:pt x="2020" y="1"/>
                    <a:pt x="1846" y="23"/>
                    <a:pt x="1672" y="69"/>
                  </a:cubicBezTo>
                  <a:cubicBezTo>
                    <a:pt x="608" y="342"/>
                    <a:pt x="0" y="1345"/>
                    <a:pt x="244" y="2318"/>
                  </a:cubicBezTo>
                  <a:cubicBezTo>
                    <a:pt x="446" y="3127"/>
                    <a:pt x="1216" y="3662"/>
                    <a:pt x="2064" y="3662"/>
                  </a:cubicBezTo>
                  <a:cubicBezTo>
                    <a:pt x="2235" y="3662"/>
                    <a:pt x="2410" y="3641"/>
                    <a:pt x="2584" y="3595"/>
                  </a:cubicBezTo>
                  <a:cubicBezTo>
                    <a:pt x="3617" y="3321"/>
                    <a:pt x="4256" y="2318"/>
                    <a:pt x="4013" y="1345"/>
                  </a:cubicBezTo>
                  <a:cubicBezTo>
                    <a:pt x="3785" y="536"/>
                    <a:pt x="3032" y="1"/>
                    <a:pt x="2190"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8"/>
            <p:cNvSpPr/>
            <p:nvPr/>
          </p:nvSpPr>
          <p:spPr>
            <a:xfrm>
              <a:off x="7459561" y="1516895"/>
              <a:ext cx="230405" cy="196914"/>
            </a:xfrm>
            <a:custGeom>
              <a:avLst/>
              <a:gdLst/>
              <a:ahLst/>
              <a:cxnLst/>
              <a:rect l="l" t="t" r="r" b="b"/>
              <a:pathLst>
                <a:path w="4286" h="3663" extrusionOk="0">
                  <a:moveTo>
                    <a:pt x="2192" y="0"/>
                  </a:moveTo>
                  <a:cubicBezTo>
                    <a:pt x="2021" y="0"/>
                    <a:pt x="1846" y="22"/>
                    <a:pt x="1672" y="68"/>
                  </a:cubicBezTo>
                  <a:cubicBezTo>
                    <a:pt x="638" y="342"/>
                    <a:pt x="0" y="1345"/>
                    <a:pt x="243" y="2318"/>
                  </a:cubicBezTo>
                  <a:cubicBezTo>
                    <a:pt x="471" y="3127"/>
                    <a:pt x="1224" y="3662"/>
                    <a:pt x="2083" y="3662"/>
                  </a:cubicBezTo>
                  <a:cubicBezTo>
                    <a:pt x="2257" y="3662"/>
                    <a:pt x="2435" y="3640"/>
                    <a:pt x="2614" y="3594"/>
                  </a:cubicBezTo>
                  <a:cubicBezTo>
                    <a:pt x="3648" y="3321"/>
                    <a:pt x="4286" y="2318"/>
                    <a:pt x="4012" y="1345"/>
                  </a:cubicBezTo>
                  <a:cubicBezTo>
                    <a:pt x="3810" y="536"/>
                    <a:pt x="3040" y="0"/>
                    <a:pt x="2192"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8"/>
            <p:cNvSpPr/>
            <p:nvPr/>
          </p:nvSpPr>
          <p:spPr>
            <a:xfrm>
              <a:off x="6966057" y="1727629"/>
              <a:ext cx="22954" cy="22148"/>
            </a:xfrm>
            <a:custGeom>
              <a:avLst/>
              <a:gdLst/>
              <a:ahLst/>
              <a:cxnLst/>
              <a:rect l="l" t="t" r="r" b="b"/>
              <a:pathLst>
                <a:path w="427" h="412" extrusionOk="0">
                  <a:moveTo>
                    <a:pt x="202" y="1"/>
                  </a:moveTo>
                  <a:cubicBezTo>
                    <a:pt x="185" y="1"/>
                    <a:pt x="168" y="3"/>
                    <a:pt x="153" y="9"/>
                  </a:cubicBezTo>
                  <a:cubicBezTo>
                    <a:pt x="61" y="39"/>
                    <a:pt x="1" y="130"/>
                    <a:pt x="31" y="252"/>
                  </a:cubicBezTo>
                  <a:cubicBezTo>
                    <a:pt x="56" y="353"/>
                    <a:pt x="123" y="412"/>
                    <a:pt x="214" y="412"/>
                  </a:cubicBezTo>
                  <a:cubicBezTo>
                    <a:pt x="233" y="412"/>
                    <a:pt x="253" y="409"/>
                    <a:pt x="274" y="404"/>
                  </a:cubicBezTo>
                  <a:cubicBezTo>
                    <a:pt x="365" y="373"/>
                    <a:pt x="426" y="282"/>
                    <a:pt x="396" y="161"/>
                  </a:cubicBezTo>
                  <a:cubicBezTo>
                    <a:pt x="371" y="60"/>
                    <a:pt x="283" y="1"/>
                    <a:pt x="202"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8"/>
            <p:cNvSpPr/>
            <p:nvPr/>
          </p:nvSpPr>
          <p:spPr>
            <a:xfrm>
              <a:off x="7047770" y="1771765"/>
              <a:ext cx="21288" cy="22148"/>
            </a:xfrm>
            <a:custGeom>
              <a:avLst/>
              <a:gdLst/>
              <a:ahLst/>
              <a:cxnLst/>
              <a:rect l="l" t="t" r="r" b="b"/>
              <a:pathLst>
                <a:path w="396" h="412" extrusionOk="0">
                  <a:moveTo>
                    <a:pt x="199" y="1"/>
                  </a:moveTo>
                  <a:cubicBezTo>
                    <a:pt x="184" y="1"/>
                    <a:pt x="168" y="3"/>
                    <a:pt x="152" y="8"/>
                  </a:cubicBezTo>
                  <a:cubicBezTo>
                    <a:pt x="31" y="39"/>
                    <a:pt x="0" y="130"/>
                    <a:pt x="31" y="252"/>
                  </a:cubicBezTo>
                  <a:cubicBezTo>
                    <a:pt x="56" y="352"/>
                    <a:pt x="123" y="411"/>
                    <a:pt x="197" y="411"/>
                  </a:cubicBezTo>
                  <a:cubicBezTo>
                    <a:pt x="212" y="411"/>
                    <a:pt x="228" y="409"/>
                    <a:pt x="244" y="403"/>
                  </a:cubicBezTo>
                  <a:cubicBezTo>
                    <a:pt x="335" y="373"/>
                    <a:pt x="396" y="282"/>
                    <a:pt x="365" y="160"/>
                  </a:cubicBezTo>
                  <a:cubicBezTo>
                    <a:pt x="340" y="60"/>
                    <a:pt x="273" y="1"/>
                    <a:pt x="199"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8"/>
            <p:cNvSpPr/>
            <p:nvPr/>
          </p:nvSpPr>
          <p:spPr>
            <a:xfrm>
              <a:off x="6979121" y="1833856"/>
              <a:ext cx="21288" cy="22148"/>
            </a:xfrm>
            <a:custGeom>
              <a:avLst/>
              <a:gdLst/>
              <a:ahLst/>
              <a:cxnLst/>
              <a:rect l="l" t="t" r="r" b="b"/>
              <a:pathLst>
                <a:path w="396" h="412" extrusionOk="0">
                  <a:moveTo>
                    <a:pt x="199" y="1"/>
                  </a:moveTo>
                  <a:cubicBezTo>
                    <a:pt x="184" y="1"/>
                    <a:pt x="168" y="3"/>
                    <a:pt x="153" y="8"/>
                  </a:cubicBezTo>
                  <a:cubicBezTo>
                    <a:pt x="62" y="39"/>
                    <a:pt x="1" y="130"/>
                    <a:pt x="31" y="252"/>
                  </a:cubicBezTo>
                  <a:cubicBezTo>
                    <a:pt x="56" y="352"/>
                    <a:pt x="123" y="411"/>
                    <a:pt x="197" y="411"/>
                  </a:cubicBezTo>
                  <a:cubicBezTo>
                    <a:pt x="213" y="411"/>
                    <a:pt x="228" y="409"/>
                    <a:pt x="244" y="404"/>
                  </a:cubicBezTo>
                  <a:cubicBezTo>
                    <a:pt x="366" y="373"/>
                    <a:pt x="396" y="282"/>
                    <a:pt x="366" y="160"/>
                  </a:cubicBezTo>
                  <a:cubicBezTo>
                    <a:pt x="340" y="60"/>
                    <a:pt x="273" y="1"/>
                    <a:pt x="199"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8"/>
            <p:cNvSpPr/>
            <p:nvPr/>
          </p:nvSpPr>
          <p:spPr>
            <a:xfrm>
              <a:off x="7073897" y="1683547"/>
              <a:ext cx="21288" cy="21718"/>
            </a:xfrm>
            <a:custGeom>
              <a:avLst/>
              <a:gdLst/>
              <a:ahLst/>
              <a:cxnLst/>
              <a:rect l="l" t="t" r="r" b="b"/>
              <a:pathLst>
                <a:path w="396" h="404" extrusionOk="0">
                  <a:moveTo>
                    <a:pt x="199" y="0"/>
                  </a:moveTo>
                  <a:cubicBezTo>
                    <a:pt x="184" y="0"/>
                    <a:pt x="168" y="3"/>
                    <a:pt x="153" y="8"/>
                  </a:cubicBezTo>
                  <a:cubicBezTo>
                    <a:pt x="62" y="8"/>
                    <a:pt x="1" y="130"/>
                    <a:pt x="31" y="251"/>
                  </a:cubicBezTo>
                  <a:cubicBezTo>
                    <a:pt x="62" y="342"/>
                    <a:pt x="153" y="403"/>
                    <a:pt x="244" y="403"/>
                  </a:cubicBezTo>
                  <a:cubicBezTo>
                    <a:pt x="335" y="373"/>
                    <a:pt x="396" y="251"/>
                    <a:pt x="366" y="160"/>
                  </a:cubicBezTo>
                  <a:cubicBezTo>
                    <a:pt x="340" y="59"/>
                    <a:pt x="273" y="0"/>
                    <a:pt x="199"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8"/>
            <p:cNvSpPr/>
            <p:nvPr/>
          </p:nvSpPr>
          <p:spPr>
            <a:xfrm>
              <a:off x="7153997" y="1765636"/>
              <a:ext cx="22901" cy="21718"/>
            </a:xfrm>
            <a:custGeom>
              <a:avLst/>
              <a:gdLst/>
              <a:ahLst/>
              <a:cxnLst/>
              <a:rect l="l" t="t" r="r" b="b"/>
              <a:pathLst>
                <a:path w="426" h="404" extrusionOk="0">
                  <a:moveTo>
                    <a:pt x="152" y="1"/>
                  </a:moveTo>
                  <a:cubicBezTo>
                    <a:pt x="61" y="31"/>
                    <a:pt x="0" y="153"/>
                    <a:pt x="31" y="244"/>
                  </a:cubicBezTo>
                  <a:cubicBezTo>
                    <a:pt x="56" y="345"/>
                    <a:pt x="143" y="404"/>
                    <a:pt x="225" y="404"/>
                  </a:cubicBezTo>
                  <a:cubicBezTo>
                    <a:pt x="242" y="404"/>
                    <a:pt x="258" y="401"/>
                    <a:pt x="274" y="396"/>
                  </a:cubicBezTo>
                  <a:cubicBezTo>
                    <a:pt x="365" y="396"/>
                    <a:pt x="426" y="274"/>
                    <a:pt x="395" y="153"/>
                  </a:cubicBezTo>
                  <a:cubicBezTo>
                    <a:pt x="365" y="62"/>
                    <a:pt x="274" y="1"/>
                    <a:pt x="152"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8"/>
            <p:cNvSpPr/>
            <p:nvPr/>
          </p:nvSpPr>
          <p:spPr>
            <a:xfrm>
              <a:off x="7448110" y="1600275"/>
              <a:ext cx="22901" cy="22041"/>
            </a:xfrm>
            <a:custGeom>
              <a:avLst/>
              <a:gdLst/>
              <a:ahLst/>
              <a:cxnLst/>
              <a:rect l="l" t="t" r="r" b="b"/>
              <a:pathLst>
                <a:path w="426" h="410" extrusionOk="0">
                  <a:moveTo>
                    <a:pt x="190" y="1"/>
                  </a:moveTo>
                  <a:cubicBezTo>
                    <a:pt x="177" y="1"/>
                    <a:pt x="165" y="3"/>
                    <a:pt x="152" y="7"/>
                  </a:cubicBezTo>
                  <a:cubicBezTo>
                    <a:pt x="61" y="37"/>
                    <a:pt x="0" y="128"/>
                    <a:pt x="31" y="250"/>
                  </a:cubicBezTo>
                  <a:cubicBezTo>
                    <a:pt x="56" y="351"/>
                    <a:pt x="123" y="410"/>
                    <a:pt x="214" y="410"/>
                  </a:cubicBezTo>
                  <a:cubicBezTo>
                    <a:pt x="233" y="410"/>
                    <a:pt x="253" y="407"/>
                    <a:pt x="274" y="402"/>
                  </a:cubicBezTo>
                  <a:cubicBezTo>
                    <a:pt x="365" y="372"/>
                    <a:pt x="426" y="280"/>
                    <a:pt x="396" y="159"/>
                  </a:cubicBezTo>
                  <a:cubicBezTo>
                    <a:pt x="369" y="80"/>
                    <a:pt x="274" y="1"/>
                    <a:pt x="19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8"/>
            <p:cNvSpPr/>
            <p:nvPr/>
          </p:nvSpPr>
          <p:spPr>
            <a:xfrm>
              <a:off x="7513481" y="1693331"/>
              <a:ext cx="21288" cy="22041"/>
            </a:xfrm>
            <a:custGeom>
              <a:avLst/>
              <a:gdLst/>
              <a:ahLst/>
              <a:cxnLst/>
              <a:rect l="l" t="t" r="r" b="b"/>
              <a:pathLst>
                <a:path w="396" h="410" extrusionOk="0">
                  <a:moveTo>
                    <a:pt x="201" y="1"/>
                  </a:moveTo>
                  <a:cubicBezTo>
                    <a:pt x="184" y="1"/>
                    <a:pt x="168" y="3"/>
                    <a:pt x="152" y="8"/>
                  </a:cubicBezTo>
                  <a:cubicBezTo>
                    <a:pt x="61" y="39"/>
                    <a:pt x="0" y="130"/>
                    <a:pt x="31" y="252"/>
                  </a:cubicBezTo>
                  <a:cubicBezTo>
                    <a:pt x="57" y="330"/>
                    <a:pt x="129" y="409"/>
                    <a:pt x="207" y="409"/>
                  </a:cubicBezTo>
                  <a:cubicBezTo>
                    <a:pt x="219" y="409"/>
                    <a:pt x="231" y="408"/>
                    <a:pt x="243" y="403"/>
                  </a:cubicBezTo>
                  <a:cubicBezTo>
                    <a:pt x="335" y="373"/>
                    <a:pt x="395" y="252"/>
                    <a:pt x="365" y="160"/>
                  </a:cubicBezTo>
                  <a:cubicBezTo>
                    <a:pt x="365" y="60"/>
                    <a:pt x="282" y="1"/>
                    <a:pt x="201"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8"/>
            <p:cNvSpPr/>
            <p:nvPr/>
          </p:nvSpPr>
          <p:spPr>
            <a:xfrm>
              <a:off x="7567401" y="1575707"/>
              <a:ext cx="21288" cy="21987"/>
            </a:xfrm>
            <a:custGeom>
              <a:avLst/>
              <a:gdLst/>
              <a:ahLst/>
              <a:cxnLst/>
              <a:rect l="l" t="t" r="r" b="b"/>
              <a:pathLst>
                <a:path w="396" h="409" extrusionOk="0">
                  <a:moveTo>
                    <a:pt x="199" y="0"/>
                  </a:moveTo>
                  <a:cubicBezTo>
                    <a:pt x="184" y="0"/>
                    <a:pt x="168" y="3"/>
                    <a:pt x="152" y="8"/>
                  </a:cubicBezTo>
                  <a:cubicBezTo>
                    <a:pt x="61" y="38"/>
                    <a:pt x="0" y="129"/>
                    <a:pt x="31" y="251"/>
                  </a:cubicBezTo>
                  <a:cubicBezTo>
                    <a:pt x="57" y="330"/>
                    <a:pt x="129" y="409"/>
                    <a:pt x="207" y="409"/>
                  </a:cubicBezTo>
                  <a:cubicBezTo>
                    <a:pt x="219" y="409"/>
                    <a:pt x="231" y="407"/>
                    <a:pt x="243" y="403"/>
                  </a:cubicBezTo>
                  <a:cubicBezTo>
                    <a:pt x="335" y="373"/>
                    <a:pt x="395" y="251"/>
                    <a:pt x="365" y="160"/>
                  </a:cubicBezTo>
                  <a:cubicBezTo>
                    <a:pt x="340" y="59"/>
                    <a:pt x="273" y="0"/>
                    <a:pt x="199"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8"/>
            <p:cNvSpPr/>
            <p:nvPr/>
          </p:nvSpPr>
          <p:spPr>
            <a:xfrm>
              <a:off x="7644168" y="1636562"/>
              <a:ext cx="21288" cy="21718"/>
            </a:xfrm>
            <a:custGeom>
              <a:avLst/>
              <a:gdLst/>
              <a:ahLst/>
              <a:cxnLst/>
              <a:rect l="l" t="t" r="r" b="b"/>
              <a:pathLst>
                <a:path w="396" h="404" extrusionOk="0">
                  <a:moveTo>
                    <a:pt x="153" y="1"/>
                  </a:moveTo>
                  <a:cubicBezTo>
                    <a:pt x="62" y="31"/>
                    <a:pt x="1" y="152"/>
                    <a:pt x="31" y="244"/>
                  </a:cubicBezTo>
                  <a:cubicBezTo>
                    <a:pt x="56" y="344"/>
                    <a:pt x="123" y="403"/>
                    <a:pt x="197" y="403"/>
                  </a:cubicBezTo>
                  <a:cubicBezTo>
                    <a:pt x="213" y="403"/>
                    <a:pt x="228" y="401"/>
                    <a:pt x="244" y="396"/>
                  </a:cubicBezTo>
                  <a:cubicBezTo>
                    <a:pt x="335" y="396"/>
                    <a:pt x="396" y="274"/>
                    <a:pt x="366" y="152"/>
                  </a:cubicBezTo>
                  <a:cubicBezTo>
                    <a:pt x="335" y="61"/>
                    <a:pt x="244" y="1"/>
                    <a:pt x="15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8"/>
            <p:cNvSpPr/>
            <p:nvPr/>
          </p:nvSpPr>
          <p:spPr>
            <a:xfrm>
              <a:off x="7564121" y="1646346"/>
              <a:ext cx="21288" cy="21718"/>
            </a:xfrm>
            <a:custGeom>
              <a:avLst/>
              <a:gdLst/>
              <a:ahLst/>
              <a:cxnLst/>
              <a:rect l="l" t="t" r="r" b="b"/>
              <a:pathLst>
                <a:path w="396" h="404" extrusionOk="0">
                  <a:moveTo>
                    <a:pt x="152" y="1"/>
                  </a:moveTo>
                  <a:cubicBezTo>
                    <a:pt x="61" y="31"/>
                    <a:pt x="0" y="153"/>
                    <a:pt x="31" y="244"/>
                  </a:cubicBezTo>
                  <a:cubicBezTo>
                    <a:pt x="56" y="345"/>
                    <a:pt x="123" y="404"/>
                    <a:pt x="197" y="404"/>
                  </a:cubicBezTo>
                  <a:cubicBezTo>
                    <a:pt x="212" y="404"/>
                    <a:pt x="228" y="401"/>
                    <a:pt x="244" y="396"/>
                  </a:cubicBezTo>
                  <a:cubicBezTo>
                    <a:pt x="335" y="396"/>
                    <a:pt x="396" y="274"/>
                    <a:pt x="365" y="153"/>
                  </a:cubicBezTo>
                  <a:cubicBezTo>
                    <a:pt x="335" y="62"/>
                    <a:pt x="244" y="1"/>
                    <a:pt x="152"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8"/>
            <p:cNvSpPr/>
            <p:nvPr/>
          </p:nvSpPr>
          <p:spPr>
            <a:xfrm>
              <a:off x="6784676" y="1228481"/>
              <a:ext cx="933069" cy="517147"/>
            </a:xfrm>
            <a:custGeom>
              <a:avLst/>
              <a:gdLst/>
              <a:ahLst/>
              <a:cxnLst/>
              <a:rect l="l" t="t" r="r" b="b"/>
              <a:pathLst>
                <a:path w="17357" h="9620" extrusionOk="0">
                  <a:moveTo>
                    <a:pt x="13404" y="351"/>
                  </a:moveTo>
                  <a:cubicBezTo>
                    <a:pt x="14824" y="351"/>
                    <a:pt x="16120" y="1290"/>
                    <a:pt x="16506" y="2728"/>
                  </a:cubicBezTo>
                  <a:cubicBezTo>
                    <a:pt x="16962" y="4461"/>
                    <a:pt x="15928" y="6193"/>
                    <a:pt x="14226" y="6649"/>
                  </a:cubicBezTo>
                  <a:cubicBezTo>
                    <a:pt x="13953" y="6722"/>
                    <a:pt x="13679" y="6757"/>
                    <a:pt x="13409" y="6757"/>
                  </a:cubicBezTo>
                  <a:cubicBezTo>
                    <a:pt x="11993" y="6757"/>
                    <a:pt x="10693" y="5799"/>
                    <a:pt x="10335" y="4370"/>
                  </a:cubicBezTo>
                  <a:cubicBezTo>
                    <a:pt x="9879" y="2667"/>
                    <a:pt x="10882" y="904"/>
                    <a:pt x="12615" y="449"/>
                  </a:cubicBezTo>
                  <a:cubicBezTo>
                    <a:pt x="12879" y="383"/>
                    <a:pt x="13144" y="351"/>
                    <a:pt x="13404" y="351"/>
                  </a:cubicBezTo>
                  <a:close/>
                  <a:moveTo>
                    <a:pt x="3946" y="2864"/>
                  </a:moveTo>
                  <a:cubicBezTo>
                    <a:pt x="5356" y="2864"/>
                    <a:pt x="6639" y="3821"/>
                    <a:pt x="7022" y="5251"/>
                  </a:cubicBezTo>
                  <a:cubicBezTo>
                    <a:pt x="7478" y="6953"/>
                    <a:pt x="6445" y="8716"/>
                    <a:pt x="4742" y="9142"/>
                  </a:cubicBezTo>
                  <a:cubicBezTo>
                    <a:pt x="4470" y="9215"/>
                    <a:pt x="4196" y="9250"/>
                    <a:pt x="3926" y="9250"/>
                  </a:cubicBezTo>
                  <a:cubicBezTo>
                    <a:pt x="2510" y="9250"/>
                    <a:pt x="1209" y="8292"/>
                    <a:pt x="852" y="6862"/>
                  </a:cubicBezTo>
                  <a:cubicBezTo>
                    <a:pt x="396" y="5160"/>
                    <a:pt x="1399" y="3397"/>
                    <a:pt x="3131" y="2971"/>
                  </a:cubicBezTo>
                  <a:cubicBezTo>
                    <a:pt x="3404" y="2898"/>
                    <a:pt x="3677" y="2864"/>
                    <a:pt x="3946" y="2864"/>
                  </a:cubicBezTo>
                  <a:close/>
                  <a:moveTo>
                    <a:pt x="13395" y="1"/>
                  </a:moveTo>
                  <a:cubicBezTo>
                    <a:pt x="13097" y="1"/>
                    <a:pt x="12795" y="38"/>
                    <a:pt x="12493" y="114"/>
                  </a:cubicBezTo>
                  <a:cubicBezTo>
                    <a:pt x="10609" y="631"/>
                    <a:pt x="9454" y="2576"/>
                    <a:pt x="9971" y="4461"/>
                  </a:cubicBezTo>
                  <a:cubicBezTo>
                    <a:pt x="9971" y="4461"/>
                    <a:pt x="9603" y="4350"/>
                    <a:pt x="9107" y="4350"/>
                  </a:cubicBezTo>
                  <a:cubicBezTo>
                    <a:pt x="8563" y="4350"/>
                    <a:pt x="7866" y="4483"/>
                    <a:pt x="7326" y="5038"/>
                  </a:cubicBezTo>
                  <a:cubicBezTo>
                    <a:pt x="7041" y="3615"/>
                    <a:pt x="5479" y="2500"/>
                    <a:pt x="3858" y="2500"/>
                  </a:cubicBezTo>
                  <a:cubicBezTo>
                    <a:pt x="3575" y="2500"/>
                    <a:pt x="3290" y="2534"/>
                    <a:pt x="3010" y="2607"/>
                  </a:cubicBezTo>
                  <a:cubicBezTo>
                    <a:pt x="1125" y="3123"/>
                    <a:pt x="1" y="5069"/>
                    <a:pt x="487" y="6953"/>
                  </a:cubicBezTo>
                  <a:cubicBezTo>
                    <a:pt x="923" y="8567"/>
                    <a:pt x="2373" y="9620"/>
                    <a:pt x="3946" y="9620"/>
                  </a:cubicBezTo>
                  <a:cubicBezTo>
                    <a:pt x="4239" y="9620"/>
                    <a:pt x="4537" y="9583"/>
                    <a:pt x="4834" y="9506"/>
                  </a:cubicBezTo>
                  <a:cubicBezTo>
                    <a:pt x="6627" y="9020"/>
                    <a:pt x="7721" y="7288"/>
                    <a:pt x="7448" y="5494"/>
                  </a:cubicBezTo>
                  <a:cubicBezTo>
                    <a:pt x="7543" y="5303"/>
                    <a:pt x="7975" y="4739"/>
                    <a:pt x="9066" y="4739"/>
                  </a:cubicBezTo>
                  <a:cubicBezTo>
                    <a:pt x="9366" y="4739"/>
                    <a:pt x="9716" y="4781"/>
                    <a:pt x="10123" y="4886"/>
                  </a:cubicBezTo>
                  <a:cubicBezTo>
                    <a:pt x="10412" y="5598"/>
                    <a:pt x="11616" y="7131"/>
                    <a:pt x="13436" y="7131"/>
                  </a:cubicBezTo>
                  <a:cubicBezTo>
                    <a:pt x="13715" y="7131"/>
                    <a:pt x="14009" y="7095"/>
                    <a:pt x="14317" y="7014"/>
                  </a:cubicBezTo>
                  <a:cubicBezTo>
                    <a:pt x="16232" y="6497"/>
                    <a:pt x="17357" y="4552"/>
                    <a:pt x="16840" y="2637"/>
                  </a:cubicBezTo>
                  <a:cubicBezTo>
                    <a:pt x="16430" y="1049"/>
                    <a:pt x="14985" y="1"/>
                    <a:pt x="1339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8"/>
            <p:cNvSpPr/>
            <p:nvPr/>
          </p:nvSpPr>
          <p:spPr>
            <a:xfrm>
              <a:off x="6426859" y="1162680"/>
              <a:ext cx="398719" cy="297333"/>
            </a:xfrm>
            <a:custGeom>
              <a:avLst/>
              <a:gdLst/>
              <a:ahLst/>
              <a:cxnLst/>
              <a:rect l="l" t="t" r="r" b="b"/>
              <a:pathLst>
                <a:path w="7417" h="5531" extrusionOk="0">
                  <a:moveTo>
                    <a:pt x="1034" y="1"/>
                  </a:moveTo>
                  <a:cubicBezTo>
                    <a:pt x="395" y="1065"/>
                    <a:pt x="0" y="2463"/>
                    <a:pt x="334" y="4165"/>
                  </a:cubicBezTo>
                  <a:cubicBezTo>
                    <a:pt x="365" y="4256"/>
                    <a:pt x="365" y="4317"/>
                    <a:pt x="395" y="4378"/>
                  </a:cubicBezTo>
                  <a:cubicBezTo>
                    <a:pt x="1957" y="5146"/>
                    <a:pt x="3742" y="5531"/>
                    <a:pt x="5551" y="5531"/>
                  </a:cubicBezTo>
                  <a:cubicBezTo>
                    <a:pt x="5960" y="5531"/>
                    <a:pt x="6370" y="5511"/>
                    <a:pt x="6778" y="5472"/>
                  </a:cubicBezTo>
                  <a:cubicBezTo>
                    <a:pt x="6991" y="5016"/>
                    <a:pt x="7234" y="4499"/>
                    <a:pt x="7417" y="3983"/>
                  </a:cubicBezTo>
                  <a:cubicBezTo>
                    <a:pt x="5076" y="3071"/>
                    <a:pt x="2948" y="1673"/>
                    <a:pt x="1034"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8"/>
            <p:cNvSpPr/>
            <p:nvPr/>
          </p:nvSpPr>
          <p:spPr>
            <a:xfrm>
              <a:off x="6482391" y="773791"/>
              <a:ext cx="962474" cy="602998"/>
            </a:xfrm>
            <a:custGeom>
              <a:avLst/>
              <a:gdLst/>
              <a:ahLst/>
              <a:cxnLst/>
              <a:rect l="l" t="t" r="r" b="b"/>
              <a:pathLst>
                <a:path w="17904" h="11217" extrusionOk="0">
                  <a:moveTo>
                    <a:pt x="10092" y="1"/>
                  </a:moveTo>
                  <a:cubicBezTo>
                    <a:pt x="6627" y="1186"/>
                    <a:pt x="4256" y="3131"/>
                    <a:pt x="4256" y="3131"/>
                  </a:cubicBezTo>
                  <a:cubicBezTo>
                    <a:pt x="4256" y="3131"/>
                    <a:pt x="4230" y="220"/>
                    <a:pt x="3422" y="220"/>
                  </a:cubicBezTo>
                  <a:cubicBezTo>
                    <a:pt x="3360" y="220"/>
                    <a:pt x="3294" y="237"/>
                    <a:pt x="3222" y="274"/>
                  </a:cubicBezTo>
                  <a:cubicBezTo>
                    <a:pt x="2280" y="791"/>
                    <a:pt x="3374" y="3679"/>
                    <a:pt x="3374" y="3679"/>
                  </a:cubicBezTo>
                  <a:cubicBezTo>
                    <a:pt x="3374" y="3679"/>
                    <a:pt x="2256" y="1953"/>
                    <a:pt x="1692" y="1953"/>
                  </a:cubicBezTo>
                  <a:cubicBezTo>
                    <a:pt x="1612" y="1953"/>
                    <a:pt x="1543" y="1988"/>
                    <a:pt x="1490" y="2068"/>
                  </a:cubicBezTo>
                  <a:cubicBezTo>
                    <a:pt x="1095" y="2675"/>
                    <a:pt x="2797" y="4560"/>
                    <a:pt x="2797" y="4560"/>
                  </a:cubicBezTo>
                  <a:cubicBezTo>
                    <a:pt x="2797" y="4560"/>
                    <a:pt x="1064" y="5441"/>
                    <a:pt x="1" y="7235"/>
                  </a:cubicBezTo>
                  <a:cubicBezTo>
                    <a:pt x="1915" y="8907"/>
                    <a:pt x="4043" y="10335"/>
                    <a:pt x="6384" y="11217"/>
                  </a:cubicBezTo>
                  <a:cubicBezTo>
                    <a:pt x="6748" y="10244"/>
                    <a:pt x="6961" y="9241"/>
                    <a:pt x="6870" y="8420"/>
                  </a:cubicBezTo>
                  <a:lnTo>
                    <a:pt x="6870" y="8420"/>
                  </a:lnTo>
                  <a:cubicBezTo>
                    <a:pt x="6870" y="8420"/>
                    <a:pt x="9393" y="9910"/>
                    <a:pt x="11581" y="10274"/>
                  </a:cubicBezTo>
                  <a:cubicBezTo>
                    <a:pt x="11612" y="10153"/>
                    <a:pt x="11612" y="10031"/>
                    <a:pt x="11581" y="9849"/>
                  </a:cubicBezTo>
                  <a:lnTo>
                    <a:pt x="11581" y="9849"/>
                  </a:lnTo>
                  <a:cubicBezTo>
                    <a:pt x="11642" y="10031"/>
                    <a:pt x="11612" y="10153"/>
                    <a:pt x="11581" y="10274"/>
                  </a:cubicBezTo>
                  <a:cubicBezTo>
                    <a:pt x="11868" y="10329"/>
                    <a:pt x="12155" y="10359"/>
                    <a:pt x="12431" y="10359"/>
                  </a:cubicBezTo>
                  <a:cubicBezTo>
                    <a:pt x="12769" y="10359"/>
                    <a:pt x="13090" y="10314"/>
                    <a:pt x="13375" y="10214"/>
                  </a:cubicBezTo>
                  <a:cubicBezTo>
                    <a:pt x="15290" y="9545"/>
                    <a:pt x="14135" y="7782"/>
                    <a:pt x="13800" y="7296"/>
                  </a:cubicBezTo>
                  <a:lnTo>
                    <a:pt x="13800" y="7296"/>
                  </a:lnTo>
                  <a:cubicBezTo>
                    <a:pt x="14197" y="7805"/>
                    <a:pt x="15911" y="9791"/>
                    <a:pt x="17545" y="9791"/>
                  </a:cubicBezTo>
                  <a:cubicBezTo>
                    <a:pt x="17665" y="9791"/>
                    <a:pt x="17785" y="9781"/>
                    <a:pt x="17904" y="9758"/>
                  </a:cubicBezTo>
                  <a:cubicBezTo>
                    <a:pt x="16232" y="5837"/>
                    <a:pt x="13648" y="2280"/>
                    <a:pt x="10092" y="1"/>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8"/>
            <p:cNvSpPr/>
            <p:nvPr/>
          </p:nvSpPr>
          <p:spPr>
            <a:xfrm>
              <a:off x="7024869" y="731375"/>
              <a:ext cx="495160" cy="566980"/>
            </a:xfrm>
            <a:custGeom>
              <a:avLst/>
              <a:gdLst/>
              <a:ahLst/>
              <a:cxnLst/>
              <a:rect l="l" t="t" r="r" b="b"/>
              <a:pathLst>
                <a:path w="9211" h="10547" extrusionOk="0">
                  <a:moveTo>
                    <a:pt x="4137" y="0"/>
                  </a:moveTo>
                  <a:cubicBezTo>
                    <a:pt x="3582" y="0"/>
                    <a:pt x="3008" y="45"/>
                    <a:pt x="2402" y="151"/>
                  </a:cubicBezTo>
                  <a:cubicBezTo>
                    <a:pt x="1551" y="303"/>
                    <a:pt x="761" y="546"/>
                    <a:pt x="1" y="790"/>
                  </a:cubicBezTo>
                  <a:cubicBezTo>
                    <a:pt x="3588" y="3069"/>
                    <a:pt x="6141" y="6626"/>
                    <a:pt x="7813" y="10547"/>
                  </a:cubicBezTo>
                  <a:cubicBezTo>
                    <a:pt x="7904" y="10516"/>
                    <a:pt x="7965" y="10516"/>
                    <a:pt x="8056" y="10486"/>
                  </a:cubicBezTo>
                  <a:cubicBezTo>
                    <a:pt x="8694" y="10273"/>
                    <a:pt x="9028" y="9939"/>
                    <a:pt x="9211" y="9544"/>
                  </a:cubicBezTo>
                  <a:cubicBezTo>
                    <a:pt x="8664" y="6078"/>
                    <a:pt x="7387" y="2765"/>
                    <a:pt x="5290" y="60"/>
                  </a:cubicBezTo>
                  <a:cubicBezTo>
                    <a:pt x="4912" y="22"/>
                    <a:pt x="4529" y="0"/>
                    <a:pt x="4137"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8"/>
            <p:cNvSpPr/>
            <p:nvPr/>
          </p:nvSpPr>
          <p:spPr>
            <a:xfrm>
              <a:off x="7309198" y="734601"/>
              <a:ext cx="593214" cy="578162"/>
            </a:xfrm>
            <a:custGeom>
              <a:avLst/>
              <a:gdLst/>
              <a:ahLst/>
              <a:cxnLst/>
              <a:rect l="l" t="t" r="r" b="b"/>
              <a:pathLst>
                <a:path w="11035" h="10755" extrusionOk="0">
                  <a:moveTo>
                    <a:pt x="1" y="0"/>
                  </a:moveTo>
                  <a:lnTo>
                    <a:pt x="1" y="0"/>
                  </a:lnTo>
                  <a:cubicBezTo>
                    <a:pt x="2098" y="2705"/>
                    <a:pt x="3375" y="6018"/>
                    <a:pt x="3922" y="9484"/>
                  </a:cubicBezTo>
                  <a:cubicBezTo>
                    <a:pt x="4317" y="8633"/>
                    <a:pt x="3922" y="7660"/>
                    <a:pt x="3922" y="7660"/>
                  </a:cubicBezTo>
                  <a:lnTo>
                    <a:pt x="3922" y="7660"/>
                  </a:lnTo>
                  <a:cubicBezTo>
                    <a:pt x="3922" y="7661"/>
                    <a:pt x="5804" y="10755"/>
                    <a:pt x="7936" y="10755"/>
                  </a:cubicBezTo>
                  <a:cubicBezTo>
                    <a:pt x="8166" y="10755"/>
                    <a:pt x="8399" y="10719"/>
                    <a:pt x="8633" y="10639"/>
                  </a:cubicBezTo>
                  <a:cubicBezTo>
                    <a:pt x="11034" y="9818"/>
                    <a:pt x="7721" y="4803"/>
                    <a:pt x="6536" y="3344"/>
                  </a:cubicBezTo>
                  <a:cubicBezTo>
                    <a:pt x="5624" y="2189"/>
                    <a:pt x="3253" y="334"/>
                    <a:pt x="1" y="0"/>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8"/>
            <p:cNvSpPr/>
            <p:nvPr/>
          </p:nvSpPr>
          <p:spPr>
            <a:xfrm>
              <a:off x="6448093" y="1397981"/>
              <a:ext cx="343188" cy="208579"/>
            </a:xfrm>
            <a:custGeom>
              <a:avLst/>
              <a:gdLst/>
              <a:ahLst/>
              <a:cxnLst/>
              <a:rect l="l" t="t" r="r" b="b"/>
              <a:pathLst>
                <a:path w="6384" h="3880" extrusionOk="0">
                  <a:moveTo>
                    <a:pt x="0" y="1"/>
                  </a:moveTo>
                  <a:lnTo>
                    <a:pt x="0" y="1"/>
                  </a:lnTo>
                  <a:cubicBezTo>
                    <a:pt x="713" y="3542"/>
                    <a:pt x="1824" y="3880"/>
                    <a:pt x="2223" y="3880"/>
                  </a:cubicBezTo>
                  <a:cubicBezTo>
                    <a:pt x="2317" y="3880"/>
                    <a:pt x="2371" y="3861"/>
                    <a:pt x="2371" y="3861"/>
                  </a:cubicBezTo>
                  <a:cubicBezTo>
                    <a:pt x="2371" y="3861"/>
                    <a:pt x="2983" y="3591"/>
                    <a:pt x="3943" y="3591"/>
                  </a:cubicBezTo>
                  <a:cubicBezTo>
                    <a:pt x="4231" y="3591"/>
                    <a:pt x="4550" y="3615"/>
                    <a:pt x="4894" y="3679"/>
                  </a:cubicBezTo>
                  <a:cubicBezTo>
                    <a:pt x="4894" y="3679"/>
                    <a:pt x="5654" y="2554"/>
                    <a:pt x="6383" y="1095"/>
                  </a:cubicBezTo>
                  <a:lnTo>
                    <a:pt x="6383" y="1095"/>
                  </a:lnTo>
                  <a:cubicBezTo>
                    <a:pt x="5975" y="1134"/>
                    <a:pt x="5565" y="1154"/>
                    <a:pt x="5156" y="1154"/>
                  </a:cubicBezTo>
                  <a:cubicBezTo>
                    <a:pt x="3347" y="1154"/>
                    <a:pt x="1562" y="769"/>
                    <a:pt x="0" y="1"/>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8"/>
            <p:cNvSpPr/>
            <p:nvPr/>
          </p:nvSpPr>
          <p:spPr>
            <a:xfrm>
              <a:off x="7219314" y="1159401"/>
              <a:ext cx="4999" cy="6612"/>
            </a:xfrm>
            <a:custGeom>
              <a:avLst/>
              <a:gdLst/>
              <a:ahLst/>
              <a:cxnLst/>
              <a:rect l="l" t="t" r="r" b="b"/>
              <a:pathLst>
                <a:path w="93" h="123" extrusionOk="0">
                  <a:moveTo>
                    <a:pt x="92" y="123"/>
                  </a:moveTo>
                  <a:cubicBezTo>
                    <a:pt x="31" y="62"/>
                    <a:pt x="1" y="1"/>
                    <a:pt x="1" y="1"/>
                  </a:cubicBezTo>
                  <a:cubicBezTo>
                    <a:pt x="1" y="1"/>
                    <a:pt x="31" y="62"/>
                    <a:pt x="92" y="123"/>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8"/>
            <p:cNvSpPr/>
            <p:nvPr/>
          </p:nvSpPr>
          <p:spPr>
            <a:xfrm>
              <a:off x="6990571" y="3360438"/>
              <a:ext cx="300719" cy="254972"/>
            </a:xfrm>
            <a:custGeom>
              <a:avLst/>
              <a:gdLst/>
              <a:ahLst/>
              <a:cxnLst/>
              <a:rect l="l" t="t" r="r" b="b"/>
              <a:pathLst>
                <a:path w="5594" h="4743" extrusionOk="0">
                  <a:moveTo>
                    <a:pt x="1" y="1"/>
                  </a:moveTo>
                  <a:lnTo>
                    <a:pt x="578" y="4743"/>
                  </a:lnTo>
                  <a:cubicBezTo>
                    <a:pt x="2098" y="3770"/>
                    <a:pt x="3770" y="3071"/>
                    <a:pt x="5533" y="2676"/>
                  </a:cubicBezTo>
                  <a:lnTo>
                    <a:pt x="5593" y="1"/>
                  </a:lnTo>
                  <a:close/>
                </a:path>
              </a:pathLst>
            </a:custGeom>
            <a:solidFill>
              <a:srgbClr val="0AB0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8"/>
            <p:cNvSpPr/>
            <p:nvPr/>
          </p:nvSpPr>
          <p:spPr>
            <a:xfrm>
              <a:off x="7021644" y="3504242"/>
              <a:ext cx="266368" cy="442854"/>
            </a:xfrm>
            <a:custGeom>
              <a:avLst/>
              <a:gdLst/>
              <a:ahLst/>
              <a:cxnLst/>
              <a:rect l="l" t="t" r="r" b="b"/>
              <a:pathLst>
                <a:path w="4955" h="8238" extrusionOk="0">
                  <a:moveTo>
                    <a:pt x="4955" y="1"/>
                  </a:moveTo>
                  <a:cubicBezTo>
                    <a:pt x="3192" y="396"/>
                    <a:pt x="1520" y="1095"/>
                    <a:pt x="0" y="2068"/>
                  </a:cubicBezTo>
                  <a:lnTo>
                    <a:pt x="730" y="8207"/>
                  </a:lnTo>
                  <a:lnTo>
                    <a:pt x="4742" y="8238"/>
                  </a:lnTo>
                  <a:lnTo>
                    <a:pt x="4955" y="1"/>
                  </a:ln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8"/>
            <p:cNvSpPr/>
            <p:nvPr/>
          </p:nvSpPr>
          <p:spPr>
            <a:xfrm>
              <a:off x="6881119" y="3921409"/>
              <a:ext cx="403611" cy="336414"/>
            </a:xfrm>
            <a:custGeom>
              <a:avLst/>
              <a:gdLst/>
              <a:ahLst/>
              <a:cxnLst/>
              <a:rect l="l" t="t" r="r" b="b"/>
              <a:pathLst>
                <a:path w="7508" h="6258" extrusionOk="0">
                  <a:moveTo>
                    <a:pt x="7415" y="1"/>
                  </a:moveTo>
                  <a:cubicBezTo>
                    <a:pt x="7357" y="1"/>
                    <a:pt x="7228" y="1108"/>
                    <a:pt x="5551" y="1108"/>
                  </a:cubicBezTo>
                  <a:cubicBezTo>
                    <a:pt x="4994" y="1108"/>
                    <a:pt x="4266" y="986"/>
                    <a:pt x="3313" y="660"/>
                  </a:cubicBezTo>
                  <a:cubicBezTo>
                    <a:pt x="3313" y="660"/>
                    <a:pt x="0" y="6071"/>
                    <a:pt x="2736" y="6253"/>
                  </a:cubicBezTo>
                  <a:cubicBezTo>
                    <a:pt x="2782" y="6256"/>
                    <a:pt x="2828" y="6257"/>
                    <a:pt x="2874" y="6257"/>
                  </a:cubicBezTo>
                  <a:cubicBezTo>
                    <a:pt x="5857" y="6257"/>
                    <a:pt x="7508" y="478"/>
                    <a:pt x="7508" y="478"/>
                  </a:cubicBezTo>
                  <a:cubicBezTo>
                    <a:pt x="7446" y="130"/>
                    <a:pt x="7434" y="1"/>
                    <a:pt x="7415"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8"/>
            <p:cNvSpPr/>
            <p:nvPr/>
          </p:nvSpPr>
          <p:spPr>
            <a:xfrm>
              <a:off x="6979121" y="3935655"/>
              <a:ext cx="297440" cy="186323"/>
            </a:xfrm>
            <a:custGeom>
              <a:avLst/>
              <a:gdLst/>
              <a:ahLst/>
              <a:cxnLst/>
              <a:rect l="l" t="t" r="r" b="b"/>
              <a:pathLst>
                <a:path w="5533" h="3466" extrusionOk="0">
                  <a:moveTo>
                    <a:pt x="1490" y="0"/>
                  </a:moveTo>
                  <a:cubicBezTo>
                    <a:pt x="1490" y="0"/>
                    <a:pt x="426" y="1763"/>
                    <a:pt x="1" y="3313"/>
                  </a:cubicBezTo>
                  <a:cubicBezTo>
                    <a:pt x="574" y="3118"/>
                    <a:pt x="1153" y="3028"/>
                    <a:pt x="1732" y="3028"/>
                  </a:cubicBezTo>
                  <a:cubicBezTo>
                    <a:pt x="2505" y="3028"/>
                    <a:pt x="3279" y="3187"/>
                    <a:pt x="4043" y="3465"/>
                  </a:cubicBezTo>
                  <a:cubicBezTo>
                    <a:pt x="5046" y="1885"/>
                    <a:pt x="5533" y="0"/>
                    <a:pt x="5533" y="0"/>
                  </a:cubicBezTo>
                  <a:lnTo>
                    <a:pt x="5533" y="0"/>
                  </a:lnTo>
                  <a:cubicBezTo>
                    <a:pt x="5077" y="122"/>
                    <a:pt x="4476" y="162"/>
                    <a:pt x="3877" y="162"/>
                  </a:cubicBezTo>
                  <a:cubicBezTo>
                    <a:pt x="2679" y="162"/>
                    <a:pt x="1490" y="0"/>
                    <a:pt x="1490" y="0"/>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8"/>
            <p:cNvSpPr/>
            <p:nvPr/>
          </p:nvSpPr>
          <p:spPr>
            <a:xfrm>
              <a:off x="7031428" y="3823891"/>
              <a:ext cx="202236" cy="173529"/>
            </a:xfrm>
            <a:custGeom>
              <a:avLst/>
              <a:gdLst/>
              <a:ahLst/>
              <a:cxnLst/>
              <a:rect l="l" t="t" r="r" b="b"/>
              <a:pathLst>
                <a:path w="3762" h="3228" extrusionOk="0">
                  <a:moveTo>
                    <a:pt x="1214" y="327"/>
                  </a:moveTo>
                  <a:cubicBezTo>
                    <a:pt x="1511" y="327"/>
                    <a:pt x="1642" y="1586"/>
                    <a:pt x="1642" y="1714"/>
                  </a:cubicBezTo>
                  <a:cubicBezTo>
                    <a:pt x="1642" y="1950"/>
                    <a:pt x="1634" y="2177"/>
                    <a:pt x="1622" y="2401"/>
                  </a:cubicBezTo>
                  <a:lnTo>
                    <a:pt x="1622" y="2401"/>
                  </a:lnTo>
                  <a:cubicBezTo>
                    <a:pt x="1525" y="2225"/>
                    <a:pt x="1428" y="2046"/>
                    <a:pt x="1338" y="1866"/>
                  </a:cubicBezTo>
                  <a:cubicBezTo>
                    <a:pt x="1216" y="1562"/>
                    <a:pt x="791" y="802"/>
                    <a:pt x="1034" y="468"/>
                  </a:cubicBezTo>
                  <a:cubicBezTo>
                    <a:pt x="1100" y="369"/>
                    <a:pt x="1160" y="327"/>
                    <a:pt x="1214" y="327"/>
                  </a:cubicBezTo>
                  <a:close/>
                  <a:moveTo>
                    <a:pt x="2583" y="1014"/>
                  </a:moveTo>
                  <a:cubicBezTo>
                    <a:pt x="2736" y="1014"/>
                    <a:pt x="2849" y="1167"/>
                    <a:pt x="2827" y="1380"/>
                  </a:cubicBezTo>
                  <a:cubicBezTo>
                    <a:pt x="2751" y="1912"/>
                    <a:pt x="2337" y="2360"/>
                    <a:pt x="1937" y="2741"/>
                  </a:cubicBezTo>
                  <a:lnTo>
                    <a:pt x="1937" y="2741"/>
                  </a:lnTo>
                  <a:cubicBezTo>
                    <a:pt x="1964" y="2390"/>
                    <a:pt x="2004" y="2043"/>
                    <a:pt x="2098" y="1714"/>
                  </a:cubicBezTo>
                  <a:cubicBezTo>
                    <a:pt x="2159" y="1502"/>
                    <a:pt x="2219" y="1228"/>
                    <a:pt x="2371" y="1106"/>
                  </a:cubicBezTo>
                  <a:cubicBezTo>
                    <a:pt x="2444" y="1042"/>
                    <a:pt x="2517" y="1014"/>
                    <a:pt x="2583" y="1014"/>
                  </a:cubicBezTo>
                  <a:close/>
                  <a:moveTo>
                    <a:pt x="1269" y="0"/>
                  </a:moveTo>
                  <a:cubicBezTo>
                    <a:pt x="1181" y="0"/>
                    <a:pt x="1083" y="23"/>
                    <a:pt x="973" y="73"/>
                  </a:cubicBezTo>
                  <a:cubicBezTo>
                    <a:pt x="0" y="559"/>
                    <a:pt x="1247" y="2535"/>
                    <a:pt x="1581" y="3113"/>
                  </a:cubicBezTo>
                  <a:cubicBezTo>
                    <a:pt x="1622" y="3194"/>
                    <a:pt x="1689" y="3227"/>
                    <a:pt x="1756" y="3227"/>
                  </a:cubicBezTo>
                  <a:cubicBezTo>
                    <a:pt x="1864" y="3227"/>
                    <a:pt x="1970" y="3137"/>
                    <a:pt x="1949" y="3015"/>
                  </a:cubicBezTo>
                  <a:lnTo>
                    <a:pt x="1949" y="3015"/>
                  </a:lnTo>
                  <a:cubicBezTo>
                    <a:pt x="2629" y="2559"/>
                    <a:pt x="3762" y="1414"/>
                    <a:pt x="2918" y="711"/>
                  </a:cubicBezTo>
                  <a:cubicBezTo>
                    <a:pt x="2843" y="644"/>
                    <a:pt x="2756" y="617"/>
                    <a:pt x="2667" y="617"/>
                  </a:cubicBezTo>
                  <a:cubicBezTo>
                    <a:pt x="2431" y="617"/>
                    <a:pt x="2178" y="809"/>
                    <a:pt x="2067" y="985"/>
                  </a:cubicBezTo>
                  <a:cubicBezTo>
                    <a:pt x="2021" y="1062"/>
                    <a:pt x="1979" y="1141"/>
                    <a:pt x="1941" y="1223"/>
                  </a:cubicBezTo>
                  <a:lnTo>
                    <a:pt x="1941" y="1223"/>
                  </a:lnTo>
                  <a:cubicBezTo>
                    <a:pt x="1881" y="570"/>
                    <a:pt x="1706" y="0"/>
                    <a:pt x="1269"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8"/>
            <p:cNvSpPr/>
            <p:nvPr/>
          </p:nvSpPr>
          <p:spPr>
            <a:xfrm>
              <a:off x="6962778" y="4098436"/>
              <a:ext cx="233738" cy="138211"/>
            </a:xfrm>
            <a:custGeom>
              <a:avLst/>
              <a:gdLst/>
              <a:ahLst/>
              <a:cxnLst/>
              <a:rect l="l" t="t" r="r" b="b"/>
              <a:pathLst>
                <a:path w="4348" h="2571" extrusionOk="0">
                  <a:moveTo>
                    <a:pt x="2036" y="0"/>
                  </a:moveTo>
                  <a:cubicBezTo>
                    <a:pt x="1457" y="0"/>
                    <a:pt x="878" y="90"/>
                    <a:pt x="305" y="285"/>
                  </a:cubicBezTo>
                  <a:cubicBezTo>
                    <a:pt x="1" y="1471"/>
                    <a:pt x="31" y="2504"/>
                    <a:pt x="1217" y="2565"/>
                  </a:cubicBezTo>
                  <a:cubicBezTo>
                    <a:pt x="1272" y="2569"/>
                    <a:pt x="1327" y="2570"/>
                    <a:pt x="1381" y="2570"/>
                  </a:cubicBezTo>
                  <a:cubicBezTo>
                    <a:pt x="2639" y="2570"/>
                    <a:pt x="3619" y="1574"/>
                    <a:pt x="4347" y="437"/>
                  </a:cubicBezTo>
                  <a:cubicBezTo>
                    <a:pt x="3583" y="159"/>
                    <a:pt x="2809" y="0"/>
                    <a:pt x="2036"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8"/>
            <p:cNvSpPr/>
            <p:nvPr/>
          </p:nvSpPr>
          <p:spPr>
            <a:xfrm>
              <a:off x="7041212" y="3992263"/>
              <a:ext cx="181109" cy="20482"/>
            </a:xfrm>
            <a:custGeom>
              <a:avLst/>
              <a:gdLst/>
              <a:ahLst/>
              <a:cxnLst/>
              <a:rect l="l" t="t" r="r" b="b"/>
              <a:pathLst>
                <a:path w="3369" h="381" extrusionOk="0">
                  <a:moveTo>
                    <a:pt x="1969" y="0"/>
                  </a:moveTo>
                  <a:cubicBezTo>
                    <a:pt x="1331" y="0"/>
                    <a:pt x="681" y="123"/>
                    <a:pt x="62" y="193"/>
                  </a:cubicBezTo>
                  <a:cubicBezTo>
                    <a:pt x="1" y="224"/>
                    <a:pt x="1" y="284"/>
                    <a:pt x="62" y="284"/>
                  </a:cubicBezTo>
                  <a:cubicBezTo>
                    <a:pt x="679" y="250"/>
                    <a:pt x="1277" y="167"/>
                    <a:pt x="1873" y="167"/>
                  </a:cubicBezTo>
                  <a:cubicBezTo>
                    <a:pt x="2332" y="167"/>
                    <a:pt x="2790" y="217"/>
                    <a:pt x="3253" y="376"/>
                  </a:cubicBezTo>
                  <a:cubicBezTo>
                    <a:pt x="3263" y="379"/>
                    <a:pt x="3272" y="381"/>
                    <a:pt x="3281" y="381"/>
                  </a:cubicBezTo>
                  <a:cubicBezTo>
                    <a:pt x="3350" y="381"/>
                    <a:pt x="3368" y="281"/>
                    <a:pt x="3314" y="254"/>
                  </a:cubicBezTo>
                  <a:cubicBezTo>
                    <a:pt x="2882" y="63"/>
                    <a:pt x="2429" y="0"/>
                    <a:pt x="1969"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8"/>
            <p:cNvSpPr/>
            <p:nvPr/>
          </p:nvSpPr>
          <p:spPr>
            <a:xfrm>
              <a:off x="7023310" y="4038119"/>
              <a:ext cx="182453" cy="20374"/>
            </a:xfrm>
            <a:custGeom>
              <a:avLst/>
              <a:gdLst/>
              <a:ahLst/>
              <a:cxnLst/>
              <a:rect l="l" t="t" r="r" b="b"/>
              <a:pathLst>
                <a:path w="3394" h="379" extrusionOk="0">
                  <a:moveTo>
                    <a:pt x="2004" y="1"/>
                  </a:moveTo>
                  <a:cubicBezTo>
                    <a:pt x="1356" y="1"/>
                    <a:pt x="687" y="132"/>
                    <a:pt x="60" y="222"/>
                  </a:cubicBezTo>
                  <a:cubicBezTo>
                    <a:pt x="8" y="222"/>
                    <a:pt x="1" y="289"/>
                    <a:pt x="38" y="289"/>
                  </a:cubicBezTo>
                  <a:cubicBezTo>
                    <a:pt x="44" y="289"/>
                    <a:pt x="52" y="287"/>
                    <a:pt x="60" y="283"/>
                  </a:cubicBezTo>
                  <a:cubicBezTo>
                    <a:pt x="695" y="248"/>
                    <a:pt x="1291" y="166"/>
                    <a:pt x="1886" y="166"/>
                  </a:cubicBezTo>
                  <a:cubicBezTo>
                    <a:pt x="2346" y="166"/>
                    <a:pt x="2806" y="215"/>
                    <a:pt x="3282" y="374"/>
                  </a:cubicBezTo>
                  <a:cubicBezTo>
                    <a:pt x="3289" y="377"/>
                    <a:pt x="3296" y="379"/>
                    <a:pt x="3302" y="379"/>
                  </a:cubicBezTo>
                  <a:cubicBezTo>
                    <a:pt x="3355" y="379"/>
                    <a:pt x="3394" y="279"/>
                    <a:pt x="3313" y="252"/>
                  </a:cubicBezTo>
                  <a:cubicBezTo>
                    <a:pt x="2900" y="65"/>
                    <a:pt x="2457" y="1"/>
                    <a:pt x="2004"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8"/>
            <p:cNvSpPr/>
            <p:nvPr/>
          </p:nvSpPr>
          <p:spPr>
            <a:xfrm>
              <a:off x="7292856" y="3360438"/>
              <a:ext cx="300719" cy="254972"/>
            </a:xfrm>
            <a:custGeom>
              <a:avLst/>
              <a:gdLst/>
              <a:ahLst/>
              <a:cxnLst/>
              <a:rect l="l" t="t" r="r" b="b"/>
              <a:pathLst>
                <a:path w="5594" h="4743" extrusionOk="0">
                  <a:moveTo>
                    <a:pt x="1" y="1"/>
                  </a:moveTo>
                  <a:lnTo>
                    <a:pt x="578" y="4743"/>
                  </a:lnTo>
                  <a:cubicBezTo>
                    <a:pt x="2098" y="3770"/>
                    <a:pt x="3770" y="3071"/>
                    <a:pt x="5533" y="2676"/>
                  </a:cubicBezTo>
                  <a:lnTo>
                    <a:pt x="5594" y="1"/>
                  </a:lnTo>
                  <a:close/>
                </a:path>
              </a:pathLst>
            </a:custGeom>
            <a:solidFill>
              <a:srgbClr val="0AB0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8"/>
            <p:cNvSpPr/>
            <p:nvPr/>
          </p:nvSpPr>
          <p:spPr>
            <a:xfrm>
              <a:off x="7323928" y="3504242"/>
              <a:ext cx="266368" cy="442854"/>
            </a:xfrm>
            <a:custGeom>
              <a:avLst/>
              <a:gdLst/>
              <a:ahLst/>
              <a:cxnLst/>
              <a:rect l="l" t="t" r="r" b="b"/>
              <a:pathLst>
                <a:path w="4955" h="8238" extrusionOk="0">
                  <a:moveTo>
                    <a:pt x="4955" y="1"/>
                  </a:moveTo>
                  <a:cubicBezTo>
                    <a:pt x="3192" y="396"/>
                    <a:pt x="1520" y="1095"/>
                    <a:pt x="0" y="2068"/>
                  </a:cubicBezTo>
                  <a:lnTo>
                    <a:pt x="730" y="8207"/>
                  </a:lnTo>
                  <a:lnTo>
                    <a:pt x="4742" y="8238"/>
                  </a:lnTo>
                  <a:lnTo>
                    <a:pt x="4955" y="1"/>
                  </a:ln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8"/>
            <p:cNvSpPr/>
            <p:nvPr/>
          </p:nvSpPr>
          <p:spPr>
            <a:xfrm>
              <a:off x="7183403" y="3921409"/>
              <a:ext cx="403611" cy="336414"/>
            </a:xfrm>
            <a:custGeom>
              <a:avLst/>
              <a:gdLst/>
              <a:ahLst/>
              <a:cxnLst/>
              <a:rect l="l" t="t" r="r" b="b"/>
              <a:pathLst>
                <a:path w="7508" h="6258" extrusionOk="0">
                  <a:moveTo>
                    <a:pt x="7415" y="1"/>
                  </a:moveTo>
                  <a:cubicBezTo>
                    <a:pt x="7358" y="1"/>
                    <a:pt x="7232" y="1108"/>
                    <a:pt x="5567" y="1108"/>
                  </a:cubicBezTo>
                  <a:cubicBezTo>
                    <a:pt x="5014" y="1108"/>
                    <a:pt x="4291" y="986"/>
                    <a:pt x="3344" y="660"/>
                  </a:cubicBezTo>
                  <a:cubicBezTo>
                    <a:pt x="3344" y="660"/>
                    <a:pt x="0" y="6071"/>
                    <a:pt x="2736" y="6253"/>
                  </a:cubicBezTo>
                  <a:cubicBezTo>
                    <a:pt x="2782" y="6256"/>
                    <a:pt x="2828" y="6257"/>
                    <a:pt x="2874" y="6257"/>
                  </a:cubicBezTo>
                  <a:cubicBezTo>
                    <a:pt x="5857" y="6257"/>
                    <a:pt x="7508" y="478"/>
                    <a:pt x="7508" y="478"/>
                  </a:cubicBezTo>
                  <a:cubicBezTo>
                    <a:pt x="7446" y="130"/>
                    <a:pt x="7435" y="1"/>
                    <a:pt x="7415"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8"/>
            <p:cNvSpPr/>
            <p:nvPr/>
          </p:nvSpPr>
          <p:spPr>
            <a:xfrm>
              <a:off x="7281459" y="3935655"/>
              <a:ext cx="297440" cy="186323"/>
            </a:xfrm>
            <a:custGeom>
              <a:avLst/>
              <a:gdLst/>
              <a:ahLst/>
              <a:cxnLst/>
              <a:rect l="l" t="t" r="r" b="b"/>
              <a:pathLst>
                <a:path w="5533" h="3466" extrusionOk="0">
                  <a:moveTo>
                    <a:pt x="1520" y="0"/>
                  </a:moveTo>
                  <a:cubicBezTo>
                    <a:pt x="1520" y="0"/>
                    <a:pt x="426" y="1763"/>
                    <a:pt x="0" y="3313"/>
                  </a:cubicBezTo>
                  <a:cubicBezTo>
                    <a:pt x="573" y="3118"/>
                    <a:pt x="1158" y="3028"/>
                    <a:pt x="1741" y="3028"/>
                  </a:cubicBezTo>
                  <a:cubicBezTo>
                    <a:pt x="2519" y="3028"/>
                    <a:pt x="3296" y="3187"/>
                    <a:pt x="4043" y="3465"/>
                  </a:cubicBezTo>
                  <a:cubicBezTo>
                    <a:pt x="5046" y="1885"/>
                    <a:pt x="5532" y="0"/>
                    <a:pt x="5532" y="0"/>
                  </a:cubicBezTo>
                  <a:lnTo>
                    <a:pt x="5532" y="0"/>
                  </a:lnTo>
                  <a:cubicBezTo>
                    <a:pt x="5076" y="122"/>
                    <a:pt x="4478" y="162"/>
                    <a:pt x="3884" y="162"/>
                  </a:cubicBezTo>
                  <a:cubicBezTo>
                    <a:pt x="2695" y="162"/>
                    <a:pt x="1520" y="0"/>
                    <a:pt x="1520" y="0"/>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8"/>
            <p:cNvSpPr/>
            <p:nvPr/>
          </p:nvSpPr>
          <p:spPr>
            <a:xfrm>
              <a:off x="7333712" y="3823891"/>
              <a:ext cx="200623" cy="173529"/>
            </a:xfrm>
            <a:custGeom>
              <a:avLst/>
              <a:gdLst/>
              <a:ahLst/>
              <a:cxnLst/>
              <a:rect l="l" t="t" r="r" b="b"/>
              <a:pathLst>
                <a:path w="3732" h="3228" extrusionOk="0">
                  <a:moveTo>
                    <a:pt x="1214" y="327"/>
                  </a:moveTo>
                  <a:cubicBezTo>
                    <a:pt x="1512" y="327"/>
                    <a:pt x="1642" y="1586"/>
                    <a:pt x="1642" y="1714"/>
                  </a:cubicBezTo>
                  <a:cubicBezTo>
                    <a:pt x="1642" y="1950"/>
                    <a:pt x="1634" y="2177"/>
                    <a:pt x="1622" y="2401"/>
                  </a:cubicBezTo>
                  <a:lnTo>
                    <a:pt x="1622" y="2401"/>
                  </a:lnTo>
                  <a:cubicBezTo>
                    <a:pt x="1525" y="2225"/>
                    <a:pt x="1428" y="2046"/>
                    <a:pt x="1338" y="1866"/>
                  </a:cubicBezTo>
                  <a:cubicBezTo>
                    <a:pt x="1217" y="1562"/>
                    <a:pt x="791" y="802"/>
                    <a:pt x="1034" y="468"/>
                  </a:cubicBezTo>
                  <a:cubicBezTo>
                    <a:pt x="1100" y="369"/>
                    <a:pt x="1160" y="327"/>
                    <a:pt x="1214" y="327"/>
                  </a:cubicBezTo>
                  <a:close/>
                  <a:moveTo>
                    <a:pt x="2583" y="1014"/>
                  </a:moveTo>
                  <a:cubicBezTo>
                    <a:pt x="2736" y="1014"/>
                    <a:pt x="2849" y="1167"/>
                    <a:pt x="2827" y="1380"/>
                  </a:cubicBezTo>
                  <a:cubicBezTo>
                    <a:pt x="2751" y="1912"/>
                    <a:pt x="2337" y="2360"/>
                    <a:pt x="1937" y="2741"/>
                  </a:cubicBezTo>
                  <a:lnTo>
                    <a:pt x="1937" y="2741"/>
                  </a:lnTo>
                  <a:cubicBezTo>
                    <a:pt x="1965" y="2390"/>
                    <a:pt x="2004" y="2043"/>
                    <a:pt x="2098" y="1714"/>
                  </a:cubicBezTo>
                  <a:cubicBezTo>
                    <a:pt x="2159" y="1502"/>
                    <a:pt x="2220" y="1228"/>
                    <a:pt x="2372" y="1106"/>
                  </a:cubicBezTo>
                  <a:cubicBezTo>
                    <a:pt x="2445" y="1042"/>
                    <a:pt x="2518" y="1014"/>
                    <a:pt x="2583" y="1014"/>
                  </a:cubicBezTo>
                  <a:close/>
                  <a:moveTo>
                    <a:pt x="1269" y="0"/>
                  </a:moveTo>
                  <a:cubicBezTo>
                    <a:pt x="1182" y="0"/>
                    <a:pt x="1083" y="23"/>
                    <a:pt x="973" y="73"/>
                  </a:cubicBezTo>
                  <a:cubicBezTo>
                    <a:pt x="1" y="559"/>
                    <a:pt x="1247" y="2535"/>
                    <a:pt x="1581" y="3113"/>
                  </a:cubicBezTo>
                  <a:cubicBezTo>
                    <a:pt x="1622" y="3194"/>
                    <a:pt x="1689" y="3227"/>
                    <a:pt x="1756" y="3227"/>
                  </a:cubicBezTo>
                  <a:cubicBezTo>
                    <a:pt x="1866" y="3227"/>
                    <a:pt x="1972" y="3135"/>
                    <a:pt x="1949" y="3012"/>
                  </a:cubicBezTo>
                  <a:lnTo>
                    <a:pt x="1949" y="3012"/>
                  </a:lnTo>
                  <a:cubicBezTo>
                    <a:pt x="2606" y="2552"/>
                    <a:pt x="3732" y="1412"/>
                    <a:pt x="2919" y="711"/>
                  </a:cubicBezTo>
                  <a:cubicBezTo>
                    <a:pt x="2843" y="644"/>
                    <a:pt x="2756" y="617"/>
                    <a:pt x="2667" y="617"/>
                  </a:cubicBezTo>
                  <a:cubicBezTo>
                    <a:pt x="2431" y="617"/>
                    <a:pt x="2178" y="809"/>
                    <a:pt x="2068" y="985"/>
                  </a:cubicBezTo>
                  <a:cubicBezTo>
                    <a:pt x="2021" y="1062"/>
                    <a:pt x="1980" y="1141"/>
                    <a:pt x="1942" y="1223"/>
                  </a:cubicBezTo>
                  <a:lnTo>
                    <a:pt x="1942" y="1223"/>
                  </a:lnTo>
                  <a:cubicBezTo>
                    <a:pt x="1882" y="570"/>
                    <a:pt x="1706" y="0"/>
                    <a:pt x="1269"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8"/>
            <p:cNvSpPr/>
            <p:nvPr/>
          </p:nvSpPr>
          <p:spPr>
            <a:xfrm>
              <a:off x="7265116" y="4098436"/>
              <a:ext cx="233684" cy="138211"/>
            </a:xfrm>
            <a:custGeom>
              <a:avLst/>
              <a:gdLst/>
              <a:ahLst/>
              <a:cxnLst/>
              <a:rect l="l" t="t" r="r" b="b"/>
              <a:pathLst>
                <a:path w="4347" h="2571" extrusionOk="0">
                  <a:moveTo>
                    <a:pt x="2045" y="0"/>
                  </a:moveTo>
                  <a:cubicBezTo>
                    <a:pt x="1462" y="0"/>
                    <a:pt x="877" y="90"/>
                    <a:pt x="304" y="285"/>
                  </a:cubicBezTo>
                  <a:cubicBezTo>
                    <a:pt x="0" y="1471"/>
                    <a:pt x="30" y="2504"/>
                    <a:pt x="1216" y="2565"/>
                  </a:cubicBezTo>
                  <a:cubicBezTo>
                    <a:pt x="1271" y="2569"/>
                    <a:pt x="1326" y="2570"/>
                    <a:pt x="1380" y="2570"/>
                  </a:cubicBezTo>
                  <a:cubicBezTo>
                    <a:pt x="2638" y="2570"/>
                    <a:pt x="3618" y="1574"/>
                    <a:pt x="4347" y="437"/>
                  </a:cubicBezTo>
                  <a:cubicBezTo>
                    <a:pt x="3600" y="159"/>
                    <a:pt x="2823" y="0"/>
                    <a:pt x="2045"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8"/>
            <p:cNvSpPr/>
            <p:nvPr/>
          </p:nvSpPr>
          <p:spPr>
            <a:xfrm>
              <a:off x="7343550" y="3992263"/>
              <a:ext cx="181055" cy="20482"/>
            </a:xfrm>
            <a:custGeom>
              <a:avLst/>
              <a:gdLst/>
              <a:ahLst/>
              <a:cxnLst/>
              <a:rect l="l" t="t" r="r" b="b"/>
              <a:pathLst>
                <a:path w="3368" h="381" extrusionOk="0">
                  <a:moveTo>
                    <a:pt x="1969" y="0"/>
                  </a:moveTo>
                  <a:cubicBezTo>
                    <a:pt x="1330" y="0"/>
                    <a:pt x="680" y="123"/>
                    <a:pt x="61" y="193"/>
                  </a:cubicBezTo>
                  <a:cubicBezTo>
                    <a:pt x="0" y="224"/>
                    <a:pt x="0" y="284"/>
                    <a:pt x="61" y="284"/>
                  </a:cubicBezTo>
                  <a:cubicBezTo>
                    <a:pt x="678" y="250"/>
                    <a:pt x="1277" y="167"/>
                    <a:pt x="1877" y="167"/>
                  </a:cubicBezTo>
                  <a:cubicBezTo>
                    <a:pt x="2341" y="167"/>
                    <a:pt x="2806" y="217"/>
                    <a:pt x="3283" y="376"/>
                  </a:cubicBezTo>
                  <a:cubicBezTo>
                    <a:pt x="3289" y="379"/>
                    <a:pt x="3296" y="381"/>
                    <a:pt x="3302" y="381"/>
                  </a:cubicBezTo>
                  <a:cubicBezTo>
                    <a:pt x="3349" y="381"/>
                    <a:pt x="3367" y="281"/>
                    <a:pt x="3313" y="254"/>
                  </a:cubicBezTo>
                  <a:cubicBezTo>
                    <a:pt x="2881" y="63"/>
                    <a:pt x="2428" y="0"/>
                    <a:pt x="1969"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8"/>
            <p:cNvSpPr/>
            <p:nvPr/>
          </p:nvSpPr>
          <p:spPr>
            <a:xfrm>
              <a:off x="7325595" y="4038119"/>
              <a:ext cx="182668" cy="20374"/>
            </a:xfrm>
            <a:custGeom>
              <a:avLst/>
              <a:gdLst/>
              <a:ahLst/>
              <a:cxnLst/>
              <a:rect l="l" t="t" r="r" b="b"/>
              <a:pathLst>
                <a:path w="3398" h="379" extrusionOk="0">
                  <a:moveTo>
                    <a:pt x="2011" y="1"/>
                  </a:moveTo>
                  <a:cubicBezTo>
                    <a:pt x="1356" y="1"/>
                    <a:pt x="687" y="132"/>
                    <a:pt x="61" y="222"/>
                  </a:cubicBezTo>
                  <a:cubicBezTo>
                    <a:pt x="8" y="222"/>
                    <a:pt x="1" y="289"/>
                    <a:pt x="38" y="289"/>
                  </a:cubicBezTo>
                  <a:cubicBezTo>
                    <a:pt x="44" y="289"/>
                    <a:pt x="52" y="287"/>
                    <a:pt x="61" y="283"/>
                  </a:cubicBezTo>
                  <a:cubicBezTo>
                    <a:pt x="695" y="248"/>
                    <a:pt x="1291" y="166"/>
                    <a:pt x="1887" y="166"/>
                  </a:cubicBezTo>
                  <a:cubicBezTo>
                    <a:pt x="2346" y="166"/>
                    <a:pt x="2806" y="215"/>
                    <a:pt x="3282" y="374"/>
                  </a:cubicBezTo>
                  <a:cubicBezTo>
                    <a:pt x="3289" y="377"/>
                    <a:pt x="3296" y="379"/>
                    <a:pt x="3302" y="379"/>
                  </a:cubicBezTo>
                  <a:cubicBezTo>
                    <a:pt x="3355" y="379"/>
                    <a:pt x="3397" y="279"/>
                    <a:pt x="3343" y="252"/>
                  </a:cubicBezTo>
                  <a:cubicBezTo>
                    <a:pt x="2918" y="65"/>
                    <a:pt x="2468" y="1"/>
                    <a:pt x="2011"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8"/>
            <p:cNvSpPr/>
            <p:nvPr/>
          </p:nvSpPr>
          <p:spPr>
            <a:xfrm>
              <a:off x="7903983" y="2597389"/>
              <a:ext cx="289269" cy="586656"/>
            </a:xfrm>
            <a:custGeom>
              <a:avLst/>
              <a:gdLst/>
              <a:ahLst/>
              <a:cxnLst/>
              <a:rect l="l" t="t" r="r" b="b"/>
              <a:pathLst>
                <a:path w="5381" h="10913" extrusionOk="0">
                  <a:moveTo>
                    <a:pt x="5381" y="0"/>
                  </a:moveTo>
                  <a:lnTo>
                    <a:pt x="426" y="7721"/>
                  </a:lnTo>
                  <a:lnTo>
                    <a:pt x="1" y="10912"/>
                  </a:lnTo>
                  <a:lnTo>
                    <a:pt x="5381" y="2796"/>
                  </a:lnTo>
                  <a:lnTo>
                    <a:pt x="5381" y="0"/>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8"/>
            <p:cNvSpPr/>
            <p:nvPr/>
          </p:nvSpPr>
          <p:spPr>
            <a:xfrm>
              <a:off x="6712801" y="3099010"/>
              <a:ext cx="158531" cy="1062141"/>
            </a:xfrm>
            <a:custGeom>
              <a:avLst/>
              <a:gdLst/>
              <a:ahLst/>
              <a:cxnLst/>
              <a:rect l="l" t="t" r="r" b="b"/>
              <a:pathLst>
                <a:path w="2949" h="19758" extrusionOk="0">
                  <a:moveTo>
                    <a:pt x="0" y="1"/>
                  </a:moveTo>
                  <a:lnTo>
                    <a:pt x="1064" y="19758"/>
                  </a:lnTo>
                  <a:lnTo>
                    <a:pt x="2949" y="19758"/>
                  </a:lnTo>
                  <a:lnTo>
                    <a:pt x="2371"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8"/>
            <p:cNvSpPr/>
            <p:nvPr/>
          </p:nvSpPr>
          <p:spPr>
            <a:xfrm>
              <a:off x="6840262" y="3099010"/>
              <a:ext cx="102999" cy="1062141"/>
            </a:xfrm>
            <a:custGeom>
              <a:avLst/>
              <a:gdLst/>
              <a:ahLst/>
              <a:cxnLst/>
              <a:rect l="l" t="t" r="r" b="b"/>
              <a:pathLst>
                <a:path w="1916" h="19758" extrusionOk="0">
                  <a:moveTo>
                    <a:pt x="0" y="1"/>
                  </a:moveTo>
                  <a:lnTo>
                    <a:pt x="578" y="19758"/>
                  </a:lnTo>
                  <a:lnTo>
                    <a:pt x="1915" y="18694"/>
                  </a:lnTo>
                  <a:lnTo>
                    <a:pt x="1246"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8"/>
            <p:cNvSpPr/>
            <p:nvPr/>
          </p:nvSpPr>
          <p:spPr>
            <a:xfrm>
              <a:off x="7943227" y="3082668"/>
              <a:ext cx="130738" cy="1078483"/>
            </a:xfrm>
            <a:custGeom>
              <a:avLst/>
              <a:gdLst/>
              <a:ahLst/>
              <a:cxnLst/>
              <a:rect l="l" t="t" r="r" b="b"/>
              <a:pathLst>
                <a:path w="2432" h="20062" extrusionOk="0">
                  <a:moveTo>
                    <a:pt x="0" y="1"/>
                  </a:moveTo>
                  <a:lnTo>
                    <a:pt x="547" y="20062"/>
                  </a:lnTo>
                  <a:lnTo>
                    <a:pt x="2432" y="20062"/>
                  </a:lnTo>
                  <a:lnTo>
                    <a:pt x="1885" y="305"/>
                  </a:lnTo>
                  <a:lnTo>
                    <a:pt x="0"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8"/>
            <p:cNvSpPr/>
            <p:nvPr/>
          </p:nvSpPr>
          <p:spPr>
            <a:xfrm>
              <a:off x="8044508" y="2991170"/>
              <a:ext cx="102999" cy="1169978"/>
            </a:xfrm>
            <a:custGeom>
              <a:avLst/>
              <a:gdLst/>
              <a:ahLst/>
              <a:cxnLst/>
              <a:rect l="l" t="t" r="r" b="b"/>
              <a:pathLst>
                <a:path w="1916" h="21764" extrusionOk="0">
                  <a:moveTo>
                    <a:pt x="1338" y="0"/>
                  </a:moveTo>
                  <a:lnTo>
                    <a:pt x="1" y="2007"/>
                  </a:lnTo>
                  <a:lnTo>
                    <a:pt x="548" y="21764"/>
                  </a:lnTo>
                  <a:lnTo>
                    <a:pt x="1916" y="20700"/>
                  </a:lnTo>
                  <a:lnTo>
                    <a:pt x="133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8"/>
            <p:cNvSpPr/>
            <p:nvPr/>
          </p:nvSpPr>
          <p:spPr>
            <a:xfrm>
              <a:off x="6222576" y="3184002"/>
              <a:ext cx="1697769" cy="176486"/>
            </a:xfrm>
            <a:custGeom>
              <a:avLst/>
              <a:gdLst/>
              <a:ahLst/>
              <a:cxnLst/>
              <a:rect l="l" t="t" r="r" b="b"/>
              <a:pathLst>
                <a:path w="31582" h="3283" extrusionOk="0">
                  <a:moveTo>
                    <a:pt x="1" y="0"/>
                  </a:moveTo>
                  <a:lnTo>
                    <a:pt x="1" y="3283"/>
                  </a:lnTo>
                  <a:lnTo>
                    <a:pt x="31582" y="3283"/>
                  </a:lnTo>
                  <a:lnTo>
                    <a:pt x="3127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8"/>
            <p:cNvSpPr/>
            <p:nvPr/>
          </p:nvSpPr>
          <p:spPr>
            <a:xfrm>
              <a:off x="7903983" y="2798338"/>
              <a:ext cx="254972" cy="562142"/>
            </a:xfrm>
            <a:custGeom>
              <a:avLst/>
              <a:gdLst/>
              <a:ahLst/>
              <a:cxnLst/>
              <a:rect l="l" t="t" r="r" b="b"/>
              <a:pathLst>
                <a:path w="4743" h="10457" extrusionOk="0">
                  <a:moveTo>
                    <a:pt x="4743" y="1"/>
                  </a:moveTo>
                  <a:lnTo>
                    <a:pt x="1" y="7174"/>
                  </a:lnTo>
                  <a:lnTo>
                    <a:pt x="305" y="10457"/>
                  </a:lnTo>
                  <a:lnTo>
                    <a:pt x="4743" y="2767"/>
                  </a:lnTo>
                  <a:lnTo>
                    <a:pt x="4743"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8"/>
            <p:cNvSpPr/>
            <p:nvPr/>
          </p:nvSpPr>
          <p:spPr>
            <a:xfrm>
              <a:off x="6289559" y="3360438"/>
              <a:ext cx="158585" cy="1062141"/>
            </a:xfrm>
            <a:custGeom>
              <a:avLst/>
              <a:gdLst/>
              <a:ahLst/>
              <a:cxnLst/>
              <a:rect l="l" t="t" r="r" b="b"/>
              <a:pathLst>
                <a:path w="2950" h="19758" extrusionOk="0">
                  <a:moveTo>
                    <a:pt x="1" y="1"/>
                  </a:moveTo>
                  <a:lnTo>
                    <a:pt x="1065" y="19758"/>
                  </a:lnTo>
                  <a:lnTo>
                    <a:pt x="2949" y="19758"/>
                  </a:lnTo>
                  <a:lnTo>
                    <a:pt x="2372"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8"/>
            <p:cNvSpPr/>
            <p:nvPr/>
          </p:nvSpPr>
          <p:spPr>
            <a:xfrm>
              <a:off x="6417021" y="3360438"/>
              <a:ext cx="102999" cy="1062141"/>
            </a:xfrm>
            <a:custGeom>
              <a:avLst/>
              <a:gdLst/>
              <a:ahLst/>
              <a:cxnLst/>
              <a:rect l="l" t="t" r="r" b="b"/>
              <a:pathLst>
                <a:path w="1916" h="19758" extrusionOk="0">
                  <a:moveTo>
                    <a:pt x="1" y="1"/>
                  </a:moveTo>
                  <a:lnTo>
                    <a:pt x="578" y="19758"/>
                  </a:lnTo>
                  <a:lnTo>
                    <a:pt x="1916" y="18725"/>
                  </a:lnTo>
                  <a:lnTo>
                    <a:pt x="1247"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8"/>
            <p:cNvSpPr/>
            <p:nvPr/>
          </p:nvSpPr>
          <p:spPr>
            <a:xfrm>
              <a:off x="7673574" y="3360438"/>
              <a:ext cx="158585" cy="1062141"/>
            </a:xfrm>
            <a:custGeom>
              <a:avLst/>
              <a:gdLst/>
              <a:ahLst/>
              <a:cxnLst/>
              <a:rect l="l" t="t" r="r" b="b"/>
              <a:pathLst>
                <a:path w="2950" h="19758" extrusionOk="0">
                  <a:moveTo>
                    <a:pt x="1" y="1"/>
                  </a:moveTo>
                  <a:lnTo>
                    <a:pt x="1065" y="19758"/>
                  </a:lnTo>
                  <a:lnTo>
                    <a:pt x="2949" y="19758"/>
                  </a:lnTo>
                  <a:lnTo>
                    <a:pt x="2372"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8"/>
            <p:cNvSpPr/>
            <p:nvPr/>
          </p:nvSpPr>
          <p:spPr>
            <a:xfrm>
              <a:off x="7801035" y="3360438"/>
              <a:ext cx="102999" cy="1062141"/>
            </a:xfrm>
            <a:custGeom>
              <a:avLst/>
              <a:gdLst/>
              <a:ahLst/>
              <a:cxnLst/>
              <a:rect l="l" t="t" r="r" b="b"/>
              <a:pathLst>
                <a:path w="1916" h="19758" extrusionOk="0">
                  <a:moveTo>
                    <a:pt x="1" y="1"/>
                  </a:moveTo>
                  <a:lnTo>
                    <a:pt x="578" y="19758"/>
                  </a:lnTo>
                  <a:lnTo>
                    <a:pt x="1916" y="18725"/>
                  </a:lnTo>
                  <a:lnTo>
                    <a:pt x="1247"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8"/>
            <p:cNvSpPr/>
            <p:nvPr/>
          </p:nvSpPr>
          <p:spPr>
            <a:xfrm>
              <a:off x="6093502" y="3012405"/>
              <a:ext cx="472260" cy="171648"/>
            </a:xfrm>
            <a:custGeom>
              <a:avLst/>
              <a:gdLst/>
              <a:ahLst/>
              <a:cxnLst/>
              <a:rect l="l" t="t" r="r" b="b"/>
              <a:pathLst>
                <a:path w="8785" h="3193" extrusionOk="0">
                  <a:moveTo>
                    <a:pt x="0" y="1"/>
                  </a:moveTo>
                  <a:lnTo>
                    <a:pt x="578" y="3192"/>
                  </a:lnTo>
                  <a:lnTo>
                    <a:pt x="8785" y="3192"/>
                  </a:lnTo>
                  <a:cubicBezTo>
                    <a:pt x="8055" y="2341"/>
                    <a:pt x="7295" y="943"/>
                    <a:pt x="6596" y="1"/>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8"/>
            <p:cNvSpPr/>
            <p:nvPr/>
          </p:nvSpPr>
          <p:spPr>
            <a:xfrm>
              <a:off x="6448093" y="3012405"/>
              <a:ext cx="251693" cy="171648"/>
            </a:xfrm>
            <a:custGeom>
              <a:avLst/>
              <a:gdLst/>
              <a:ahLst/>
              <a:cxnLst/>
              <a:rect l="l" t="t" r="r" b="b"/>
              <a:pathLst>
                <a:path w="4682" h="3193" extrusionOk="0">
                  <a:moveTo>
                    <a:pt x="0" y="1"/>
                  </a:moveTo>
                  <a:cubicBezTo>
                    <a:pt x="699" y="943"/>
                    <a:pt x="1459" y="2341"/>
                    <a:pt x="2189" y="3192"/>
                  </a:cubicBezTo>
                  <a:lnTo>
                    <a:pt x="4681" y="3192"/>
                  </a:lnTo>
                  <a:cubicBezTo>
                    <a:pt x="3982" y="2280"/>
                    <a:pt x="3070" y="912"/>
                    <a:pt x="2341" y="1"/>
                  </a:cubicBezTo>
                  <a:close/>
                </a:path>
              </a:pathLst>
            </a:custGeom>
            <a:solidFill>
              <a:srgbClr val="FFBB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8"/>
            <p:cNvSpPr/>
            <p:nvPr/>
          </p:nvSpPr>
          <p:spPr>
            <a:xfrm>
              <a:off x="6573888" y="3012405"/>
              <a:ext cx="277819" cy="171648"/>
            </a:xfrm>
            <a:custGeom>
              <a:avLst/>
              <a:gdLst/>
              <a:ahLst/>
              <a:cxnLst/>
              <a:rect l="l" t="t" r="r" b="b"/>
              <a:pathLst>
                <a:path w="5168" h="3193" extrusionOk="0">
                  <a:moveTo>
                    <a:pt x="1" y="1"/>
                  </a:moveTo>
                  <a:cubicBezTo>
                    <a:pt x="730" y="912"/>
                    <a:pt x="1672" y="2280"/>
                    <a:pt x="2341" y="3192"/>
                  </a:cubicBezTo>
                  <a:lnTo>
                    <a:pt x="5168" y="3192"/>
                  </a:lnTo>
                  <a:cubicBezTo>
                    <a:pt x="4682" y="2250"/>
                    <a:pt x="3861" y="912"/>
                    <a:pt x="3375" y="1"/>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8"/>
            <p:cNvSpPr/>
            <p:nvPr/>
          </p:nvSpPr>
          <p:spPr>
            <a:xfrm>
              <a:off x="6990571" y="3012405"/>
              <a:ext cx="936348" cy="171648"/>
            </a:xfrm>
            <a:custGeom>
              <a:avLst/>
              <a:gdLst/>
              <a:ahLst/>
              <a:cxnLst/>
              <a:rect l="l" t="t" r="r" b="b"/>
              <a:pathLst>
                <a:path w="17418" h="3193" extrusionOk="0">
                  <a:moveTo>
                    <a:pt x="1" y="1"/>
                  </a:moveTo>
                  <a:cubicBezTo>
                    <a:pt x="487" y="973"/>
                    <a:pt x="1308" y="2250"/>
                    <a:pt x="1885" y="3192"/>
                  </a:cubicBezTo>
                  <a:lnTo>
                    <a:pt x="16992" y="3192"/>
                  </a:lnTo>
                  <a:lnTo>
                    <a:pt x="17417"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8"/>
            <p:cNvSpPr/>
            <p:nvPr/>
          </p:nvSpPr>
          <p:spPr>
            <a:xfrm>
              <a:off x="6755270" y="3012405"/>
              <a:ext cx="336683" cy="171648"/>
            </a:xfrm>
            <a:custGeom>
              <a:avLst/>
              <a:gdLst/>
              <a:ahLst/>
              <a:cxnLst/>
              <a:rect l="l" t="t" r="r" b="b"/>
              <a:pathLst>
                <a:path w="6263" h="3193" extrusionOk="0">
                  <a:moveTo>
                    <a:pt x="1" y="1"/>
                  </a:moveTo>
                  <a:cubicBezTo>
                    <a:pt x="487" y="912"/>
                    <a:pt x="1308" y="2250"/>
                    <a:pt x="1794" y="3192"/>
                  </a:cubicBezTo>
                  <a:lnTo>
                    <a:pt x="6262" y="3192"/>
                  </a:lnTo>
                  <a:cubicBezTo>
                    <a:pt x="5685" y="2250"/>
                    <a:pt x="4864" y="973"/>
                    <a:pt x="4378" y="1"/>
                  </a:cubicBezTo>
                  <a:close/>
                </a:path>
              </a:pathLst>
            </a:custGeom>
            <a:solidFill>
              <a:srgbClr val="FFBB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8"/>
            <p:cNvSpPr/>
            <p:nvPr/>
          </p:nvSpPr>
          <p:spPr>
            <a:xfrm>
              <a:off x="6098394" y="2563037"/>
              <a:ext cx="2099714" cy="449413"/>
            </a:xfrm>
            <a:custGeom>
              <a:avLst/>
              <a:gdLst/>
              <a:ahLst/>
              <a:cxnLst/>
              <a:rect l="l" t="t" r="r" b="b"/>
              <a:pathLst>
                <a:path w="39059" h="8360" extrusionOk="0">
                  <a:moveTo>
                    <a:pt x="8511" y="1"/>
                  </a:moveTo>
                  <a:lnTo>
                    <a:pt x="1" y="8360"/>
                  </a:lnTo>
                  <a:lnTo>
                    <a:pt x="34105" y="8360"/>
                  </a:lnTo>
                  <a:lnTo>
                    <a:pt x="39059" y="639"/>
                  </a:lnTo>
                  <a:lnTo>
                    <a:pt x="8511" y="1"/>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8"/>
            <p:cNvSpPr/>
            <p:nvPr/>
          </p:nvSpPr>
          <p:spPr>
            <a:xfrm>
              <a:off x="6967724" y="2590830"/>
              <a:ext cx="643800" cy="364422"/>
            </a:xfrm>
            <a:custGeom>
              <a:avLst/>
              <a:gdLst/>
              <a:ahLst/>
              <a:cxnLst/>
              <a:rect l="l" t="t" r="r" b="b"/>
              <a:pathLst>
                <a:path w="11976" h="6779" extrusionOk="0">
                  <a:moveTo>
                    <a:pt x="10851" y="578"/>
                  </a:moveTo>
                  <a:cubicBezTo>
                    <a:pt x="11034" y="578"/>
                    <a:pt x="11186" y="700"/>
                    <a:pt x="11186" y="852"/>
                  </a:cubicBezTo>
                  <a:cubicBezTo>
                    <a:pt x="11186" y="1004"/>
                    <a:pt x="11034" y="1125"/>
                    <a:pt x="10851" y="1125"/>
                  </a:cubicBezTo>
                  <a:cubicBezTo>
                    <a:pt x="10669" y="1125"/>
                    <a:pt x="10517" y="1004"/>
                    <a:pt x="10517" y="852"/>
                  </a:cubicBezTo>
                  <a:cubicBezTo>
                    <a:pt x="10517" y="700"/>
                    <a:pt x="10639" y="578"/>
                    <a:pt x="10851" y="578"/>
                  </a:cubicBezTo>
                  <a:close/>
                  <a:moveTo>
                    <a:pt x="10183" y="2827"/>
                  </a:moveTo>
                  <a:cubicBezTo>
                    <a:pt x="10365" y="2827"/>
                    <a:pt x="10517" y="2949"/>
                    <a:pt x="10517" y="3101"/>
                  </a:cubicBezTo>
                  <a:cubicBezTo>
                    <a:pt x="10517" y="3253"/>
                    <a:pt x="10365" y="3374"/>
                    <a:pt x="10183" y="3374"/>
                  </a:cubicBezTo>
                  <a:cubicBezTo>
                    <a:pt x="10000" y="3374"/>
                    <a:pt x="9848" y="3253"/>
                    <a:pt x="9848" y="3101"/>
                  </a:cubicBezTo>
                  <a:cubicBezTo>
                    <a:pt x="9848" y="2949"/>
                    <a:pt x="10000" y="2827"/>
                    <a:pt x="10183" y="2827"/>
                  </a:cubicBezTo>
                  <a:close/>
                  <a:moveTo>
                    <a:pt x="9180" y="5563"/>
                  </a:moveTo>
                  <a:cubicBezTo>
                    <a:pt x="9392" y="5563"/>
                    <a:pt x="9514" y="5684"/>
                    <a:pt x="9514" y="5836"/>
                  </a:cubicBezTo>
                  <a:cubicBezTo>
                    <a:pt x="9514" y="5988"/>
                    <a:pt x="9362" y="6110"/>
                    <a:pt x="9180" y="6110"/>
                  </a:cubicBezTo>
                  <a:cubicBezTo>
                    <a:pt x="8997" y="6110"/>
                    <a:pt x="8845" y="5988"/>
                    <a:pt x="8845" y="5836"/>
                  </a:cubicBezTo>
                  <a:cubicBezTo>
                    <a:pt x="8845" y="5684"/>
                    <a:pt x="8997" y="5563"/>
                    <a:pt x="9180" y="5563"/>
                  </a:cubicBezTo>
                  <a:close/>
                  <a:moveTo>
                    <a:pt x="3131" y="1"/>
                  </a:moveTo>
                  <a:lnTo>
                    <a:pt x="0" y="6779"/>
                  </a:lnTo>
                  <a:lnTo>
                    <a:pt x="9848" y="6779"/>
                  </a:lnTo>
                  <a:lnTo>
                    <a:pt x="11976" y="1"/>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8"/>
            <p:cNvSpPr/>
            <p:nvPr/>
          </p:nvSpPr>
          <p:spPr>
            <a:xfrm>
              <a:off x="7401394" y="2602603"/>
              <a:ext cx="111439" cy="332759"/>
            </a:xfrm>
            <a:custGeom>
              <a:avLst/>
              <a:gdLst/>
              <a:ahLst/>
              <a:cxnLst/>
              <a:rect l="l" t="t" r="r" b="b"/>
              <a:pathLst>
                <a:path w="2073" h="6190" extrusionOk="0">
                  <a:moveTo>
                    <a:pt x="1983" y="0"/>
                  </a:moveTo>
                  <a:cubicBezTo>
                    <a:pt x="1950" y="0"/>
                    <a:pt x="1916" y="17"/>
                    <a:pt x="1903" y="55"/>
                  </a:cubicBezTo>
                  <a:cubicBezTo>
                    <a:pt x="1143" y="2000"/>
                    <a:pt x="535" y="4098"/>
                    <a:pt x="18" y="6104"/>
                  </a:cubicBezTo>
                  <a:cubicBezTo>
                    <a:pt x="1" y="6157"/>
                    <a:pt x="34" y="6189"/>
                    <a:pt x="72" y="6189"/>
                  </a:cubicBezTo>
                  <a:cubicBezTo>
                    <a:pt x="98" y="6189"/>
                    <a:pt x="127" y="6172"/>
                    <a:pt x="140" y="6134"/>
                  </a:cubicBezTo>
                  <a:cubicBezTo>
                    <a:pt x="900" y="4219"/>
                    <a:pt x="1568" y="2122"/>
                    <a:pt x="2055" y="85"/>
                  </a:cubicBezTo>
                  <a:cubicBezTo>
                    <a:pt x="2072" y="32"/>
                    <a:pt x="2029" y="0"/>
                    <a:pt x="1983"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8"/>
            <p:cNvSpPr/>
            <p:nvPr/>
          </p:nvSpPr>
          <p:spPr>
            <a:xfrm>
              <a:off x="7033040" y="2843818"/>
              <a:ext cx="444521" cy="19514"/>
            </a:xfrm>
            <a:custGeom>
              <a:avLst/>
              <a:gdLst/>
              <a:ahLst/>
              <a:cxnLst/>
              <a:rect l="l" t="t" r="r" b="b"/>
              <a:pathLst>
                <a:path w="8269" h="363" extrusionOk="0">
                  <a:moveTo>
                    <a:pt x="5181" y="0"/>
                  </a:moveTo>
                  <a:cubicBezTo>
                    <a:pt x="3355" y="0"/>
                    <a:pt x="1369" y="52"/>
                    <a:pt x="92" y="127"/>
                  </a:cubicBezTo>
                  <a:cubicBezTo>
                    <a:pt x="1" y="127"/>
                    <a:pt x="1" y="249"/>
                    <a:pt x="92" y="249"/>
                  </a:cubicBezTo>
                  <a:cubicBezTo>
                    <a:pt x="1126" y="325"/>
                    <a:pt x="2630" y="363"/>
                    <a:pt x="4135" y="363"/>
                  </a:cubicBezTo>
                  <a:cubicBezTo>
                    <a:pt x="5639" y="363"/>
                    <a:pt x="7144" y="325"/>
                    <a:pt x="8177" y="249"/>
                  </a:cubicBezTo>
                  <a:cubicBezTo>
                    <a:pt x="8269" y="219"/>
                    <a:pt x="8269" y="97"/>
                    <a:pt x="8177" y="67"/>
                  </a:cubicBezTo>
                  <a:cubicBezTo>
                    <a:pt x="7376" y="20"/>
                    <a:pt x="6309" y="0"/>
                    <a:pt x="5181"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8"/>
            <p:cNvSpPr/>
            <p:nvPr/>
          </p:nvSpPr>
          <p:spPr>
            <a:xfrm>
              <a:off x="7047770" y="2781620"/>
              <a:ext cx="446133" cy="18224"/>
            </a:xfrm>
            <a:custGeom>
              <a:avLst/>
              <a:gdLst/>
              <a:ahLst/>
              <a:cxnLst/>
              <a:rect l="l" t="t" r="r" b="b"/>
              <a:pathLst>
                <a:path w="8299" h="339" extrusionOk="0">
                  <a:moveTo>
                    <a:pt x="5020" y="1"/>
                  </a:moveTo>
                  <a:cubicBezTo>
                    <a:pt x="3239" y="1"/>
                    <a:pt x="1332" y="44"/>
                    <a:pt x="92" y="99"/>
                  </a:cubicBezTo>
                  <a:cubicBezTo>
                    <a:pt x="0" y="99"/>
                    <a:pt x="0" y="251"/>
                    <a:pt x="92" y="251"/>
                  </a:cubicBezTo>
                  <a:cubicBezTo>
                    <a:pt x="1067" y="308"/>
                    <a:pt x="2463" y="339"/>
                    <a:pt x="3883" y="339"/>
                  </a:cubicBezTo>
                  <a:cubicBezTo>
                    <a:pt x="5470" y="339"/>
                    <a:pt x="7086" y="301"/>
                    <a:pt x="8177" y="221"/>
                  </a:cubicBezTo>
                  <a:cubicBezTo>
                    <a:pt x="8298" y="221"/>
                    <a:pt x="8268" y="69"/>
                    <a:pt x="8177" y="69"/>
                  </a:cubicBezTo>
                  <a:cubicBezTo>
                    <a:pt x="7338" y="20"/>
                    <a:pt x="6207" y="1"/>
                    <a:pt x="5020" y="1"/>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8"/>
            <p:cNvSpPr/>
            <p:nvPr/>
          </p:nvSpPr>
          <p:spPr>
            <a:xfrm>
              <a:off x="7090240" y="2729420"/>
              <a:ext cx="415115" cy="17579"/>
            </a:xfrm>
            <a:custGeom>
              <a:avLst/>
              <a:gdLst/>
              <a:ahLst/>
              <a:cxnLst/>
              <a:rect l="l" t="t" r="r" b="b"/>
              <a:pathLst>
                <a:path w="7722" h="327" extrusionOk="0">
                  <a:moveTo>
                    <a:pt x="4830" y="1"/>
                  </a:moveTo>
                  <a:cubicBezTo>
                    <a:pt x="3132" y="1"/>
                    <a:pt x="1275" y="53"/>
                    <a:pt x="92" y="128"/>
                  </a:cubicBezTo>
                  <a:cubicBezTo>
                    <a:pt x="1" y="128"/>
                    <a:pt x="1" y="249"/>
                    <a:pt x="92" y="249"/>
                  </a:cubicBezTo>
                  <a:cubicBezTo>
                    <a:pt x="932" y="303"/>
                    <a:pt x="2110" y="327"/>
                    <a:pt x="3330" y="327"/>
                  </a:cubicBezTo>
                  <a:cubicBezTo>
                    <a:pt x="4893" y="327"/>
                    <a:pt x="6524" y="287"/>
                    <a:pt x="7600" y="219"/>
                  </a:cubicBezTo>
                  <a:cubicBezTo>
                    <a:pt x="7721" y="189"/>
                    <a:pt x="7691" y="67"/>
                    <a:pt x="7600" y="67"/>
                  </a:cubicBezTo>
                  <a:cubicBezTo>
                    <a:pt x="6868" y="20"/>
                    <a:pt x="5880" y="1"/>
                    <a:pt x="4830" y="1"/>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8"/>
            <p:cNvSpPr/>
            <p:nvPr/>
          </p:nvSpPr>
          <p:spPr>
            <a:xfrm>
              <a:off x="7098411" y="2679209"/>
              <a:ext cx="415115" cy="17686"/>
            </a:xfrm>
            <a:custGeom>
              <a:avLst/>
              <a:gdLst/>
              <a:ahLst/>
              <a:cxnLst/>
              <a:rect l="l" t="t" r="r" b="b"/>
              <a:pathLst>
                <a:path w="7722" h="329" extrusionOk="0">
                  <a:moveTo>
                    <a:pt x="5146" y="0"/>
                  </a:moveTo>
                  <a:cubicBezTo>
                    <a:pt x="3368" y="0"/>
                    <a:pt x="1365" y="60"/>
                    <a:pt x="92" y="119"/>
                  </a:cubicBezTo>
                  <a:cubicBezTo>
                    <a:pt x="1" y="119"/>
                    <a:pt x="1" y="241"/>
                    <a:pt x="92" y="241"/>
                  </a:cubicBezTo>
                  <a:cubicBezTo>
                    <a:pt x="1010" y="298"/>
                    <a:pt x="2308" y="329"/>
                    <a:pt x="3627" y="329"/>
                  </a:cubicBezTo>
                  <a:cubicBezTo>
                    <a:pt x="5102" y="329"/>
                    <a:pt x="6603" y="291"/>
                    <a:pt x="7630" y="211"/>
                  </a:cubicBezTo>
                  <a:cubicBezTo>
                    <a:pt x="7721" y="211"/>
                    <a:pt x="7721" y="59"/>
                    <a:pt x="7630" y="59"/>
                  </a:cubicBezTo>
                  <a:cubicBezTo>
                    <a:pt x="6958" y="17"/>
                    <a:pt x="6083" y="0"/>
                    <a:pt x="5146"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8"/>
            <p:cNvSpPr/>
            <p:nvPr/>
          </p:nvSpPr>
          <p:spPr>
            <a:xfrm>
              <a:off x="7114753" y="2628139"/>
              <a:ext cx="415115" cy="17579"/>
            </a:xfrm>
            <a:custGeom>
              <a:avLst/>
              <a:gdLst/>
              <a:ahLst/>
              <a:cxnLst/>
              <a:rect l="l" t="t" r="r" b="b"/>
              <a:pathLst>
                <a:path w="7722" h="327" extrusionOk="0">
                  <a:moveTo>
                    <a:pt x="4830" y="0"/>
                  </a:moveTo>
                  <a:cubicBezTo>
                    <a:pt x="3132" y="0"/>
                    <a:pt x="1275" y="52"/>
                    <a:pt x="92" y="127"/>
                  </a:cubicBezTo>
                  <a:cubicBezTo>
                    <a:pt x="1" y="127"/>
                    <a:pt x="1" y="249"/>
                    <a:pt x="92" y="249"/>
                  </a:cubicBezTo>
                  <a:cubicBezTo>
                    <a:pt x="931" y="302"/>
                    <a:pt x="2110" y="326"/>
                    <a:pt x="3330" y="326"/>
                  </a:cubicBezTo>
                  <a:cubicBezTo>
                    <a:pt x="4893" y="326"/>
                    <a:pt x="6524" y="287"/>
                    <a:pt x="7600" y="218"/>
                  </a:cubicBezTo>
                  <a:cubicBezTo>
                    <a:pt x="7721" y="188"/>
                    <a:pt x="7691" y="66"/>
                    <a:pt x="7600" y="66"/>
                  </a:cubicBezTo>
                  <a:cubicBezTo>
                    <a:pt x="6868" y="20"/>
                    <a:pt x="5880" y="0"/>
                    <a:pt x="4830"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8"/>
            <p:cNvSpPr/>
            <p:nvPr/>
          </p:nvSpPr>
          <p:spPr>
            <a:xfrm>
              <a:off x="6162098" y="2700337"/>
              <a:ext cx="822974" cy="310503"/>
            </a:xfrm>
            <a:custGeom>
              <a:avLst/>
              <a:gdLst/>
              <a:ahLst/>
              <a:cxnLst/>
              <a:rect l="l" t="t" r="r" b="b"/>
              <a:pathLst>
                <a:path w="15309" h="5776" extrusionOk="0">
                  <a:moveTo>
                    <a:pt x="4864" y="0"/>
                  </a:moveTo>
                  <a:cubicBezTo>
                    <a:pt x="4104" y="1672"/>
                    <a:pt x="1" y="4377"/>
                    <a:pt x="1" y="4377"/>
                  </a:cubicBezTo>
                  <a:lnTo>
                    <a:pt x="9576" y="5775"/>
                  </a:lnTo>
                  <a:cubicBezTo>
                    <a:pt x="10062" y="5410"/>
                    <a:pt x="14257" y="3647"/>
                    <a:pt x="14895" y="2219"/>
                  </a:cubicBezTo>
                  <a:cubicBezTo>
                    <a:pt x="15309" y="1273"/>
                    <a:pt x="14265" y="1106"/>
                    <a:pt x="13480" y="1106"/>
                  </a:cubicBezTo>
                  <a:cubicBezTo>
                    <a:pt x="13055" y="1106"/>
                    <a:pt x="12706" y="1155"/>
                    <a:pt x="12706" y="1155"/>
                  </a:cubicBezTo>
                  <a:lnTo>
                    <a:pt x="4864"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8"/>
            <p:cNvSpPr/>
            <p:nvPr/>
          </p:nvSpPr>
          <p:spPr>
            <a:xfrm>
              <a:off x="6209513" y="2698670"/>
              <a:ext cx="743520" cy="272927"/>
            </a:xfrm>
            <a:custGeom>
              <a:avLst/>
              <a:gdLst/>
              <a:ahLst/>
              <a:cxnLst/>
              <a:rect l="l" t="t" r="r" b="b"/>
              <a:pathLst>
                <a:path w="13831" h="5077" extrusionOk="0">
                  <a:moveTo>
                    <a:pt x="3982" y="1"/>
                  </a:moveTo>
                  <a:lnTo>
                    <a:pt x="0" y="3709"/>
                  </a:lnTo>
                  <a:lnTo>
                    <a:pt x="9271" y="5077"/>
                  </a:lnTo>
                  <a:cubicBezTo>
                    <a:pt x="11490" y="4560"/>
                    <a:pt x="13830" y="2189"/>
                    <a:pt x="13830" y="2189"/>
                  </a:cubicBezTo>
                  <a:lnTo>
                    <a:pt x="11824" y="1642"/>
                  </a:lnTo>
                  <a:lnTo>
                    <a:pt x="3982" y="1"/>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8"/>
            <p:cNvSpPr/>
            <p:nvPr/>
          </p:nvSpPr>
          <p:spPr>
            <a:xfrm>
              <a:off x="6201342" y="2672543"/>
              <a:ext cx="743520" cy="272927"/>
            </a:xfrm>
            <a:custGeom>
              <a:avLst/>
              <a:gdLst/>
              <a:ahLst/>
              <a:cxnLst/>
              <a:rect l="l" t="t" r="r" b="b"/>
              <a:pathLst>
                <a:path w="13831" h="5077" extrusionOk="0">
                  <a:moveTo>
                    <a:pt x="4013" y="0"/>
                  </a:moveTo>
                  <a:lnTo>
                    <a:pt x="0" y="3678"/>
                  </a:lnTo>
                  <a:lnTo>
                    <a:pt x="9271" y="5076"/>
                  </a:lnTo>
                  <a:cubicBezTo>
                    <a:pt x="11490" y="4560"/>
                    <a:pt x="13831" y="2158"/>
                    <a:pt x="13831" y="2158"/>
                  </a:cubicBezTo>
                  <a:lnTo>
                    <a:pt x="11824" y="1642"/>
                  </a:lnTo>
                  <a:lnTo>
                    <a:pt x="4013" y="0"/>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8"/>
            <p:cNvSpPr/>
            <p:nvPr/>
          </p:nvSpPr>
          <p:spPr>
            <a:xfrm>
              <a:off x="6165377" y="2651094"/>
              <a:ext cx="803997" cy="273142"/>
            </a:xfrm>
            <a:custGeom>
              <a:avLst/>
              <a:gdLst/>
              <a:ahLst/>
              <a:cxnLst/>
              <a:rect l="l" t="t" r="r" b="b"/>
              <a:pathLst>
                <a:path w="14956" h="5081" extrusionOk="0">
                  <a:moveTo>
                    <a:pt x="6080" y="1"/>
                  </a:moveTo>
                  <a:cubicBezTo>
                    <a:pt x="5717" y="1"/>
                    <a:pt x="5440" y="29"/>
                    <a:pt x="5290" y="95"/>
                  </a:cubicBezTo>
                  <a:cubicBezTo>
                    <a:pt x="4135" y="582"/>
                    <a:pt x="1" y="3652"/>
                    <a:pt x="1" y="3652"/>
                  </a:cubicBezTo>
                  <a:lnTo>
                    <a:pt x="9697" y="5080"/>
                  </a:lnTo>
                  <a:cubicBezTo>
                    <a:pt x="10123" y="4807"/>
                    <a:pt x="14074" y="3013"/>
                    <a:pt x="14500" y="2041"/>
                  </a:cubicBezTo>
                  <a:cubicBezTo>
                    <a:pt x="14955" y="1098"/>
                    <a:pt x="13314" y="977"/>
                    <a:pt x="13314" y="977"/>
                  </a:cubicBezTo>
                  <a:cubicBezTo>
                    <a:pt x="13314" y="977"/>
                    <a:pt x="8211" y="1"/>
                    <a:pt x="6080"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8"/>
            <p:cNvSpPr/>
            <p:nvPr/>
          </p:nvSpPr>
          <p:spPr>
            <a:xfrm>
              <a:off x="6135971" y="2847366"/>
              <a:ext cx="576872" cy="163477"/>
            </a:xfrm>
            <a:custGeom>
              <a:avLst/>
              <a:gdLst/>
              <a:ahLst/>
              <a:cxnLst/>
              <a:rect l="l" t="t" r="r" b="b"/>
              <a:pathLst>
                <a:path w="10731" h="3041" extrusionOk="0">
                  <a:moveTo>
                    <a:pt x="548" y="1"/>
                  </a:moveTo>
                  <a:cubicBezTo>
                    <a:pt x="1" y="1308"/>
                    <a:pt x="487" y="1642"/>
                    <a:pt x="487" y="1642"/>
                  </a:cubicBezTo>
                  <a:lnTo>
                    <a:pt x="10062" y="3040"/>
                  </a:lnTo>
                  <a:cubicBezTo>
                    <a:pt x="10730" y="2584"/>
                    <a:pt x="10244" y="1429"/>
                    <a:pt x="10244" y="1429"/>
                  </a:cubicBezTo>
                  <a:lnTo>
                    <a:pt x="548"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8"/>
            <p:cNvSpPr/>
            <p:nvPr/>
          </p:nvSpPr>
          <p:spPr>
            <a:xfrm>
              <a:off x="6577168" y="2644750"/>
              <a:ext cx="305611" cy="382431"/>
            </a:xfrm>
            <a:custGeom>
              <a:avLst/>
              <a:gdLst/>
              <a:ahLst/>
              <a:cxnLst/>
              <a:rect l="l" t="t" r="r" b="b"/>
              <a:pathLst>
                <a:path w="5685" h="7114" extrusionOk="0">
                  <a:moveTo>
                    <a:pt x="1429" y="1"/>
                  </a:moveTo>
                  <a:lnTo>
                    <a:pt x="0" y="730"/>
                  </a:lnTo>
                  <a:lnTo>
                    <a:pt x="4256" y="7113"/>
                  </a:lnTo>
                  <a:lnTo>
                    <a:pt x="5684" y="6384"/>
                  </a:lnTo>
                  <a:lnTo>
                    <a:pt x="5654" y="6353"/>
                  </a:lnTo>
                  <a:lnTo>
                    <a:pt x="5472" y="6444"/>
                  </a:lnTo>
                  <a:cubicBezTo>
                    <a:pt x="5472" y="6444"/>
                    <a:pt x="5441" y="6444"/>
                    <a:pt x="5441" y="6414"/>
                  </a:cubicBezTo>
                  <a:lnTo>
                    <a:pt x="5654" y="6323"/>
                  </a:lnTo>
                  <a:lnTo>
                    <a:pt x="5563" y="6201"/>
                  </a:lnTo>
                  <a:lnTo>
                    <a:pt x="5381" y="6292"/>
                  </a:lnTo>
                  <a:lnTo>
                    <a:pt x="5350" y="6292"/>
                  </a:lnTo>
                  <a:cubicBezTo>
                    <a:pt x="5350" y="6262"/>
                    <a:pt x="5350" y="6262"/>
                    <a:pt x="5350" y="6262"/>
                  </a:cubicBezTo>
                  <a:lnTo>
                    <a:pt x="5532" y="6171"/>
                  </a:lnTo>
                  <a:lnTo>
                    <a:pt x="5472" y="6049"/>
                  </a:lnTo>
                  <a:lnTo>
                    <a:pt x="5289" y="6140"/>
                  </a:lnTo>
                  <a:lnTo>
                    <a:pt x="5259" y="6140"/>
                  </a:lnTo>
                  <a:cubicBezTo>
                    <a:pt x="5229" y="6110"/>
                    <a:pt x="5259" y="6110"/>
                    <a:pt x="5259" y="6110"/>
                  </a:cubicBezTo>
                  <a:lnTo>
                    <a:pt x="5441" y="6019"/>
                  </a:lnTo>
                  <a:lnTo>
                    <a:pt x="5381" y="5928"/>
                  </a:lnTo>
                  <a:lnTo>
                    <a:pt x="5107" y="6049"/>
                  </a:lnTo>
                  <a:cubicBezTo>
                    <a:pt x="5077" y="6049"/>
                    <a:pt x="5046" y="6049"/>
                    <a:pt x="5016" y="6019"/>
                  </a:cubicBezTo>
                  <a:cubicBezTo>
                    <a:pt x="5016" y="6019"/>
                    <a:pt x="5016" y="5989"/>
                    <a:pt x="5046" y="5958"/>
                  </a:cubicBezTo>
                  <a:lnTo>
                    <a:pt x="5320" y="5837"/>
                  </a:lnTo>
                  <a:lnTo>
                    <a:pt x="5259" y="5715"/>
                  </a:lnTo>
                  <a:lnTo>
                    <a:pt x="5046" y="5806"/>
                  </a:lnTo>
                  <a:lnTo>
                    <a:pt x="5016" y="5806"/>
                  </a:lnTo>
                  <a:cubicBezTo>
                    <a:pt x="5016" y="5776"/>
                    <a:pt x="5016" y="5776"/>
                    <a:pt x="5046" y="5776"/>
                  </a:cubicBezTo>
                  <a:lnTo>
                    <a:pt x="5229" y="5685"/>
                  </a:lnTo>
                  <a:lnTo>
                    <a:pt x="5168" y="5593"/>
                  </a:lnTo>
                  <a:lnTo>
                    <a:pt x="4985" y="5685"/>
                  </a:lnTo>
                  <a:cubicBezTo>
                    <a:pt x="4955" y="5685"/>
                    <a:pt x="4955" y="5685"/>
                    <a:pt x="4955" y="5654"/>
                  </a:cubicBezTo>
                  <a:lnTo>
                    <a:pt x="5137" y="5563"/>
                  </a:lnTo>
                  <a:lnTo>
                    <a:pt x="5077" y="5441"/>
                  </a:lnTo>
                  <a:lnTo>
                    <a:pt x="4894" y="5533"/>
                  </a:lnTo>
                  <a:lnTo>
                    <a:pt x="4864" y="5533"/>
                  </a:lnTo>
                  <a:cubicBezTo>
                    <a:pt x="4833" y="5533"/>
                    <a:pt x="4833" y="5502"/>
                    <a:pt x="4864" y="5502"/>
                  </a:cubicBezTo>
                  <a:lnTo>
                    <a:pt x="5046" y="5411"/>
                  </a:lnTo>
                  <a:lnTo>
                    <a:pt x="4955" y="5289"/>
                  </a:lnTo>
                  <a:lnTo>
                    <a:pt x="4773" y="5381"/>
                  </a:lnTo>
                  <a:lnTo>
                    <a:pt x="4742" y="5381"/>
                  </a:lnTo>
                  <a:cubicBezTo>
                    <a:pt x="4742" y="5381"/>
                    <a:pt x="4742" y="5350"/>
                    <a:pt x="4773" y="5350"/>
                  </a:cubicBezTo>
                  <a:lnTo>
                    <a:pt x="4955" y="5259"/>
                  </a:lnTo>
                  <a:lnTo>
                    <a:pt x="4864" y="5168"/>
                  </a:lnTo>
                  <a:lnTo>
                    <a:pt x="4681" y="5229"/>
                  </a:lnTo>
                  <a:cubicBezTo>
                    <a:pt x="4681" y="5239"/>
                    <a:pt x="4678" y="5242"/>
                    <a:pt x="4674" y="5242"/>
                  </a:cubicBezTo>
                  <a:cubicBezTo>
                    <a:pt x="4665" y="5242"/>
                    <a:pt x="4651" y="5229"/>
                    <a:pt x="4651" y="5229"/>
                  </a:cubicBezTo>
                  <a:cubicBezTo>
                    <a:pt x="4651" y="5229"/>
                    <a:pt x="4651" y="5198"/>
                    <a:pt x="4651" y="5198"/>
                  </a:cubicBezTo>
                  <a:lnTo>
                    <a:pt x="4833" y="5137"/>
                  </a:lnTo>
                  <a:lnTo>
                    <a:pt x="4773" y="5016"/>
                  </a:lnTo>
                  <a:lnTo>
                    <a:pt x="4499" y="5137"/>
                  </a:lnTo>
                  <a:cubicBezTo>
                    <a:pt x="4484" y="5153"/>
                    <a:pt x="4469" y="5160"/>
                    <a:pt x="4453" y="5160"/>
                  </a:cubicBezTo>
                  <a:cubicBezTo>
                    <a:pt x="4438" y="5160"/>
                    <a:pt x="4423" y="5153"/>
                    <a:pt x="4408" y="5137"/>
                  </a:cubicBezTo>
                  <a:cubicBezTo>
                    <a:pt x="4408" y="5107"/>
                    <a:pt x="4408" y="5077"/>
                    <a:pt x="4438" y="5077"/>
                  </a:cubicBezTo>
                  <a:lnTo>
                    <a:pt x="4712" y="4955"/>
                  </a:lnTo>
                  <a:lnTo>
                    <a:pt x="4651" y="4833"/>
                  </a:lnTo>
                  <a:lnTo>
                    <a:pt x="4469" y="4925"/>
                  </a:lnTo>
                  <a:cubicBezTo>
                    <a:pt x="4438" y="4925"/>
                    <a:pt x="4438" y="4925"/>
                    <a:pt x="4438" y="4894"/>
                  </a:cubicBezTo>
                  <a:lnTo>
                    <a:pt x="4621" y="4803"/>
                  </a:lnTo>
                  <a:lnTo>
                    <a:pt x="4560" y="4712"/>
                  </a:lnTo>
                  <a:lnTo>
                    <a:pt x="4377" y="4773"/>
                  </a:lnTo>
                  <a:cubicBezTo>
                    <a:pt x="4367" y="4783"/>
                    <a:pt x="4361" y="4786"/>
                    <a:pt x="4356" y="4786"/>
                  </a:cubicBezTo>
                  <a:cubicBezTo>
                    <a:pt x="4347" y="4786"/>
                    <a:pt x="4347" y="4773"/>
                    <a:pt x="4347" y="4773"/>
                  </a:cubicBezTo>
                  <a:cubicBezTo>
                    <a:pt x="4347" y="4773"/>
                    <a:pt x="4347" y="4742"/>
                    <a:pt x="4347" y="4742"/>
                  </a:cubicBezTo>
                  <a:lnTo>
                    <a:pt x="4529" y="4651"/>
                  </a:lnTo>
                  <a:lnTo>
                    <a:pt x="4469" y="4560"/>
                  </a:lnTo>
                  <a:lnTo>
                    <a:pt x="4286" y="4651"/>
                  </a:lnTo>
                  <a:lnTo>
                    <a:pt x="4256" y="4651"/>
                  </a:lnTo>
                  <a:cubicBezTo>
                    <a:pt x="4256" y="4621"/>
                    <a:pt x="4256" y="4621"/>
                    <a:pt x="4256" y="4621"/>
                  </a:cubicBezTo>
                  <a:lnTo>
                    <a:pt x="4438" y="4530"/>
                  </a:lnTo>
                  <a:lnTo>
                    <a:pt x="4377" y="4408"/>
                  </a:lnTo>
                  <a:lnTo>
                    <a:pt x="4195" y="4499"/>
                  </a:lnTo>
                  <a:lnTo>
                    <a:pt x="4165" y="4499"/>
                  </a:lnTo>
                  <a:cubicBezTo>
                    <a:pt x="4134" y="4469"/>
                    <a:pt x="4134" y="4469"/>
                    <a:pt x="4165" y="4469"/>
                  </a:cubicBezTo>
                  <a:lnTo>
                    <a:pt x="4347" y="4378"/>
                  </a:lnTo>
                  <a:lnTo>
                    <a:pt x="4256" y="4256"/>
                  </a:lnTo>
                  <a:lnTo>
                    <a:pt x="4074" y="4347"/>
                  </a:lnTo>
                  <a:lnTo>
                    <a:pt x="4043" y="4347"/>
                  </a:lnTo>
                  <a:cubicBezTo>
                    <a:pt x="4043" y="4347"/>
                    <a:pt x="4043" y="4317"/>
                    <a:pt x="4074" y="4317"/>
                  </a:cubicBezTo>
                  <a:lnTo>
                    <a:pt x="4256" y="4226"/>
                  </a:lnTo>
                  <a:lnTo>
                    <a:pt x="4165" y="4134"/>
                  </a:lnTo>
                  <a:lnTo>
                    <a:pt x="3891" y="4256"/>
                  </a:lnTo>
                  <a:cubicBezTo>
                    <a:pt x="3861" y="4256"/>
                    <a:pt x="3830" y="4256"/>
                    <a:pt x="3830" y="4226"/>
                  </a:cubicBezTo>
                  <a:cubicBezTo>
                    <a:pt x="3800" y="4226"/>
                    <a:pt x="3830" y="4195"/>
                    <a:pt x="3830" y="4165"/>
                  </a:cubicBezTo>
                  <a:lnTo>
                    <a:pt x="4134" y="4043"/>
                  </a:lnTo>
                  <a:lnTo>
                    <a:pt x="4043" y="3922"/>
                  </a:lnTo>
                  <a:lnTo>
                    <a:pt x="3861" y="4013"/>
                  </a:lnTo>
                  <a:lnTo>
                    <a:pt x="3830" y="4013"/>
                  </a:lnTo>
                  <a:cubicBezTo>
                    <a:pt x="3830" y="4013"/>
                    <a:pt x="3830" y="3982"/>
                    <a:pt x="3830" y="3982"/>
                  </a:cubicBezTo>
                  <a:lnTo>
                    <a:pt x="4013" y="3891"/>
                  </a:lnTo>
                  <a:lnTo>
                    <a:pt x="3952" y="3800"/>
                  </a:lnTo>
                  <a:lnTo>
                    <a:pt x="3770" y="3891"/>
                  </a:lnTo>
                  <a:lnTo>
                    <a:pt x="3739" y="3891"/>
                  </a:lnTo>
                  <a:cubicBezTo>
                    <a:pt x="3739" y="3861"/>
                    <a:pt x="3739" y="3861"/>
                    <a:pt x="3739" y="3861"/>
                  </a:cubicBezTo>
                  <a:lnTo>
                    <a:pt x="3952" y="3770"/>
                  </a:lnTo>
                  <a:lnTo>
                    <a:pt x="3861" y="3678"/>
                  </a:lnTo>
                  <a:lnTo>
                    <a:pt x="3678" y="3739"/>
                  </a:lnTo>
                  <a:cubicBezTo>
                    <a:pt x="3678" y="3749"/>
                    <a:pt x="3675" y="3753"/>
                    <a:pt x="3670" y="3753"/>
                  </a:cubicBezTo>
                  <a:cubicBezTo>
                    <a:pt x="3661" y="3753"/>
                    <a:pt x="3648" y="3739"/>
                    <a:pt x="3648" y="3739"/>
                  </a:cubicBezTo>
                  <a:cubicBezTo>
                    <a:pt x="3648" y="3739"/>
                    <a:pt x="3648" y="3709"/>
                    <a:pt x="3648" y="3709"/>
                  </a:cubicBezTo>
                  <a:lnTo>
                    <a:pt x="3861" y="3618"/>
                  </a:lnTo>
                  <a:lnTo>
                    <a:pt x="3770" y="3526"/>
                  </a:lnTo>
                  <a:lnTo>
                    <a:pt x="3587" y="3618"/>
                  </a:lnTo>
                  <a:cubicBezTo>
                    <a:pt x="3587" y="3618"/>
                    <a:pt x="3557" y="3618"/>
                    <a:pt x="3557" y="3587"/>
                  </a:cubicBezTo>
                  <a:cubicBezTo>
                    <a:pt x="3557" y="3587"/>
                    <a:pt x="3557" y="3587"/>
                    <a:pt x="3557" y="3557"/>
                  </a:cubicBezTo>
                  <a:lnTo>
                    <a:pt x="3739" y="3496"/>
                  </a:lnTo>
                  <a:lnTo>
                    <a:pt x="3678" y="3374"/>
                  </a:lnTo>
                  <a:lnTo>
                    <a:pt x="3496" y="3466"/>
                  </a:lnTo>
                  <a:lnTo>
                    <a:pt x="3466" y="3466"/>
                  </a:lnTo>
                  <a:cubicBezTo>
                    <a:pt x="3435" y="3435"/>
                    <a:pt x="3466" y="3435"/>
                    <a:pt x="3466" y="3435"/>
                  </a:cubicBezTo>
                  <a:lnTo>
                    <a:pt x="3648" y="3344"/>
                  </a:lnTo>
                  <a:lnTo>
                    <a:pt x="3587" y="3223"/>
                  </a:lnTo>
                  <a:lnTo>
                    <a:pt x="3314" y="3374"/>
                  </a:lnTo>
                  <a:cubicBezTo>
                    <a:pt x="3283" y="3374"/>
                    <a:pt x="3253" y="3374"/>
                    <a:pt x="3222" y="3344"/>
                  </a:cubicBezTo>
                  <a:cubicBezTo>
                    <a:pt x="3222" y="3314"/>
                    <a:pt x="3222" y="3314"/>
                    <a:pt x="3253" y="3283"/>
                  </a:cubicBezTo>
                  <a:lnTo>
                    <a:pt x="3526" y="3162"/>
                  </a:lnTo>
                  <a:lnTo>
                    <a:pt x="3466" y="3040"/>
                  </a:lnTo>
                  <a:lnTo>
                    <a:pt x="3253" y="3131"/>
                  </a:lnTo>
                  <a:lnTo>
                    <a:pt x="3222" y="3131"/>
                  </a:lnTo>
                  <a:cubicBezTo>
                    <a:pt x="3222" y="3131"/>
                    <a:pt x="3222" y="3101"/>
                    <a:pt x="3253" y="3101"/>
                  </a:cubicBezTo>
                  <a:lnTo>
                    <a:pt x="3435" y="3010"/>
                  </a:lnTo>
                  <a:lnTo>
                    <a:pt x="3374" y="2919"/>
                  </a:lnTo>
                  <a:lnTo>
                    <a:pt x="3192" y="3010"/>
                  </a:lnTo>
                  <a:lnTo>
                    <a:pt x="3162" y="3010"/>
                  </a:lnTo>
                  <a:cubicBezTo>
                    <a:pt x="3131" y="2979"/>
                    <a:pt x="3131" y="2979"/>
                    <a:pt x="3162" y="2979"/>
                  </a:cubicBezTo>
                  <a:lnTo>
                    <a:pt x="3344" y="2888"/>
                  </a:lnTo>
                  <a:lnTo>
                    <a:pt x="3283" y="2767"/>
                  </a:lnTo>
                  <a:lnTo>
                    <a:pt x="3101" y="2858"/>
                  </a:lnTo>
                  <a:lnTo>
                    <a:pt x="3070" y="2858"/>
                  </a:lnTo>
                  <a:cubicBezTo>
                    <a:pt x="3040" y="2858"/>
                    <a:pt x="3040" y="2827"/>
                    <a:pt x="3070" y="2827"/>
                  </a:cubicBezTo>
                  <a:lnTo>
                    <a:pt x="3253" y="2736"/>
                  </a:lnTo>
                  <a:lnTo>
                    <a:pt x="3162" y="2645"/>
                  </a:lnTo>
                  <a:lnTo>
                    <a:pt x="2979" y="2706"/>
                  </a:lnTo>
                  <a:cubicBezTo>
                    <a:pt x="2979" y="2716"/>
                    <a:pt x="2979" y="2719"/>
                    <a:pt x="2978" y="2719"/>
                  </a:cubicBezTo>
                  <a:cubicBezTo>
                    <a:pt x="2976" y="2719"/>
                    <a:pt x="2969" y="2706"/>
                    <a:pt x="2949" y="2706"/>
                  </a:cubicBezTo>
                  <a:cubicBezTo>
                    <a:pt x="2949" y="2706"/>
                    <a:pt x="2949" y="2675"/>
                    <a:pt x="2979" y="2675"/>
                  </a:cubicBezTo>
                  <a:lnTo>
                    <a:pt x="3162" y="2584"/>
                  </a:lnTo>
                  <a:lnTo>
                    <a:pt x="3070" y="2493"/>
                  </a:lnTo>
                  <a:lnTo>
                    <a:pt x="2888" y="2554"/>
                  </a:lnTo>
                  <a:cubicBezTo>
                    <a:pt x="2888" y="2564"/>
                    <a:pt x="2885" y="2567"/>
                    <a:pt x="2880" y="2567"/>
                  </a:cubicBezTo>
                  <a:cubicBezTo>
                    <a:pt x="2871" y="2567"/>
                    <a:pt x="2858" y="2554"/>
                    <a:pt x="2858" y="2554"/>
                  </a:cubicBezTo>
                  <a:cubicBezTo>
                    <a:pt x="2858" y="2554"/>
                    <a:pt x="2858" y="2523"/>
                    <a:pt x="2858" y="2523"/>
                  </a:cubicBezTo>
                  <a:lnTo>
                    <a:pt x="3040" y="2432"/>
                  </a:lnTo>
                  <a:lnTo>
                    <a:pt x="2979" y="2341"/>
                  </a:lnTo>
                  <a:lnTo>
                    <a:pt x="2706" y="2463"/>
                  </a:lnTo>
                  <a:cubicBezTo>
                    <a:pt x="2696" y="2473"/>
                    <a:pt x="2685" y="2476"/>
                    <a:pt x="2676" y="2476"/>
                  </a:cubicBezTo>
                  <a:cubicBezTo>
                    <a:pt x="2658" y="2476"/>
                    <a:pt x="2645" y="2463"/>
                    <a:pt x="2645" y="2463"/>
                  </a:cubicBezTo>
                  <a:cubicBezTo>
                    <a:pt x="2615" y="2432"/>
                    <a:pt x="2615" y="2402"/>
                    <a:pt x="2645" y="2402"/>
                  </a:cubicBezTo>
                  <a:lnTo>
                    <a:pt x="2918" y="2250"/>
                  </a:lnTo>
                  <a:lnTo>
                    <a:pt x="2858" y="2159"/>
                  </a:lnTo>
                  <a:lnTo>
                    <a:pt x="2675" y="2250"/>
                  </a:lnTo>
                  <a:cubicBezTo>
                    <a:pt x="2645" y="2250"/>
                    <a:pt x="2645" y="2250"/>
                    <a:pt x="2645" y="2219"/>
                  </a:cubicBezTo>
                  <a:cubicBezTo>
                    <a:pt x="2645" y="2219"/>
                    <a:pt x="2645" y="2219"/>
                    <a:pt x="2645" y="2189"/>
                  </a:cubicBezTo>
                  <a:lnTo>
                    <a:pt x="2827" y="2128"/>
                  </a:lnTo>
                  <a:lnTo>
                    <a:pt x="2766" y="2007"/>
                  </a:lnTo>
                  <a:lnTo>
                    <a:pt x="2584" y="2098"/>
                  </a:lnTo>
                  <a:lnTo>
                    <a:pt x="2554" y="2098"/>
                  </a:lnTo>
                  <a:cubicBezTo>
                    <a:pt x="2554" y="2098"/>
                    <a:pt x="2554" y="2067"/>
                    <a:pt x="2554" y="2067"/>
                  </a:cubicBezTo>
                  <a:lnTo>
                    <a:pt x="2736" y="1976"/>
                  </a:lnTo>
                  <a:lnTo>
                    <a:pt x="2675" y="1885"/>
                  </a:lnTo>
                  <a:lnTo>
                    <a:pt x="2493" y="1976"/>
                  </a:lnTo>
                  <a:lnTo>
                    <a:pt x="2463" y="1976"/>
                  </a:lnTo>
                  <a:cubicBezTo>
                    <a:pt x="2463" y="1946"/>
                    <a:pt x="2463" y="1946"/>
                    <a:pt x="2463" y="1946"/>
                  </a:cubicBezTo>
                  <a:lnTo>
                    <a:pt x="2645" y="1855"/>
                  </a:lnTo>
                  <a:lnTo>
                    <a:pt x="2584" y="1733"/>
                  </a:lnTo>
                  <a:lnTo>
                    <a:pt x="2402" y="1824"/>
                  </a:lnTo>
                  <a:lnTo>
                    <a:pt x="2371" y="1824"/>
                  </a:lnTo>
                  <a:cubicBezTo>
                    <a:pt x="2371" y="1794"/>
                    <a:pt x="2371" y="1794"/>
                    <a:pt x="2371" y="1794"/>
                  </a:cubicBezTo>
                  <a:lnTo>
                    <a:pt x="2554" y="1703"/>
                  </a:lnTo>
                  <a:lnTo>
                    <a:pt x="2493" y="1581"/>
                  </a:lnTo>
                  <a:lnTo>
                    <a:pt x="2311" y="1672"/>
                  </a:lnTo>
                  <a:lnTo>
                    <a:pt x="2280" y="1672"/>
                  </a:lnTo>
                  <a:cubicBezTo>
                    <a:pt x="2250" y="1642"/>
                    <a:pt x="2250" y="1642"/>
                    <a:pt x="2280" y="1642"/>
                  </a:cubicBezTo>
                  <a:lnTo>
                    <a:pt x="2463" y="1551"/>
                  </a:lnTo>
                  <a:lnTo>
                    <a:pt x="2402" y="1429"/>
                  </a:lnTo>
                  <a:lnTo>
                    <a:pt x="2098" y="1581"/>
                  </a:lnTo>
                  <a:cubicBezTo>
                    <a:pt x="2067" y="1581"/>
                    <a:pt x="2037" y="1581"/>
                    <a:pt x="2037" y="1551"/>
                  </a:cubicBezTo>
                  <a:cubicBezTo>
                    <a:pt x="2007" y="1520"/>
                    <a:pt x="2037" y="1490"/>
                    <a:pt x="2067" y="1490"/>
                  </a:cubicBezTo>
                  <a:lnTo>
                    <a:pt x="2341" y="1368"/>
                  </a:lnTo>
                  <a:lnTo>
                    <a:pt x="2250" y="1247"/>
                  </a:lnTo>
                  <a:lnTo>
                    <a:pt x="2067" y="1338"/>
                  </a:lnTo>
                  <a:lnTo>
                    <a:pt x="2037" y="1338"/>
                  </a:lnTo>
                  <a:cubicBezTo>
                    <a:pt x="2037" y="1308"/>
                    <a:pt x="2037" y="1308"/>
                    <a:pt x="2037" y="1308"/>
                  </a:cubicBezTo>
                  <a:lnTo>
                    <a:pt x="2250" y="1216"/>
                  </a:lnTo>
                  <a:lnTo>
                    <a:pt x="2159" y="1125"/>
                  </a:lnTo>
                  <a:lnTo>
                    <a:pt x="1976" y="1216"/>
                  </a:lnTo>
                  <a:cubicBezTo>
                    <a:pt x="1976" y="1216"/>
                    <a:pt x="1976" y="1216"/>
                    <a:pt x="1946" y="1186"/>
                  </a:cubicBezTo>
                  <a:lnTo>
                    <a:pt x="1976" y="1186"/>
                  </a:lnTo>
                  <a:lnTo>
                    <a:pt x="2159" y="1095"/>
                  </a:lnTo>
                  <a:lnTo>
                    <a:pt x="2067" y="973"/>
                  </a:lnTo>
                  <a:lnTo>
                    <a:pt x="1885" y="1064"/>
                  </a:lnTo>
                  <a:lnTo>
                    <a:pt x="1855" y="1064"/>
                  </a:lnTo>
                  <a:cubicBezTo>
                    <a:pt x="1855" y="1064"/>
                    <a:pt x="1855" y="1034"/>
                    <a:pt x="1885" y="1034"/>
                  </a:cubicBezTo>
                  <a:lnTo>
                    <a:pt x="2067" y="973"/>
                  </a:lnTo>
                  <a:lnTo>
                    <a:pt x="1976" y="852"/>
                  </a:lnTo>
                  <a:lnTo>
                    <a:pt x="1794" y="943"/>
                  </a:lnTo>
                  <a:cubicBezTo>
                    <a:pt x="1794" y="943"/>
                    <a:pt x="1794" y="943"/>
                    <a:pt x="1763" y="912"/>
                  </a:cubicBezTo>
                  <a:lnTo>
                    <a:pt x="1794" y="912"/>
                  </a:lnTo>
                  <a:lnTo>
                    <a:pt x="1976" y="821"/>
                  </a:lnTo>
                  <a:lnTo>
                    <a:pt x="1885" y="700"/>
                  </a:lnTo>
                  <a:lnTo>
                    <a:pt x="1703" y="791"/>
                  </a:lnTo>
                  <a:cubicBezTo>
                    <a:pt x="1703" y="791"/>
                    <a:pt x="1672" y="791"/>
                    <a:pt x="1672" y="760"/>
                  </a:cubicBezTo>
                  <a:lnTo>
                    <a:pt x="1855" y="669"/>
                  </a:lnTo>
                  <a:lnTo>
                    <a:pt x="1794" y="548"/>
                  </a:lnTo>
                  <a:lnTo>
                    <a:pt x="1520" y="669"/>
                  </a:lnTo>
                  <a:cubicBezTo>
                    <a:pt x="1505" y="684"/>
                    <a:pt x="1490" y="692"/>
                    <a:pt x="1475" y="692"/>
                  </a:cubicBezTo>
                  <a:cubicBezTo>
                    <a:pt x="1459" y="692"/>
                    <a:pt x="1444" y="684"/>
                    <a:pt x="1429" y="669"/>
                  </a:cubicBezTo>
                  <a:cubicBezTo>
                    <a:pt x="1429" y="639"/>
                    <a:pt x="1429" y="608"/>
                    <a:pt x="1459" y="608"/>
                  </a:cubicBezTo>
                  <a:lnTo>
                    <a:pt x="1733" y="487"/>
                  </a:lnTo>
                  <a:lnTo>
                    <a:pt x="1672" y="396"/>
                  </a:lnTo>
                  <a:lnTo>
                    <a:pt x="1490" y="487"/>
                  </a:lnTo>
                  <a:cubicBezTo>
                    <a:pt x="1490" y="487"/>
                    <a:pt x="1490" y="487"/>
                    <a:pt x="1459" y="457"/>
                  </a:cubicBezTo>
                  <a:lnTo>
                    <a:pt x="1490" y="457"/>
                  </a:lnTo>
                  <a:lnTo>
                    <a:pt x="1672" y="365"/>
                  </a:lnTo>
                  <a:lnTo>
                    <a:pt x="1611" y="274"/>
                  </a:lnTo>
                  <a:lnTo>
                    <a:pt x="1399" y="335"/>
                  </a:lnTo>
                  <a:cubicBezTo>
                    <a:pt x="1399" y="345"/>
                    <a:pt x="1399" y="348"/>
                    <a:pt x="1398" y="348"/>
                  </a:cubicBezTo>
                  <a:cubicBezTo>
                    <a:pt x="1395" y="348"/>
                    <a:pt x="1389" y="335"/>
                    <a:pt x="1368" y="335"/>
                  </a:cubicBezTo>
                  <a:cubicBezTo>
                    <a:pt x="1368" y="335"/>
                    <a:pt x="1368" y="305"/>
                    <a:pt x="1399" y="305"/>
                  </a:cubicBezTo>
                  <a:lnTo>
                    <a:pt x="1581" y="213"/>
                  </a:lnTo>
                  <a:lnTo>
                    <a:pt x="1520" y="122"/>
                  </a:lnTo>
                  <a:lnTo>
                    <a:pt x="1307" y="213"/>
                  </a:lnTo>
                  <a:lnTo>
                    <a:pt x="1277" y="213"/>
                  </a:lnTo>
                  <a:cubicBezTo>
                    <a:pt x="1277" y="183"/>
                    <a:pt x="1277" y="183"/>
                    <a:pt x="1307" y="183"/>
                  </a:cubicBezTo>
                  <a:lnTo>
                    <a:pt x="1520" y="31"/>
                  </a:lnTo>
                  <a:lnTo>
                    <a:pt x="1429"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8"/>
            <p:cNvSpPr/>
            <p:nvPr/>
          </p:nvSpPr>
          <p:spPr>
            <a:xfrm>
              <a:off x="6582060" y="2669264"/>
              <a:ext cx="245134" cy="354638"/>
            </a:xfrm>
            <a:custGeom>
              <a:avLst/>
              <a:gdLst/>
              <a:ahLst/>
              <a:cxnLst/>
              <a:rect l="l" t="t" r="r" b="b"/>
              <a:pathLst>
                <a:path w="4560" h="6597" extrusionOk="0">
                  <a:moveTo>
                    <a:pt x="578" y="1"/>
                  </a:moveTo>
                  <a:lnTo>
                    <a:pt x="1" y="274"/>
                  </a:lnTo>
                  <a:lnTo>
                    <a:pt x="4195" y="6596"/>
                  </a:lnTo>
                  <a:lnTo>
                    <a:pt x="4560" y="6444"/>
                  </a:lnTo>
                  <a:cubicBezTo>
                    <a:pt x="2949" y="4469"/>
                    <a:pt x="1460" y="2311"/>
                    <a:pt x="578" y="1"/>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8"/>
            <p:cNvSpPr/>
            <p:nvPr/>
          </p:nvSpPr>
          <p:spPr>
            <a:xfrm>
              <a:off x="6611466" y="2646363"/>
              <a:ext cx="277873" cy="370981"/>
            </a:xfrm>
            <a:custGeom>
              <a:avLst/>
              <a:gdLst/>
              <a:ahLst/>
              <a:cxnLst/>
              <a:rect l="l" t="t" r="r" b="b"/>
              <a:pathLst>
                <a:path w="5169" h="6901" extrusionOk="0">
                  <a:moveTo>
                    <a:pt x="882" y="1"/>
                  </a:moveTo>
                  <a:lnTo>
                    <a:pt x="1" y="427"/>
                  </a:lnTo>
                  <a:cubicBezTo>
                    <a:pt x="913" y="2737"/>
                    <a:pt x="2402" y="4895"/>
                    <a:pt x="4043" y="6901"/>
                  </a:cubicBezTo>
                  <a:lnTo>
                    <a:pt x="5168" y="6384"/>
                  </a:lnTo>
                  <a:lnTo>
                    <a:pt x="5138" y="6354"/>
                  </a:lnTo>
                  <a:lnTo>
                    <a:pt x="4955" y="6445"/>
                  </a:lnTo>
                  <a:lnTo>
                    <a:pt x="4925" y="6445"/>
                  </a:lnTo>
                  <a:cubicBezTo>
                    <a:pt x="4925" y="6414"/>
                    <a:pt x="4925" y="6414"/>
                    <a:pt x="4925" y="6414"/>
                  </a:cubicBezTo>
                  <a:lnTo>
                    <a:pt x="5107" y="6323"/>
                  </a:lnTo>
                  <a:lnTo>
                    <a:pt x="5046" y="6202"/>
                  </a:lnTo>
                  <a:lnTo>
                    <a:pt x="4864" y="6293"/>
                  </a:lnTo>
                  <a:lnTo>
                    <a:pt x="4834" y="6293"/>
                  </a:lnTo>
                  <a:cubicBezTo>
                    <a:pt x="4803" y="6293"/>
                    <a:pt x="4834" y="6262"/>
                    <a:pt x="4834" y="6262"/>
                  </a:cubicBezTo>
                  <a:lnTo>
                    <a:pt x="5016" y="6171"/>
                  </a:lnTo>
                  <a:lnTo>
                    <a:pt x="4925" y="6050"/>
                  </a:lnTo>
                  <a:lnTo>
                    <a:pt x="4743" y="6141"/>
                  </a:lnTo>
                  <a:lnTo>
                    <a:pt x="4712" y="6141"/>
                  </a:lnTo>
                  <a:cubicBezTo>
                    <a:pt x="4712" y="6141"/>
                    <a:pt x="4712" y="6110"/>
                    <a:pt x="4743" y="6110"/>
                  </a:cubicBezTo>
                  <a:lnTo>
                    <a:pt x="4925" y="6019"/>
                  </a:lnTo>
                  <a:lnTo>
                    <a:pt x="4834" y="5928"/>
                  </a:lnTo>
                  <a:lnTo>
                    <a:pt x="4560" y="6050"/>
                  </a:lnTo>
                  <a:cubicBezTo>
                    <a:pt x="4530" y="6050"/>
                    <a:pt x="4499" y="6050"/>
                    <a:pt x="4499" y="6019"/>
                  </a:cubicBezTo>
                  <a:cubicBezTo>
                    <a:pt x="4469" y="6019"/>
                    <a:pt x="4469" y="5989"/>
                    <a:pt x="4499" y="5959"/>
                  </a:cubicBezTo>
                  <a:lnTo>
                    <a:pt x="4803" y="5837"/>
                  </a:lnTo>
                  <a:lnTo>
                    <a:pt x="4712" y="5715"/>
                  </a:lnTo>
                  <a:lnTo>
                    <a:pt x="4530" y="5807"/>
                  </a:lnTo>
                  <a:lnTo>
                    <a:pt x="4499" y="5807"/>
                  </a:lnTo>
                  <a:cubicBezTo>
                    <a:pt x="4499" y="5807"/>
                    <a:pt x="4499" y="5776"/>
                    <a:pt x="4499" y="5776"/>
                  </a:cubicBezTo>
                  <a:lnTo>
                    <a:pt x="4682" y="5685"/>
                  </a:lnTo>
                  <a:lnTo>
                    <a:pt x="4621" y="5594"/>
                  </a:lnTo>
                  <a:lnTo>
                    <a:pt x="4439" y="5685"/>
                  </a:lnTo>
                  <a:lnTo>
                    <a:pt x="4408" y="5685"/>
                  </a:lnTo>
                  <a:cubicBezTo>
                    <a:pt x="4408" y="5655"/>
                    <a:pt x="4408" y="5655"/>
                    <a:pt x="4408" y="5655"/>
                  </a:cubicBezTo>
                  <a:lnTo>
                    <a:pt x="4621" y="5563"/>
                  </a:lnTo>
                  <a:lnTo>
                    <a:pt x="4530" y="5472"/>
                  </a:lnTo>
                  <a:lnTo>
                    <a:pt x="4347" y="5533"/>
                  </a:lnTo>
                  <a:cubicBezTo>
                    <a:pt x="4347" y="5543"/>
                    <a:pt x="4344" y="5546"/>
                    <a:pt x="4339" y="5546"/>
                  </a:cubicBezTo>
                  <a:cubicBezTo>
                    <a:pt x="4330" y="5546"/>
                    <a:pt x="4317" y="5533"/>
                    <a:pt x="4317" y="5533"/>
                  </a:cubicBezTo>
                  <a:cubicBezTo>
                    <a:pt x="4317" y="5533"/>
                    <a:pt x="4317" y="5503"/>
                    <a:pt x="4317" y="5503"/>
                  </a:cubicBezTo>
                  <a:lnTo>
                    <a:pt x="4530" y="5411"/>
                  </a:lnTo>
                  <a:lnTo>
                    <a:pt x="4439" y="5320"/>
                  </a:lnTo>
                  <a:lnTo>
                    <a:pt x="4256" y="5411"/>
                  </a:lnTo>
                  <a:cubicBezTo>
                    <a:pt x="4256" y="5411"/>
                    <a:pt x="4226" y="5411"/>
                    <a:pt x="4226" y="5381"/>
                  </a:cubicBezTo>
                  <a:cubicBezTo>
                    <a:pt x="4226" y="5381"/>
                    <a:pt x="4226" y="5381"/>
                    <a:pt x="4226" y="5351"/>
                  </a:cubicBezTo>
                  <a:lnTo>
                    <a:pt x="4408" y="5290"/>
                  </a:lnTo>
                  <a:lnTo>
                    <a:pt x="4347" y="5168"/>
                  </a:lnTo>
                  <a:lnTo>
                    <a:pt x="4165" y="5259"/>
                  </a:lnTo>
                  <a:cubicBezTo>
                    <a:pt x="4135" y="5259"/>
                    <a:pt x="4135" y="5259"/>
                    <a:pt x="4135" y="5229"/>
                  </a:cubicBezTo>
                  <a:lnTo>
                    <a:pt x="4317" y="5138"/>
                  </a:lnTo>
                  <a:lnTo>
                    <a:pt x="4256" y="5016"/>
                  </a:lnTo>
                  <a:lnTo>
                    <a:pt x="3983" y="5138"/>
                  </a:lnTo>
                  <a:cubicBezTo>
                    <a:pt x="3967" y="5153"/>
                    <a:pt x="3952" y="5161"/>
                    <a:pt x="3937" y="5161"/>
                  </a:cubicBezTo>
                  <a:cubicBezTo>
                    <a:pt x="3922" y="5161"/>
                    <a:pt x="3907" y="5153"/>
                    <a:pt x="3891" y="5138"/>
                  </a:cubicBezTo>
                  <a:cubicBezTo>
                    <a:pt x="3891" y="5107"/>
                    <a:pt x="3891" y="5077"/>
                    <a:pt x="3922" y="5077"/>
                  </a:cubicBezTo>
                  <a:lnTo>
                    <a:pt x="4195" y="4955"/>
                  </a:lnTo>
                  <a:lnTo>
                    <a:pt x="4135" y="4834"/>
                  </a:lnTo>
                  <a:lnTo>
                    <a:pt x="3922" y="4925"/>
                  </a:lnTo>
                  <a:cubicBezTo>
                    <a:pt x="3922" y="4925"/>
                    <a:pt x="3922" y="4925"/>
                    <a:pt x="3891" y="4895"/>
                  </a:cubicBezTo>
                  <a:lnTo>
                    <a:pt x="3922" y="4895"/>
                  </a:lnTo>
                  <a:lnTo>
                    <a:pt x="4104" y="4803"/>
                  </a:lnTo>
                  <a:lnTo>
                    <a:pt x="4043" y="4712"/>
                  </a:lnTo>
                  <a:lnTo>
                    <a:pt x="3861" y="4773"/>
                  </a:lnTo>
                  <a:cubicBezTo>
                    <a:pt x="3851" y="4783"/>
                    <a:pt x="3844" y="4787"/>
                    <a:pt x="3840" y="4787"/>
                  </a:cubicBezTo>
                  <a:cubicBezTo>
                    <a:pt x="3831" y="4787"/>
                    <a:pt x="3831" y="4773"/>
                    <a:pt x="3831" y="4773"/>
                  </a:cubicBezTo>
                  <a:cubicBezTo>
                    <a:pt x="3800" y="4773"/>
                    <a:pt x="3800" y="4743"/>
                    <a:pt x="3831" y="4743"/>
                  </a:cubicBezTo>
                  <a:lnTo>
                    <a:pt x="4013" y="4651"/>
                  </a:lnTo>
                  <a:lnTo>
                    <a:pt x="3952" y="4560"/>
                  </a:lnTo>
                  <a:lnTo>
                    <a:pt x="3770" y="4651"/>
                  </a:lnTo>
                  <a:lnTo>
                    <a:pt x="3739" y="4651"/>
                  </a:lnTo>
                  <a:cubicBezTo>
                    <a:pt x="3709" y="4621"/>
                    <a:pt x="3709" y="4621"/>
                    <a:pt x="3739" y="4621"/>
                  </a:cubicBezTo>
                  <a:lnTo>
                    <a:pt x="3922" y="4530"/>
                  </a:lnTo>
                  <a:lnTo>
                    <a:pt x="3831" y="4408"/>
                  </a:lnTo>
                  <a:lnTo>
                    <a:pt x="3648" y="4500"/>
                  </a:lnTo>
                  <a:lnTo>
                    <a:pt x="3618" y="4500"/>
                  </a:lnTo>
                  <a:cubicBezTo>
                    <a:pt x="3618" y="4500"/>
                    <a:pt x="3618" y="4469"/>
                    <a:pt x="3648" y="4469"/>
                  </a:cubicBezTo>
                  <a:lnTo>
                    <a:pt x="3831" y="4378"/>
                  </a:lnTo>
                  <a:lnTo>
                    <a:pt x="3739" y="4256"/>
                  </a:lnTo>
                  <a:lnTo>
                    <a:pt x="3557" y="4348"/>
                  </a:lnTo>
                  <a:lnTo>
                    <a:pt x="3527" y="4348"/>
                  </a:lnTo>
                  <a:cubicBezTo>
                    <a:pt x="3527" y="4348"/>
                    <a:pt x="3527" y="4317"/>
                    <a:pt x="3527" y="4317"/>
                  </a:cubicBezTo>
                  <a:lnTo>
                    <a:pt x="3709" y="4226"/>
                  </a:lnTo>
                  <a:lnTo>
                    <a:pt x="3648" y="4135"/>
                  </a:lnTo>
                  <a:lnTo>
                    <a:pt x="3375" y="4256"/>
                  </a:lnTo>
                  <a:cubicBezTo>
                    <a:pt x="3344" y="4256"/>
                    <a:pt x="3314" y="4256"/>
                    <a:pt x="3284" y="4226"/>
                  </a:cubicBezTo>
                  <a:cubicBezTo>
                    <a:pt x="3284" y="4226"/>
                    <a:pt x="3284" y="4196"/>
                    <a:pt x="3314" y="4165"/>
                  </a:cubicBezTo>
                  <a:lnTo>
                    <a:pt x="3587" y="4044"/>
                  </a:lnTo>
                  <a:lnTo>
                    <a:pt x="3527" y="3922"/>
                  </a:lnTo>
                  <a:lnTo>
                    <a:pt x="3344" y="4013"/>
                  </a:lnTo>
                  <a:lnTo>
                    <a:pt x="3314" y="4013"/>
                  </a:lnTo>
                  <a:cubicBezTo>
                    <a:pt x="3284" y="4013"/>
                    <a:pt x="3314" y="3983"/>
                    <a:pt x="3314" y="3983"/>
                  </a:cubicBezTo>
                  <a:lnTo>
                    <a:pt x="3496" y="3892"/>
                  </a:lnTo>
                  <a:lnTo>
                    <a:pt x="3436" y="3800"/>
                  </a:lnTo>
                  <a:lnTo>
                    <a:pt x="3253" y="3892"/>
                  </a:lnTo>
                  <a:lnTo>
                    <a:pt x="3223" y="3892"/>
                  </a:lnTo>
                  <a:cubicBezTo>
                    <a:pt x="3223" y="3861"/>
                    <a:pt x="3223" y="3861"/>
                    <a:pt x="3223" y="3861"/>
                  </a:cubicBezTo>
                  <a:lnTo>
                    <a:pt x="3405" y="3770"/>
                  </a:lnTo>
                  <a:lnTo>
                    <a:pt x="3344" y="3679"/>
                  </a:lnTo>
                  <a:lnTo>
                    <a:pt x="3162" y="3770"/>
                  </a:lnTo>
                  <a:cubicBezTo>
                    <a:pt x="3162" y="3770"/>
                    <a:pt x="3132" y="3770"/>
                    <a:pt x="3132" y="3740"/>
                  </a:cubicBezTo>
                  <a:lnTo>
                    <a:pt x="3314" y="3648"/>
                  </a:lnTo>
                  <a:lnTo>
                    <a:pt x="3253" y="3527"/>
                  </a:lnTo>
                  <a:lnTo>
                    <a:pt x="3071" y="3618"/>
                  </a:lnTo>
                  <a:cubicBezTo>
                    <a:pt x="3040" y="3618"/>
                    <a:pt x="3040" y="3618"/>
                    <a:pt x="3040" y="3588"/>
                  </a:cubicBezTo>
                  <a:lnTo>
                    <a:pt x="3223" y="3496"/>
                  </a:lnTo>
                  <a:lnTo>
                    <a:pt x="3162" y="3375"/>
                  </a:lnTo>
                  <a:lnTo>
                    <a:pt x="2949" y="3466"/>
                  </a:lnTo>
                  <a:cubicBezTo>
                    <a:pt x="2949" y="3466"/>
                    <a:pt x="2949" y="3466"/>
                    <a:pt x="2919" y="3436"/>
                  </a:cubicBezTo>
                  <a:lnTo>
                    <a:pt x="2949" y="3436"/>
                  </a:lnTo>
                  <a:lnTo>
                    <a:pt x="3132" y="3344"/>
                  </a:lnTo>
                  <a:lnTo>
                    <a:pt x="3071" y="3223"/>
                  </a:lnTo>
                  <a:lnTo>
                    <a:pt x="2767" y="3375"/>
                  </a:lnTo>
                  <a:cubicBezTo>
                    <a:pt x="2736" y="3375"/>
                    <a:pt x="2706" y="3375"/>
                    <a:pt x="2706" y="3344"/>
                  </a:cubicBezTo>
                  <a:cubicBezTo>
                    <a:pt x="2676" y="3314"/>
                    <a:pt x="2706" y="3284"/>
                    <a:pt x="2736" y="3284"/>
                  </a:cubicBezTo>
                  <a:lnTo>
                    <a:pt x="3010" y="3162"/>
                  </a:lnTo>
                  <a:lnTo>
                    <a:pt x="2919" y="3041"/>
                  </a:lnTo>
                  <a:lnTo>
                    <a:pt x="2736" y="3132"/>
                  </a:lnTo>
                  <a:lnTo>
                    <a:pt x="2706" y="3132"/>
                  </a:lnTo>
                  <a:cubicBezTo>
                    <a:pt x="2706" y="3101"/>
                    <a:pt x="2706" y="3101"/>
                    <a:pt x="2736" y="3101"/>
                  </a:cubicBezTo>
                  <a:lnTo>
                    <a:pt x="2919" y="3010"/>
                  </a:lnTo>
                  <a:lnTo>
                    <a:pt x="2858" y="2919"/>
                  </a:lnTo>
                  <a:lnTo>
                    <a:pt x="2645" y="3010"/>
                  </a:lnTo>
                  <a:cubicBezTo>
                    <a:pt x="2645" y="3010"/>
                    <a:pt x="2645" y="3010"/>
                    <a:pt x="2615" y="2980"/>
                  </a:cubicBezTo>
                  <a:cubicBezTo>
                    <a:pt x="2615" y="2980"/>
                    <a:pt x="2615" y="2980"/>
                    <a:pt x="2645" y="2949"/>
                  </a:cubicBezTo>
                  <a:lnTo>
                    <a:pt x="2828" y="2889"/>
                  </a:lnTo>
                  <a:lnTo>
                    <a:pt x="2767" y="2767"/>
                  </a:lnTo>
                  <a:lnTo>
                    <a:pt x="2554" y="2858"/>
                  </a:lnTo>
                  <a:lnTo>
                    <a:pt x="2524" y="2858"/>
                  </a:lnTo>
                  <a:cubicBezTo>
                    <a:pt x="2524" y="2828"/>
                    <a:pt x="2524" y="2828"/>
                    <a:pt x="2554" y="2828"/>
                  </a:cubicBezTo>
                  <a:lnTo>
                    <a:pt x="2736" y="2737"/>
                  </a:lnTo>
                  <a:lnTo>
                    <a:pt x="2645" y="2615"/>
                  </a:lnTo>
                  <a:lnTo>
                    <a:pt x="2463" y="2706"/>
                  </a:lnTo>
                  <a:lnTo>
                    <a:pt x="2432" y="2706"/>
                  </a:lnTo>
                  <a:cubicBezTo>
                    <a:pt x="2432" y="2706"/>
                    <a:pt x="2432" y="2676"/>
                    <a:pt x="2432" y="2676"/>
                  </a:cubicBezTo>
                  <a:lnTo>
                    <a:pt x="2645" y="2585"/>
                  </a:lnTo>
                  <a:lnTo>
                    <a:pt x="2554" y="2493"/>
                  </a:lnTo>
                  <a:lnTo>
                    <a:pt x="2372" y="2554"/>
                  </a:lnTo>
                  <a:cubicBezTo>
                    <a:pt x="2372" y="2564"/>
                    <a:pt x="2368" y="2568"/>
                    <a:pt x="2364" y="2568"/>
                  </a:cubicBezTo>
                  <a:cubicBezTo>
                    <a:pt x="2355" y="2568"/>
                    <a:pt x="2341" y="2554"/>
                    <a:pt x="2341" y="2554"/>
                  </a:cubicBezTo>
                  <a:cubicBezTo>
                    <a:pt x="2341" y="2554"/>
                    <a:pt x="2341" y="2524"/>
                    <a:pt x="2341" y="2524"/>
                  </a:cubicBezTo>
                  <a:lnTo>
                    <a:pt x="2524" y="2433"/>
                  </a:lnTo>
                  <a:lnTo>
                    <a:pt x="2463" y="2341"/>
                  </a:lnTo>
                  <a:lnTo>
                    <a:pt x="2189" y="2463"/>
                  </a:lnTo>
                  <a:cubicBezTo>
                    <a:pt x="2179" y="2473"/>
                    <a:pt x="2169" y="2477"/>
                    <a:pt x="2159" y="2477"/>
                  </a:cubicBezTo>
                  <a:cubicBezTo>
                    <a:pt x="2139" y="2477"/>
                    <a:pt x="2118" y="2463"/>
                    <a:pt x="2098" y="2463"/>
                  </a:cubicBezTo>
                  <a:cubicBezTo>
                    <a:pt x="2098" y="2433"/>
                    <a:pt x="2098" y="2402"/>
                    <a:pt x="2128" y="2402"/>
                  </a:cubicBezTo>
                  <a:lnTo>
                    <a:pt x="2402" y="2250"/>
                  </a:lnTo>
                  <a:lnTo>
                    <a:pt x="2341" y="2159"/>
                  </a:lnTo>
                  <a:lnTo>
                    <a:pt x="2159" y="2250"/>
                  </a:lnTo>
                  <a:cubicBezTo>
                    <a:pt x="2128" y="2250"/>
                    <a:pt x="2128" y="2250"/>
                    <a:pt x="2128" y="2220"/>
                  </a:cubicBezTo>
                  <a:cubicBezTo>
                    <a:pt x="2098" y="2220"/>
                    <a:pt x="2098" y="2220"/>
                    <a:pt x="2128" y="2189"/>
                  </a:cubicBezTo>
                  <a:lnTo>
                    <a:pt x="2311" y="2129"/>
                  </a:lnTo>
                  <a:lnTo>
                    <a:pt x="2250" y="2007"/>
                  </a:lnTo>
                  <a:lnTo>
                    <a:pt x="2068" y="2098"/>
                  </a:lnTo>
                  <a:lnTo>
                    <a:pt x="2037" y="2098"/>
                  </a:lnTo>
                  <a:cubicBezTo>
                    <a:pt x="2007" y="2098"/>
                    <a:pt x="2037" y="2068"/>
                    <a:pt x="2037" y="2068"/>
                  </a:cubicBezTo>
                  <a:lnTo>
                    <a:pt x="2220" y="1977"/>
                  </a:lnTo>
                  <a:lnTo>
                    <a:pt x="2159" y="1885"/>
                  </a:lnTo>
                  <a:lnTo>
                    <a:pt x="1977" y="1977"/>
                  </a:lnTo>
                  <a:lnTo>
                    <a:pt x="1946" y="1977"/>
                  </a:lnTo>
                  <a:cubicBezTo>
                    <a:pt x="1916" y="1946"/>
                    <a:pt x="1946" y="1946"/>
                    <a:pt x="1946" y="1946"/>
                  </a:cubicBezTo>
                  <a:lnTo>
                    <a:pt x="2128" y="1855"/>
                  </a:lnTo>
                  <a:lnTo>
                    <a:pt x="2068" y="1734"/>
                  </a:lnTo>
                  <a:lnTo>
                    <a:pt x="1855" y="1825"/>
                  </a:lnTo>
                  <a:lnTo>
                    <a:pt x="1825" y="1825"/>
                  </a:lnTo>
                  <a:cubicBezTo>
                    <a:pt x="1825" y="1794"/>
                    <a:pt x="1825" y="1794"/>
                    <a:pt x="1855" y="1794"/>
                  </a:cubicBezTo>
                  <a:lnTo>
                    <a:pt x="2037" y="1703"/>
                  </a:lnTo>
                  <a:lnTo>
                    <a:pt x="1946" y="1582"/>
                  </a:lnTo>
                  <a:lnTo>
                    <a:pt x="1764" y="1673"/>
                  </a:lnTo>
                  <a:lnTo>
                    <a:pt x="1733" y="1673"/>
                  </a:lnTo>
                  <a:cubicBezTo>
                    <a:pt x="1733" y="1673"/>
                    <a:pt x="1733" y="1642"/>
                    <a:pt x="1733" y="1642"/>
                  </a:cubicBezTo>
                  <a:lnTo>
                    <a:pt x="1946" y="1551"/>
                  </a:lnTo>
                  <a:lnTo>
                    <a:pt x="1855" y="1460"/>
                  </a:lnTo>
                  <a:lnTo>
                    <a:pt x="1581" y="1582"/>
                  </a:lnTo>
                  <a:cubicBezTo>
                    <a:pt x="1551" y="1582"/>
                    <a:pt x="1521" y="1582"/>
                    <a:pt x="1521" y="1551"/>
                  </a:cubicBezTo>
                  <a:cubicBezTo>
                    <a:pt x="1490" y="1551"/>
                    <a:pt x="1490" y="1521"/>
                    <a:pt x="1521" y="1490"/>
                  </a:cubicBezTo>
                  <a:lnTo>
                    <a:pt x="1825" y="1369"/>
                  </a:lnTo>
                  <a:lnTo>
                    <a:pt x="1733" y="1247"/>
                  </a:lnTo>
                  <a:lnTo>
                    <a:pt x="1551" y="1338"/>
                  </a:lnTo>
                  <a:lnTo>
                    <a:pt x="1521" y="1338"/>
                  </a:lnTo>
                  <a:cubicBezTo>
                    <a:pt x="1521" y="1338"/>
                    <a:pt x="1521" y="1308"/>
                    <a:pt x="1521" y="1308"/>
                  </a:cubicBezTo>
                  <a:lnTo>
                    <a:pt x="1703" y="1217"/>
                  </a:lnTo>
                  <a:lnTo>
                    <a:pt x="1642" y="1126"/>
                  </a:lnTo>
                  <a:lnTo>
                    <a:pt x="1460" y="1217"/>
                  </a:lnTo>
                  <a:lnTo>
                    <a:pt x="1429" y="1217"/>
                  </a:lnTo>
                  <a:cubicBezTo>
                    <a:pt x="1429" y="1217"/>
                    <a:pt x="1429" y="1186"/>
                    <a:pt x="1429" y="1186"/>
                  </a:cubicBezTo>
                  <a:lnTo>
                    <a:pt x="1612" y="1095"/>
                  </a:lnTo>
                  <a:lnTo>
                    <a:pt x="1551" y="1004"/>
                  </a:lnTo>
                  <a:lnTo>
                    <a:pt x="1369" y="1095"/>
                  </a:lnTo>
                  <a:cubicBezTo>
                    <a:pt x="1369" y="1095"/>
                    <a:pt x="1338" y="1095"/>
                    <a:pt x="1338" y="1065"/>
                  </a:cubicBezTo>
                  <a:cubicBezTo>
                    <a:pt x="1338" y="1065"/>
                    <a:pt x="1338" y="1065"/>
                    <a:pt x="1338" y="1034"/>
                  </a:cubicBezTo>
                  <a:lnTo>
                    <a:pt x="1521" y="974"/>
                  </a:lnTo>
                  <a:lnTo>
                    <a:pt x="1460" y="852"/>
                  </a:lnTo>
                  <a:lnTo>
                    <a:pt x="1277" y="943"/>
                  </a:lnTo>
                  <a:cubicBezTo>
                    <a:pt x="1247" y="943"/>
                    <a:pt x="1247" y="943"/>
                    <a:pt x="1247" y="913"/>
                  </a:cubicBezTo>
                  <a:lnTo>
                    <a:pt x="1429" y="822"/>
                  </a:lnTo>
                  <a:lnTo>
                    <a:pt x="1369" y="700"/>
                  </a:lnTo>
                  <a:lnTo>
                    <a:pt x="1186" y="791"/>
                  </a:lnTo>
                  <a:lnTo>
                    <a:pt x="1156" y="791"/>
                  </a:lnTo>
                  <a:cubicBezTo>
                    <a:pt x="1125" y="761"/>
                    <a:pt x="1125" y="761"/>
                    <a:pt x="1156" y="761"/>
                  </a:cubicBezTo>
                  <a:lnTo>
                    <a:pt x="1338" y="670"/>
                  </a:lnTo>
                  <a:lnTo>
                    <a:pt x="1277" y="548"/>
                  </a:lnTo>
                  <a:lnTo>
                    <a:pt x="973" y="700"/>
                  </a:lnTo>
                  <a:cubicBezTo>
                    <a:pt x="973" y="700"/>
                    <a:pt x="943" y="700"/>
                    <a:pt x="913" y="670"/>
                  </a:cubicBezTo>
                  <a:cubicBezTo>
                    <a:pt x="913" y="639"/>
                    <a:pt x="913" y="609"/>
                    <a:pt x="943" y="609"/>
                  </a:cubicBezTo>
                  <a:lnTo>
                    <a:pt x="1217" y="487"/>
                  </a:lnTo>
                  <a:lnTo>
                    <a:pt x="1156" y="396"/>
                  </a:lnTo>
                  <a:lnTo>
                    <a:pt x="973" y="487"/>
                  </a:lnTo>
                  <a:cubicBezTo>
                    <a:pt x="973" y="487"/>
                    <a:pt x="943" y="487"/>
                    <a:pt x="943" y="457"/>
                  </a:cubicBezTo>
                  <a:lnTo>
                    <a:pt x="1125" y="366"/>
                  </a:lnTo>
                  <a:lnTo>
                    <a:pt x="1065" y="275"/>
                  </a:lnTo>
                  <a:lnTo>
                    <a:pt x="882" y="335"/>
                  </a:lnTo>
                  <a:lnTo>
                    <a:pt x="852" y="335"/>
                  </a:lnTo>
                  <a:cubicBezTo>
                    <a:pt x="852" y="335"/>
                    <a:pt x="852" y="305"/>
                    <a:pt x="852" y="305"/>
                  </a:cubicBezTo>
                  <a:lnTo>
                    <a:pt x="1034" y="214"/>
                  </a:lnTo>
                  <a:lnTo>
                    <a:pt x="973" y="123"/>
                  </a:lnTo>
                  <a:lnTo>
                    <a:pt x="791" y="214"/>
                  </a:lnTo>
                  <a:lnTo>
                    <a:pt x="761" y="214"/>
                  </a:lnTo>
                  <a:cubicBezTo>
                    <a:pt x="761" y="183"/>
                    <a:pt x="761" y="183"/>
                    <a:pt x="761" y="183"/>
                  </a:cubicBezTo>
                  <a:lnTo>
                    <a:pt x="943" y="92"/>
                  </a:lnTo>
                  <a:lnTo>
                    <a:pt x="882" y="1"/>
                  </a:ln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8"/>
            <p:cNvSpPr/>
            <p:nvPr/>
          </p:nvSpPr>
          <p:spPr>
            <a:xfrm>
              <a:off x="6658881" y="2670877"/>
              <a:ext cx="19621" cy="12257"/>
            </a:xfrm>
            <a:custGeom>
              <a:avLst/>
              <a:gdLst/>
              <a:ahLst/>
              <a:cxnLst/>
              <a:rect l="l" t="t" r="r" b="b"/>
              <a:pathLst>
                <a:path w="365" h="228" extrusionOk="0">
                  <a:moveTo>
                    <a:pt x="335" y="1"/>
                  </a:moveTo>
                  <a:lnTo>
                    <a:pt x="31" y="153"/>
                  </a:lnTo>
                  <a:cubicBezTo>
                    <a:pt x="31" y="153"/>
                    <a:pt x="0" y="183"/>
                    <a:pt x="31" y="214"/>
                  </a:cubicBezTo>
                  <a:cubicBezTo>
                    <a:pt x="31" y="214"/>
                    <a:pt x="44" y="227"/>
                    <a:pt x="62" y="227"/>
                  </a:cubicBezTo>
                  <a:cubicBezTo>
                    <a:pt x="71" y="227"/>
                    <a:pt x="81" y="224"/>
                    <a:pt x="91" y="214"/>
                  </a:cubicBezTo>
                  <a:lnTo>
                    <a:pt x="365" y="92"/>
                  </a:lnTo>
                  <a:lnTo>
                    <a:pt x="335"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8"/>
            <p:cNvSpPr/>
            <p:nvPr/>
          </p:nvSpPr>
          <p:spPr>
            <a:xfrm>
              <a:off x="6691566" y="2719905"/>
              <a:ext cx="19621" cy="11074"/>
            </a:xfrm>
            <a:custGeom>
              <a:avLst/>
              <a:gdLst/>
              <a:ahLst/>
              <a:cxnLst/>
              <a:rect l="l" t="t" r="r" b="b"/>
              <a:pathLst>
                <a:path w="365" h="206" extrusionOk="0">
                  <a:moveTo>
                    <a:pt x="304" y="1"/>
                  </a:moveTo>
                  <a:lnTo>
                    <a:pt x="31" y="122"/>
                  </a:lnTo>
                  <a:cubicBezTo>
                    <a:pt x="0" y="122"/>
                    <a:pt x="0" y="153"/>
                    <a:pt x="0" y="183"/>
                  </a:cubicBezTo>
                  <a:cubicBezTo>
                    <a:pt x="15" y="198"/>
                    <a:pt x="31" y="206"/>
                    <a:pt x="46" y="206"/>
                  </a:cubicBezTo>
                  <a:cubicBezTo>
                    <a:pt x="61" y="206"/>
                    <a:pt x="76" y="198"/>
                    <a:pt x="91" y="183"/>
                  </a:cubicBezTo>
                  <a:lnTo>
                    <a:pt x="365" y="62"/>
                  </a:lnTo>
                  <a:lnTo>
                    <a:pt x="304"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8"/>
            <p:cNvSpPr/>
            <p:nvPr/>
          </p:nvSpPr>
          <p:spPr>
            <a:xfrm>
              <a:off x="6722585" y="2767320"/>
              <a:ext cx="19675" cy="11450"/>
            </a:xfrm>
            <a:custGeom>
              <a:avLst/>
              <a:gdLst/>
              <a:ahLst/>
              <a:cxnLst/>
              <a:rect l="l" t="t" r="r" b="b"/>
              <a:pathLst>
                <a:path w="366" h="213" extrusionOk="0">
                  <a:moveTo>
                    <a:pt x="335" y="0"/>
                  </a:moveTo>
                  <a:lnTo>
                    <a:pt x="61" y="122"/>
                  </a:lnTo>
                  <a:cubicBezTo>
                    <a:pt x="31" y="152"/>
                    <a:pt x="1" y="152"/>
                    <a:pt x="31" y="183"/>
                  </a:cubicBezTo>
                  <a:cubicBezTo>
                    <a:pt x="31" y="213"/>
                    <a:pt x="61" y="213"/>
                    <a:pt x="92" y="213"/>
                  </a:cubicBezTo>
                  <a:lnTo>
                    <a:pt x="365" y="61"/>
                  </a:lnTo>
                  <a:lnTo>
                    <a:pt x="335"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8"/>
            <p:cNvSpPr/>
            <p:nvPr/>
          </p:nvSpPr>
          <p:spPr>
            <a:xfrm>
              <a:off x="6755270" y="2814681"/>
              <a:ext cx="19675" cy="11504"/>
            </a:xfrm>
            <a:custGeom>
              <a:avLst/>
              <a:gdLst/>
              <a:ahLst/>
              <a:cxnLst/>
              <a:rect l="l" t="t" r="r" b="b"/>
              <a:pathLst>
                <a:path w="366" h="214" extrusionOk="0">
                  <a:moveTo>
                    <a:pt x="305" y="1"/>
                  </a:moveTo>
                  <a:lnTo>
                    <a:pt x="31" y="122"/>
                  </a:lnTo>
                  <a:cubicBezTo>
                    <a:pt x="1" y="153"/>
                    <a:pt x="1" y="183"/>
                    <a:pt x="1" y="183"/>
                  </a:cubicBezTo>
                  <a:cubicBezTo>
                    <a:pt x="31" y="213"/>
                    <a:pt x="61" y="213"/>
                    <a:pt x="92" y="213"/>
                  </a:cubicBezTo>
                  <a:lnTo>
                    <a:pt x="365" y="92"/>
                  </a:lnTo>
                  <a:lnTo>
                    <a:pt x="305"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8"/>
            <p:cNvSpPr/>
            <p:nvPr/>
          </p:nvSpPr>
          <p:spPr>
            <a:xfrm>
              <a:off x="6786342" y="2863709"/>
              <a:ext cx="19621" cy="10590"/>
            </a:xfrm>
            <a:custGeom>
              <a:avLst/>
              <a:gdLst/>
              <a:ahLst/>
              <a:cxnLst/>
              <a:rect l="l" t="t" r="r" b="b"/>
              <a:pathLst>
                <a:path w="365" h="197" extrusionOk="0">
                  <a:moveTo>
                    <a:pt x="334" y="1"/>
                  </a:moveTo>
                  <a:lnTo>
                    <a:pt x="61" y="122"/>
                  </a:lnTo>
                  <a:cubicBezTo>
                    <a:pt x="31" y="122"/>
                    <a:pt x="0" y="153"/>
                    <a:pt x="31" y="183"/>
                  </a:cubicBezTo>
                  <a:cubicBezTo>
                    <a:pt x="31" y="183"/>
                    <a:pt x="44" y="196"/>
                    <a:pt x="62" y="196"/>
                  </a:cubicBezTo>
                  <a:cubicBezTo>
                    <a:pt x="71" y="196"/>
                    <a:pt x="81" y="193"/>
                    <a:pt x="91" y="183"/>
                  </a:cubicBezTo>
                  <a:lnTo>
                    <a:pt x="365" y="61"/>
                  </a:lnTo>
                  <a:lnTo>
                    <a:pt x="334"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8"/>
            <p:cNvSpPr/>
            <p:nvPr/>
          </p:nvSpPr>
          <p:spPr>
            <a:xfrm>
              <a:off x="6819028" y="2911124"/>
              <a:ext cx="19621" cy="11450"/>
            </a:xfrm>
            <a:custGeom>
              <a:avLst/>
              <a:gdLst/>
              <a:ahLst/>
              <a:cxnLst/>
              <a:rect l="l" t="t" r="r" b="b"/>
              <a:pathLst>
                <a:path w="365" h="213" extrusionOk="0">
                  <a:moveTo>
                    <a:pt x="304" y="0"/>
                  </a:moveTo>
                  <a:lnTo>
                    <a:pt x="30" y="122"/>
                  </a:lnTo>
                  <a:cubicBezTo>
                    <a:pt x="0" y="122"/>
                    <a:pt x="0" y="152"/>
                    <a:pt x="0" y="182"/>
                  </a:cubicBezTo>
                  <a:cubicBezTo>
                    <a:pt x="30" y="213"/>
                    <a:pt x="61" y="213"/>
                    <a:pt x="91" y="213"/>
                  </a:cubicBezTo>
                  <a:lnTo>
                    <a:pt x="365" y="61"/>
                  </a:lnTo>
                  <a:lnTo>
                    <a:pt x="304"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8"/>
            <p:cNvSpPr/>
            <p:nvPr/>
          </p:nvSpPr>
          <p:spPr>
            <a:xfrm>
              <a:off x="6850046" y="2958485"/>
              <a:ext cx="19675" cy="11504"/>
            </a:xfrm>
            <a:custGeom>
              <a:avLst/>
              <a:gdLst/>
              <a:ahLst/>
              <a:cxnLst/>
              <a:rect l="l" t="t" r="r" b="b"/>
              <a:pathLst>
                <a:path w="366" h="214" extrusionOk="0">
                  <a:moveTo>
                    <a:pt x="335" y="1"/>
                  </a:moveTo>
                  <a:lnTo>
                    <a:pt x="61" y="122"/>
                  </a:lnTo>
                  <a:cubicBezTo>
                    <a:pt x="31" y="153"/>
                    <a:pt x="1" y="183"/>
                    <a:pt x="31" y="183"/>
                  </a:cubicBezTo>
                  <a:cubicBezTo>
                    <a:pt x="31" y="213"/>
                    <a:pt x="61" y="213"/>
                    <a:pt x="92" y="213"/>
                  </a:cubicBezTo>
                  <a:lnTo>
                    <a:pt x="365" y="92"/>
                  </a:lnTo>
                  <a:lnTo>
                    <a:pt x="335"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8"/>
            <p:cNvSpPr/>
            <p:nvPr/>
          </p:nvSpPr>
          <p:spPr>
            <a:xfrm>
              <a:off x="6671944" y="2680715"/>
              <a:ext cx="11504" cy="6558"/>
            </a:xfrm>
            <a:custGeom>
              <a:avLst/>
              <a:gdLst/>
              <a:ahLst/>
              <a:cxnLst/>
              <a:rect l="l" t="t" r="r" b="b"/>
              <a:pathLst>
                <a:path w="214" h="122" extrusionOk="0">
                  <a:moveTo>
                    <a:pt x="213" y="0"/>
                  </a:moveTo>
                  <a:lnTo>
                    <a:pt x="31" y="91"/>
                  </a:lnTo>
                  <a:cubicBezTo>
                    <a:pt x="0" y="91"/>
                    <a:pt x="0" y="122"/>
                    <a:pt x="0" y="122"/>
                  </a:cubicBezTo>
                  <a:lnTo>
                    <a:pt x="31" y="122"/>
                  </a:lnTo>
                  <a:lnTo>
                    <a:pt x="213" y="31"/>
                  </a:lnTo>
                  <a:lnTo>
                    <a:pt x="21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8"/>
            <p:cNvSpPr/>
            <p:nvPr/>
          </p:nvSpPr>
          <p:spPr>
            <a:xfrm>
              <a:off x="6704629" y="2729742"/>
              <a:ext cx="11504" cy="6558"/>
            </a:xfrm>
            <a:custGeom>
              <a:avLst/>
              <a:gdLst/>
              <a:ahLst/>
              <a:cxnLst/>
              <a:rect l="l" t="t" r="r" b="b"/>
              <a:pathLst>
                <a:path w="214" h="122" extrusionOk="0">
                  <a:moveTo>
                    <a:pt x="183" y="0"/>
                  </a:moveTo>
                  <a:lnTo>
                    <a:pt x="0" y="61"/>
                  </a:lnTo>
                  <a:cubicBezTo>
                    <a:pt x="0" y="91"/>
                    <a:pt x="0" y="91"/>
                    <a:pt x="0" y="91"/>
                  </a:cubicBezTo>
                  <a:cubicBezTo>
                    <a:pt x="0" y="122"/>
                    <a:pt x="31" y="122"/>
                    <a:pt x="31" y="122"/>
                  </a:cubicBezTo>
                  <a:lnTo>
                    <a:pt x="213"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8"/>
            <p:cNvSpPr/>
            <p:nvPr/>
          </p:nvSpPr>
          <p:spPr>
            <a:xfrm>
              <a:off x="6735648" y="2777104"/>
              <a:ext cx="11504" cy="6612"/>
            </a:xfrm>
            <a:custGeom>
              <a:avLst/>
              <a:gdLst/>
              <a:ahLst/>
              <a:cxnLst/>
              <a:rect l="l" t="t" r="r" b="b"/>
              <a:pathLst>
                <a:path w="214" h="123" extrusionOk="0">
                  <a:moveTo>
                    <a:pt x="214" y="1"/>
                  </a:moveTo>
                  <a:lnTo>
                    <a:pt x="31" y="92"/>
                  </a:lnTo>
                  <a:cubicBezTo>
                    <a:pt x="1" y="92"/>
                    <a:pt x="1" y="92"/>
                    <a:pt x="1" y="122"/>
                  </a:cubicBezTo>
                  <a:lnTo>
                    <a:pt x="31" y="122"/>
                  </a:lnTo>
                  <a:lnTo>
                    <a:pt x="214" y="31"/>
                  </a:lnTo>
                  <a:lnTo>
                    <a:pt x="214"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8"/>
            <p:cNvSpPr/>
            <p:nvPr/>
          </p:nvSpPr>
          <p:spPr>
            <a:xfrm>
              <a:off x="6768333" y="2824519"/>
              <a:ext cx="11504" cy="6558"/>
            </a:xfrm>
            <a:custGeom>
              <a:avLst/>
              <a:gdLst/>
              <a:ahLst/>
              <a:cxnLst/>
              <a:rect l="l" t="t" r="r" b="b"/>
              <a:pathLst>
                <a:path w="214" h="122" extrusionOk="0">
                  <a:moveTo>
                    <a:pt x="183" y="0"/>
                  </a:moveTo>
                  <a:lnTo>
                    <a:pt x="1" y="91"/>
                  </a:lnTo>
                  <a:cubicBezTo>
                    <a:pt x="1" y="91"/>
                    <a:pt x="1" y="122"/>
                    <a:pt x="1" y="122"/>
                  </a:cubicBezTo>
                  <a:lnTo>
                    <a:pt x="31" y="122"/>
                  </a:lnTo>
                  <a:lnTo>
                    <a:pt x="214" y="30"/>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8"/>
            <p:cNvSpPr/>
            <p:nvPr/>
          </p:nvSpPr>
          <p:spPr>
            <a:xfrm>
              <a:off x="6799406" y="2873493"/>
              <a:ext cx="13117" cy="6612"/>
            </a:xfrm>
            <a:custGeom>
              <a:avLst/>
              <a:gdLst/>
              <a:ahLst/>
              <a:cxnLst/>
              <a:rect l="l" t="t" r="r" b="b"/>
              <a:pathLst>
                <a:path w="244" h="123" extrusionOk="0">
                  <a:moveTo>
                    <a:pt x="213" y="1"/>
                  </a:moveTo>
                  <a:lnTo>
                    <a:pt x="31" y="62"/>
                  </a:lnTo>
                  <a:cubicBezTo>
                    <a:pt x="0" y="92"/>
                    <a:pt x="0" y="92"/>
                    <a:pt x="0" y="92"/>
                  </a:cubicBezTo>
                  <a:cubicBezTo>
                    <a:pt x="31" y="123"/>
                    <a:pt x="31" y="123"/>
                    <a:pt x="31" y="123"/>
                  </a:cubicBezTo>
                  <a:lnTo>
                    <a:pt x="243" y="3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8"/>
            <p:cNvSpPr/>
            <p:nvPr/>
          </p:nvSpPr>
          <p:spPr>
            <a:xfrm>
              <a:off x="6832091" y="2920908"/>
              <a:ext cx="11450" cy="6558"/>
            </a:xfrm>
            <a:custGeom>
              <a:avLst/>
              <a:gdLst/>
              <a:ahLst/>
              <a:cxnLst/>
              <a:rect l="l" t="t" r="r" b="b"/>
              <a:pathLst>
                <a:path w="213" h="122" extrusionOk="0">
                  <a:moveTo>
                    <a:pt x="183" y="0"/>
                  </a:moveTo>
                  <a:lnTo>
                    <a:pt x="0" y="92"/>
                  </a:lnTo>
                  <a:cubicBezTo>
                    <a:pt x="0" y="92"/>
                    <a:pt x="0" y="92"/>
                    <a:pt x="0" y="122"/>
                  </a:cubicBezTo>
                  <a:lnTo>
                    <a:pt x="31" y="122"/>
                  </a:lnTo>
                  <a:lnTo>
                    <a:pt x="213"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8"/>
            <p:cNvSpPr/>
            <p:nvPr/>
          </p:nvSpPr>
          <p:spPr>
            <a:xfrm>
              <a:off x="6863110" y="2968269"/>
              <a:ext cx="13117" cy="6612"/>
            </a:xfrm>
            <a:custGeom>
              <a:avLst/>
              <a:gdLst/>
              <a:ahLst/>
              <a:cxnLst/>
              <a:rect l="l" t="t" r="r" b="b"/>
              <a:pathLst>
                <a:path w="244" h="123" extrusionOk="0">
                  <a:moveTo>
                    <a:pt x="213" y="1"/>
                  </a:moveTo>
                  <a:lnTo>
                    <a:pt x="31" y="92"/>
                  </a:lnTo>
                  <a:cubicBezTo>
                    <a:pt x="1" y="92"/>
                    <a:pt x="1" y="122"/>
                    <a:pt x="1" y="122"/>
                  </a:cubicBezTo>
                  <a:lnTo>
                    <a:pt x="31" y="122"/>
                  </a:lnTo>
                  <a:lnTo>
                    <a:pt x="244" y="3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8"/>
            <p:cNvSpPr/>
            <p:nvPr/>
          </p:nvSpPr>
          <p:spPr>
            <a:xfrm>
              <a:off x="6676836" y="2688886"/>
              <a:ext cx="13117" cy="6558"/>
            </a:xfrm>
            <a:custGeom>
              <a:avLst/>
              <a:gdLst/>
              <a:ahLst/>
              <a:cxnLst/>
              <a:rect l="l" t="t" r="r" b="b"/>
              <a:pathLst>
                <a:path w="244" h="122" extrusionOk="0">
                  <a:moveTo>
                    <a:pt x="213" y="0"/>
                  </a:moveTo>
                  <a:lnTo>
                    <a:pt x="31" y="91"/>
                  </a:lnTo>
                  <a:cubicBezTo>
                    <a:pt x="1" y="91"/>
                    <a:pt x="1" y="122"/>
                    <a:pt x="31" y="122"/>
                  </a:cubicBezTo>
                  <a:lnTo>
                    <a:pt x="61" y="122"/>
                  </a:lnTo>
                  <a:lnTo>
                    <a:pt x="244" y="31"/>
                  </a:lnTo>
                  <a:lnTo>
                    <a:pt x="21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8"/>
            <p:cNvSpPr/>
            <p:nvPr/>
          </p:nvSpPr>
          <p:spPr>
            <a:xfrm>
              <a:off x="6709521" y="2737914"/>
              <a:ext cx="11504" cy="6558"/>
            </a:xfrm>
            <a:custGeom>
              <a:avLst/>
              <a:gdLst/>
              <a:ahLst/>
              <a:cxnLst/>
              <a:rect l="l" t="t" r="r" b="b"/>
              <a:pathLst>
                <a:path w="214" h="122" extrusionOk="0">
                  <a:moveTo>
                    <a:pt x="183" y="0"/>
                  </a:moveTo>
                  <a:lnTo>
                    <a:pt x="1" y="61"/>
                  </a:lnTo>
                  <a:cubicBezTo>
                    <a:pt x="1" y="91"/>
                    <a:pt x="1" y="91"/>
                    <a:pt x="1" y="91"/>
                  </a:cubicBezTo>
                  <a:cubicBezTo>
                    <a:pt x="1" y="122"/>
                    <a:pt x="31" y="122"/>
                    <a:pt x="31" y="122"/>
                  </a:cubicBezTo>
                  <a:lnTo>
                    <a:pt x="213"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8"/>
            <p:cNvSpPr/>
            <p:nvPr/>
          </p:nvSpPr>
          <p:spPr>
            <a:xfrm>
              <a:off x="6740594" y="2785275"/>
              <a:ext cx="13117" cy="6612"/>
            </a:xfrm>
            <a:custGeom>
              <a:avLst/>
              <a:gdLst/>
              <a:ahLst/>
              <a:cxnLst/>
              <a:rect l="l" t="t" r="r" b="b"/>
              <a:pathLst>
                <a:path w="244" h="123" extrusionOk="0">
                  <a:moveTo>
                    <a:pt x="213" y="1"/>
                  </a:moveTo>
                  <a:lnTo>
                    <a:pt x="30" y="92"/>
                  </a:lnTo>
                  <a:cubicBezTo>
                    <a:pt x="30" y="92"/>
                    <a:pt x="0" y="92"/>
                    <a:pt x="30" y="122"/>
                  </a:cubicBezTo>
                  <a:lnTo>
                    <a:pt x="61" y="122"/>
                  </a:lnTo>
                  <a:lnTo>
                    <a:pt x="243" y="3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8"/>
            <p:cNvSpPr/>
            <p:nvPr/>
          </p:nvSpPr>
          <p:spPr>
            <a:xfrm>
              <a:off x="6773225" y="2832690"/>
              <a:ext cx="11504" cy="6558"/>
            </a:xfrm>
            <a:custGeom>
              <a:avLst/>
              <a:gdLst/>
              <a:ahLst/>
              <a:cxnLst/>
              <a:rect l="l" t="t" r="r" b="b"/>
              <a:pathLst>
                <a:path w="214" h="122" extrusionOk="0">
                  <a:moveTo>
                    <a:pt x="214" y="0"/>
                  </a:moveTo>
                  <a:lnTo>
                    <a:pt x="1" y="91"/>
                  </a:lnTo>
                  <a:cubicBezTo>
                    <a:pt x="1" y="91"/>
                    <a:pt x="1" y="122"/>
                    <a:pt x="1" y="122"/>
                  </a:cubicBezTo>
                  <a:lnTo>
                    <a:pt x="31" y="122"/>
                  </a:lnTo>
                  <a:lnTo>
                    <a:pt x="214" y="30"/>
                  </a:lnTo>
                  <a:lnTo>
                    <a:pt x="214"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8"/>
            <p:cNvSpPr/>
            <p:nvPr/>
          </p:nvSpPr>
          <p:spPr>
            <a:xfrm>
              <a:off x="6804298" y="2880051"/>
              <a:ext cx="13117" cy="7311"/>
            </a:xfrm>
            <a:custGeom>
              <a:avLst/>
              <a:gdLst/>
              <a:ahLst/>
              <a:cxnLst/>
              <a:rect l="l" t="t" r="r" b="b"/>
              <a:pathLst>
                <a:path w="244" h="136" extrusionOk="0">
                  <a:moveTo>
                    <a:pt x="213" y="1"/>
                  </a:moveTo>
                  <a:lnTo>
                    <a:pt x="31" y="92"/>
                  </a:lnTo>
                  <a:cubicBezTo>
                    <a:pt x="31" y="92"/>
                    <a:pt x="0" y="122"/>
                    <a:pt x="31" y="122"/>
                  </a:cubicBezTo>
                  <a:cubicBezTo>
                    <a:pt x="31" y="122"/>
                    <a:pt x="31" y="136"/>
                    <a:pt x="40" y="136"/>
                  </a:cubicBezTo>
                  <a:cubicBezTo>
                    <a:pt x="44" y="136"/>
                    <a:pt x="51" y="132"/>
                    <a:pt x="61" y="122"/>
                  </a:cubicBezTo>
                  <a:lnTo>
                    <a:pt x="244" y="6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8"/>
            <p:cNvSpPr/>
            <p:nvPr/>
          </p:nvSpPr>
          <p:spPr>
            <a:xfrm>
              <a:off x="6836983" y="2929079"/>
              <a:ext cx="11504" cy="6558"/>
            </a:xfrm>
            <a:custGeom>
              <a:avLst/>
              <a:gdLst/>
              <a:ahLst/>
              <a:cxnLst/>
              <a:rect l="l" t="t" r="r" b="b"/>
              <a:pathLst>
                <a:path w="214" h="122" extrusionOk="0">
                  <a:moveTo>
                    <a:pt x="213" y="0"/>
                  </a:moveTo>
                  <a:lnTo>
                    <a:pt x="0" y="61"/>
                  </a:lnTo>
                  <a:cubicBezTo>
                    <a:pt x="0" y="92"/>
                    <a:pt x="0" y="92"/>
                    <a:pt x="0" y="92"/>
                  </a:cubicBezTo>
                  <a:cubicBezTo>
                    <a:pt x="0" y="122"/>
                    <a:pt x="31" y="122"/>
                    <a:pt x="31" y="122"/>
                  </a:cubicBezTo>
                  <a:lnTo>
                    <a:pt x="213" y="31"/>
                  </a:lnTo>
                  <a:lnTo>
                    <a:pt x="21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8"/>
            <p:cNvSpPr/>
            <p:nvPr/>
          </p:nvSpPr>
          <p:spPr>
            <a:xfrm>
              <a:off x="6868002" y="2976441"/>
              <a:ext cx="13171" cy="6612"/>
            </a:xfrm>
            <a:custGeom>
              <a:avLst/>
              <a:gdLst/>
              <a:ahLst/>
              <a:cxnLst/>
              <a:rect l="l" t="t" r="r" b="b"/>
              <a:pathLst>
                <a:path w="245" h="123" extrusionOk="0">
                  <a:moveTo>
                    <a:pt x="214" y="1"/>
                  </a:moveTo>
                  <a:lnTo>
                    <a:pt x="31" y="92"/>
                  </a:lnTo>
                  <a:cubicBezTo>
                    <a:pt x="31" y="92"/>
                    <a:pt x="1" y="122"/>
                    <a:pt x="31" y="122"/>
                  </a:cubicBezTo>
                  <a:lnTo>
                    <a:pt x="62" y="122"/>
                  </a:lnTo>
                  <a:lnTo>
                    <a:pt x="244" y="31"/>
                  </a:lnTo>
                  <a:lnTo>
                    <a:pt x="214"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8"/>
            <p:cNvSpPr/>
            <p:nvPr/>
          </p:nvSpPr>
          <p:spPr>
            <a:xfrm>
              <a:off x="6683395" y="2697057"/>
              <a:ext cx="11450" cy="6558"/>
            </a:xfrm>
            <a:custGeom>
              <a:avLst/>
              <a:gdLst/>
              <a:ahLst/>
              <a:cxnLst/>
              <a:rect l="l" t="t" r="r" b="b"/>
              <a:pathLst>
                <a:path w="213" h="122" extrusionOk="0">
                  <a:moveTo>
                    <a:pt x="183" y="0"/>
                  </a:moveTo>
                  <a:lnTo>
                    <a:pt x="0" y="91"/>
                  </a:lnTo>
                  <a:cubicBezTo>
                    <a:pt x="0" y="91"/>
                    <a:pt x="0" y="122"/>
                    <a:pt x="0" y="122"/>
                  </a:cubicBezTo>
                  <a:lnTo>
                    <a:pt x="31" y="122"/>
                  </a:lnTo>
                  <a:lnTo>
                    <a:pt x="213"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8"/>
            <p:cNvSpPr/>
            <p:nvPr/>
          </p:nvSpPr>
          <p:spPr>
            <a:xfrm>
              <a:off x="6714413" y="2744419"/>
              <a:ext cx="11504" cy="7311"/>
            </a:xfrm>
            <a:custGeom>
              <a:avLst/>
              <a:gdLst/>
              <a:ahLst/>
              <a:cxnLst/>
              <a:rect l="l" t="t" r="r" b="b"/>
              <a:pathLst>
                <a:path w="214" h="136" extrusionOk="0">
                  <a:moveTo>
                    <a:pt x="213" y="1"/>
                  </a:moveTo>
                  <a:lnTo>
                    <a:pt x="31" y="92"/>
                  </a:lnTo>
                  <a:cubicBezTo>
                    <a:pt x="1" y="92"/>
                    <a:pt x="1" y="122"/>
                    <a:pt x="1" y="122"/>
                  </a:cubicBezTo>
                  <a:cubicBezTo>
                    <a:pt x="21" y="122"/>
                    <a:pt x="28" y="136"/>
                    <a:pt x="30" y="136"/>
                  </a:cubicBezTo>
                  <a:cubicBezTo>
                    <a:pt x="31" y="136"/>
                    <a:pt x="31" y="132"/>
                    <a:pt x="31" y="122"/>
                  </a:cubicBezTo>
                  <a:lnTo>
                    <a:pt x="213" y="3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8"/>
            <p:cNvSpPr/>
            <p:nvPr/>
          </p:nvSpPr>
          <p:spPr>
            <a:xfrm>
              <a:off x="6747099" y="2793446"/>
              <a:ext cx="11504" cy="6612"/>
            </a:xfrm>
            <a:custGeom>
              <a:avLst/>
              <a:gdLst/>
              <a:ahLst/>
              <a:cxnLst/>
              <a:rect l="l" t="t" r="r" b="b"/>
              <a:pathLst>
                <a:path w="214" h="123" extrusionOk="0">
                  <a:moveTo>
                    <a:pt x="183" y="1"/>
                  </a:moveTo>
                  <a:lnTo>
                    <a:pt x="1" y="61"/>
                  </a:lnTo>
                  <a:cubicBezTo>
                    <a:pt x="1" y="92"/>
                    <a:pt x="1" y="92"/>
                    <a:pt x="1" y="92"/>
                  </a:cubicBezTo>
                  <a:cubicBezTo>
                    <a:pt x="1" y="122"/>
                    <a:pt x="31" y="122"/>
                    <a:pt x="31" y="122"/>
                  </a:cubicBezTo>
                  <a:lnTo>
                    <a:pt x="213" y="31"/>
                  </a:lnTo>
                  <a:lnTo>
                    <a:pt x="18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8"/>
            <p:cNvSpPr/>
            <p:nvPr/>
          </p:nvSpPr>
          <p:spPr>
            <a:xfrm>
              <a:off x="6778171" y="2840861"/>
              <a:ext cx="11450" cy="6558"/>
            </a:xfrm>
            <a:custGeom>
              <a:avLst/>
              <a:gdLst/>
              <a:ahLst/>
              <a:cxnLst/>
              <a:rect l="l" t="t" r="r" b="b"/>
              <a:pathLst>
                <a:path w="213" h="122" extrusionOk="0">
                  <a:moveTo>
                    <a:pt x="213" y="0"/>
                  </a:moveTo>
                  <a:lnTo>
                    <a:pt x="31" y="91"/>
                  </a:lnTo>
                  <a:cubicBezTo>
                    <a:pt x="0" y="91"/>
                    <a:pt x="0" y="91"/>
                    <a:pt x="0" y="122"/>
                  </a:cubicBezTo>
                  <a:lnTo>
                    <a:pt x="31" y="122"/>
                  </a:lnTo>
                  <a:lnTo>
                    <a:pt x="213" y="30"/>
                  </a:lnTo>
                  <a:lnTo>
                    <a:pt x="21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8"/>
            <p:cNvSpPr/>
            <p:nvPr/>
          </p:nvSpPr>
          <p:spPr>
            <a:xfrm>
              <a:off x="6810856" y="2888223"/>
              <a:ext cx="11450" cy="6612"/>
            </a:xfrm>
            <a:custGeom>
              <a:avLst/>
              <a:gdLst/>
              <a:ahLst/>
              <a:cxnLst/>
              <a:rect l="l" t="t" r="r" b="b"/>
              <a:pathLst>
                <a:path w="213" h="123" extrusionOk="0">
                  <a:moveTo>
                    <a:pt x="182" y="1"/>
                  </a:moveTo>
                  <a:lnTo>
                    <a:pt x="0" y="92"/>
                  </a:lnTo>
                  <a:cubicBezTo>
                    <a:pt x="0" y="92"/>
                    <a:pt x="0" y="122"/>
                    <a:pt x="0" y="122"/>
                  </a:cubicBezTo>
                  <a:lnTo>
                    <a:pt x="30" y="122"/>
                  </a:lnTo>
                  <a:lnTo>
                    <a:pt x="213" y="61"/>
                  </a:lnTo>
                  <a:lnTo>
                    <a:pt x="182"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8"/>
            <p:cNvSpPr/>
            <p:nvPr/>
          </p:nvSpPr>
          <p:spPr>
            <a:xfrm>
              <a:off x="6841875" y="2935584"/>
              <a:ext cx="13117" cy="8225"/>
            </a:xfrm>
            <a:custGeom>
              <a:avLst/>
              <a:gdLst/>
              <a:ahLst/>
              <a:cxnLst/>
              <a:rect l="l" t="t" r="r" b="b"/>
              <a:pathLst>
                <a:path w="244" h="153" extrusionOk="0">
                  <a:moveTo>
                    <a:pt x="213" y="1"/>
                  </a:moveTo>
                  <a:lnTo>
                    <a:pt x="31" y="92"/>
                  </a:lnTo>
                  <a:cubicBezTo>
                    <a:pt x="1" y="123"/>
                    <a:pt x="1" y="123"/>
                    <a:pt x="1" y="123"/>
                  </a:cubicBezTo>
                  <a:cubicBezTo>
                    <a:pt x="31" y="153"/>
                    <a:pt x="31" y="153"/>
                    <a:pt x="31" y="153"/>
                  </a:cubicBezTo>
                  <a:lnTo>
                    <a:pt x="244" y="62"/>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8"/>
            <p:cNvSpPr/>
            <p:nvPr/>
          </p:nvSpPr>
          <p:spPr>
            <a:xfrm>
              <a:off x="6874560" y="2984612"/>
              <a:ext cx="11504" cy="6612"/>
            </a:xfrm>
            <a:custGeom>
              <a:avLst/>
              <a:gdLst/>
              <a:ahLst/>
              <a:cxnLst/>
              <a:rect l="l" t="t" r="r" b="b"/>
              <a:pathLst>
                <a:path w="214" h="123" extrusionOk="0">
                  <a:moveTo>
                    <a:pt x="183" y="1"/>
                  </a:moveTo>
                  <a:lnTo>
                    <a:pt x="0" y="92"/>
                  </a:lnTo>
                  <a:cubicBezTo>
                    <a:pt x="0" y="92"/>
                    <a:pt x="0" y="92"/>
                    <a:pt x="0" y="122"/>
                  </a:cubicBezTo>
                  <a:lnTo>
                    <a:pt x="31" y="122"/>
                  </a:lnTo>
                  <a:lnTo>
                    <a:pt x="213" y="31"/>
                  </a:lnTo>
                  <a:lnTo>
                    <a:pt x="18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8"/>
            <p:cNvSpPr/>
            <p:nvPr/>
          </p:nvSpPr>
          <p:spPr>
            <a:xfrm>
              <a:off x="6688287" y="2705229"/>
              <a:ext cx="11504" cy="6558"/>
            </a:xfrm>
            <a:custGeom>
              <a:avLst/>
              <a:gdLst/>
              <a:ahLst/>
              <a:cxnLst/>
              <a:rect l="l" t="t" r="r" b="b"/>
              <a:pathLst>
                <a:path w="214" h="122" extrusionOk="0">
                  <a:moveTo>
                    <a:pt x="183" y="0"/>
                  </a:moveTo>
                  <a:lnTo>
                    <a:pt x="0" y="61"/>
                  </a:lnTo>
                  <a:cubicBezTo>
                    <a:pt x="0" y="91"/>
                    <a:pt x="0" y="91"/>
                    <a:pt x="0" y="91"/>
                  </a:cubicBezTo>
                  <a:cubicBezTo>
                    <a:pt x="0" y="122"/>
                    <a:pt x="0" y="122"/>
                    <a:pt x="31" y="122"/>
                  </a:cubicBezTo>
                  <a:lnTo>
                    <a:pt x="213"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8"/>
            <p:cNvSpPr/>
            <p:nvPr/>
          </p:nvSpPr>
          <p:spPr>
            <a:xfrm>
              <a:off x="6719305" y="2752590"/>
              <a:ext cx="11504" cy="6612"/>
            </a:xfrm>
            <a:custGeom>
              <a:avLst/>
              <a:gdLst/>
              <a:ahLst/>
              <a:cxnLst/>
              <a:rect l="l" t="t" r="r" b="b"/>
              <a:pathLst>
                <a:path w="214" h="123" extrusionOk="0">
                  <a:moveTo>
                    <a:pt x="214" y="1"/>
                  </a:moveTo>
                  <a:lnTo>
                    <a:pt x="31" y="92"/>
                  </a:lnTo>
                  <a:cubicBezTo>
                    <a:pt x="1" y="92"/>
                    <a:pt x="1" y="92"/>
                    <a:pt x="1" y="122"/>
                  </a:cubicBezTo>
                  <a:lnTo>
                    <a:pt x="31" y="122"/>
                  </a:lnTo>
                  <a:lnTo>
                    <a:pt x="214" y="31"/>
                  </a:lnTo>
                  <a:lnTo>
                    <a:pt x="214"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8"/>
            <p:cNvSpPr/>
            <p:nvPr/>
          </p:nvSpPr>
          <p:spPr>
            <a:xfrm>
              <a:off x="6751991" y="2800005"/>
              <a:ext cx="11504" cy="6558"/>
            </a:xfrm>
            <a:custGeom>
              <a:avLst/>
              <a:gdLst/>
              <a:ahLst/>
              <a:cxnLst/>
              <a:rect l="l" t="t" r="r" b="b"/>
              <a:pathLst>
                <a:path w="214" h="122" extrusionOk="0">
                  <a:moveTo>
                    <a:pt x="183" y="0"/>
                  </a:moveTo>
                  <a:lnTo>
                    <a:pt x="1" y="91"/>
                  </a:lnTo>
                  <a:cubicBezTo>
                    <a:pt x="1" y="91"/>
                    <a:pt x="1" y="122"/>
                    <a:pt x="1" y="122"/>
                  </a:cubicBezTo>
                  <a:lnTo>
                    <a:pt x="31" y="122"/>
                  </a:lnTo>
                  <a:lnTo>
                    <a:pt x="214"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8"/>
            <p:cNvSpPr/>
            <p:nvPr/>
          </p:nvSpPr>
          <p:spPr>
            <a:xfrm>
              <a:off x="6783063" y="2849033"/>
              <a:ext cx="11504" cy="6558"/>
            </a:xfrm>
            <a:custGeom>
              <a:avLst/>
              <a:gdLst/>
              <a:ahLst/>
              <a:cxnLst/>
              <a:rect l="l" t="t" r="r" b="b"/>
              <a:pathLst>
                <a:path w="214" h="122" extrusionOk="0">
                  <a:moveTo>
                    <a:pt x="213" y="0"/>
                  </a:moveTo>
                  <a:lnTo>
                    <a:pt x="31" y="61"/>
                  </a:lnTo>
                  <a:cubicBezTo>
                    <a:pt x="0" y="61"/>
                    <a:pt x="0" y="91"/>
                    <a:pt x="0" y="91"/>
                  </a:cubicBezTo>
                  <a:cubicBezTo>
                    <a:pt x="31" y="91"/>
                    <a:pt x="31" y="122"/>
                    <a:pt x="31" y="122"/>
                  </a:cubicBezTo>
                  <a:lnTo>
                    <a:pt x="213" y="30"/>
                  </a:lnTo>
                  <a:lnTo>
                    <a:pt x="21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8"/>
            <p:cNvSpPr/>
            <p:nvPr/>
          </p:nvSpPr>
          <p:spPr>
            <a:xfrm>
              <a:off x="6815748" y="2896394"/>
              <a:ext cx="11450" cy="6612"/>
            </a:xfrm>
            <a:custGeom>
              <a:avLst/>
              <a:gdLst/>
              <a:ahLst/>
              <a:cxnLst/>
              <a:rect l="l" t="t" r="r" b="b"/>
              <a:pathLst>
                <a:path w="213" h="123" extrusionOk="0">
                  <a:moveTo>
                    <a:pt x="183" y="0"/>
                  </a:moveTo>
                  <a:lnTo>
                    <a:pt x="0" y="92"/>
                  </a:lnTo>
                  <a:cubicBezTo>
                    <a:pt x="0" y="122"/>
                    <a:pt x="0" y="122"/>
                    <a:pt x="31" y="122"/>
                  </a:cubicBezTo>
                  <a:lnTo>
                    <a:pt x="213"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8"/>
            <p:cNvSpPr/>
            <p:nvPr/>
          </p:nvSpPr>
          <p:spPr>
            <a:xfrm>
              <a:off x="6846767" y="2943755"/>
              <a:ext cx="11504" cy="6612"/>
            </a:xfrm>
            <a:custGeom>
              <a:avLst/>
              <a:gdLst/>
              <a:ahLst/>
              <a:cxnLst/>
              <a:rect l="l" t="t" r="r" b="b"/>
              <a:pathLst>
                <a:path w="214" h="123" extrusionOk="0">
                  <a:moveTo>
                    <a:pt x="214" y="1"/>
                  </a:moveTo>
                  <a:lnTo>
                    <a:pt x="31" y="92"/>
                  </a:lnTo>
                  <a:cubicBezTo>
                    <a:pt x="1" y="92"/>
                    <a:pt x="1" y="92"/>
                    <a:pt x="1" y="123"/>
                  </a:cubicBezTo>
                  <a:lnTo>
                    <a:pt x="31" y="123"/>
                  </a:lnTo>
                  <a:lnTo>
                    <a:pt x="214" y="31"/>
                  </a:lnTo>
                  <a:lnTo>
                    <a:pt x="214"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8"/>
            <p:cNvSpPr/>
            <p:nvPr/>
          </p:nvSpPr>
          <p:spPr>
            <a:xfrm>
              <a:off x="6691566" y="2711733"/>
              <a:ext cx="13117" cy="6612"/>
            </a:xfrm>
            <a:custGeom>
              <a:avLst/>
              <a:gdLst/>
              <a:ahLst/>
              <a:cxnLst/>
              <a:rect l="l" t="t" r="r" b="b"/>
              <a:pathLst>
                <a:path w="244" h="123" extrusionOk="0">
                  <a:moveTo>
                    <a:pt x="213" y="1"/>
                  </a:moveTo>
                  <a:lnTo>
                    <a:pt x="31" y="62"/>
                  </a:lnTo>
                  <a:cubicBezTo>
                    <a:pt x="0" y="92"/>
                    <a:pt x="0" y="92"/>
                    <a:pt x="31" y="92"/>
                  </a:cubicBezTo>
                  <a:cubicBezTo>
                    <a:pt x="31" y="122"/>
                    <a:pt x="31" y="122"/>
                    <a:pt x="61" y="122"/>
                  </a:cubicBezTo>
                  <a:lnTo>
                    <a:pt x="243" y="3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8"/>
            <p:cNvSpPr/>
            <p:nvPr/>
          </p:nvSpPr>
          <p:spPr>
            <a:xfrm>
              <a:off x="6652322" y="2651309"/>
              <a:ext cx="11504" cy="6558"/>
            </a:xfrm>
            <a:custGeom>
              <a:avLst/>
              <a:gdLst/>
              <a:ahLst/>
              <a:cxnLst/>
              <a:rect l="l" t="t" r="r" b="b"/>
              <a:pathLst>
                <a:path w="214" h="122" extrusionOk="0">
                  <a:moveTo>
                    <a:pt x="183" y="0"/>
                  </a:moveTo>
                  <a:lnTo>
                    <a:pt x="1" y="91"/>
                  </a:lnTo>
                  <a:cubicBezTo>
                    <a:pt x="1" y="91"/>
                    <a:pt x="1" y="91"/>
                    <a:pt x="1" y="122"/>
                  </a:cubicBezTo>
                  <a:lnTo>
                    <a:pt x="31" y="122"/>
                  </a:lnTo>
                  <a:lnTo>
                    <a:pt x="213" y="31"/>
                  </a:lnTo>
                  <a:lnTo>
                    <a:pt x="18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8"/>
            <p:cNvSpPr/>
            <p:nvPr/>
          </p:nvSpPr>
          <p:spPr>
            <a:xfrm>
              <a:off x="6657214" y="2657814"/>
              <a:ext cx="11504" cy="6612"/>
            </a:xfrm>
            <a:custGeom>
              <a:avLst/>
              <a:gdLst/>
              <a:ahLst/>
              <a:cxnLst/>
              <a:rect l="l" t="t" r="r" b="b"/>
              <a:pathLst>
                <a:path w="214" h="123" extrusionOk="0">
                  <a:moveTo>
                    <a:pt x="183" y="1"/>
                  </a:moveTo>
                  <a:lnTo>
                    <a:pt x="1" y="92"/>
                  </a:lnTo>
                  <a:cubicBezTo>
                    <a:pt x="1" y="92"/>
                    <a:pt x="1" y="122"/>
                    <a:pt x="1" y="122"/>
                  </a:cubicBezTo>
                  <a:lnTo>
                    <a:pt x="31" y="122"/>
                  </a:lnTo>
                  <a:lnTo>
                    <a:pt x="214" y="31"/>
                  </a:lnTo>
                  <a:lnTo>
                    <a:pt x="18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8"/>
            <p:cNvSpPr/>
            <p:nvPr/>
          </p:nvSpPr>
          <p:spPr>
            <a:xfrm>
              <a:off x="6662160" y="2664372"/>
              <a:ext cx="11450" cy="7795"/>
            </a:xfrm>
            <a:custGeom>
              <a:avLst/>
              <a:gdLst/>
              <a:ahLst/>
              <a:cxnLst/>
              <a:rect l="l" t="t" r="r" b="b"/>
              <a:pathLst>
                <a:path w="213" h="145" extrusionOk="0">
                  <a:moveTo>
                    <a:pt x="182" y="0"/>
                  </a:moveTo>
                  <a:lnTo>
                    <a:pt x="0" y="92"/>
                  </a:lnTo>
                  <a:cubicBezTo>
                    <a:pt x="0" y="92"/>
                    <a:pt x="0" y="122"/>
                    <a:pt x="0" y="122"/>
                  </a:cubicBezTo>
                  <a:cubicBezTo>
                    <a:pt x="0" y="137"/>
                    <a:pt x="0" y="145"/>
                    <a:pt x="4" y="145"/>
                  </a:cubicBezTo>
                  <a:cubicBezTo>
                    <a:pt x="8" y="145"/>
                    <a:pt x="15" y="137"/>
                    <a:pt x="30" y="122"/>
                  </a:cubicBezTo>
                  <a:lnTo>
                    <a:pt x="213" y="61"/>
                  </a:lnTo>
                  <a:lnTo>
                    <a:pt x="182"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8"/>
            <p:cNvSpPr/>
            <p:nvPr/>
          </p:nvSpPr>
          <p:spPr>
            <a:xfrm>
              <a:off x="6724251" y="2759148"/>
              <a:ext cx="11450" cy="6558"/>
            </a:xfrm>
            <a:custGeom>
              <a:avLst/>
              <a:gdLst/>
              <a:ahLst/>
              <a:cxnLst/>
              <a:rect l="l" t="t" r="r" b="b"/>
              <a:pathLst>
                <a:path w="213" h="122" extrusionOk="0">
                  <a:moveTo>
                    <a:pt x="182" y="0"/>
                  </a:moveTo>
                  <a:lnTo>
                    <a:pt x="0" y="91"/>
                  </a:lnTo>
                  <a:cubicBezTo>
                    <a:pt x="0" y="91"/>
                    <a:pt x="0" y="122"/>
                    <a:pt x="0" y="122"/>
                  </a:cubicBezTo>
                  <a:lnTo>
                    <a:pt x="30" y="122"/>
                  </a:lnTo>
                  <a:lnTo>
                    <a:pt x="213" y="31"/>
                  </a:lnTo>
                  <a:lnTo>
                    <a:pt x="182"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8"/>
            <p:cNvSpPr/>
            <p:nvPr/>
          </p:nvSpPr>
          <p:spPr>
            <a:xfrm>
              <a:off x="6755270" y="2806510"/>
              <a:ext cx="13117" cy="7311"/>
            </a:xfrm>
            <a:custGeom>
              <a:avLst/>
              <a:gdLst/>
              <a:ahLst/>
              <a:cxnLst/>
              <a:rect l="l" t="t" r="r" b="b"/>
              <a:pathLst>
                <a:path w="244" h="136" extrusionOk="0">
                  <a:moveTo>
                    <a:pt x="213" y="1"/>
                  </a:moveTo>
                  <a:lnTo>
                    <a:pt x="31" y="92"/>
                  </a:lnTo>
                  <a:cubicBezTo>
                    <a:pt x="31" y="92"/>
                    <a:pt x="1" y="122"/>
                    <a:pt x="31" y="122"/>
                  </a:cubicBezTo>
                  <a:cubicBezTo>
                    <a:pt x="31" y="122"/>
                    <a:pt x="31" y="136"/>
                    <a:pt x="40" y="136"/>
                  </a:cubicBezTo>
                  <a:cubicBezTo>
                    <a:pt x="45" y="136"/>
                    <a:pt x="51" y="132"/>
                    <a:pt x="61" y="122"/>
                  </a:cubicBezTo>
                  <a:lnTo>
                    <a:pt x="244" y="3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8"/>
            <p:cNvSpPr/>
            <p:nvPr/>
          </p:nvSpPr>
          <p:spPr>
            <a:xfrm>
              <a:off x="6787955" y="2855538"/>
              <a:ext cx="11504" cy="6612"/>
            </a:xfrm>
            <a:custGeom>
              <a:avLst/>
              <a:gdLst/>
              <a:ahLst/>
              <a:cxnLst/>
              <a:rect l="l" t="t" r="r" b="b"/>
              <a:pathLst>
                <a:path w="214" h="123" extrusionOk="0">
                  <a:moveTo>
                    <a:pt x="213" y="1"/>
                  </a:moveTo>
                  <a:lnTo>
                    <a:pt x="1" y="92"/>
                  </a:lnTo>
                  <a:cubicBezTo>
                    <a:pt x="1" y="122"/>
                    <a:pt x="31" y="122"/>
                    <a:pt x="31" y="122"/>
                  </a:cubicBezTo>
                  <a:lnTo>
                    <a:pt x="213" y="31"/>
                  </a:lnTo>
                  <a:lnTo>
                    <a:pt x="213"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8"/>
            <p:cNvSpPr/>
            <p:nvPr/>
          </p:nvSpPr>
          <p:spPr>
            <a:xfrm>
              <a:off x="6819028" y="2902953"/>
              <a:ext cx="13117" cy="6558"/>
            </a:xfrm>
            <a:custGeom>
              <a:avLst/>
              <a:gdLst/>
              <a:ahLst/>
              <a:cxnLst/>
              <a:rect l="l" t="t" r="r" b="b"/>
              <a:pathLst>
                <a:path w="244" h="122" extrusionOk="0">
                  <a:moveTo>
                    <a:pt x="213" y="0"/>
                  </a:moveTo>
                  <a:lnTo>
                    <a:pt x="30" y="91"/>
                  </a:lnTo>
                  <a:cubicBezTo>
                    <a:pt x="30" y="91"/>
                    <a:pt x="0" y="91"/>
                    <a:pt x="30" y="122"/>
                  </a:cubicBezTo>
                  <a:lnTo>
                    <a:pt x="61" y="122"/>
                  </a:lnTo>
                  <a:lnTo>
                    <a:pt x="243" y="30"/>
                  </a:lnTo>
                  <a:lnTo>
                    <a:pt x="213"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8"/>
            <p:cNvSpPr/>
            <p:nvPr/>
          </p:nvSpPr>
          <p:spPr>
            <a:xfrm>
              <a:off x="6851659" y="2950314"/>
              <a:ext cx="11504" cy="6612"/>
            </a:xfrm>
            <a:custGeom>
              <a:avLst/>
              <a:gdLst/>
              <a:ahLst/>
              <a:cxnLst/>
              <a:rect l="l" t="t" r="r" b="b"/>
              <a:pathLst>
                <a:path w="214" h="123" extrusionOk="0">
                  <a:moveTo>
                    <a:pt x="214" y="1"/>
                  </a:moveTo>
                  <a:lnTo>
                    <a:pt x="1" y="92"/>
                  </a:lnTo>
                  <a:cubicBezTo>
                    <a:pt x="1" y="92"/>
                    <a:pt x="1" y="122"/>
                    <a:pt x="1" y="122"/>
                  </a:cubicBezTo>
                  <a:lnTo>
                    <a:pt x="31" y="122"/>
                  </a:lnTo>
                  <a:lnTo>
                    <a:pt x="214" y="31"/>
                  </a:lnTo>
                  <a:lnTo>
                    <a:pt x="214" y="1"/>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8"/>
            <p:cNvSpPr/>
            <p:nvPr/>
          </p:nvSpPr>
          <p:spPr>
            <a:xfrm>
              <a:off x="7268342" y="2902953"/>
              <a:ext cx="18063" cy="22901"/>
            </a:xfrm>
            <a:custGeom>
              <a:avLst/>
              <a:gdLst/>
              <a:ahLst/>
              <a:cxnLst/>
              <a:rect l="l" t="t" r="r" b="b"/>
              <a:pathLst>
                <a:path w="336" h="426" extrusionOk="0">
                  <a:moveTo>
                    <a:pt x="244" y="0"/>
                  </a:moveTo>
                  <a:cubicBezTo>
                    <a:pt x="153" y="122"/>
                    <a:pt x="31" y="243"/>
                    <a:pt x="1" y="426"/>
                  </a:cubicBezTo>
                  <a:cubicBezTo>
                    <a:pt x="153" y="426"/>
                    <a:pt x="274" y="395"/>
                    <a:pt x="305" y="334"/>
                  </a:cubicBezTo>
                  <a:cubicBezTo>
                    <a:pt x="335" y="274"/>
                    <a:pt x="305" y="152"/>
                    <a:pt x="24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8"/>
            <p:cNvSpPr/>
            <p:nvPr/>
          </p:nvSpPr>
          <p:spPr>
            <a:xfrm>
              <a:off x="7070618" y="2777104"/>
              <a:ext cx="170035" cy="147134"/>
            </a:xfrm>
            <a:custGeom>
              <a:avLst/>
              <a:gdLst/>
              <a:ahLst/>
              <a:cxnLst/>
              <a:rect l="l" t="t" r="r" b="b"/>
              <a:pathLst>
                <a:path w="3163" h="2737" extrusionOk="0">
                  <a:moveTo>
                    <a:pt x="487" y="1"/>
                  </a:moveTo>
                  <a:lnTo>
                    <a:pt x="1" y="821"/>
                  </a:lnTo>
                  <a:lnTo>
                    <a:pt x="3071" y="2706"/>
                  </a:lnTo>
                  <a:cubicBezTo>
                    <a:pt x="3071" y="2706"/>
                    <a:pt x="3071" y="2706"/>
                    <a:pt x="3101" y="2736"/>
                  </a:cubicBezTo>
                  <a:cubicBezTo>
                    <a:pt x="3132" y="2675"/>
                    <a:pt x="3162" y="2645"/>
                    <a:pt x="3162" y="2615"/>
                  </a:cubicBezTo>
                  <a:cubicBezTo>
                    <a:pt x="2372" y="2159"/>
                    <a:pt x="1308" y="1581"/>
                    <a:pt x="700" y="852"/>
                  </a:cubicBezTo>
                  <a:cubicBezTo>
                    <a:pt x="518" y="609"/>
                    <a:pt x="548" y="335"/>
                    <a:pt x="639" y="92"/>
                  </a:cubicBezTo>
                  <a:lnTo>
                    <a:pt x="487"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8"/>
            <p:cNvSpPr/>
            <p:nvPr/>
          </p:nvSpPr>
          <p:spPr>
            <a:xfrm>
              <a:off x="7098411" y="2781996"/>
              <a:ext cx="165089" cy="135684"/>
            </a:xfrm>
            <a:custGeom>
              <a:avLst/>
              <a:gdLst/>
              <a:ahLst/>
              <a:cxnLst/>
              <a:rect l="l" t="t" r="r" b="b"/>
              <a:pathLst>
                <a:path w="3071" h="2524" extrusionOk="0">
                  <a:moveTo>
                    <a:pt x="122" y="1"/>
                  </a:moveTo>
                  <a:lnTo>
                    <a:pt x="122" y="1"/>
                  </a:lnTo>
                  <a:cubicBezTo>
                    <a:pt x="31" y="244"/>
                    <a:pt x="1" y="518"/>
                    <a:pt x="183" y="761"/>
                  </a:cubicBezTo>
                  <a:cubicBezTo>
                    <a:pt x="791" y="1490"/>
                    <a:pt x="1855" y="2098"/>
                    <a:pt x="2676" y="2524"/>
                  </a:cubicBezTo>
                  <a:cubicBezTo>
                    <a:pt x="2736" y="2463"/>
                    <a:pt x="2797" y="2432"/>
                    <a:pt x="2797" y="2432"/>
                  </a:cubicBezTo>
                  <a:cubicBezTo>
                    <a:pt x="2645" y="2128"/>
                    <a:pt x="3010" y="2037"/>
                    <a:pt x="3010" y="2037"/>
                  </a:cubicBezTo>
                  <a:cubicBezTo>
                    <a:pt x="2949" y="1916"/>
                    <a:pt x="3010" y="1825"/>
                    <a:pt x="3071" y="1794"/>
                  </a:cubicBezTo>
                  <a:lnTo>
                    <a:pt x="122" y="1"/>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8"/>
            <p:cNvSpPr/>
            <p:nvPr/>
          </p:nvSpPr>
          <p:spPr>
            <a:xfrm>
              <a:off x="7237323" y="2917629"/>
              <a:ext cx="18009" cy="8225"/>
            </a:xfrm>
            <a:custGeom>
              <a:avLst/>
              <a:gdLst/>
              <a:ahLst/>
              <a:cxnLst/>
              <a:rect l="l" t="t" r="r" b="b"/>
              <a:pathLst>
                <a:path w="335" h="153" extrusionOk="0">
                  <a:moveTo>
                    <a:pt x="92" y="1"/>
                  </a:moveTo>
                  <a:cubicBezTo>
                    <a:pt x="61" y="31"/>
                    <a:pt x="31" y="61"/>
                    <a:pt x="0" y="122"/>
                  </a:cubicBezTo>
                  <a:cubicBezTo>
                    <a:pt x="61" y="122"/>
                    <a:pt x="183" y="122"/>
                    <a:pt x="335" y="153"/>
                  </a:cubicBezTo>
                  <a:lnTo>
                    <a:pt x="92" y="1"/>
                  </a:lnTo>
                  <a:close/>
                </a:path>
              </a:pathLst>
            </a:custGeom>
            <a:solidFill>
              <a:srgbClr val="FFD4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8"/>
            <p:cNvSpPr/>
            <p:nvPr/>
          </p:nvSpPr>
          <p:spPr>
            <a:xfrm>
              <a:off x="7240602" y="2878439"/>
              <a:ext cx="40856" cy="47414"/>
            </a:xfrm>
            <a:custGeom>
              <a:avLst/>
              <a:gdLst/>
              <a:ahLst/>
              <a:cxnLst/>
              <a:rect l="l" t="t" r="r" b="b"/>
              <a:pathLst>
                <a:path w="760" h="882" extrusionOk="0">
                  <a:moveTo>
                    <a:pt x="426" y="0"/>
                  </a:moveTo>
                  <a:cubicBezTo>
                    <a:pt x="365" y="31"/>
                    <a:pt x="304" y="122"/>
                    <a:pt x="365" y="243"/>
                  </a:cubicBezTo>
                  <a:cubicBezTo>
                    <a:pt x="365" y="243"/>
                    <a:pt x="0" y="334"/>
                    <a:pt x="152" y="638"/>
                  </a:cubicBezTo>
                  <a:cubicBezTo>
                    <a:pt x="152" y="638"/>
                    <a:pt x="91" y="669"/>
                    <a:pt x="31" y="730"/>
                  </a:cubicBezTo>
                  <a:lnTo>
                    <a:pt x="274" y="882"/>
                  </a:lnTo>
                  <a:lnTo>
                    <a:pt x="517" y="882"/>
                  </a:lnTo>
                  <a:cubicBezTo>
                    <a:pt x="547" y="699"/>
                    <a:pt x="669" y="547"/>
                    <a:pt x="760" y="456"/>
                  </a:cubicBezTo>
                  <a:cubicBezTo>
                    <a:pt x="699" y="334"/>
                    <a:pt x="486" y="31"/>
                    <a:pt x="426" y="0"/>
                  </a:cubicBezTo>
                  <a:close/>
                </a:path>
              </a:pathLst>
            </a:custGeom>
            <a:solidFill>
              <a:srgbClr val="FFE1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8"/>
            <p:cNvSpPr/>
            <p:nvPr/>
          </p:nvSpPr>
          <p:spPr>
            <a:xfrm>
              <a:off x="7046158" y="2785275"/>
              <a:ext cx="27793" cy="33437"/>
            </a:xfrm>
            <a:custGeom>
              <a:avLst/>
              <a:gdLst/>
              <a:ahLst/>
              <a:cxnLst/>
              <a:rect l="l" t="t" r="r" b="b"/>
              <a:pathLst>
                <a:path w="517" h="622" extrusionOk="0">
                  <a:moveTo>
                    <a:pt x="213" y="1"/>
                  </a:moveTo>
                  <a:lnTo>
                    <a:pt x="91" y="183"/>
                  </a:lnTo>
                  <a:cubicBezTo>
                    <a:pt x="91" y="213"/>
                    <a:pt x="0" y="396"/>
                    <a:pt x="122" y="457"/>
                  </a:cubicBezTo>
                  <a:lnTo>
                    <a:pt x="334" y="609"/>
                  </a:lnTo>
                  <a:cubicBezTo>
                    <a:pt x="343" y="617"/>
                    <a:pt x="352" y="621"/>
                    <a:pt x="361" y="621"/>
                  </a:cubicBezTo>
                  <a:cubicBezTo>
                    <a:pt x="383" y="621"/>
                    <a:pt x="404" y="600"/>
                    <a:pt x="426" y="578"/>
                  </a:cubicBezTo>
                  <a:lnTo>
                    <a:pt x="517" y="457"/>
                  </a:lnTo>
                  <a:cubicBezTo>
                    <a:pt x="334" y="335"/>
                    <a:pt x="243" y="183"/>
                    <a:pt x="213" y="1"/>
                  </a:cubicBezTo>
                  <a:close/>
                </a:path>
              </a:pathLst>
            </a:custGeom>
            <a:solidFill>
              <a:srgbClr val="F95D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8"/>
            <p:cNvSpPr/>
            <p:nvPr/>
          </p:nvSpPr>
          <p:spPr>
            <a:xfrm>
              <a:off x="7057554" y="2764793"/>
              <a:ext cx="36018" cy="45049"/>
            </a:xfrm>
            <a:custGeom>
              <a:avLst/>
              <a:gdLst/>
              <a:ahLst/>
              <a:cxnLst/>
              <a:rect l="l" t="t" r="r" b="b"/>
              <a:pathLst>
                <a:path w="670" h="838" extrusionOk="0">
                  <a:moveTo>
                    <a:pt x="341" y="0"/>
                  </a:moveTo>
                  <a:cubicBezTo>
                    <a:pt x="262" y="0"/>
                    <a:pt x="177" y="89"/>
                    <a:pt x="153" y="138"/>
                  </a:cubicBezTo>
                  <a:lnTo>
                    <a:pt x="31" y="351"/>
                  </a:lnTo>
                  <a:lnTo>
                    <a:pt x="1" y="351"/>
                  </a:lnTo>
                  <a:lnTo>
                    <a:pt x="1" y="382"/>
                  </a:lnTo>
                  <a:cubicBezTo>
                    <a:pt x="31" y="564"/>
                    <a:pt x="122" y="716"/>
                    <a:pt x="305" y="838"/>
                  </a:cubicBezTo>
                  <a:lnTo>
                    <a:pt x="396" y="625"/>
                  </a:lnTo>
                  <a:lnTo>
                    <a:pt x="426" y="564"/>
                  </a:lnTo>
                  <a:lnTo>
                    <a:pt x="639" y="260"/>
                  </a:lnTo>
                  <a:cubicBezTo>
                    <a:pt x="670" y="199"/>
                    <a:pt x="670" y="169"/>
                    <a:pt x="639" y="138"/>
                  </a:cubicBezTo>
                  <a:lnTo>
                    <a:pt x="396" y="17"/>
                  </a:lnTo>
                  <a:cubicBezTo>
                    <a:pt x="379" y="5"/>
                    <a:pt x="360" y="0"/>
                    <a:pt x="341" y="0"/>
                  </a:cubicBezTo>
                  <a:close/>
                </a:path>
              </a:pathLst>
            </a:custGeom>
            <a:solidFill>
              <a:srgbClr val="FA70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8"/>
            <p:cNvSpPr/>
            <p:nvPr/>
          </p:nvSpPr>
          <p:spPr>
            <a:xfrm>
              <a:off x="7064113" y="2806510"/>
              <a:ext cx="13117" cy="14783"/>
            </a:xfrm>
            <a:custGeom>
              <a:avLst/>
              <a:gdLst/>
              <a:ahLst/>
              <a:cxnLst/>
              <a:rect l="l" t="t" r="r" b="b"/>
              <a:pathLst>
                <a:path w="244" h="275" extrusionOk="0">
                  <a:moveTo>
                    <a:pt x="122" y="1"/>
                  </a:moveTo>
                  <a:lnTo>
                    <a:pt x="0" y="214"/>
                  </a:lnTo>
                  <a:lnTo>
                    <a:pt x="122" y="274"/>
                  </a:lnTo>
                  <a:lnTo>
                    <a:pt x="244" y="92"/>
                  </a:lnTo>
                  <a:cubicBezTo>
                    <a:pt x="183" y="62"/>
                    <a:pt x="152" y="31"/>
                    <a:pt x="122" y="1"/>
                  </a:cubicBezTo>
                  <a:close/>
                </a:path>
              </a:pathLst>
            </a:custGeom>
            <a:solidFill>
              <a:srgbClr val="E3E5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8"/>
            <p:cNvSpPr/>
            <p:nvPr/>
          </p:nvSpPr>
          <p:spPr>
            <a:xfrm>
              <a:off x="7070618" y="2772212"/>
              <a:ext cx="27846" cy="39243"/>
            </a:xfrm>
            <a:custGeom>
              <a:avLst/>
              <a:gdLst/>
              <a:ahLst/>
              <a:cxnLst/>
              <a:rect l="l" t="t" r="r" b="b"/>
              <a:pathLst>
                <a:path w="518" h="730" extrusionOk="0">
                  <a:moveTo>
                    <a:pt x="366" y="0"/>
                  </a:moveTo>
                  <a:lnTo>
                    <a:pt x="1" y="639"/>
                  </a:lnTo>
                  <a:cubicBezTo>
                    <a:pt x="31" y="669"/>
                    <a:pt x="62" y="700"/>
                    <a:pt x="123" y="730"/>
                  </a:cubicBezTo>
                  <a:lnTo>
                    <a:pt x="518" y="92"/>
                  </a:lnTo>
                  <a:lnTo>
                    <a:pt x="366" y="0"/>
                  </a:lnTo>
                  <a:close/>
                </a:path>
              </a:pathLst>
            </a:custGeom>
            <a:solidFill>
              <a:srgbClr val="F1F3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8"/>
            <p:cNvSpPr/>
            <p:nvPr/>
          </p:nvSpPr>
          <p:spPr>
            <a:xfrm>
              <a:off x="6711134" y="2399665"/>
              <a:ext cx="297440" cy="267175"/>
            </a:xfrm>
            <a:custGeom>
              <a:avLst/>
              <a:gdLst/>
              <a:ahLst/>
              <a:cxnLst/>
              <a:rect l="l" t="t" r="r" b="b"/>
              <a:pathLst>
                <a:path w="5533" h="4970" extrusionOk="0">
                  <a:moveTo>
                    <a:pt x="882" y="0"/>
                  </a:moveTo>
                  <a:cubicBezTo>
                    <a:pt x="366" y="1581"/>
                    <a:pt x="1" y="2918"/>
                    <a:pt x="1" y="3374"/>
                  </a:cubicBezTo>
                  <a:cubicBezTo>
                    <a:pt x="38" y="4262"/>
                    <a:pt x="1223" y="4970"/>
                    <a:pt x="2523" y="4970"/>
                  </a:cubicBezTo>
                  <a:cubicBezTo>
                    <a:pt x="3358" y="4970"/>
                    <a:pt x="4240" y="4677"/>
                    <a:pt x="4895" y="3952"/>
                  </a:cubicBezTo>
                  <a:cubicBezTo>
                    <a:pt x="5168" y="3648"/>
                    <a:pt x="5381" y="3131"/>
                    <a:pt x="5533" y="2493"/>
                  </a:cubicBezTo>
                  <a:cubicBezTo>
                    <a:pt x="3800" y="1946"/>
                    <a:pt x="2189" y="1125"/>
                    <a:pt x="882"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8"/>
            <p:cNvSpPr/>
            <p:nvPr/>
          </p:nvSpPr>
          <p:spPr>
            <a:xfrm>
              <a:off x="6758549" y="1786817"/>
              <a:ext cx="294161" cy="746853"/>
            </a:xfrm>
            <a:custGeom>
              <a:avLst/>
              <a:gdLst/>
              <a:ahLst/>
              <a:cxnLst/>
              <a:rect l="l" t="t" r="r" b="b"/>
              <a:pathLst>
                <a:path w="5472" h="13893" extrusionOk="0">
                  <a:moveTo>
                    <a:pt x="1500" y="1"/>
                  </a:moveTo>
                  <a:cubicBezTo>
                    <a:pt x="1487" y="1"/>
                    <a:pt x="1483" y="29"/>
                    <a:pt x="1490" y="93"/>
                  </a:cubicBezTo>
                  <a:cubicBezTo>
                    <a:pt x="1490" y="93"/>
                    <a:pt x="1277" y="2616"/>
                    <a:pt x="2766" y="3710"/>
                  </a:cubicBezTo>
                  <a:cubicBezTo>
                    <a:pt x="2766" y="3710"/>
                    <a:pt x="1095" y="8118"/>
                    <a:pt x="0" y="11400"/>
                  </a:cubicBezTo>
                  <a:cubicBezTo>
                    <a:pt x="1307" y="12525"/>
                    <a:pt x="2918" y="13346"/>
                    <a:pt x="4651" y="13893"/>
                  </a:cubicBezTo>
                  <a:cubicBezTo>
                    <a:pt x="5472" y="10580"/>
                    <a:pt x="5046" y="3832"/>
                    <a:pt x="5046" y="3832"/>
                  </a:cubicBezTo>
                  <a:cubicBezTo>
                    <a:pt x="5046" y="3832"/>
                    <a:pt x="4621" y="1400"/>
                    <a:pt x="3891" y="1279"/>
                  </a:cubicBezTo>
                  <a:cubicBezTo>
                    <a:pt x="3833" y="1269"/>
                    <a:pt x="3781" y="1264"/>
                    <a:pt x="3734" y="1264"/>
                  </a:cubicBezTo>
                  <a:cubicBezTo>
                    <a:pt x="3199" y="1264"/>
                    <a:pt x="3405" y="1856"/>
                    <a:pt x="3405" y="1856"/>
                  </a:cubicBezTo>
                  <a:cubicBezTo>
                    <a:pt x="3405" y="1856"/>
                    <a:pt x="2626" y="326"/>
                    <a:pt x="2319" y="326"/>
                  </a:cubicBezTo>
                  <a:cubicBezTo>
                    <a:pt x="2305" y="326"/>
                    <a:pt x="2292" y="330"/>
                    <a:pt x="2280" y="336"/>
                  </a:cubicBezTo>
                  <a:cubicBezTo>
                    <a:pt x="2007" y="488"/>
                    <a:pt x="2189" y="1613"/>
                    <a:pt x="2189" y="1613"/>
                  </a:cubicBezTo>
                  <a:cubicBezTo>
                    <a:pt x="2189" y="1613"/>
                    <a:pt x="1596" y="1"/>
                    <a:pt x="1500"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8"/>
            <p:cNvSpPr/>
            <p:nvPr/>
          </p:nvSpPr>
          <p:spPr>
            <a:xfrm>
              <a:off x="7724268" y="2412728"/>
              <a:ext cx="268035" cy="222287"/>
            </a:xfrm>
            <a:custGeom>
              <a:avLst/>
              <a:gdLst/>
              <a:ahLst/>
              <a:cxnLst/>
              <a:rect l="l" t="t" r="r" b="b"/>
              <a:pathLst>
                <a:path w="4986" h="4135" extrusionOk="0">
                  <a:moveTo>
                    <a:pt x="3587" y="0"/>
                  </a:moveTo>
                  <a:cubicBezTo>
                    <a:pt x="2584" y="973"/>
                    <a:pt x="0" y="2402"/>
                    <a:pt x="0" y="2402"/>
                  </a:cubicBezTo>
                  <a:cubicBezTo>
                    <a:pt x="0" y="2402"/>
                    <a:pt x="0" y="3101"/>
                    <a:pt x="183" y="4134"/>
                  </a:cubicBezTo>
                  <a:cubicBezTo>
                    <a:pt x="1824" y="3678"/>
                    <a:pt x="3374" y="2888"/>
                    <a:pt x="4985" y="2645"/>
                  </a:cubicBezTo>
                  <a:cubicBezTo>
                    <a:pt x="4468" y="1247"/>
                    <a:pt x="3587" y="0"/>
                    <a:pt x="3587"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8"/>
            <p:cNvSpPr/>
            <p:nvPr/>
          </p:nvSpPr>
          <p:spPr>
            <a:xfrm>
              <a:off x="7268342" y="2710121"/>
              <a:ext cx="764808" cy="162831"/>
            </a:xfrm>
            <a:custGeom>
              <a:avLst/>
              <a:gdLst/>
              <a:ahLst/>
              <a:cxnLst/>
              <a:rect l="l" t="t" r="r" b="b"/>
              <a:pathLst>
                <a:path w="14227" h="3029" extrusionOk="0">
                  <a:moveTo>
                    <a:pt x="1" y="2645"/>
                  </a:moveTo>
                  <a:cubicBezTo>
                    <a:pt x="4" y="2645"/>
                    <a:pt x="7" y="2645"/>
                    <a:pt x="10" y="2646"/>
                  </a:cubicBezTo>
                  <a:lnTo>
                    <a:pt x="10" y="2646"/>
                  </a:lnTo>
                  <a:cubicBezTo>
                    <a:pt x="7" y="2645"/>
                    <a:pt x="4" y="2645"/>
                    <a:pt x="1" y="2645"/>
                  </a:cubicBezTo>
                  <a:close/>
                  <a:moveTo>
                    <a:pt x="14196" y="0"/>
                  </a:moveTo>
                  <a:cubicBezTo>
                    <a:pt x="10818" y="1948"/>
                    <a:pt x="6781" y="2776"/>
                    <a:pt x="2781" y="2776"/>
                  </a:cubicBezTo>
                  <a:cubicBezTo>
                    <a:pt x="1852" y="2776"/>
                    <a:pt x="926" y="2731"/>
                    <a:pt x="10" y="2646"/>
                  </a:cubicBezTo>
                  <a:lnTo>
                    <a:pt x="10" y="2646"/>
                  </a:lnTo>
                  <a:cubicBezTo>
                    <a:pt x="37" y="2651"/>
                    <a:pt x="65" y="2678"/>
                    <a:pt x="92" y="2706"/>
                  </a:cubicBezTo>
                  <a:cubicBezTo>
                    <a:pt x="484" y="2883"/>
                    <a:pt x="2545" y="3028"/>
                    <a:pt x="4958" y="3028"/>
                  </a:cubicBezTo>
                  <a:cubicBezTo>
                    <a:pt x="8343" y="3028"/>
                    <a:pt x="12422" y="2742"/>
                    <a:pt x="13557" y="1855"/>
                  </a:cubicBezTo>
                  <a:cubicBezTo>
                    <a:pt x="14074" y="1459"/>
                    <a:pt x="14226" y="791"/>
                    <a:pt x="14196" y="0"/>
                  </a:cubicBezTo>
                  <a:close/>
                </a:path>
              </a:pathLst>
            </a:custGeom>
            <a:solidFill>
              <a:srgbClr val="F4B2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8"/>
            <p:cNvSpPr/>
            <p:nvPr/>
          </p:nvSpPr>
          <p:spPr>
            <a:xfrm>
              <a:off x="7213293" y="2554866"/>
              <a:ext cx="818189" cy="304375"/>
            </a:xfrm>
            <a:custGeom>
              <a:avLst/>
              <a:gdLst/>
              <a:ahLst/>
              <a:cxnLst/>
              <a:rect l="l" t="t" r="r" b="b"/>
              <a:pathLst>
                <a:path w="15220" h="5662" extrusionOk="0">
                  <a:moveTo>
                    <a:pt x="14490" y="1"/>
                  </a:moveTo>
                  <a:cubicBezTo>
                    <a:pt x="12879" y="244"/>
                    <a:pt x="11299" y="1034"/>
                    <a:pt x="9688" y="1521"/>
                  </a:cubicBezTo>
                  <a:cubicBezTo>
                    <a:pt x="9688" y="1551"/>
                    <a:pt x="9688" y="1612"/>
                    <a:pt x="9688" y="1673"/>
                  </a:cubicBezTo>
                  <a:cubicBezTo>
                    <a:pt x="9701" y="2084"/>
                    <a:pt x="8573" y="2200"/>
                    <a:pt x="7297" y="2200"/>
                  </a:cubicBezTo>
                  <a:cubicBezTo>
                    <a:pt x="5651" y="2200"/>
                    <a:pt x="3760" y="2007"/>
                    <a:pt x="3760" y="2007"/>
                  </a:cubicBezTo>
                  <a:cubicBezTo>
                    <a:pt x="3760" y="2007"/>
                    <a:pt x="3396" y="1399"/>
                    <a:pt x="2514" y="1004"/>
                  </a:cubicBezTo>
                  <a:cubicBezTo>
                    <a:pt x="2420" y="965"/>
                    <a:pt x="2344" y="947"/>
                    <a:pt x="2283" y="947"/>
                  </a:cubicBezTo>
                  <a:cubicBezTo>
                    <a:pt x="1775" y="947"/>
                    <a:pt x="2332" y="2159"/>
                    <a:pt x="2332" y="2159"/>
                  </a:cubicBezTo>
                  <a:cubicBezTo>
                    <a:pt x="2332" y="2159"/>
                    <a:pt x="2314" y="2159"/>
                    <a:pt x="2282" y="2159"/>
                  </a:cubicBezTo>
                  <a:cubicBezTo>
                    <a:pt x="1941" y="2159"/>
                    <a:pt x="1" y="2184"/>
                    <a:pt x="417" y="2767"/>
                  </a:cubicBezTo>
                  <a:cubicBezTo>
                    <a:pt x="805" y="3350"/>
                    <a:pt x="1574" y="3375"/>
                    <a:pt x="1705" y="3375"/>
                  </a:cubicBezTo>
                  <a:cubicBezTo>
                    <a:pt x="1717" y="3375"/>
                    <a:pt x="1724" y="3375"/>
                    <a:pt x="1724" y="3375"/>
                  </a:cubicBezTo>
                  <a:lnTo>
                    <a:pt x="1724" y="3375"/>
                  </a:lnTo>
                  <a:cubicBezTo>
                    <a:pt x="1724" y="3375"/>
                    <a:pt x="143" y="3800"/>
                    <a:pt x="508" y="4195"/>
                  </a:cubicBezTo>
                  <a:cubicBezTo>
                    <a:pt x="903" y="4560"/>
                    <a:pt x="1663" y="4743"/>
                    <a:pt x="1663" y="4743"/>
                  </a:cubicBezTo>
                  <a:cubicBezTo>
                    <a:pt x="1663" y="4743"/>
                    <a:pt x="265" y="5107"/>
                    <a:pt x="1025" y="5533"/>
                  </a:cubicBezTo>
                  <a:cubicBezTo>
                    <a:pt x="1928" y="5617"/>
                    <a:pt x="2840" y="5661"/>
                    <a:pt x="3754" y="5661"/>
                  </a:cubicBezTo>
                  <a:cubicBezTo>
                    <a:pt x="7763" y="5661"/>
                    <a:pt x="11804" y="4819"/>
                    <a:pt x="15220" y="2888"/>
                  </a:cubicBezTo>
                  <a:cubicBezTo>
                    <a:pt x="15159" y="1977"/>
                    <a:pt x="14855" y="913"/>
                    <a:pt x="14490"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5" name="Google Shape;385;p38"/>
          <p:cNvSpPr txBox="1">
            <a:spLocks noGrp="1"/>
          </p:cNvSpPr>
          <p:nvPr>
            <p:ph type="subTitle" idx="1"/>
          </p:nvPr>
        </p:nvSpPr>
        <p:spPr>
          <a:xfrm>
            <a:off x="895125" y="702818"/>
            <a:ext cx="3851100" cy="54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Patrick Hand"/>
                <a:ea typeface="Patrick Hand"/>
                <a:cs typeface="Patrick Hand"/>
                <a:sym typeface="Patrick Hand"/>
              </a:rPr>
              <a:t>Mostrar e imitar</a:t>
            </a:r>
            <a:endParaRPr>
              <a:latin typeface="Patrick Hand"/>
              <a:ea typeface="Patrick Hand"/>
              <a:cs typeface="Patrick Hand"/>
              <a:sym typeface="Patrick Hand"/>
            </a:endParaRPr>
          </a:p>
        </p:txBody>
      </p:sp>
      <p:grpSp>
        <p:nvGrpSpPr>
          <p:cNvPr id="386" name="Google Shape;386;p38"/>
          <p:cNvGrpSpPr/>
          <p:nvPr/>
        </p:nvGrpSpPr>
        <p:grpSpPr>
          <a:xfrm>
            <a:off x="8171997" y="334735"/>
            <a:ext cx="971068" cy="1282171"/>
            <a:chOff x="-5969450" y="12871025"/>
            <a:chExt cx="1275875" cy="1684850"/>
          </a:xfrm>
        </p:grpSpPr>
        <p:sp>
          <p:nvSpPr>
            <p:cNvPr id="387" name="Google Shape;387;p38"/>
            <p:cNvSpPr/>
            <p:nvPr/>
          </p:nvSpPr>
          <p:spPr>
            <a:xfrm>
              <a:off x="-5932225" y="12871025"/>
              <a:ext cx="1221175" cy="1040575"/>
            </a:xfrm>
            <a:custGeom>
              <a:avLst/>
              <a:gdLst/>
              <a:ahLst/>
              <a:cxnLst/>
              <a:rect l="l" t="t" r="r" b="b"/>
              <a:pathLst>
                <a:path w="48847" h="41623" extrusionOk="0">
                  <a:moveTo>
                    <a:pt x="1156" y="0"/>
                  </a:moveTo>
                  <a:cubicBezTo>
                    <a:pt x="719" y="0"/>
                    <a:pt x="364" y="173"/>
                    <a:pt x="1" y="437"/>
                  </a:cubicBezTo>
                  <a:cubicBezTo>
                    <a:pt x="6171" y="8036"/>
                    <a:pt x="13831" y="13933"/>
                    <a:pt x="22129" y="20164"/>
                  </a:cubicBezTo>
                  <a:cubicBezTo>
                    <a:pt x="31217" y="27519"/>
                    <a:pt x="39059" y="34875"/>
                    <a:pt x="48847" y="41623"/>
                  </a:cubicBezTo>
                  <a:cubicBezTo>
                    <a:pt x="48634" y="41258"/>
                    <a:pt x="48360" y="41045"/>
                    <a:pt x="48360" y="41045"/>
                  </a:cubicBezTo>
                  <a:cubicBezTo>
                    <a:pt x="48360" y="41045"/>
                    <a:pt x="7813" y="4692"/>
                    <a:pt x="4712" y="2048"/>
                  </a:cubicBezTo>
                  <a:cubicBezTo>
                    <a:pt x="2948" y="536"/>
                    <a:pt x="1926" y="0"/>
                    <a:pt x="11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8"/>
            <p:cNvSpPr/>
            <p:nvPr/>
          </p:nvSpPr>
          <p:spPr>
            <a:xfrm>
              <a:off x="-5969450" y="12881925"/>
              <a:ext cx="1275875" cy="1673950"/>
            </a:xfrm>
            <a:custGeom>
              <a:avLst/>
              <a:gdLst/>
              <a:ahLst/>
              <a:cxnLst/>
              <a:rect l="l" t="t" r="r" b="b"/>
              <a:pathLst>
                <a:path w="51035" h="66958" extrusionOk="0">
                  <a:moveTo>
                    <a:pt x="18776" y="26232"/>
                  </a:moveTo>
                  <a:cubicBezTo>
                    <a:pt x="19069" y="26232"/>
                    <a:pt x="19453" y="26428"/>
                    <a:pt x="20122" y="26992"/>
                  </a:cubicBezTo>
                  <a:cubicBezTo>
                    <a:pt x="21278" y="27995"/>
                    <a:pt x="36445" y="41582"/>
                    <a:pt x="36445" y="41582"/>
                  </a:cubicBezTo>
                  <a:cubicBezTo>
                    <a:pt x="36445" y="41582"/>
                    <a:pt x="37114" y="42190"/>
                    <a:pt x="36506" y="42737"/>
                  </a:cubicBezTo>
                  <a:cubicBezTo>
                    <a:pt x="35503" y="43588"/>
                    <a:pt x="27083" y="51126"/>
                    <a:pt x="27083" y="51126"/>
                  </a:cubicBezTo>
                  <a:cubicBezTo>
                    <a:pt x="27083" y="51126"/>
                    <a:pt x="26799" y="51451"/>
                    <a:pt x="26439" y="51451"/>
                  </a:cubicBezTo>
                  <a:cubicBezTo>
                    <a:pt x="26259" y="51451"/>
                    <a:pt x="26060" y="51369"/>
                    <a:pt x="25867" y="51126"/>
                  </a:cubicBezTo>
                  <a:cubicBezTo>
                    <a:pt x="25823" y="51793"/>
                    <a:pt x="25735" y="52012"/>
                    <a:pt x="25604" y="52012"/>
                  </a:cubicBezTo>
                  <a:cubicBezTo>
                    <a:pt x="25466" y="52012"/>
                    <a:pt x="25280" y="51770"/>
                    <a:pt x="25047" y="51552"/>
                  </a:cubicBezTo>
                  <a:cubicBezTo>
                    <a:pt x="24469" y="50974"/>
                    <a:pt x="21247" y="40032"/>
                    <a:pt x="19150" y="33011"/>
                  </a:cubicBezTo>
                  <a:cubicBezTo>
                    <a:pt x="17334" y="26843"/>
                    <a:pt x="17981" y="26468"/>
                    <a:pt x="18165" y="26468"/>
                  </a:cubicBezTo>
                  <a:cubicBezTo>
                    <a:pt x="18191" y="26468"/>
                    <a:pt x="18208" y="26475"/>
                    <a:pt x="18208" y="26475"/>
                  </a:cubicBezTo>
                  <a:cubicBezTo>
                    <a:pt x="18399" y="26335"/>
                    <a:pt x="18564" y="26232"/>
                    <a:pt x="18776" y="26232"/>
                  </a:cubicBezTo>
                  <a:close/>
                  <a:moveTo>
                    <a:pt x="1490" y="1"/>
                  </a:moveTo>
                  <a:cubicBezTo>
                    <a:pt x="1368" y="62"/>
                    <a:pt x="1247" y="153"/>
                    <a:pt x="1156" y="244"/>
                  </a:cubicBezTo>
                  <a:cubicBezTo>
                    <a:pt x="1" y="1186"/>
                    <a:pt x="1611" y="6110"/>
                    <a:pt x="1611" y="6110"/>
                  </a:cubicBezTo>
                  <a:cubicBezTo>
                    <a:pt x="1611" y="6110"/>
                    <a:pt x="20639" y="64288"/>
                    <a:pt x="20974" y="65017"/>
                  </a:cubicBezTo>
                  <a:cubicBezTo>
                    <a:pt x="21623" y="66516"/>
                    <a:pt x="22386" y="66958"/>
                    <a:pt x="23058" y="66958"/>
                  </a:cubicBezTo>
                  <a:cubicBezTo>
                    <a:pt x="24023" y="66958"/>
                    <a:pt x="24803" y="66051"/>
                    <a:pt x="24803" y="66051"/>
                  </a:cubicBezTo>
                  <a:cubicBezTo>
                    <a:pt x="24803" y="66051"/>
                    <a:pt x="47357" y="45929"/>
                    <a:pt x="50001" y="43619"/>
                  </a:cubicBezTo>
                  <a:cubicBezTo>
                    <a:pt x="51035" y="42737"/>
                    <a:pt x="50731" y="41795"/>
                    <a:pt x="50336" y="41187"/>
                  </a:cubicBezTo>
                  <a:cubicBezTo>
                    <a:pt x="40548" y="34439"/>
                    <a:pt x="32706" y="27083"/>
                    <a:pt x="23618" y="19728"/>
                  </a:cubicBezTo>
                  <a:cubicBezTo>
                    <a:pt x="15320" y="13497"/>
                    <a:pt x="7660" y="7600"/>
                    <a:pt x="14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8"/>
            <p:cNvSpPr/>
            <p:nvPr/>
          </p:nvSpPr>
          <p:spPr>
            <a:xfrm>
              <a:off x="-5536100" y="13543625"/>
              <a:ext cx="213350" cy="638600"/>
            </a:xfrm>
            <a:custGeom>
              <a:avLst/>
              <a:gdLst/>
              <a:ahLst/>
              <a:cxnLst/>
              <a:rect l="l" t="t" r="r" b="b"/>
              <a:pathLst>
                <a:path w="8534" h="25544" extrusionOk="0">
                  <a:moveTo>
                    <a:pt x="831" y="0"/>
                  </a:moveTo>
                  <a:cubicBezTo>
                    <a:pt x="647" y="0"/>
                    <a:pt x="0" y="375"/>
                    <a:pt x="1816" y="6543"/>
                  </a:cubicBezTo>
                  <a:cubicBezTo>
                    <a:pt x="3913" y="13594"/>
                    <a:pt x="7135" y="24506"/>
                    <a:pt x="7713" y="25084"/>
                  </a:cubicBezTo>
                  <a:cubicBezTo>
                    <a:pt x="7931" y="25302"/>
                    <a:pt x="8117" y="25544"/>
                    <a:pt x="8259" y="25544"/>
                  </a:cubicBezTo>
                  <a:cubicBezTo>
                    <a:pt x="8394" y="25544"/>
                    <a:pt x="8489" y="25325"/>
                    <a:pt x="8533" y="24658"/>
                  </a:cubicBezTo>
                  <a:cubicBezTo>
                    <a:pt x="8442" y="24567"/>
                    <a:pt x="8381" y="24446"/>
                    <a:pt x="8290" y="24263"/>
                  </a:cubicBezTo>
                  <a:cubicBezTo>
                    <a:pt x="8199" y="23990"/>
                    <a:pt x="1056" y="2196"/>
                    <a:pt x="1056" y="2196"/>
                  </a:cubicBezTo>
                  <a:cubicBezTo>
                    <a:pt x="1056" y="2196"/>
                    <a:pt x="448" y="372"/>
                    <a:pt x="874" y="7"/>
                  </a:cubicBezTo>
                  <a:cubicBezTo>
                    <a:pt x="874" y="7"/>
                    <a:pt x="857" y="0"/>
                    <a:pt x="831" y="0"/>
                  </a:cubicBezTo>
                  <a:close/>
                </a:path>
              </a:pathLst>
            </a:custGeom>
            <a:solidFill>
              <a:srgbClr val="9AE3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8"/>
            <p:cNvSpPr/>
            <p:nvPr/>
          </p:nvSpPr>
          <p:spPr>
            <a:xfrm>
              <a:off x="-5845375" y="12930950"/>
              <a:ext cx="47075" cy="52700"/>
            </a:xfrm>
            <a:custGeom>
              <a:avLst/>
              <a:gdLst/>
              <a:ahLst/>
              <a:cxnLst/>
              <a:rect l="l" t="t" r="r" b="b"/>
              <a:pathLst>
                <a:path w="1883" h="2108" extrusionOk="0">
                  <a:moveTo>
                    <a:pt x="1730" y="1"/>
                  </a:moveTo>
                  <a:cubicBezTo>
                    <a:pt x="1705" y="1"/>
                    <a:pt x="1680" y="14"/>
                    <a:pt x="1664" y="46"/>
                  </a:cubicBezTo>
                  <a:cubicBezTo>
                    <a:pt x="1542" y="289"/>
                    <a:pt x="1329" y="502"/>
                    <a:pt x="1117" y="684"/>
                  </a:cubicBezTo>
                  <a:cubicBezTo>
                    <a:pt x="722" y="1079"/>
                    <a:pt x="387" y="1596"/>
                    <a:pt x="22" y="2022"/>
                  </a:cubicBezTo>
                  <a:cubicBezTo>
                    <a:pt x="1" y="2065"/>
                    <a:pt x="25" y="2108"/>
                    <a:pt x="52" y="2108"/>
                  </a:cubicBezTo>
                  <a:cubicBezTo>
                    <a:pt x="63" y="2108"/>
                    <a:pt x="74" y="2100"/>
                    <a:pt x="83" y="2083"/>
                  </a:cubicBezTo>
                  <a:cubicBezTo>
                    <a:pt x="478" y="1657"/>
                    <a:pt x="873" y="1231"/>
                    <a:pt x="1238" y="806"/>
                  </a:cubicBezTo>
                  <a:cubicBezTo>
                    <a:pt x="1421" y="593"/>
                    <a:pt x="1573" y="350"/>
                    <a:pt x="1816" y="168"/>
                  </a:cubicBezTo>
                  <a:cubicBezTo>
                    <a:pt x="1883" y="101"/>
                    <a:pt x="1802" y="1"/>
                    <a:pt x="1730"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8"/>
            <p:cNvSpPr/>
            <p:nvPr/>
          </p:nvSpPr>
          <p:spPr>
            <a:xfrm>
              <a:off x="-5728275" y="13041475"/>
              <a:ext cx="47050" cy="52700"/>
            </a:xfrm>
            <a:custGeom>
              <a:avLst/>
              <a:gdLst/>
              <a:ahLst/>
              <a:cxnLst/>
              <a:rect l="l" t="t" r="r" b="b"/>
              <a:pathLst>
                <a:path w="1882" h="2108" extrusionOk="0">
                  <a:moveTo>
                    <a:pt x="1736" y="0"/>
                  </a:moveTo>
                  <a:cubicBezTo>
                    <a:pt x="1710" y="0"/>
                    <a:pt x="1684" y="10"/>
                    <a:pt x="1661" y="32"/>
                  </a:cubicBezTo>
                  <a:cubicBezTo>
                    <a:pt x="1539" y="276"/>
                    <a:pt x="1326" y="488"/>
                    <a:pt x="1114" y="701"/>
                  </a:cubicBezTo>
                  <a:cubicBezTo>
                    <a:pt x="718" y="1066"/>
                    <a:pt x="384" y="1583"/>
                    <a:pt x="50" y="2008"/>
                  </a:cubicBezTo>
                  <a:cubicBezTo>
                    <a:pt x="0" y="2058"/>
                    <a:pt x="32" y="2107"/>
                    <a:pt x="78" y="2107"/>
                  </a:cubicBezTo>
                  <a:cubicBezTo>
                    <a:pt x="88" y="2107"/>
                    <a:pt x="99" y="2105"/>
                    <a:pt x="111" y="2099"/>
                  </a:cubicBezTo>
                  <a:cubicBezTo>
                    <a:pt x="475" y="1674"/>
                    <a:pt x="870" y="1248"/>
                    <a:pt x="1235" y="792"/>
                  </a:cubicBezTo>
                  <a:cubicBezTo>
                    <a:pt x="1448" y="580"/>
                    <a:pt x="1600" y="336"/>
                    <a:pt x="1813" y="154"/>
                  </a:cubicBezTo>
                  <a:cubicBezTo>
                    <a:pt x="1881" y="86"/>
                    <a:pt x="1813" y="0"/>
                    <a:pt x="1736"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8"/>
            <p:cNvSpPr/>
            <p:nvPr/>
          </p:nvSpPr>
          <p:spPr>
            <a:xfrm>
              <a:off x="-5609050" y="13144475"/>
              <a:ext cx="46325" cy="52700"/>
            </a:xfrm>
            <a:custGeom>
              <a:avLst/>
              <a:gdLst/>
              <a:ahLst/>
              <a:cxnLst/>
              <a:rect l="l" t="t" r="r" b="b"/>
              <a:pathLst>
                <a:path w="1853" h="2108" extrusionOk="0">
                  <a:moveTo>
                    <a:pt x="1725" y="1"/>
                  </a:moveTo>
                  <a:cubicBezTo>
                    <a:pt x="1702" y="1"/>
                    <a:pt x="1680" y="14"/>
                    <a:pt x="1664" y="46"/>
                  </a:cubicBezTo>
                  <a:cubicBezTo>
                    <a:pt x="1512" y="289"/>
                    <a:pt x="1299" y="502"/>
                    <a:pt x="1117" y="685"/>
                  </a:cubicBezTo>
                  <a:cubicBezTo>
                    <a:pt x="691" y="1080"/>
                    <a:pt x="357" y="1596"/>
                    <a:pt x="22" y="2022"/>
                  </a:cubicBezTo>
                  <a:cubicBezTo>
                    <a:pt x="1" y="2065"/>
                    <a:pt x="25" y="2108"/>
                    <a:pt x="52" y="2108"/>
                  </a:cubicBezTo>
                  <a:cubicBezTo>
                    <a:pt x="63" y="2108"/>
                    <a:pt x="74" y="2101"/>
                    <a:pt x="83" y="2083"/>
                  </a:cubicBezTo>
                  <a:cubicBezTo>
                    <a:pt x="478" y="1657"/>
                    <a:pt x="843" y="1232"/>
                    <a:pt x="1238" y="806"/>
                  </a:cubicBezTo>
                  <a:cubicBezTo>
                    <a:pt x="1421" y="593"/>
                    <a:pt x="1573" y="350"/>
                    <a:pt x="1785" y="168"/>
                  </a:cubicBezTo>
                  <a:cubicBezTo>
                    <a:pt x="1852" y="101"/>
                    <a:pt x="1788"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8"/>
            <p:cNvSpPr/>
            <p:nvPr/>
          </p:nvSpPr>
          <p:spPr>
            <a:xfrm>
              <a:off x="-5490575" y="13252250"/>
              <a:ext cx="46300" cy="52425"/>
            </a:xfrm>
            <a:custGeom>
              <a:avLst/>
              <a:gdLst/>
              <a:ahLst/>
              <a:cxnLst/>
              <a:rect l="l" t="t" r="r" b="b"/>
              <a:pathLst>
                <a:path w="1852" h="2097" extrusionOk="0">
                  <a:moveTo>
                    <a:pt x="1737" y="0"/>
                  </a:moveTo>
                  <a:cubicBezTo>
                    <a:pt x="1711" y="0"/>
                    <a:pt x="1685" y="15"/>
                    <a:pt x="1667" y="51"/>
                  </a:cubicBezTo>
                  <a:cubicBezTo>
                    <a:pt x="1515" y="264"/>
                    <a:pt x="1302" y="477"/>
                    <a:pt x="1119" y="690"/>
                  </a:cubicBezTo>
                  <a:cubicBezTo>
                    <a:pt x="694" y="1085"/>
                    <a:pt x="360" y="1571"/>
                    <a:pt x="25" y="2027"/>
                  </a:cubicBezTo>
                  <a:cubicBezTo>
                    <a:pt x="1" y="2052"/>
                    <a:pt x="36" y="2096"/>
                    <a:pt x="66" y="2096"/>
                  </a:cubicBezTo>
                  <a:cubicBezTo>
                    <a:pt x="73" y="2096"/>
                    <a:pt x="80" y="2094"/>
                    <a:pt x="86" y="2088"/>
                  </a:cubicBezTo>
                  <a:cubicBezTo>
                    <a:pt x="481" y="1662"/>
                    <a:pt x="846" y="1237"/>
                    <a:pt x="1211" y="811"/>
                  </a:cubicBezTo>
                  <a:cubicBezTo>
                    <a:pt x="1423" y="568"/>
                    <a:pt x="1575" y="325"/>
                    <a:pt x="1788" y="143"/>
                  </a:cubicBezTo>
                  <a:cubicBezTo>
                    <a:pt x="1852" y="79"/>
                    <a:pt x="1797" y="0"/>
                    <a:pt x="173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8"/>
            <p:cNvSpPr/>
            <p:nvPr/>
          </p:nvSpPr>
          <p:spPr>
            <a:xfrm>
              <a:off x="-5391775" y="13339000"/>
              <a:ext cx="46375" cy="52300"/>
            </a:xfrm>
            <a:custGeom>
              <a:avLst/>
              <a:gdLst/>
              <a:ahLst/>
              <a:cxnLst/>
              <a:rect l="l" t="t" r="r" b="b"/>
              <a:pathLst>
                <a:path w="1855" h="2092" extrusionOk="0">
                  <a:moveTo>
                    <a:pt x="1729" y="1"/>
                  </a:moveTo>
                  <a:cubicBezTo>
                    <a:pt x="1706" y="1"/>
                    <a:pt x="1683" y="14"/>
                    <a:pt x="1666" y="46"/>
                  </a:cubicBezTo>
                  <a:cubicBezTo>
                    <a:pt x="1514" y="290"/>
                    <a:pt x="1301" y="502"/>
                    <a:pt x="1119" y="685"/>
                  </a:cubicBezTo>
                  <a:cubicBezTo>
                    <a:pt x="724" y="1080"/>
                    <a:pt x="359" y="1566"/>
                    <a:pt x="25" y="2022"/>
                  </a:cubicBezTo>
                  <a:cubicBezTo>
                    <a:pt x="0" y="2047"/>
                    <a:pt x="35" y="2091"/>
                    <a:pt x="66" y="2091"/>
                  </a:cubicBezTo>
                  <a:cubicBezTo>
                    <a:pt x="73" y="2091"/>
                    <a:pt x="80" y="2089"/>
                    <a:pt x="85" y="2083"/>
                  </a:cubicBezTo>
                  <a:cubicBezTo>
                    <a:pt x="481" y="1657"/>
                    <a:pt x="845" y="1232"/>
                    <a:pt x="1240" y="806"/>
                  </a:cubicBezTo>
                  <a:cubicBezTo>
                    <a:pt x="1423" y="594"/>
                    <a:pt x="1575" y="320"/>
                    <a:pt x="1788" y="138"/>
                  </a:cubicBezTo>
                  <a:cubicBezTo>
                    <a:pt x="1854" y="93"/>
                    <a:pt x="1791" y="1"/>
                    <a:pt x="1729"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8"/>
            <p:cNvSpPr/>
            <p:nvPr/>
          </p:nvSpPr>
          <p:spPr>
            <a:xfrm>
              <a:off x="-5298325" y="13421400"/>
              <a:ext cx="46425" cy="52725"/>
            </a:xfrm>
            <a:custGeom>
              <a:avLst/>
              <a:gdLst/>
              <a:ahLst/>
              <a:cxnLst/>
              <a:rect l="l" t="t" r="r" b="b"/>
              <a:pathLst>
                <a:path w="1857" h="2109" extrusionOk="0">
                  <a:moveTo>
                    <a:pt x="1724" y="1"/>
                  </a:moveTo>
                  <a:cubicBezTo>
                    <a:pt x="1703" y="1"/>
                    <a:pt x="1682" y="10"/>
                    <a:pt x="1667" y="33"/>
                  </a:cubicBezTo>
                  <a:cubicBezTo>
                    <a:pt x="1515" y="276"/>
                    <a:pt x="1302" y="489"/>
                    <a:pt x="1120" y="702"/>
                  </a:cubicBezTo>
                  <a:cubicBezTo>
                    <a:pt x="694" y="1067"/>
                    <a:pt x="360" y="1583"/>
                    <a:pt x="25" y="2009"/>
                  </a:cubicBezTo>
                  <a:cubicBezTo>
                    <a:pt x="0" y="2059"/>
                    <a:pt x="36" y="2108"/>
                    <a:pt x="67" y="2108"/>
                  </a:cubicBezTo>
                  <a:cubicBezTo>
                    <a:pt x="74" y="2108"/>
                    <a:pt x="81" y="2106"/>
                    <a:pt x="86" y="2100"/>
                  </a:cubicBezTo>
                  <a:cubicBezTo>
                    <a:pt x="481" y="1675"/>
                    <a:pt x="846" y="1249"/>
                    <a:pt x="1211" y="793"/>
                  </a:cubicBezTo>
                  <a:cubicBezTo>
                    <a:pt x="1424" y="580"/>
                    <a:pt x="1575" y="337"/>
                    <a:pt x="1788" y="155"/>
                  </a:cubicBezTo>
                  <a:cubicBezTo>
                    <a:pt x="1857" y="86"/>
                    <a:pt x="1788" y="1"/>
                    <a:pt x="1724"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8"/>
            <p:cNvSpPr/>
            <p:nvPr/>
          </p:nvSpPr>
          <p:spPr>
            <a:xfrm>
              <a:off x="-5211700" y="13502250"/>
              <a:ext cx="47075" cy="52425"/>
            </a:xfrm>
            <a:custGeom>
              <a:avLst/>
              <a:gdLst/>
              <a:ahLst/>
              <a:cxnLst/>
              <a:rect l="l" t="t" r="r" b="b"/>
              <a:pathLst>
                <a:path w="1883" h="2097" extrusionOk="0">
                  <a:moveTo>
                    <a:pt x="1757" y="0"/>
                  </a:moveTo>
                  <a:cubicBezTo>
                    <a:pt x="1727" y="0"/>
                    <a:pt x="1694" y="15"/>
                    <a:pt x="1667" y="52"/>
                  </a:cubicBezTo>
                  <a:cubicBezTo>
                    <a:pt x="1545" y="264"/>
                    <a:pt x="1332" y="477"/>
                    <a:pt x="1120" y="690"/>
                  </a:cubicBezTo>
                  <a:cubicBezTo>
                    <a:pt x="725" y="1085"/>
                    <a:pt x="390" y="1571"/>
                    <a:pt x="25" y="2027"/>
                  </a:cubicBezTo>
                  <a:cubicBezTo>
                    <a:pt x="1" y="2052"/>
                    <a:pt x="36" y="2096"/>
                    <a:pt x="82" y="2096"/>
                  </a:cubicBezTo>
                  <a:cubicBezTo>
                    <a:pt x="93" y="2096"/>
                    <a:pt x="105" y="2094"/>
                    <a:pt x="117" y="2088"/>
                  </a:cubicBezTo>
                  <a:cubicBezTo>
                    <a:pt x="481" y="1662"/>
                    <a:pt x="877" y="1237"/>
                    <a:pt x="1241" y="811"/>
                  </a:cubicBezTo>
                  <a:cubicBezTo>
                    <a:pt x="1424" y="568"/>
                    <a:pt x="1576" y="325"/>
                    <a:pt x="1819" y="143"/>
                  </a:cubicBezTo>
                  <a:cubicBezTo>
                    <a:pt x="1883"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8"/>
            <p:cNvSpPr/>
            <p:nvPr/>
          </p:nvSpPr>
          <p:spPr>
            <a:xfrm>
              <a:off x="-5120425" y="13584475"/>
              <a:ext cx="46875" cy="52675"/>
            </a:xfrm>
            <a:custGeom>
              <a:avLst/>
              <a:gdLst/>
              <a:ahLst/>
              <a:cxnLst/>
              <a:rect l="l" t="t" r="r" b="b"/>
              <a:pathLst>
                <a:path w="1875" h="2107" extrusionOk="0">
                  <a:moveTo>
                    <a:pt x="1729" y="0"/>
                  </a:moveTo>
                  <a:cubicBezTo>
                    <a:pt x="1704" y="0"/>
                    <a:pt x="1679" y="13"/>
                    <a:pt x="1663" y="45"/>
                  </a:cubicBezTo>
                  <a:cubicBezTo>
                    <a:pt x="1511" y="288"/>
                    <a:pt x="1299" y="501"/>
                    <a:pt x="1116" y="684"/>
                  </a:cubicBezTo>
                  <a:cubicBezTo>
                    <a:pt x="721" y="1079"/>
                    <a:pt x="387" y="1595"/>
                    <a:pt x="22" y="2021"/>
                  </a:cubicBezTo>
                  <a:cubicBezTo>
                    <a:pt x="0" y="2064"/>
                    <a:pt x="25" y="2107"/>
                    <a:pt x="51" y="2107"/>
                  </a:cubicBezTo>
                  <a:cubicBezTo>
                    <a:pt x="62" y="2107"/>
                    <a:pt x="74" y="2100"/>
                    <a:pt x="83" y="2082"/>
                  </a:cubicBezTo>
                  <a:cubicBezTo>
                    <a:pt x="478" y="1656"/>
                    <a:pt x="843" y="1231"/>
                    <a:pt x="1238" y="805"/>
                  </a:cubicBezTo>
                  <a:cubicBezTo>
                    <a:pt x="1420" y="592"/>
                    <a:pt x="1572" y="349"/>
                    <a:pt x="1785" y="167"/>
                  </a:cubicBezTo>
                  <a:cubicBezTo>
                    <a:pt x="1874" y="100"/>
                    <a:pt x="1799" y="0"/>
                    <a:pt x="1729"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8"/>
            <p:cNvSpPr/>
            <p:nvPr/>
          </p:nvSpPr>
          <p:spPr>
            <a:xfrm>
              <a:off x="-5039950" y="13649675"/>
              <a:ext cx="47050" cy="52400"/>
            </a:xfrm>
            <a:custGeom>
              <a:avLst/>
              <a:gdLst/>
              <a:ahLst/>
              <a:cxnLst/>
              <a:rect l="l" t="t" r="r" b="b"/>
              <a:pathLst>
                <a:path w="1882" h="2096" extrusionOk="0">
                  <a:moveTo>
                    <a:pt x="1757" y="0"/>
                  </a:moveTo>
                  <a:cubicBezTo>
                    <a:pt x="1727" y="0"/>
                    <a:pt x="1694" y="15"/>
                    <a:pt x="1666" y="51"/>
                  </a:cubicBezTo>
                  <a:cubicBezTo>
                    <a:pt x="1545" y="264"/>
                    <a:pt x="1332" y="477"/>
                    <a:pt x="1119" y="690"/>
                  </a:cubicBezTo>
                  <a:cubicBezTo>
                    <a:pt x="724" y="1085"/>
                    <a:pt x="390" y="1571"/>
                    <a:pt x="25" y="2027"/>
                  </a:cubicBezTo>
                  <a:cubicBezTo>
                    <a:pt x="0" y="2052"/>
                    <a:pt x="35" y="2096"/>
                    <a:pt x="66" y="2096"/>
                  </a:cubicBezTo>
                  <a:cubicBezTo>
                    <a:pt x="73" y="2096"/>
                    <a:pt x="80" y="2094"/>
                    <a:pt x="86" y="2088"/>
                  </a:cubicBezTo>
                  <a:cubicBezTo>
                    <a:pt x="481" y="1662"/>
                    <a:pt x="876" y="1237"/>
                    <a:pt x="1241" y="811"/>
                  </a:cubicBezTo>
                  <a:cubicBezTo>
                    <a:pt x="1423" y="568"/>
                    <a:pt x="1575" y="325"/>
                    <a:pt x="1818" y="142"/>
                  </a:cubicBezTo>
                  <a:cubicBezTo>
                    <a:pt x="1882"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8"/>
            <p:cNvSpPr/>
            <p:nvPr/>
          </p:nvSpPr>
          <p:spPr>
            <a:xfrm>
              <a:off x="-4959325" y="13725800"/>
              <a:ext cx="46300" cy="52700"/>
            </a:xfrm>
            <a:custGeom>
              <a:avLst/>
              <a:gdLst/>
              <a:ahLst/>
              <a:cxnLst/>
              <a:rect l="l" t="t" r="r" b="b"/>
              <a:pathLst>
                <a:path w="1852" h="2108" extrusionOk="0">
                  <a:moveTo>
                    <a:pt x="1725" y="1"/>
                  </a:moveTo>
                  <a:cubicBezTo>
                    <a:pt x="1702" y="1"/>
                    <a:pt x="1679" y="14"/>
                    <a:pt x="1663" y="46"/>
                  </a:cubicBezTo>
                  <a:cubicBezTo>
                    <a:pt x="1511" y="289"/>
                    <a:pt x="1298" y="502"/>
                    <a:pt x="1116" y="684"/>
                  </a:cubicBezTo>
                  <a:cubicBezTo>
                    <a:pt x="721" y="1079"/>
                    <a:pt x="356" y="1596"/>
                    <a:pt x="22" y="2022"/>
                  </a:cubicBezTo>
                  <a:cubicBezTo>
                    <a:pt x="0" y="2065"/>
                    <a:pt x="24" y="2108"/>
                    <a:pt x="51" y="2108"/>
                  </a:cubicBezTo>
                  <a:cubicBezTo>
                    <a:pt x="62" y="2108"/>
                    <a:pt x="74" y="2100"/>
                    <a:pt x="83" y="2082"/>
                  </a:cubicBezTo>
                  <a:cubicBezTo>
                    <a:pt x="478" y="1657"/>
                    <a:pt x="842" y="1231"/>
                    <a:pt x="1238" y="806"/>
                  </a:cubicBezTo>
                  <a:cubicBezTo>
                    <a:pt x="1420" y="593"/>
                    <a:pt x="1572" y="350"/>
                    <a:pt x="1785" y="167"/>
                  </a:cubicBezTo>
                  <a:cubicBezTo>
                    <a:pt x="1852" y="100"/>
                    <a:pt x="1787"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8"/>
            <p:cNvSpPr/>
            <p:nvPr/>
          </p:nvSpPr>
          <p:spPr>
            <a:xfrm>
              <a:off x="-4866700" y="13806325"/>
              <a:ext cx="47125" cy="52300"/>
            </a:xfrm>
            <a:custGeom>
              <a:avLst/>
              <a:gdLst/>
              <a:ahLst/>
              <a:cxnLst/>
              <a:rect l="l" t="t" r="r" b="b"/>
              <a:pathLst>
                <a:path w="1885" h="2092" extrusionOk="0">
                  <a:moveTo>
                    <a:pt x="1735" y="1"/>
                  </a:moveTo>
                  <a:cubicBezTo>
                    <a:pt x="1708" y="1"/>
                    <a:pt x="1683" y="14"/>
                    <a:pt x="1666" y="47"/>
                  </a:cubicBezTo>
                  <a:cubicBezTo>
                    <a:pt x="1514" y="290"/>
                    <a:pt x="1332" y="503"/>
                    <a:pt x="1119" y="685"/>
                  </a:cubicBezTo>
                  <a:cubicBezTo>
                    <a:pt x="724" y="1080"/>
                    <a:pt x="390" y="1567"/>
                    <a:pt x="25" y="2022"/>
                  </a:cubicBezTo>
                  <a:cubicBezTo>
                    <a:pt x="0" y="2047"/>
                    <a:pt x="36" y="2092"/>
                    <a:pt x="66" y="2092"/>
                  </a:cubicBezTo>
                  <a:cubicBezTo>
                    <a:pt x="73" y="2092"/>
                    <a:pt x="80" y="2089"/>
                    <a:pt x="86" y="2083"/>
                  </a:cubicBezTo>
                  <a:cubicBezTo>
                    <a:pt x="481" y="1658"/>
                    <a:pt x="876" y="1232"/>
                    <a:pt x="1241" y="807"/>
                  </a:cubicBezTo>
                  <a:cubicBezTo>
                    <a:pt x="1423" y="594"/>
                    <a:pt x="1575" y="320"/>
                    <a:pt x="1818" y="138"/>
                  </a:cubicBezTo>
                  <a:cubicBezTo>
                    <a:pt x="1885" y="94"/>
                    <a:pt x="1806" y="1"/>
                    <a:pt x="173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1" name="Google Shape;401;p38"/>
          <p:cNvSpPr/>
          <p:nvPr/>
        </p:nvSpPr>
        <p:spPr>
          <a:xfrm>
            <a:off x="433550" y="1566788"/>
            <a:ext cx="4908300" cy="25965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800"/>
              <a:t>El docente, que es aquel que se encarga de la parte didáctica en la enseñanza y estudiar los procesos del aprendizaje. </a:t>
            </a:r>
            <a:endParaRPr sz="1800"/>
          </a:p>
          <a:p>
            <a:pPr marL="0" lvl="0" indent="0" algn="l" rtl="0">
              <a:spcBef>
                <a:spcPts val="0"/>
              </a:spcBef>
              <a:spcAft>
                <a:spcPts val="0"/>
              </a:spcAft>
              <a:buNone/>
            </a:pPr>
            <a:r>
              <a:rPr lang="en" sz="1800"/>
              <a:t> Es aquel que debe mostrar a los alumnos para que estos puedan imitar, obteniendo así un aprendizaje mas concreto. Aunque, la simple demostración no es suficiente, para esto es recomendable tener en cuenta los aspectos siguientes</a:t>
            </a:r>
            <a:endParaRPr sz="1800"/>
          </a:p>
          <a:p>
            <a:pPr marL="0" lvl="0" indent="0" algn="l" rtl="0">
              <a:spcBef>
                <a:spcPts val="0"/>
              </a:spcBef>
              <a:spcAft>
                <a:spcPts val="0"/>
              </a:spcAft>
              <a:buNone/>
            </a:pP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39"/>
          <p:cNvSpPr/>
          <p:nvPr/>
        </p:nvSpPr>
        <p:spPr>
          <a:xfrm>
            <a:off x="720900" y="1747550"/>
            <a:ext cx="4967700" cy="2851800"/>
          </a:xfrm>
          <a:prstGeom prst="roundRect">
            <a:avLst>
              <a:gd name="adj" fmla="val 7396"/>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9"/>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Reglas de demostración:</a:t>
            </a:r>
            <a:endParaRPr/>
          </a:p>
        </p:txBody>
      </p:sp>
      <p:grpSp>
        <p:nvGrpSpPr>
          <p:cNvPr id="408" name="Google Shape;408;p39"/>
          <p:cNvGrpSpPr/>
          <p:nvPr/>
        </p:nvGrpSpPr>
        <p:grpSpPr>
          <a:xfrm>
            <a:off x="7426538" y="4509468"/>
            <a:ext cx="1558378" cy="515762"/>
            <a:chOff x="6596075" y="4968675"/>
            <a:chExt cx="1067675" cy="369325"/>
          </a:xfrm>
        </p:grpSpPr>
        <p:sp>
          <p:nvSpPr>
            <p:cNvPr id="409" name="Google Shape;409;p39"/>
            <p:cNvSpPr/>
            <p:nvPr/>
          </p:nvSpPr>
          <p:spPr>
            <a:xfrm>
              <a:off x="7324800" y="5125975"/>
              <a:ext cx="253075" cy="185425"/>
            </a:xfrm>
            <a:custGeom>
              <a:avLst/>
              <a:gdLst/>
              <a:ahLst/>
              <a:cxnLst/>
              <a:rect l="l" t="t" r="r" b="b"/>
              <a:pathLst>
                <a:path w="10123" h="7417" extrusionOk="0">
                  <a:moveTo>
                    <a:pt x="3071" y="0"/>
                  </a:moveTo>
                  <a:lnTo>
                    <a:pt x="1551" y="426"/>
                  </a:lnTo>
                  <a:cubicBezTo>
                    <a:pt x="1" y="3465"/>
                    <a:pt x="1095" y="7417"/>
                    <a:pt x="1095" y="7417"/>
                  </a:cubicBezTo>
                  <a:lnTo>
                    <a:pt x="10122" y="4590"/>
                  </a:lnTo>
                  <a:cubicBezTo>
                    <a:pt x="7417" y="3587"/>
                    <a:pt x="4985" y="2037"/>
                    <a:pt x="3071" y="0"/>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9"/>
            <p:cNvSpPr/>
            <p:nvPr/>
          </p:nvSpPr>
          <p:spPr>
            <a:xfrm>
              <a:off x="7401550" y="5060600"/>
              <a:ext cx="228000" cy="180125"/>
            </a:xfrm>
            <a:custGeom>
              <a:avLst/>
              <a:gdLst/>
              <a:ahLst/>
              <a:cxnLst/>
              <a:rect l="l" t="t" r="r" b="b"/>
              <a:pathLst>
                <a:path w="9120" h="7205" extrusionOk="0">
                  <a:moveTo>
                    <a:pt x="9119" y="1"/>
                  </a:moveTo>
                  <a:lnTo>
                    <a:pt x="1" y="2615"/>
                  </a:lnTo>
                  <a:cubicBezTo>
                    <a:pt x="1915" y="4652"/>
                    <a:pt x="4378" y="6202"/>
                    <a:pt x="7052" y="7205"/>
                  </a:cubicBezTo>
                  <a:lnTo>
                    <a:pt x="8937" y="6627"/>
                  </a:lnTo>
                  <a:cubicBezTo>
                    <a:pt x="7751" y="4652"/>
                    <a:pt x="9119" y="1"/>
                    <a:pt x="9119"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9"/>
            <p:cNvSpPr/>
            <p:nvPr/>
          </p:nvSpPr>
          <p:spPr>
            <a:xfrm>
              <a:off x="6596075" y="5064400"/>
              <a:ext cx="129200" cy="237875"/>
            </a:xfrm>
            <a:custGeom>
              <a:avLst/>
              <a:gdLst/>
              <a:ahLst/>
              <a:cxnLst/>
              <a:rect l="l" t="t" r="r" b="b"/>
              <a:pathLst>
                <a:path w="5168" h="9515" extrusionOk="0">
                  <a:moveTo>
                    <a:pt x="3040" y="1"/>
                  </a:moveTo>
                  <a:cubicBezTo>
                    <a:pt x="0" y="4500"/>
                    <a:pt x="2067" y="9302"/>
                    <a:pt x="2067" y="9302"/>
                  </a:cubicBezTo>
                  <a:lnTo>
                    <a:pt x="4620" y="9515"/>
                  </a:lnTo>
                  <a:cubicBezTo>
                    <a:pt x="3830" y="6597"/>
                    <a:pt x="3952" y="3101"/>
                    <a:pt x="5167" y="183"/>
                  </a:cubicBezTo>
                  <a:lnTo>
                    <a:pt x="304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9"/>
            <p:cNvSpPr/>
            <p:nvPr/>
          </p:nvSpPr>
          <p:spPr>
            <a:xfrm>
              <a:off x="6691800" y="5068975"/>
              <a:ext cx="87425" cy="238625"/>
            </a:xfrm>
            <a:custGeom>
              <a:avLst/>
              <a:gdLst/>
              <a:ahLst/>
              <a:cxnLst/>
              <a:rect l="l" t="t" r="r" b="b"/>
              <a:pathLst>
                <a:path w="3497" h="9545" extrusionOk="0">
                  <a:moveTo>
                    <a:pt x="1338" y="0"/>
                  </a:moveTo>
                  <a:cubicBezTo>
                    <a:pt x="123" y="2918"/>
                    <a:pt x="1" y="6414"/>
                    <a:pt x="791" y="9362"/>
                  </a:cubicBezTo>
                  <a:lnTo>
                    <a:pt x="3041" y="9545"/>
                  </a:lnTo>
                  <a:cubicBezTo>
                    <a:pt x="2585" y="6414"/>
                    <a:pt x="2524" y="3131"/>
                    <a:pt x="3496" y="183"/>
                  </a:cubicBezTo>
                  <a:lnTo>
                    <a:pt x="1338" y="0"/>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9"/>
            <p:cNvSpPr/>
            <p:nvPr/>
          </p:nvSpPr>
          <p:spPr>
            <a:xfrm>
              <a:off x="7153075" y="5088725"/>
              <a:ext cx="83600" cy="237125"/>
            </a:xfrm>
            <a:custGeom>
              <a:avLst/>
              <a:gdLst/>
              <a:ahLst/>
              <a:cxnLst/>
              <a:rect l="l" t="t" r="r" b="b"/>
              <a:pathLst>
                <a:path w="3344" h="9485" extrusionOk="0">
                  <a:moveTo>
                    <a:pt x="1490" y="1"/>
                  </a:moveTo>
                  <a:cubicBezTo>
                    <a:pt x="395" y="3010"/>
                    <a:pt x="0" y="6232"/>
                    <a:pt x="426" y="9332"/>
                  </a:cubicBezTo>
                  <a:lnTo>
                    <a:pt x="2341" y="9484"/>
                  </a:lnTo>
                  <a:cubicBezTo>
                    <a:pt x="2371" y="6384"/>
                    <a:pt x="2614" y="3223"/>
                    <a:pt x="3344" y="153"/>
                  </a:cubicBezTo>
                  <a:lnTo>
                    <a:pt x="1490" y="1"/>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9"/>
            <p:cNvSpPr/>
            <p:nvPr/>
          </p:nvSpPr>
          <p:spPr>
            <a:xfrm>
              <a:off x="7211575" y="5021850"/>
              <a:ext cx="452175" cy="316150"/>
            </a:xfrm>
            <a:custGeom>
              <a:avLst/>
              <a:gdLst/>
              <a:ahLst/>
              <a:cxnLst/>
              <a:rect l="l" t="t" r="r" b="b"/>
              <a:pathLst>
                <a:path w="18087" h="12646" extrusionOk="0">
                  <a:moveTo>
                    <a:pt x="17843" y="1"/>
                  </a:moveTo>
                  <a:lnTo>
                    <a:pt x="6748" y="3314"/>
                  </a:lnTo>
                  <a:lnTo>
                    <a:pt x="1004" y="2828"/>
                  </a:lnTo>
                  <a:cubicBezTo>
                    <a:pt x="274" y="5867"/>
                    <a:pt x="31" y="9059"/>
                    <a:pt x="1" y="12159"/>
                  </a:cubicBezTo>
                  <a:lnTo>
                    <a:pt x="5776" y="12645"/>
                  </a:lnTo>
                  <a:lnTo>
                    <a:pt x="17387" y="9119"/>
                  </a:lnTo>
                  <a:cubicBezTo>
                    <a:pt x="17752" y="8633"/>
                    <a:pt x="17509" y="7873"/>
                    <a:pt x="17509" y="7873"/>
                  </a:cubicBezTo>
                  <a:lnTo>
                    <a:pt x="17509" y="7873"/>
                  </a:lnTo>
                  <a:lnTo>
                    <a:pt x="5624" y="11582"/>
                  </a:lnTo>
                  <a:cubicBezTo>
                    <a:pt x="5198" y="8025"/>
                    <a:pt x="5624" y="5837"/>
                    <a:pt x="6080" y="4591"/>
                  </a:cubicBezTo>
                  <a:lnTo>
                    <a:pt x="17691" y="1247"/>
                  </a:lnTo>
                  <a:cubicBezTo>
                    <a:pt x="18086" y="761"/>
                    <a:pt x="17843" y="1"/>
                    <a:pt x="178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9"/>
            <p:cNvSpPr/>
            <p:nvPr/>
          </p:nvSpPr>
          <p:spPr>
            <a:xfrm>
              <a:off x="6754875" y="5059850"/>
              <a:ext cx="435450" cy="261425"/>
            </a:xfrm>
            <a:custGeom>
              <a:avLst/>
              <a:gdLst/>
              <a:ahLst/>
              <a:cxnLst/>
              <a:rect l="l" t="t" r="r" b="b"/>
              <a:pathLst>
                <a:path w="17418" h="10457" extrusionOk="0">
                  <a:moveTo>
                    <a:pt x="3648" y="1"/>
                  </a:moveTo>
                  <a:lnTo>
                    <a:pt x="973" y="548"/>
                  </a:lnTo>
                  <a:cubicBezTo>
                    <a:pt x="1" y="3496"/>
                    <a:pt x="62" y="6779"/>
                    <a:pt x="518" y="9910"/>
                  </a:cubicBezTo>
                  <a:lnTo>
                    <a:pt x="16354" y="10457"/>
                  </a:lnTo>
                  <a:cubicBezTo>
                    <a:pt x="15928" y="7387"/>
                    <a:pt x="16323" y="4165"/>
                    <a:pt x="17418" y="1156"/>
                  </a:cubicBezTo>
                  <a:lnTo>
                    <a:pt x="7995" y="365"/>
                  </a:lnTo>
                  <a:lnTo>
                    <a:pt x="36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9"/>
            <p:cNvSpPr/>
            <p:nvPr/>
          </p:nvSpPr>
          <p:spPr>
            <a:xfrm>
              <a:off x="6672050" y="4968675"/>
              <a:ext cx="984850" cy="136025"/>
            </a:xfrm>
            <a:custGeom>
              <a:avLst/>
              <a:gdLst/>
              <a:ahLst/>
              <a:cxnLst/>
              <a:rect l="l" t="t" r="r" b="b"/>
              <a:pathLst>
                <a:path w="39394" h="5441" extrusionOk="0">
                  <a:moveTo>
                    <a:pt x="13983" y="0"/>
                  </a:moveTo>
                  <a:lnTo>
                    <a:pt x="1" y="3830"/>
                  </a:lnTo>
                  <a:lnTo>
                    <a:pt x="28299" y="5441"/>
                  </a:lnTo>
                  <a:lnTo>
                    <a:pt x="39394" y="2128"/>
                  </a:lnTo>
                  <a:lnTo>
                    <a:pt x="1398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7" name="Google Shape;417;p39"/>
          <p:cNvGrpSpPr/>
          <p:nvPr/>
        </p:nvGrpSpPr>
        <p:grpSpPr>
          <a:xfrm>
            <a:off x="7521544" y="4205597"/>
            <a:ext cx="1541834" cy="303883"/>
            <a:chOff x="4258625" y="5368350"/>
            <a:chExt cx="886825" cy="155280"/>
          </a:xfrm>
        </p:grpSpPr>
        <p:sp>
          <p:nvSpPr>
            <p:cNvPr id="418" name="Google Shape;418;p39"/>
            <p:cNvSpPr/>
            <p:nvPr/>
          </p:nvSpPr>
          <p:spPr>
            <a:xfrm>
              <a:off x="4867300" y="5432916"/>
              <a:ext cx="211275" cy="79145"/>
            </a:xfrm>
            <a:custGeom>
              <a:avLst/>
              <a:gdLst/>
              <a:ahLst/>
              <a:cxnLst/>
              <a:rect l="l" t="t" r="r" b="b"/>
              <a:pathLst>
                <a:path w="8451" h="6445" extrusionOk="0">
                  <a:moveTo>
                    <a:pt x="2462" y="1"/>
                  </a:moveTo>
                  <a:lnTo>
                    <a:pt x="1216" y="396"/>
                  </a:lnTo>
                  <a:cubicBezTo>
                    <a:pt x="0" y="3040"/>
                    <a:pt x="1003" y="6445"/>
                    <a:pt x="1003" y="6445"/>
                  </a:cubicBezTo>
                  <a:lnTo>
                    <a:pt x="8450" y="3922"/>
                  </a:lnTo>
                  <a:cubicBezTo>
                    <a:pt x="6201" y="3071"/>
                    <a:pt x="4134" y="1733"/>
                    <a:pt x="2462" y="1"/>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9"/>
            <p:cNvSpPr/>
            <p:nvPr/>
          </p:nvSpPr>
          <p:spPr>
            <a:xfrm>
              <a:off x="4928850" y="5403801"/>
              <a:ext cx="189225" cy="77278"/>
            </a:xfrm>
            <a:custGeom>
              <a:avLst/>
              <a:gdLst/>
              <a:ahLst/>
              <a:cxnLst/>
              <a:rect l="l" t="t" r="r" b="b"/>
              <a:pathLst>
                <a:path w="7569" h="6293" extrusionOk="0">
                  <a:moveTo>
                    <a:pt x="7569" y="1"/>
                  </a:moveTo>
                  <a:lnTo>
                    <a:pt x="0" y="2372"/>
                  </a:lnTo>
                  <a:cubicBezTo>
                    <a:pt x="1672" y="4104"/>
                    <a:pt x="3739" y="5442"/>
                    <a:pt x="5988" y="6293"/>
                  </a:cubicBezTo>
                  <a:lnTo>
                    <a:pt x="7569" y="5746"/>
                  </a:lnTo>
                  <a:cubicBezTo>
                    <a:pt x="6536" y="4044"/>
                    <a:pt x="7569" y="1"/>
                    <a:pt x="7569"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9"/>
            <p:cNvSpPr/>
            <p:nvPr/>
          </p:nvSpPr>
          <p:spPr>
            <a:xfrm>
              <a:off x="4319425" y="5368350"/>
              <a:ext cx="820700" cy="55997"/>
            </a:xfrm>
            <a:custGeom>
              <a:avLst/>
              <a:gdLst/>
              <a:ahLst/>
              <a:cxnLst/>
              <a:rect l="l" t="t" r="r" b="b"/>
              <a:pathLst>
                <a:path w="32828" h="4560" extrusionOk="0">
                  <a:moveTo>
                    <a:pt x="11611" y="0"/>
                  </a:moveTo>
                  <a:lnTo>
                    <a:pt x="0" y="2827"/>
                  </a:lnTo>
                  <a:lnTo>
                    <a:pt x="23648" y="4560"/>
                  </a:lnTo>
                  <a:lnTo>
                    <a:pt x="32827" y="1550"/>
                  </a:lnTo>
                  <a:lnTo>
                    <a:pt x="1161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9"/>
            <p:cNvSpPr/>
            <p:nvPr/>
          </p:nvSpPr>
          <p:spPr>
            <a:xfrm>
              <a:off x="4258625" y="5387383"/>
              <a:ext cx="886825" cy="136247"/>
            </a:xfrm>
            <a:custGeom>
              <a:avLst/>
              <a:gdLst/>
              <a:ahLst/>
              <a:cxnLst/>
              <a:rect l="l" t="t" r="r" b="b"/>
              <a:pathLst>
                <a:path w="35473" h="11095" extrusionOk="0">
                  <a:moveTo>
                    <a:pt x="35259" y="0"/>
                  </a:moveTo>
                  <a:lnTo>
                    <a:pt x="26080" y="3010"/>
                  </a:lnTo>
                  <a:lnTo>
                    <a:pt x="11885" y="1976"/>
                  </a:lnTo>
                  <a:lnTo>
                    <a:pt x="8268" y="1703"/>
                  </a:lnTo>
                  <a:lnTo>
                    <a:pt x="6019" y="1551"/>
                  </a:lnTo>
                  <a:lnTo>
                    <a:pt x="4225" y="1399"/>
                  </a:lnTo>
                  <a:lnTo>
                    <a:pt x="2432" y="1277"/>
                  </a:lnTo>
                  <a:cubicBezTo>
                    <a:pt x="0" y="5229"/>
                    <a:pt x="1855" y="9362"/>
                    <a:pt x="1855" y="9362"/>
                  </a:cubicBezTo>
                  <a:lnTo>
                    <a:pt x="3982" y="9514"/>
                  </a:lnTo>
                  <a:lnTo>
                    <a:pt x="5867" y="9666"/>
                  </a:lnTo>
                  <a:lnTo>
                    <a:pt x="8329" y="9849"/>
                  </a:lnTo>
                  <a:lnTo>
                    <a:pt x="11399" y="10061"/>
                  </a:lnTo>
                  <a:lnTo>
                    <a:pt x="25502" y="11095"/>
                  </a:lnTo>
                  <a:lnTo>
                    <a:pt x="35077" y="7903"/>
                  </a:lnTo>
                  <a:cubicBezTo>
                    <a:pt x="35381" y="7447"/>
                    <a:pt x="35168" y="6840"/>
                    <a:pt x="35168" y="6839"/>
                  </a:cubicBezTo>
                  <a:lnTo>
                    <a:pt x="35168" y="6839"/>
                  </a:lnTo>
                  <a:lnTo>
                    <a:pt x="25350" y="10153"/>
                  </a:lnTo>
                  <a:cubicBezTo>
                    <a:pt x="24925" y="7083"/>
                    <a:pt x="25229" y="5198"/>
                    <a:pt x="25563" y="4104"/>
                  </a:cubicBezTo>
                  <a:lnTo>
                    <a:pt x="35168" y="1064"/>
                  </a:lnTo>
                  <a:cubicBezTo>
                    <a:pt x="35472" y="639"/>
                    <a:pt x="35259" y="1"/>
                    <a:pt x="35259" y="0"/>
                  </a:cubicBez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39"/>
          <p:cNvGrpSpPr/>
          <p:nvPr/>
        </p:nvGrpSpPr>
        <p:grpSpPr>
          <a:xfrm>
            <a:off x="7521543" y="4509467"/>
            <a:ext cx="1541834" cy="100236"/>
            <a:chOff x="4258625" y="5368346"/>
            <a:chExt cx="886825" cy="155284"/>
          </a:xfrm>
        </p:grpSpPr>
        <p:sp>
          <p:nvSpPr>
            <p:cNvPr id="423" name="Google Shape;423;p39"/>
            <p:cNvSpPr/>
            <p:nvPr/>
          </p:nvSpPr>
          <p:spPr>
            <a:xfrm>
              <a:off x="4867300" y="5432916"/>
              <a:ext cx="211275" cy="79145"/>
            </a:xfrm>
            <a:custGeom>
              <a:avLst/>
              <a:gdLst/>
              <a:ahLst/>
              <a:cxnLst/>
              <a:rect l="l" t="t" r="r" b="b"/>
              <a:pathLst>
                <a:path w="8451" h="6445" extrusionOk="0">
                  <a:moveTo>
                    <a:pt x="2462" y="1"/>
                  </a:moveTo>
                  <a:lnTo>
                    <a:pt x="1216" y="396"/>
                  </a:lnTo>
                  <a:cubicBezTo>
                    <a:pt x="0" y="3040"/>
                    <a:pt x="1003" y="6445"/>
                    <a:pt x="1003" y="6445"/>
                  </a:cubicBezTo>
                  <a:lnTo>
                    <a:pt x="8450" y="3922"/>
                  </a:lnTo>
                  <a:cubicBezTo>
                    <a:pt x="6201" y="3071"/>
                    <a:pt x="4134" y="1733"/>
                    <a:pt x="2462" y="1"/>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9"/>
            <p:cNvSpPr/>
            <p:nvPr/>
          </p:nvSpPr>
          <p:spPr>
            <a:xfrm>
              <a:off x="4928850" y="5403801"/>
              <a:ext cx="189225" cy="77278"/>
            </a:xfrm>
            <a:custGeom>
              <a:avLst/>
              <a:gdLst/>
              <a:ahLst/>
              <a:cxnLst/>
              <a:rect l="l" t="t" r="r" b="b"/>
              <a:pathLst>
                <a:path w="7569" h="6293" extrusionOk="0">
                  <a:moveTo>
                    <a:pt x="7569" y="1"/>
                  </a:moveTo>
                  <a:lnTo>
                    <a:pt x="0" y="2372"/>
                  </a:lnTo>
                  <a:cubicBezTo>
                    <a:pt x="1672" y="4104"/>
                    <a:pt x="3739" y="5442"/>
                    <a:pt x="5988" y="6293"/>
                  </a:cubicBezTo>
                  <a:lnTo>
                    <a:pt x="7569" y="5746"/>
                  </a:lnTo>
                  <a:cubicBezTo>
                    <a:pt x="6536" y="4044"/>
                    <a:pt x="7569" y="1"/>
                    <a:pt x="7569"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9"/>
            <p:cNvSpPr/>
            <p:nvPr/>
          </p:nvSpPr>
          <p:spPr>
            <a:xfrm>
              <a:off x="4319422" y="5368346"/>
              <a:ext cx="820700" cy="64570"/>
            </a:xfrm>
            <a:custGeom>
              <a:avLst/>
              <a:gdLst/>
              <a:ahLst/>
              <a:cxnLst/>
              <a:rect l="l" t="t" r="r" b="b"/>
              <a:pathLst>
                <a:path w="32828" h="4560" extrusionOk="0">
                  <a:moveTo>
                    <a:pt x="11611" y="0"/>
                  </a:moveTo>
                  <a:lnTo>
                    <a:pt x="0" y="2827"/>
                  </a:lnTo>
                  <a:lnTo>
                    <a:pt x="23648" y="4560"/>
                  </a:lnTo>
                  <a:lnTo>
                    <a:pt x="32827" y="1550"/>
                  </a:lnTo>
                  <a:lnTo>
                    <a:pt x="1161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9"/>
            <p:cNvSpPr/>
            <p:nvPr/>
          </p:nvSpPr>
          <p:spPr>
            <a:xfrm>
              <a:off x="4258625" y="5387383"/>
              <a:ext cx="886825" cy="136247"/>
            </a:xfrm>
            <a:custGeom>
              <a:avLst/>
              <a:gdLst/>
              <a:ahLst/>
              <a:cxnLst/>
              <a:rect l="l" t="t" r="r" b="b"/>
              <a:pathLst>
                <a:path w="35473" h="11095" extrusionOk="0">
                  <a:moveTo>
                    <a:pt x="35259" y="0"/>
                  </a:moveTo>
                  <a:lnTo>
                    <a:pt x="26080" y="3010"/>
                  </a:lnTo>
                  <a:lnTo>
                    <a:pt x="11885" y="1976"/>
                  </a:lnTo>
                  <a:lnTo>
                    <a:pt x="8268" y="1703"/>
                  </a:lnTo>
                  <a:lnTo>
                    <a:pt x="6019" y="1551"/>
                  </a:lnTo>
                  <a:lnTo>
                    <a:pt x="4225" y="1399"/>
                  </a:lnTo>
                  <a:lnTo>
                    <a:pt x="2432" y="1277"/>
                  </a:lnTo>
                  <a:cubicBezTo>
                    <a:pt x="0" y="5229"/>
                    <a:pt x="1855" y="9362"/>
                    <a:pt x="1855" y="9362"/>
                  </a:cubicBezTo>
                  <a:lnTo>
                    <a:pt x="3982" y="9514"/>
                  </a:lnTo>
                  <a:lnTo>
                    <a:pt x="5867" y="9666"/>
                  </a:lnTo>
                  <a:lnTo>
                    <a:pt x="8329" y="9849"/>
                  </a:lnTo>
                  <a:lnTo>
                    <a:pt x="11399" y="10061"/>
                  </a:lnTo>
                  <a:lnTo>
                    <a:pt x="25502" y="11095"/>
                  </a:lnTo>
                  <a:lnTo>
                    <a:pt x="35077" y="7903"/>
                  </a:lnTo>
                  <a:cubicBezTo>
                    <a:pt x="35381" y="7447"/>
                    <a:pt x="35168" y="6840"/>
                    <a:pt x="35168" y="6839"/>
                  </a:cubicBezTo>
                  <a:lnTo>
                    <a:pt x="35168" y="6839"/>
                  </a:lnTo>
                  <a:lnTo>
                    <a:pt x="25350" y="10153"/>
                  </a:lnTo>
                  <a:cubicBezTo>
                    <a:pt x="24925" y="7083"/>
                    <a:pt x="25229" y="5198"/>
                    <a:pt x="25563" y="4104"/>
                  </a:cubicBezTo>
                  <a:lnTo>
                    <a:pt x="35168" y="1064"/>
                  </a:lnTo>
                  <a:cubicBezTo>
                    <a:pt x="35472" y="639"/>
                    <a:pt x="35259" y="1"/>
                    <a:pt x="352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7" name="Google Shape;427;p39"/>
          <p:cNvSpPr/>
          <p:nvPr/>
        </p:nvSpPr>
        <p:spPr>
          <a:xfrm>
            <a:off x="891600" y="1983025"/>
            <a:ext cx="4626300" cy="2493600"/>
          </a:xfrm>
          <a:prstGeom prst="roundRect">
            <a:avLst>
              <a:gd name="adj" fmla="val 7396"/>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9"/>
          <p:cNvSpPr txBox="1">
            <a:spLocks noGrp="1"/>
          </p:cNvSpPr>
          <p:nvPr>
            <p:ph type="title" idx="2"/>
          </p:nvPr>
        </p:nvSpPr>
        <p:spPr>
          <a:xfrm>
            <a:off x="938550" y="1749325"/>
            <a:ext cx="4532400" cy="2961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800">
                <a:latin typeface="Arial"/>
                <a:ea typeface="Arial"/>
                <a:cs typeface="Arial"/>
                <a:sym typeface="Arial"/>
              </a:rPr>
              <a:t>Al momento de que el docente muestra, no se tiene la completa seguridad de si los alumnos observaron lo que debían o si de comprendieron cosas distintas. Por esto se recomienda que el docente, antes que nada, presente el propósito al que se quiere llegar, para poder tener a todos los alumnos en el mismo contexto.</a:t>
            </a:r>
            <a:endParaRPr sz="1800">
              <a:latin typeface="Arial"/>
              <a:ea typeface="Arial"/>
              <a:cs typeface="Arial"/>
              <a:sym typeface="Arial"/>
            </a:endParaRPr>
          </a:p>
        </p:txBody>
      </p:sp>
      <p:grpSp>
        <p:nvGrpSpPr>
          <p:cNvPr id="429" name="Google Shape;429;p39"/>
          <p:cNvGrpSpPr/>
          <p:nvPr/>
        </p:nvGrpSpPr>
        <p:grpSpPr>
          <a:xfrm>
            <a:off x="5887152" y="2041654"/>
            <a:ext cx="2900273" cy="1611328"/>
            <a:chOff x="853575" y="4182525"/>
            <a:chExt cx="1444575" cy="629425"/>
          </a:xfrm>
        </p:grpSpPr>
        <p:sp>
          <p:nvSpPr>
            <p:cNvPr id="430" name="Google Shape;430;p39"/>
            <p:cNvSpPr/>
            <p:nvPr/>
          </p:nvSpPr>
          <p:spPr>
            <a:xfrm>
              <a:off x="1374875" y="4184800"/>
              <a:ext cx="183150" cy="581325"/>
            </a:xfrm>
            <a:custGeom>
              <a:avLst/>
              <a:gdLst/>
              <a:ahLst/>
              <a:cxnLst/>
              <a:rect l="l" t="t" r="r" b="b"/>
              <a:pathLst>
                <a:path w="7326" h="23253" extrusionOk="0">
                  <a:moveTo>
                    <a:pt x="1216" y="0"/>
                  </a:moveTo>
                  <a:lnTo>
                    <a:pt x="821" y="3557"/>
                  </a:lnTo>
                  <a:lnTo>
                    <a:pt x="0" y="17356"/>
                  </a:lnTo>
                  <a:lnTo>
                    <a:pt x="7325" y="23253"/>
                  </a:lnTo>
                  <a:lnTo>
                    <a:pt x="7325" y="7052"/>
                  </a:lnTo>
                  <a:cubicBezTo>
                    <a:pt x="5866" y="3374"/>
                    <a:pt x="1216" y="0"/>
                    <a:pt x="1216" y="0"/>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9"/>
            <p:cNvSpPr/>
            <p:nvPr/>
          </p:nvSpPr>
          <p:spPr>
            <a:xfrm>
              <a:off x="1543550" y="4182525"/>
              <a:ext cx="183175" cy="582100"/>
            </a:xfrm>
            <a:custGeom>
              <a:avLst/>
              <a:gdLst/>
              <a:ahLst/>
              <a:cxnLst/>
              <a:rect l="l" t="t" r="r" b="b"/>
              <a:pathLst>
                <a:path w="7327" h="23284" extrusionOk="0">
                  <a:moveTo>
                    <a:pt x="6110" y="0"/>
                  </a:moveTo>
                  <a:cubicBezTo>
                    <a:pt x="6110" y="0"/>
                    <a:pt x="1460" y="3405"/>
                    <a:pt x="1" y="7052"/>
                  </a:cubicBezTo>
                  <a:lnTo>
                    <a:pt x="1" y="23283"/>
                  </a:lnTo>
                  <a:lnTo>
                    <a:pt x="7326" y="17356"/>
                  </a:lnTo>
                  <a:lnTo>
                    <a:pt x="6506" y="3556"/>
                  </a:lnTo>
                  <a:lnTo>
                    <a:pt x="6110" y="0"/>
                  </a:ln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9"/>
            <p:cNvSpPr/>
            <p:nvPr/>
          </p:nvSpPr>
          <p:spPr>
            <a:xfrm>
              <a:off x="1289000" y="4194675"/>
              <a:ext cx="268275" cy="582100"/>
            </a:xfrm>
            <a:custGeom>
              <a:avLst/>
              <a:gdLst/>
              <a:ahLst/>
              <a:cxnLst/>
              <a:rect l="l" t="t" r="r" b="b"/>
              <a:pathLst>
                <a:path w="10731" h="23284" extrusionOk="0">
                  <a:moveTo>
                    <a:pt x="1763" y="1"/>
                  </a:moveTo>
                  <a:lnTo>
                    <a:pt x="1186" y="3557"/>
                  </a:lnTo>
                  <a:lnTo>
                    <a:pt x="0" y="17356"/>
                  </a:lnTo>
                  <a:lnTo>
                    <a:pt x="10730" y="23284"/>
                  </a:lnTo>
                  <a:lnTo>
                    <a:pt x="10730" y="7083"/>
                  </a:lnTo>
                  <a:cubicBezTo>
                    <a:pt x="8602" y="3405"/>
                    <a:pt x="1763" y="1"/>
                    <a:pt x="1763"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9"/>
            <p:cNvSpPr/>
            <p:nvPr/>
          </p:nvSpPr>
          <p:spPr>
            <a:xfrm>
              <a:off x="1545075" y="4192400"/>
              <a:ext cx="268275" cy="582100"/>
            </a:xfrm>
            <a:custGeom>
              <a:avLst/>
              <a:gdLst/>
              <a:ahLst/>
              <a:cxnLst/>
              <a:rect l="l" t="t" r="r" b="b"/>
              <a:pathLst>
                <a:path w="10731" h="23284" extrusionOk="0">
                  <a:moveTo>
                    <a:pt x="8937" y="0"/>
                  </a:moveTo>
                  <a:cubicBezTo>
                    <a:pt x="8937" y="0"/>
                    <a:pt x="2098" y="3405"/>
                    <a:pt x="1" y="7083"/>
                  </a:cubicBezTo>
                  <a:lnTo>
                    <a:pt x="1" y="23283"/>
                  </a:lnTo>
                  <a:lnTo>
                    <a:pt x="10730" y="17356"/>
                  </a:lnTo>
                  <a:lnTo>
                    <a:pt x="9515" y="3587"/>
                  </a:lnTo>
                  <a:lnTo>
                    <a:pt x="8937" y="0"/>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9"/>
            <p:cNvSpPr/>
            <p:nvPr/>
          </p:nvSpPr>
          <p:spPr>
            <a:xfrm>
              <a:off x="1395375" y="4184800"/>
              <a:ext cx="9900" cy="88925"/>
            </a:xfrm>
            <a:custGeom>
              <a:avLst/>
              <a:gdLst/>
              <a:ahLst/>
              <a:cxnLst/>
              <a:rect l="l" t="t" r="r" b="b"/>
              <a:pathLst>
                <a:path w="396" h="3557" extrusionOk="0">
                  <a:moveTo>
                    <a:pt x="1" y="3557"/>
                  </a:moveTo>
                  <a:lnTo>
                    <a:pt x="396" y="0"/>
                  </a:lnTo>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9"/>
            <p:cNvSpPr/>
            <p:nvPr/>
          </p:nvSpPr>
          <p:spPr>
            <a:xfrm>
              <a:off x="1208450" y="4209125"/>
              <a:ext cx="334375" cy="582100"/>
            </a:xfrm>
            <a:custGeom>
              <a:avLst/>
              <a:gdLst/>
              <a:ahLst/>
              <a:cxnLst/>
              <a:rect l="l" t="t" r="r" b="b"/>
              <a:pathLst>
                <a:path w="13375" h="23284" extrusionOk="0">
                  <a:moveTo>
                    <a:pt x="2219" y="0"/>
                  </a:moveTo>
                  <a:lnTo>
                    <a:pt x="1490" y="3556"/>
                  </a:lnTo>
                  <a:lnTo>
                    <a:pt x="0" y="17356"/>
                  </a:lnTo>
                  <a:lnTo>
                    <a:pt x="13375" y="23283"/>
                  </a:lnTo>
                  <a:lnTo>
                    <a:pt x="13375" y="7052"/>
                  </a:lnTo>
                  <a:cubicBezTo>
                    <a:pt x="10730" y="3404"/>
                    <a:pt x="2219" y="0"/>
                    <a:pt x="2219" y="0"/>
                  </a:cubicBezTo>
                  <a:close/>
                </a:path>
              </a:pathLst>
            </a:custGeom>
            <a:solidFill>
              <a:srgbClr val="F4F3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9"/>
            <p:cNvSpPr/>
            <p:nvPr/>
          </p:nvSpPr>
          <p:spPr>
            <a:xfrm>
              <a:off x="1558750" y="4206825"/>
              <a:ext cx="334375" cy="582100"/>
            </a:xfrm>
            <a:custGeom>
              <a:avLst/>
              <a:gdLst/>
              <a:ahLst/>
              <a:cxnLst/>
              <a:rect l="l" t="t" r="r" b="b"/>
              <a:pathLst>
                <a:path w="13375" h="23284" extrusionOk="0">
                  <a:moveTo>
                    <a:pt x="11156" y="1"/>
                  </a:moveTo>
                  <a:cubicBezTo>
                    <a:pt x="11156" y="1"/>
                    <a:pt x="2645" y="3405"/>
                    <a:pt x="1" y="7083"/>
                  </a:cubicBezTo>
                  <a:lnTo>
                    <a:pt x="1" y="23284"/>
                  </a:lnTo>
                  <a:lnTo>
                    <a:pt x="13375" y="17357"/>
                  </a:lnTo>
                  <a:lnTo>
                    <a:pt x="11886" y="3588"/>
                  </a:lnTo>
                  <a:lnTo>
                    <a:pt x="11156" y="1"/>
                  </a:lnTo>
                  <a:close/>
                </a:path>
              </a:pathLst>
            </a:custGeom>
            <a:solidFill>
              <a:srgbClr val="F4F3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9"/>
            <p:cNvSpPr/>
            <p:nvPr/>
          </p:nvSpPr>
          <p:spPr>
            <a:xfrm>
              <a:off x="1161925" y="4244775"/>
              <a:ext cx="360375" cy="562400"/>
            </a:xfrm>
            <a:custGeom>
              <a:avLst/>
              <a:gdLst/>
              <a:ahLst/>
              <a:cxnLst/>
              <a:rect l="l" t="t" r="r" b="b"/>
              <a:pathLst>
                <a:path w="14415" h="22496" extrusionOk="0">
                  <a:moveTo>
                    <a:pt x="2011" y="0"/>
                  </a:moveTo>
                  <a:cubicBezTo>
                    <a:pt x="0" y="0"/>
                    <a:pt x="281" y="2373"/>
                    <a:pt x="281" y="2373"/>
                  </a:cubicBezTo>
                  <a:lnTo>
                    <a:pt x="767" y="14562"/>
                  </a:lnTo>
                  <a:cubicBezTo>
                    <a:pt x="767" y="16021"/>
                    <a:pt x="1193" y="17207"/>
                    <a:pt x="3077" y="18027"/>
                  </a:cubicBezTo>
                  <a:cubicBezTo>
                    <a:pt x="7059" y="19790"/>
                    <a:pt x="14415" y="22495"/>
                    <a:pt x="14415" y="22495"/>
                  </a:cubicBezTo>
                  <a:lnTo>
                    <a:pt x="14415" y="5535"/>
                  </a:lnTo>
                  <a:cubicBezTo>
                    <a:pt x="13594" y="4896"/>
                    <a:pt x="5296" y="580"/>
                    <a:pt x="2621" y="63"/>
                  </a:cubicBezTo>
                  <a:cubicBezTo>
                    <a:pt x="2397" y="20"/>
                    <a:pt x="2194" y="0"/>
                    <a:pt x="2011" y="0"/>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9"/>
            <p:cNvSpPr/>
            <p:nvPr/>
          </p:nvSpPr>
          <p:spPr>
            <a:xfrm>
              <a:off x="1592950" y="4236400"/>
              <a:ext cx="361150" cy="562400"/>
            </a:xfrm>
            <a:custGeom>
              <a:avLst/>
              <a:gdLst/>
              <a:ahLst/>
              <a:cxnLst/>
              <a:rect l="l" t="t" r="r" b="b"/>
              <a:pathLst>
                <a:path w="14446" h="22496" extrusionOk="0">
                  <a:moveTo>
                    <a:pt x="12435" y="1"/>
                  </a:moveTo>
                  <a:cubicBezTo>
                    <a:pt x="12251" y="1"/>
                    <a:pt x="12049" y="21"/>
                    <a:pt x="11825" y="64"/>
                  </a:cubicBezTo>
                  <a:cubicBezTo>
                    <a:pt x="9119" y="581"/>
                    <a:pt x="852" y="5110"/>
                    <a:pt x="1" y="5778"/>
                  </a:cubicBezTo>
                  <a:lnTo>
                    <a:pt x="1" y="22496"/>
                  </a:lnTo>
                  <a:lnTo>
                    <a:pt x="11612" y="17602"/>
                  </a:lnTo>
                  <a:cubicBezTo>
                    <a:pt x="11612" y="17602"/>
                    <a:pt x="13679" y="17086"/>
                    <a:pt x="13679" y="15414"/>
                  </a:cubicBezTo>
                  <a:lnTo>
                    <a:pt x="14165" y="2374"/>
                  </a:lnTo>
                  <a:cubicBezTo>
                    <a:pt x="14165" y="2374"/>
                    <a:pt x="14446" y="1"/>
                    <a:pt x="12435" y="1"/>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9"/>
            <p:cNvSpPr/>
            <p:nvPr/>
          </p:nvSpPr>
          <p:spPr>
            <a:xfrm>
              <a:off x="1522275" y="4369925"/>
              <a:ext cx="70700" cy="442025"/>
            </a:xfrm>
            <a:custGeom>
              <a:avLst/>
              <a:gdLst/>
              <a:ahLst/>
              <a:cxnLst/>
              <a:rect l="l" t="t" r="r" b="b"/>
              <a:pathLst>
                <a:path w="2828" h="17681" extrusionOk="0">
                  <a:moveTo>
                    <a:pt x="1732" y="1"/>
                  </a:moveTo>
                  <a:cubicBezTo>
                    <a:pt x="871" y="1"/>
                    <a:pt x="1" y="529"/>
                    <a:pt x="1" y="529"/>
                  </a:cubicBezTo>
                  <a:lnTo>
                    <a:pt x="1" y="17489"/>
                  </a:lnTo>
                  <a:cubicBezTo>
                    <a:pt x="578" y="17628"/>
                    <a:pt x="1042" y="17681"/>
                    <a:pt x="1412" y="17681"/>
                  </a:cubicBezTo>
                  <a:cubicBezTo>
                    <a:pt x="2582" y="17681"/>
                    <a:pt x="2828" y="17155"/>
                    <a:pt x="2828" y="17155"/>
                  </a:cubicBezTo>
                  <a:lnTo>
                    <a:pt x="2828" y="437"/>
                  </a:lnTo>
                  <a:cubicBezTo>
                    <a:pt x="2521" y="112"/>
                    <a:pt x="2128" y="1"/>
                    <a:pt x="1732"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9"/>
            <p:cNvSpPr/>
            <p:nvPr/>
          </p:nvSpPr>
          <p:spPr>
            <a:xfrm>
              <a:off x="970600" y="4589050"/>
              <a:ext cx="166450" cy="167200"/>
            </a:xfrm>
            <a:custGeom>
              <a:avLst/>
              <a:gdLst/>
              <a:ahLst/>
              <a:cxnLst/>
              <a:rect l="l" t="t" r="r" b="b"/>
              <a:pathLst>
                <a:path w="6658" h="6688" extrusionOk="0">
                  <a:moveTo>
                    <a:pt x="4742" y="1"/>
                  </a:moveTo>
                  <a:lnTo>
                    <a:pt x="2767" y="1916"/>
                  </a:lnTo>
                  <a:lnTo>
                    <a:pt x="1" y="1946"/>
                  </a:lnTo>
                  <a:lnTo>
                    <a:pt x="1916" y="3891"/>
                  </a:lnTo>
                  <a:lnTo>
                    <a:pt x="1946" y="6688"/>
                  </a:lnTo>
                  <a:lnTo>
                    <a:pt x="3891" y="4773"/>
                  </a:lnTo>
                  <a:lnTo>
                    <a:pt x="6657" y="4743"/>
                  </a:lnTo>
                  <a:lnTo>
                    <a:pt x="4742" y="2797"/>
                  </a:lnTo>
                  <a:lnTo>
                    <a:pt x="47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9"/>
            <p:cNvSpPr/>
            <p:nvPr/>
          </p:nvSpPr>
          <p:spPr>
            <a:xfrm>
              <a:off x="2054200" y="4384650"/>
              <a:ext cx="149725" cy="148950"/>
            </a:xfrm>
            <a:custGeom>
              <a:avLst/>
              <a:gdLst/>
              <a:ahLst/>
              <a:cxnLst/>
              <a:rect l="l" t="t" r="r" b="b"/>
              <a:pathLst>
                <a:path w="5989" h="5958" extrusionOk="0">
                  <a:moveTo>
                    <a:pt x="5016" y="0"/>
                  </a:moveTo>
                  <a:lnTo>
                    <a:pt x="2736" y="1490"/>
                  </a:lnTo>
                  <a:lnTo>
                    <a:pt x="1" y="943"/>
                  </a:lnTo>
                  <a:lnTo>
                    <a:pt x="1490" y="3253"/>
                  </a:lnTo>
                  <a:lnTo>
                    <a:pt x="974" y="5958"/>
                  </a:lnTo>
                  <a:lnTo>
                    <a:pt x="3253" y="4469"/>
                  </a:lnTo>
                  <a:lnTo>
                    <a:pt x="5989" y="5016"/>
                  </a:lnTo>
                  <a:lnTo>
                    <a:pt x="5989" y="5016"/>
                  </a:lnTo>
                  <a:lnTo>
                    <a:pt x="4499" y="2706"/>
                  </a:lnTo>
                  <a:lnTo>
                    <a:pt x="501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9"/>
            <p:cNvSpPr/>
            <p:nvPr/>
          </p:nvSpPr>
          <p:spPr>
            <a:xfrm>
              <a:off x="1974425" y="4557150"/>
              <a:ext cx="196825" cy="206700"/>
            </a:xfrm>
            <a:custGeom>
              <a:avLst/>
              <a:gdLst/>
              <a:ahLst/>
              <a:cxnLst/>
              <a:rect l="l" t="t" r="r" b="b"/>
              <a:pathLst>
                <a:path w="7873" h="8268" extrusionOk="0">
                  <a:moveTo>
                    <a:pt x="2949" y="2158"/>
                  </a:moveTo>
                  <a:cubicBezTo>
                    <a:pt x="2949" y="2158"/>
                    <a:pt x="4347" y="0"/>
                    <a:pt x="4924" y="274"/>
                  </a:cubicBezTo>
                  <a:cubicBezTo>
                    <a:pt x="5472" y="547"/>
                    <a:pt x="5593" y="2614"/>
                    <a:pt x="5593" y="2614"/>
                  </a:cubicBezTo>
                  <a:cubicBezTo>
                    <a:pt x="5593" y="2614"/>
                    <a:pt x="7873" y="3708"/>
                    <a:pt x="7782" y="4316"/>
                  </a:cubicBezTo>
                  <a:cubicBezTo>
                    <a:pt x="7660" y="4924"/>
                    <a:pt x="5654" y="5259"/>
                    <a:pt x="5654" y="5259"/>
                  </a:cubicBezTo>
                  <a:cubicBezTo>
                    <a:pt x="5654" y="5259"/>
                    <a:pt x="6110" y="7933"/>
                    <a:pt x="5563" y="8116"/>
                  </a:cubicBezTo>
                  <a:cubicBezTo>
                    <a:pt x="5016" y="8268"/>
                    <a:pt x="3344" y="6079"/>
                    <a:pt x="3344" y="6079"/>
                  </a:cubicBezTo>
                  <a:cubicBezTo>
                    <a:pt x="3344" y="6079"/>
                    <a:pt x="943" y="6961"/>
                    <a:pt x="395" y="6535"/>
                  </a:cubicBezTo>
                  <a:cubicBezTo>
                    <a:pt x="61" y="6292"/>
                    <a:pt x="1763" y="4195"/>
                    <a:pt x="1763" y="4195"/>
                  </a:cubicBezTo>
                  <a:cubicBezTo>
                    <a:pt x="1763" y="4195"/>
                    <a:pt x="0" y="2553"/>
                    <a:pt x="335" y="2067"/>
                  </a:cubicBezTo>
                  <a:cubicBezTo>
                    <a:pt x="699" y="1550"/>
                    <a:pt x="2949" y="2158"/>
                    <a:pt x="2949" y="215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9"/>
            <p:cNvSpPr/>
            <p:nvPr/>
          </p:nvSpPr>
          <p:spPr>
            <a:xfrm>
              <a:off x="886250" y="4383900"/>
              <a:ext cx="197600" cy="194550"/>
            </a:xfrm>
            <a:custGeom>
              <a:avLst/>
              <a:gdLst/>
              <a:ahLst/>
              <a:cxnLst/>
              <a:rect l="l" t="t" r="r" b="b"/>
              <a:pathLst>
                <a:path w="7904" h="7782" extrusionOk="0">
                  <a:moveTo>
                    <a:pt x="2463" y="2553"/>
                  </a:moveTo>
                  <a:cubicBezTo>
                    <a:pt x="2463" y="2553"/>
                    <a:pt x="2736" y="0"/>
                    <a:pt x="3375" y="0"/>
                  </a:cubicBezTo>
                  <a:cubicBezTo>
                    <a:pt x="4013" y="0"/>
                    <a:pt x="5046" y="1793"/>
                    <a:pt x="5046" y="1793"/>
                  </a:cubicBezTo>
                  <a:cubicBezTo>
                    <a:pt x="5046" y="1793"/>
                    <a:pt x="7569" y="1763"/>
                    <a:pt x="7752" y="2340"/>
                  </a:cubicBezTo>
                  <a:cubicBezTo>
                    <a:pt x="7904" y="2918"/>
                    <a:pt x="6262" y="4134"/>
                    <a:pt x="6262" y="4134"/>
                  </a:cubicBezTo>
                  <a:cubicBezTo>
                    <a:pt x="6262" y="4134"/>
                    <a:pt x="7873" y="6353"/>
                    <a:pt x="7478" y="6748"/>
                  </a:cubicBezTo>
                  <a:cubicBezTo>
                    <a:pt x="7052" y="7143"/>
                    <a:pt x="4560" y="5897"/>
                    <a:pt x="4560" y="5897"/>
                  </a:cubicBezTo>
                  <a:cubicBezTo>
                    <a:pt x="4560" y="5897"/>
                    <a:pt x="2797" y="7781"/>
                    <a:pt x="2128" y="7629"/>
                  </a:cubicBezTo>
                  <a:cubicBezTo>
                    <a:pt x="1733" y="7538"/>
                    <a:pt x="2311" y="4924"/>
                    <a:pt x="2311" y="4924"/>
                  </a:cubicBezTo>
                  <a:cubicBezTo>
                    <a:pt x="2311" y="4924"/>
                    <a:pt x="1" y="4255"/>
                    <a:pt x="92" y="3648"/>
                  </a:cubicBezTo>
                  <a:cubicBezTo>
                    <a:pt x="183" y="3040"/>
                    <a:pt x="2463" y="2553"/>
                    <a:pt x="2463" y="255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9"/>
            <p:cNvSpPr/>
            <p:nvPr/>
          </p:nvSpPr>
          <p:spPr>
            <a:xfrm>
              <a:off x="2215300" y="4552025"/>
              <a:ext cx="82850" cy="73875"/>
            </a:xfrm>
            <a:custGeom>
              <a:avLst/>
              <a:gdLst/>
              <a:ahLst/>
              <a:cxnLst/>
              <a:rect l="l" t="t" r="r" b="b"/>
              <a:pathLst>
                <a:path w="3314" h="2955" extrusionOk="0">
                  <a:moveTo>
                    <a:pt x="1656" y="1"/>
                  </a:moveTo>
                  <a:cubicBezTo>
                    <a:pt x="1347" y="1"/>
                    <a:pt x="1034" y="98"/>
                    <a:pt x="761" y="296"/>
                  </a:cubicBezTo>
                  <a:cubicBezTo>
                    <a:pt x="122" y="783"/>
                    <a:pt x="1" y="1695"/>
                    <a:pt x="487" y="2363"/>
                  </a:cubicBezTo>
                  <a:cubicBezTo>
                    <a:pt x="779" y="2746"/>
                    <a:pt x="1224" y="2954"/>
                    <a:pt x="1671" y="2954"/>
                  </a:cubicBezTo>
                  <a:cubicBezTo>
                    <a:pt x="1969" y="2954"/>
                    <a:pt x="2268" y="2862"/>
                    <a:pt x="2524" y="2667"/>
                  </a:cubicBezTo>
                  <a:cubicBezTo>
                    <a:pt x="3192" y="2181"/>
                    <a:pt x="3314" y="1239"/>
                    <a:pt x="2828" y="600"/>
                  </a:cubicBezTo>
                  <a:cubicBezTo>
                    <a:pt x="2540" y="205"/>
                    <a:pt x="2103" y="1"/>
                    <a:pt x="1656" y="1"/>
                  </a:cubicBez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9"/>
            <p:cNvSpPr/>
            <p:nvPr/>
          </p:nvSpPr>
          <p:spPr>
            <a:xfrm>
              <a:off x="853575" y="4597125"/>
              <a:ext cx="50950" cy="46200"/>
            </a:xfrm>
            <a:custGeom>
              <a:avLst/>
              <a:gdLst/>
              <a:ahLst/>
              <a:cxnLst/>
              <a:rect l="l" t="t" r="r" b="b"/>
              <a:pathLst>
                <a:path w="2038" h="1848" extrusionOk="0">
                  <a:moveTo>
                    <a:pt x="1004" y="1"/>
                  </a:moveTo>
                  <a:cubicBezTo>
                    <a:pt x="913" y="1"/>
                    <a:pt x="821" y="14"/>
                    <a:pt x="730" y="43"/>
                  </a:cubicBezTo>
                  <a:cubicBezTo>
                    <a:pt x="244" y="225"/>
                    <a:pt x="1" y="742"/>
                    <a:pt x="153" y="1198"/>
                  </a:cubicBezTo>
                  <a:cubicBezTo>
                    <a:pt x="276" y="1593"/>
                    <a:pt x="641" y="1848"/>
                    <a:pt x="1034" y="1848"/>
                  </a:cubicBezTo>
                  <a:cubicBezTo>
                    <a:pt x="1124" y="1848"/>
                    <a:pt x="1217" y="1834"/>
                    <a:pt x="1308" y="1806"/>
                  </a:cubicBezTo>
                  <a:cubicBezTo>
                    <a:pt x="1794" y="1654"/>
                    <a:pt x="2037" y="1106"/>
                    <a:pt x="1885" y="650"/>
                  </a:cubicBezTo>
                  <a:cubicBezTo>
                    <a:pt x="1762" y="255"/>
                    <a:pt x="1397" y="1"/>
                    <a:pt x="1004" y="1"/>
                  </a:cubicBezTo>
                  <a:close/>
                </a:path>
              </a:pathLst>
            </a:custGeom>
            <a:solidFill>
              <a:srgbClr val="7CD0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p40"/>
          <p:cNvSpPr/>
          <p:nvPr/>
        </p:nvSpPr>
        <p:spPr>
          <a:xfrm>
            <a:off x="4824900" y="482600"/>
            <a:ext cx="4317600" cy="3584700"/>
          </a:xfrm>
          <a:prstGeom prst="roundRect">
            <a:avLst>
              <a:gd name="adj" fmla="val 16667"/>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0"/>
          <p:cNvSpPr/>
          <p:nvPr/>
        </p:nvSpPr>
        <p:spPr>
          <a:xfrm>
            <a:off x="100" y="4325500"/>
            <a:ext cx="9144000" cy="800400"/>
          </a:xfrm>
          <a:prstGeom prst="rect">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40"/>
          <p:cNvSpPr/>
          <p:nvPr/>
        </p:nvSpPr>
        <p:spPr>
          <a:xfrm>
            <a:off x="0" y="285050"/>
            <a:ext cx="4824900" cy="39327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0"/>
          <p:cNvSpPr/>
          <p:nvPr/>
        </p:nvSpPr>
        <p:spPr>
          <a:xfrm>
            <a:off x="164700" y="435650"/>
            <a:ext cx="4473000" cy="36315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0"/>
          <p:cNvSpPr txBox="1"/>
          <p:nvPr/>
        </p:nvSpPr>
        <p:spPr>
          <a:xfrm>
            <a:off x="273600" y="635500"/>
            <a:ext cx="4291200" cy="3232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t>La observación de una actividad está dirigida por breves indicaciones verbales, que orientan la atención del alumno hacia los aspectos importantes que sin esta dirección, por atento que esté, se le escaparían. El comentario verbal no sólo sirve para centrar la atención del alumno en rasgos esenciales de la actividad; sirve también para la organización ideativa del proceso y para su retención</a:t>
            </a:r>
            <a:endParaRPr sz="1800"/>
          </a:p>
        </p:txBody>
      </p:sp>
      <p:grpSp>
        <p:nvGrpSpPr>
          <p:cNvPr id="455" name="Google Shape;455;p40"/>
          <p:cNvGrpSpPr/>
          <p:nvPr/>
        </p:nvGrpSpPr>
        <p:grpSpPr>
          <a:xfrm flipH="1">
            <a:off x="4905695" y="755976"/>
            <a:ext cx="1823204" cy="3631548"/>
            <a:chOff x="6545269" y="2968225"/>
            <a:chExt cx="790806" cy="1631350"/>
          </a:xfrm>
        </p:grpSpPr>
        <p:sp>
          <p:nvSpPr>
            <p:cNvPr id="456" name="Google Shape;456;p40"/>
            <p:cNvSpPr/>
            <p:nvPr/>
          </p:nvSpPr>
          <p:spPr>
            <a:xfrm>
              <a:off x="6824050" y="3645900"/>
              <a:ext cx="198300" cy="42150"/>
            </a:xfrm>
            <a:custGeom>
              <a:avLst/>
              <a:gdLst/>
              <a:ahLst/>
              <a:cxnLst/>
              <a:rect l="l" t="t" r="r" b="b"/>
              <a:pathLst>
                <a:path w="7932" h="1686" extrusionOk="0">
                  <a:moveTo>
                    <a:pt x="7931" y="1"/>
                  </a:moveTo>
                  <a:lnTo>
                    <a:pt x="7931" y="1"/>
                  </a:lnTo>
                  <a:cubicBezTo>
                    <a:pt x="7103" y="252"/>
                    <a:pt x="6275" y="452"/>
                    <a:pt x="5422" y="578"/>
                  </a:cubicBezTo>
                  <a:cubicBezTo>
                    <a:pt x="4811" y="662"/>
                    <a:pt x="4200" y="703"/>
                    <a:pt x="3592" y="703"/>
                  </a:cubicBezTo>
                  <a:cubicBezTo>
                    <a:pt x="2376" y="703"/>
                    <a:pt x="1171" y="536"/>
                    <a:pt x="0" y="201"/>
                  </a:cubicBezTo>
                  <a:lnTo>
                    <a:pt x="0" y="252"/>
                  </a:lnTo>
                  <a:cubicBezTo>
                    <a:pt x="0" y="252"/>
                    <a:pt x="828" y="1431"/>
                    <a:pt x="3489" y="1632"/>
                  </a:cubicBezTo>
                  <a:cubicBezTo>
                    <a:pt x="3665" y="1657"/>
                    <a:pt x="3840" y="1682"/>
                    <a:pt x="4041" y="1682"/>
                  </a:cubicBezTo>
                  <a:cubicBezTo>
                    <a:pt x="4108" y="1684"/>
                    <a:pt x="4175" y="1685"/>
                    <a:pt x="4240" y="1685"/>
                  </a:cubicBezTo>
                  <a:cubicBezTo>
                    <a:pt x="6682" y="1685"/>
                    <a:pt x="7711" y="343"/>
                    <a:pt x="7931" y="1"/>
                  </a:cubicBezTo>
                  <a:close/>
                </a:path>
              </a:pathLst>
            </a:custGeom>
            <a:solidFill>
              <a:srgbClr val="C798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0"/>
            <p:cNvSpPr/>
            <p:nvPr/>
          </p:nvSpPr>
          <p:spPr>
            <a:xfrm>
              <a:off x="6980900" y="3908800"/>
              <a:ext cx="112975" cy="24500"/>
            </a:xfrm>
            <a:custGeom>
              <a:avLst/>
              <a:gdLst/>
              <a:ahLst/>
              <a:cxnLst/>
              <a:rect l="l" t="t" r="r" b="b"/>
              <a:pathLst>
                <a:path w="4519" h="980" extrusionOk="0">
                  <a:moveTo>
                    <a:pt x="302" y="1"/>
                  </a:moveTo>
                  <a:lnTo>
                    <a:pt x="302" y="51"/>
                  </a:lnTo>
                  <a:cubicBezTo>
                    <a:pt x="177" y="152"/>
                    <a:pt x="76" y="252"/>
                    <a:pt x="1" y="377"/>
                  </a:cubicBezTo>
                  <a:lnTo>
                    <a:pt x="3966" y="980"/>
                  </a:lnTo>
                  <a:cubicBezTo>
                    <a:pt x="4167" y="854"/>
                    <a:pt x="4343" y="704"/>
                    <a:pt x="4519" y="528"/>
                  </a:cubicBezTo>
                  <a:lnTo>
                    <a:pt x="879" y="1"/>
                  </a:lnTo>
                  <a:close/>
                </a:path>
              </a:pathLst>
            </a:custGeom>
            <a:solidFill>
              <a:srgbClr val="C56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0"/>
            <p:cNvSpPr/>
            <p:nvPr/>
          </p:nvSpPr>
          <p:spPr>
            <a:xfrm>
              <a:off x="6695400" y="3900650"/>
              <a:ext cx="293075" cy="82225"/>
            </a:xfrm>
            <a:custGeom>
              <a:avLst/>
              <a:gdLst/>
              <a:ahLst/>
              <a:cxnLst/>
              <a:rect l="l" t="t" r="r" b="b"/>
              <a:pathLst>
                <a:path w="11723" h="3289" extrusionOk="0">
                  <a:moveTo>
                    <a:pt x="202" y="1"/>
                  </a:moveTo>
                  <a:lnTo>
                    <a:pt x="202" y="76"/>
                  </a:lnTo>
                  <a:cubicBezTo>
                    <a:pt x="101" y="478"/>
                    <a:pt x="51" y="879"/>
                    <a:pt x="26" y="1306"/>
                  </a:cubicBezTo>
                  <a:lnTo>
                    <a:pt x="1" y="1331"/>
                  </a:lnTo>
                  <a:cubicBezTo>
                    <a:pt x="679" y="1933"/>
                    <a:pt x="1457" y="2385"/>
                    <a:pt x="2285" y="2686"/>
                  </a:cubicBezTo>
                  <a:cubicBezTo>
                    <a:pt x="3113" y="2962"/>
                    <a:pt x="3941" y="3163"/>
                    <a:pt x="4795" y="3263"/>
                  </a:cubicBezTo>
                  <a:lnTo>
                    <a:pt x="4820" y="3289"/>
                  </a:lnTo>
                  <a:cubicBezTo>
                    <a:pt x="4952" y="3232"/>
                    <a:pt x="5083" y="3204"/>
                    <a:pt x="5215" y="3204"/>
                  </a:cubicBezTo>
                  <a:cubicBezTo>
                    <a:pt x="5259" y="3204"/>
                    <a:pt x="5303" y="3207"/>
                    <a:pt x="5347" y="3213"/>
                  </a:cubicBezTo>
                  <a:cubicBezTo>
                    <a:pt x="5121" y="3013"/>
                    <a:pt x="4996" y="2837"/>
                    <a:pt x="5071" y="2711"/>
                  </a:cubicBezTo>
                  <a:cubicBezTo>
                    <a:pt x="5132" y="2605"/>
                    <a:pt x="5299" y="2564"/>
                    <a:pt x="5521" y="2564"/>
                  </a:cubicBezTo>
                  <a:cubicBezTo>
                    <a:pt x="6297" y="2564"/>
                    <a:pt x="7759" y="3068"/>
                    <a:pt x="7857" y="3088"/>
                  </a:cubicBezTo>
                  <a:cubicBezTo>
                    <a:pt x="7782" y="3038"/>
                    <a:pt x="6326" y="2084"/>
                    <a:pt x="6853" y="1657"/>
                  </a:cubicBezTo>
                  <a:cubicBezTo>
                    <a:pt x="6926" y="1599"/>
                    <a:pt x="7024" y="1575"/>
                    <a:pt x="7150" y="1575"/>
                  </a:cubicBezTo>
                  <a:cubicBezTo>
                    <a:pt x="7675" y="1575"/>
                    <a:pt x="8667" y="2002"/>
                    <a:pt x="10166" y="2184"/>
                  </a:cubicBezTo>
                  <a:cubicBezTo>
                    <a:pt x="10467" y="2234"/>
                    <a:pt x="10793" y="2260"/>
                    <a:pt x="11095" y="2285"/>
                  </a:cubicBezTo>
                  <a:cubicBezTo>
                    <a:pt x="10944" y="1732"/>
                    <a:pt x="11044" y="1155"/>
                    <a:pt x="11396" y="703"/>
                  </a:cubicBezTo>
                  <a:cubicBezTo>
                    <a:pt x="11496" y="578"/>
                    <a:pt x="11597" y="452"/>
                    <a:pt x="11722" y="377"/>
                  </a:cubicBezTo>
                  <a:lnTo>
                    <a:pt x="11722" y="302"/>
                  </a:lnTo>
                  <a:cubicBezTo>
                    <a:pt x="9564" y="277"/>
                    <a:pt x="2285" y="176"/>
                    <a:pt x="202" y="1"/>
                  </a:cubicBezTo>
                  <a:close/>
                </a:path>
              </a:pathLst>
            </a:custGeom>
            <a:solidFill>
              <a:srgbClr val="3B5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0"/>
            <p:cNvSpPr/>
            <p:nvPr/>
          </p:nvSpPr>
          <p:spPr>
            <a:xfrm>
              <a:off x="6969625" y="3918225"/>
              <a:ext cx="110450" cy="39700"/>
            </a:xfrm>
            <a:custGeom>
              <a:avLst/>
              <a:gdLst/>
              <a:ahLst/>
              <a:cxnLst/>
              <a:rect l="l" t="t" r="r" b="b"/>
              <a:pathLst>
                <a:path w="4418" h="1588" extrusionOk="0">
                  <a:moveTo>
                    <a:pt x="452" y="0"/>
                  </a:moveTo>
                  <a:cubicBezTo>
                    <a:pt x="100" y="452"/>
                    <a:pt x="0" y="1029"/>
                    <a:pt x="151" y="1582"/>
                  </a:cubicBezTo>
                  <a:cubicBezTo>
                    <a:pt x="281" y="1586"/>
                    <a:pt x="411" y="1588"/>
                    <a:pt x="542" y="1588"/>
                  </a:cubicBezTo>
                  <a:cubicBezTo>
                    <a:pt x="1214" y="1588"/>
                    <a:pt x="1883" y="1532"/>
                    <a:pt x="2535" y="1406"/>
                  </a:cubicBezTo>
                  <a:cubicBezTo>
                    <a:pt x="3213" y="1280"/>
                    <a:pt x="3865" y="1004"/>
                    <a:pt x="4417" y="603"/>
                  </a:cubicBezTo>
                  <a:lnTo>
                    <a:pt x="452"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0"/>
            <p:cNvSpPr/>
            <p:nvPr/>
          </p:nvSpPr>
          <p:spPr>
            <a:xfrm>
              <a:off x="6986550" y="3816575"/>
              <a:ext cx="125525" cy="105425"/>
            </a:xfrm>
            <a:custGeom>
              <a:avLst/>
              <a:gdLst/>
              <a:ahLst/>
              <a:cxnLst/>
              <a:rect l="l" t="t" r="r" b="b"/>
              <a:pathLst>
                <a:path w="5021" h="4217" extrusionOk="0">
                  <a:moveTo>
                    <a:pt x="478" y="0"/>
                  </a:moveTo>
                  <a:lnTo>
                    <a:pt x="478" y="0"/>
                  </a:lnTo>
                  <a:cubicBezTo>
                    <a:pt x="1" y="1205"/>
                    <a:pt x="51" y="2535"/>
                    <a:pt x="653" y="3690"/>
                  </a:cubicBezTo>
                  <a:lnTo>
                    <a:pt x="4293" y="4217"/>
                  </a:lnTo>
                  <a:cubicBezTo>
                    <a:pt x="4493" y="4041"/>
                    <a:pt x="4669" y="3841"/>
                    <a:pt x="4845" y="3640"/>
                  </a:cubicBezTo>
                  <a:lnTo>
                    <a:pt x="4820" y="3615"/>
                  </a:lnTo>
                  <a:cubicBezTo>
                    <a:pt x="4418" y="3113"/>
                    <a:pt x="4619" y="2184"/>
                    <a:pt x="4795" y="1607"/>
                  </a:cubicBezTo>
                  <a:cubicBezTo>
                    <a:pt x="4920" y="1255"/>
                    <a:pt x="5021" y="1029"/>
                    <a:pt x="5021" y="1029"/>
                  </a:cubicBezTo>
                  <a:lnTo>
                    <a:pt x="503" y="26"/>
                  </a:lnTo>
                  <a:lnTo>
                    <a:pt x="478"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40"/>
            <p:cNvSpPr/>
            <p:nvPr/>
          </p:nvSpPr>
          <p:spPr>
            <a:xfrm>
              <a:off x="6659650" y="3968425"/>
              <a:ext cx="570400" cy="186425"/>
            </a:xfrm>
            <a:custGeom>
              <a:avLst/>
              <a:gdLst/>
              <a:ahLst/>
              <a:cxnLst/>
              <a:rect l="l" t="t" r="r" b="b"/>
              <a:pathLst>
                <a:path w="22816" h="7457" extrusionOk="0">
                  <a:moveTo>
                    <a:pt x="22815" y="0"/>
                  </a:moveTo>
                  <a:cubicBezTo>
                    <a:pt x="22012" y="1381"/>
                    <a:pt x="20857" y="2535"/>
                    <a:pt x="19452" y="3313"/>
                  </a:cubicBezTo>
                  <a:cubicBezTo>
                    <a:pt x="17884" y="4171"/>
                    <a:pt x="16022" y="4535"/>
                    <a:pt x="14157" y="4535"/>
                  </a:cubicBezTo>
                  <a:cubicBezTo>
                    <a:pt x="12530" y="4535"/>
                    <a:pt x="10901" y="4258"/>
                    <a:pt x="9463" y="3790"/>
                  </a:cubicBezTo>
                  <a:cubicBezTo>
                    <a:pt x="8760" y="3564"/>
                    <a:pt x="8107" y="3288"/>
                    <a:pt x="7455" y="2962"/>
                  </a:cubicBezTo>
                  <a:lnTo>
                    <a:pt x="7430" y="3012"/>
                  </a:lnTo>
                  <a:cubicBezTo>
                    <a:pt x="7097" y="3328"/>
                    <a:pt x="6400" y="3501"/>
                    <a:pt x="5543" y="3501"/>
                  </a:cubicBezTo>
                  <a:cubicBezTo>
                    <a:pt x="5108" y="3501"/>
                    <a:pt x="4632" y="3457"/>
                    <a:pt x="4142" y="3364"/>
                  </a:cubicBezTo>
                  <a:cubicBezTo>
                    <a:pt x="2987" y="3163"/>
                    <a:pt x="1883" y="2711"/>
                    <a:pt x="929" y="2033"/>
                  </a:cubicBezTo>
                  <a:lnTo>
                    <a:pt x="904" y="2058"/>
                  </a:lnTo>
                  <a:lnTo>
                    <a:pt x="0" y="5597"/>
                  </a:lnTo>
                  <a:cubicBezTo>
                    <a:pt x="527" y="5873"/>
                    <a:pt x="1105" y="6124"/>
                    <a:pt x="1682" y="6300"/>
                  </a:cubicBezTo>
                  <a:cubicBezTo>
                    <a:pt x="3257" y="6818"/>
                    <a:pt x="6002" y="7456"/>
                    <a:pt x="10116" y="7456"/>
                  </a:cubicBezTo>
                  <a:cubicBezTo>
                    <a:pt x="10591" y="7456"/>
                    <a:pt x="11084" y="7448"/>
                    <a:pt x="11596" y="7430"/>
                  </a:cubicBezTo>
                  <a:cubicBezTo>
                    <a:pt x="17093" y="7229"/>
                    <a:pt x="20255" y="6400"/>
                    <a:pt x="21761" y="5899"/>
                  </a:cubicBezTo>
                  <a:cubicBezTo>
                    <a:pt x="22112" y="5773"/>
                    <a:pt x="22464" y="5622"/>
                    <a:pt x="22815" y="5472"/>
                  </a:cubicBezTo>
                  <a:lnTo>
                    <a:pt x="22815" y="0"/>
                  </a:lnTo>
                  <a:close/>
                </a:path>
              </a:pathLst>
            </a:custGeom>
            <a:solidFill>
              <a:srgbClr val="FF73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0"/>
            <p:cNvSpPr/>
            <p:nvPr/>
          </p:nvSpPr>
          <p:spPr>
            <a:xfrm>
              <a:off x="6610700" y="3639000"/>
              <a:ext cx="302475" cy="413525"/>
            </a:xfrm>
            <a:custGeom>
              <a:avLst/>
              <a:gdLst/>
              <a:ahLst/>
              <a:cxnLst/>
              <a:rect l="l" t="t" r="r" b="b"/>
              <a:pathLst>
                <a:path w="12099" h="16541" extrusionOk="0">
                  <a:moveTo>
                    <a:pt x="6351" y="0"/>
                  </a:moveTo>
                  <a:cubicBezTo>
                    <a:pt x="5723" y="0"/>
                    <a:pt x="3715" y="377"/>
                    <a:pt x="2234" y="4092"/>
                  </a:cubicBezTo>
                  <a:cubicBezTo>
                    <a:pt x="904" y="7430"/>
                    <a:pt x="1" y="10592"/>
                    <a:pt x="1055" y="13002"/>
                  </a:cubicBezTo>
                  <a:cubicBezTo>
                    <a:pt x="1431" y="13905"/>
                    <a:pt x="2084" y="14658"/>
                    <a:pt x="2887" y="15235"/>
                  </a:cubicBezTo>
                  <a:cubicBezTo>
                    <a:pt x="3841" y="15888"/>
                    <a:pt x="4945" y="16340"/>
                    <a:pt x="6100" y="16541"/>
                  </a:cubicBezTo>
                  <a:cubicBezTo>
                    <a:pt x="4845" y="15562"/>
                    <a:pt x="5623" y="13278"/>
                    <a:pt x="5623" y="13278"/>
                  </a:cubicBezTo>
                  <a:lnTo>
                    <a:pt x="5673" y="13152"/>
                  </a:lnTo>
                  <a:cubicBezTo>
                    <a:pt x="4820" y="12851"/>
                    <a:pt x="4041" y="12399"/>
                    <a:pt x="3364" y="11797"/>
                  </a:cubicBezTo>
                  <a:lnTo>
                    <a:pt x="3439" y="11772"/>
                  </a:lnTo>
                  <a:cubicBezTo>
                    <a:pt x="3439" y="11345"/>
                    <a:pt x="3489" y="10944"/>
                    <a:pt x="3590" y="10542"/>
                  </a:cubicBezTo>
                  <a:lnTo>
                    <a:pt x="3590" y="10467"/>
                  </a:lnTo>
                  <a:cubicBezTo>
                    <a:pt x="3414" y="10442"/>
                    <a:pt x="3238" y="10416"/>
                    <a:pt x="3063" y="10391"/>
                  </a:cubicBezTo>
                  <a:cubicBezTo>
                    <a:pt x="2385" y="10140"/>
                    <a:pt x="2761" y="6501"/>
                    <a:pt x="2937" y="6175"/>
                  </a:cubicBezTo>
                  <a:cubicBezTo>
                    <a:pt x="2962" y="6125"/>
                    <a:pt x="3238" y="6074"/>
                    <a:pt x="3665" y="6049"/>
                  </a:cubicBezTo>
                  <a:lnTo>
                    <a:pt x="3665" y="5974"/>
                  </a:lnTo>
                  <a:cubicBezTo>
                    <a:pt x="3414" y="5472"/>
                    <a:pt x="3665" y="2134"/>
                    <a:pt x="4292" y="1908"/>
                  </a:cubicBezTo>
                  <a:cubicBezTo>
                    <a:pt x="4401" y="1866"/>
                    <a:pt x="4923" y="1847"/>
                    <a:pt x="5697" y="1847"/>
                  </a:cubicBezTo>
                  <a:cubicBezTo>
                    <a:pt x="7246" y="1847"/>
                    <a:pt x="9806" y="1925"/>
                    <a:pt x="12098" y="2059"/>
                  </a:cubicBezTo>
                  <a:lnTo>
                    <a:pt x="12098" y="1657"/>
                  </a:lnTo>
                  <a:cubicBezTo>
                    <a:pt x="9864" y="1532"/>
                    <a:pt x="9162" y="829"/>
                    <a:pt x="9162" y="829"/>
                  </a:cubicBezTo>
                  <a:lnTo>
                    <a:pt x="9162" y="804"/>
                  </a:lnTo>
                  <a:cubicBezTo>
                    <a:pt x="8208" y="628"/>
                    <a:pt x="7254" y="352"/>
                    <a:pt x="6351" y="0"/>
                  </a:cubicBezTo>
                  <a:close/>
                </a:path>
              </a:pathLst>
            </a:custGeom>
            <a:solidFill>
              <a:srgbClr val="FF73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40"/>
            <p:cNvSpPr/>
            <p:nvPr/>
          </p:nvSpPr>
          <p:spPr>
            <a:xfrm>
              <a:off x="6598150" y="3154600"/>
              <a:ext cx="737925" cy="511500"/>
            </a:xfrm>
            <a:custGeom>
              <a:avLst/>
              <a:gdLst/>
              <a:ahLst/>
              <a:cxnLst/>
              <a:rect l="l" t="t" r="r" b="b"/>
              <a:pathLst>
                <a:path w="29517" h="20460" extrusionOk="0">
                  <a:moveTo>
                    <a:pt x="19929" y="0"/>
                  </a:moveTo>
                  <a:cubicBezTo>
                    <a:pt x="18874" y="2626"/>
                    <a:pt x="16234" y="3867"/>
                    <a:pt x="14341" y="3867"/>
                  </a:cubicBezTo>
                  <a:cubicBezTo>
                    <a:pt x="14117" y="3867"/>
                    <a:pt x="13904" y="3850"/>
                    <a:pt x="13705" y="3815"/>
                  </a:cubicBezTo>
                  <a:cubicBezTo>
                    <a:pt x="12977" y="3740"/>
                    <a:pt x="12500" y="3062"/>
                    <a:pt x="12675" y="2360"/>
                  </a:cubicBezTo>
                  <a:lnTo>
                    <a:pt x="12675" y="2360"/>
                  </a:lnTo>
                  <a:cubicBezTo>
                    <a:pt x="11245" y="3389"/>
                    <a:pt x="9563" y="4016"/>
                    <a:pt x="7806" y="4167"/>
                  </a:cubicBezTo>
                  <a:cubicBezTo>
                    <a:pt x="7690" y="4174"/>
                    <a:pt x="7578" y="4178"/>
                    <a:pt x="7471" y="4178"/>
                  </a:cubicBezTo>
                  <a:cubicBezTo>
                    <a:pt x="5029" y="4178"/>
                    <a:pt x="5121" y="2335"/>
                    <a:pt x="5121" y="2334"/>
                  </a:cubicBezTo>
                  <a:lnTo>
                    <a:pt x="5121" y="2334"/>
                  </a:lnTo>
                  <a:cubicBezTo>
                    <a:pt x="4543" y="3138"/>
                    <a:pt x="3314" y="3640"/>
                    <a:pt x="2059" y="3740"/>
                  </a:cubicBezTo>
                  <a:cubicBezTo>
                    <a:pt x="1833" y="5321"/>
                    <a:pt x="1707" y="6928"/>
                    <a:pt x="1707" y="8534"/>
                  </a:cubicBezTo>
                  <a:cubicBezTo>
                    <a:pt x="452" y="9914"/>
                    <a:pt x="1" y="11847"/>
                    <a:pt x="553" y="13629"/>
                  </a:cubicBezTo>
                  <a:cubicBezTo>
                    <a:pt x="1205" y="15863"/>
                    <a:pt x="3640" y="18071"/>
                    <a:pt x="6853" y="19351"/>
                  </a:cubicBezTo>
                  <a:cubicBezTo>
                    <a:pt x="8698" y="20086"/>
                    <a:pt x="10670" y="20459"/>
                    <a:pt x="12655" y="20459"/>
                  </a:cubicBezTo>
                  <a:cubicBezTo>
                    <a:pt x="13180" y="20459"/>
                    <a:pt x="13706" y="20433"/>
                    <a:pt x="14232" y="20380"/>
                  </a:cubicBezTo>
                  <a:cubicBezTo>
                    <a:pt x="14934" y="20330"/>
                    <a:pt x="15662" y="20205"/>
                    <a:pt x="16365" y="20054"/>
                  </a:cubicBezTo>
                  <a:cubicBezTo>
                    <a:pt x="17143" y="19853"/>
                    <a:pt x="17946" y="19627"/>
                    <a:pt x="18699" y="19326"/>
                  </a:cubicBezTo>
                  <a:cubicBezTo>
                    <a:pt x="19151" y="19050"/>
                    <a:pt x="19603" y="18824"/>
                    <a:pt x="20105" y="18699"/>
                  </a:cubicBezTo>
                  <a:cubicBezTo>
                    <a:pt x="22866" y="17268"/>
                    <a:pt x="24196" y="15511"/>
                    <a:pt x="24196" y="15511"/>
                  </a:cubicBezTo>
                  <a:cubicBezTo>
                    <a:pt x="24196" y="15511"/>
                    <a:pt x="24571" y="15856"/>
                    <a:pt x="25315" y="15856"/>
                  </a:cubicBezTo>
                  <a:cubicBezTo>
                    <a:pt x="25741" y="15856"/>
                    <a:pt x="26289" y="15743"/>
                    <a:pt x="26957" y="15386"/>
                  </a:cubicBezTo>
                  <a:cubicBezTo>
                    <a:pt x="29517" y="14030"/>
                    <a:pt x="29492" y="9086"/>
                    <a:pt x="27032" y="8710"/>
                  </a:cubicBezTo>
                  <a:cubicBezTo>
                    <a:pt x="26825" y="8662"/>
                    <a:pt x="26608" y="8644"/>
                    <a:pt x="26394" y="8644"/>
                  </a:cubicBezTo>
                  <a:cubicBezTo>
                    <a:pt x="26270" y="8644"/>
                    <a:pt x="26147" y="8650"/>
                    <a:pt x="26028" y="8659"/>
                  </a:cubicBezTo>
                  <a:cubicBezTo>
                    <a:pt x="25551" y="8710"/>
                    <a:pt x="25099" y="8860"/>
                    <a:pt x="24723" y="9111"/>
                  </a:cubicBezTo>
                  <a:lnTo>
                    <a:pt x="24497" y="9086"/>
                  </a:lnTo>
                  <a:cubicBezTo>
                    <a:pt x="23443" y="8509"/>
                    <a:pt x="22941" y="5472"/>
                    <a:pt x="22941" y="5472"/>
                  </a:cubicBezTo>
                  <a:cubicBezTo>
                    <a:pt x="22941" y="5472"/>
                    <a:pt x="22723" y="6165"/>
                    <a:pt x="22057" y="6165"/>
                  </a:cubicBezTo>
                  <a:cubicBezTo>
                    <a:pt x="21791" y="6165"/>
                    <a:pt x="21455" y="6055"/>
                    <a:pt x="21033" y="5748"/>
                  </a:cubicBezTo>
                  <a:cubicBezTo>
                    <a:pt x="19653" y="4769"/>
                    <a:pt x="19929" y="1"/>
                    <a:pt x="19929" y="0"/>
                  </a:cubicBezTo>
                  <a:close/>
                </a:path>
              </a:pathLst>
            </a:custGeom>
            <a:solidFill>
              <a:srgbClr val="C798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0"/>
            <p:cNvSpPr/>
            <p:nvPr/>
          </p:nvSpPr>
          <p:spPr>
            <a:xfrm>
              <a:off x="6545269" y="2968225"/>
              <a:ext cx="722225" cy="414175"/>
            </a:xfrm>
            <a:custGeom>
              <a:avLst/>
              <a:gdLst/>
              <a:ahLst/>
              <a:cxnLst/>
              <a:rect l="l" t="t" r="r" b="b"/>
              <a:pathLst>
                <a:path w="28889" h="16567" extrusionOk="0">
                  <a:moveTo>
                    <a:pt x="15210" y="1"/>
                  </a:moveTo>
                  <a:cubicBezTo>
                    <a:pt x="8634" y="1"/>
                    <a:pt x="6852" y="3339"/>
                    <a:pt x="4518" y="5397"/>
                  </a:cubicBezTo>
                  <a:cubicBezTo>
                    <a:pt x="2209" y="7430"/>
                    <a:pt x="0" y="7430"/>
                    <a:pt x="678" y="9513"/>
                  </a:cubicBezTo>
                  <a:cubicBezTo>
                    <a:pt x="1062" y="10690"/>
                    <a:pt x="2365" y="11214"/>
                    <a:pt x="3739" y="11214"/>
                  </a:cubicBezTo>
                  <a:cubicBezTo>
                    <a:pt x="3889" y="11214"/>
                    <a:pt x="4041" y="11207"/>
                    <a:pt x="4192" y="11195"/>
                  </a:cubicBezTo>
                  <a:cubicBezTo>
                    <a:pt x="5447" y="11095"/>
                    <a:pt x="6676" y="10593"/>
                    <a:pt x="7254" y="9789"/>
                  </a:cubicBezTo>
                  <a:lnTo>
                    <a:pt x="7254" y="9789"/>
                  </a:lnTo>
                  <a:cubicBezTo>
                    <a:pt x="7254" y="9790"/>
                    <a:pt x="7162" y="11633"/>
                    <a:pt x="9604" y="11633"/>
                  </a:cubicBezTo>
                  <a:cubicBezTo>
                    <a:pt x="9711" y="11633"/>
                    <a:pt x="9823" y="11629"/>
                    <a:pt x="9939" y="11622"/>
                  </a:cubicBezTo>
                  <a:cubicBezTo>
                    <a:pt x="11696" y="11471"/>
                    <a:pt x="13378" y="10844"/>
                    <a:pt x="14808" y="9815"/>
                  </a:cubicBezTo>
                  <a:lnTo>
                    <a:pt x="14808" y="9815"/>
                  </a:lnTo>
                  <a:cubicBezTo>
                    <a:pt x="14608" y="10517"/>
                    <a:pt x="15110" y="11220"/>
                    <a:pt x="15838" y="11270"/>
                  </a:cubicBezTo>
                  <a:cubicBezTo>
                    <a:pt x="16027" y="11301"/>
                    <a:pt x="16230" y="11316"/>
                    <a:pt x="16442" y="11316"/>
                  </a:cubicBezTo>
                  <a:cubicBezTo>
                    <a:pt x="18337" y="11316"/>
                    <a:pt x="21001" y="10096"/>
                    <a:pt x="22062" y="7455"/>
                  </a:cubicBezTo>
                  <a:lnTo>
                    <a:pt x="22062" y="7455"/>
                  </a:lnTo>
                  <a:cubicBezTo>
                    <a:pt x="22062" y="7456"/>
                    <a:pt x="21786" y="12224"/>
                    <a:pt x="23166" y="13203"/>
                  </a:cubicBezTo>
                  <a:cubicBezTo>
                    <a:pt x="23588" y="13510"/>
                    <a:pt x="23924" y="13620"/>
                    <a:pt x="24190" y="13620"/>
                  </a:cubicBezTo>
                  <a:cubicBezTo>
                    <a:pt x="24856" y="13620"/>
                    <a:pt x="25074" y="12927"/>
                    <a:pt x="25074" y="12927"/>
                  </a:cubicBezTo>
                  <a:cubicBezTo>
                    <a:pt x="25074" y="12927"/>
                    <a:pt x="25576" y="15964"/>
                    <a:pt x="26630" y="16541"/>
                  </a:cubicBezTo>
                  <a:lnTo>
                    <a:pt x="26856" y="16566"/>
                  </a:lnTo>
                  <a:cubicBezTo>
                    <a:pt x="27232" y="16315"/>
                    <a:pt x="27684" y="16165"/>
                    <a:pt x="28161" y="16114"/>
                  </a:cubicBezTo>
                  <a:cubicBezTo>
                    <a:pt x="28211" y="15713"/>
                    <a:pt x="28889" y="11622"/>
                    <a:pt x="27860" y="7782"/>
                  </a:cubicBezTo>
                  <a:cubicBezTo>
                    <a:pt x="26931" y="4327"/>
                    <a:pt x="24666" y="4086"/>
                    <a:pt x="24051" y="4086"/>
                  </a:cubicBezTo>
                  <a:cubicBezTo>
                    <a:pt x="23951" y="4086"/>
                    <a:pt x="23894" y="4092"/>
                    <a:pt x="23894" y="4092"/>
                  </a:cubicBezTo>
                  <a:cubicBezTo>
                    <a:pt x="23894" y="4092"/>
                    <a:pt x="22413" y="1"/>
                    <a:pt x="15210" y="1"/>
                  </a:cubicBezTo>
                  <a:close/>
                </a:path>
              </a:pathLst>
            </a:custGeom>
            <a:solidFill>
              <a:srgbClr val="6D5C4E"/>
            </a:solidFill>
            <a:ln w="9525" cap="flat" cmpd="sng">
              <a:solidFill>
                <a:srgbClr val="6D5C4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0"/>
            <p:cNvSpPr/>
            <p:nvPr/>
          </p:nvSpPr>
          <p:spPr>
            <a:xfrm>
              <a:off x="6896200" y="3616375"/>
              <a:ext cx="396575" cy="465200"/>
            </a:xfrm>
            <a:custGeom>
              <a:avLst/>
              <a:gdLst/>
              <a:ahLst/>
              <a:cxnLst/>
              <a:rect l="l" t="t" r="r" b="b"/>
              <a:pathLst>
                <a:path w="15863" h="18608" extrusionOk="0">
                  <a:moveTo>
                    <a:pt x="9560" y="1"/>
                  </a:moveTo>
                  <a:cubicBezTo>
                    <a:pt x="9100" y="1"/>
                    <a:pt x="8636" y="74"/>
                    <a:pt x="8183" y="228"/>
                  </a:cubicBezTo>
                  <a:cubicBezTo>
                    <a:pt x="7756" y="429"/>
                    <a:pt x="7304" y="654"/>
                    <a:pt x="6802" y="855"/>
                  </a:cubicBezTo>
                  <a:cubicBezTo>
                    <a:pt x="6024" y="1156"/>
                    <a:pt x="5246" y="1407"/>
                    <a:pt x="4443" y="1583"/>
                  </a:cubicBezTo>
                  <a:cubicBezTo>
                    <a:pt x="4248" y="1778"/>
                    <a:pt x="3391" y="2564"/>
                    <a:pt x="1344" y="2564"/>
                  </a:cubicBezTo>
                  <a:cubicBezTo>
                    <a:pt x="1282" y="2564"/>
                    <a:pt x="1219" y="2563"/>
                    <a:pt x="1155" y="2562"/>
                  </a:cubicBezTo>
                  <a:lnTo>
                    <a:pt x="703" y="2562"/>
                  </a:lnTo>
                  <a:lnTo>
                    <a:pt x="678" y="2964"/>
                  </a:lnTo>
                  <a:cubicBezTo>
                    <a:pt x="3138" y="3089"/>
                    <a:pt x="5296" y="3290"/>
                    <a:pt x="5522" y="3516"/>
                  </a:cubicBezTo>
                  <a:cubicBezTo>
                    <a:pt x="5522" y="3516"/>
                    <a:pt x="10291" y="4846"/>
                    <a:pt x="10291" y="4946"/>
                  </a:cubicBezTo>
                  <a:cubicBezTo>
                    <a:pt x="10291" y="5072"/>
                    <a:pt x="9438" y="5649"/>
                    <a:pt x="9438" y="5649"/>
                  </a:cubicBezTo>
                  <a:lnTo>
                    <a:pt x="9413" y="5624"/>
                  </a:lnTo>
                  <a:cubicBezTo>
                    <a:pt x="9111" y="6302"/>
                    <a:pt x="8660" y="7582"/>
                    <a:pt x="8886" y="8385"/>
                  </a:cubicBezTo>
                  <a:lnTo>
                    <a:pt x="4995" y="7431"/>
                  </a:lnTo>
                  <a:lnTo>
                    <a:pt x="4995" y="7431"/>
                  </a:lnTo>
                  <a:cubicBezTo>
                    <a:pt x="5020" y="7481"/>
                    <a:pt x="5045" y="7532"/>
                    <a:pt x="5070" y="7582"/>
                  </a:cubicBezTo>
                  <a:lnTo>
                    <a:pt x="9413" y="8636"/>
                  </a:lnTo>
                  <a:lnTo>
                    <a:pt x="8509" y="9615"/>
                  </a:lnTo>
                  <a:lnTo>
                    <a:pt x="8409" y="9590"/>
                  </a:lnTo>
                  <a:lnTo>
                    <a:pt x="8409" y="9590"/>
                  </a:lnTo>
                  <a:cubicBezTo>
                    <a:pt x="8233" y="10192"/>
                    <a:pt x="8032" y="11096"/>
                    <a:pt x="8434" y="11623"/>
                  </a:cubicBezTo>
                  <a:lnTo>
                    <a:pt x="8459" y="11648"/>
                  </a:lnTo>
                  <a:cubicBezTo>
                    <a:pt x="8283" y="11849"/>
                    <a:pt x="8107" y="12049"/>
                    <a:pt x="7907" y="12225"/>
                  </a:cubicBezTo>
                  <a:cubicBezTo>
                    <a:pt x="7229" y="12852"/>
                    <a:pt x="6376" y="13279"/>
                    <a:pt x="5472" y="13480"/>
                  </a:cubicBezTo>
                  <a:cubicBezTo>
                    <a:pt x="4773" y="13589"/>
                    <a:pt x="4073" y="13660"/>
                    <a:pt x="3390" y="13660"/>
                  </a:cubicBezTo>
                  <a:cubicBezTo>
                    <a:pt x="3289" y="13660"/>
                    <a:pt x="3188" y="13659"/>
                    <a:pt x="3088" y="13656"/>
                  </a:cubicBezTo>
                  <a:cubicBezTo>
                    <a:pt x="2761" y="13631"/>
                    <a:pt x="2435" y="13605"/>
                    <a:pt x="2109" y="13555"/>
                  </a:cubicBezTo>
                  <a:lnTo>
                    <a:pt x="2109" y="13631"/>
                  </a:lnTo>
                  <a:cubicBezTo>
                    <a:pt x="2109" y="13631"/>
                    <a:pt x="2736" y="17094"/>
                    <a:pt x="1" y="17872"/>
                  </a:cubicBezTo>
                  <a:cubicBezTo>
                    <a:pt x="1446" y="18330"/>
                    <a:pt x="3083" y="18607"/>
                    <a:pt x="4717" y="18607"/>
                  </a:cubicBezTo>
                  <a:cubicBezTo>
                    <a:pt x="6575" y="18607"/>
                    <a:pt x="8428" y="18250"/>
                    <a:pt x="9990" y="17395"/>
                  </a:cubicBezTo>
                  <a:cubicBezTo>
                    <a:pt x="11395" y="16617"/>
                    <a:pt x="12575" y="15463"/>
                    <a:pt x="13353" y="14082"/>
                  </a:cubicBezTo>
                  <a:cubicBezTo>
                    <a:pt x="15863" y="9740"/>
                    <a:pt x="14859" y="3566"/>
                    <a:pt x="12751" y="1407"/>
                  </a:cubicBezTo>
                  <a:cubicBezTo>
                    <a:pt x="11917" y="501"/>
                    <a:pt x="10756" y="1"/>
                    <a:pt x="9560" y="1"/>
                  </a:cubicBezTo>
                  <a:close/>
                </a:path>
              </a:pathLst>
            </a:custGeom>
            <a:solidFill>
              <a:srgbClr val="FF73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0"/>
            <p:cNvSpPr/>
            <p:nvPr/>
          </p:nvSpPr>
          <p:spPr>
            <a:xfrm>
              <a:off x="6640200" y="4115875"/>
              <a:ext cx="564125" cy="425400"/>
            </a:xfrm>
            <a:custGeom>
              <a:avLst/>
              <a:gdLst/>
              <a:ahLst/>
              <a:cxnLst/>
              <a:rect l="l" t="t" r="r" b="b"/>
              <a:pathLst>
                <a:path w="22565" h="17016" extrusionOk="0">
                  <a:moveTo>
                    <a:pt x="22564" y="1"/>
                  </a:moveTo>
                  <a:cubicBezTo>
                    <a:pt x="21058" y="502"/>
                    <a:pt x="17896" y="1331"/>
                    <a:pt x="12399" y="1532"/>
                  </a:cubicBezTo>
                  <a:cubicBezTo>
                    <a:pt x="11887" y="1550"/>
                    <a:pt x="11394" y="1558"/>
                    <a:pt x="10920" y="1558"/>
                  </a:cubicBezTo>
                  <a:cubicBezTo>
                    <a:pt x="6805" y="1558"/>
                    <a:pt x="4060" y="920"/>
                    <a:pt x="2485" y="402"/>
                  </a:cubicBezTo>
                  <a:cubicBezTo>
                    <a:pt x="2309" y="1456"/>
                    <a:pt x="0" y="14884"/>
                    <a:pt x="653" y="15185"/>
                  </a:cubicBezTo>
                  <a:cubicBezTo>
                    <a:pt x="2906" y="16174"/>
                    <a:pt x="4276" y="16308"/>
                    <a:pt x="4853" y="16308"/>
                  </a:cubicBezTo>
                  <a:cubicBezTo>
                    <a:pt x="5066" y="16308"/>
                    <a:pt x="5171" y="16290"/>
                    <a:pt x="5171" y="16290"/>
                  </a:cubicBezTo>
                  <a:lnTo>
                    <a:pt x="9237" y="4092"/>
                  </a:lnTo>
                  <a:lnTo>
                    <a:pt x="9237" y="4041"/>
                  </a:lnTo>
                  <a:cubicBezTo>
                    <a:pt x="10176" y="4157"/>
                    <a:pt x="11127" y="4218"/>
                    <a:pt x="12074" y="4218"/>
                  </a:cubicBezTo>
                  <a:cubicBezTo>
                    <a:pt x="12569" y="4218"/>
                    <a:pt x="13063" y="4201"/>
                    <a:pt x="13554" y="4167"/>
                  </a:cubicBezTo>
                  <a:cubicBezTo>
                    <a:pt x="13554" y="4167"/>
                    <a:pt x="15561" y="15637"/>
                    <a:pt x="16540" y="16792"/>
                  </a:cubicBezTo>
                  <a:cubicBezTo>
                    <a:pt x="16674" y="16953"/>
                    <a:pt x="16961" y="17015"/>
                    <a:pt x="17327" y="17015"/>
                  </a:cubicBezTo>
                  <a:cubicBezTo>
                    <a:pt x="18615" y="17015"/>
                    <a:pt x="20882" y="16239"/>
                    <a:pt x="20882" y="16239"/>
                  </a:cubicBezTo>
                  <a:lnTo>
                    <a:pt x="22564" y="1"/>
                  </a:lnTo>
                  <a:close/>
                </a:path>
              </a:pathLst>
            </a:custGeom>
            <a:solidFill>
              <a:srgbClr val="3B5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0"/>
            <p:cNvSpPr/>
            <p:nvPr/>
          </p:nvSpPr>
          <p:spPr>
            <a:xfrm>
              <a:off x="7002875" y="4521850"/>
              <a:ext cx="164425" cy="77725"/>
            </a:xfrm>
            <a:custGeom>
              <a:avLst/>
              <a:gdLst/>
              <a:ahLst/>
              <a:cxnLst/>
              <a:rect l="l" t="t" r="r" b="b"/>
              <a:pathLst>
                <a:path w="6577" h="3109" extrusionOk="0">
                  <a:moveTo>
                    <a:pt x="6350" y="0"/>
                  </a:moveTo>
                  <a:cubicBezTo>
                    <a:pt x="6350" y="0"/>
                    <a:pt x="3824" y="609"/>
                    <a:pt x="2533" y="609"/>
                  </a:cubicBezTo>
                  <a:cubicBezTo>
                    <a:pt x="2318" y="609"/>
                    <a:pt x="2137" y="592"/>
                    <a:pt x="2008" y="553"/>
                  </a:cubicBezTo>
                  <a:cubicBezTo>
                    <a:pt x="2008" y="553"/>
                    <a:pt x="0" y="2008"/>
                    <a:pt x="302" y="2761"/>
                  </a:cubicBezTo>
                  <a:cubicBezTo>
                    <a:pt x="405" y="3011"/>
                    <a:pt x="805" y="3108"/>
                    <a:pt x="1353" y="3108"/>
                  </a:cubicBezTo>
                  <a:cubicBezTo>
                    <a:pt x="3066" y="3108"/>
                    <a:pt x="6230" y="2155"/>
                    <a:pt x="6325" y="1908"/>
                  </a:cubicBezTo>
                  <a:cubicBezTo>
                    <a:pt x="6576" y="1255"/>
                    <a:pt x="6350" y="1"/>
                    <a:pt x="635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0"/>
            <p:cNvSpPr/>
            <p:nvPr/>
          </p:nvSpPr>
          <p:spPr>
            <a:xfrm>
              <a:off x="6796425" y="3940050"/>
              <a:ext cx="168825" cy="123150"/>
            </a:xfrm>
            <a:custGeom>
              <a:avLst/>
              <a:gdLst/>
              <a:ahLst/>
              <a:cxnLst/>
              <a:rect l="l" t="t" r="r" b="b"/>
              <a:pathLst>
                <a:path w="6753" h="4926" extrusionOk="0">
                  <a:moveTo>
                    <a:pt x="3090" y="1"/>
                  </a:moveTo>
                  <a:cubicBezTo>
                    <a:pt x="2971" y="1"/>
                    <a:pt x="2878" y="25"/>
                    <a:pt x="2812" y="81"/>
                  </a:cubicBezTo>
                  <a:cubicBezTo>
                    <a:pt x="2285" y="508"/>
                    <a:pt x="3715" y="1462"/>
                    <a:pt x="3791" y="1512"/>
                  </a:cubicBezTo>
                  <a:cubicBezTo>
                    <a:pt x="3712" y="1492"/>
                    <a:pt x="2225" y="998"/>
                    <a:pt x="1458" y="998"/>
                  </a:cubicBezTo>
                  <a:cubicBezTo>
                    <a:pt x="1243" y="998"/>
                    <a:pt x="1085" y="1036"/>
                    <a:pt x="1030" y="1135"/>
                  </a:cubicBezTo>
                  <a:cubicBezTo>
                    <a:pt x="955" y="1261"/>
                    <a:pt x="1080" y="1437"/>
                    <a:pt x="1306" y="1637"/>
                  </a:cubicBezTo>
                  <a:cubicBezTo>
                    <a:pt x="1274" y="1633"/>
                    <a:pt x="1241" y="1631"/>
                    <a:pt x="1209" y="1631"/>
                  </a:cubicBezTo>
                  <a:cubicBezTo>
                    <a:pt x="1066" y="1631"/>
                    <a:pt x="922" y="1672"/>
                    <a:pt x="779" y="1713"/>
                  </a:cubicBezTo>
                  <a:cubicBezTo>
                    <a:pt x="653" y="1763"/>
                    <a:pt x="578" y="1888"/>
                    <a:pt x="578" y="2039"/>
                  </a:cubicBezTo>
                  <a:cubicBezTo>
                    <a:pt x="578" y="2215"/>
                    <a:pt x="829" y="2440"/>
                    <a:pt x="1180" y="2666"/>
                  </a:cubicBezTo>
                  <a:cubicBezTo>
                    <a:pt x="1030" y="2666"/>
                    <a:pt x="1" y="2717"/>
                    <a:pt x="678" y="3244"/>
                  </a:cubicBezTo>
                  <a:cubicBezTo>
                    <a:pt x="1105" y="3570"/>
                    <a:pt x="1532" y="3846"/>
                    <a:pt x="2009" y="4097"/>
                  </a:cubicBezTo>
                  <a:cubicBezTo>
                    <a:pt x="2636" y="4423"/>
                    <a:pt x="3314" y="4699"/>
                    <a:pt x="3992" y="4925"/>
                  </a:cubicBezTo>
                  <a:cubicBezTo>
                    <a:pt x="6752" y="4147"/>
                    <a:pt x="6125" y="684"/>
                    <a:pt x="6125" y="684"/>
                  </a:cubicBezTo>
                  <a:lnTo>
                    <a:pt x="6125" y="608"/>
                  </a:lnTo>
                  <a:cubicBezTo>
                    <a:pt x="4617" y="445"/>
                    <a:pt x="3605" y="1"/>
                    <a:pt x="3090" y="1"/>
                  </a:cubicBezTo>
                  <a:close/>
                </a:path>
              </a:pathLst>
            </a:custGeom>
            <a:solidFill>
              <a:srgbClr val="C798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0"/>
            <p:cNvSpPr/>
            <p:nvPr/>
          </p:nvSpPr>
          <p:spPr>
            <a:xfrm>
              <a:off x="6731800" y="3967800"/>
              <a:ext cx="114225" cy="88175"/>
            </a:xfrm>
            <a:custGeom>
              <a:avLst/>
              <a:gdLst/>
              <a:ahLst/>
              <a:cxnLst/>
              <a:rect l="l" t="t" r="r" b="b"/>
              <a:pathLst>
                <a:path w="4569" h="3527" extrusionOk="0">
                  <a:moveTo>
                    <a:pt x="829" y="0"/>
                  </a:moveTo>
                  <a:lnTo>
                    <a:pt x="779" y="126"/>
                  </a:lnTo>
                  <a:cubicBezTo>
                    <a:pt x="779" y="126"/>
                    <a:pt x="1" y="2410"/>
                    <a:pt x="1256" y="3389"/>
                  </a:cubicBezTo>
                  <a:cubicBezTo>
                    <a:pt x="1746" y="3482"/>
                    <a:pt x="2222" y="3526"/>
                    <a:pt x="2657" y="3526"/>
                  </a:cubicBezTo>
                  <a:cubicBezTo>
                    <a:pt x="3514" y="3526"/>
                    <a:pt x="4211" y="3353"/>
                    <a:pt x="4544" y="3037"/>
                  </a:cubicBezTo>
                  <a:lnTo>
                    <a:pt x="4569" y="2987"/>
                  </a:lnTo>
                  <a:cubicBezTo>
                    <a:pt x="4117" y="2761"/>
                    <a:pt x="3665" y="2460"/>
                    <a:pt x="3263" y="2134"/>
                  </a:cubicBezTo>
                  <a:cubicBezTo>
                    <a:pt x="2586" y="1607"/>
                    <a:pt x="3590" y="1556"/>
                    <a:pt x="3765" y="1556"/>
                  </a:cubicBezTo>
                  <a:cubicBezTo>
                    <a:pt x="3389" y="1330"/>
                    <a:pt x="3138" y="1105"/>
                    <a:pt x="3138" y="929"/>
                  </a:cubicBezTo>
                  <a:cubicBezTo>
                    <a:pt x="3138" y="778"/>
                    <a:pt x="3213" y="653"/>
                    <a:pt x="3339" y="603"/>
                  </a:cubicBezTo>
                  <a:lnTo>
                    <a:pt x="3339" y="577"/>
                  </a:lnTo>
                  <a:cubicBezTo>
                    <a:pt x="2460" y="477"/>
                    <a:pt x="1632" y="276"/>
                    <a:pt x="829" y="0"/>
                  </a:cubicBezTo>
                  <a:close/>
                </a:path>
              </a:pathLst>
            </a:custGeom>
            <a:solidFill>
              <a:srgbClr val="C798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0"/>
            <p:cNvSpPr/>
            <p:nvPr/>
          </p:nvSpPr>
          <p:spPr>
            <a:xfrm>
              <a:off x="6603750" y="4495500"/>
              <a:ext cx="165100" cy="75125"/>
            </a:xfrm>
            <a:custGeom>
              <a:avLst/>
              <a:gdLst/>
              <a:ahLst/>
              <a:cxnLst/>
              <a:rect l="l" t="t" r="r" b="b"/>
              <a:pathLst>
                <a:path w="6604" h="3005" extrusionOk="0">
                  <a:moveTo>
                    <a:pt x="2086" y="0"/>
                  </a:moveTo>
                  <a:cubicBezTo>
                    <a:pt x="2086" y="0"/>
                    <a:pt x="253" y="76"/>
                    <a:pt x="103" y="904"/>
                  </a:cubicBezTo>
                  <a:cubicBezTo>
                    <a:pt x="1" y="1515"/>
                    <a:pt x="3674" y="3004"/>
                    <a:pt x="5286" y="3004"/>
                  </a:cubicBezTo>
                  <a:cubicBezTo>
                    <a:pt x="5658" y="3004"/>
                    <a:pt x="5921" y="2925"/>
                    <a:pt x="6001" y="2736"/>
                  </a:cubicBezTo>
                  <a:cubicBezTo>
                    <a:pt x="6152" y="2410"/>
                    <a:pt x="6603" y="1105"/>
                    <a:pt x="6603" y="1105"/>
                  </a:cubicBezTo>
                  <a:lnTo>
                    <a:pt x="6603" y="1105"/>
                  </a:lnTo>
                  <a:cubicBezTo>
                    <a:pt x="6603" y="1105"/>
                    <a:pt x="6499" y="1123"/>
                    <a:pt x="6286" y="1123"/>
                  </a:cubicBezTo>
                  <a:cubicBezTo>
                    <a:pt x="5709" y="1123"/>
                    <a:pt x="4338" y="989"/>
                    <a:pt x="208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0"/>
            <p:cNvSpPr/>
            <p:nvPr/>
          </p:nvSpPr>
          <p:spPr>
            <a:xfrm>
              <a:off x="7011650" y="3797125"/>
              <a:ext cx="119875" cy="35775"/>
            </a:xfrm>
            <a:custGeom>
              <a:avLst/>
              <a:gdLst/>
              <a:ahLst/>
              <a:cxnLst/>
              <a:rect l="l" t="t" r="r" b="b"/>
              <a:pathLst>
                <a:path w="4795" h="1431" extrusionOk="0">
                  <a:moveTo>
                    <a:pt x="1" y="0"/>
                  </a:moveTo>
                  <a:lnTo>
                    <a:pt x="51" y="502"/>
                  </a:lnTo>
                  <a:lnTo>
                    <a:pt x="4795" y="1431"/>
                  </a:lnTo>
                  <a:cubicBezTo>
                    <a:pt x="4569" y="1255"/>
                    <a:pt x="4318" y="1130"/>
                    <a:pt x="4067" y="1029"/>
                  </a:cubicBezTo>
                  <a:cubicBezTo>
                    <a:pt x="3665" y="904"/>
                    <a:pt x="1" y="0"/>
                    <a:pt x="1" y="0"/>
                  </a:cubicBezTo>
                  <a:close/>
                </a:path>
              </a:pathLst>
            </a:custGeom>
            <a:solidFill>
              <a:srgbClr val="8B1C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0"/>
            <p:cNvSpPr/>
            <p:nvPr/>
          </p:nvSpPr>
          <p:spPr>
            <a:xfrm>
              <a:off x="6669675" y="3790250"/>
              <a:ext cx="337600" cy="118575"/>
            </a:xfrm>
            <a:custGeom>
              <a:avLst/>
              <a:gdLst/>
              <a:ahLst/>
              <a:cxnLst/>
              <a:rect l="l" t="t" r="r" b="b"/>
              <a:pathLst>
                <a:path w="13504" h="4743" extrusionOk="0">
                  <a:moveTo>
                    <a:pt x="2445" y="0"/>
                  </a:moveTo>
                  <a:cubicBezTo>
                    <a:pt x="1997" y="0"/>
                    <a:pt x="1610" y="8"/>
                    <a:pt x="1306" y="24"/>
                  </a:cubicBezTo>
                  <a:cubicBezTo>
                    <a:pt x="879" y="49"/>
                    <a:pt x="603" y="75"/>
                    <a:pt x="553" y="125"/>
                  </a:cubicBezTo>
                  <a:cubicBezTo>
                    <a:pt x="402" y="451"/>
                    <a:pt x="1" y="4090"/>
                    <a:pt x="704" y="4341"/>
                  </a:cubicBezTo>
                  <a:cubicBezTo>
                    <a:pt x="879" y="4392"/>
                    <a:pt x="1055" y="4417"/>
                    <a:pt x="1231" y="4417"/>
                  </a:cubicBezTo>
                  <a:cubicBezTo>
                    <a:pt x="3314" y="4592"/>
                    <a:pt x="10618" y="4718"/>
                    <a:pt x="12751" y="4743"/>
                  </a:cubicBezTo>
                  <a:lnTo>
                    <a:pt x="13353" y="4743"/>
                  </a:lnTo>
                  <a:cubicBezTo>
                    <a:pt x="12751" y="3588"/>
                    <a:pt x="12701" y="2258"/>
                    <a:pt x="13178" y="1053"/>
                  </a:cubicBezTo>
                  <a:cubicBezTo>
                    <a:pt x="13253" y="853"/>
                    <a:pt x="13379" y="652"/>
                    <a:pt x="13504" y="476"/>
                  </a:cubicBezTo>
                  <a:cubicBezTo>
                    <a:pt x="13504" y="476"/>
                    <a:pt x="6028" y="0"/>
                    <a:pt x="2445" y="0"/>
                  </a:cubicBezTo>
                  <a:close/>
                </a:path>
              </a:pathLst>
            </a:custGeom>
            <a:solidFill>
              <a:srgbClr val="F7C4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0"/>
            <p:cNvSpPr/>
            <p:nvPr/>
          </p:nvSpPr>
          <p:spPr>
            <a:xfrm>
              <a:off x="7011025" y="3717425"/>
              <a:ext cx="124900" cy="107950"/>
            </a:xfrm>
            <a:custGeom>
              <a:avLst/>
              <a:gdLst/>
              <a:ahLst/>
              <a:cxnLst/>
              <a:rect l="l" t="t" r="r" b="b"/>
              <a:pathLst>
                <a:path w="4996" h="4318" extrusionOk="0">
                  <a:moveTo>
                    <a:pt x="779" y="1"/>
                  </a:moveTo>
                  <a:cubicBezTo>
                    <a:pt x="503" y="754"/>
                    <a:pt x="1" y="2184"/>
                    <a:pt x="402" y="3389"/>
                  </a:cubicBezTo>
                  <a:lnTo>
                    <a:pt x="4293" y="4318"/>
                  </a:lnTo>
                  <a:cubicBezTo>
                    <a:pt x="4042" y="3540"/>
                    <a:pt x="4518" y="2260"/>
                    <a:pt x="4794" y="1582"/>
                  </a:cubicBezTo>
                  <a:cubicBezTo>
                    <a:pt x="4920" y="1306"/>
                    <a:pt x="4995" y="1155"/>
                    <a:pt x="4995" y="1155"/>
                  </a:cubicBezTo>
                  <a:lnTo>
                    <a:pt x="779"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0"/>
            <p:cNvSpPr/>
            <p:nvPr/>
          </p:nvSpPr>
          <p:spPr>
            <a:xfrm>
              <a:off x="7030475" y="3704225"/>
              <a:ext cx="123000" cy="56525"/>
            </a:xfrm>
            <a:custGeom>
              <a:avLst/>
              <a:gdLst/>
              <a:ahLst/>
              <a:cxnLst/>
              <a:rect l="l" t="t" r="r" b="b"/>
              <a:pathLst>
                <a:path w="4920" h="2261" extrusionOk="0">
                  <a:moveTo>
                    <a:pt x="154" y="0"/>
                  </a:moveTo>
                  <a:cubicBezTo>
                    <a:pt x="151" y="0"/>
                    <a:pt x="150" y="1"/>
                    <a:pt x="151" y="2"/>
                  </a:cubicBezTo>
                  <a:cubicBezTo>
                    <a:pt x="176" y="27"/>
                    <a:pt x="101" y="228"/>
                    <a:pt x="1" y="529"/>
                  </a:cubicBezTo>
                  <a:lnTo>
                    <a:pt x="4217" y="1683"/>
                  </a:lnTo>
                  <a:cubicBezTo>
                    <a:pt x="4217" y="1683"/>
                    <a:pt x="4142" y="1859"/>
                    <a:pt x="4016" y="2110"/>
                  </a:cubicBezTo>
                  <a:lnTo>
                    <a:pt x="3966" y="2261"/>
                  </a:lnTo>
                  <a:cubicBezTo>
                    <a:pt x="3966" y="2261"/>
                    <a:pt x="4895" y="1558"/>
                    <a:pt x="4895" y="1432"/>
                  </a:cubicBezTo>
                  <a:cubicBezTo>
                    <a:pt x="4920" y="1162"/>
                    <a:pt x="295" y="0"/>
                    <a:pt x="154" y="0"/>
                  </a:cubicBezTo>
                  <a:close/>
                </a:path>
              </a:pathLst>
            </a:custGeom>
            <a:solidFill>
              <a:srgbClr val="3B5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0"/>
            <p:cNvSpPr/>
            <p:nvPr/>
          </p:nvSpPr>
          <p:spPr>
            <a:xfrm>
              <a:off x="6695400" y="3685150"/>
              <a:ext cx="339500" cy="120775"/>
            </a:xfrm>
            <a:custGeom>
              <a:avLst/>
              <a:gdLst/>
              <a:ahLst/>
              <a:cxnLst/>
              <a:rect l="l" t="t" r="r" b="b"/>
              <a:pathLst>
                <a:path w="13580" h="4831" extrusionOk="0">
                  <a:moveTo>
                    <a:pt x="2284" y="1"/>
                  </a:moveTo>
                  <a:cubicBezTo>
                    <a:pt x="1510" y="1"/>
                    <a:pt x="988" y="20"/>
                    <a:pt x="879" y="62"/>
                  </a:cubicBezTo>
                  <a:cubicBezTo>
                    <a:pt x="252" y="288"/>
                    <a:pt x="1" y="3626"/>
                    <a:pt x="252" y="4128"/>
                  </a:cubicBezTo>
                  <a:lnTo>
                    <a:pt x="252" y="4203"/>
                  </a:lnTo>
                  <a:cubicBezTo>
                    <a:pt x="512" y="4191"/>
                    <a:pt x="832" y="4186"/>
                    <a:pt x="1198" y="4186"/>
                  </a:cubicBezTo>
                  <a:cubicBezTo>
                    <a:pt x="4709" y="4186"/>
                    <a:pt x="12450" y="4680"/>
                    <a:pt x="12450" y="4680"/>
                  </a:cubicBezTo>
                  <a:lnTo>
                    <a:pt x="13077" y="4831"/>
                  </a:lnTo>
                  <a:cubicBezTo>
                    <a:pt x="13052" y="4781"/>
                    <a:pt x="13027" y="4730"/>
                    <a:pt x="13027" y="4680"/>
                  </a:cubicBezTo>
                  <a:cubicBezTo>
                    <a:pt x="12626" y="3475"/>
                    <a:pt x="13128" y="2045"/>
                    <a:pt x="13379" y="1292"/>
                  </a:cubicBezTo>
                  <a:cubicBezTo>
                    <a:pt x="13504" y="991"/>
                    <a:pt x="13579" y="790"/>
                    <a:pt x="13529" y="740"/>
                  </a:cubicBezTo>
                  <a:cubicBezTo>
                    <a:pt x="13303" y="514"/>
                    <a:pt x="11145" y="338"/>
                    <a:pt x="8685" y="213"/>
                  </a:cubicBezTo>
                  <a:cubicBezTo>
                    <a:pt x="6393" y="79"/>
                    <a:pt x="3833" y="1"/>
                    <a:pt x="2284" y="1"/>
                  </a:cubicBezTo>
                  <a:close/>
                </a:path>
              </a:pathLst>
            </a:custGeom>
            <a:solidFill>
              <a:srgbClr val="45A8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0"/>
            <p:cNvSpPr/>
            <p:nvPr/>
          </p:nvSpPr>
          <p:spPr>
            <a:xfrm>
              <a:off x="6998475" y="3802150"/>
              <a:ext cx="134925" cy="59625"/>
            </a:xfrm>
            <a:custGeom>
              <a:avLst/>
              <a:gdLst/>
              <a:ahLst/>
              <a:cxnLst/>
              <a:rect l="l" t="t" r="r" b="b"/>
              <a:pathLst>
                <a:path w="5397" h="2385" extrusionOk="0">
                  <a:moveTo>
                    <a:pt x="327" y="0"/>
                  </a:moveTo>
                  <a:cubicBezTo>
                    <a:pt x="201" y="201"/>
                    <a:pt x="101" y="377"/>
                    <a:pt x="1" y="603"/>
                  </a:cubicBezTo>
                  <a:lnTo>
                    <a:pt x="26" y="603"/>
                  </a:lnTo>
                  <a:lnTo>
                    <a:pt x="4569" y="1606"/>
                  </a:lnTo>
                  <a:cubicBezTo>
                    <a:pt x="4569" y="1606"/>
                    <a:pt x="4443" y="1832"/>
                    <a:pt x="4343" y="2184"/>
                  </a:cubicBezTo>
                  <a:lnTo>
                    <a:pt x="4293" y="2385"/>
                  </a:lnTo>
                  <a:cubicBezTo>
                    <a:pt x="4293" y="2385"/>
                    <a:pt x="5397" y="1606"/>
                    <a:pt x="5322" y="1230"/>
                  </a:cubicBezTo>
                  <a:cubicBezTo>
                    <a:pt x="5296" y="1054"/>
                    <a:pt x="979" y="151"/>
                    <a:pt x="979" y="151"/>
                  </a:cubicBezTo>
                  <a:lnTo>
                    <a:pt x="327" y="0"/>
                  </a:lnTo>
                  <a:close/>
                </a:path>
              </a:pathLst>
            </a:custGeom>
            <a:solidFill>
              <a:srgbClr val="DDAB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0"/>
            <p:cNvSpPr/>
            <p:nvPr/>
          </p:nvSpPr>
          <p:spPr>
            <a:xfrm>
              <a:off x="6804600" y="4004975"/>
              <a:ext cx="88900" cy="58225"/>
            </a:xfrm>
            <a:custGeom>
              <a:avLst/>
              <a:gdLst/>
              <a:ahLst/>
              <a:cxnLst/>
              <a:rect l="l" t="t" r="r" b="b"/>
              <a:pathLst>
                <a:path w="3556" h="2329" extrusionOk="0">
                  <a:moveTo>
                    <a:pt x="766" y="0"/>
                  </a:moveTo>
                  <a:cubicBezTo>
                    <a:pt x="728" y="0"/>
                    <a:pt x="690" y="7"/>
                    <a:pt x="653" y="19"/>
                  </a:cubicBezTo>
                  <a:lnTo>
                    <a:pt x="427" y="19"/>
                  </a:lnTo>
                  <a:cubicBezTo>
                    <a:pt x="301" y="44"/>
                    <a:pt x="176" y="94"/>
                    <a:pt x="75" y="170"/>
                  </a:cubicBezTo>
                  <a:cubicBezTo>
                    <a:pt x="25" y="245"/>
                    <a:pt x="0" y="345"/>
                    <a:pt x="25" y="446"/>
                  </a:cubicBezTo>
                  <a:cubicBezTo>
                    <a:pt x="50" y="521"/>
                    <a:pt x="101" y="596"/>
                    <a:pt x="151" y="647"/>
                  </a:cubicBezTo>
                  <a:cubicBezTo>
                    <a:pt x="201" y="697"/>
                    <a:pt x="251" y="747"/>
                    <a:pt x="301" y="797"/>
                  </a:cubicBezTo>
                  <a:cubicBezTo>
                    <a:pt x="351" y="822"/>
                    <a:pt x="427" y="873"/>
                    <a:pt x="477" y="923"/>
                  </a:cubicBezTo>
                  <a:lnTo>
                    <a:pt x="828" y="1174"/>
                  </a:lnTo>
                  <a:cubicBezTo>
                    <a:pt x="954" y="1274"/>
                    <a:pt x="1079" y="1349"/>
                    <a:pt x="1230" y="1425"/>
                  </a:cubicBezTo>
                  <a:cubicBezTo>
                    <a:pt x="1355" y="1500"/>
                    <a:pt x="1481" y="1575"/>
                    <a:pt x="1606" y="1651"/>
                  </a:cubicBezTo>
                  <a:lnTo>
                    <a:pt x="2008" y="1826"/>
                  </a:lnTo>
                  <a:lnTo>
                    <a:pt x="2384" y="2002"/>
                  </a:lnTo>
                  <a:cubicBezTo>
                    <a:pt x="2510" y="2027"/>
                    <a:pt x="2610" y="2077"/>
                    <a:pt x="2736" y="2102"/>
                  </a:cubicBezTo>
                  <a:cubicBezTo>
                    <a:pt x="3163" y="2253"/>
                    <a:pt x="3464" y="2328"/>
                    <a:pt x="3464" y="2328"/>
                  </a:cubicBezTo>
                  <a:lnTo>
                    <a:pt x="3464" y="2303"/>
                  </a:lnTo>
                  <a:cubicBezTo>
                    <a:pt x="3472" y="2306"/>
                    <a:pt x="3480" y="2307"/>
                    <a:pt x="3487" y="2307"/>
                  </a:cubicBezTo>
                  <a:cubicBezTo>
                    <a:pt x="3543" y="2307"/>
                    <a:pt x="3556" y="2225"/>
                    <a:pt x="3489" y="2203"/>
                  </a:cubicBezTo>
                  <a:cubicBezTo>
                    <a:pt x="3489" y="2203"/>
                    <a:pt x="3238" y="2077"/>
                    <a:pt x="2811" y="1902"/>
                  </a:cubicBezTo>
                  <a:cubicBezTo>
                    <a:pt x="2711" y="1851"/>
                    <a:pt x="2585" y="1801"/>
                    <a:pt x="2485" y="1751"/>
                  </a:cubicBezTo>
                  <a:lnTo>
                    <a:pt x="2134" y="1550"/>
                  </a:lnTo>
                  <a:lnTo>
                    <a:pt x="1757" y="1374"/>
                  </a:lnTo>
                  <a:lnTo>
                    <a:pt x="1381" y="1149"/>
                  </a:lnTo>
                  <a:cubicBezTo>
                    <a:pt x="1255" y="1073"/>
                    <a:pt x="1104" y="998"/>
                    <a:pt x="979" y="923"/>
                  </a:cubicBezTo>
                  <a:cubicBezTo>
                    <a:pt x="879" y="847"/>
                    <a:pt x="753" y="772"/>
                    <a:pt x="628" y="672"/>
                  </a:cubicBezTo>
                  <a:lnTo>
                    <a:pt x="477" y="571"/>
                  </a:lnTo>
                  <a:cubicBezTo>
                    <a:pt x="427" y="546"/>
                    <a:pt x="377" y="496"/>
                    <a:pt x="326" y="446"/>
                  </a:cubicBezTo>
                  <a:cubicBezTo>
                    <a:pt x="276" y="421"/>
                    <a:pt x="251" y="396"/>
                    <a:pt x="226" y="345"/>
                  </a:cubicBezTo>
                  <a:cubicBezTo>
                    <a:pt x="226" y="320"/>
                    <a:pt x="226" y="320"/>
                    <a:pt x="226" y="295"/>
                  </a:cubicBezTo>
                  <a:cubicBezTo>
                    <a:pt x="301" y="245"/>
                    <a:pt x="377" y="195"/>
                    <a:pt x="452" y="170"/>
                  </a:cubicBezTo>
                  <a:cubicBezTo>
                    <a:pt x="527" y="145"/>
                    <a:pt x="602" y="120"/>
                    <a:pt x="678" y="120"/>
                  </a:cubicBezTo>
                  <a:cubicBezTo>
                    <a:pt x="803" y="94"/>
                    <a:pt x="879" y="94"/>
                    <a:pt x="879" y="94"/>
                  </a:cubicBezTo>
                  <a:cubicBezTo>
                    <a:pt x="879" y="94"/>
                    <a:pt x="904" y="69"/>
                    <a:pt x="904" y="44"/>
                  </a:cubicBezTo>
                  <a:cubicBezTo>
                    <a:pt x="904" y="19"/>
                    <a:pt x="904" y="19"/>
                    <a:pt x="879" y="19"/>
                  </a:cubicBezTo>
                  <a:cubicBezTo>
                    <a:pt x="841" y="7"/>
                    <a:pt x="803" y="0"/>
                    <a:pt x="766" y="0"/>
                  </a:cubicBezTo>
                  <a:close/>
                </a:path>
              </a:pathLst>
            </a:custGeom>
            <a:solidFill>
              <a:srgbClr val="AF6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0"/>
            <p:cNvSpPr/>
            <p:nvPr/>
          </p:nvSpPr>
          <p:spPr>
            <a:xfrm>
              <a:off x="6817775" y="3960275"/>
              <a:ext cx="74550" cy="47075"/>
            </a:xfrm>
            <a:custGeom>
              <a:avLst/>
              <a:gdLst/>
              <a:ahLst/>
              <a:cxnLst/>
              <a:rect l="l" t="t" r="r" b="b"/>
              <a:pathLst>
                <a:path w="2982" h="1883" extrusionOk="0">
                  <a:moveTo>
                    <a:pt x="2909" y="747"/>
                  </a:moveTo>
                  <a:lnTo>
                    <a:pt x="2912" y="753"/>
                  </a:lnTo>
                  <a:lnTo>
                    <a:pt x="2937" y="753"/>
                  </a:lnTo>
                  <a:cubicBezTo>
                    <a:pt x="2927" y="751"/>
                    <a:pt x="2918" y="749"/>
                    <a:pt x="2909" y="747"/>
                  </a:cubicBezTo>
                  <a:close/>
                  <a:moveTo>
                    <a:pt x="477" y="0"/>
                  </a:moveTo>
                  <a:cubicBezTo>
                    <a:pt x="402" y="25"/>
                    <a:pt x="326" y="25"/>
                    <a:pt x="251" y="50"/>
                  </a:cubicBezTo>
                  <a:cubicBezTo>
                    <a:pt x="151" y="75"/>
                    <a:pt x="75" y="151"/>
                    <a:pt x="25" y="251"/>
                  </a:cubicBezTo>
                  <a:lnTo>
                    <a:pt x="0" y="301"/>
                  </a:lnTo>
                  <a:cubicBezTo>
                    <a:pt x="0" y="326"/>
                    <a:pt x="0" y="351"/>
                    <a:pt x="0" y="377"/>
                  </a:cubicBezTo>
                  <a:cubicBezTo>
                    <a:pt x="0" y="427"/>
                    <a:pt x="25" y="477"/>
                    <a:pt x="25" y="527"/>
                  </a:cubicBezTo>
                  <a:cubicBezTo>
                    <a:pt x="50" y="602"/>
                    <a:pt x="101" y="678"/>
                    <a:pt x="151" y="728"/>
                  </a:cubicBezTo>
                  <a:cubicBezTo>
                    <a:pt x="201" y="778"/>
                    <a:pt x="251" y="828"/>
                    <a:pt x="301" y="878"/>
                  </a:cubicBezTo>
                  <a:cubicBezTo>
                    <a:pt x="326" y="904"/>
                    <a:pt x="352" y="929"/>
                    <a:pt x="377" y="929"/>
                  </a:cubicBezTo>
                  <a:lnTo>
                    <a:pt x="452" y="1004"/>
                  </a:lnTo>
                  <a:lnTo>
                    <a:pt x="753" y="1205"/>
                  </a:lnTo>
                  <a:cubicBezTo>
                    <a:pt x="854" y="1255"/>
                    <a:pt x="954" y="1330"/>
                    <a:pt x="1054" y="1380"/>
                  </a:cubicBezTo>
                  <a:lnTo>
                    <a:pt x="1381" y="1531"/>
                  </a:lnTo>
                  <a:lnTo>
                    <a:pt x="1732" y="1682"/>
                  </a:lnTo>
                  <a:cubicBezTo>
                    <a:pt x="1832" y="1732"/>
                    <a:pt x="1958" y="1757"/>
                    <a:pt x="2083" y="1782"/>
                  </a:cubicBezTo>
                  <a:cubicBezTo>
                    <a:pt x="2209" y="1832"/>
                    <a:pt x="2309" y="1857"/>
                    <a:pt x="2435" y="1882"/>
                  </a:cubicBezTo>
                  <a:cubicBezTo>
                    <a:pt x="2460" y="1882"/>
                    <a:pt x="2485" y="1857"/>
                    <a:pt x="2485" y="1857"/>
                  </a:cubicBezTo>
                  <a:cubicBezTo>
                    <a:pt x="2485" y="1832"/>
                    <a:pt x="2485" y="1807"/>
                    <a:pt x="2460" y="1807"/>
                  </a:cubicBezTo>
                  <a:lnTo>
                    <a:pt x="2159" y="1657"/>
                  </a:lnTo>
                  <a:cubicBezTo>
                    <a:pt x="2033" y="1606"/>
                    <a:pt x="1933" y="1556"/>
                    <a:pt x="1832" y="1506"/>
                  </a:cubicBezTo>
                  <a:lnTo>
                    <a:pt x="1531" y="1355"/>
                  </a:lnTo>
                  <a:lnTo>
                    <a:pt x="1230" y="1155"/>
                  </a:lnTo>
                  <a:cubicBezTo>
                    <a:pt x="1130" y="1104"/>
                    <a:pt x="1029" y="1054"/>
                    <a:pt x="929" y="979"/>
                  </a:cubicBezTo>
                  <a:lnTo>
                    <a:pt x="628" y="753"/>
                  </a:lnTo>
                  <a:lnTo>
                    <a:pt x="577" y="703"/>
                  </a:lnTo>
                  <a:cubicBezTo>
                    <a:pt x="552" y="703"/>
                    <a:pt x="527" y="678"/>
                    <a:pt x="502" y="653"/>
                  </a:cubicBezTo>
                  <a:cubicBezTo>
                    <a:pt x="477" y="628"/>
                    <a:pt x="427" y="577"/>
                    <a:pt x="402" y="552"/>
                  </a:cubicBezTo>
                  <a:cubicBezTo>
                    <a:pt x="377" y="502"/>
                    <a:pt x="352" y="477"/>
                    <a:pt x="326" y="427"/>
                  </a:cubicBezTo>
                  <a:cubicBezTo>
                    <a:pt x="326" y="427"/>
                    <a:pt x="326" y="402"/>
                    <a:pt x="326" y="402"/>
                  </a:cubicBezTo>
                  <a:lnTo>
                    <a:pt x="326" y="351"/>
                  </a:lnTo>
                  <a:cubicBezTo>
                    <a:pt x="326" y="368"/>
                    <a:pt x="329" y="374"/>
                    <a:pt x="334" y="374"/>
                  </a:cubicBezTo>
                  <a:cubicBezTo>
                    <a:pt x="343" y="374"/>
                    <a:pt x="360" y="351"/>
                    <a:pt x="377" y="351"/>
                  </a:cubicBezTo>
                  <a:cubicBezTo>
                    <a:pt x="427" y="351"/>
                    <a:pt x="477" y="326"/>
                    <a:pt x="527" y="326"/>
                  </a:cubicBezTo>
                  <a:lnTo>
                    <a:pt x="828" y="326"/>
                  </a:lnTo>
                  <a:cubicBezTo>
                    <a:pt x="1054" y="351"/>
                    <a:pt x="1305" y="402"/>
                    <a:pt x="1531" y="427"/>
                  </a:cubicBezTo>
                  <a:cubicBezTo>
                    <a:pt x="1974" y="525"/>
                    <a:pt x="2441" y="648"/>
                    <a:pt x="2909" y="747"/>
                  </a:cubicBezTo>
                  <a:lnTo>
                    <a:pt x="2909" y="747"/>
                  </a:lnTo>
                  <a:lnTo>
                    <a:pt x="2887" y="703"/>
                  </a:lnTo>
                  <a:lnTo>
                    <a:pt x="2887" y="703"/>
                  </a:lnTo>
                  <a:cubicBezTo>
                    <a:pt x="2898" y="714"/>
                    <a:pt x="2910" y="719"/>
                    <a:pt x="2921" y="719"/>
                  </a:cubicBezTo>
                  <a:cubicBezTo>
                    <a:pt x="2956" y="719"/>
                    <a:pt x="2981" y="666"/>
                    <a:pt x="2962" y="628"/>
                  </a:cubicBezTo>
                  <a:cubicBezTo>
                    <a:pt x="2510" y="427"/>
                    <a:pt x="2058" y="276"/>
                    <a:pt x="1581" y="151"/>
                  </a:cubicBezTo>
                  <a:cubicBezTo>
                    <a:pt x="1356" y="100"/>
                    <a:pt x="1105" y="50"/>
                    <a:pt x="854" y="0"/>
                  </a:cubicBezTo>
                  <a:close/>
                </a:path>
              </a:pathLst>
            </a:custGeom>
            <a:solidFill>
              <a:srgbClr val="AF6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0"/>
            <p:cNvSpPr/>
            <p:nvPr/>
          </p:nvSpPr>
          <p:spPr>
            <a:xfrm>
              <a:off x="6861700" y="3935950"/>
              <a:ext cx="84725" cy="41900"/>
            </a:xfrm>
            <a:custGeom>
              <a:avLst/>
              <a:gdLst/>
              <a:ahLst/>
              <a:cxnLst/>
              <a:rect l="l" t="t" r="r" b="b"/>
              <a:pathLst>
                <a:path w="3389" h="1676" extrusionOk="0">
                  <a:moveTo>
                    <a:pt x="590" y="0"/>
                  </a:moveTo>
                  <a:cubicBezTo>
                    <a:pt x="502" y="0"/>
                    <a:pt x="414" y="7"/>
                    <a:pt x="326" y="19"/>
                  </a:cubicBezTo>
                  <a:cubicBezTo>
                    <a:pt x="276" y="44"/>
                    <a:pt x="226" y="69"/>
                    <a:pt x="176" y="95"/>
                  </a:cubicBezTo>
                  <a:lnTo>
                    <a:pt x="151" y="95"/>
                  </a:lnTo>
                  <a:lnTo>
                    <a:pt x="126" y="120"/>
                  </a:lnTo>
                  <a:lnTo>
                    <a:pt x="100" y="145"/>
                  </a:lnTo>
                  <a:lnTo>
                    <a:pt x="75" y="195"/>
                  </a:lnTo>
                  <a:cubicBezTo>
                    <a:pt x="50" y="245"/>
                    <a:pt x="25" y="295"/>
                    <a:pt x="0" y="346"/>
                  </a:cubicBezTo>
                  <a:cubicBezTo>
                    <a:pt x="0" y="396"/>
                    <a:pt x="0" y="471"/>
                    <a:pt x="0" y="521"/>
                  </a:cubicBezTo>
                  <a:cubicBezTo>
                    <a:pt x="25" y="672"/>
                    <a:pt x="126" y="822"/>
                    <a:pt x="251" y="948"/>
                  </a:cubicBezTo>
                  <a:cubicBezTo>
                    <a:pt x="326" y="1048"/>
                    <a:pt x="427" y="1149"/>
                    <a:pt x="527" y="1224"/>
                  </a:cubicBezTo>
                  <a:cubicBezTo>
                    <a:pt x="678" y="1350"/>
                    <a:pt x="853" y="1475"/>
                    <a:pt x="1029" y="1575"/>
                  </a:cubicBezTo>
                  <a:lnTo>
                    <a:pt x="1205" y="1676"/>
                  </a:lnTo>
                  <a:lnTo>
                    <a:pt x="1255" y="1676"/>
                  </a:lnTo>
                  <a:cubicBezTo>
                    <a:pt x="1280" y="1651"/>
                    <a:pt x="1280" y="1626"/>
                    <a:pt x="1255" y="1626"/>
                  </a:cubicBezTo>
                  <a:lnTo>
                    <a:pt x="1104" y="1475"/>
                  </a:lnTo>
                  <a:cubicBezTo>
                    <a:pt x="954" y="1350"/>
                    <a:pt x="803" y="1224"/>
                    <a:pt x="678" y="1073"/>
                  </a:cubicBezTo>
                  <a:cubicBezTo>
                    <a:pt x="577" y="998"/>
                    <a:pt x="502" y="898"/>
                    <a:pt x="427" y="797"/>
                  </a:cubicBezTo>
                  <a:cubicBezTo>
                    <a:pt x="351" y="722"/>
                    <a:pt x="301" y="597"/>
                    <a:pt x="276" y="496"/>
                  </a:cubicBezTo>
                  <a:lnTo>
                    <a:pt x="276" y="421"/>
                  </a:lnTo>
                  <a:cubicBezTo>
                    <a:pt x="276" y="421"/>
                    <a:pt x="251" y="421"/>
                    <a:pt x="276" y="396"/>
                  </a:cubicBezTo>
                  <a:lnTo>
                    <a:pt x="326" y="371"/>
                  </a:lnTo>
                  <a:lnTo>
                    <a:pt x="326" y="346"/>
                  </a:lnTo>
                  <a:cubicBezTo>
                    <a:pt x="326" y="346"/>
                    <a:pt x="351" y="320"/>
                    <a:pt x="377" y="320"/>
                  </a:cubicBezTo>
                  <a:cubicBezTo>
                    <a:pt x="527" y="320"/>
                    <a:pt x="653" y="320"/>
                    <a:pt x="778" y="346"/>
                  </a:cubicBezTo>
                  <a:cubicBezTo>
                    <a:pt x="1079" y="421"/>
                    <a:pt x="1406" y="496"/>
                    <a:pt x="1682" y="571"/>
                  </a:cubicBezTo>
                  <a:cubicBezTo>
                    <a:pt x="1983" y="647"/>
                    <a:pt x="2259" y="697"/>
                    <a:pt x="2510" y="722"/>
                  </a:cubicBezTo>
                  <a:cubicBezTo>
                    <a:pt x="2761" y="772"/>
                    <a:pt x="3037" y="797"/>
                    <a:pt x="3313" y="797"/>
                  </a:cubicBezTo>
                  <a:lnTo>
                    <a:pt x="3313" y="772"/>
                  </a:lnTo>
                  <a:cubicBezTo>
                    <a:pt x="3338" y="772"/>
                    <a:pt x="3363" y="772"/>
                    <a:pt x="3388" y="747"/>
                  </a:cubicBezTo>
                  <a:cubicBezTo>
                    <a:pt x="3388" y="722"/>
                    <a:pt x="3363" y="672"/>
                    <a:pt x="3338" y="672"/>
                  </a:cubicBezTo>
                  <a:lnTo>
                    <a:pt x="2560" y="471"/>
                  </a:lnTo>
                  <a:cubicBezTo>
                    <a:pt x="2334" y="421"/>
                    <a:pt x="2083" y="346"/>
                    <a:pt x="1782" y="270"/>
                  </a:cubicBezTo>
                  <a:cubicBezTo>
                    <a:pt x="1481" y="170"/>
                    <a:pt x="1180" y="95"/>
                    <a:pt x="853" y="19"/>
                  </a:cubicBezTo>
                  <a:cubicBezTo>
                    <a:pt x="766" y="7"/>
                    <a:pt x="678" y="0"/>
                    <a:pt x="590" y="0"/>
                  </a:cubicBezTo>
                  <a:close/>
                </a:path>
              </a:pathLst>
            </a:custGeom>
            <a:solidFill>
              <a:srgbClr val="AF6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0"/>
            <p:cNvSpPr/>
            <p:nvPr/>
          </p:nvSpPr>
          <p:spPr>
            <a:xfrm>
              <a:off x="6942625" y="3797150"/>
              <a:ext cx="221525" cy="162500"/>
            </a:xfrm>
            <a:custGeom>
              <a:avLst/>
              <a:gdLst/>
              <a:ahLst/>
              <a:cxnLst/>
              <a:rect l="l" t="t" r="r" b="b"/>
              <a:pathLst>
                <a:path w="8861" h="6500" extrusionOk="0">
                  <a:moveTo>
                    <a:pt x="8761" y="0"/>
                  </a:moveTo>
                  <a:cubicBezTo>
                    <a:pt x="8728" y="0"/>
                    <a:pt x="8696" y="22"/>
                    <a:pt x="8685" y="75"/>
                  </a:cubicBezTo>
                  <a:cubicBezTo>
                    <a:pt x="8685" y="75"/>
                    <a:pt x="8635" y="250"/>
                    <a:pt x="8534" y="552"/>
                  </a:cubicBezTo>
                  <a:cubicBezTo>
                    <a:pt x="8484" y="702"/>
                    <a:pt x="8434" y="903"/>
                    <a:pt x="8334" y="1104"/>
                  </a:cubicBezTo>
                  <a:cubicBezTo>
                    <a:pt x="8258" y="1330"/>
                    <a:pt x="8158" y="1555"/>
                    <a:pt x="8032" y="1806"/>
                  </a:cubicBezTo>
                  <a:cubicBezTo>
                    <a:pt x="7982" y="1932"/>
                    <a:pt x="7932" y="2083"/>
                    <a:pt x="7857" y="2208"/>
                  </a:cubicBezTo>
                  <a:cubicBezTo>
                    <a:pt x="7781" y="2334"/>
                    <a:pt x="7706" y="2484"/>
                    <a:pt x="7631" y="2610"/>
                  </a:cubicBezTo>
                  <a:cubicBezTo>
                    <a:pt x="7505" y="2911"/>
                    <a:pt x="7305" y="3187"/>
                    <a:pt x="7129" y="3463"/>
                  </a:cubicBezTo>
                  <a:cubicBezTo>
                    <a:pt x="7029" y="3614"/>
                    <a:pt x="6928" y="3764"/>
                    <a:pt x="6803" y="3890"/>
                  </a:cubicBezTo>
                  <a:lnTo>
                    <a:pt x="6501" y="4316"/>
                  </a:lnTo>
                  <a:cubicBezTo>
                    <a:pt x="6376" y="4442"/>
                    <a:pt x="6250" y="4592"/>
                    <a:pt x="6100" y="4718"/>
                  </a:cubicBezTo>
                  <a:lnTo>
                    <a:pt x="5999" y="4818"/>
                  </a:lnTo>
                  <a:lnTo>
                    <a:pt x="5949" y="4869"/>
                  </a:lnTo>
                  <a:lnTo>
                    <a:pt x="5924" y="4894"/>
                  </a:lnTo>
                  <a:lnTo>
                    <a:pt x="5723" y="5069"/>
                  </a:lnTo>
                  <a:lnTo>
                    <a:pt x="5497" y="5245"/>
                  </a:lnTo>
                  <a:lnTo>
                    <a:pt x="5447" y="5295"/>
                  </a:lnTo>
                  <a:lnTo>
                    <a:pt x="5422" y="5295"/>
                  </a:lnTo>
                  <a:lnTo>
                    <a:pt x="5297" y="5370"/>
                  </a:lnTo>
                  <a:lnTo>
                    <a:pt x="5046" y="5521"/>
                  </a:lnTo>
                  <a:cubicBezTo>
                    <a:pt x="4970" y="5571"/>
                    <a:pt x="4895" y="5621"/>
                    <a:pt x="4820" y="5647"/>
                  </a:cubicBezTo>
                  <a:lnTo>
                    <a:pt x="4594" y="5772"/>
                  </a:lnTo>
                  <a:lnTo>
                    <a:pt x="4343" y="5872"/>
                  </a:lnTo>
                  <a:cubicBezTo>
                    <a:pt x="4243" y="5898"/>
                    <a:pt x="4167" y="5923"/>
                    <a:pt x="4092" y="5948"/>
                  </a:cubicBezTo>
                  <a:lnTo>
                    <a:pt x="3841" y="6023"/>
                  </a:lnTo>
                  <a:cubicBezTo>
                    <a:pt x="3766" y="6023"/>
                    <a:pt x="3665" y="6073"/>
                    <a:pt x="3590" y="6073"/>
                  </a:cubicBezTo>
                  <a:lnTo>
                    <a:pt x="3339" y="6098"/>
                  </a:lnTo>
                  <a:lnTo>
                    <a:pt x="2862" y="6174"/>
                  </a:lnTo>
                  <a:lnTo>
                    <a:pt x="2385" y="6224"/>
                  </a:lnTo>
                  <a:cubicBezTo>
                    <a:pt x="2235" y="6249"/>
                    <a:pt x="2084" y="6249"/>
                    <a:pt x="1959" y="6249"/>
                  </a:cubicBezTo>
                  <a:cubicBezTo>
                    <a:pt x="1682" y="6249"/>
                    <a:pt x="1431" y="6274"/>
                    <a:pt x="1206" y="6274"/>
                  </a:cubicBezTo>
                  <a:lnTo>
                    <a:pt x="603" y="6224"/>
                  </a:lnTo>
                  <a:cubicBezTo>
                    <a:pt x="453" y="6199"/>
                    <a:pt x="327" y="6199"/>
                    <a:pt x="227" y="6199"/>
                  </a:cubicBezTo>
                  <a:lnTo>
                    <a:pt x="101" y="6199"/>
                  </a:lnTo>
                  <a:cubicBezTo>
                    <a:pt x="51" y="6199"/>
                    <a:pt x="26" y="6224"/>
                    <a:pt x="26" y="6274"/>
                  </a:cubicBezTo>
                  <a:cubicBezTo>
                    <a:pt x="1" y="6324"/>
                    <a:pt x="26" y="6349"/>
                    <a:pt x="76" y="6374"/>
                  </a:cubicBezTo>
                  <a:lnTo>
                    <a:pt x="227" y="6400"/>
                  </a:lnTo>
                  <a:cubicBezTo>
                    <a:pt x="302" y="6400"/>
                    <a:pt x="428" y="6425"/>
                    <a:pt x="603" y="6425"/>
                  </a:cubicBezTo>
                  <a:lnTo>
                    <a:pt x="1180" y="6500"/>
                  </a:lnTo>
                  <a:lnTo>
                    <a:pt x="2410" y="6500"/>
                  </a:lnTo>
                  <a:lnTo>
                    <a:pt x="2887" y="6450"/>
                  </a:lnTo>
                  <a:lnTo>
                    <a:pt x="3389" y="6400"/>
                  </a:lnTo>
                  <a:lnTo>
                    <a:pt x="3640" y="6374"/>
                  </a:lnTo>
                  <a:cubicBezTo>
                    <a:pt x="3741" y="6349"/>
                    <a:pt x="3816" y="6324"/>
                    <a:pt x="3916" y="6299"/>
                  </a:cubicBezTo>
                  <a:lnTo>
                    <a:pt x="4167" y="6249"/>
                  </a:lnTo>
                  <a:cubicBezTo>
                    <a:pt x="4268" y="6224"/>
                    <a:pt x="4343" y="6174"/>
                    <a:pt x="4443" y="6149"/>
                  </a:cubicBezTo>
                  <a:lnTo>
                    <a:pt x="4694" y="6048"/>
                  </a:lnTo>
                  <a:lnTo>
                    <a:pt x="4970" y="5923"/>
                  </a:lnTo>
                  <a:cubicBezTo>
                    <a:pt x="5146" y="5847"/>
                    <a:pt x="5297" y="5747"/>
                    <a:pt x="5472" y="5647"/>
                  </a:cubicBezTo>
                  <a:lnTo>
                    <a:pt x="5573" y="5571"/>
                  </a:lnTo>
                  <a:lnTo>
                    <a:pt x="5598" y="5546"/>
                  </a:lnTo>
                  <a:lnTo>
                    <a:pt x="5648" y="5546"/>
                  </a:lnTo>
                  <a:lnTo>
                    <a:pt x="5698" y="5496"/>
                  </a:lnTo>
                  <a:lnTo>
                    <a:pt x="5924" y="5320"/>
                  </a:lnTo>
                  <a:lnTo>
                    <a:pt x="6125" y="5145"/>
                  </a:lnTo>
                  <a:lnTo>
                    <a:pt x="6150" y="5120"/>
                  </a:lnTo>
                  <a:lnTo>
                    <a:pt x="6200" y="5094"/>
                  </a:lnTo>
                  <a:lnTo>
                    <a:pt x="6225" y="5044"/>
                  </a:lnTo>
                  <a:lnTo>
                    <a:pt x="6326" y="4944"/>
                  </a:lnTo>
                  <a:lnTo>
                    <a:pt x="6727" y="4542"/>
                  </a:lnTo>
                  <a:cubicBezTo>
                    <a:pt x="6853" y="4392"/>
                    <a:pt x="6953" y="4241"/>
                    <a:pt x="7079" y="4090"/>
                  </a:cubicBezTo>
                  <a:cubicBezTo>
                    <a:pt x="7179" y="3940"/>
                    <a:pt x="7280" y="3789"/>
                    <a:pt x="7380" y="3639"/>
                  </a:cubicBezTo>
                  <a:cubicBezTo>
                    <a:pt x="7556" y="3363"/>
                    <a:pt x="7731" y="3061"/>
                    <a:pt x="7882" y="2760"/>
                  </a:cubicBezTo>
                  <a:lnTo>
                    <a:pt x="8108" y="2334"/>
                  </a:lnTo>
                  <a:lnTo>
                    <a:pt x="8283" y="1907"/>
                  </a:lnTo>
                  <a:cubicBezTo>
                    <a:pt x="8384" y="1656"/>
                    <a:pt x="8459" y="1405"/>
                    <a:pt x="8560" y="1179"/>
                  </a:cubicBezTo>
                  <a:cubicBezTo>
                    <a:pt x="8635" y="978"/>
                    <a:pt x="8685" y="777"/>
                    <a:pt x="8735" y="627"/>
                  </a:cubicBezTo>
                  <a:cubicBezTo>
                    <a:pt x="8811" y="301"/>
                    <a:pt x="8861" y="125"/>
                    <a:pt x="8861" y="125"/>
                  </a:cubicBezTo>
                  <a:lnTo>
                    <a:pt x="8836" y="100"/>
                  </a:lnTo>
                  <a:cubicBezTo>
                    <a:pt x="8850" y="42"/>
                    <a:pt x="8806" y="0"/>
                    <a:pt x="8761" y="0"/>
                  </a:cubicBezTo>
                  <a:close/>
                </a:path>
              </a:pathLst>
            </a:custGeom>
            <a:solidFill>
              <a:srgbClr val="FCA0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0"/>
            <p:cNvSpPr/>
            <p:nvPr/>
          </p:nvSpPr>
          <p:spPr>
            <a:xfrm>
              <a:off x="6805850" y="3979075"/>
              <a:ext cx="60875" cy="45225"/>
            </a:xfrm>
            <a:custGeom>
              <a:avLst/>
              <a:gdLst/>
              <a:ahLst/>
              <a:cxnLst/>
              <a:rect l="l" t="t" r="r" b="b"/>
              <a:pathLst>
                <a:path w="2435" h="1809" extrusionOk="0">
                  <a:moveTo>
                    <a:pt x="527" y="1"/>
                  </a:moveTo>
                  <a:cubicBezTo>
                    <a:pt x="427" y="1"/>
                    <a:pt x="352" y="26"/>
                    <a:pt x="276" y="76"/>
                  </a:cubicBezTo>
                  <a:lnTo>
                    <a:pt x="201" y="101"/>
                  </a:lnTo>
                  <a:lnTo>
                    <a:pt x="126" y="177"/>
                  </a:lnTo>
                  <a:cubicBezTo>
                    <a:pt x="76" y="227"/>
                    <a:pt x="51" y="277"/>
                    <a:pt x="25" y="327"/>
                  </a:cubicBezTo>
                  <a:lnTo>
                    <a:pt x="0" y="428"/>
                  </a:lnTo>
                  <a:lnTo>
                    <a:pt x="0" y="453"/>
                  </a:lnTo>
                  <a:lnTo>
                    <a:pt x="0" y="528"/>
                  </a:lnTo>
                  <a:cubicBezTo>
                    <a:pt x="25" y="603"/>
                    <a:pt x="51" y="679"/>
                    <a:pt x="101" y="729"/>
                  </a:cubicBezTo>
                  <a:cubicBezTo>
                    <a:pt x="176" y="829"/>
                    <a:pt x="251" y="930"/>
                    <a:pt x="352" y="1005"/>
                  </a:cubicBezTo>
                  <a:cubicBezTo>
                    <a:pt x="452" y="1080"/>
                    <a:pt x="527" y="1130"/>
                    <a:pt x="653" y="1206"/>
                  </a:cubicBezTo>
                  <a:cubicBezTo>
                    <a:pt x="753" y="1256"/>
                    <a:pt x="854" y="1306"/>
                    <a:pt x="954" y="1356"/>
                  </a:cubicBezTo>
                  <a:cubicBezTo>
                    <a:pt x="1054" y="1407"/>
                    <a:pt x="1155" y="1457"/>
                    <a:pt x="1280" y="1507"/>
                  </a:cubicBezTo>
                  <a:cubicBezTo>
                    <a:pt x="1456" y="1582"/>
                    <a:pt x="1632" y="1632"/>
                    <a:pt x="1833" y="1683"/>
                  </a:cubicBezTo>
                  <a:cubicBezTo>
                    <a:pt x="1958" y="1733"/>
                    <a:pt x="2084" y="1758"/>
                    <a:pt x="2234" y="1783"/>
                  </a:cubicBezTo>
                  <a:lnTo>
                    <a:pt x="2385" y="1808"/>
                  </a:lnTo>
                  <a:cubicBezTo>
                    <a:pt x="2410" y="1808"/>
                    <a:pt x="2410" y="1783"/>
                    <a:pt x="2435" y="1783"/>
                  </a:cubicBezTo>
                  <a:cubicBezTo>
                    <a:pt x="2435" y="1758"/>
                    <a:pt x="2435" y="1733"/>
                    <a:pt x="2435" y="1733"/>
                  </a:cubicBezTo>
                  <a:lnTo>
                    <a:pt x="2284" y="1658"/>
                  </a:lnTo>
                  <a:cubicBezTo>
                    <a:pt x="2184" y="1607"/>
                    <a:pt x="2058" y="1557"/>
                    <a:pt x="1908" y="1482"/>
                  </a:cubicBezTo>
                  <a:lnTo>
                    <a:pt x="1682" y="1381"/>
                  </a:lnTo>
                  <a:lnTo>
                    <a:pt x="1406" y="1256"/>
                  </a:lnTo>
                  <a:cubicBezTo>
                    <a:pt x="1331" y="1206"/>
                    <a:pt x="1230" y="1156"/>
                    <a:pt x="1130" y="1105"/>
                  </a:cubicBezTo>
                  <a:cubicBezTo>
                    <a:pt x="1029" y="1055"/>
                    <a:pt x="929" y="980"/>
                    <a:pt x="854" y="930"/>
                  </a:cubicBezTo>
                  <a:cubicBezTo>
                    <a:pt x="678" y="829"/>
                    <a:pt x="502" y="704"/>
                    <a:pt x="377" y="578"/>
                  </a:cubicBezTo>
                  <a:cubicBezTo>
                    <a:pt x="352" y="553"/>
                    <a:pt x="352" y="528"/>
                    <a:pt x="327" y="503"/>
                  </a:cubicBezTo>
                  <a:lnTo>
                    <a:pt x="327" y="453"/>
                  </a:lnTo>
                  <a:cubicBezTo>
                    <a:pt x="327" y="453"/>
                    <a:pt x="327" y="428"/>
                    <a:pt x="327" y="403"/>
                  </a:cubicBezTo>
                  <a:cubicBezTo>
                    <a:pt x="327" y="377"/>
                    <a:pt x="352" y="352"/>
                    <a:pt x="352" y="327"/>
                  </a:cubicBezTo>
                  <a:cubicBezTo>
                    <a:pt x="377" y="327"/>
                    <a:pt x="377" y="302"/>
                    <a:pt x="377" y="302"/>
                  </a:cubicBezTo>
                  <a:lnTo>
                    <a:pt x="427" y="277"/>
                  </a:lnTo>
                  <a:cubicBezTo>
                    <a:pt x="477" y="227"/>
                    <a:pt x="552" y="202"/>
                    <a:pt x="603" y="177"/>
                  </a:cubicBezTo>
                  <a:cubicBezTo>
                    <a:pt x="653" y="177"/>
                    <a:pt x="728" y="152"/>
                    <a:pt x="753" y="152"/>
                  </a:cubicBezTo>
                  <a:lnTo>
                    <a:pt x="904" y="126"/>
                  </a:lnTo>
                  <a:cubicBezTo>
                    <a:pt x="904" y="101"/>
                    <a:pt x="904" y="101"/>
                    <a:pt x="904" y="76"/>
                  </a:cubicBezTo>
                  <a:cubicBezTo>
                    <a:pt x="904" y="51"/>
                    <a:pt x="904" y="26"/>
                    <a:pt x="879" y="26"/>
                  </a:cubicBezTo>
                  <a:cubicBezTo>
                    <a:pt x="829" y="1"/>
                    <a:pt x="753" y="1"/>
                    <a:pt x="703" y="1"/>
                  </a:cubicBezTo>
                  <a:close/>
                </a:path>
              </a:pathLst>
            </a:custGeom>
            <a:solidFill>
              <a:srgbClr val="AF6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0"/>
            <p:cNvSpPr/>
            <p:nvPr/>
          </p:nvSpPr>
          <p:spPr>
            <a:xfrm>
              <a:off x="6672200" y="3906300"/>
              <a:ext cx="82850" cy="63400"/>
            </a:xfrm>
            <a:custGeom>
              <a:avLst/>
              <a:gdLst/>
              <a:ahLst/>
              <a:cxnLst/>
              <a:rect l="l" t="t" r="r" b="b"/>
              <a:pathLst>
                <a:path w="3314" h="2536" extrusionOk="0">
                  <a:moveTo>
                    <a:pt x="76" y="1"/>
                  </a:moveTo>
                  <a:cubicBezTo>
                    <a:pt x="25" y="1"/>
                    <a:pt x="0" y="51"/>
                    <a:pt x="25" y="101"/>
                  </a:cubicBezTo>
                  <a:lnTo>
                    <a:pt x="50" y="151"/>
                  </a:lnTo>
                  <a:cubicBezTo>
                    <a:pt x="50" y="176"/>
                    <a:pt x="76" y="226"/>
                    <a:pt x="101" y="252"/>
                  </a:cubicBezTo>
                  <a:cubicBezTo>
                    <a:pt x="176" y="402"/>
                    <a:pt x="251" y="528"/>
                    <a:pt x="352" y="653"/>
                  </a:cubicBezTo>
                  <a:cubicBezTo>
                    <a:pt x="477" y="829"/>
                    <a:pt x="628" y="1004"/>
                    <a:pt x="778" y="1155"/>
                  </a:cubicBezTo>
                  <a:cubicBezTo>
                    <a:pt x="879" y="1255"/>
                    <a:pt x="954" y="1331"/>
                    <a:pt x="1054" y="1406"/>
                  </a:cubicBezTo>
                  <a:cubicBezTo>
                    <a:pt x="1155" y="1481"/>
                    <a:pt x="1255" y="1582"/>
                    <a:pt x="1381" y="1632"/>
                  </a:cubicBezTo>
                  <a:lnTo>
                    <a:pt x="1682" y="1858"/>
                  </a:lnTo>
                  <a:cubicBezTo>
                    <a:pt x="1782" y="1933"/>
                    <a:pt x="1883" y="1983"/>
                    <a:pt x="2008" y="2034"/>
                  </a:cubicBezTo>
                  <a:cubicBezTo>
                    <a:pt x="2184" y="2134"/>
                    <a:pt x="2385" y="2234"/>
                    <a:pt x="2585" y="2310"/>
                  </a:cubicBezTo>
                  <a:cubicBezTo>
                    <a:pt x="2962" y="2460"/>
                    <a:pt x="3188" y="2536"/>
                    <a:pt x="3188" y="2536"/>
                  </a:cubicBezTo>
                  <a:cubicBezTo>
                    <a:pt x="3238" y="2536"/>
                    <a:pt x="3288" y="2536"/>
                    <a:pt x="3288" y="2485"/>
                  </a:cubicBezTo>
                  <a:cubicBezTo>
                    <a:pt x="3313" y="2460"/>
                    <a:pt x="3288" y="2410"/>
                    <a:pt x="3263" y="2385"/>
                  </a:cubicBezTo>
                  <a:cubicBezTo>
                    <a:pt x="3263" y="2385"/>
                    <a:pt x="3037" y="2259"/>
                    <a:pt x="2711" y="2109"/>
                  </a:cubicBezTo>
                  <a:cubicBezTo>
                    <a:pt x="2611" y="2059"/>
                    <a:pt x="2535" y="2008"/>
                    <a:pt x="2435" y="1958"/>
                  </a:cubicBezTo>
                  <a:cubicBezTo>
                    <a:pt x="2360" y="1908"/>
                    <a:pt x="2259" y="1833"/>
                    <a:pt x="2159" y="1783"/>
                  </a:cubicBezTo>
                  <a:cubicBezTo>
                    <a:pt x="2033" y="1732"/>
                    <a:pt x="1933" y="1682"/>
                    <a:pt x="1832" y="1607"/>
                  </a:cubicBezTo>
                  <a:lnTo>
                    <a:pt x="1531" y="1406"/>
                  </a:lnTo>
                  <a:cubicBezTo>
                    <a:pt x="1431" y="1331"/>
                    <a:pt x="1330" y="1255"/>
                    <a:pt x="1230" y="1180"/>
                  </a:cubicBezTo>
                  <a:cubicBezTo>
                    <a:pt x="1130" y="1105"/>
                    <a:pt x="1029" y="1030"/>
                    <a:pt x="954" y="954"/>
                  </a:cubicBezTo>
                  <a:cubicBezTo>
                    <a:pt x="879" y="879"/>
                    <a:pt x="803" y="804"/>
                    <a:pt x="728" y="728"/>
                  </a:cubicBezTo>
                  <a:cubicBezTo>
                    <a:pt x="653" y="653"/>
                    <a:pt x="578" y="578"/>
                    <a:pt x="527" y="503"/>
                  </a:cubicBezTo>
                  <a:cubicBezTo>
                    <a:pt x="452" y="427"/>
                    <a:pt x="402" y="377"/>
                    <a:pt x="352" y="327"/>
                  </a:cubicBezTo>
                  <a:lnTo>
                    <a:pt x="251" y="176"/>
                  </a:lnTo>
                  <a:cubicBezTo>
                    <a:pt x="201" y="126"/>
                    <a:pt x="176" y="76"/>
                    <a:pt x="151" y="26"/>
                  </a:cubicBezTo>
                  <a:cubicBezTo>
                    <a:pt x="126" y="1"/>
                    <a:pt x="101" y="1"/>
                    <a:pt x="76" y="1"/>
                  </a:cubicBezTo>
                  <a:close/>
                </a:path>
              </a:pathLst>
            </a:custGeom>
            <a:solidFill>
              <a:srgbClr val="FCA0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0"/>
            <p:cNvSpPr/>
            <p:nvPr/>
          </p:nvSpPr>
          <p:spPr>
            <a:xfrm>
              <a:off x="7021075" y="3355925"/>
              <a:ext cx="69675" cy="59725"/>
            </a:xfrm>
            <a:custGeom>
              <a:avLst/>
              <a:gdLst/>
              <a:ahLst/>
              <a:cxnLst/>
              <a:rect l="l" t="t" r="r" b="b"/>
              <a:pathLst>
                <a:path w="2787" h="2389" extrusionOk="0">
                  <a:moveTo>
                    <a:pt x="1193" y="1"/>
                  </a:moveTo>
                  <a:cubicBezTo>
                    <a:pt x="583" y="1"/>
                    <a:pt x="0" y="472"/>
                    <a:pt x="0" y="1184"/>
                  </a:cubicBezTo>
                  <a:cubicBezTo>
                    <a:pt x="0" y="1836"/>
                    <a:pt x="527" y="2363"/>
                    <a:pt x="1180" y="2388"/>
                  </a:cubicBezTo>
                  <a:cubicBezTo>
                    <a:pt x="2234" y="2388"/>
                    <a:pt x="2786" y="1108"/>
                    <a:pt x="2033" y="355"/>
                  </a:cubicBezTo>
                  <a:cubicBezTo>
                    <a:pt x="1788" y="110"/>
                    <a:pt x="1488" y="1"/>
                    <a:pt x="1193" y="1"/>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0"/>
            <p:cNvSpPr/>
            <p:nvPr/>
          </p:nvSpPr>
          <p:spPr>
            <a:xfrm>
              <a:off x="6721125" y="3343375"/>
              <a:ext cx="69675" cy="59725"/>
            </a:xfrm>
            <a:custGeom>
              <a:avLst/>
              <a:gdLst/>
              <a:ahLst/>
              <a:cxnLst/>
              <a:rect l="l" t="t" r="r" b="b"/>
              <a:pathLst>
                <a:path w="2787" h="2389" extrusionOk="0">
                  <a:moveTo>
                    <a:pt x="1205" y="1"/>
                  </a:moveTo>
                  <a:cubicBezTo>
                    <a:pt x="595" y="1"/>
                    <a:pt x="1" y="472"/>
                    <a:pt x="1" y="1184"/>
                  </a:cubicBezTo>
                  <a:cubicBezTo>
                    <a:pt x="1" y="1836"/>
                    <a:pt x="528" y="2388"/>
                    <a:pt x="1181" y="2388"/>
                  </a:cubicBezTo>
                  <a:cubicBezTo>
                    <a:pt x="2260" y="2388"/>
                    <a:pt x="2787" y="1108"/>
                    <a:pt x="2034" y="355"/>
                  </a:cubicBezTo>
                  <a:cubicBezTo>
                    <a:pt x="1797" y="110"/>
                    <a:pt x="1499" y="1"/>
                    <a:pt x="1205" y="1"/>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0"/>
            <p:cNvSpPr/>
            <p:nvPr/>
          </p:nvSpPr>
          <p:spPr>
            <a:xfrm>
              <a:off x="6852275" y="3377975"/>
              <a:ext cx="80975" cy="60600"/>
            </a:xfrm>
            <a:custGeom>
              <a:avLst/>
              <a:gdLst/>
              <a:ahLst/>
              <a:cxnLst/>
              <a:rect l="l" t="t" r="r" b="b"/>
              <a:pathLst>
                <a:path w="3239" h="2424" extrusionOk="0">
                  <a:moveTo>
                    <a:pt x="1657" y="0"/>
                  </a:moveTo>
                  <a:cubicBezTo>
                    <a:pt x="1582" y="0"/>
                    <a:pt x="1507" y="26"/>
                    <a:pt x="1431" y="26"/>
                  </a:cubicBezTo>
                  <a:cubicBezTo>
                    <a:pt x="1256" y="51"/>
                    <a:pt x="1105" y="101"/>
                    <a:pt x="954" y="151"/>
                  </a:cubicBezTo>
                  <a:cubicBezTo>
                    <a:pt x="929" y="176"/>
                    <a:pt x="879" y="201"/>
                    <a:pt x="829" y="226"/>
                  </a:cubicBezTo>
                  <a:lnTo>
                    <a:pt x="754" y="276"/>
                  </a:lnTo>
                  <a:cubicBezTo>
                    <a:pt x="703" y="276"/>
                    <a:pt x="678" y="302"/>
                    <a:pt x="653" y="327"/>
                  </a:cubicBezTo>
                  <a:lnTo>
                    <a:pt x="553" y="402"/>
                  </a:lnTo>
                  <a:cubicBezTo>
                    <a:pt x="302" y="603"/>
                    <a:pt x="126" y="879"/>
                    <a:pt x="51" y="1180"/>
                  </a:cubicBezTo>
                  <a:cubicBezTo>
                    <a:pt x="1" y="1306"/>
                    <a:pt x="1" y="1456"/>
                    <a:pt x="1" y="1582"/>
                  </a:cubicBezTo>
                  <a:cubicBezTo>
                    <a:pt x="1" y="1757"/>
                    <a:pt x="26" y="1958"/>
                    <a:pt x="76" y="2134"/>
                  </a:cubicBezTo>
                  <a:cubicBezTo>
                    <a:pt x="101" y="2209"/>
                    <a:pt x="101" y="2259"/>
                    <a:pt x="151" y="2335"/>
                  </a:cubicBezTo>
                  <a:cubicBezTo>
                    <a:pt x="161" y="2396"/>
                    <a:pt x="209" y="2424"/>
                    <a:pt x="258" y="2424"/>
                  </a:cubicBezTo>
                  <a:cubicBezTo>
                    <a:pt x="330" y="2424"/>
                    <a:pt x="407" y="2364"/>
                    <a:pt x="377" y="2259"/>
                  </a:cubicBezTo>
                  <a:cubicBezTo>
                    <a:pt x="377" y="2259"/>
                    <a:pt x="402" y="2259"/>
                    <a:pt x="377" y="2234"/>
                  </a:cubicBezTo>
                  <a:cubicBezTo>
                    <a:pt x="352" y="2184"/>
                    <a:pt x="352" y="2159"/>
                    <a:pt x="352" y="2084"/>
                  </a:cubicBezTo>
                  <a:cubicBezTo>
                    <a:pt x="352" y="1933"/>
                    <a:pt x="352" y="1757"/>
                    <a:pt x="352" y="1607"/>
                  </a:cubicBezTo>
                  <a:cubicBezTo>
                    <a:pt x="377" y="1506"/>
                    <a:pt x="402" y="1406"/>
                    <a:pt x="427" y="1306"/>
                  </a:cubicBezTo>
                  <a:cubicBezTo>
                    <a:pt x="477" y="1205"/>
                    <a:pt x="528" y="1105"/>
                    <a:pt x="578" y="1029"/>
                  </a:cubicBezTo>
                  <a:cubicBezTo>
                    <a:pt x="653" y="929"/>
                    <a:pt x="728" y="854"/>
                    <a:pt x="804" y="778"/>
                  </a:cubicBezTo>
                  <a:lnTo>
                    <a:pt x="879" y="728"/>
                  </a:lnTo>
                  <a:cubicBezTo>
                    <a:pt x="904" y="703"/>
                    <a:pt x="929" y="703"/>
                    <a:pt x="954" y="678"/>
                  </a:cubicBezTo>
                  <a:lnTo>
                    <a:pt x="1055" y="628"/>
                  </a:lnTo>
                  <a:lnTo>
                    <a:pt x="1130" y="603"/>
                  </a:lnTo>
                  <a:cubicBezTo>
                    <a:pt x="1256" y="553"/>
                    <a:pt x="1381" y="502"/>
                    <a:pt x="1507" y="502"/>
                  </a:cubicBezTo>
                  <a:lnTo>
                    <a:pt x="1682" y="477"/>
                  </a:lnTo>
                  <a:lnTo>
                    <a:pt x="1858" y="477"/>
                  </a:lnTo>
                  <a:cubicBezTo>
                    <a:pt x="1958" y="477"/>
                    <a:pt x="2059" y="502"/>
                    <a:pt x="2184" y="527"/>
                  </a:cubicBezTo>
                  <a:cubicBezTo>
                    <a:pt x="2285" y="553"/>
                    <a:pt x="2360" y="603"/>
                    <a:pt x="2460" y="653"/>
                  </a:cubicBezTo>
                  <a:cubicBezTo>
                    <a:pt x="2611" y="728"/>
                    <a:pt x="2736" y="829"/>
                    <a:pt x="2862" y="929"/>
                  </a:cubicBezTo>
                  <a:lnTo>
                    <a:pt x="2962" y="1029"/>
                  </a:lnTo>
                  <a:lnTo>
                    <a:pt x="2987" y="1055"/>
                  </a:lnTo>
                  <a:lnTo>
                    <a:pt x="2987" y="1029"/>
                  </a:lnTo>
                  <a:cubicBezTo>
                    <a:pt x="3017" y="1059"/>
                    <a:pt x="3046" y="1071"/>
                    <a:pt x="3076" y="1071"/>
                  </a:cubicBezTo>
                  <a:cubicBezTo>
                    <a:pt x="3096" y="1071"/>
                    <a:pt x="3117" y="1065"/>
                    <a:pt x="3138" y="1055"/>
                  </a:cubicBezTo>
                  <a:cubicBezTo>
                    <a:pt x="3213" y="1029"/>
                    <a:pt x="3238" y="954"/>
                    <a:pt x="3188" y="904"/>
                  </a:cubicBezTo>
                  <a:lnTo>
                    <a:pt x="3163" y="854"/>
                  </a:lnTo>
                  <a:cubicBezTo>
                    <a:pt x="3138" y="804"/>
                    <a:pt x="3113" y="753"/>
                    <a:pt x="3088" y="703"/>
                  </a:cubicBezTo>
                  <a:cubicBezTo>
                    <a:pt x="2962" y="553"/>
                    <a:pt x="2812" y="427"/>
                    <a:pt x="2661" y="302"/>
                  </a:cubicBezTo>
                  <a:cubicBezTo>
                    <a:pt x="2561" y="226"/>
                    <a:pt x="2460" y="176"/>
                    <a:pt x="2335" y="126"/>
                  </a:cubicBezTo>
                  <a:cubicBezTo>
                    <a:pt x="2184" y="76"/>
                    <a:pt x="2059" y="26"/>
                    <a:pt x="1908" y="0"/>
                  </a:cubicBezTo>
                  <a:close/>
                </a:path>
              </a:pathLst>
            </a:custGeom>
            <a:solidFill>
              <a:srgbClr val="9C71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0"/>
            <p:cNvSpPr/>
            <p:nvPr/>
          </p:nvSpPr>
          <p:spPr>
            <a:xfrm>
              <a:off x="6855425" y="3490050"/>
              <a:ext cx="94125" cy="32475"/>
            </a:xfrm>
            <a:custGeom>
              <a:avLst/>
              <a:gdLst/>
              <a:ahLst/>
              <a:cxnLst/>
              <a:rect l="l" t="t" r="r" b="b"/>
              <a:pathLst>
                <a:path w="3765" h="1299" extrusionOk="0">
                  <a:moveTo>
                    <a:pt x="1991" y="1"/>
                  </a:moveTo>
                  <a:cubicBezTo>
                    <a:pt x="881" y="1"/>
                    <a:pt x="50" y="763"/>
                    <a:pt x="50" y="763"/>
                  </a:cubicBezTo>
                  <a:lnTo>
                    <a:pt x="0" y="863"/>
                  </a:lnTo>
                  <a:cubicBezTo>
                    <a:pt x="527" y="1114"/>
                    <a:pt x="1079" y="1265"/>
                    <a:pt x="1657" y="1290"/>
                  </a:cubicBezTo>
                  <a:cubicBezTo>
                    <a:pt x="1740" y="1296"/>
                    <a:pt x="1824" y="1298"/>
                    <a:pt x="1907" y="1298"/>
                  </a:cubicBezTo>
                  <a:cubicBezTo>
                    <a:pt x="2570" y="1298"/>
                    <a:pt x="3207" y="1120"/>
                    <a:pt x="3765" y="763"/>
                  </a:cubicBezTo>
                  <a:lnTo>
                    <a:pt x="3740" y="713"/>
                  </a:lnTo>
                  <a:cubicBezTo>
                    <a:pt x="3133" y="180"/>
                    <a:pt x="2529" y="1"/>
                    <a:pt x="1991" y="1"/>
                  </a:cubicBezTo>
                  <a:close/>
                </a:path>
              </a:pathLst>
            </a:custGeom>
            <a:solidFill>
              <a:srgbClr val="E561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0"/>
            <p:cNvSpPr/>
            <p:nvPr/>
          </p:nvSpPr>
          <p:spPr>
            <a:xfrm>
              <a:off x="6810875" y="3445750"/>
              <a:ext cx="175075" cy="65900"/>
            </a:xfrm>
            <a:custGeom>
              <a:avLst/>
              <a:gdLst/>
              <a:ahLst/>
              <a:cxnLst/>
              <a:rect l="l" t="t" r="r" b="b"/>
              <a:pathLst>
                <a:path w="7003" h="2636" extrusionOk="0">
                  <a:moveTo>
                    <a:pt x="5885" y="0"/>
                  </a:moveTo>
                  <a:cubicBezTo>
                    <a:pt x="5255" y="0"/>
                    <a:pt x="4474" y="592"/>
                    <a:pt x="3263" y="628"/>
                  </a:cubicBezTo>
                  <a:cubicBezTo>
                    <a:pt x="3237" y="629"/>
                    <a:pt x="3211" y="629"/>
                    <a:pt x="3186" y="629"/>
                  </a:cubicBezTo>
                  <a:cubicBezTo>
                    <a:pt x="2327" y="629"/>
                    <a:pt x="1682" y="20"/>
                    <a:pt x="1101" y="20"/>
                  </a:cubicBezTo>
                  <a:cubicBezTo>
                    <a:pt x="913" y="20"/>
                    <a:pt x="732" y="83"/>
                    <a:pt x="552" y="251"/>
                  </a:cubicBezTo>
                  <a:cubicBezTo>
                    <a:pt x="0" y="778"/>
                    <a:pt x="527" y="1983"/>
                    <a:pt x="1782" y="2635"/>
                  </a:cubicBezTo>
                  <a:lnTo>
                    <a:pt x="1832" y="2560"/>
                  </a:lnTo>
                  <a:cubicBezTo>
                    <a:pt x="1832" y="2560"/>
                    <a:pt x="2671" y="1779"/>
                    <a:pt x="3789" y="1779"/>
                  </a:cubicBezTo>
                  <a:cubicBezTo>
                    <a:pt x="4323" y="1779"/>
                    <a:pt x="4921" y="1957"/>
                    <a:pt x="5522" y="2485"/>
                  </a:cubicBezTo>
                  <a:lnTo>
                    <a:pt x="5547" y="2535"/>
                  </a:lnTo>
                  <a:cubicBezTo>
                    <a:pt x="6551" y="1882"/>
                    <a:pt x="7003" y="828"/>
                    <a:pt x="6601" y="377"/>
                  </a:cubicBezTo>
                  <a:cubicBezTo>
                    <a:pt x="6375" y="100"/>
                    <a:pt x="6143" y="0"/>
                    <a:pt x="5885"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0"/>
            <p:cNvSpPr/>
            <p:nvPr/>
          </p:nvSpPr>
          <p:spPr>
            <a:xfrm>
              <a:off x="7142175" y="3369200"/>
              <a:ext cx="73425" cy="20100"/>
            </a:xfrm>
            <a:custGeom>
              <a:avLst/>
              <a:gdLst/>
              <a:ahLst/>
              <a:cxnLst/>
              <a:rect l="l" t="t" r="r" b="b"/>
              <a:pathLst>
                <a:path w="2937" h="804" extrusionOk="0">
                  <a:moveTo>
                    <a:pt x="678" y="0"/>
                  </a:moveTo>
                  <a:cubicBezTo>
                    <a:pt x="452" y="0"/>
                    <a:pt x="301" y="25"/>
                    <a:pt x="301" y="25"/>
                  </a:cubicBezTo>
                  <a:cubicBezTo>
                    <a:pt x="176" y="25"/>
                    <a:pt x="76" y="126"/>
                    <a:pt x="50" y="251"/>
                  </a:cubicBezTo>
                  <a:cubicBezTo>
                    <a:pt x="0" y="402"/>
                    <a:pt x="101" y="552"/>
                    <a:pt x="251" y="602"/>
                  </a:cubicBezTo>
                  <a:cubicBezTo>
                    <a:pt x="251" y="602"/>
                    <a:pt x="402" y="653"/>
                    <a:pt x="628" y="678"/>
                  </a:cubicBezTo>
                  <a:cubicBezTo>
                    <a:pt x="904" y="728"/>
                    <a:pt x="1180" y="778"/>
                    <a:pt x="1456" y="803"/>
                  </a:cubicBezTo>
                  <a:lnTo>
                    <a:pt x="2309" y="803"/>
                  </a:lnTo>
                  <a:cubicBezTo>
                    <a:pt x="2435" y="778"/>
                    <a:pt x="2560" y="778"/>
                    <a:pt x="2711" y="753"/>
                  </a:cubicBezTo>
                  <a:cubicBezTo>
                    <a:pt x="2786" y="728"/>
                    <a:pt x="2862" y="678"/>
                    <a:pt x="2887" y="602"/>
                  </a:cubicBezTo>
                  <a:cubicBezTo>
                    <a:pt x="2937" y="477"/>
                    <a:pt x="2862" y="326"/>
                    <a:pt x="2736" y="276"/>
                  </a:cubicBezTo>
                  <a:cubicBezTo>
                    <a:pt x="2736" y="276"/>
                    <a:pt x="2585" y="226"/>
                    <a:pt x="2360" y="176"/>
                  </a:cubicBezTo>
                  <a:cubicBezTo>
                    <a:pt x="2083" y="126"/>
                    <a:pt x="1807" y="75"/>
                    <a:pt x="1531" y="50"/>
                  </a:cubicBezTo>
                  <a:cubicBezTo>
                    <a:pt x="1230" y="0"/>
                    <a:pt x="904" y="0"/>
                    <a:pt x="678" y="0"/>
                  </a:cubicBezTo>
                  <a:close/>
                </a:path>
              </a:pathLst>
            </a:custGeom>
            <a:solidFill>
              <a:srgbClr val="45A8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0"/>
            <p:cNvSpPr/>
            <p:nvPr/>
          </p:nvSpPr>
          <p:spPr>
            <a:xfrm>
              <a:off x="7215575" y="3409550"/>
              <a:ext cx="75325" cy="43350"/>
            </a:xfrm>
            <a:custGeom>
              <a:avLst/>
              <a:gdLst/>
              <a:ahLst/>
              <a:cxnLst/>
              <a:rect l="l" t="t" r="r" b="b"/>
              <a:pathLst>
                <a:path w="3013" h="1734" extrusionOk="0">
                  <a:moveTo>
                    <a:pt x="1568" y="1"/>
                  </a:moveTo>
                  <a:cubicBezTo>
                    <a:pt x="1506" y="1"/>
                    <a:pt x="1444" y="7"/>
                    <a:pt x="1381" y="17"/>
                  </a:cubicBezTo>
                  <a:cubicBezTo>
                    <a:pt x="1080" y="43"/>
                    <a:pt x="829" y="168"/>
                    <a:pt x="603" y="344"/>
                  </a:cubicBezTo>
                  <a:cubicBezTo>
                    <a:pt x="402" y="494"/>
                    <a:pt x="252" y="695"/>
                    <a:pt x="151" y="896"/>
                  </a:cubicBezTo>
                  <a:cubicBezTo>
                    <a:pt x="51" y="1072"/>
                    <a:pt x="1" y="1247"/>
                    <a:pt x="1" y="1423"/>
                  </a:cubicBezTo>
                  <a:cubicBezTo>
                    <a:pt x="1" y="1473"/>
                    <a:pt x="1" y="1523"/>
                    <a:pt x="26" y="1599"/>
                  </a:cubicBezTo>
                  <a:cubicBezTo>
                    <a:pt x="26" y="1599"/>
                    <a:pt x="26" y="1624"/>
                    <a:pt x="26" y="1624"/>
                  </a:cubicBezTo>
                  <a:cubicBezTo>
                    <a:pt x="48" y="1699"/>
                    <a:pt x="106" y="1733"/>
                    <a:pt x="164" y="1733"/>
                  </a:cubicBezTo>
                  <a:cubicBezTo>
                    <a:pt x="241" y="1733"/>
                    <a:pt x="316" y="1674"/>
                    <a:pt x="302" y="1574"/>
                  </a:cubicBezTo>
                  <a:lnTo>
                    <a:pt x="302" y="1523"/>
                  </a:lnTo>
                  <a:cubicBezTo>
                    <a:pt x="302" y="1498"/>
                    <a:pt x="302" y="1473"/>
                    <a:pt x="327" y="1448"/>
                  </a:cubicBezTo>
                  <a:cubicBezTo>
                    <a:pt x="377" y="1323"/>
                    <a:pt x="428" y="1222"/>
                    <a:pt x="503" y="1122"/>
                  </a:cubicBezTo>
                  <a:cubicBezTo>
                    <a:pt x="729" y="821"/>
                    <a:pt x="1055" y="595"/>
                    <a:pt x="1431" y="519"/>
                  </a:cubicBezTo>
                  <a:cubicBezTo>
                    <a:pt x="1482" y="507"/>
                    <a:pt x="1532" y="501"/>
                    <a:pt x="1582" y="501"/>
                  </a:cubicBezTo>
                  <a:cubicBezTo>
                    <a:pt x="1632" y="501"/>
                    <a:pt x="1682" y="507"/>
                    <a:pt x="1733" y="519"/>
                  </a:cubicBezTo>
                  <a:cubicBezTo>
                    <a:pt x="1783" y="519"/>
                    <a:pt x="1833" y="545"/>
                    <a:pt x="1883" y="545"/>
                  </a:cubicBezTo>
                  <a:lnTo>
                    <a:pt x="1933" y="570"/>
                  </a:lnTo>
                  <a:lnTo>
                    <a:pt x="2009" y="595"/>
                  </a:lnTo>
                  <a:cubicBezTo>
                    <a:pt x="2059" y="620"/>
                    <a:pt x="2109" y="645"/>
                    <a:pt x="2134" y="670"/>
                  </a:cubicBezTo>
                  <a:cubicBezTo>
                    <a:pt x="2184" y="695"/>
                    <a:pt x="2210" y="720"/>
                    <a:pt x="2260" y="745"/>
                  </a:cubicBezTo>
                  <a:cubicBezTo>
                    <a:pt x="2335" y="796"/>
                    <a:pt x="2385" y="846"/>
                    <a:pt x="2461" y="921"/>
                  </a:cubicBezTo>
                  <a:cubicBezTo>
                    <a:pt x="2586" y="1046"/>
                    <a:pt x="2686" y="1197"/>
                    <a:pt x="2737" y="1373"/>
                  </a:cubicBezTo>
                  <a:cubicBezTo>
                    <a:pt x="2757" y="1435"/>
                    <a:pt x="2812" y="1480"/>
                    <a:pt x="2859" y="1480"/>
                  </a:cubicBezTo>
                  <a:cubicBezTo>
                    <a:pt x="2869" y="1480"/>
                    <a:pt x="2878" y="1478"/>
                    <a:pt x="2887" y="1473"/>
                  </a:cubicBezTo>
                  <a:cubicBezTo>
                    <a:pt x="2962" y="1473"/>
                    <a:pt x="3013" y="1398"/>
                    <a:pt x="3013" y="1323"/>
                  </a:cubicBezTo>
                  <a:cubicBezTo>
                    <a:pt x="2988" y="1272"/>
                    <a:pt x="2988" y="1197"/>
                    <a:pt x="2962" y="1122"/>
                  </a:cubicBezTo>
                  <a:cubicBezTo>
                    <a:pt x="2937" y="971"/>
                    <a:pt x="2862" y="821"/>
                    <a:pt x="2762" y="670"/>
                  </a:cubicBezTo>
                  <a:cubicBezTo>
                    <a:pt x="2686" y="570"/>
                    <a:pt x="2611" y="494"/>
                    <a:pt x="2536" y="419"/>
                  </a:cubicBezTo>
                  <a:cubicBezTo>
                    <a:pt x="2486" y="369"/>
                    <a:pt x="2435" y="319"/>
                    <a:pt x="2385" y="294"/>
                  </a:cubicBezTo>
                  <a:cubicBezTo>
                    <a:pt x="2335" y="243"/>
                    <a:pt x="2285" y="218"/>
                    <a:pt x="2210" y="193"/>
                  </a:cubicBezTo>
                  <a:lnTo>
                    <a:pt x="2134" y="143"/>
                  </a:lnTo>
                  <a:lnTo>
                    <a:pt x="2034" y="93"/>
                  </a:lnTo>
                  <a:cubicBezTo>
                    <a:pt x="1959" y="68"/>
                    <a:pt x="1908" y="43"/>
                    <a:pt x="1833" y="43"/>
                  </a:cubicBezTo>
                  <a:cubicBezTo>
                    <a:pt x="1745" y="13"/>
                    <a:pt x="1657" y="1"/>
                    <a:pt x="1568" y="1"/>
                  </a:cubicBezTo>
                  <a:close/>
                </a:path>
              </a:pathLst>
            </a:custGeom>
            <a:solidFill>
              <a:srgbClr val="9C71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0"/>
            <p:cNvSpPr/>
            <p:nvPr/>
          </p:nvSpPr>
          <p:spPr>
            <a:xfrm>
              <a:off x="6884900" y="3208550"/>
              <a:ext cx="25" cy="650"/>
            </a:xfrm>
            <a:custGeom>
              <a:avLst/>
              <a:gdLst/>
              <a:ahLst/>
              <a:cxnLst/>
              <a:rect l="l" t="t" r="r" b="b"/>
              <a:pathLst>
                <a:path w="1" h="26" extrusionOk="0">
                  <a:moveTo>
                    <a:pt x="1" y="1"/>
                  </a:moveTo>
                  <a:lnTo>
                    <a:pt x="1" y="26"/>
                  </a:lnTo>
                  <a:close/>
                </a:path>
              </a:pathLst>
            </a:custGeom>
            <a:solidFill>
              <a:srgbClr val="6639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0"/>
            <p:cNvSpPr/>
            <p:nvPr/>
          </p:nvSpPr>
          <p:spPr>
            <a:xfrm>
              <a:off x="6648350" y="3433200"/>
              <a:ext cx="120500" cy="120500"/>
            </a:xfrm>
            <a:custGeom>
              <a:avLst/>
              <a:gdLst/>
              <a:ahLst/>
              <a:cxnLst/>
              <a:rect l="l" t="t" r="r" b="b"/>
              <a:pathLst>
                <a:path w="4820" h="4820" extrusionOk="0">
                  <a:moveTo>
                    <a:pt x="2410" y="0"/>
                  </a:moveTo>
                  <a:cubicBezTo>
                    <a:pt x="1080" y="0"/>
                    <a:pt x="1" y="1079"/>
                    <a:pt x="1" y="2410"/>
                  </a:cubicBezTo>
                  <a:cubicBezTo>
                    <a:pt x="1" y="3740"/>
                    <a:pt x="1080" y="4819"/>
                    <a:pt x="2410" y="4819"/>
                  </a:cubicBezTo>
                  <a:cubicBezTo>
                    <a:pt x="3740" y="4819"/>
                    <a:pt x="4819" y="3740"/>
                    <a:pt x="4819" y="2410"/>
                  </a:cubicBezTo>
                  <a:cubicBezTo>
                    <a:pt x="4819" y="1079"/>
                    <a:pt x="3740" y="0"/>
                    <a:pt x="2410" y="0"/>
                  </a:cubicBezTo>
                  <a:close/>
                </a:path>
              </a:pathLst>
            </a:custGeom>
            <a:solidFill>
              <a:srgbClr val="CE82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0"/>
            <p:cNvSpPr/>
            <p:nvPr/>
          </p:nvSpPr>
          <p:spPr>
            <a:xfrm>
              <a:off x="7020450" y="3451375"/>
              <a:ext cx="119850" cy="120500"/>
            </a:xfrm>
            <a:custGeom>
              <a:avLst/>
              <a:gdLst/>
              <a:ahLst/>
              <a:cxnLst/>
              <a:rect l="l" t="t" r="r" b="b"/>
              <a:pathLst>
                <a:path w="4794" h="4820" extrusionOk="0">
                  <a:moveTo>
                    <a:pt x="2384" y="1"/>
                  </a:moveTo>
                  <a:cubicBezTo>
                    <a:pt x="1079" y="1"/>
                    <a:pt x="0" y="1080"/>
                    <a:pt x="0" y="2410"/>
                  </a:cubicBezTo>
                  <a:cubicBezTo>
                    <a:pt x="0" y="3741"/>
                    <a:pt x="1079" y="4820"/>
                    <a:pt x="2384" y="4820"/>
                  </a:cubicBezTo>
                  <a:cubicBezTo>
                    <a:pt x="3715" y="4820"/>
                    <a:pt x="4794" y="3741"/>
                    <a:pt x="4794" y="2410"/>
                  </a:cubicBezTo>
                  <a:cubicBezTo>
                    <a:pt x="4794" y="1080"/>
                    <a:pt x="3715" y="1"/>
                    <a:pt x="2384" y="1"/>
                  </a:cubicBezTo>
                  <a:close/>
                </a:path>
              </a:pathLst>
            </a:custGeom>
            <a:solidFill>
              <a:srgbClr val="CE82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0"/>
            <p:cNvSpPr/>
            <p:nvPr/>
          </p:nvSpPr>
          <p:spPr>
            <a:xfrm>
              <a:off x="6633925" y="3268800"/>
              <a:ext cx="217750" cy="216500"/>
            </a:xfrm>
            <a:custGeom>
              <a:avLst/>
              <a:gdLst/>
              <a:ahLst/>
              <a:cxnLst/>
              <a:rect l="l" t="t" r="r" b="b"/>
              <a:pathLst>
                <a:path w="8710" h="8660" extrusionOk="0">
                  <a:moveTo>
                    <a:pt x="4644" y="929"/>
                  </a:moveTo>
                  <a:cubicBezTo>
                    <a:pt x="6526" y="979"/>
                    <a:pt x="8007" y="2535"/>
                    <a:pt x="7982" y="4393"/>
                  </a:cubicBezTo>
                  <a:cubicBezTo>
                    <a:pt x="7957" y="6275"/>
                    <a:pt x="6426" y="7781"/>
                    <a:pt x="4568" y="7781"/>
                  </a:cubicBezTo>
                  <a:cubicBezTo>
                    <a:pt x="2686" y="7781"/>
                    <a:pt x="1155" y="6275"/>
                    <a:pt x="1130" y="4393"/>
                  </a:cubicBezTo>
                  <a:cubicBezTo>
                    <a:pt x="1105" y="2535"/>
                    <a:pt x="2585" y="979"/>
                    <a:pt x="4468" y="929"/>
                  </a:cubicBezTo>
                  <a:close/>
                  <a:moveTo>
                    <a:pt x="4367" y="0"/>
                  </a:moveTo>
                  <a:cubicBezTo>
                    <a:pt x="1983" y="0"/>
                    <a:pt x="50" y="1908"/>
                    <a:pt x="25" y="4267"/>
                  </a:cubicBezTo>
                  <a:cubicBezTo>
                    <a:pt x="0" y="6651"/>
                    <a:pt x="1883" y="8609"/>
                    <a:pt x="4242" y="8659"/>
                  </a:cubicBezTo>
                  <a:lnTo>
                    <a:pt x="4468" y="8659"/>
                  </a:lnTo>
                  <a:cubicBezTo>
                    <a:pt x="6827" y="8609"/>
                    <a:pt x="8710" y="6651"/>
                    <a:pt x="8684" y="4267"/>
                  </a:cubicBezTo>
                  <a:cubicBezTo>
                    <a:pt x="8659" y="1908"/>
                    <a:pt x="6727" y="0"/>
                    <a:pt x="4367" y="0"/>
                  </a:cubicBezTo>
                  <a:close/>
                </a:path>
              </a:pathLst>
            </a:custGeom>
            <a:solidFill>
              <a:srgbClr val="45A8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40"/>
            <p:cNvSpPr/>
            <p:nvPr/>
          </p:nvSpPr>
          <p:spPr>
            <a:xfrm>
              <a:off x="6943900" y="3280100"/>
              <a:ext cx="217750" cy="216500"/>
            </a:xfrm>
            <a:custGeom>
              <a:avLst/>
              <a:gdLst/>
              <a:ahLst/>
              <a:cxnLst/>
              <a:rect l="l" t="t" r="r" b="b"/>
              <a:pathLst>
                <a:path w="8710" h="8660" extrusionOk="0">
                  <a:moveTo>
                    <a:pt x="4643" y="929"/>
                  </a:moveTo>
                  <a:cubicBezTo>
                    <a:pt x="6526" y="979"/>
                    <a:pt x="8057" y="2535"/>
                    <a:pt x="8032" y="4442"/>
                  </a:cubicBezTo>
                  <a:cubicBezTo>
                    <a:pt x="8007" y="6325"/>
                    <a:pt x="6450" y="7856"/>
                    <a:pt x="4543" y="7856"/>
                  </a:cubicBezTo>
                  <a:cubicBezTo>
                    <a:pt x="2635" y="7856"/>
                    <a:pt x="1104" y="6325"/>
                    <a:pt x="1079" y="4442"/>
                  </a:cubicBezTo>
                  <a:cubicBezTo>
                    <a:pt x="1054" y="2535"/>
                    <a:pt x="2560" y="979"/>
                    <a:pt x="4468" y="929"/>
                  </a:cubicBezTo>
                  <a:close/>
                  <a:moveTo>
                    <a:pt x="4342" y="0"/>
                  </a:moveTo>
                  <a:cubicBezTo>
                    <a:pt x="1983" y="0"/>
                    <a:pt x="50" y="1908"/>
                    <a:pt x="25" y="4267"/>
                  </a:cubicBezTo>
                  <a:cubicBezTo>
                    <a:pt x="0" y="6626"/>
                    <a:pt x="1857" y="8584"/>
                    <a:pt x="4242" y="8659"/>
                  </a:cubicBezTo>
                  <a:lnTo>
                    <a:pt x="4468" y="8659"/>
                  </a:lnTo>
                  <a:cubicBezTo>
                    <a:pt x="6827" y="8584"/>
                    <a:pt x="8709" y="6626"/>
                    <a:pt x="8659" y="4267"/>
                  </a:cubicBezTo>
                  <a:cubicBezTo>
                    <a:pt x="8634" y="1908"/>
                    <a:pt x="6701" y="0"/>
                    <a:pt x="4342" y="0"/>
                  </a:cubicBezTo>
                  <a:close/>
                </a:path>
              </a:pathLst>
            </a:custGeom>
            <a:solidFill>
              <a:srgbClr val="45A8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0"/>
            <p:cNvSpPr/>
            <p:nvPr/>
          </p:nvSpPr>
          <p:spPr>
            <a:xfrm>
              <a:off x="6836600" y="3353575"/>
              <a:ext cx="126775" cy="35100"/>
            </a:xfrm>
            <a:custGeom>
              <a:avLst/>
              <a:gdLst/>
              <a:ahLst/>
              <a:cxnLst/>
              <a:rect l="l" t="t" r="r" b="b"/>
              <a:pathLst>
                <a:path w="5071" h="1404" extrusionOk="0">
                  <a:moveTo>
                    <a:pt x="2244" y="1"/>
                  </a:moveTo>
                  <a:cubicBezTo>
                    <a:pt x="1488" y="1"/>
                    <a:pt x="732" y="116"/>
                    <a:pt x="0" y="349"/>
                  </a:cubicBezTo>
                  <a:lnTo>
                    <a:pt x="301" y="1227"/>
                  </a:lnTo>
                  <a:cubicBezTo>
                    <a:pt x="945" y="1039"/>
                    <a:pt x="1604" y="943"/>
                    <a:pt x="2259" y="943"/>
                  </a:cubicBezTo>
                  <a:cubicBezTo>
                    <a:pt x="3087" y="943"/>
                    <a:pt x="3910" y="1095"/>
                    <a:pt x="4694" y="1403"/>
                  </a:cubicBezTo>
                  <a:lnTo>
                    <a:pt x="5070" y="550"/>
                  </a:lnTo>
                  <a:cubicBezTo>
                    <a:pt x="4159" y="185"/>
                    <a:pt x="3201" y="1"/>
                    <a:pt x="2244" y="1"/>
                  </a:cubicBezTo>
                  <a:close/>
                </a:path>
              </a:pathLst>
            </a:custGeom>
            <a:solidFill>
              <a:srgbClr val="45A8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6" name="Google Shape;496;p40"/>
          <p:cNvGrpSpPr/>
          <p:nvPr/>
        </p:nvGrpSpPr>
        <p:grpSpPr>
          <a:xfrm>
            <a:off x="6728899" y="1662812"/>
            <a:ext cx="1823225" cy="3463088"/>
            <a:chOff x="4569370" y="3357039"/>
            <a:chExt cx="760787" cy="1542510"/>
          </a:xfrm>
        </p:grpSpPr>
        <p:sp>
          <p:nvSpPr>
            <p:cNvPr id="497" name="Google Shape;497;p40"/>
            <p:cNvSpPr/>
            <p:nvPr/>
          </p:nvSpPr>
          <p:spPr>
            <a:xfrm>
              <a:off x="5161351" y="3551456"/>
              <a:ext cx="70549" cy="182118"/>
            </a:xfrm>
            <a:custGeom>
              <a:avLst/>
              <a:gdLst/>
              <a:ahLst/>
              <a:cxnLst/>
              <a:rect l="l" t="t" r="r" b="b"/>
              <a:pathLst>
                <a:path w="3063" h="7907" extrusionOk="0">
                  <a:moveTo>
                    <a:pt x="1079" y="0"/>
                  </a:moveTo>
                  <a:cubicBezTo>
                    <a:pt x="728" y="201"/>
                    <a:pt x="377" y="377"/>
                    <a:pt x="0" y="502"/>
                  </a:cubicBezTo>
                  <a:lnTo>
                    <a:pt x="0" y="552"/>
                  </a:lnTo>
                  <a:cubicBezTo>
                    <a:pt x="1180" y="1205"/>
                    <a:pt x="1632" y="5622"/>
                    <a:pt x="1807" y="7906"/>
                  </a:cubicBezTo>
                  <a:cubicBezTo>
                    <a:pt x="2661" y="5120"/>
                    <a:pt x="3062" y="829"/>
                    <a:pt x="1079" y="25"/>
                  </a:cubicBezTo>
                  <a:lnTo>
                    <a:pt x="1079" y="0"/>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40"/>
            <p:cNvSpPr/>
            <p:nvPr/>
          </p:nvSpPr>
          <p:spPr>
            <a:xfrm>
              <a:off x="4621976" y="3357039"/>
              <a:ext cx="632449" cy="421633"/>
            </a:xfrm>
            <a:custGeom>
              <a:avLst/>
              <a:gdLst/>
              <a:ahLst/>
              <a:cxnLst/>
              <a:rect l="l" t="t" r="r" b="b"/>
              <a:pathLst>
                <a:path w="27459" h="18306" extrusionOk="0">
                  <a:moveTo>
                    <a:pt x="14091" y="1"/>
                  </a:moveTo>
                  <a:cubicBezTo>
                    <a:pt x="13323" y="1"/>
                    <a:pt x="13109" y="957"/>
                    <a:pt x="11521" y="2794"/>
                  </a:cubicBezTo>
                  <a:cubicBezTo>
                    <a:pt x="9840" y="4752"/>
                    <a:pt x="7305" y="4827"/>
                    <a:pt x="5372" y="6233"/>
                  </a:cubicBezTo>
                  <a:cubicBezTo>
                    <a:pt x="3490" y="7613"/>
                    <a:pt x="4192" y="9270"/>
                    <a:pt x="4243" y="9370"/>
                  </a:cubicBezTo>
                  <a:cubicBezTo>
                    <a:pt x="4195" y="9334"/>
                    <a:pt x="3865" y="9123"/>
                    <a:pt x="3416" y="9123"/>
                  </a:cubicBezTo>
                  <a:cubicBezTo>
                    <a:pt x="2918" y="9123"/>
                    <a:pt x="2275" y="9382"/>
                    <a:pt x="1708" y="10424"/>
                  </a:cubicBezTo>
                  <a:cubicBezTo>
                    <a:pt x="1" y="13461"/>
                    <a:pt x="1482" y="17427"/>
                    <a:pt x="1482" y="17427"/>
                  </a:cubicBezTo>
                  <a:lnTo>
                    <a:pt x="1482" y="17452"/>
                  </a:lnTo>
                  <a:cubicBezTo>
                    <a:pt x="1509" y="17451"/>
                    <a:pt x="1536" y="17450"/>
                    <a:pt x="1563" y="17450"/>
                  </a:cubicBezTo>
                  <a:cubicBezTo>
                    <a:pt x="2287" y="17450"/>
                    <a:pt x="2981" y="17773"/>
                    <a:pt x="3465" y="18305"/>
                  </a:cubicBezTo>
                  <a:lnTo>
                    <a:pt x="3515" y="18280"/>
                  </a:lnTo>
                  <a:cubicBezTo>
                    <a:pt x="6878" y="15193"/>
                    <a:pt x="5899" y="9746"/>
                    <a:pt x="5899" y="9746"/>
                  </a:cubicBezTo>
                  <a:cubicBezTo>
                    <a:pt x="6384" y="9268"/>
                    <a:pt x="7179" y="9104"/>
                    <a:pt x="8206" y="9104"/>
                  </a:cubicBezTo>
                  <a:cubicBezTo>
                    <a:pt x="10451" y="9104"/>
                    <a:pt x="13808" y="9888"/>
                    <a:pt x="17474" y="9888"/>
                  </a:cubicBezTo>
                  <a:cubicBezTo>
                    <a:pt x="18816" y="9888"/>
                    <a:pt x="20200" y="9783"/>
                    <a:pt x="21586" y="9495"/>
                  </a:cubicBezTo>
                  <a:cubicBezTo>
                    <a:pt x="22213" y="9370"/>
                    <a:pt x="22841" y="9194"/>
                    <a:pt x="23468" y="8968"/>
                  </a:cubicBezTo>
                  <a:cubicBezTo>
                    <a:pt x="23820" y="8818"/>
                    <a:pt x="24171" y="8667"/>
                    <a:pt x="24522" y="8466"/>
                  </a:cubicBezTo>
                  <a:cubicBezTo>
                    <a:pt x="27459" y="6735"/>
                    <a:pt x="26455" y="3974"/>
                    <a:pt x="26053" y="3070"/>
                  </a:cubicBezTo>
                  <a:cubicBezTo>
                    <a:pt x="25591" y="1974"/>
                    <a:pt x="24821" y="1186"/>
                    <a:pt x="24294" y="1186"/>
                  </a:cubicBezTo>
                  <a:cubicBezTo>
                    <a:pt x="24278" y="1186"/>
                    <a:pt x="24262" y="1186"/>
                    <a:pt x="24246" y="1188"/>
                  </a:cubicBezTo>
                  <a:cubicBezTo>
                    <a:pt x="23067" y="1288"/>
                    <a:pt x="23619" y="2744"/>
                    <a:pt x="22991" y="4526"/>
                  </a:cubicBezTo>
                  <a:cubicBezTo>
                    <a:pt x="23343" y="3371"/>
                    <a:pt x="23493" y="1213"/>
                    <a:pt x="22339" y="661"/>
                  </a:cubicBezTo>
                  <a:cubicBezTo>
                    <a:pt x="22145" y="566"/>
                    <a:pt x="21970" y="524"/>
                    <a:pt x="21810" y="524"/>
                  </a:cubicBezTo>
                  <a:cubicBezTo>
                    <a:pt x="20997" y="524"/>
                    <a:pt x="20591" y="1612"/>
                    <a:pt x="20256" y="2367"/>
                  </a:cubicBezTo>
                  <a:cubicBezTo>
                    <a:pt x="19954" y="3070"/>
                    <a:pt x="19603" y="3748"/>
                    <a:pt x="19227" y="4400"/>
                  </a:cubicBezTo>
                  <a:cubicBezTo>
                    <a:pt x="19879" y="2618"/>
                    <a:pt x="19402" y="1087"/>
                    <a:pt x="18599" y="385"/>
                  </a:cubicBezTo>
                  <a:cubicBezTo>
                    <a:pt x="18330" y="149"/>
                    <a:pt x="18059" y="35"/>
                    <a:pt x="17800" y="35"/>
                  </a:cubicBezTo>
                  <a:cubicBezTo>
                    <a:pt x="17287" y="35"/>
                    <a:pt x="16825" y="487"/>
                    <a:pt x="16541" y="1338"/>
                  </a:cubicBezTo>
                  <a:cubicBezTo>
                    <a:pt x="16190" y="2217"/>
                    <a:pt x="15587" y="2970"/>
                    <a:pt x="14809" y="3497"/>
                  </a:cubicBezTo>
                  <a:cubicBezTo>
                    <a:pt x="15135" y="2819"/>
                    <a:pt x="15361" y="284"/>
                    <a:pt x="14357" y="33"/>
                  </a:cubicBezTo>
                  <a:cubicBezTo>
                    <a:pt x="14261" y="11"/>
                    <a:pt x="14173" y="1"/>
                    <a:pt x="14091" y="1"/>
                  </a:cubicBez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40"/>
            <p:cNvSpPr/>
            <p:nvPr/>
          </p:nvSpPr>
          <p:spPr>
            <a:xfrm>
              <a:off x="4628932" y="3976314"/>
              <a:ext cx="169404" cy="212797"/>
            </a:xfrm>
            <a:custGeom>
              <a:avLst/>
              <a:gdLst/>
              <a:ahLst/>
              <a:cxnLst/>
              <a:rect l="l" t="t" r="r" b="b"/>
              <a:pathLst>
                <a:path w="7355" h="9239" extrusionOk="0">
                  <a:moveTo>
                    <a:pt x="5027" y="1"/>
                  </a:moveTo>
                  <a:cubicBezTo>
                    <a:pt x="4848" y="1"/>
                    <a:pt x="4671" y="9"/>
                    <a:pt x="4493" y="27"/>
                  </a:cubicBezTo>
                  <a:cubicBezTo>
                    <a:pt x="4041" y="102"/>
                    <a:pt x="1406" y="931"/>
                    <a:pt x="251" y="6603"/>
                  </a:cubicBezTo>
                  <a:cubicBezTo>
                    <a:pt x="100" y="7481"/>
                    <a:pt x="0" y="8360"/>
                    <a:pt x="25" y="9238"/>
                  </a:cubicBezTo>
                  <a:lnTo>
                    <a:pt x="402" y="9238"/>
                  </a:lnTo>
                  <a:cubicBezTo>
                    <a:pt x="728" y="8134"/>
                    <a:pt x="1155" y="7055"/>
                    <a:pt x="1632" y="6026"/>
                  </a:cubicBezTo>
                  <a:lnTo>
                    <a:pt x="1606" y="6026"/>
                  </a:lnTo>
                  <a:cubicBezTo>
                    <a:pt x="1606" y="5147"/>
                    <a:pt x="1807" y="4319"/>
                    <a:pt x="2184" y="3541"/>
                  </a:cubicBezTo>
                  <a:lnTo>
                    <a:pt x="2184" y="3541"/>
                  </a:lnTo>
                  <a:lnTo>
                    <a:pt x="2133" y="3591"/>
                  </a:lnTo>
                  <a:cubicBezTo>
                    <a:pt x="2681" y="2583"/>
                    <a:pt x="4224" y="676"/>
                    <a:pt x="6378" y="676"/>
                  </a:cubicBezTo>
                  <a:cubicBezTo>
                    <a:pt x="6691" y="676"/>
                    <a:pt x="7016" y="716"/>
                    <a:pt x="7354" y="805"/>
                  </a:cubicBezTo>
                  <a:cubicBezTo>
                    <a:pt x="6902" y="579"/>
                    <a:pt x="6476" y="303"/>
                    <a:pt x="6049" y="27"/>
                  </a:cubicBezTo>
                  <a:lnTo>
                    <a:pt x="6024" y="77"/>
                  </a:lnTo>
                  <a:cubicBezTo>
                    <a:pt x="5683" y="29"/>
                    <a:pt x="5354" y="1"/>
                    <a:pt x="5027" y="1"/>
                  </a:cubicBezTo>
                  <a:close/>
                </a:path>
              </a:pathLst>
            </a:custGeom>
            <a:solidFill>
              <a:srgbClr val="3B5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0"/>
            <p:cNvSpPr/>
            <p:nvPr/>
          </p:nvSpPr>
          <p:spPr>
            <a:xfrm>
              <a:off x="4624302" y="4189088"/>
              <a:ext cx="105235" cy="312390"/>
            </a:xfrm>
            <a:custGeom>
              <a:avLst/>
              <a:gdLst/>
              <a:ahLst/>
              <a:cxnLst/>
              <a:rect l="l" t="t" r="r" b="b"/>
              <a:pathLst>
                <a:path w="4569" h="13563" extrusionOk="0">
                  <a:moveTo>
                    <a:pt x="201" y="0"/>
                  </a:moveTo>
                  <a:cubicBezTo>
                    <a:pt x="201" y="2058"/>
                    <a:pt x="578" y="4016"/>
                    <a:pt x="377" y="6601"/>
                  </a:cubicBezTo>
                  <a:cubicBezTo>
                    <a:pt x="0" y="11370"/>
                    <a:pt x="1004" y="13453"/>
                    <a:pt x="3439" y="13554"/>
                  </a:cubicBezTo>
                  <a:cubicBezTo>
                    <a:pt x="3533" y="13560"/>
                    <a:pt x="3626" y="13563"/>
                    <a:pt x="3717" y="13563"/>
                  </a:cubicBezTo>
                  <a:cubicBezTo>
                    <a:pt x="3993" y="13563"/>
                    <a:pt x="4261" y="13535"/>
                    <a:pt x="4543" y="13478"/>
                  </a:cubicBezTo>
                  <a:cubicBezTo>
                    <a:pt x="4568" y="13177"/>
                    <a:pt x="4568" y="12976"/>
                    <a:pt x="4568" y="12976"/>
                  </a:cubicBezTo>
                  <a:cubicBezTo>
                    <a:pt x="4342" y="12926"/>
                    <a:pt x="4117" y="12801"/>
                    <a:pt x="3941" y="12650"/>
                  </a:cubicBezTo>
                  <a:cubicBezTo>
                    <a:pt x="3790" y="12424"/>
                    <a:pt x="4443" y="7329"/>
                    <a:pt x="4443" y="7329"/>
                  </a:cubicBezTo>
                  <a:lnTo>
                    <a:pt x="4443" y="7279"/>
                  </a:lnTo>
                  <a:cubicBezTo>
                    <a:pt x="753" y="6325"/>
                    <a:pt x="1707" y="577"/>
                    <a:pt x="1707" y="577"/>
                  </a:cubicBezTo>
                  <a:lnTo>
                    <a:pt x="1732" y="527"/>
                  </a:lnTo>
                  <a:cubicBezTo>
                    <a:pt x="1331" y="402"/>
                    <a:pt x="954" y="201"/>
                    <a:pt x="603" y="0"/>
                  </a:cubicBezTo>
                  <a:close/>
                </a:path>
              </a:pathLst>
            </a:custGeom>
            <a:solidFill>
              <a:srgbClr val="3B5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0"/>
            <p:cNvSpPr/>
            <p:nvPr/>
          </p:nvSpPr>
          <p:spPr>
            <a:xfrm>
              <a:off x="4665346" y="4019707"/>
              <a:ext cx="65919" cy="95401"/>
            </a:xfrm>
            <a:custGeom>
              <a:avLst/>
              <a:gdLst/>
              <a:ahLst/>
              <a:cxnLst/>
              <a:rect l="l" t="t" r="r" b="b"/>
              <a:pathLst>
                <a:path w="2862" h="4142" extrusionOk="0">
                  <a:moveTo>
                    <a:pt x="2862" y="0"/>
                  </a:moveTo>
                  <a:lnTo>
                    <a:pt x="2862" y="0"/>
                  </a:lnTo>
                  <a:cubicBezTo>
                    <a:pt x="1607" y="251"/>
                    <a:pt x="803" y="1330"/>
                    <a:pt x="578" y="1657"/>
                  </a:cubicBezTo>
                  <a:cubicBezTo>
                    <a:pt x="201" y="2435"/>
                    <a:pt x="0" y="3263"/>
                    <a:pt x="25" y="4142"/>
                  </a:cubicBezTo>
                  <a:lnTo>
                    <a:pt x="51" y="4142"/>
                  </a:lnTo>
                  <a:cubicBezTo>
                    <a:pt x="1431" y="1205"/>
                    <a:pt x="2811" y="50"/>
                    <a:pt x="2862" y="0"/>
                  </a:cubicBezTo>
                  <a:close/>
                </a:path>
              </a:pathLst>
            </a:custGeom>
            <a:solidFill>
              <a:srgbClr val="3B5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0"/>
            <p:cNvSpPr/>
            <p:nvPr/>
          </p:nvSpPr>
          <p:spPr>
            <a:xfrm>
              <a:off x="5024331" y="4096589"/>
              <a:ext cx="43969" cy="63616"/>
            </a:xfrm>
            <a:custGeom>
              <a:avLst/>
              <a:gdLst/>
              <a:ahLst/>
              <a:cxnLst/>
              <a:rect l="l" t="t" r="r" b="b"/>
              <a:pathLst>
                <a:path w="1909" h="2762" extrusionOk="0">
                  <a:moveTo>
                    <a:pt x="553" y="0"/>
                  </a:moveTo>
                  <a:cubicBezTo>
                    <a:pt x="176" y="854"/>
                    <a:pt x="1" y="1808"/>
                    <a:pt x="26" y="2761"/>
                  </a:cubicBezTo>
                  <a:lnTo>
                    <a:pt x="76" y="2761"/>
                  </a:lnTo>
                  <a:lnTo>
                    <a:pt x="1381" y="2460"/>
                  </a:lnTo>
                  <a:cubicBezTo>
                    <a:pt x="1381" y="2460"/>
                    <a:pt x="1908" y="1506"/>
                    <a:pt x="1858" y="1004"/>
                  </a:cubicBezTo>
                  <a:cubicBezTo>
                    <a:pt x="1858" y="954"/>
                    <a:pt x="1858" y="929"/>
                    <a:pt x="1858" y="879"/>
                  </a:cubicBezTo>
                  <a:cubicBezTo>
                    <a:pt x="1707" y="427"/>
                    <a:pt x="578" y="0"/>
                    <a:pt x="578"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40"/>
            <p:cNvSpPr/>
            <p:nvPr/>
          </p:nvSpPr>
          <p:spPr>
            <a:xfrm>
              <a:off x="5077513" y="4191391"/>
              <a:ext cx="71124" cy="53205"/>
            </a:xfrm>
            <a:custGeom>
              <a:avLst/>
              <a:gdLst/>
              <a:ahLst/>
              <a:cxnLst/>
              <a:rect l="l" t="t" r="r" b="b"/>
              <a:pathLst>
                <a:path w="3088" h="2310" extrusionOk="0">
                  <a:moveTo>
                    <a:pt x="1758" y="1"/>
                  </a:moveTo>
                  <a:cubicBezTo>
                    <a:pt x="1231" y="126"/>
                    <a:pt x="729" y="327"/>
                    <a:pt x="277" y="628"/>
                  </a:cubicBezTo>
                  <a:cubicBezTo>
                    <a:pt x="1" y="904"/>
                    <a:pt x="26" y="1833"/>
                    <a:pt x="26" y="2059"/>
                  </a:cubicBezTo>
                  <a:lnTo>
                    <a:pt x="51" y="2059"/>
                  </a:lnTo>
                  <a:cubicBezTo>
                    <a:pt x="51" y="2034"/>
                    <a:pt x="51" y="2034"/>
                    <a:pt x="51" y="2008"/>
                  </a:cubicBezTo>
                  <a:cubicBezTo>
                    <a:pt x="88" y="1815"/>
                    <a:pt x="216" y="1743"/>
                    <a:pt x="385" y="1743"/>
                  </a:cubicBezTo>
                  <a:cubicBezTo>
                    <a:pt x="788" y="1743"/>
                    <a:pt x="1428" y="2151"/>
                    <a:pt x="1657" y="2310"/>
                  </a:cubicBezTo>
                  <a:cubicBezTo>
                    <a:pt x="1381" y="2109"/>
                    <a:pt x="578" y="1481"/>
                    <a:pt x="829" y="1155"/>
                  </a:cubicBezTo>
                  <a:cubicBezTo>
                    <a:pt x="909" y="1052"/>
                    <a:pt x="1047" y="1012"/>
                    <a:pt x="1213" y="1012"/>
                  </a:cubicBezTo>
                  <a:cubicBezTo>
                    <a:pt x="1777" y="1012"/>
                    <a:pt x="2671" y="1473"/>
                    <a:pt x="2787" y="1532"/>
                  </a:cubicBezTo>
                  <a:cubicBezTo>
                    <a:pt x="2686" y="1456"/>
                    <a:pt x="2034" y="854"/>
                    <a:pt x="2511" y="528"/>
                  </a:cubicBezTo>
                  <a:cubicBezTo>
                    <a:pt x="2599" y="477"/>
                    <a:pt x="2693" y="452"/>
                    <a:pt x="2790" y="452"/>
                  </a:cubicBezTo>
                  <a:cubicBezTo>
                    <a:pt x="2887" y="452"/>
                    <a:pt x="2988" y="477"/>
                    <a:pt x="3088" y="528"/>
                  </a:cubicBezTo>
                  <a:lnTo>
                    <a:pt x="3088" y="452"/>
                  </a:lnTo>
                  <a:cubicBezTo>
                    <a:pt x="3038" y="452"/>
                    <a:pt x="2887" y="377"/>
                    <a:pt x="2686" y="277"/>
                  </a:cubicBezTo>
                  <a:cubicBezTo>
                    <a:pt x="2385" y="151"/>
                    <a:pt x="2084" y="51"/>
                    <a:pt x="1758" y="1"/>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0"/>
            <p:cNvSpPr/>
            <p:nvPr/>
          </p:nvSpPr>
          <p:spPr>
            <a:xfrm>
              <a:off x="5238809" y="4096589"/>
              <a:ext cx="37589" cy="67646"/>
            </a:xfrm>
            <a:custGeom>
              <a:avLst/>
              <a:gdLst/>
              <a:ahLst/>
              <a:cxnLst/>
              <a:rect l="l" t="t" r="r" b="b"/>
              <a:pathLst>
                <a:path w="1632" h="2937" extrusionOk="0">
                  <a:moveTo>
                    <a:pt x="1130" y="0"/>
                  </a:moveTo>
                  <a:cubicBezTo>
                    <a:pt x="1130" y="0"/>
                    <a:pt x="0" y="753"/>
                    <a:pt x="76" y="1180"/>
                  </a:cubicBezTo>
                  <a:cubicBezTo>
                    <a:pt x="76" y="1180"/>
                    <a:pt x="76" y="1180"/>
                    <a:pt x="76" y="1205"/>
                  </a:cubicBezTo>
                  <a:cubicBezTo>
                    <a:pt x="176" y="1582"/>
                    <a:pt x="678" y="2736"/>
                    <a:pt x="753" y="2937"/>
                  </a:cubicBezTo>
                  <a:cubicBezTo>
                    <a:pt x="1130" y="2560"/>
                    <a:pt x="1431" y="2084"/>
                    <a:pt x="1632" y="1582"/>
                  </a:cubicBezTo>
                  <a:cubicBezTo>
                    <a:pt x="1531" y="1029"/>
                    <a:pt x="1381" y="502"/>
                    <a:pt x="1155"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40"/>
            <p:cNvSpPr/>
            <p:nvPr/>
          </p:nvSpPr>
          <p:spPr>
            <a:xfrm>
              <a:off x="5109896" y="4072336"/>
              <a:ext cx="89619" cy="80982"/>
            </a:xfrm>
            <a:custGeom>
              <a:avLst/>
              <a:gdLst/>
              <a:ahLst/>
              <a:cxnLst/>
              <a:rect l="l" t="t" r="r" b="b"/>
              <a:pathLst>
                <a:path w="3891" h="3516" extrusionOk="0">
                  <a:moveTo>
                    <a:pt x="1830" y="1"/>
                  </a:moveTo>
                  <a:cubicBezTo>
                    <a:pt x="1367" y="1"/>
                    <a:pt x="883" y="49"/>
                    <a:pt x="728" y="175"/>
                  </a:cubicBezTo>
                  <a:cubicBezTo>
                    <a:pt x="327" y="526"/>
                    <a:pt x="0" y="1857"/>
                    <a:pt x="101" y="2233"/>
                  </a:cubicBezTo>
                  <a:cubicBezTo>
                    <a:pt x="198" y="2624"/>
                    <a:pt x="1129" y="3515"/>
                    <a:pt x="1618" y="3515"/>
                  </a:cubicBezTo>
                  <a:cubicBezTo>
                    <a:pt x="1632" y="3515"/>
                    <a:pt x="1644" y="3514"/>
                    <a:pt x="1657" y="3513"/>
                  </a:cubicBezTo>
                  <a:cubicBezTo>
                    <a:pt x="2159" y="3463"/>
                    <a:pt x="3514" y="2810"/>
                    <a:pt x="3765" y="2208"/>
                  </a:cubicBezTo>
                  <a:cubicBezTo>
                    <a:pt x="3765" y="2183"/>
                    <a:pt x="3790" y="2133"/>
                    <a:pt x="3790" y="2108"/>
                  </a:cubicBezTo>
                  <a:cubicBezTo>
                    <a:pt x="3891" y="1505"/>
                    <a:pt x="3138" y="250"/>
                    <a:pt x="2761" y="100"/>
                  </a:cubicBezTo>
                  <a:lnTo>
                    <a:pt x="2711" y="75"/>
                  </a:lnTo>
                  <a:cubicBezTo>
                    <a:pt x="2545" y="30"/>
                    <a:pt x="2194" y="1"/>
                    <a:pt x="1830" y="1"/>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40"/>
            <p:cNvSpPr/>
            <p:nvPr/>
          </p:nvSpPr>
          <p:spPr>
            <a:xfrm>
              <a:off x="5087348" y="4020190"/>
              <a:ext cx="122579" cy="56176"/>
            </a:xfrm>
            <a:custGeom>
              <a:avLst/>
              <a:gdLst/>
              <a:ahLst/>
              <a:cxnLst/>
              <a:rect l="l" t="t" r="r" b="b"/>
              <a:pathLst>
                <a:path w="5322" h="2439" extrusionOk="0">
                  <a:moveTo>
                    <a:pt x="3123" y="1"/>
                  </a:moveTo>
                  <a:cubicBezTo>
                    <a:pt x="2696" y="1"/>
                    <a:pt x="2233" y="48"/>
                    <a:pt x="1732" y="155"/>
                  </a:cubicBezTo>
                  <a:cubicBezTo>
                    <a:pt x="1130" y="280"/>
                    <a:pt x="553" y="481"/>
                    <a:pt x="0" y="808"/>
                  </a:cubicBezTo>
                  <a:lnTo>
                    <a:pt x="26" y="858"/>
                  </a:lnTo>
                  <a:lnTo>
                    <a:pt x="1707" y="2439"/>
                  </a:lnTo>
                  <a:cubicBezTo>
                    <a:pt x="1862" y="2298"/>
                    <a:pt x="2348" y="2252"/>
                    <a:pt x="2812" y="2252"/>
                  </a:cubicBezTo>
                  <a:cubicBezTo>
                    <a:pt x="3175" y="2252"/>
                    <a:pt x="3525" y="2280"/>
                    <a:pt x="3690" y="2313"/>
                  </a:cubicBezTo>
                  <a:lnTo>
                    <a:pt x="3841" y="2313"/>
                  </a:lnTo>
                  <a:lnTo>
                    <a:pt x="5321" y="506"/>
                  </a:lnTo>
                  <a:cubicBezTo>
                    <a:pt x="4730" y="202"/>
                    <a:pt x="4003" y="1"/>
                    <a:pt x="31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40"/>
            <p:cNvSpPr/>
            <p:nvPr/>
          </p:nvSpPr>
          <p:spPr>
            <a:xfrm>
              <a:off x="5024906" y="4153249"/>
              <a:ext cx="76906" cy="110418"/>
            </a:xfrm>
            <a:custGeom>
              <a:avLst/>
              <a:gdLst/>
              <a:ahLst/>
              <a:cxnLst/>
              <a:rect l="l" t="t" r="r" b="b"/>
              <a:pathLst>
                <a:path w="3339" h="4794" extrusionOk="0">
                  <a:moveTo>
                    <a:pt x="1356" y="0"/>
                  </a:moveTo>
                  <a:lnTo>
                    <a:pt x="51" y="301"/>
                  </a:lnTo>
                  <a:lnTo>
                    <a:pt x="1" y="301"/>
                  </a:lnTo>
                  <a:cubicBezTo>
                    <a:pt x="76" y="2108"/>
                    <a:pt x="955" y="3815"/>
                    <a:pt x="2536" y="4593"/>
                  </a:cubicBezTo>
                  <a:cubicBezTo>
                    <a:pt x="2575" y="4565"/>
                    <a:pt x="2625" y="4553"/>
                    <a:pt x="2682" y="4553"/>
                  </a:cubicBezTo>
                  <a:cubicBezTo>
                    <a:pt x="2882" y="4553"/>
                    <a:pt x="3163" y="4696"/>
                    <a:pt x="3339" y="4794"/>
                  </a:cubicBezTo>
                  <a:cubicBezTo>
                    <a:pt x="2988" y="4593"/>
                    <a:pt x="2310" y="4116"/>
                    <a:pt x="2310" y="3715"/>
                  </a:cubicBezTo>
                  <a:lnTo>
                    <a:pt x="2285" y="3715"/>
                  </a:lnTo>
                  <a:cubicBezTo>
                    <a:pt x="2285" y="3489"/>
                    <a:pt x="2260" y="2560"/>
                    <a:pt x="2561" y="2259"/>
                  </a:cubicBezTo>
                  <a:cubicBezTo>
                    <a:pt x="2109" y="1556"/>
                    <a:pt x="1708" y="778"/>
                    <a:pt x="13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40"/>
            <p:cNvSpPr/>
            <p:nvPr/>
          </p:nvSpPr>
          <p:spPr>
            <a:xfrm>
              <a:off x="5037045" y="4038778"/>
              <a:ext cx="89642" cy="85013"/>
            </a:xfrm>
            <a:custGeom>
              <a:avLst/>
              <a:gdLst/>
              <a:ahLst/>
              <a:cxnLst/>
              <a:rect l="l" t="t" r="r" b="b"/>
              <a:pathLst>
                <a:path w="3892" h="3691" extrusionOk="0">
                  <a:moveTo>
                    <a:pt x="2184" y="1"/>
                  </a:moveTo>
                  <a:cubicBezTo>
                    <a:pt x="1206" y="578"/>
                    <a:pt x="428" y="1456"/>
                    <a:pt x="1" y="2510"/>
                  </a:cubicBezTo>
                  <a:lnTo>
                    <a:pt x="26" y="2510"/>
                  </a:lnTo>
                  <a:cubicBezTo>
                    <a:pt x="26" y="2510"/>
                    <a:pt x="1155" y="2937"/>
                    <a:pt x="1306" y="3389"/>
                  </a:cubicBezTo>
                  <a:cubicBezTo>
                    <a:pt x="1306" y="3439"/>
                    <a:pt x="1306" y="3464"/>
                    <a:pt x="1306" y="3514"/>
                  </a:cubicBezTo>
                  <a:lnTo>
                    <a:pt x="1431" y="3514"/>
                  </a:lnTo>
                  <a:lnTo>
                    <a:pt x="3264" y="3690"/>
                  </a:lnTo>
                  <a:cubicBezTo>
                    <a:pt x="3163" y="3314"/>
                    <a:pt x="3490" y="1958"/>
                    <a:pt x="3891" y="1632"/>
                  </a:cubicBezTo>
                  <a:lnTo>
                    <a:pt x="2210" y="51"/>
                  </a:lnTo>
                  <a:lnTo>
                    <a:pt x="218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40"/>
            <p:cNvSpPr/>
            <p:nvPr/>
          </p:nvSpPr>
          <p:spPr>
            <a:xfrm>
              <a:off x="5173489" y="4032421"/>
              <a:ext cx="91923" cy="91370"/>
            </a:xfrm>
            <a:custGeom>
              <a:avLst/>
              <a:gdLst/>
              <a:ahLst/>
              <a:cxnLst/>
              <a:rect l="l" t="t" r="r" b="b"/>
              <a:pathLst>
                <a:path w="3991" h="3967" extrusionOk="0">
                  <a:moveTo>
                    <a:pt x="1607" y="0"/>
                  </a:moveTo>
                  <a:lnTo>
                    <a:pt x="101" y="1808"/>
                  </a:lnTo>
                  <a:lnTo>
                    <a:pt x="0" y="1808"/>
                  </a:lnTo>
                  <a:cubicBezTo>
                    <a:pt x="377" y="1958"/>
                    <a:pt x="1130" y="3213"/>
                    <a:pt x="1029" y="3815"/>
                  </a:cubicBezTo>
                  <a:cubicBezTo>
                    <a:pt x="1029" y="3866"/>
                    <a:pt x="1004" y="3891"/>
                    <a:pt x="1004" y="3941"/>
                  </a:cubicBezTo>
                  <a:lnTo>
                    <a:pt x="1105" y="3966"/>
                  </a:lnTo>
                  <a:lnTo>
                    <a:pt x="2912" y="3966"/>
                  </a:lnTo>
                  <a:cubicBezTo>
                    <a:pt x="2836" y="3539"/>
                    <a:pt x="3966" y="2786"/>
                    <a:pt x="3966" y="2786"/>
                  </a:cubicBezTo>
                  <a:lnTo>
                    <a:pt x="3991" y="2786"/>
                  </a:lnTo>
                  <a:cubicBezTo>
                    <a:pt x="3966" y="2711"/>
                    <a:pt x="3916" y="2611"/>
                    <a:pt x="3890" y="2510"/>
                  </a:cubicBezTo>
                  <a:cubicBezTo>
                    <a:pt x="3439" y="1456"/>
                    <a:pt x="2610" y="553"/>
                    <a:pt x="16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0"/>
            <p:cNvSpPr/>
            <p:nvPr/>
          </p:nvSpPr>
          <p:spPr>
            <a:xfrm>
              <a:off x="5056138" y="4119714"/>
              <a:ext cx="91923" cy="86165"/>
            </a:xfrm>
            <a:custGeom>
              <a:avLst/>
              <a:gdLst/>
              <a:ahLst/>
              <a:cxnLst/>
              <a:rect l="l" t="t" r="r" b="b"/>
              <a:pathLst>
                <a:path w="3991" h="3741" extrusionOk="0">
                  <a:moveTo>
                    <a:pt x="477" y="0"/>
                  </a:moveTo>
                  <a:cubicBezTo>
                    <a:pt x="527" y="502"/>
                    <a:pt x="0" y="1456"/>
                    <a:pt x="0" y="1456"/>
                  </a:cubicBezTo>
                  <a:cubicBezTo>
                    <a:pt x="326" y="2234"/>
                    <a:pt x="728" y="3012"/>
                    <a:pt x="1205" y="3740"/>
                  </a:cubicBezTo>
                  <a:cubicBezTo>
                    <a:pt x="1657" y="3439"/>
                    <a:pt x="2159" y="3238"/>
                    <a:pt x="2686" y="3113"/>
                  </a:cubicBezTo>
                  <a:cubicBezTo>
                    <a:pt x="3012" y="3163"/>
                    <a:pt x="3313" y="3263"/>
                    <a:pt x="3614" y="3389"/>
                  </a:cubicBezTo>
                  <a:lnTo>
                    <a:pt x="3991" y="1456"/>
                  </a:lnTo>
                  <a:lnTo>
                    <a:pt x="3991" y="1456"/>
                  </a:lnTo>
                  <a:cubicBezTo>
                    <a:pt x="3977" y="1457"/>
                    <a:pt x="3964" y="1458"/>
                    <a:pt x="3950" y="1458"/>
                  </a:cubicBezTo>
                  <a:cubicBezTo>
                    <a:pt x="3417" y="1458"/>
                    <a:pt x="2533" y="543"/>
                    <a:pt x="2435" y="176"/>
                  </a:cubicBezTo>
                  <a:lnTo>
                    <a:pt x="60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0"/>
            <p:cNvSpPr/>
            <p:nvPr/>
          </p:nvSpPr>
          <p:spPr>
            <a:xfrm>
              <a:off x="5065950" y="4759649"/>
              <a:ext cx="139922" cy="96690"/>
            </a:xfrm>
            <a:custGeom>
              <a:avLst/>
              <a:gdLst/>
              <a:ahLst/>
              <a:cxnLst/>
              <a:rect l="l" t="t" r="r" b="b"/>
              <a:pathLst>
                <a:path w="6075" h="4198" extrusionOk="0">
                  <a:moveTo>
                    <a:pt x="6075" y="1"/>
                  </a:moveTo>
                  <a:cubicBezTo>
                    <a:pt x="5180" y="373"/>
                    <a:pt x="4023" y="484"/>
                    <a:pt x="2957" y="484"/>
                  </a:cubicBezTo>
                  <a:cubicBezTo>
                    <a:pt x="1511" y="484"/>
                    <a:pt x="232" y="281"/>
                    <a:pt x="1" y="252"/>
                  </a:cubicBezTo>
                  <a:lnTo>
                    <a:pt x="1" y="252"/>
                  </a:lnTo>
                  <a:cubicBezTo>
                    <a:pt x="26" y="1431"/>
                    <a:pt x="101" y="2762"/>
                    <a:pt x="202" y="3791"/>
                  </a:cubicBezTo>
                  <a:cubicBezTo>
                    <a:pt x="293" y="3809"/>
                    <a:pt x="1695" y="4198"/>
                    <a:pt x="3224" y="4198"/>
                  </a:cubicBezTo>
                  <a:cubicBezTo>
                    <a:pt x="3801" y="4198"/>
                    <a:pt x="4396" y="4142"/>
                    <a:pt x="4945" y="3991"/>
                  </a:cubicBezTo>
                  <a:cubicBezTo>
                    <a:pt x="4945" y="3991"/>
                    <a:pt x="5523" y="2084"/>
                    <a:pt x="607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40"/>
            <p:cNvSpPr/>
            <p:nvPr/>
          </p:nvSpPr>
          <p:spPr>
            <a:xfrm>
              <a:off x="4771710" y="4744632"/>
              <a:ext cx="146279" cy="113020"/>
            </a:xfrm>
            <a:custGeom>
              <a:avLst/>
              <a:gdLst/>
              <a:ahLst/>
              <a:cxnLst/>
              <a:rect l="l" t="t" r="r" b="b"/>
              <a:pathLst>
                <a:path w="6351" h="4907" extrusionOk="0">
                  <a:moveTo>
                    <a:pt x="1" y="0"/>
                  </a:moveTo>
                  <a:cubicBezTo>
                    <a:pt x="76" y="1355"/>
                    <a:pt x="151" y="3037"/>
                    <a:pt x="302" y="4192"/>
                  </a:cubicBezTo>
                  <a:lnTo>
                    <a:pt x="327" y="4192"/>
                  </a:lnTo>
                  <a:cubicBezTo>
                    <a:pt x="327" y="4192"/>
                    <a:pt x="2897" y="4906"/>
                    <a:pt x="4533" y="4906"/>
                  </a:cubicBezTo>
                  <a:cubicBezTo>
                    <a:pt x="4884" y="4906"/>
                    <a:pt x="5192" y="4874"/>
                    <a:pt x="5422" y="4794"/>
                  </a:cubicBezTo>
                  <a:lnTo>
                    <a:pt x="6351" y="753"/>
                  </a:lnTo>
                  <a:lnTo>
                    <a:pt x="6351" y="728"/>
                  </a:lnTo>
                  <a:cubicBezTo>
                    <a:pt x="5979" y="776"/>
                    <a:pt x="5590" y="797"/>
                    <a:pt x="5194" y="797"/>
                  </a:cubicBezTo>
                  <a:cubicBezTo>
                    <a:pt x="2915" y="797"/>
                    <a:pt x="428" y="107"/>
                    <a:pt x="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40"/>
            <p:cNvSpPr/>
            <p:nvPr/>
          </p:nvSpPr>
          <p:spPr>
            <a:xfrm>
              <a:off x="5071156" y="4846942"/>
              <a:ext cx="145704" cy="49750"/>
            </a:xfrm>
            <a:custGeom>
              <a:avLst/>
              <a:gdLst/>
              <a:ahLst/>
              <a:cxnLst/>
              <a:rect l="l" t="t" r="r" b="b"/>
              <a:pathLst>
                <a:path w="6326" h="2160" extrusionOk="0">
                  <a:moveTo>
                    <a:pt x="1" y="1"/>
                  </a:moveTo>
                  <a:cubicBezTo>
                    <a:pt x="76" y="804"/>
                    <a:pt x="227" y="1406"/>
                    <a:pt x="402" y="1557"/>
                  </a:cubicBezTo>
                  <a:cubicBezTo>
                    <a:pt x="940" y="1992"/>
                    <a:pt x="2704" y="2159"/>
                    <a:pt x="4119" y="2159"/>
                  </a:cubicBezTo>
                  <a:cubicBezTo>
                    <a:pt x="5150" y="2159"/>
                    <a:pt x="5997" y="2071"/>
                    <a:pt x="6050" y="1933"/>
                  </a:cubicBezTo>
                  <a:cubicBezTo>
                    <a:pt x="6326" y="1180"/>
                    <a:pt x="4719" y="201"/>
                    <a:pt x="4719" y="201"/>
                  </a:cubicBezTo>
                  <a:cubicBezTo>
                    <a:pt x="4170" y="352"/>
                    <a:pt x="3575" y="408"/>
                    <a:pt x="2999" y="408"/>
                  </a:cubicBezTo>
                  <a:cubicBezTo>
                    <a:pt x="1470" y="408"/>
                    <a:pt x="74" y="19"/>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40"/>
            <p:cNvSpPr/>
            <p:nvPr/>
          </p:nvSpPr>
          <p:spPr>
            <a:xfrm>
              <a:off x="4778067" y="4841161"/>
              <a:ext cx="145128" cy="58387"/>
            </a:xfrm>
            <a:custGeom>
              <a:avLst/>
              <a:gdLst/>
              <a:ahLst/>
              <a:cxnLst/>
              <a:rect l="l" t="t" r="r" b="b"/>
              <a:pathLst>
                <a:path w="6301" h="2535" extrusionOk="0">
                  <a:moveTo>
                    <a:pt x="1" y="1"/>
                  </a:moveTo>
                  <a:cubicBezTo>
                    <a:pt x="101" y="703"/>
                    <a:pt x="201" y="1180"/>
                    <a:pt x="302" y="1306"/>
                  </a:cubicBezTo>
                  <a:cubicBezTo>
                    <a:pt x="722" y="1726"/>
                    <a:pt x="3927" y="2535"/>
                    <a:pt x="5250" y="2535"/>
                  </a:cubicBezTo>
                  <a:cubicBezTo>
                    <a:pt x="5506" y="2535"/>
                    <a:pt x="5692" y="2504"/>
                    <a:pt x="5773" y="2435"/>
                  </a:cubicBezTo>
                  <a:cubicBezTo>
                    <a:pt x="6300" y="2008"/>
                    <a:pt x="5146" y="603"/>
                    <a:pt x="5146" y="603"/>
                  </a:cubicBezTo>
                  <a:cubicBezTo>
                    <a:pt x="4916" y="683"/>
                    <a:pt x="4608" y="715"/>
                    <a:pt x="4257" y="715"/>
                  </a:cubicBezTo>
                  <a:cubicBezTo>
                    <a:pt x="2621" y="715"/>
                    <a:pt x="51" y="1"/>
                    <a:pt x="5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40"/>
            <p:cNvSpPr/>
            <p:nvPr/>
          </p:nvSpPr>
          <p:spPr>
            <a:xfrm>
              <a:off x="4720831" y="4449217"/>
              <a:ext cx="550362" cy="258586"/>
            </a:xfrm>
            <a:custGeom>
              <a:avLst/>
              <a:gdLst/>
              <a:ahLst/>
              <a:cxnLst/>
              <a:rect l="l" t="t" r="r" b="b"/>
              <a:pathLst>
                <a:path w="23895" h="11227" extrusionOk="0">
                  <a:moveTo>
                    <a:pt x="23845" y="1"/>
                  </a:moveTo>
                  <a:cubicBezTo>
                    <a:pt x="22389" y="879"/>
                    <a:pt x="19327" y="2134"/>
                    <a:pt x="14232" y="2711"/>
                  </a:cubicBezTo>
                  <a:cubicBezTo>
                    <a:pt x="12733" y="2887"/>
                    <a:pt x="11260" y="2961"/>
                    <a:pt x="9862" y="2961"/>
                  </a:cubicBezTo>
                  <a:cubicBezTo>
                    <a:pt x="5479" y="2961"/>
                    <a:pt x="1830" y="2240"/>
                    <a:pt x="402" y="1707"/>
                  </a:cubicBezTo>
                  <a:cubicBezTo>
                    <a:pt x="402" y="1707"/>
                    <a:pt x="377" y="1883"/>
                    <a:pt x="352" y="2209"/>
                  </a:cubicBezTo>
                  <a:cubicBezTo>
                    <a:pt x="277" y="3941"/>
                    <a:pt x="1" y="9613"/>
                    <a:pt x="453" y="10015"/>
                  </a:cubicBezTo>
                  <a:cubicBezTo>
                    <a:pt x="704" y="10241"/>
                    <a:pt x="1356" y="10467"/>
                    <a:pt x="2184" y="10642"/>
                  </a:cubicBezTo>
                  <a:cubicBezTo>
                    <a:pt x="3644" y="10967"/>
                    <a:pt x="5724" y="11226"/>
                    <a:pt x="7394" y="11226"/>
                  </a:cubicBezTo>
                  <a:cubicBezTo>
                    <a:pt x="8051" y="11226"/>
                    <a:pt x="8644" y="11186"/>
                    <a:pt x="9112" y="11094"/>
                  </a:cubicBezTo>
                  <a:cubicBezTo>
                    <a:pt x="9639" y="10994"/>
                    <a:pt x="10015" y="10843"/>
                    <a:pt x="10116" y="10592"/>
                  </a:cubicBezTo>
                  <a:cubicBezTo>
                    <a:pt x="10643" y="9463"/>
                    <a:pt x="11270" y="5271"/>
                    <a:pt x="11270" y="5271"/>
                  </a:cubicBezTo>
                  <a:cubicBezTo>
                    <a:pt x="11270" y="5271"/>
                    <a:pt x="12324" y="5171"/>
                    <a:pt x="13454" y="4945"/>
                  </a:cubicBezTo>
                  <a:lnTo>
                    <a:pt x="13454" y="4995"/>
                  </a:lnTo>
                  <a:cubicBezTo>
                    <a:pt x="13454" y="4995"/>
                    <a:pt x="13429" y="10366"/>
                    <a:pt x="13680" y="10668"/>
                  </a:cubicBezTo>
                  <a:cubicBezTo>
                    <a:pt x="13755" y="10793"/>
                    <a:pt x="14257" y="10893"/>
                    <a:pt x="14960" y="10944"/>
                  </a:cubicBezTo>
                  <a:cubicBezTo>
                    <a:pt x="15765" y="11006"/>
                    <a:pt x="16573" y="11037"/>
                    <a:pt x="17382" y="11037"/>
                  </a:cubicBezTo>
                  <a:cubicBezTo>
                    <a:pt x="18843" y="11037"/>
                    <a:pt x="20308" y="10937"/>
                    <a:pt x="21761" y="10743"/>
                  </a:cubicBezTo>
                  <a:cubicBezTo>
                    <a:pt x="22464" y="10642"/>
                    <a:pt x="22966" y="10492"/>
                    <a:pt x="23117" y="10316"/>
                  </a:cubicBezTo>
                  <a:cubicBezTo>
                    <a:pt x="23820" y="9463"/>
                    <a:pt x="23895" y="76"/>
                    <a:pt x="23895" y="76"/>
                  </a:cubicBezTo>
                  <a:lnTo>
                    <a:pt x="2384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40"/>
            <p:cNvSpPr/>
            <p:nvPr/>
          </p:nvSpPr>
          <p:spPr>
            <a:xfrm>
              <a:off x="4638168" y="4019269"/>
              <a:ext cx="182118" cy="203354"/>
            </a:xfrm>
            <a:custGeom>
              <a:avLst/>
              <a:gdLst/>
              <a:ahLst/>
              <a:cxnLst/>
              <a:rect l="l" t="t" r="r" b="b"/>
              <a:pathLst>
                <a:path w="7907" h="8829" extrusionOk="0">
                  <a:moveTo>
                    <a:pt x="4555" y="1"/>
                  </a:moveTo>
                  <a:cubicBezTo>
                    <a:pt x="4391" y="1"/>
                    <a:pt x="4228" y="15"/>
                    <a:pt x="4067" y="44"/>
                  </a:cubicBezTo>
                  <a:cubicBezTo>
                    <a:pt x="3991" y="95"/>
                    <a:pt x="2611" y="1224"/>
                    <a:pt x="1231" y="4161"/>
                  </a:cubicBezTo>
                  <a:cubicBezTo>
                    <a:pt x="754" y="5215"/>
                    <a:pt x="327" y="6294"/>
                    <a:pt x="1" y="7398"/>
                  </a:cubicBezTo>
                  <a:cubicBezTo>
                    <a:pt x="352" y="7599"/>
                    <a:pt x="729" y="7775"/>
                    <a:pt x="1130" y="7925"/>
                  </a:cubicBezTo>
                  <a:cubicBezTo>
                    <a:pt x="2488" y="8432"/>
                    <a:pt x="3929" y="8685"/>
                    <a:pt x="5378" y="8685"/>
                  </a:cubicBezTo>
                  <a:cubicBezTo>
                    <a:pt x="5510" y="8685"/>
                    <a:pt x="5642" y="8683"/>
                    <a:pt x="5773" y="8678"/>
                  </a:cubicBezTo>
                  <a:lnTo>
                    <a:pt x="5799" y="8829"/>
                  </a:lnTo>
                  <a:cubicBezTo>
                    <a:pt x="6351" y="8352"/>
                    <a:pt x="6878" y="7825"/>
                    <a:pt x="7304" y="7223"/>
                  </a:cubicBezTo>
                  <a:cubicBezTo>
                    <a:pt x="7505" y="6796"/>
                    <a:pt x="7681" y="6344"/>
                    <a:pt x="7806" y="5892"/>
                  </a:cubicBezTo>
                  <a:cubicBezTo>
                    <a:pt x="7806" y="5892"/>
                    <a:pt x="7907" y="1149"/>
                    <a:pt x="5723" y="245"/>
                  </a:cubicBezTo>
                  <a:cubicBezTo>
                    <a:pt x="5350" y="85"/>
                    <a:pt x="4951" y="1"/>
                    <a:pt x="4555" y="1"/>
                  </a:cubicBezTo>
                  <a:close/>
                </a:path>
              </a:pathLst>
            </a:custGeom>
            <a:solidFill>
              <a:srgbClr val="45A8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40"/>
            <p:cNvSpPr/>
            <p:nvPr/>
          </p:nvSpPr>
          <p:spPr>
            <a:xfrm>
              <a:off x="4711595" y="3993864"/>
              <a:ext cx="585624" cy="523229"/>
            </a:xfrm>
            <a:custGeom>
              <a:avLst/>
              <a:gdLst/>
              <a:ahLst/>
              <a:cxnLst/>
              <a:rect l="l" t="t" r="r" b="b"/>
              <a:pathLst>
                <a:path w="25426" h="22717" extrusionOk="0">
                  <a:moveTo>
                    <a:pt x="19264" y="1"/>
                  </a:moveTo>
                  <a:cubicBezTo>
                    <a:pt x="18768" y="1"/>
                    <a:pt x="18473" y="93"/>
                    <a:pt x="18473" y="93"/>
                  </a:cubicBezTo>
                  <a:cubicBezTo>
                    <a:pt x="17118" y="746"/>
                    <a:pt x="15687" y="1223"/>
                    <a:pt x="14206" y="1499"/>
                  </a:cubicBezTo>
                  <a:cubicBezTo>
                    <a:pt x="14281" y="1800"/>
                    <a:pt x="14482" y="3507"/>
                    <a:pt x="12499" y="3783"/>
                  </a:cubicBezTo>
                  <a:cubicBezTo>
                    <a:pt x="12343" y="3805"/>
                    <a:pt x="12190" y="3815"/>
                    <a:pt x="12040" y="3815"/>
                  </a:cubicBezTo>
                  <a:cubicBezTo>
                    <a:pt x="9976" y="3815"/>
                    <a:pt x="8544" y="1853"/>
                    <a:pt x="8333" y="1549"/>
                  </a:cubicBezTo>
                  <a:cubicBezTo>
                    <a:pt x="7204" y="1348"/>
                    <a:pt x="6074" y="1047"/>
                    <a:pt x="5020" y="620"/>
                  </a:cubicBezTo>
                  <a:lnTo>
                    <a:pt x="5020" y="620"/>
                  </a:lnTo>
                  <a:cubicBezTo>
                    <a:pt x="7429" y="2302"/>
                    <a:pt x="7957" y="6418"/>
                    <a:pt x="8007" y="6920"/>
                  </a:cubicBezTo>
                  <a:cubicBezTo>
                    <a:pt x="8082" y="6945"/>
                    <a:pt x="8157" y="7020"/>
                    <a:pt x="8208" y="7096"/>
                  </a:cubicBezTo>
                  <a:cubicBezTo>
                    <a:pt x="8358" y="7347"/>
                    <a:pt x="8408" y="7673"/>
                    <a:pt x="8308" y="7974"/>
                  </a:cubicBezTo>
                  <a:lnTo>
                    <a:pt x="8358" y="7974"/>
                  </a:lnTo>
                  <a:cubicBezTo>
                    <a:pt x="8358" y="7974"/>
                    <a:pt x="8407" y="7950"/>
                    <a:pt x="8479" y="7950"/>
                  </a:cubicBezTo>
                  <a:cubicBezTo>
                    <a:pt x="8613" y="7950"/>
                    <a:pt x="8830" y="8035"/>
                    <a:pt x="8961" y="8526"/>
                  </a:cubicBezTo>
                  <a:cubicBezTo>
                    <a:pt x="9155" y="9257"/>
                    <a:pt x="5875" y="15874"/>
                    <a:pt x="1667" y="15874"/>
                  </a:cubicBezTo>
                  <a:cubicBezTo>
                    <a:pt x="1539" y="15874"/>
                    <a:pt x="1410" y="15868"/>
                    <a:pt x="1280" y="15855"/>
                  </a:cubicBezTo>
                  <a:cubicBezTo>
                    <a:pt x="1054" y="15830"/>
                    <a:pt x="854" y="15805"/>
                    <a:pt x="653" y="15755"/>
                  </a:cubicBezTo>
                  <a:lnTo>
                    <a:pt x="653" y="15780"/>
                  </a:lnTo>
                  <a:cubicBezTo>
                    <a:pt x="653" y="15780"/>
                    <a:pt x="0" y="20900"/>
                    <a:pt x="151" y="21126"/>
                  </a:cubicBezTo>
                  <a:cubicBezTo>
                    <a:pt x="327" y="21277"/>
                    <a:pt x="552" y="21402"/>
                    <a:pt x="778" y="21452"/>
                  </a:cubicBezTo>
                  <a:cubicBezTo>
                    <a:pt x="2216" y="21989"/>
                    <a:pt x="5911" y="22717"/>
                    <a:pt x="10350" y="22717"/>
                  </a:cubicBezTo>
                  <a:cubicBezTo>
                    <a:pt x="11722" y="22717"/>
                    <a:pt x="13164" y="22647"/>
                    <a:pt x="14633" y="22481"/>
                  </a:cubicBezTo>
                  <a:cubicBezTo>
                    <a:pt x="19703" y="21879"/>
                    <a:pt x="22765" y="20624"/>
                    <a:pt x="24221" y="19771"/>
                  </a:cubicBezTo>
                  <a:cubicBezTo>
                    <a:pt x="24898" y="19369"/>
                    <a:pt x="25225" y="19043"/>
                    <a:pt x="25275" y="18917"/>
                  </a:cubicBezTo>
                  <a:cubicBezTo>
                    <a:pt x="25425" y="18491"/>
                    <a:pt x="23794" y="12868"/>
                    <a:pt x="23794" y="12868"/>
                  </a:cubicBezTo>
                  <a:lnTo>
                    <a:pt x="23769" y="12818"/>
                  </a:lnTo>
                  <a:cubicBezTo>
                    <a:pt x="22672" y="13405"/>
                    <a:pt x="21477" y="13637"/>
                    <a:pt x="20363" y="13637"/>
                  </a:cubicBezTo>
                  <a:cubicBezTo>
                    <a:pt x="18188" y="13637"/>
                    <a:pt x="16321" y="12753"/>
                    <a:pt x="16089" y="11890"/>
                  </a:cubicBezTo>
                  <a:cubicBezTo>
                    <a:pt x="16013" y="11664"/>
                    <a:pt x="16038" y="11538"/>
                    <a:pt x="16139" y="11488"/>
                  </a:cubicBezTo>
                  <a:cubicBezTo>
                    <a:pt x="14532" y="10735"/>
                    <a:pt x="13679" y="9028"/>
                    <a:pt x="13604" y="7221"/>
                  </a:cubicBezTo>
                  <a:cubicBezTo>
                    <a:pt x="13554" y="6268"/>
                    <a:pt x="13729" y="5314"/>
                    <a:pt x="14106" y="4460"/>
                  </a:cubicBezTo>
                  <a:cubicBezTo>
                    <a:pt x="14558" y="3406"/>
                    <a:pt x="15311" y="2528"/>
                    <a:pt x="16289" y="1951"/>
                  </a:cubicBezTo>
                  <a:cubicBezTo>
                    <a:pt x="16842" y="1624"/>
                    <a:pt x="17419" y="1398"/>
                    <a:pt x="18046" y="1298"/>
                  </a:cubicBezTo>
                  <a:cubicBezTo>
                    <a:pt x="18538" y="1200"/>
                    <a:pt x="18995" y="1155"/>
                    <a:pt x="19419" y="1155"/>
                  </a:cubicBezTo>
                  <a:cubicBezTo>
                    <a:pt x="20293" y="1155"/>
                    <a:pt x="21027" y="1345"/>
                    <a:pt x="21635" y="1649"/>
                  </a:cubicBezTo>
                  <a:cubicBezTo>
                    <a:pt x="22664" y="2202"/>
                    <a:pt x="23468" y="3105"/>
                    <a:pt x="23919" y="4159"/>
                  </a:cubicBezTo>
                  <a:cubicBezTo>
                    <a:pt x="24120" y="4059"/>
                    <a:pt x="24296" y="3858"/>
                    <a:pt x="24396" y="3657"/>
                  </a:cubicBezTo>
                  <a:cubicBezTo>
                    <a:pt x="24421" y="3557"/>
                    <a:pt x="24472" y="3456"/>
                    <a:pt x="24497" y="3356"/>
                  </a:cubicBezTo>
                  <a:cubicBezTo>
                    <a:pt x="22440" y="453"/>
                    <a:pt x="20360" y="1"/>
                    <a:pt x="19264" y="1"/>
                  </a:cubicBezTo>
                  <a:close/>
                </a:path>
              </a:pathLst>
            </a:custGeom>
            <a:solidFill>
              <a:srgbClr val="45A8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0"/>
            <p:cNvSpPr/>
            <p:nvPr/>
          </p:nvSpPr>
          <p:spPr>
            <a:xfrm>
              <a:off x="5064799" y="4696632"/>
              <a:ext cx="157266" cy="74188"/>
            </a:xfrm>
            <a:custGeom>
              <a:avLst/>
              <a:gdLst/>
              <a:ahLst/>
              <a:cxnLst/>
              <a:rect l="l" t="t" r="r" b="b"/>
              <a:pathLst>
                <a:path w="6828" h="3221" extrusionOk="0">
                  <a:moveTo>
                    <a:pt x="6827" y="1"/>
                  </a:moveTo>
                  <a:cubicBezTo>
                    <a:pt x="5379" y="194"/>
                    <a:pt x="3921" y="284"/>
                    <a:pt x="2465" y="284"/>
                  </a:cubicBezTo>
                  <a:cubicBezTo>
                    <a:pt x="1650" y="284"/>
                    <a:pt x="836" y="256"/>
                    <a:pt x="26" y="202"/>
                  </a:cubicBezTo>
                  <a:lnTo>
                    <a:pt x="26" y="202"/>
                  </a:lnTo>
                  <a:cubicBezTo>
                    <a:pt x="26" y="202"/>
                    <a:pt x="1" y="1457"/>
                    <a:pt x="51" y="2988"/>
                  </a:cubicBezTo>
                  <a:cubicBezTo>
                    <a:pt x="282" y="3017"/>
                    <a:pt x="1561" y="3220"/>
                    <a:pt x="3007" y="3220"/>
                  </a:cubicBezTo>
                  <a:cubicBezTo>
                    <a:pt x="4073" y="3220"/>
                    <a:pt x="5230" y="3109"/>
                    <a:pt x="6125" y="2737"/>
                  </a:cubicBezTo>
                  <a:cubicBezTo>
                    <a:pt x="6376" y="1808"/>
                    <a:pt x="6627" y="854"/>
                    <a:pt x="6827" y="26"/>
                  </a:cubicBezTo>
                  <a:lnTo>
                    <a:pt x="6827" y="1"/>
                  </a:ln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40"/>
            <p:cNvSpPr/>
            <p:nvPr/>
          </p:nvSpPr>
          <p:spPr>
            <a:xfrm>
              <a:off x="4770559" y="4694905"/>
              <a:ext cx="160145" cy="68499"/>
            </a:xfrm>
            <a:custGeom>
              <a:avLst/>
              <a:gdLst/>
              <a:ahLst/>
              <a:cxnLst/>
              <a:rect l="l" t="t" r="r" b="b"/>
              <a:pathLst>
                <a:path w="6953" h="2974" extrusionOk="0">
                  <a:moveTo>
                    <a:pt x="0" y="1"/>
                  </a:moveTo>
                  <a:lnTo>
                    <a:pt x="0" y="1"/>
                  </a:lnTo>
                  <a:cubicBezTo>
                    <a:pt x="0" y="1"/>
                    <a:pt x="25" y="929"/>
                    <a:pt x="76" y="2159"/>
                  </a:cubicBezTo>
                  <a:cubicBezTo>
                    <a:pt x="507" y="2288"/>
                    <a:pt x="3030" y="2973"/>
                    <a:pt x="5307" y="2973"/>
                  </a:cubicBezTo>
                  <a:cubicBezTo>
                    <a:pt x="5682" y="2973"/>
                    <a:pt x="6050" y="2955"/>
                    <a:pt x="6401" y="2912"/>
                  </a:cubicBezTo>
                  <a:lnTo>
                    <a:pt x="6953" y="477"/>
                  </a:lnTo>
                  <a:lnTo>
                    <a:pt x="6953" y="427"/>
                  </a:lnTo>
                  <a:cubicBezTo>
                    <a:pt x="6472" y="515"/>
                    <a:pt x="5858" y="553"/>
                    <a:pt x="5179" y="553"/>
                  </a:cubicBezTo>
                  <a:cubicBezTo>
                    <a:pt x="3517" y="553"/>
                    <a:pt x="1461" y="321"/>
                    <a:pt x="0" y="1"/>
                  </a:cubicBez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40"/>
            <p:cNvSpPr/>
            <p:nvPr/>
          </p:nvSpPr>
          <p:spPr>
            <a:xfrm>
              <a:off x="4901775" y="4023737"/>
              <a:ext cx="143400" cy="58595"/>
            </a:xfrm>
            <a:custGeom>
              <a:avLst/>
              <a:gdLst/>
              <a:ahLst/>
              <a:cxnLst/>
              <a:rect l="l" t="t" r="r" b="b"/>
              <a:pathLst>
                <a:path w="6226" h="2544" extrusionOk="0">
                  <a:moveTo>
                    <a:pt x="5974" y="1"/>
                  </a:moveTo>
                  <a:lnTo>
                    <a:pt x="5974" y="1"/>
                  </a:lnTo>
                  <a:cubicBezTo>
                    <a:pt x="4914" y="178"/>
                    <a:pt x="3846" y="266"/>
                    <a:pt x="2783" y="266"/>
                  </a:cubicBezTo>
                  <a:cubicBezTo>
                    <a:pt x="1883" y="266"/>
                    <a:pt x="987" y="203"/>
                    <a:pt x="101" y="76"/>
                  </a:cubicBezTo>
                  <a:cubicBezTo>
                    <a:pt x="95" y="75"/>
                    <a:pt x="90" y="74"/>
                    <a:pt x="85" y="74"/>
                  </a:cubicBezTo>
                  <a:cubicBezTo>
                    <a:pt x="1" y="74"/>
                    <a:pt x="177" y="279"/>
                    <a:pt x="113" y="279"/>
                  </a:cubicBezTo>
                  <a:cubicBezTo>
                    <a:pt x="110" y="279"/>
                    <a:pt x="106" y="278"/>
                    <a:pt x="101" y="277"/>
                  </a:cubicBezTo>
                  <a:lnTo>
                    <a:pt x="101" y="277"/>
                  </a:lnTo>
                  <a:cubicBezTo>
                    <a:pt x="288" y="581"/>
                    <a:pt x="1719" y="2543"/>
                    <a:pt x="3803" y="2543"/>
                  </a:cubicBezTo>
                  <a:cubicBezTo>
                    <a:pt x="3955" y="2543"/>
                    <a:pt x="4109" y="2533"/>
                    <a:pt x="4268" y="2511"/>
                  </a:cubicBezTo>
                  <a:cubicBezTo>
                    <a:pt x="6225" y="2235"/>
                    <a:pt x="6024" y="327"/>
                    <a:pt x="5974" y="1"/>
                  </a:cubicBez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40"/>
            <p:cNvSpPr/>
            <p:nvPr/>
          </p:nvSpPr>
          <p:spPr>
            <a:xfrm>
              <a:off x="5078088" y="4078094"/>
              <a:ext cx="252068" cy="230026"/>
            </a:xfrm>
            <a:custGeom>
              <a:avLst/>
              <a:gdLst/>
              <a:ahLst/>
              <a:cxnLst/>
              <a:rect l="l" t="t" r="r" b="b"/>
              <a:pathLst>
                <a:path w="10944" h="9987" extrusionOk="0">
                  <a:moveTo>
                    <a:pt x="8484" y="0"/>
                  </a:moveTo>
                  <a:cubicBezTo>
                    <a:pt x="8384" y="226"/>
                    <a:pt x="8233" y="402"/>
                    <a:pt x="8032" y="527"/>
                  </a:cubicBezTo>
                  <a:cubicBezTo>
                    <a:pt x="8058" y="603"/>
                    <a:pt x="8108" y="703"/>
                    <a:pt x="8133" y="778"/>
                  </a:cubicBezTo>
                  <a:cubicBezTo>
                    <a:pt x="8359" y="1280"/>
                    <a:pt x="8509" y="1807"/>
                    <a:pt x="8585" y="2360"/>
                  </a:cubicBezTo>
                  <a:cubicBezTo>
                    <a:pt x="8409" y="2861"/>
                    <a:pt x="8108" y="3338"/>
                    <a:pt x="7731" y="3740"/>
                  </a:cubicBezTo>
                  <a:cubicBezTo>
                    <a:pt x="6276" y="5271"/>
                    <a:pt x="3891" y="5798"/>
                    <a:pt x="3891" y="5798"/>
                  </a:cubicBezTo>
                  <a:cubicBezTo>
                    <a:pt x="3615" y="5647"/>
                    <a:pt x="3339" y="5522"/>
                    <a:pt x="3038" y="5422"/>
                  </a:cubicBezTo>
                  <a:cubicBezTo>
                    <a:pt x="2950" y="5384"/>
                    <a:pt x="2850" y="5365"/>
                    <a:pt x="2749" y="5365"/>
                  </a:cubicBezTo>
                  <a:cubicBezTo>
                    <a:pt x="2649" y="5365"/>
                    <a:pt x="2548" y="5384"/>
                    <a:pt x="2461" y="5422"/>
                  </a:cubicBezTo>
                  <a:cubicBezTo>
                    <a:pt x="1984" y="5773"/>
                    <a:pt x="2636" y="6350"/>
                    <a:pt x="2737" y="6426"/>
                  </a:cubicBezTo>
                  <a:cubicBezTo>
                    <a:pt x="2619" y="6386"/>
                    <a:pt x="1706" y="5919"/>
                    <a:pt x="1144" y="5919"/>
                  </a:cubicBezTo>
                  <a:cubicBezTo>
                    <a:pt x="986" y="5919"/>
                    <a:pt x="856" y="5956"/>
                    <a:pt x="779" y="6049"/>
                  </a:cubicBezTo>
                  <a:cubicBezTo>
                    <a:pt x="528" y="6375"/>
                    <a:pt x="1356" y="7028"/>
                    <a:pt x="1632" y="7229"/>
                  </a:cubicBezTo>
                  <a:cubicBezTo>
                    <a:pt x="1385" y="7070"/>
                    <a:pt x="740" y="6662"/>
                    <a:pt x="336" y="6662"/>
                  </a:cubicBezTo>
                  <a:cubicBezTo>
                    <a:pt x="165" y="6662"/>
                    <a:pt x="38" y="6734"/>
                    <a:pt x="1" y="6927"/>
                  </a:cubicBezTo>
                  <a:cubicBezTo>
                    <a:pt x="1" y="6927"/>
                    <a:pt x="1" y="6953"/>
                    <a:pt x="1" y="6978"/>
                  </a:cubicBezTo>
                  <a:cubicBezTo>
                    <a:pt x="1" y="7379"/>
                    <a:pt x="679" y="7831"/>
                    <a:pt x="1030" y="8057"/>
                  </a:cubicBezTo>
                  <a:cubicBezTo>
                    <a:pt x="847" y="7955"/>
                    <a:pt x="548" y="7804"/>
                    <a:pt x="348" y="7804"/>
                  </a:cubicBezTo>
                  <a:cubicBezTo>
                    <a:pt x="301" y="7804"/>
                    <a:pt x="260" y="7812"/>
                    <a:pt x="227" y="7831"/>
                  </a:cubicBezTo>
                  <a:cubicBezTo>
                    <a:pt x="151" y="7881"/>
                    <a:pt x="126" y="8007"/>
                    <a:pt x="177" y="8233"/>
                  </a:cubicBezTo>
                  <a:cubicBezTo>
                    <a:pt x="425" y="9109"/>
                    <a:pt x="2276" y="9986"/>
                    <a:pt x="4436" y="9986"/>
                  </a:cubicBezTo>
                  <a:cubicBezTo>
                    <a:pt x="5553" y="9986"/>
                    <a:pt x="6753" y="9752"/>
                    <a:pt x="7857" y="9161"/>
                  </a:cubicBezTo>
                  <a:cubicBezTo>
                    <a:pt x="7982" y="9086"/>
                    <a:pt x="8108" y="9011"/>
                    <a:pt x="8258" y="8935"/>
                  </a:cubicBezTo>
                  <a:cubicBezTo>
                    <a:pt x="10944" y="7229"/>
                    <a:pt x="10793" y="2711"/>
                    <a:pt x="8534" y="25"/>
                  </a:cubicBezTo>
                  <a:lnTo>
                    <a:pt x="8484" y="0"/>
                  </a:ln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40"/>
            <p:cNvSpPr/>
            <p:nvPr/>
          </p:nvSpPr>
          <p:spPr>
            <a:xfrm>
              <a:off x="4569370" y="3563018"/>
              <a:ext cx="677547" cy="471890"/>
            </a:xfrm>
            <a:custGeom>
              <a:avLst/>
              <a:gdLst/>
              <a:ahLst/>
              <a:cxnLst/>
              <a:rect l="l" t="t" r="r" b="b"/>
              <a:pathLst>
                <a:path w="29417" h="20488" extrusionOk="0">
                  <a:moveTo>
                    <a:pt x="25702" y="0"/>
                  </a:moveTo>
                  <a:cubicBezTo>
                    <a:pt x="25100" y="226"/>
                    <a:pt x="24472" y="402"/>
                    <a:pt x="23820" y="527"/>
                  </a:cubicBezTo>
                  <a:cubicBezTo>
                    <a:pt x="22434" y="815"/>
                    <a:pt x="21051" y="920"/>
                    <a:pt x="19710" y="920"/>
                  </a:cubicBezTo>
                  <a:cubicBezTo>
                    <a:pt x="16048" y="920"/>
                    <a:pt x="12698" y="136"/>
                    <a:pt x="10450" y="136"/>
                  </a:cubicBezTo>
                  <a:cubicBezTo>
                    <a:pt x="9422" y="136"/>
                    <a:pt x="8624" y="300"/>
                    <a:pt x="8133" y="778"/>
                  </a:cubicBezTo>
                  <a:cubicBezTo>
                    <a:pt x="8133" y="778"/>
                    <a:pt x="9137" y="6225"/>
                    <a:pt x="5774" y="9312"/>
                  </a:cubicBezTo>
                  <a:lnTo>
                    <a:pt x="5723" y="9337"/>
                  </a:lnTo>
                  <a:cubicBezTo>
                    <a:pt x="5221" y="8785"/>
                    <a:pt x="4494" y="8484"/>
                    <a:pt x="3741" y="8484"/>
                  </a:cubicBezTo>
                  <a:cubicBezTo>
                    <a:pt x="3565" y="8484"/>
                    <a:pt x="3389" y="8509"/>
                    <a:pt x="3214" y="8509"/>
                  </a:cubicBezTo>
                  <a:cubicBezTo>
                    <a:pt x="854" y="8760"/>
                    <a:pt x="1" y="13528"/>
                    <a:pt x="2360" y="14959"/>
                  </a:cubicBezTo>
                  <a:cubicBezTo>
                    <a:pt x="2912" y="15299"/>
                    <a:pt x="3536" y="15471"/>
                    <a:pt x="4164" y="15471"/>
                  </a:cubicBezTo>
                  <a:cubicBezTo>
                    <a:pt x="4650" y="15471"/>
                    <a:pt x="5138" y="15368"/>
                    <a:pt x="5598" y="15160"/>
                  </a:cubicBezTo>
                  <a:cubicBezTo>
                    <a:pt x="6426" y="16264"/>
                    <a:pt x="7480" y="17218"/>
                    <a:pt x="8660" y="17971"/>
                  </a:cubicBezTo>
                  <a:cubicBezTo>
                    <a:pt x="9087" y="18247"/>
                    <a:pt x="9513" y="18498"/>
                    <a:pt x="9965" y="18749"/>
                  </a:cubicBezTo>
                  <a:lnTo>
                    <a:pt x="10191" y="18799"/>
                  </a:lnTo>
                  <a:cubicBezTo>
                    <a:pt x="10542" y="18925"/>
                    <a:pt x="10894" y="19100"/>
                    <a:pt x="11220" y="19326"/>
                  </a:cubicBezTo>
                  <a:cubicBezTo>
                    <a:pt x="12299" y="19753"/>
                    <a:pt x="13404" y="20079"/>
                    <a:pt x="14558" y="20255"/>
                  </a:cubicBezTo>
                  <a:cubicBezTo>
                    <a:pt x="14634" y="20280"/>
                    <a:pt x="14759" y="20305"/>
                    <a:pt x="14859" y="20330"/>
                  </a:cubicBezTo>
                  <a:cubicBezTo>
                    <a:pt x="15623" y="20435"/>
                    <a:pt x="16395" y="20487"/>
                    <a:pt x="17167" y="20487"/>
                  </a:cubicBezTo>
                  <a:cubicBezTo>
                    <a:pt x="18247" y="20487"/>
                    <a:pt x="19327" y="20385"/>
                    <a:pt x="20381" y="20180"/>
                  </a:cubicBezTo>
                  <a:cubicBezTo>
                    <a:pt x="21862" y="19929"/>
                    <a:pt x="23293" y="19452"/>
                    <a:pt x="24648" y="18774"/>
                  </a:cubicBezTo>
                  <a:cubicBezTo>
                    <a:pt x="26731" y="17720"/>
                    <a:pt x="28262" y="16239"/>
                    <a:pt x="28614" y="14633"/>
                  </a:cubicBezTo>
                  <a:cubicBezTo>
                    <a:pt x="29417" y="10968"/>
                    <a:pt x="27585" y="8760"/>
                    <a:pt x="27585" y="8760"/>
                  </a:cubicBezTo>
                  <a:cubicBezTo>
                    <a:pt x="27585" y="8760"/>
                    <a:pt x="27559" y="8208"/>
                    <a:pt x="27484" y="7379"/>
                  </a:cubicBezTo>
                  <a:cubicBezTo>
                    <a:pt x="27334" y="5120"/>
                    <a:pt x="26857" y="703"/>
                    <a:pt x="25702" y="25"/>
                  </a:cubicBezTo>
                  <a:lnTo>
                    <a:pt x="25702" y="0"/>
                  </a:ln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40"/>
            <p:cNvSpPr/>
            <p:nvPr/>
          </p:nvSpPr>
          <p:spPr>
            <a:xfrm>
              <a:off x="4674582" y="4345202"/>
              <a:ext cx="43969" cy="71677"/>
            </a:xfrm>
            <a:custGeom>
              <a:avLst/>
              <a:gdLst/>
              <a:ahLst/>
              <a:cxnLst/>
              <a:rect l="l" t="t" r="r" b="b"/>
              <a:pathLst>
                <a:path w="1909" h="3112" extrusionOk="0">
                  <a:moveTo>
                    <a:pt x="385" y="0"/>
                  </a:moveTo>
                  <a:cubicBezTo>
                    <a:pt x="359" y="0"/>
                    <a:pt x="339" y="8"/>
                    <a:pt x="327" y="24"/>
                  </a:cubicBezTo>
                  <a:cubicBezTo>
                    <a:pt x="327" y="24"/>
                    <a:pt x="1" y="2157"/>
                    <a:pt x="1005" y="2860"/>
                  </a:cubicBezTo>
                  <a:lnTo>
                    <a:pt x="1908" y="3111"/>
                  </a:lnTo>
                  <a:cubicBezTo>
                    <a:pt x="1833" y="2408"/>
                    <a:pt x="1808" y="1680"/>
                    <a:pt x="1808" y="978"/>
                  </a:cubicBezTo>
                  <a:cubicBezTo>
                    <a:pt x="1808" y="978"/>
                    <a:pt x="682" y="0"/>
                    <a:pt x="385" y="0"/>
                  </a:cubicBezTo>
                  <a:close/>
                </a:path>
              </a:pathLst>
            </a:custGeom>
            <a:solidFill>
              <a:srgbClr val="3B5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40"/>
            <p:cNvSpPr/>
            <p:nvPr/>
          </p:nvSpPr>
          <p:spPr>
            <a:xfrm>
              <a:off x="4684993" y="4240519"/>
              <a:ext cx="210448" cy="204460"/>
            </a:xfrm>
            <a:custGeom>
              <a:avLst/>
              <a:gdLst/>
              <a:ahLst/>
              <a:cxnLst/>
              <a:rect l="l" t="t" r="r" b="b"/>
              <a:pathLst>
                <a:path w="9137" h="8877" extrusionOk="0">
                  <a:moveTo>
                    <a:pt x="9137" y="1"/>
                  </a:moveTo>
                  <a:lnTo>
                    <a:pt x="5849" y="980"/>
                  </a:lnTo>
                  <a:cubicBezTo>
                    <a:pt x="5849" y="980"/>
                    <a:pt x="5114" y="7302"/>
                    <a:pt x="1866" y="7302"/>
                  </a:cubicBezTo>
                  <a:cubicBezTo>
                    <a:pt x="1319" y="7302"/>
                    <a:pt x="700" y="7122"/>
                    <a:pt x="1" y="6702"/>
                  </a:cubicBezTo>
                  <a:lnTo>
                    <a:pt x="1" y="6702"/>
                  </a:lnTo>
                  <a:cubicBezTo>
                    <a:pt x="1" y="6703"/>
                    <a:pt x="522" y="8877"/>
                    <a:pt x="3024" y="8877"/>
                  </a:cubicBezTo>
                  <a:cubicBezTo>
                    <a:pt x="3479" y="8877"/>
                    <a:pt x="3999" y="8805"/>
                    <a:pt x="4594" y="8635"/>
                  </a:cubicBezTo>
                  <a:cubicBezTo>
                    <a:pt x="9137" y="7330"/>
                    <a:pt x="9137" y="1"/>
                    <a:pt x="9137" y="1"/>
                  </a:cubicBezTo>
                  <a:close/>
                </a:path>
              </a:pathLst>
            </a:custGeom>
            <a:solidFill>
              <a:srgbClr val="FF73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40"/>
            <p:cNvSpPr/>
            <p:nvPr/>
          </p:nvSpPr>
          <p:spPr>
            <a:xfrm>
              <a:off x="4641646" y="4136666"/>
              <a:ext cx="280259" cy="223392"/>
            </a:xfrm>
            <a:custGeom>
              <a:avLst/>
              <a:gdLst/>
              <a:ahLst/>
              <a:cxnLst/>
              <a:rect l="l" t="t" r="r" b="b"/>
              <a:pathLst>
                <a:path w="12168" h="9699" extrusionOk="0">
                  <a:moveTo>
                    <a:pt x="9906" y="1"/>
                  </a:moveTo>
                  <a:cubicBezTo>
                    <a:pt x="9308" y="1"/>
                    <a:pt x="8609" y="1172"/>
                    <a:pt x="8609" y="1172"/>
                  </a:cubicBezTo>
                  <a:cubicBezTo>
                    <a:pt x="8766" y="521"/>
                    <a:pt x="8421" y="231"/>
                    <a:pt x="8149" y="231"/>
                  </a:cubicBezTo>
                  <a:cubicBezTo>
                    <a:pt x="8117" y="231"/>
                    <a:pt x="8086" y="235"/>
                    <a:pt x="8057" y="243"/>
                  </a:cubicBezTo>
                  <a:cubicBezTo>
                    <a:pt x="7856" y="293"/>
                    <a:pt x="7756" y="494"/>
                    <a:pt x="7655" y="770"/>
                  </a:cubicBezTo>
                  <a:cubicBezTo>
                    <a:pt x="7505" y="1247"/>
                    <a:pt x="7354" y="1674"/>
                    <a:pt x="7128" y="2126"/>
                  </a:cubicBezTo>
                  <a:cubicBezTo>
                    <a:pt x="6702" y="2728"/>
                    <a:pt x="6200" y="3255"/>
                    <a:pt x="5622" y="3732"/>
                  </a:cubicBezTo>
                  <a:lnTo>
                    <a:pt x="5622" y="3581"/>
                  </a:lnTo>
                  <a:cubicBezTo>
                    <a:pt x="5491" y="3585"/>
                    <a:pt x="5360" y="3588"/>
                    <a:pt x="5229" y="3588"/>
                  </a:cubicBezTo>
                  <a:cubicBezTo>
                    <a:pt x="3779" y="3588"/>
                    <a:pt x="2337" y="3333"/>
                    <a:pt x="979" y="2803"/>
                  </a:cubicBezTo>
                  <a:lnTo>
                    <a:pt x="929" y="2853"/>
                  </a:lnTo>
                  <a:cubicBezTo>
                    <a:pt x="929" y="2853"/>
                    <a:pt x="0" y="8626"/>
                    <a:pt x="3665" y="9555"/>
                  </a:cubicBezTo>
                  <a:cubicBezTo>
                    <a:pt x="3891" y="9605"/>
                    <a:pt x="4091" y="9655"/>
                    <a:pt x="4292" y="9680"/>
                  </a:cubicBezTo>
                  <a:cubicBezTo>
                    <a:pt x="4422" y="9693"/>
                    <a:pt x="4551" y="9699"/>
                    <a:pt x="4679" y="9699"/>
                  </a:cubicBezTo>
                  <a:cubicBezTo>
                    <a:pt x="8910" y="9699"/>
                    <a:pt x="12167" y="3057"/>
                    <a:pt x="11972" y="2326"/>
                  </a:cubicBezTo>
                  <a:cubicBezTo>
                    <a:pt x="11843" y="1857"/>
                    <a:pt x="11630" y="1774"/>
                    <a:pt x="11495" y="1774"/>
                  </a:cubicBezTo>
                  <a:cubicBezTo>
                    <a:pt x="11421" y="1774"/>
                    <a:pt x="11370" y="1799"/>
                    <a:pt x="11370" y="1799"/>
                  </a:cubicBezTo>
                  <a:lnTo>
                    <a:pt x="11345" y="1799"/>
                  </a:lnTo>
                  <a:cubicBezTo>
                    <a:pt x="11420" y="1498"/>
                    <a:pt x="11395" y="1172"/>
                    <a:pt x="11219" y="896"/>
                  </a:cubicBezTo>
                  <a:cubicBezTo>
                    <a:pt x="11169" y="820"/>
                    <a:pt x="11094" y="770"/>
                    <a:pt x="11019" y="720"/>
                  </a:cubicBezTo>
                  <a:cubicBezTo>
                    <a:pt x="10943" y="692"/>
                    <a:pt x="10865" y="678"/>
                    <a:pt x="10786" y="678"/>
                  </a:cubicBezTo>
                  <a:cubicBezTo>
                    <a:pt x="10655" y="678"/>
                    <a:pt x="10526" y="717"/>
                    <a:pt x="10416" y="795"/>
                  </a:cubicBezTo>
                  <a:cubicBezTo>
                    <a:pt x="10441" y="494"/>
                    <a:pt x="10341" y="218"/>
                    <a:pt x="10090" y="42"/>
                  </a:cubicBezTo>
                  <a:cubicBezTo>
                    <a:pt x="10030" y="14"/>
                    <a:pt x="9968" y="1"/>
                    <a:pt x="9906" y="1"/>
                  </a:cubicBez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40"/>
            <p:cNvSpPr/>
            <p:nvPr/>
          </p:nvSpPr>
          <p:spPr>
            <a:xfrm>
              <a:off x="4764777" y="4134731"/>
              <a:ext cx="117949" cy="92383"/>
            </a:xfrm>
            <a:custGeom>
              <a:avLst/>
              <a:gdLst/>
              <a:ahLst/>
              <a:cxnLst/>
              <a:rect l="l" t="t" r="r" b="b"/>
              <a:pathLst>
                <a:path w="5121" h="4011" extrusionOk="0">
                  <a:moveTo>
                    <a:pt x="4493" y="1"/>
                  </a:moveTo>
                  <a:cubicBezTo>
                    <a:pt x="4393" y="1"/>
                    <a:pt x="4317" y="26"/>
                    <a:pt x="4242" y="51"/>
                  </a:cubicBezTo>
                  <a:cubicBezTo>
                    <a:pt x="4167" y="101"/>
                    <a:pt x="4091" y="126"/>
                    <a:pt x="4041" y="177"/>
                  </a:cubicBezTo>
                  <a:cubicBezTo>
                    <a:pt x="3916" y="277"/>
                    <a:pt x="3790" y="377"/>
                    <a:pt x="3690" y="478"/>
                  </a:cubicBezTo>
                  <a:cubicBezTo>
                    <a:pt x="3601" y="578"/>
                    <a:pt x="3511" y="679"/>
                    <a:pt x="3426" y="781"/>
                  </a:cubicBezTo>
                  <a:lnTo>
                    <a:pt x="3426" y="781"/>
                  </a:lnTo>
                  <a:cubicBezTo>
                    <a:pt x="3417" y="742"/>
                    <a:pt x="3403" y="707"/>
                    <a:pt x="3389" y="679"/>
                  </a:cubicBezTo>
                  <a:lnTo>
                    <a:pt x="3364" y="553"/>
                  </a:lnTo>
                  <a:lnTo>
                    <a:pt x="3313" y="478"/>
                  </a:lnTo>
                  <a:cubicBezTo>
                    <a:pt x="3213" y="327"/>
                    <a:pt x="3087" y="227"/>
                    <a:pt x="2937" y="177"/>
                  </a:cubicBezTo>
                  <a:cubicBezTo>
                    <a:pt x="2887" y="177"/>
                    <a:pt x="2836" y="152"/>
                    <a:pt x="2786" y="152"/>
                  </a:cubicBezTo>
                  <a:lnTo>
                    <a:pt x="2686" y="152"/>
                  </a:lnTo>
                  <a:cubicBezTo>
                    <a:pt x="2611" y="177"/>
                    <a:pt x="2510" y="202"/>
                    <a:pt x="2435" y="277"/>
                  </a:cubicBezTo>
                  <a:cubicBezTo>
                    <a:pt x="2335" y="377"/>
                    <a:pt x="2259" y="503"/>
                    <a:pt x="2209" y="653"/>
                  </a:cubicBezTo>
                  <a:cubicBezTo>
                    <a:pt x="2159" y="779"/>
                    <a:pt x="2109" y="879"/>
                    <a:pt x="2084" y="1005"/>
                  </a:cubicBezTo>
                  <a:lnTo>
                    <a:pt x="1958" y="1356"/>
                  </a:lnTo>
                  <a:cubicBezTo>
                    <a:pt x="1933" y="1482"/>
                    <a:pt x="1883" y="1582"/>
                    <a:pt x="1858" y="1683"/>
                  </a:cubicBezTo>
                  <a:cubicBezTo>
                    <a:pt x="1807" y="1808"/>
                    <a:pt x="1757" y="1908"/>
                    <a:pt x="1707" y="2034"/>
                  </a:cubicBezTo>
                  <a:lnTo>
                    <a:pt x="1657" y="2109"/>
                  </a:lnTo>
                  <a:lnTo>
                    <a:pt x="1657" y="2134"/>
                  </a:lnTo>
                  <a:lnTo>
                    <a:pt x="1632" y="2159"/>
                  </a:lnTo>
                  <a:lnTo>
                    <a:pt x="1531" y="2310"/>
                  </a:lnTo>
                  <a:cubicBezTo>
                    <a:pt x="1456" y="2410"/>
                    <a:pt x="1406" y="2511"/>
                    <a:pt x="1331" y="2611"/>
                  </a:cubicBezTo>
                  <a:lnTo>
                    <a:pt x="1080" y="2887"/>
                  </a:lnTo>
                  <a:cubicBezTo>
                    <a:pt x="929" y="3063"/>
                    <a:pt x="753" y="3239"/>
                    <a:pt x="578" y="3414"/>
                  </a:cubicBezTo>
                  <a:cubicBezTo>
                    <a:pt x="402" y="3590"/>
                    <a:pt x="226" y="3741"/>
                    <a:pt x="51" y="3916"/>
                  </a:cubicBezTo>
                  <a:cubicBezTo>
                    <a:pt x="25" y="3941"/>
                    <a:pt x="0" y="3967"/>
                    <a:pt x="25" y="3992"/>
                  </a:cubicBezTo>
                  <a:cubicBezTo>
                    <a:pt x="38" y="4004"/>
                    <a:pt x="51" y="4010"/>
                    <a:pt x="63" y="4010"/>
                  </a:cubicBezTo>
                  <a:cubicBezTo>
                    <a:pt x="76" y="4010"/>
                    <a:pt x="88" y="4004"/>
                    <a:pt x="101" y="3992"/>
                  </a:cubicBezTo>
                  <a:cubicBezTo>
                    <a:pt x="201" y="3941"/>
                    <a:pt x="327" y="3866"/>
                    <a:pt x="402" y="3766"/>
                  </a:cubicBezTo>
                  <a:lnTo>
                    <a:pt x="703" y="3540"/>
                  </a:lnTo>
                  <a:cubicBezTo>
                    <a:pt x="879" y="3364"/>
                    <a:pt x="1080" y="3214"/>
                    <a:pt x="1255" y="3038"/>
                  </a:cubicBezTo>
                  <a:lnTo>
                    <a:pt x="1506" y="2762"/>
                  </a:lnTo>
                  <a:cubicBezTo>
                    <a:pt x="1607" y="2661"/>
                    <a:pt x="1682" y="2561"/>
                    <a:pt x="1757" y="2461"/>
                  </a:cubicBezTo>
                  <a:lnTo>
                    <a:pt x="1858" y="2285"/>
                  </a:lnTo>
                  <a:lnTo>
                    <a:pt x="1883" y="2260"/>
                  </a:lnTo>
                  <a:lnTo>
                    <a:pt x="1883" y="2235"/>
                  </a:lnTo>
                  <a:lnTo>
                    <a:pt x="1933" y="2159"/>
                  </a:lnTo>
                  <a:cubicBezTo>
                    <a:pt x="1983" y="2034"/>
                    <a:pt x="2058" y="1934"/>
                    <a:pt x="2109" y="1808"/>
                  </a:cubicBezTo>
                  <a:cubicBezTo>
                    <a:pt x="2134" y="1708"/>
                    <a:pt x="2209" y="1582"/>
                    <a:pt x="2234" y="1457"/>
                  </a:cubicBezTo>
                  <a:lnTo>
                    <a:pt x="2360" y="1105"/>
                  </a:lnTo>
                  <a:cubicBezTo>
                    <a:pt x="2410" y="879"/>
                    <a:pt x="2485" y="679"/>
                    <a:pt x="2636" y="528"/>
                  </a:cubicBezTo>
                  <a:cubicBezTo>
                    <a:pt x="2636" y="478"/>
                    <a:pt x="2686" y="503"/>
                    <a:pt x="2686" y="478"/>
                  </a:cubicBezTo>
                  <a:lnTo>
                    <a:pt x="2836" y="478"/>
                  </a:lnTo>
                  <a:cubicBezTo>
                    <a:pt x="2912" y="503"/>
                    <a:pt x="2987" y="553"/>
                    <a:pt x="3037" y="628"/>
                  </a:cubicBezTo>
                  <a:lnTo>
                    <a:pt x="3087" y="679"/>
                  </a:lnTo>
                  <a:lnTo>
                    <a:pt x="3087" y="754"/>
                  </a:lnTo>
                  <a:cubicBezTo>
                    <a:pt x="3113" y="804"/>
                    <a:pt x="3138" y="854"/>
                    <a:pt x="3138" y="904"/>
                  </a:cubicBezTo>
                  <a:cubicBezTo>
                    <a:pt x="3138" y="1005"/>
                    <a:pt x="3138" y="1105"/>
                    <a:pt x="3113" y="1206"/>
                  </a:cubicBezTo>
                  <a:lnTo>
                    <a:pt x="3113" y="1231"/>
                  </a:lnTo>
                  <a:cubicBezTo>
                    <a:pt x="3096" y="1328"/>
                    <a:pt x="3175" y="1395"/>
                    <a:pt x="3253" y="1395"/>
                  </a:cubicBezTo>
                  <a:cubicBezTo>
                    <a:pt x="3295" y="1395"/>
                    <a:pt x="3337" y="1375"/>
                    <a:pt x="3364" y="1331"/>
                  </a:cubicBezTo>
                  <a:cubicBezTo>
                    <a:pt x="3371" y="1319"/>
                    <a:pt x="3379" y="1306"/>
                    <a:pt x="3386" y="1294"/>
                  </a:cubicBezTo>
                  <a:lnTo>
                    <a:pt x="3386" y="1294"/>
                  </a:lnTo>
                  <a:lnTo>
                    <a:pt x="3414" y="1306"/>
                  </a:lnTo>
                  <a:cubicBezTo>
                    <a:pt x="3418" y="1281"/>
                    <a:pt x="3421" y="1257"/>
                    <a:pt x="3424" y="1233"/>
                  </a:cubicBezTo>
                  <a:lnTo>
                    <a:pt x="3424" y="1233"/>
                  </a:lnTo>
                  <a:cubicBezTo>
                    <a:pt x="3560" y="1021"/>
                    <a:pt x="3713" y="828"/>
                    <a:pt x="3866" y="653"/>
                  </a:cubicBezTo>
                  <a:cubicBezTo>
                    <a:pt x="3966" y="528"/>
                    <a:pt x="4066" y="453"/>
                    <a:pt x="4167" y="352"/>
                  </a:cubicBezTo>
                  <a:cubicBezTo>
                    <a:pt x="4217" y="327"/>
                    <a:pt x="4267" y="277"/>
                    <a:pt x="4317" y="252"/>
                  </a:cubicBezTo>
                  <a:cubicBezTo>
                    <a:pt x="4393" y="227"/>
                    <a:pt x="4443" y="202"/>
                    <a:pt x="4493" y="202"/>
                  </a:cubicBezTo>
                  <a:lnTo>
                    <a:pt x="4593" y="202"/>
                  </a:lnTo>
                  <a:cubicBezTo>
                    <a:pt x="4618" y="227"/>
                    <a:pt x="4669" y="227"/>
                    <a:pt x="4669" y="227"/>
                  </a:cubicBezTo>
                  <a:lnTo>
                    <a:pt x="4694" y="227"/>
                  </a:lnTo>
                  <a:lnTo>
                    <a:pt x="4744" y="252"/>
                  </a:lnTo>
                  <a:cubicBezTo>
                    <a:pt x="4769" y="277"/>
                    <a:pt x="4769" y="302"/>
                    <a:pt x="4794" y="302"/>
                  </a:cubicBezTo>
                  <a:cubicBezTo>
                    <a:pt x="4819" y="352"/>
                    <a:pt x="4869" y="402"/>
                    <a:pt x="4895" y="478"/>
                  </a:cubicBezTo>
                  <a:cubicBezTo>
                    <a:pt x="4920" y="528"/>
                    <a:pt x="4920" y="603"/>
                    <a:pt x="4945" y="653"/>
                  </a:cubicBezTo>
                  <a:cubicBezTo>
                    <a:pt x="4945" y="729"/>
                    <a:pt x="4970" y="779"/>
                    <a:pt x="4970" y="854"/>
                  </a:cubicBezTo>
                  <a:cubicBezTo>
                    <a:pt x="4970" y="930"/>
                    <a:pt x="4970" y="1005"/>
                    <a:pt x="4970" y="1080"/>
                  </a:cubicBezTo>
                  <a:cubicBezTo>
                    <a:pt x="4970" y="1130"/>
                    <a:pt x="4945" y="1206"/>
                    <a:pt x="4920" y="1281"/>
                  </a:cubicBezTo>
                  <a:cubicBezTo>
                    <a:pt x="4920" y="1331"/>
                    <a:pt x="4895" y="1406"/>
                    <a:pt x="4869" y="1482"/>
                  </a:cubicBezTo>
                  <a:cubicBezTo>
                    <a:pt x="4844" y="1482"/>
                    <a:pt x="4869" y="1507"/>
                    <a:pt x="4895" y="1532"/>
                  </a:cubicBezTo>
                  <a:cubicBezTo>
                    <a:pt x="4895" y="1532"/>
                    <a:pt x="4920" y="1532"/>
                    <a:pt x="4945" y="1507"/>
                  </a:cubicBezTo>
                  <a:cubicBezTo>
                    <a:pt x="4970" y="1432"/>
                    <a:pt x="4995" y="1381"/>
                    <a:pt x="5020" y="1306"/>
                  </a:cubicBezTo>
                  <a:cubicBezTo>
                    <a:pt x="5070" y="1231"/>
                    <a:pt x="5070" y="1155"/>
                    <a:pt x="5095" y="1080"/>
                  </a:cubicBezTo>
                  <a:cubicBezTo>
                    <a:pt x="5120" y="1005"/>
                    <a:pt x="5120" y="930"/>
                    <a:pt x="5120" y="854"/>
                  </a:cubicBezTo>
                  <a:cubicBezTo>
                    <a:pt x="5120" y="779"/>
                    <a:pt x="5120" y="704"/>
                    <a:pt x="5120" y="628"/>
                  </a:cubicBezTo>
                  <a:cubicBezTo>
                    <a:pt x="5120" y="453"/>
                    <a:pt x="5070" y="302"/>
                    <a:pt x="4970" y="177"/>
                  </a:cubicBezTo>
                  <a:cubicBezTo>
                    <a:pt x="4920" y="152"/>
                    <a:pt x="4895" y="101"/>
                    <a:pt x="4869" y="76"/>
                  </a:cubicBezTo>
                  <a:lnTo>
                    <a:pt x="4819" y="51"/>
                  </a:lnTo>
                  <a:lnTo>
                    <a:pt x="4794" y="26"/>
                  </a:lnTo>
                  <a:lnTo>
                    <a:pt x="4744" y="26"/>
                  </a:lnTo>
                  <a:cubicBezTo>
                    <a:pt x="4719" y="26"/>
                    <a:pt x="4669" y="1"/>
                    <a:pt x="4618" y="1"/>
                  </a:cubicBezTo>
                  <a:close/>
                </a:path>
              </a:pathLst>
            </a:custGeom>
            <a:solidFill>
              <a:srgbClr val="E59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40"/>
            <p:cNvSpPr/>
            <p:nvPr/>
          </p:nvSpPr>
          <p:spPr>
            <a:xfrm>
              <a:off x="4880562" y="4148620"/>
              <a:ext cx="27017" cy="41643"/>
            </a:xfrm>
            <a:custGeom>
              <a:avLst/>
              <a:gdLst/>
              <a:ahLst/>
              <a:cxnLst/>
              <a:rect l="l" t="t" r="r" b="b"/>
              <a:pathLst>
                <a:path w="1173" h="1808" extrusionOk="0">
                  <a:moveTo>
                    <a:pt x="420" y="0"/>
                  </a:moveTo>
                  <a:cubicBezTo>
                    <a:pt x="294" y="25"/>
                    <a:pt x="194" y="76"/>
                    <a:pt x="119" y="126"/>
                  </a:cubicBezTo>
                  <a:cubicBezTo>
                    <a:pt x="93" y="151"/>
                    <a:pt x="68" y="176"/>
                    <a:pt x="43" y="201"/>
                  </a:cubicBezTo>
                  <a:cubicBezTo>
                    <a:pt x="0" y="223"/>
                    <a:pt x="31" y="281"/>
                    <a:pt x="73" y="281"/>
                  </a:cubicBezTo>
                  <a:cubicBezTo>
                    <a:pt x="79" y="281"/>
                    <a:pt x="86" y="280"/>
                    <a:pt x="93" y="276"/>
                  </a:cubicBezTo>
                  <a:cubicBezTo>
                    <a:pt x="119" y="276"/>
                    <a:pt x="144" y="251"/>
                    <a:pt x="194" y="251"/>
                  </a:cubicBezTo>
                  <a:lnTo>
                    <a:pt x="420" y="251"/>
                  </a:lnTo>
                  <a:cubicBezTo>
                    <a:pt x="470" y="251"/>
                    <a:pt x="520" y="276"/>
                    <a:pt x="545" y="301"/>
                  </a:cubicBezTo>
                  <a:cubicBezTo>
                    <a:pt x="570" y="301"/>
                    <a:pt x="621" y="327"/>
                    <a:pt x="621" y="327"/>
                  </a:cubicBezTo>
                  <a:lnTo>
                    <a:pt x="696" y="377"/>
                  </a:lnTo>
                  <a:lnTo>
                    <a:pt x="721" y="452"/>
                  </a:lnTo>
                  <a:lnTo>
                    <a:pt x="746" y="502"/>
                  </a:lnTo>
                  <a:cubicBezTo>
                    <a:pt x="796" y="552"/>
                    <a:pt x="796" y="603"/>
                    <a:pt x="821" y="653"/>
                  </a:cubicBezTo>
                  <a:cubicBezTo>
                    <a:pt x="846" y="778"/>
                    <a:pt x="846" y="929"/>
                    <a:pt x="846" y="1054"/>
                  </a:cubicBezTo>
                  <a:cubicBezTo>
                    <a:pt x="846" y="1105"/>
                    <a:pt x="872" y="1180"/>
                    <a:pt x="846" y="1230"/>
                  </a:cubicBezTo>
                  <a:cubicBezTo>
                    <a:pt x="846" y="1305"/>
                    <a:pt x="846" y="1356"/>
                    <a:pt x="821" y="1406"/>
                  </a:cubicBezTo>
                  <a:cubicBezTo>
                    <a:pt x="821" y="1456"/>
                    <a:pt x="821" y="1531"/>
                    <a:pt x="821" y="1556"/>
                  </a:cubicBezTo>
                  <a:lnTo>
                    <a:pt x="771" y="1657"/>
                  </a:lnTo>
                  <a:cubicBezTo>
                    <a:pt x="771" y="1732"/>
                    <a:pt x="771" y="1757"/>
                    <a:pt x="771" y="1757"/>
                  </a:cubicBezTo>
                  <a:cubicBezTo>
                    <a:pt x="746" y="1782"/>
                    <a:pt x="771" y="1782"/>
                    <a:pt x="771" y="1807"/>
                  </a:cubicBezTo>
                  <a:lnTo>
                    <a:pt x="821" y="1807"/>
                  </a:lnTo>
                  <a:cubicBezTo>
                    <a:pt x="846" y="1782"/>
                    <a:pt x="872" y="1757"/>
                    <a:pt x="897" y="1707"/>
                  </a:cubicBezTo>
                  <a:cubicBezTo>
                    <a:pt x="947" y="1632"/>
                    <a:pt x="997" y="1556"/>
                    <a:pt x="1022" y="1456"/>
                  </a:cubicBezTo>
                  <a:cubicBezTo>
                    <a:pt x="1047" y="1406"/>
                    <a:pt x="1072" y="1356"/>
                    <a:pt x="1097" y="1280"/>
                  </a:cubicBezTo>
                  <a:cubicBezTo>
                    <a:pt x="1123" y="1205"/>
                    <a:pt x="1123" y="1155"/>
                    <a:pt x="1148" y="1080"/>
                  </a:cubicBezTo>
                  <a:cubicBezTo>
                    <a:pt x="1173" y="904"/>
                    <a:pt x="1173" y="753"/>
                    <a:pt x="1148" y="578"/>
                  </a:cubicBezTo>
                  <a:cubicBezTo>
                    <a:pt x="1123" y="502"/>
                    <a:pt x="1097" y="402"/>
                    <a:pt x="1047" y="327"/>
                  </a:cubicBezTo>
                  <a:lnTo>
                    <a:pt x="997" y="276"/>
                  </a:lnTo>
                  <a:cubicBezTo>
                    <a:pt x="997" y="251"/>
                    <a:pt x="972" y="251"/>
                    <a:pt x="947" y="226"/>
                  </a:cubicBezTo>
                  <a:cubicBezTo>
                    <a:pt x="922" y="201"/>
                    <a:pt x="897" y="151"/>
                    <a:pt x="846" y="126"/>
                  </a:cubicBezTo>
                  <a:lnTo>
                    <a:pt x="771" y="76"/>
                  </a:lnTo>
                  <a:cubicBezTo>
                    <a:pt x="721" y="50"/>
                    <a:pt x="671" y="50"/>
                    <a:pt x="646" y="25"/>
                  </a:cubicBezTo>
                  <a:cubicBezTo>
                    <a:pt x="570" y="0"/>
                    <a:pt x="495" y="0"/>
                    <a:pt x="420" y="0"/>
                  </a:cubicBezTo>
                  <a:close/>
                </a:path>
              </a:pathLst>
            </a:custGeom>
            <a:solidFill>
              <a:srgbClr val="E59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40"/>
            <p:cNvSpPr/>
            <p:nvPr/>
          </p:nvSpPr>
          <p:spPr>
            <a:xfrm>
              <a:off x="5053236" y="4115660"/>
              <a:ext cx="69973" cy="8130"/>
            </a:xfrm>
            <a:custGeom>
              <a:avLst/>
              <a:gdLst/>
              <a:ahLst/>
              <a:cxnLst/>
              <a:rect l="l" t="t" r="r" b="b"/>
              <a:pathLst>
                <a:path w="3038" h="353" extrusionOk="0">
                  <a:moveTo>
                    <a:pt x="227" y="1"/>
                  </a:moveTo>
                  <a:cubicBezTo>
                    <a:pt x="1" y="1"/>
                    <a:pt x="1" y="327"/>
                    <a:pt x="227" y="327"/>
                  </a:cubicBezTo>
                  <a:lnTo>
                    <a:pt x="2837" y="352"/>
                  </a:lnTo>
                  <a:cubicBezTo>
                    <a:pt x="3038" y="352"/>
                    <a:pt x="3038" y="26"/>
                    <a:pt x="2837" y="26"/>
                  </a:cubicBezTo>
                  <a:lnTo>
                    <a:pt x="227" y="1"/>
                  </a:ln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40"/>
            <p:cNvSpPr/>
            <p:nvPr/>
          </p:nvSpPr>
          <p:spPr>
            <a:xfrm>
              <a:off x="5090825" y="4032375"/>
              <a:ext cx="42794" cy="52100"/>
            </a:xfrm>
            <a:custGeom>
              <a:avLst/>
              <a:gdLst/>
              <a:ahLst/>
              <a:cxnLst/>
              <a:rect l="l" t="t" r="r" b="b"/>
              <a:pathLst>
                <a:path w="1858" h="2262" extrusionOk="0">
                  <a:moveTo>
                    <a:pt x="176" y="0"/>
                  </a:moveTo>
                  <a:cubicBezTo>
                    <a:pt x="146" y="0"/>
                    <a:pt x="120" y="8"/>
                    <a:pt x="100" y="28"/>
                  </a:cubicBezTo>
                  <a:cubicBezTo>
                    <a:pt x="25" y="78"/>
                    <a:pt x="0" y="178"/>
                    <a:pt x="75" y="253"/>
                  </a:cubicBezTo>
                  <a:lnTo>
                    <a:pt x="1531" y="2211"/>
                  </a:lnTo>
                  <a:cubicBezTo>
                    <a:pt x="1581" y="2236"/>
                    <a:pt x="1606" y="2261"/>
                    <a:pt x="1657" y="2261"/>
                  </a:cubicBezTo>
                  <a:cubicBezTo>
                    <a:pt x="1707" y="2261"/>
                    <a:pt x="1732" y="2261"/>
                    <a:pt x="1782" y="2236"/>
                  </a:cubicBezTo>
                  <a:cubicBezTo>
                    <a:pt x="1832" y="2186"/>
                    <a:pt x="1857" y="2086"/>
                    <a:pt x="1807" y="2035"/>
                  </a:cubicBezTo>
                  <a:lnTo>
                    <a:pt x="326" y="53"/>
                  </a:lnTo>
                  <a:cubicBezTo>
                    <a:pt x="280" y="22"/>
                    <a:pt x="224" y="0"/>
                    <a:pt x="176"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40"/>
            <p:cNvSpPr/>
            <p:nvPr/>
          </p:nvSpPr>
          <p:spPr>
            <a:xfrm>
              <a:off x="5170011" y="4027768"/>
              <a:ext cx="38188" cy="54979"/>
            </a:xfrm>
            <a:custGeom>
              <a:avLst/>
              <a:gdLst/>
              <a:ahLst/>
              <a:cxnLst/>
              <a:rect l="l" t="t" r="r" b="b"/>
              <a:pathLst>
                <a:path w="1658" h="2387" extrusionOk="0">
                  <a:moveTo>
                    <a:pt x="1471" y="1"/>
                  </a:moveTo>
                  <a:cubicBezTo>
                    <a:pt x="1417" y="1"/>
                    <a:pt x="1363" y="28"/>
                    <a:pt x="1331" y="77"/>
                  </a:cubicBezTo>
                  <a:lnTo>
                    <a:pt x="51" y="2135"/>
                  </a:lnTo>
                  <a:cubicBezTo>
                    <a:pt x="1" y="2210"/>
                    <a:pt x="26" y="2311"/>
                    <a:pt x="101" y="2361"/>
                  </a:cubicBezTo>
                  <a:cubicBezTo>
                    <a:pt x="126" y="2386"/>
                    <a:pt x="151" y="2386"/>
                    <a:pt x="201" y="2386"/>
                  </a:cubicBezTo>
                  <a:cubicBezTo>
                    <a:pt x="252" y="2386"/>
                    <a:pt x="302" y="2361"/>
                    <a:pt x="327" y="2311"/>
                  </a:cubicBezTo>
                  <a:lnTo>
                    <a:pt x="1607" y="253"/>
                  </a:lnTo>
                  <a:cubicBezTo>
                    <a:pt x="1657" y="177"/>
                    <a:pt x="1632" y="77"/>
                    <a:pt x="1557" y="27"/>
                  </a:cubicBezTo>
                  <a:cubicBezTo>
                    <a:pt x="1530" y="9"/>
                    <a:pt x="1500" y="1"/>
                    <a:pt x="1471" y="1"/>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40"/>
            <p:cNvSpPr/>
            <p:nvPr/>
          </p:nvSpPr>
          <p:spPr>
            <a:xfrm>
              <a:off x="5134748" y="4149633"/>
              <a:ext cx="16791" cy="53919"/>
            </a:xfrm>
            <a:custGeom>
              <a:avLst/>
              <a:gdLst/>
              <a:ahLst/>
              <a:cxnLst/>
              <a:rect l="l" t="t" r="r" b="b"/>
              <a:pathLst>
                <a:path w="729" h="2341" extrusionOk="0">
                  <a:moveTo>
                    <a:pt x="554" y="0"/>
                  </a:moveTo>
                  <a:cubicBezTo>
                    <a:pt x="478" y="0"/>
                    <a:pt x="423" y="49"/>
                    <a:pt x="402" y="132"/>
                  </a:cubicBezTo>
                  <a:lnTo>
                    <a:pt x="26" y="2065"/>
                  </a:lnTo>
                  <a:lnTo>
                    <a:pt x="26" y="2140"/>
                  </a:lnTo>
                  <a:cubicBezTo>
                    <a:pt x="1" y="2240"/>
                    <a:pt x="51" y="2316"/>
                    <a:pt x="151" y="2341"/>
                  </a:cubicBezTo>
                  <a:lnTo>
                    <a:pt x="176" y="2341"/>
                  </a:lnTo>
                  <a:cubicBezTo>
                    <a:pt x="252" y="2316"/>
                    <a:pt x="302" y="2265"/>
                    <a:pt x="327" y="2215"/>
                  </a:cubicBezTo>
                  <a:lnTo>
                    <a:pt x="728" y="182"/>
                  </a:lnTo>
                  <a:cubicBezTo>
                    <a:pt x="728" y="107"/>
                    <a:pt x="678" y="6"/>
                    <a:pt x="603" y="6"/>
                  </a:cubicBezTo>
                  <a:cubicBezTo>
                    <a:pt x="586" y="2"/>
                    <a:pt x="569" y="0"/>
                    <a:pt x="554"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40"/>
            <p:cNvSpPr/>
            <p:nvPr/>
          </p:nvSpPr>
          <p:spPr>
            <a:xfrm>
              <a:off x="5189658" y="4117871"/>
              <a:ext cx="54380" cy="9374"/>
            </a:xfrm>
            <a:custGeom>
              <a:avLst/>
              <a:gdLst/>
              <a:ahLst/>
              <a:cxnLst/>
              <a:rect l="l" t="t" r="r" b="b"/>
              <a:pathLst>
                <a:path w="2361" h="407" extrusionOk="0">
                  <a:moveTo>
                    <a:pt x="138" y="0"/>
                  </a:moveTo>
                  <a:cubicBezTo>
                    <a:pt x="58" y="0"/>
                    <a:pt x="1" y="68"/>
                    <a:pt x="1" y="156"/>
                  </a:cubicBezTo>
                  <a:cubicBezTo>
                    <a:pt x="1" y="231"/>
                    <a:pt x="51" y="306"/>
                    <a:pt x="152" y="306"/>
                  </a:cubicBezTo>
                  <a:lnTo>
                    <a:pt x="2210" y="407"/>
                  </a:lnTo>
                  <a:cubicBezTo>
                    <a:pt x="2285" y="407"/>
                    <a:pt x="2360" y="331"/>
                    <a:pt x="2360" y="256"/>
                  </a:cubicBezTo>
                  <a:cubicBezTo>
                    <a:pt x="2360" y="156"/>
                    <a:pt x="2310" y="80"/>
                    <a:pt x="2210" y="80"/>
                  </a:cubicBezTo>
                  <a:lnTo>
                    <a:pt x="177" y="5"/>
                  </a:lnTo>
                  <a:cubicBezTo>
                    <a:pt x="163" y="2"/>
                    <a:pt x="151" y="0"/>
                    <a:pt x="138"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40"/>
            <p:cNvSpPr/>
            <p:nvPr/>
          </p:nvSpPr>
          <p:spPr>
            <a:xfrm>
              <a:off x="5045290" y="4150278"/>
              <a:ext cx="42656" cy="63109"/>
            </a:xfrm>
            <a:custGeom>
              <a:avLst/>
              <a:gdLst/>
              <a:ahLst/>
              <a:cxnLst/>
              <a:rect l="l" t="t" r="r" b="b"/>
              <a:pathLst>
                <a:path w="1852" h="2740" extrusionOk="0">
                  <a:moveTo>
                    <a:pt x="216" y="1"/>
                  </a:moveTo>
                  <a:cubicBezTo>
                    <a:pt x="109" y="1"/>
                    <a:pt x="1" y="109"/>
                    <a:pt x="70" y="229"/>
                  </a:cubicBezTo>
                  <a:cubicBezTo>
                    <a:pt x="95" y="229"/>
                    <a:pt x="772" y="1459"/>
                    <a:pt x="1525" y="2664"/>
                  </a:cubicBezTo>
                  <a:cubicBezTo>
                    <a:pt x="1550" y="2714"/>
                    <a:pt x="1601" y="2739"/>
                    <a:pt x="1651" y="2739"/>
                  </a:cubicBezTo>
                  <a:cubicBezTo>
                    <a:pt x="1776" y="2739"/>
                    <a:pt x="1852" y="2614"/>
                    <a:pt x="1801" y="2488"/>
                  </a:cubicBezTo>
                  <a:cubicBezTo>
                    <a:pt x="1023" y="1309"/>
                    <a:pt x="346" y="79"/>
                    <a:pt x="346" y="79"/>
                  </a:cubicBezTo>
                  <a:cubicBezTo>
                    <a:pt x="314" y="24"/>
                    <a:pt x="265" y="1"/>
                    <a:pt x="216" y="1"/>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40"/>
            <p:cNvSpPr/>
            <p:nvPr/>
          </p:nvSpPr>
          <p:spPr>
            <a:xfrm>
              <a:off x="4820838" y="3736039"/>
              <a:ext cx="61313" cy="52445"/>
            </a:xfrm>
            <a:custGeom>
              <a:avLst/>
              <a:gdLst/>
              <a:ahLst/>
              <a:cxnLst/>
              <a:rect l="l" t="t" r="r" b="b"/>
              <a:pathLst>
                <a:path w="2662" h="2277" extrusionOk="0">
                  <a:moveTo>
                    <a:pt x="1524" y="0"/>
                  </a:moveTo>
                  <a:cubicBezTo>
                    <a:pt x="1244" y="0"/>
                    <a:pt x="958" y="107"/>
                    <a:pt x="729" y="344"/>
                  </a:cubicBezTo>
                  <a:cubicBezTo>
                    <a:pt x="1" y="1047"/>
                    <a:pt x="528" y="2277"/>
                    <a:pt x="1532" y="2277"/>
                  </a:cubicBezTo>
                  <a:cubicBezTo>
                    <a:pt x="2159" y="2277"/>
                    <a:pt x="2661" y="1750"/>
                    <a:pt x="2661" y="1147"/>
                  </a:cubicBezTo>
                  <a:cubicBezTo>
                    <a:pt x="2661" y="454"/>
                    <a:pt x="2103" y="0"/>
                    <a:pt x="1524"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40"/>
            <p:cNvSpPr/>
            <p:nvPr/>
          </p:nvSpPr>
          <p:spPr>
            <a:xfrm>
              <a:off x="5068852" y="3722864"/>
              <a:ext cx="61289" cy="52330"/>
            </a:xfrm>
            <a:custGeom>
              <a:avLst/>
              <a:gdLst/>
              <a:ahLst/>
              <a:cxnLst/>
              <a:rect l="l" t="t" r="r" b="b"/>
              <a:pathLst>
                <a:path w="2661" h="2272" extrusionOk="0">
                  <a:moveTo>
                    <a:pt x="1505" y="0"/>
                  </a:moveTo>
                  <a:cubicBezTo>
                    <a:pt x="1224" y="0"/>
                    <a:pt x="938" y="104"/>
                    <a:pt x="703" y="339"/>
                  </a:cubicBezTo>
                  <a:cubicBezTo>
                    <a:pt x="0" y="1042"/>
                    <a:pt x="502" y="2271"/>
                    <a:pt x="1531" y="2271"/>
                  </a:cubicBezTo>
                  <a:cubicBezTo>
                    <a:pt x="2159" y="2271"/>
                    <a:pt x="2661" y="1770"/>
                    <a:pt x="2661" y="1142"/>
                  </a:cubicBezTo>
                  <a:cubicBezTo>
                    <a:pt x="2661" y="462"/>
                    <a:pt x="2096" y="0"/>
                    <a:pt x="1505"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40"/>
            <p:cNvSpPr/>
            <p:nvPr/>
          </p:nvSpPr>
          <p:spPr>
            <a:xfrm>
              <a:off x="4956707" y="3749167"/>
              <a:ext cx="71700" cy="53781"/>
            </a:xfrm>
            <a:custGeom>
              <a:avLst/>
              <a:gdLst/>
              <a:ahLst/>
              <a:cxnLst/>
              <a:rect l="l" t="t" r="r" b="b"/>
              <a:pathLst>
                <a:path w="3113" h="2335" extrusionOk="0">
                  <a:moveTo>
                    <a:pt x="1305" y="0"/>
                  </a:moveTo>
                  <a:cubicBezTo>
                    <a:pt x="1155" y="25"/>
                    <a:pt x="1004" y="50"/>
                    <a:pt x="879" y="100"/>
                  </a:cubicBezTo>
                  <a:cubicBezTo>
                    <a:pt x="778" y="151"/>
                    <a:pt x="653" y="226"/>
                    <a:pt x="577" y="301"/>
                  </a:cubicBezTo>
                  <a:cubicBezTo>
                    <a:pt x="427" y="402"/>
                    <a:pt x="276" y="527"/>
                    <a:pt x="176" y="678"/>
                  </a:cubicBezTo>
                  <a:cubicBezTo>
                    <a:pt x="151" y="703"/>
                    <a:pt x="126" y="753"/>
                    <a:pt x="101" y="803"/>
                  </a:cubicBezTo>
                  <a:lnTo>
                    <a:pt x="75" y="853"/>
                  </a:lnTo>
                  <a:lnTo>
                    <a:pt x="25" y="904"/>
                  </a:lnTo>
                  <a:cubicBezTo>
                    <a:pt x="0" y="954"/>
                    <a:pt x="25" y="1029"/>
                    <a:pt x="101" y="1054"/>
                  </a:cubicBezTo>
                  <a:cubicBezTo>
                    <a:pt x="114" y="1061"/>
                    <a:pt x="129" y="1064"/>
                    <a:pt x="145" y="1064"/>
                  </a:cubicBezTo>
                  <a:cubicBezTo>
                    <a:pt x="187" y="1064"/>
                    <a:pt x="233" y="1041"/>
                    <a:pt x="251" y="1004"/>
                  </a:cubicBezTo>
                  <a:cubicBezTo>
                    <a:pt x="251" y="1004"/>
                    <a:pt x="301" y="954"/>
                    <a:pt x="377" y="879"/>
                  </a:cubicBezTo>
                  <a:cubicBezTo>
                    <a:pt x="502" y="778"/>
                    <a:pt x="628" y="703"/>
                    <a:pt x="753" y="628"/>
                  </a:cubicBezTo>
                  <a:cubicBezTo>
                    <a:pt x="853" y="577"/>
                    <a:pt x="929" y="527"/>
                    <a:pt x="1029" y="502"/>
                  </a:cubicBezTo>
                  <a:cubicBezTo>
                    <a:pt x="1130" y="477"/>
                    <a:pt x="1230" y="452"/>
                    <a:pt x="1355" y="452"/>
                  </a:cubicBezTo>
                  <a:lnTo>
                    <a:pt x="1506" y="452"/>
                  </a:lnTo>
                  <a:lnTo>
                    <a:pt x="1682" y="477"/>
                  </a:lnTo>
                  <a:cubicBezTo>
                    <a:pt x="1807" y="502"/>
                    <a:pt x="1908" y="527"/>
                    <a:pt x="2033" y="577"/>
                  </a:cubicBezTo>
                  <a:lnTo>
                    <a:pt x="2083" y="602"/>
                  </a:lnTo>
                  <a:lnTo>
                    <a:pt x="2184" y="653"/>
                  </a:lnTo>
                  <a:cubicBezTo>
                    <a:pt x="2209" y="678"/>
                    <a:pt x="2259" y="703"/>
                    <a:pt x="2259" y="703"/>
                  </a:cubicBezTo>
                  <a:lnTo>
                    <a:pt x="2334" y="753"/>
                  </a:lnTo>
                  <a:cubicBezTo>
                    <a:pt x="2410" y="803"/>
                    <a:pt x="2485" y="904"/>
                    <a:pt x="2535" y="979"/>
                  </a:cubicBezTo>
                  <a:cubicBezTo>
                    <a:pt x="2610" y="1054"/>
                    <a:pt x="2661" y="1155"/>
                    <a:pt x="2686" y="1255"/>
                  </a:cubicBezTo>
                  <a:cubicBezTo>
                    <a:pt x="2711" y="1355"/>
                    <a:pt x="2736" y="1431"/>
                    <a:pt x="2761" y="1531"/>
                  </a:cubicBezTo>
                  <a:cubicBezTo>
                    <a:pt x="2761" y="1682"/>
                    <a:pt x="2761" y="1832"/>
                    <a:pt x="2761" y="2008"/>
                  </a:cubicBezTo>
                  <a:cubicBezTo>
                    <a:pt x="2736" y="2108"/>
                    <a:pt x="2736" y="2159"/>
                    <a:pt x="2736" y="2159"/>
                  </a:cubicBezTo>
                  <a:cubicBezTo>
                    <a:pt x="2711" y="2234"/>
                    <a:pt x="2736" y="2309"/>
                    <a:pt x="2811" y="2334"/>
                  </a:cubicBezTo>
                  <a:cubicBezTo>
                    <a:pt x="2886" y="2334"/>
                    <a:pt x="2937" y="2309"/>
                    <a:pt x="2962" y="2234"/>
                  </a:cubicBezTo>
                  <a:cubicBezTo>
                    <a:pt x="2987" y="2184"/>
                    <a:pt x="3012" y="2108"/>
                    <a:pt x="3037" y="2058"/>
                  </a:cubicBezTo>
                  <a:cubicBezTo>
                    <a:pt x="3087" y="1882"/>
                    <a:pt x="3112" y="1682"/>
                    <a:pt x="3112" y="1506"/>
                  </a:cubicBezTo>
                  <a:cubicBezTo>
                    <a:pt x="3112" y="1380"/>
                    <a:pt x="3087" y="1255"/>
                    <a:pt x="3062" y="1155"/>
                  </a:cubicBezTo>
                  <a:cubicBezTo>
                    <a:pt x="3037" y="1004"/>
                    <a:pt x="2987" y="853"/>
                    <a:pt x="2912" y="753"/>
                  </a:cubicBezTo>
                  <a:cubicBezTo>
                    <a:pt x="2836" y="602"/>
                    <a:pt x="2711" y="477"/>
                    <a:pt x="2585" y="377"/>
                  </a:cubicBezTo>
                  <a:lnTo>
                    <a:pt x="2485" y="301"/>
                  </a:lnTo>
                  <a:cubicBezTo>
                    <a:pt x="2460" y="276"/>
                    <a:pt x="2435" y="276"/>
                    <a:pt x="2410" y="251"/>
                  </a:cubicBezTo>
                  <a:lnTo>
                    <a:pt x="2309" y="201"/>
                  </a:lnTo>
                  <a:cubicBezTo>
                    <a:pt x="2284" y="176"/>
                    <a:pt x="2234" y="151"/>
                    <a:pt x="2184" y="151"/>
                  </a:cubicBezTo>
                  <a:cubicBezTo>
                    <a:pt x="2058" y="100"/>
                    <a:pt x="1908" y="50"/>
                    <a:pt x="1757" y="25"/>
                  </a:cubicBezTo>
                  <a:lnTo>
                    <a:pt x="1531" y="0"/>
                  </a:lnTo>
                  <a:close/>
                </a:path>
              </a:pathLst>
            </a:custGeom>
            <a:solidFill>
              <a:srgbClr val="E59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40"/>
            <p:cNvSpPr/>
            <p:nvPr/>
          </p:nvSpPr>
          <p:spPr>
            <a:xfrm>
              <a:off x="4887817" y="3811332"/>
              <a:ext cx="182210" cy="61980"/>
            </a:xfrm>
            <a:custGeom>
              <a:avLst/>
              <a:gdLst/>
              <a:ahLst/>
              <a:cxnLst/>
              <a:rect l="l" t="t" r="r" b="b"/>
              <a:pathLst>
                <a:path w="7911" h="2691" extrusionOk="0">
                  <a:moveTo>
                    <a:pt x="207" y="0"/>
                  </a:moveTo>
                  <a:cubicBezTo>
                    <a:pt x="100" y="0"/>
                    <a:pt x="1" y="113"/>
                    <a:pt x="55" y="238"/>
                  </a:cubicBezTo>
                  <a:cubicBezTo>
                    <a:pt x="105" y="363"/>
                    <a:pt x="180" y="463"/>
                    <a:pt x="255" y="564"/>
                  </a:cubicBezTo>
                  <a:cubicBezTo>
                    <a:pt x="456" y="865"/>
                    <a:pt x="682" y="1141"/>
                    <a:pt x="933" y="1367"/>
                  </a:cubicBezTo>
                  <a:cubicBezTo>
                    <a:pt x="1310" y="1718"/>
                    <a:pt x="1736" y="2020"/>
                    <a:pt x="2188" y="2220"/>
                  </a:cubicBezTo>
                  <a:cubicBezTo>
                    <a:pt x="2715" y="2496"/>
                    <a:pt x="3267" y="2647"/>
                    <a:pt x="3870" y="2672"/>
                  </a:cubicBezTo>
                  <a:cubicBezTo>
                    <a:pt x="3945" y="2685"/>
                    <a:pt x="4020" y="2691"/>
                    <a:pt x="4095" y="2691"/>
                  </a:cubicBezTo>
                  <a:cubicBezTo>
                    <a:pt x="4171" y="2691"/>
                    <a:pt x="4246" y="2685"/>
                    <a:pt x="4321" y="2672"/>
                  </a:cubicBezTo>
                  <a:lnTo>
                    <a:pt x="4723" y="2647"/>
                  </a:lnTo>
                  <a:lnTo>
                    <a:pt x="5175" y="2597"/>
                  </a:lnTo>
                  <a:cubicBezTo>
                    <a:pt x="5325" y="2572"/>
                    <a:pt x="5451" y="2547"/>
                    <a:pt x="5576" y="2496"/>
                  </a:cubicBezTo>
                  <a:cubicBezTo>
                    <a:pt x="5852" y="2446"/>
                    <a:pt x="6103" y="2346"/>
                    <a:pt x="6354" y="2220"/>
                  </a:cubicBezTo>
                  <a:cubicBezTo>
                    <a:pt x="6455" y="2170"/>
                    <a:pt x="6555" y="2120"/>
                    <a:pt x="6656" y="2045"/>
                  </a:cubicBezTo>
                  <a:cubicBezTo>
                    <a:pt x="6756" y="1969"/>
                    <a:pt x="6856" y="1894"/>
                    <a:pt x="6957" y="1844"/>
                  </a:cubicBezTo>
                  <a:cubicBezTo>
                    <a:pt x="7107" y="1718"/>
                    <a:pt x="7258" y="1568"/>
                    <a:pt x="7383" y="1417"/>
                  </a:cubicBezTo>
                  <a:cubicBezTo>
                    <a:pt x="7484" y="1292"/>
                    <a:pt x="7584" y="1166"/>
                    <a:pt x="7685" y="1041"/>
                  </a:cubicBezTo>
                  <a:cubicBezTo>
                    <a:pt x="7760" y="915"/>
                    <a:pt x="7810" y="790"/>
                    <a:pt x="7860" y="639"/>
                  </a:cubicBezTo>
                  <a:cubicBezTo>
                    <a:pt x="7910" y="564"/>
                    <a:pt x="7885" y="489"/>
                    <a:pt x="7810" y="438"/>
                  </a:cubicBezTo>
                  <a:cubicBezTo>
                    <a:pt x="7781" y="419"/>
                    <a:pt x="7749" y="411"/>
                    <a:pt x="7717" y="411"/>
                  </a:cubicBezTo>
                  <a:cubicBezTo>
                    <a:pt x="7665" y="411"/>
                    <a:pt x="7615" y="432"/>
                    <a:pt x="7584" y="463"/>
                  </a:cubicBezTo>
                  <a:lnTo>
                    <a:pt x="7559" y="514"/>
                  </a:lnTo>
                  <a:lnTo>
                    <a:pt x="7509" y="589"/>
                  </a:lnTo>
                  <a:cubicBezTo>
                    <a:pt x="7484" y="639"/>
                    <a:pt x="7434" y="714"/>
                    <a:pt x="7358" y="790"/>
                  </a:cubicBezTo>
                  <a:cubicBezTo>
                    <a:pt x="7158" y="1041"/>
                    <a:pt x="6907" y="1267"/>
                    <a:pt x="6656" y="1417"/>
                  </a:cubicBezTo>
                  <a:lnTo>
                    <a:pt x="6379" y="1593"/>
                  </a:lnTo>
                  <a:cubicBezTo>
                    <a:pt x="6304" y="1618"/>
                    <a:pt x="6204" y="1668"/>
                    <a:pt x="6103" y="1718"/>
                  </a:cubicBezTo>
                  <a:cubicBezTo>
                    <a:pt x="5877" y="1794"/>
                    <a:pt x="5652" y="1869"/>
                    <a:pt x="5426" y="1944"/>
                  </a:cubicBezTo>
                  <a:cubicBezTo>
                    <a:pt x="5300" y="1944"/>
                    <a:pt x="5175" y="1995"/>
                    <a:pt x="5074" y="1995"/>
                  </a:cubicBezTo>
                  <a:lnTo>
                    <a:pt x="4698" y="2045"/>
                  </a:lnTo>
                  <a:lnTo>
                    <a:pt x="3895" y="2045"/>
                  </a:lnTo>
                  <a:cubicBezTo>
                    <a:pt x="3368" y="2020"/>
                    <a:pt x="2866" y="1894"/>
                    <a:pt x="2414" y="1693"/>
                  </a:cubicBezTo>
                  <a:cubicBezTo>
                    <a:pt x="1987" y="1518"/>
                    <a:pt x="1611" y="1292"/>
                    <a:pt x="1259" y="991"/>
                  </a:cubicBezTo>
                  <a:cubicBezTo>
                    <a:pt x="1008" y="790"/>
                    <a:pt x="757" y="564"/>
                    <a:pt x="557" y="338"/>
                  </a:cubicBezTo>
                  <a:cubicBezTo>
                    <a:pt x="381" y="162"/>
                    <a:pt x="306" y="62"/>
                    <a:pt x="306" y="62"/>
                  </a:cubicBezTo>
                  <a:lnTo>
                    <a:pt x="331" y="62"/>
                  </a:lnTo>
                  <a:cubicBezTo>
                    <a:pt x="295" y="19"/>
                    <a:pt x="250" y="0"/>
                    <a:pt x="207" y="0"/>
                  </a:cubicBezTo>
                  <a:close/>
                </a:path>
              </a:pathLst>
            </a:custGeom>
            <a:solidFill>
              <a:srgbClr val="1E1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40"/>
            <p:cNvSpPr/>
            <p:nvPr/>
          </p:nvSpPr>
          <p:spPr>
            <a:xfrm>
              <a:off x="4723733" y="3801036"/>
              <a:ext cx="143377" cy="123293"/>
            </a:xfrm>
            <a:custGeom>
              <a:avLst/>
              <a:gdLst/>
              <a:ahLst/>
              <a:cxnLst/>
              <a:rect l="l" t="t" r="r" b="b"/>
              <a:pathLst>
                <a:path w="6225" h="5353" extrusionOk="0">
                  <a:moveTo>
                    <a:pt x="3541" y="1"/>
                  </a:moveTo>
                  <a:cubicBezTo>
                    <a:pt x="2889" y="1"/>
                    <a:pt x="2224" y="243"/>
                    <a:pt x="1682" y="785"/>
                  </a:cubicBezTo>
                  <a:cubicBezTo>
                    <a:pt x="0" y="2467"/>
                    <a:pt x="1205" y="5353"/>
                    <a:pt x="3564" y="5353"/>
                  </a:cubicBezTo>
                  <a:cubicBezTo>
                    <a:pt x="5045" y="5328"/>
                    <a:pt x="6225" y="4148"/>
                    <a:pt x="6225" y="2667"/>
                  </a:cubicBezTo>
                  <a:cubicBezTo>
                    <a:pt x="6225" y="1069"/>
                    <a:pt x="4911" y="1"/>
                    <a:pt x="3541" y="1"/>
                  </a:cubicBezTo>
                  <a:close/>
                </a:path>
              </a:pathLst>
            </a:custGeom>
            <a:solidFill>
              <a:srgbClr val="FFB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40"/>
            <p:cNvSpPr/>
            <p:nvPr/>
          </p:nvSpPr>
          <p:spPr>
            <a:xfrm>
              <a:off x="5081566" y="3798019"/>
              <a:ext cx="143377" cy="122855"/>
            </a:xfrm>
            <a:custGeom>
              <a:avLst/>
              <a:gdLst/>
              <a:ahLst/>
              <a:cxnLst/>
              <a:rect l="l" t="t" r="r" b="b"/>
              <a:pathLst>
                <a:path w="6225" h="5334" extrusionOk="0">
                  <a:moveTo>
                    <a:pt x="3534" y="1"/>
                  </a:moveTo>
                  <a:cubicBezTo>
                    <a:pt x="2874" y="1"/>
                    <a:pt x="2202" y="245"/>
                    <a:pt x="1657" y="791"/>
                  </a:cubicBezTo>
                  <a:cubicBezTo>
                    <a:pt x="0" y="2447"/>
                    <a:pt x="1180" y="5333"/>
                    <a:pt x="3564" y="5333"/>
                  </a:cubicBezTo>
                  <a:cubicBezTo>
                    <a:pt x="5020" y="5333"/>
                    <a:pt x="6225" y="4129"/>
                    <a:pt x="6225" y="2673"/>
                  </a:cubicBezTo>
                  <a:cubicBezTo>
                    <a:pt x="6225" y="1062"/>
                    <a:pt x="4907" y="1"/>
                    <a:pt x="3534" y="1"/>
                  </a:cubicBezTo>
                  <a:close/>
                </a:path>
              </a:pathLst>
            </a:custGeom>
            <a:solidFill>
              <a:srgbClr val="FFB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40"/>
            <p:cNvSpPr/>
            <p:nvPr/>
          </p:nvSpPr>
          <p:spPr>
            <a:xfrm>
              <a:off x="4627181" y="3794679"/>
              <a:ext cx="68245" cy="40054"/>
            </a:xfrm>
            <a:custGeom>
              <a:avLst/>
              <a:gdLst/>
              <a:ahLst/>
              <a:cxnLst/>
              <a:rect l="l" t="t" r="r" b="b"/>
              <a:pathLst>
                <a:path w="2963" h="1739" extrusionOk="0">
                  <a:moveTo>
                    <a:pt x="1488" y="1"/>
                  </a:moveTo>
                  <a:cubicBezTo>
                    <a:pt x="1242" y="1"/>
                    <a:pt x="1014" y="56"/>
                    <a:pt x="804" y="183"/>
                  </a:cubicBezTo>
                  <a:cubicBezTo>
                    <a:pt x="578" y="283"/>
                    <a:pt x="402" y="434"/>
                    <a:pt x="252" y="634"/>
                  </a:cubicBezTo>
                  <a:cubicBezTo>
                    <a:pt x="126" y="760"/>
                    <a:pt x="51" y="910"/>
                    <a:pt x="1" y="1086"/>
                  </a:cubicBezTo>
                  <a:cubicBezTo>
                    <a:pt x="1" y="1161"/>
                    <a:pt x="1" y="1212"/>
                    <a:pt x="1" y="1262"/>
                  </a:cubicBezTo>
                  <a:lnTo>
                    <a:pt x="1" y="1312"/>
                  </a:lnTo>
                  <a:cubicBezTo>
                    <a:pt x="13" y="1387"/>
                    <a:pt x="76" y="1425"/>
                    <a:pt x="139" y="1425"/>
                  </a:cubicBezTo>
                  <a:cubicBezTo>
                    <a:pt x="202" y="1425"/>
                    <a:pt x="264" y="1387"/>
                    <a:pt x="277" y="1312"/>
                  </a:cubicBezTo>
                  <a:lnTo>
                    <a:pt x="277" y="1287"/>
                  </a:lnTo>
                  <a:cubicBezTo>
                    <a:pt x="277" y="1237"/>
                    <a:pt x="302" y="1237"/>
                    <a:pt x="302" y="1212"/>
                  </a:cubicBezTo>
                  <a:cubicBezTo>
                    <a:pt x="377" y="1086"/>
                    <a:pt x="453" y="1011"/>
                    <a:pt x="553" y="910"/>
                  </a:cubicBezTo>
                  <a:cubicBezTo>
                    <a:pt x="829" y="659"/>
                    <a:pt x="1206" y="509"/>
                    <a:pt x="1607" y="509"/>
                  </a:cubicBezTo>
                  <a:cubicBezTo>
                    <a:pt x="1682" y="509"/>
                    <a:pt x="1783" y="534"/>
                    <a:pt x="1883" y="584"/>
                  </a:cubicBezTo>
                  <a:cubicBezTo>
                    <a:pt x="1933" y="584"/>
                    <a:pt x="1959" y="609"/>
                    <a:pt x="2009" y="634"/>
                  </a:cubicBezTo>
                  <a:lnTo>
                    <a:pt x="2059" y="659"/>
                  </a:lnTo>
                  <a:lnTo>
                    <a:pt x="2134" y="710"/>
                  </a:lnTo>
                  <a:cubicBezTo>
                    <a:pt x="2184" y="735"/>
                    <a:pt x="2209" y="760"/>
                    <a:pt x="2260" y="810"/>
                  </a:cubicBezTo>
                  <a:cubicBezTo>
                    <a:pt x="2285" y="835"/>
                    <a:pt x="2310" y="860"/>
                    <a:pt x="2360" y="910"/>
                  </a:cubicBezTo>
                  <a:cubicBezTo>
                    <a:pt x="2410" y="961"/>
                    <a:pt x="2460" y="1036"/>
                    <a:pt x="2511" y="1111"/>
                  </a:cubicBezTo>
                  <a:cubicBezTo>
                    <a:pt x="2611" y="1262"/>
                    <a:pt x="2661" y="1437"/>
                    <a:pt x="2711" y="1613"/>
                  </a:cubicBezTo>
                  <a:cubicBezTo>
                    <a:pt x="2711" y="1688"/>
                    <a:pt x="2762" y="1739"/>
                    <a:pt x="2837" y="1739"/>
                  </a:cubicBezTo>
                  <a:cubicBezTo>
                    <a:pt x="2912" y="1739"/>
                    <a:pt x="2962" y="1688"/>
                    <a:pt x="2962" y="1613"/>
                  </a:cubicBezTo>
                  <a:cubicBezTo>
                    <a:pt x="2962" y="1563"/>
                    <a:pt x="2962" y="1488"/>
                    <a:pt x="2962" y="1412"/>
                  </a:cubicBezTo>
                  <a:cubicBezTo>
                    <a:pt x="2962" y="1262"/>
                    <a:pt x="2912" y="1086"/>
                    <a:pt x="2862" y="936"/>
                  </a:cubicBezTo>
                  <a:cubicBezTo>
                    <a:pt x="2812" y="810"/>
                    <a:pt x="2762" y="710"/>
                    <a:pt x="2686" y="609"/>
                  </a:cubicBezTo>
                  <a:cubicBezTo>
                    <a:pt x="2636" y="559"/>
                    <a:pt x="2611" y="509"/>
                    <a:pt x="2561" y="459"/>
                  </a:cubicBezTo>
                  <a:cubicBezTo>
                    <a:pt x="2511" y="408"/>
                    <a:pt x="2460" y="383"/>
                    <a:pt x="2410" y="333"/>
                  </a:cubicBezTo>
                  <a:lnTo>
                    <a:pt x="2360" y="283"/>
                  </a:lnTo>
                  <a:lnTo>
                    <a:pt x="2260" y="208"/>
                  </a:lnTo>
                  <a:cubicBezTo>
                    <a:pt x="2184" y="157"/>
                    <a:pt x="2134" y="132"/>
                    <a:pt x="2059" y="107"/>
                  </a:cubicBezTo>
                  <a:cubicBezTo>
                    <a:pt x="1933" y="32"/>
                    <a:pt x="1783" y="7"/>
                    <a:pt x="1632" y="7"/>
                  </a:cubicBezTo>
                  <a:cubicBezTo>
                    <a:pt x="1583" y="3"/>
                    <a:pt x="1535" y="1"/>
                    <a:pt x="1488" y="1"/>
                  </a:cubicBezTo>
                  <a:close/>
                </a:path>
              </a:pathLst>
            </a:custGeom>
            <a:solidFill>
              <a:srgbClr val="E59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40"/>
            <p:cNvSpPr/>
            <p:nvPr/>
          </p:nvSpPr>
          <p:spPr>
            <a:xfrm>
              <a:off x="5074634" y="4227368"/>
              <a:ext cx="42794" cy="36737"/>
            </a:xfrm>
            <a:custGeom>
              <a:avLst/>
              <a:gdLst/>
              <a:ahLst/>
              <a:cxnLst/>
              <a:rect l="l" t="t" r="r" b="b"/>
              <a:pathLst>
                <a:path w="1858" h="1595" extrusionOk="0">
                  <a:moveTo>
                    <a:pt x="477" y="1"/>
                  </a:moveTo>
                  <a:cubicBezTo>
                    <a:pt x="433" y="1"/>
                    <a:pt x="389" y="7"/>
                    <a:pt x="352" y="20"/>
                  </a:cubicBezTo>
                  <a:cubicBezTo>
                    <a:pt x="276" y="20"/>
                    <a:pt x="226" y="45"/>
                    <a:pt x="201" y="70"/>
                  </a:cubicBezTo>
                  <a:cubicBezTo>
                    <a:pt x="151" y="95"/>
                    <a:pt x="151" y="120"/>
                    <a:pt x="126" y="120"/>
                  </a:cubicBezTo>
                  <a:cubicBezTo>
                    <a:pt x="101" y="145"/>
                    <a:pt x="76" y="170"/>
                    <a:pt x="50" y="221"/>
                  </a:cubicBezTo>
                  <a:cubicBezTo>
                    <a:pt x="25" y="246"/>
                    <a:pt x="0" y="296"/>
                    <a:pt x="0" y="321"/>
                  </a:cubicBezTo>
                  <a:lnTo>
                    <a:pt x="0" y="346"/>
                  </a:lnTo>
                  <a:lnTo>
                    <a:pt x="0" y="396"/>
                  </a:lnTo>
                  <a:cubicBezTo>
                    <a:pt x="0" y="421"/>
                    <a:pt x="0" y="446"/>
                    <a:pt x="0" y="472"/>
                  </a:cubicBezTo>
                  <a:cubicBezTo>
                    <a:pt x="0" y="572"/>
                    <a:pt x="25" y="672"/>
                    <a:pt x="76" y="748"/>
                  </a:cubicBezTo>
                  <a:cubicBezTo>
                    <a:pt x="151" y="873"/>
                    <a:pt x="251" y="999"/>
                    <a:pt x="377" y="1124"/>
                  </a:cubicBezTo>
                  <a:cubicBezTo>
                    <a:pt x="628" y="1300"/>
                    <a:pt x="879" y="1450"/>
                    <a:pt x="1155" y="1576"/>
                  </a:cubicBezTo>
                  <a:cubicBezTo>
                    <a:pt x="1167" y="1588"/>
                    <a:pt x="1180" y="1595"/>
                    <a:pt x="1189" y="1595"/>
                  </a:cubicBezTo>
                  <a:cubicBezTo>
                    <a:pt x="1199" y="1595"/>
                    <a:pt x="1205" y="1588"/>
                    <a:pt x="1205" y="1576"/>
                  </a:cubicBezTo>
                  <a:cubicBezTo>
                    <a:pt x="1230" y="1551"/>
                    <a:pt x="1230" y="1526"/>
                    <a:pt x="1205" y="1501"/>
                  </a:cubicBezTo>
                  <a:cubicBezTo>
                    <a:pt x="1004" y="1325"/>
                    <a:pt x="778" y="1124"/>
                    <a:pt x="578" y="923"/>
                  </a:cubicBezTo>
                  <a:cubicBezTo>
                    <a:pt x="502" y="848"/>
                    <a:pt x="427" y="723"/>
                    <a:pt x="352" y="622"/>
                  </a:cubicBezTo>
                  <a:cubicBezTo>
                    <a:pt x="327" y="572"/>
                    <a:pt x="327" y="522"/>
                    <a:pt x="327" y="472"/>
                  </a:cubicBezTo>
                  <a:lnTo>
                    <a:pt x="327" y="446"/>
                  </a:lnTo>
                  <a:cubicBezTo>
                    <a:pt x="327" y="421"/>
                    <a:pt x="352" y="371"/>
                    <a:pt x="352" y="371"/>
                  </a:cubicBezTo>
                  <a:lnTo>
                    <a:pt x="552" y="296"/>
                  </a:lnTo>
                  <a:cubicBezTo>
                    <a:pt x="678" y="321"/>
                    <a:pt x="803" y="371"/>
                    <a:pt x="929" y="396"/>
                  </a:cubicBezTo>
                  <a:cubicBezTo>
                    <a:pt x="1205" y="522"/>
                    <a:pt x="1456" y="647"/>
                    <a:pt x="1707" y="773"/>
                  </a:cubicBezTo>
                  <a:lnTo>
                    <a:pt x="1807" y="823"/>
                  </a:lnTo>
                  <a:lnTo>
                    <a:pt x="1858" y="823"/>
                  </a:lnTo>
                  <a:cubicBezTo>
                    <a:pt x="1858" y="798"/>
                    <a:pt x="1858" y="773"/>
                    <a:pt x="1858" y="773"/>
                  </a:cubicBezTo>
                  <a:lnTo>
                    <a:pt x="1782" y="697"/>
                  </a:lnTo>
                  <a:cubicBezTo>
                    <a:pt x="1556" y="497"/>
                    <a:pt x="1305" y="321"/>
                    <a:pt x="1054" y="170"/>
                  </a:cubicBezTo>
                  <a:cubicBezTo>
                    <a:pt x="904" y="120"/>
                    <a:pt x="753" y="45"/>
                    <a:pt x="603" y="20"/>
                  </a:cubicBezTo>
                  <a:cubicBezTo>
                    <a:pt x="565" y="7"/>
                    <a:pt x="521" y="1"/>
                    <a:pt x="477" y="1"/>
                  </a:cubicBezTo>
                  <a:close/>
                </a:path>
              </a:pathLst>
            </a:custGeom>
            <a:solidFill>
              <a:srgbClr val="E59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0"/>
            <p:cNvSpPr/>
            <p:nvPr/>
          </p:nvSpPr>
          <p:spPr>
            <a:xfrm>
              <a:off x="5139378" y="4123169"/>
              <a:ext cx="116798" cy="89067"/>
            </a:xfrm>
            <a:custGeom>
              <a:avLst/>
              <a:gdLst/>
              <a:ahLst/>
              <a:cxnLst/>
              <a:rect l="l" t="t" r="r" b="b"/>
              <a:pathLst>
                <a:path w="5071" h="3867" extrusionOk="0">
                  <a:moveTo>
                    <a:pt x="2485" y="1"/>
                  </a:moveTo>
                  <a:cubicBezTo>
                    <a:pt x="2234" y="578"/>
                    <a:pt x="879" y="1256"/>
                    <a:pt x="377" y="1306"/>
                  </a:cubicBezTo>
                  <a:lnTo>
                    <a:pt x="0" y="3239"/>
                  </a:lnTo>
                  <a:cubicBezTo>
                    <a:pt x="201" y="3339"/>
                    <a:pt x="352" y="3414"/>
                    <a:pt x="402" y="3414"/>
                  </a:cubicBezTo>
                  <a:lnTo>
                    <a:pt x="377" y="3490"/>
                  </a:lnTo>
                  <a:cubicBezTo>
                    <a:pt x="678" y="3565"/>
                    <a:pt x="954" y="3690"/>
                    <a:pt x="1230" y="3866"/>
                  </a:cubicBezTo>
                  <a:cubicBezTo>
                    <a:pt x="1230" y="3866"/>
                    <a:pt x="3615" y="3339"/>
                    <a:pt x="5070" y="1783"/>
                  </a:cubicBezTo>
                  <a:cubicBezTo>
                    <a:pt x="4970" y="1582"/>
                    <a:pt x="4468" y="428"/>
                    <a:pt x="4393" y="51"/>
                  </a:cubicBezTo>
                  <a:lnTo>
                    <a:pt x="4393" y="26"/>
                  </a:lnTo>
                  <a:lnTo>
                    <a:pt x="2586" y="26"/>
                  </a:lnTo>
                  <a:lnTo>
                    <a:pt x="248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3" name="Google Shape;543;p40"/>
          <p:cNvGrpSpPr/>
          <p:nvPr/>
        </p:nvGrpSpPr>
        <p:grpSpPr>
          <a:xfrm>
            <a:off x="7171484" y="285055"/>
            <a:ext cx="1259290" cy="1084761"/>
            <a:chOff x="5976359" y="464530"/>
            <a:chExt cx="1259290" cy="1084761"/>
          </a:xfrm>
        </p:grpSpPr>
        <p:sp>
          <p:nvSpPr>
            <p:cNvPr id="544" name="Google Shape;544;p40"/>
            <p:cNvSpPr/>
            <p:nvPr/>
          </p:nvSpPr>
          <p:spPr>
            <a:xfrm rot="-1234409">
              <a:off x="6850947" y="1087983"/>
              <a:ext cx="222920" cy="159221"/>
            </a:xfrm>
            <a:custGeom>
              <a:avLst/>
              <a:gdLst/>
              <a:ahLst/>
              <a:cxnLst/>
              <a:rect l="l" t="t" r="r" b="b"/>
              <a:pathLst>
                <a:path w="8917" h="6369" extrusionOk="0">
                  <a:moveTo>
                    <a:pt x="2739" y="0"/>
                  </a:moveTo>
                  <a:lnTo>
                    <a:pt x="1" y="1720"/>
                  </a:lnTo>
                  <a:lnTo>
                    <a:pt x="8916" y="6369"/>
                  </a:lnTo>
                  <a:lnTo>
                    <a:pt x="2739" y="0"/>
                  </a:lnTo>
                  <a:close/>
                </a:path>
              </a:pathLst>
            </a:custGeom>
            <a:solidFill>
              <a:srgbClr val="34518C"/>
            </a:solidFill>
            <a:ln w="9525" cap="flat" cmpd="sng">
              <a:solidFill>
                <a:srgbClr val="34518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40"/>
            <p:cNvSpPr/>
            <p:nvPr/>
          </p:nvSpPr>
          <p:spPr>
            <a:xfrm rot="-1234409">
              <a:off x="6010556" y="660677"/>
              <a:ext cx="1190897" cy="410765"/>
            </a:xfrm>
            <a:custGeom>
              <a:avLst/>
              <a:gdLst/>
              <a:ahLst/>
              <a:cxnLst/>
              <a:rect l="l" t="t" r="r" b="b"/>
              <a:pathLst>
                <a:path w="47637" h="16431" extrusionOk="0">
                  <a:moveTo>
                    <a:pt x="1" y="0"/>
                  </a:moveTo>
                  <a:lnTo>
                    <a:pt x="39166" y="16431"/>
                  </a:lnTo>
                  <a:lnTo>
                    <a:pt x="47636" y="6369"/>
                  </a:lnTo>
                  <a:lnTo>
                    <a:pt x="1" y="0"/>
                  </a:lnTo>
                  <a:close/>
                </a:path>
              </a:pathLst>
            </a:custGeom>
            <a:solidFill>
              <a:srgbClr val="4266AD"/>
            </a:solidFill>
            <a:ln w="9525" cap="flat" cmpd="sng">
              <a:solidFill>
                <a:srgbClr val="4266A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40"/>
            <p:cNvSpPr/>
            <p:nvPr/>
          </p:nvSpPr>
          <p:spPr>
            <a:xfrm rot="-1234409">
              <a:off x="6076523" y="723255"/>
              <a:ext cx="780131" cy="711658"/>
            </a:xfrm>
            <a:custGeom>
              <a:avLst/>
              <a:gdLst/>
              <a:ahLst/>
              <a:cxnLst/>
              <a:rect l="l" t="t" r="r" b="b"/>
              <a:pathLst>
                <a:path w="31206" h="28467" extrusionOk="0">
                  <a:moveTo>
                    <a:pt x="1" y="0"/>
                  </a:moveTo>
                  <a:lnTo>
                    <a:pt x="19998" y="28467"/>
                  </a:lnTo>
                  <a:lnTo>
                    <a:pt x="31206" y="21334"/>
                  </a:lnTo>
                  <a:lnTo>
                    <a:pt x="1" y="0"/>
                  </a:lnTo>
                  <a:close/>
                </a:path>
              </a:pathLst>
            </a:custGeom>
            <a:solidFill>
              <a:srgbClr val="4266AD"/>
            </a:solidFill>
            <a:ln w="9525" cap="flat" cmpd="sng">
              <a:solidFill>
                <a:srgbClr val="4266A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40"/>
            <p:cNvSpPr/>
            <p:nvPr/>
          </p:nvSpPr>
          <p:spPr>
            <a:xfrm rot="-1234409">
              <a:off x="6066820" y="688895"/>
              <a:ext cx="979152" cy="692559"/>
            </a:xfrm>
            <a:custGeom>
              <a:avLst/>
              <a:gdLst/>
              <a:ahLst/>
              <a:cxnLst/>
              <a:rect l="l" t="t" r="r" b="b"/>
              <a:pathLst>
                <a:path w="39167" h="27703" extrusionOk="0">
                  <a:moveTo>
                    <a:pt x="1" y="0"/>
                  </a:moveTo>
                  <a:lnTo>
                    <a:pt x="31206" y="21334"/>
                  </a:lnTo>
                  <a:lnTo>
                    <a:pt x="37383" y="27703"/>
                  </a:lnTo>
                  <a:lnTo>
                    <a:pt x="39166" y="16431"/>
                  </a:lnTo>
                  <a:lnTo>
                    <a:pt x="1" y="0"/>
                  </a:lnTo>
                  <a:close/>
                </a:path>
              </a:pathLst>
            </a:custGeom>
            <a:solidFill>
              <a:srgbClr val="3B58A1"/>
            </a:solidFill>
            <a:ln w="9525" cap="flat" cmpd="sng">
              <a:solidFill>
                <a:srgbClr val="3B58A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0"/>
          <p:cNvSpPr/>
          <p:nvPr/>
        </p:nvSpPr>
        <p:spPr>
          <a:xfrm>
            <a:off x="7668975" y="1065575"/>
            <a:ext cx="1031008" cy="822965"/>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7" name="Google Shape;227;p40"/>
          <p:cNvGrpSpPr/>
          <p:nvPr/>
        </p:nvGrpSpPr>
        <p:grpSpPr>
          <a:xfrm>
            <a:off x="322845" y="1399711"/>
            <a:ext cx="1941885" cy="2248761"/>
            <a:chOff x="5293245" y="6083019"/>
            <a:chExt cx="1941885" cy="2248761"/>
          </a:xfrm>
        </p:grpSpPr>
        <p:sp>
          <p:nvSpPr>
            <p:cNvPr id="228" name="Google Shape;228;p40"/>
            <p:cNvSpPr/>
            <p:nvPr/>
          </p:nvSpPr>
          <p:spPr>
            <a:xfrm>
              <a:off x="5874526" y="7937279"/>
              <a:ext cx="271002" cy="394502"/>
            </a:xfrm>
            <a:custGeom>
              <a:avLst/>
              <a:gdLst/>
              <a:ahLst/>
              <a:cxnLst/>
              <a:rect l="l" t="t" r="r" b="b"/>
              <a:pathLst>
                <a:path w="10274" h="14956" extrusionOk="0">
                  <a:moveTo>
                    <a:pt x="10274" y="1"/>
                  </a:moveTo>
                  <a:lnTo>
                    <a:pt x="10274" y="1"/>
                  </a:lnTo>
                  <a:cubicBezTo>
                    <a:pt x="6809" y="852"/>
                    <a:pt x="3344" y="1612"/>
                    <a:pt x="0" y="2584"/>
                  </a:cubicBezTo>
                  <a:lnTo>
                    <a:pt x="1368" y="14955"/>
                  </a:lnTo>
                  <a:lnTo>
                    <a:pt x="7994" y="14955"/>
                  </a:lnTo>
                  <a:lnTo>
                    <a:pt x="10274" y="1"/>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40"/>
            <p:cNvSpPr/>
            <p:nvPr/>
          </p:nvSpPr>
          <p:spPr>
            <a:xfrm>
              <a:off x="5856880" y="7757701"/>
              <a:ext cx="315923" cy="247764"/>
            </a:xfrm>
            <a:custGeom>
              <a:avLst/>
              <a:gdLst/>
              <a:ahLst/>
              <a:cxnLst/>
              <a:rect l="l" t="t" r="r" b="b"/>
              <a:pathLst>
                <a:path w="11977" h="9393" extrusionOk="0">
                  <a:moveTo>
                    <a:pt x="11977" y="0"/>
                  </a:moveTo>
                  <a:lnTo>
                    <a:pt x="1" y="3526"/>
                  </a:lnTo>
                  <a:lnTo>
                    <a:pt x="669" y="9392"/>
                  </a:lnTo>
                  <a:cubicBezTo>
                    <a:pt x="4013" y="8450"/>
                    <a:pt x="7478" y="7660"/>
                    <a:pt x="10943" y="6809"/>
                  </a:cubicBezTo>
                  <a:lnTo>
                    <a:pt x="11977"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40"/>
            <p:cNvSpPr/>
            <p:nvPr/>
          </p:nvSpPr>
          <p:spPr>
            <a:xfrm>
              <a:off x="5678093" y="6086027"/>
              <a:ext cx="215689" cy="360000"/>
            </a:xfrm>
            <a:custGeom>
              <a:avLst/>
              <a:gdLst/>
              <a:ahLst/>
              <a:cxnLst/>
              <a:rect l="l" t="t" r="r" b="b"/>
              <a:pathLst>
                <a:path w="8177" h="13648" extrusionOk="0">
                  <a:moveTo>
                    <a:pt x="7599" y="0"/>
                  </a:moveTo>
                  <a:cubicBezTo>
                    <a:pt x="4742" y="274"/>
                    <a:pt x="2219" y="760"/>
                    <a:pt x="0" y="1490"/>
                  </a:cubicBezTo>
                  <a:cubicBezTo>
                    <a:pt x="2067" y="5867"/>
                    <a:pt x="4742" y="9940"/>
                    <a:pt x="8177" y="13648"/>
                  </a:cubicBezTo>
                  <a:cubicBezTo>
                    <a:pt x="7903" y="9119"/>
                    <a:pt x="7690" y="4560"/>
                    <a:pt x="7599"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40"/>
            <p:cNvSpPr/>
            <p:nvPr/>
          </p:nvSpPr>
          <p:spPr>
            <a:xfrm>
              <a:off x="5306065" y="6265605"/>
              <a:ext cx="623801" cy="844291"/>
            </a:xfrm>
            <a:custGeom>
              <a:avLst/>
              <a:gdLst/>
              <a:ahLst/>
              <a:cxnLst/>
              <a:rect l="l" t="t" r="r" b="b"/>
              <a:pathLst>
                <a:path w="23649" h="32008" extrusionOk="0">
                  <a:moveTo>
                    <a:pt x="5472" y="1"/>
                  </a:moveTo>
                  <a:cubicBezTo>
                    <a:pt x="2341" y="3405"/>
                    <a:pt x="669" y="7995"/>
                    <a:pt x="1" y="13557"/>
                  </a:cubicBezTo>
                  <a:cubicBezTo>
                    <a:pt x="6779" y="21187"/>
                    <a:pt x="13375" y="29819"/>
                    <a:pt x="23649" y="32007"/>
                  </a:cubicBezTo>
                  <a:cubicBezTo>
                    <a:pt x="23649" y="31947"/>
                    <a:pt x="23649" y="31916"/>
                    <a:pt x="23649" y="31886"/>
                  </a:cubicBezTo>
                  <a:cubicBezTo>
                    <a:pt x="23588" y="31764"/>
                    <a:pt x="23557" y="31612"/>
                    <a:pt x="23618" y="31491"/>
                  </a:cubicBezTo>
                  <a:cubicBezTo>
                    <a:pt x="23345" y="27144"/>
                    <a:pt x="23102" y="22828"/>
                    <a:pt x="22889" y="18481"/>
                  </a:cubicBezTo>
                  <a:cubicBezTo>
                    <a:pt x="18907" y="17478"/>
                    <a:pt x="14895" y="12342"/>
                    <a:pt x="12433" y="9484"/>
                  </a:cubicBezTo>
                  <a:cubicBezTo>
                    <a:pt x="9819" y="6506"/>
                    <a:pt x="7478" y="3375"/>
                    <a:pt x="5472"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40"/>
            <p:cNvSpPr/>
            <p:nvPr/>
          </p:nvSpPr>
          <p:spPr>
            <a:xfrm>
              <a:off x="5913802" y="6083019"/>
              <a:ext cx="118699" cy="338160"/>
            </a:xfrm>
            <a:custGeom>
              <a:avLst/>
              <a:gdLst/>
              <a:ahLst/>
              <a:cxnLst/>
              <a:rect l="l" t="t" r="r" b="b"/>
              <a:pathLst>
                <a:path w="4500" h="12820" extrusionOk="0">
                  <a:moveTo>
                    <a:pt x="913" y="0"/>
                  </a:moveTo>
                  <a:cubicBezTo>
                    <a:pt x="609" y="0"/>
                    <a:pt x="305" y="8"/>
                    <a:pt x="1" y="23"/>
                  </a:cubicBezTo>
                  <a:cubicBezTo>
                    <a:pt x="31" y="4279"/>
                    <a:pt x="183" y="8564"/>
                    <a:pt x="396" y="12820"/>
                  </a:cubicBezTo>
                  <a:cubicBezTo>
                    <a:pt x="1855" y="11817"/>
                    <a:pt x="3375" y="9750"/>
                    <a:pt x="4499" y="8108"/>
                  </a:cubicBezTo>
                  <a:cubicBezTo>
                    <a:pt x="3587" y="4917"/>
                    <a:pt x="2645" y="2212"/>
                    <a:pt x="1824" y="23"/>
                  </a:cubicBezTo>
                  <a:cubicBezTo>
                    <a:pt x="1520" y="8"/>
                    <a:pt x="1217" y="0"/>
                    <a:pt x="913"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40"/>
            <p:cNvSpPr/>
            <p:nvPr/>
          </p:nvSpPr>
          <p:spPr>
            <a:xfrm>
              <a:off x="5293245" y="6665698"/>
              <a:ext cx="660677" cy="819417"/>
            </a:xfrm>
            <a:custGeom>
              <a:avLst/>
              <a:gdLst/>
              <a:ahLst/>
              <a:cxnLst/>
              <a:rect l="l" t="t" r="r" b="b"/>
              <a:pathLst>
                <a:path w="25047" h="31065" extrusionOk="0">
                  <a:moveTo>
                    <a:pt x="335" y="0"/>
                  </a:moveTo>
                  <a:lnTo>
                    <a:pt x="335" y="0"/>
                  </a:lnTo>
                  <a:cubicBezTo>
                    <a:pt x="0" y="4256"/>
                    <a:pt x="183" y="9028"/>
                    <a:pt x="730" y="14256"/>
                  </a:cubicBezTo>
                  <a:cubicBezTo>
                    <a:pt x="7204" y="22037"/>
                    <a:pt x="15046" y="30062"/>
                    <a:pt x="25046" y="31065"/>
                  </a:cubicBezTo>
                  <a:cubicBezTo>
                    <a:pt x="24743" y="26536"/>
                    <a:pt x="24469" y="22007"/>
                    <a:pt x="24165" y="17447"/>
                  </a:cubicBezTo>
                  <a:cubicBezTo>
                    <a:pt x="24104" y="17478"/>
                    <a:pt x="24043" y="17508"/>
                    <a:pt x="23983" y="17508"/>
                  </a:cubicBezTo>
                  <a:cubicBezTo>
                    <a:pt x="14286" y="15624"/>
                    <a:pt x="6779" y="7690"/>
                    <a:pt x="335"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40"/>
            <p:cNvSpPr/>
            <p:nvPr/>
          </p:nvSpPr>
          <p:spPr>
            <a:xfrm>
              <a:off x="5468840" y="6134139"/>
              <a:ext cx="440188" cy="600537"/>
            </a:xfrm>
            <a:custGeom>
              <a:avLst/>
              <a:gdLst/>
              <a:ahLst/>
              <a:cxnLst/>
              <a:rect l="l" t="t" r="r" b="b"/>
              <a:pathLst>
                <a:path w="16688" h="22767" extrusionOk="0">
                  <a:moveTo>
                    <a:pt x="6900" y="0"/>
                  </a:moveTo>
                  <a:cubicBezTo>
                    <a:pt x="4104" y="1064"/>
                    <a:pt x="1824" y="2493"/>
                    <a:pt x="0" y="4255"/>
                  </a:cubicBezTo>
                  <a:cubicBezTo>
                    <a:pt x="2006" y="7660"/>
                    <a:pt x="4255" y="10882"/>
                    <a:pt x="6900" y="13830"/>
                  </a:cubicBezTo>
                  <a:cubicBezTo>
                    <a:pt x="9362" y="16596"/>
                    <a:pt x="12979" y="21399"/>
                    <a:pt x="16687" y="22766"/>
                  </a:cubicBezTo>
                  <a:cubicBezTo>
                    <a:pt x="16657" y="22219"/>
                    <a:pt x="16627" y="21672"/>
                    <a:pt x="16596" y="21125"/>
                  </a:cubicBezTo>
                  <a:cubicBezTo>
                    <a:pt x="16475" y="18389"/>
                    <a:pt x="16323" y="15593"/>
                    <a:pt x="16140" y="12827"/>
                  </a:cubicBezTo>
                  <a:cubicBezTo>
                    <a:pt x="12219" y="9149"/>
                    <a:pt x="9210" y="4772"/>
                    <a:pt x="690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0"/>
            <p:cNvSpPr/>
            <p:nvPr/>
          </p:nvSpPr>
          <p:spPr>
            <a:xfrm>
              <a:off x="5961123" y="7012853"/>
              <a:ext cx="186832" cy="473054"/>
            </a:xfrm>
            <a:custGeom>
              <a:avLst/>
              <a:gdLst/>
              <a:ahLst/>
              <a:cxnLst/>
              <a:rect l="l" t="t" r="r" b="b"/>
              <a:pathLst>
                <a:path w="7083" h="17934" extrusionOk="0">
                  <a:moveTo>
                    <a:pt x="6930" y="1"/>
                  </a:moveTo>
                  <a:cubicBezTo>
                    <a:pt x="4711" y="1308"/>
                    <a:pt x="2401" y="2493"/>
                    <a:pt x="0" y="3496"/>
                  </a:cubicBezTo>
                  <a:cubicBezTo>
                    <a:pt x="274" y="8299"/>
                    <a:pt x="578" y="13132"/>
                    <a:pt x="851" y="17934"/>
                  </a:cubicBezTo>
                  <a:cubicBezTo>
                    <a:pt x="2736" y="17022"/>
                    <a:pt x="4559" y="16080"/>
                    <a:pt x="6292" y="15016"/>
                  </a:cubicBezTo>
                  <a:cubicBezTo>
                    <a:pt x="6900" y="9758"/>
                    <a:pt x="7082" y="4742"/>
                    <a:pt x="6930"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0"/>
            <p:cNvSpPr/>
            <p:nvPr/>
          </p:nvSpPr>
          <p:spPr>
            <a:xfrm>
              <a:off x="5985153" y="7446604"/>
              <a:ext cx="137928" cy="300677"/>
            </a:xfrm>
            <a:custGeom>
              <a:avLst/>
              <a:gdLst/>
              <a:ahLst/>
              <a:cxnLst/>
              <a:rect l="l" t="t" r="r" b="b"/>
              <a:pathLst>
                <a:path w="5229" h="11399" extrusionOk="0">
                  <a:moveTo>
                    <a:pt x="5229" y="1"/>
                  </a:moveTo>
                  <a:lnTo>
                    <a:pt x="5229" y="1"/>
                  </a:lnTo>
                  <a:cubicBezTo>
                    <a:pt x="3557" y="943"/>
                    <a:pt x="1825" y="1672"/>
                    <a:pt x="1" y="2220"/>
                  </a:cubicBezTo>
                  <a:cubicBezTo>
                    <a:pt x="183" y="5289"/>
                    <a:pt x="335" y="8329"/>
                    <a:pt x="518" y="11399"/>
                  </a:cubicBezTo>
                  <a:cubicBezTo>
                    <a:pt x="1338" y="10913"/>
                    <a:pt x="2311" y="10791"/>
                    <a:pt x="3284" y="10639"/>
                  </a:cubicBezTo>
                  <a:cubicBezTo>
                    <a:pt x="4135" y="7022"/>
                    <a:pt x="4773" y="3466"/>
                    <a:pt x="5229"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40"/>
            <p:cNvSpPr/>
            <p:nvPr/>
          </p:nvSpPr>
          <p:spPr>
            <a:xfrm>
              <a:off x="5925039" y="6336164"/>
              <a:ext cx="179604" cy="400120"/>
            </a:xfrm>
            <a:custGeom>
              <a:avLst/>
              <a:gdLst/>
              <a:ahLst/>
              <a:cxnLst/>
              <a:rect l="l" t="t" r="r" b="b"/>
              <a:pathLst>
                <a:path w="6809" h="15169" extrusionOk="0">
                  <a:moveTo>
                    <a:pt x="4499" y="1"/>
                  </a:moveTo>
                  <a:cubicBezTo>
                    <a:pt x="3161" y="1824"/>
                    <a:pt x="1642" y="3557"/>
                    <a:pt x="0" y="4165"/>
                  </a:cubicBezTo>
                  <a:cubicBezTo>
                    <a:pt x="183" y="7843"/>
                    <a:pt x="395" y="11521"/>
                    <a:pt x="578" y="15168"/>
                  </a:cubicBezTo>
                  <a:cubicBezTo>
                    <a:pt x="2918" y="13861"/>
                    <a:pt x="4985" y="12311"/>
                    <a:pt x="6809" y="10639"/>
                  </a:cubicBezTo>
                  <a:cubicBezTo>
                    <a:pt x="6171" y="6718"/>
                    <a:pt x="5350" y="3162"/>
                    <a:pt x="4499"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40"/>
            <p:cNvSpPr/>
            <p:nvPr/>
          </p:nvSpPr>
          <p:spPr>
            <a:xfrm>
              <a:off x="5941868" y="6657680"/>
              <a:ext cx="200469" cy="420932"/>
            </a:xfrm>
            <a:custGeom>
              <a:avLst/>
              <a:gdLst/>
              <a:ahLst/>
              <a:cxnLst/>
              <a:rect l="l" t="t" r="r" b="b"/>
              <a:pathLst>
                <a:path w="7600" h="15958" extrusionOk="0">
                  <a:moveTo>
                    <a:pt x="6444" y="0"/>
                  </a:moveTo>
                  <a:cubicBezTo>
                    <a:pt x="4469" y="1611"/>
                    <a:pt x="2341" y="2918"/>
                    <a:pt x="1" y="3830"/>
                  </a:cubicBezTo>
                  <a:cubicBezTo>
                    <a:pt x="1" y="4104"/>
                    <a:pt x="31" y="4377"/>
                    <a:pt x="31" y="4651"/>
                  </a:cubicBezTo>
                  <a:cubicBezTo>
                    <a:pt x="213" y="8420"/>
                    <a:pt x="456" y="12189"/>
                    <a:pt x="669" y="15958"/>
                  </a:cubicBezTo>
                  <a:cubicBezTo>
                    <a:pt x="3101" y="14833"/>
                    <a:pt x="5411" y="13557"/>
                    <a:pt x="7599" y="12159"/>
                  </a:cubicBezTo>
                  <a:cubicBezTo>
                    <a:pt x="7448" y="7842"/>
                    <a:pt x="7022" y="3769"/>
                    <a:pt x="6444"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0"/>
            <p:cNvSpPr/>
            <p:nvPr/>
          </p:nvSpPr>
          <p:spPr>
            <a:xfrm>
              <a:off x="5999608" y="7757701"/>
              <a:ext cx="64941" cy="137928"/>
            </a:xfrm>
            <a:custGeom>
              <a:avLst/>
              <a:gdLst/>
              <a:ahLst/>
              <a:cxnLst/>
              <a:rect l="l" t="t" r="r" b="b"/>
              <a:pathLst>
                <a:path w="2462" h="5229" extrusionOk="0">
                  <a:moveTo>
                    <a:pt x="2462" y="0"/>
                  </a:moveTo>
                  <a:lnTo>
                    <a:pt x="2462" y="0"/>
                  </a:lnTo>
                  <a:cubicBezTo>
                    <a:pt x="1672" y="152"/>
                    <a:pt x="851" y="274"/>
                    <a:pt x="0" y="334"/>
                  </a:cubicBezTo>
                  <a:cubicBezTo>
                    <a:pt x="91" y="1976"/>
                    <a:pt x="152" y="3587"/>
                    <a:pt x="243" y="5228"/>
                  </a:cubicBezTo>
                  <a:cubicBezTo>
                    <a:pt x="486" y="5228"/>
                    <a:pt x="730" y="5228"/>
                    <a:pt x="1034" y="5198"/>
                  </a:cubicBezTo>
                  <a:cubicBezTo>
                    <a:pt x="1550" y="3465"/>
                    <a:pt x="2006" y="1733"/>
                    <a:pt x="2462"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40"/>
            <p:cNvSpPr/>
            <p:nvPr/>
          </p:nvSpPr>
          <p:spPr>
            <a:xfrm>
              <a:off x="5516926" y="7639820"/>
              <a:ext cx="462661" cy="254200"/>
            </a:xfrm>
            <a:custGeom>
              <a:avLst/>
              <a:gdLst/>
              <a:ahLst/>
              <a:cxnLst/>
              <a:rect l="l" t="t" r="r" b="b"/>
              <a:pathLst>
                <a:path w="17540" h="9637" extrusionOk="0">
                  <a:moveTo>
                    <a:pt x="1" y="1"/>
                  </a:moveTo>
                  <a:cubicBezTo>
                    <a:pt x="7205" y="8573"/>
                    <a:pt x="17053" y="9606"/>
                    <a:pt x="17539" y="9636"/>
                  </a:cubicBezTo>
                  <a:cubicBezTo>
                    <a:pt x="17448" y="8269"/>
                    <a:pt x="17387" y="6870"/>
                    <a:pt x="17296" y="5472"/>
                  </a:cubicBezTo>
                  <a:cubicBezTo>
                    <a:pt x="17266" y="5503"/>
                    <a:pt x="17266" y="5533"/>
                    <a:pt x="17205" y="5563"/>
                  </a:cubicBezTo>
                  <a:cubicBezTo>
                    <a:pt x="16183" y="5888"/>
                    <a:pt x="15124" y="6033"/>
                    <a:pt x="14047" y="6033"/>
                  </a:cubicBezTo>
                  <a:cubicBezTo>
                    <a:pt x="9071" y="6033"/>
                    <a:pt x="3724" y="2925"/>
                    <a:pt x="1"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40"/>
            <p:cNvSpPr/>
            <p:nvPr/>
          </p:nvSpPr>
          <p:spPr>
            <a:xfrm>
              <a:off x="5318910" y="7096232"/>
              <a:ext cx="653450" cy="680803"/>
            </a:xfrm>
            <a:custGeom>
              <a:avLst/>
              <a:gdLst/>
              <a:ahLst/>
              <a:cxnLst/>
              <a:rect l="l" t="t" r="r" b="b"/>
              <a:pathLst>
                <a:path w="24773" h="25810" extrusionOk="0">
                  <a:moveTo>
                    <a:pt x="0" y="1"/>
                  </a:moveTo>
                  <a:lnTo>
                    <a:pt x="0" y="1"/>
                  </a:lnTo>
                  <a:cubicBezTo>
                    <a:pt x="152" y="1277"/>
                    <a:pt x="334" y="2584"/>
                    <a:pt x="517" y="3891"/>
                  </a:cubicBezTo>
                  <a:cubicBezTo>
                    <a:pt x="1368" y="9819"/>
                    <a:pt x="3222" y="14378"/>
                    <a:pt x="5532" y="17965"/>
                  </a:cubicBezTo>
                  <a:cubicBezTo>
                    <a:pt x="10367" y="22460"/>
                    <a:pt x="15899" y="25809"/>
                    <a:pt x="21703" y="25809"/>
                  </a:cubicBezTo>
                  <a:cubicBezTo>
                    <a:pt x="22649" y="25809"/>
                    <a:pt x="23602" y="25720"/>
                    <a:pt x="24560" y="25533"/>
                  </a:cubicBezTo>
                  <a:cubicBezTo>
                    <a:pt x="24587" y="25524"/>
                    <a:pt x="24611" y="25520"/>
                    <a:pt x="24633" y="25520"/>
                  </a:cubicBezTo>
                  <a:cubicBezTo>
                    <a:pt x="24687" y="25520"/>
                    <a:pt x="24730" y="25542"/>
                    <a:pt x="24773" y="25563"/>
                  </a:cubicBezTo>
                  <a:cubicBezTo>
                    <a:pt x="24590" y="22311"/>
                    <a:pt x="24377" y="19028"/>
                    <a:pt x="24165" y="15776"/>
                  </a:cubicBezTo>
                  <a:cubicBezTo>
                    <a:pt x="23982" y="15715"/>
                    <a:pt x="23891" y="15503"/>
                    <a:pt x="24013" y="15381"/>
                  </a:cubicBezTo>
                  <a:cubicBezTo>
                    <a:pt x="14590" y="15351"/>
                    <a:pt x="6414" y="7539"/>
                    <a:pt x="0"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0"/>
            <p:cNvSpPr/>
            <p:nvPr/>
          </p:nvSpPr>
          <p:spPr>
            <a:xfrm>
              <a:off x="6043685" y="6154160"/>
              <a:ext cx="283057" cy="462661"/>
            </a:xfrm>
            <a:custGeom>
              <a:avLst/>
              <a:gdLst/>
              <a:ahLst/>
              <a:cxnLst/>
              <a:rect l="l" t="t" r="r" b="b"/>
              <a:pathLst>
                <a:path w="10731" h="17540" extrusionOk="0">
                  <a:moveTo>
                    <a:pt x="4591" y="1"/>
                  </a:moveTo>
                  <a:cubicBezTo>
                    <a:pt x="3952" y="1034"/>
                    <a:pt x="3314" y="2068"/>
                    <a:pt x="2615" y="3071"/>
                  </a:cubicBezTo>
                  <a:cubicBezTo>
                    <a:pt x="1885" y="4044"/>
                    <a:pt x="1004" y="5503"/>
                    <a:pt x="1" y="6901"/>
                  </a:cubicBezTo>
                  <a:cubicBezTo>
                    <a:pt x="852" y="10062"/>
                    <a:pt x="1673" y="13618"/>
                    <a:pt x="2341" y="17539"/>
                  </a:cubicBezTo>
                  <a:cubicBezTo>
                    <a:pt x="5624" y="14530"/>
                    <a:pt x="8299" y="11004"/>
                    <a:pt x="10731" y="7144"/>
                  </a:cubicBezTo>
                  <a:cubicBezTo>
                    <a:pt x="9089" y="4196"/>
                    <a:pt x="7053" y="1734"/>
                    <a:pt x="459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40"/>
            <p:cNvSpPr/>
            <p:nvPr/>
          </p:nvSpPr>
          <p:spPr>
            <a:xfrm>
              <a:off x="5961915" y="6083626"/>
              <a:ext cx="176413" cy="213288"/>
            </a:xfrm>
            <a:custGeom>
              <a:avLst/>
              <a:gdLst/>
              <a:ahLst/>
              <a:cxnLst/>
              <a:rect l="l" t="t" r="r" b="b"/>
              <a:pathLst>
                <a:path w="6688" h="8086" extrusionOk="0">
                  <a:moveTo>
                    <a:pt x="0" y="0"/>
                  </a:moveTo>
                  <a:cubicBezTo>
                    <a:pt x="821" y="2158"/>
                    <a:pt x="1763" y="4894"/>
                    <a:pt x="2675" y="8085"/>
                  </a:cubicBezTo>
                  <a:cubicBezTo>
                    <a:pt x="3131" y="7477"/>
                    <a:pt x="3496" y="6900"/>
                    <a:pt x="3800" y="6474"/>
                  </a:cubicBezTo>
                  <a:cubicBezTo>
                    <a:pt x="4803" y="5015"/>
                    <a:pt x="5776" y="3526"/>
                    <a:pt x="6688" y="2006"/>
                  </a:cubicBezTo>
                  <a:cubicBezTo>
                    <a:pt x="4712" y="851"/>
                    <a:pt x="2493" y="122"/>
                    <a:pt x="0"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40"/>
            <p:cNvSpPr/>
            <p:nvPr/>
          </p:nvSpPr>
          <p:spPr>
            <a:xfrm>
              <a:off x="6071751" y="7084204"/>
              <a:ext cx="411331" cy="643057"/>
            </a:xfrm>
            <a:custGeom>
              <a:avLst/>
              <a:gdLst/>
              <a:ahLst/>
              <a:cxnLst/>
              <a:rect l="l" t="t" r="r" b="b"/>
              <a:pathLst>
                <a:path w="15594" h="24379" extrusionOk="0">
                  <a:moveTo>
                    <a:pt x="15594" y="1"/>
                  </a:moveTo>
                  <a:lnTo>
                    <a:pt x="15594" y="1"/>
                  </a:lnTo>
                  <a:cubicBezTo>
                    <a:pt x="12189" y="5381"/>
                    <a:pt x="7569" y="10548"/>
                    <a:pt x="1946" y="13740"/>
                  </a:cubicBezTo>
                  <a:cubicBezTo>
                    <a:pt x="1490" y="17205"/>
                    <a:pt x="852" y="20761"/>
                    <a:pt x="1" y="24378"/>
                  </a:cubicBezTo>
                  <a:cubicBezTo>
                    <a:pt x="396" y="24317"/>
                    <a:pt x="791" y="24226"/>
                    <a:pt x="1186" y="24105"/>
                  </a:cubicBezTo>
                  <a:cubicBezTo>
                    <a:pt x="5077" y="22828"/>
                    <a:pt x="8147" y="20153"/>
                    <a:pt x="10882" y="17174"/>
                  </a:cubicBezTo>
                  <a:cubicBezTo>
                    <a:pt x="12068" y="15898"/>
                    <a:pt x="13284" y="14651"/>
                    <a:pt x="14469" y="13375"/>
                  </a:cubicBezTo>
                  <a:cubicBezTo>
                    <a:pt x="15199" y="9606"/>
                    <a:pt x="15594" y="4955"/>
                    <a:pt x="15594"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0"/>
            <p:cNvSpPr/>
            <p:nvPr/>
          </p:nvSpPr>
          <p:spPr>
            <a:xfrm>
              <a:off x="6111844" y="6377049"/>
              <a:ext cx="338371" cy="601354"/>
            </a:xfrm>
            <a:custGeom>
              <a:avLst/>
              <a:gdLst/>
              <a:ahLst/>
              <a:cxnLst/>
              <a:rect l="l" t="t" r="r" b="b"/>
              <a:pathLst>
                <a:path w="12828" h="22798" extrusionOk="0">
                  <a:moveTo>
                    <a:pt x="8815" y="1"/>
                  </a:moveTo>
                  <a:cubicBezTo>
                    <a:pt x="6444" y="3952"/>
                    <a:pt x="3526" y="7752"/>
                    <a:pt x="0" y="10639"/>
                  </a:cubicBezTo>
                  <a:cubicBezTo>
                    <a:pt x="578" y="14408"/>
                    <a:pt x="973" y="18481"/>
                    <a:pt x="1155" y="22798"/>
                  </a:cubicBezTo>
                  <a:cubicBezTo>
                    <a:pt x="5532" y="20001"/>
                    <a:pt x="9454" y="16688"/>
                    <a:pt x="12827" y="12858"/>
                  </a:cubicBezTo>
                  <a:cubicBezTo>
                    <a:pt x="12007" y="8208"/>
                    <a:pt x="10669" y="3770"/>
                    <a:pt x="8815"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40"/>
            <p:cNvSpPr/>
            <p:nvPr/>
          </p:nvSpPr>
          <p:spPr>
            <a:xfrm>
              <a:off x="6026856" y="7527583"/>
              <a:ext cx="404921" cy="367228"/>
            </a:xfrm>
            <a:custGeom>
              <a:avLst/>
              <a:gdLst/>
              <a:ahLst/>
              <a:cxnLst/>
              <a:rect l="l" t="t" r="r" b="b"/>
              <a:pathLst>
                <a:path w="15351" h="13922" extrusionOk="0">
                  <a:moveTo>
                    <a:pt x="15350" y="1"/>
                  </a:moveTo>
                  <a:cubicBezTo>
                    <a:pt x="13891" y="1399"/>
                    <a:pt x="12372" y="2767"/>
                    <a:pt x="10882" y="4013"/>
                  </a:cubicBezTo>
                  <a:cubicBezTo>
                    <a:pt x="7934" y="6475"/>
                    <a:pt x="4955" y="8055"/>
                    <a:pt x="1399" y="8724"/>
                  </a:cubicBezTo>
                  <a:cubicBezTo>
                    <a:pt x="973" y="10457"/>
                    <a:pt x="517" y="12189"/>
                    <a:pt x="1" y="13922"/>
                  </a:cubicBezTo>
                  <a:cubicBezTo>
                    <a:pt x="3557" y="13770"/>
                    <a:pt x="11612" y="12068"/>
                    <a:pt x="15198" y="578"/>
                  </a:cubicBezTo>
                  <a:cubicBezTo>
                    <a:pt x="15259" y="396"/>
                    <a:pt x="15290" y="183"/>
                    <a:pt x="15350"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40"/>
            <p:cNvSpPr/>
            <p:nvPr/>
          </p:nvSpPr>
          <p:spPr>
            <a:xfrm>
              <a:off x="6127064" y="6761106"/>
              <a:ext cx="355226" cy="647831"/>
            </a:xfrm>
            <a:custGeom>
              <a:avLst/>
              <a:gdLst/>
              <a:ahLst/>
              <a:cxnLst/>
              <a:rect l="l" t="t" r="r" b="b"/>
              <a:pathLst>
                <a:path w="13467" h="24560" extrusionOk="0">
                  <a:moveTo>
                    <a:pt x="12554" y="0"/>
                  </a:moveTo>
                  <a:cubicBezTo>
                    <a:pt x="9059" y="3709"/>
                    <a:pt x="5047" y="6931"/>
                    <a:pt x="639" y="9545"/>
                  </a:cubicBezTo>
                  <a:cubicBezTo>
                    <a:pt x="791" y="14286"/>
                    <a:pt x="609" y="19302"/>
                    <a:pt x="1" y="24560"/>
                  </a:cubicBezTo>
                  <a:cubicBezTo>
                    <a:pt x="1855" y="23405"/>
                    <a:pt x="3618" y="22068"/>
                    <a:pt x="5259" y="20457"/>
                  </a:cubicBezTo>
                  <a:cubicBezTo>
                    <a:pt x="8360" y="17326"/>
                    <a:pt x="10883" y="13800"/>
                    <a:pt x="13466" y="10274"/>
                  </a:cubicBezTo>
                  <a:cubicBezTo>
                    <a:pt x="13375" y="6900"/>
                    <a:pt x="13071" y="3405"/>
                    <a:pt x="12554"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0"/>
            <p:cNvSpPr/>
            <p:nvPr/>
          </p:nvSpPr>
          <p:spPr>
            <a:xfrm>
              <a:off x="5929840" y="7105068"/>
              <a:ext cx="53757" cy="387274"/>
            </a:xfrm>
            <a:custGeom>
              <a:avLst/>
              <a:gdLst/>
              <a:ahLst/>
              <a:cxnLst/>
              <a:rect l="l" t="t" r="r" b="b"/>
              <a:pathLst>
                <a:path w="2038" h="14682" extrusionOk="0">
                  <a:moveTo>
                    <a:pt x="1" y="61"/>
                  </a:moveTo>
                  <a:cubicBezTo>
                    <a:pt x="1" y="91"/>
                    <a:pt x="1" y="122"/>
                    <a:pt x="1" y="182"/>
                  </a:cubicBezTo>
                  <a:lnTo>
                    <a:pt x="31" y="182"/>
                  </a:lnTo>
                  <a:cubicBezTo>
                    <a:pt x="59" y="187"/>
                    <a:pt x="83" y="195"/>
                    <a:pt x="106" y="205"/>
                  </a:cubicBezTo>
                  <a:lnTo>
                    <a:pt x="106" y="205"/>
                  </a:lnTo>
                  <a:cubicBezTo>
                    <a:pt x="64" y="165"/>
                    <a:pt x="28" y="116"/>
                    <a:pt x="1" y="61"/>
                  </a:cubicBezTo>
                  <a:close/>
                  <a:moveTo>
                    <a:pt x="106" y="205"/>
                  </a:moveTo>
                  <a:cubicBezTo>
                    <a:pt x="133" y="231"/>
                    <a:pt x="164" y="253"/>
                    <a:pt x="197" y="269"/>
                  </a:cubicBezTo>
                  <a:lnTo>
                    <a:pt x="197" y="269"/>
                  </a:lnTo>
                  <a:cubicBezTo>
                    <a:pt x="174" y="243"/>
                    <a:pt x="143" y="221"/>
                    <a:pt x="106" y="205"/>
                  </a:cubicBezTo>
                  <a:close/>
                  <a:moveTo>
                    <a:pt x="1186" y="0"/>
                  </a:moveTo>
                  <a:cubicBezTo>
                    <a:pt x="943" y="91"/>
                    <a:pt x="730" y="182"/>
                    <a:pt x="487" y="274"/>
                  </a:cubicBezTo>
                  <a:cubicBezTo>
                    <a:pt x="437" y="295"/>
                    <a:pt x="389" y="305"/>
                    <a:pt x="343" y="305"/>
                  </a:cubicBezTo>
                  <a:cubicBezTo>
                    <a:pt x="291" y="305"/>
                    <a:pt x="242" y="292"/>
                    <a:pt x="197" y="269"/>
                  </a:cubicBezTo>
                  <a:lnTo>
                    <a:pt x="197" y="269"/>
                  </a:lnTo>
                  <a:cubicBezTo>
                    <a:pt x="328" y="417"/>
                    <a:pt x="244" y="696"/>
                    <a:pt x="31" y="790"/>
                  </a:cubicBezTo>
                  <a:cubicBezTo>
                    <a:pt x="335" y="5350"/>
                    <a:pt x="609" y="9879"/>
                    <a:pt x="912" y="14408"/>
                  </a:cubicBezTo>
                  <a:cubicBezTo>
                    <a:pt x="1034" y="14438"/>
                    <a:pt x="1156" y="14468"/>
                    <a:pt x="1247" y="14468"/>
                  </a:cubicBezTo>
                  <a:cubicBezTo>
                    <a:pt x="1399" y="14468"/>
                    <a:pt x="1490" y="14590"/>
                    <a:pt x="1520" y="14681"/>
                  </a:cubicBezTo>
                  <a:cubicBezTo>
                    <a:pt x="1703" y="14590"/>
                    <a:pt x="1855" y="14499"/>
                    <a:pt x="2037" y="14438"/>
                  </a:cubicBezTo>
                  <a:cubicBezTo>
                    <a:pt x="1764" y="9605"/>
                    <a:pt x="1460" y="4803"/>
                    <a:pt x="118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40"/>
            <p:cNvSpPr/>
            <p:nvPr/>
          </p:nvSpPr>
          <p:spPr>
            <a:xfrm>
              <a:off x="5909793" y="6753087"/>
              <a:ext cx="49748" cy="343171"/>
            </a:xfrm>
            <a:custGeom>
              <a:avLst/>
              <a:gdLst/>
              <a:ahLst/>
              <a:cxnLst/>
              <a:rect l="l" t="t" r="r" b="b"/>
              <a:pathLst>
                <a:path w="1886" h="13010" extrusionOk="0">
                  <a:moveTo>
                    <a:pt x="1" y="0"/>
                  </a:moveTo>
                  <a:lnTo>
                    <a:pt x="1" y="0"/>
                  </a:lnTo>
                  <a:cubicBezTo>
                    <a:pt x="214" y="4347"/>
                    <a:pt x="457" y="8663"/>
                    <a:pt x="730" y="13010"/>
                  </a:cubicBezTo>
                  <a:cubicBezTo>
                    <a:pt x="761" y="12919"/>
                    <a:pt x="791" y="12827"/>
                    <a:pt x="913" y="12797"/>
                  </a:cubicBezTo>
                  <a:cubicBezTo>
                    <a:pt x="1247" y="12645"/>
                    <a:pt x="1551" y="12493"/>
                    <a:pt x="1885" y="12311"/>
                  </a:cubicBezTo>
                  <a:cubicBezTo>
                    <a:pt x="1642" y="8572"/>
                    <a:pt x="1429" y="4803"/>
                    <a:pt x="1247" y="1034"/>
                  </a:cubicBezTo>
                  <a:cubicBezTo>
                    <a:pt x="1247" y="760"/>
                    <a:pt x="1217" y="456"/>
                    <a:pt x="1217" y="183"/>
                  </a:cubicBezTo>
                  <a:cubicBezTo>
                    <a:pt x="1065" y="244"/>
                    <a:pt x="913" y="304"/>
                    <a:pt x="791" y="365"/>
                  </a:cubicBezTo>
                  <a:cubicBezTo>
                    <a:pt x="752" y="382"/>
                    <a:pt x="715" y="389"/>
                    <a:pt x="680" y="389"/>
                  </a:cubicBezTo>
                  <a:cubicBezTo>
                    <a:pt x="527" y="389"/>
                    <a:pt x="421" y="241"/>
                    <a:pt x="396" y="92"/>
                  </a:cubicBezTo>
                  <a:cubicBezTo>
                    <a:pt x="244" y="61"/>
                    <a:pt x="122" y="31"/>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40"/>
            <p:cNvSpPr/>
            <p:nvPr/>
          </p:nvSpPr>
          <p:spPr>
            <a:xfrm>
              <a:off x="5878535" y="6083257"/>
              <a:ext cx="61750" cy="660229"/>
            </a:xfrm>
            <a:custGeom>
              <a:avLst/>
              <a:gdLst/>
              <a:ahLst/>
              <a:cxnLst/>
              <a:rect l="l" t="t" r="r" b="b"/>
              <a:pathLst>
                <a:path w="2341" h="25030" extrusionOk="0">
                  <a:moveTo>
                    <a:pt x="1065" y="1"/>
                  </a:moveTo>
                  <a:cubicBezTo>
                    <a:pt x="1024" y="1"/>
                    <a:pt x="983" y="4"/>
                    <a:pt x="943" y="14"/>
                  </a:cubicBezTo>
                  <a:cubicBezTo>
                    <a:pt x="608" y="14"/>
                    <a:pt x="335" y="45"/>
                    <a:pt x="0" y="75"/>
                  </a:cubicBezTo>
                  <a:cubicBezTo>
                    <a:pt x="91" y="4634"/>
                    <a:pt x="304" y="9194"/>
                    <a:pt x="578" y="13723"/>
                  </a:cubicBezTo>
                  <a:cubicBezTo>
                    <a:pt x="791" y="13966"/>
                    <a:pt x="1003" y="14239"/>
                    <a:pt x="1216" y="14482"/>
                  </a:cubicBezTo>
                  <a:cubicBezTo>
                    <a:pt x="1428" y="14694"/>
                    <a:pt x="1239" y="14996"/>
                    <a:pt x="1003" y="14996"/>
                  </a:cubicBezTo>
                  <a:cubicBezTo>
                    <a:pt x="933" y="14996"/>
                    <a:pt x="860" y="14970"/>
                    <a:pt x="791" y="14908"/>
                  </a:cubicBezTo>
                  <a:cubicBezTo>
                    <a:pt x="730" y="14847"/>
                    <a:pt x="669" y="14786"/>
                    <a:pt x="639" y="14726"/>
                  </a:cubicBezTo>
                  <a:lnTo>
                    <a:pt x="639" y="14726"/>
                  </a:lnTo>
                  <a:cubicBezTo>
                    <a:pt x="791" y="17522"/>
                    <a:pt x="943" y="20318"/>
                    <a:pt x="1064" y="23054"/>
                  </a:cubicBezTo>
                  <a:cubicBezTo>
                    <a:pt x="1095" y="23601"/>
                    <a:pt x="1125" y="24148"/>
                    <a:pt x="1155" y="24695"/>
                  </a:cubicBezTo>
                  <a:cubicBezTo>
                    <a:pt x="1338" y="24787"/>
                    <a:pt x="1550" y="24878"/>
                    <a:pt x="1733" y="24939"/>
                  </a:cubicBezTo>
                  <a:cubicBezTo>
                    <a:pt x="1824" y="24939"/>
                    <a:pt x="1854" y="24999"/>
                    <a:pt x="1885" y="25030"/>
                  </a:cubicBezTo>
                  <a:cubicBezTo>
                    <a:pt x="2037" y="24939"/>
                    <a:pt x="2189" y="24847"/>
                    <a:pt x="2341" y="24756"/>
                  </a:cubicBezTo>
                  <a:cubicBezTo>
                    <a:pt x="2158" y="21109"/>
                    <a:pt x="1946" y="17431"/>
                    <a:pt x="1763" y="13723"/>
                  </a:cubicBezTo>
                  <a:cubicBezTo>
                    <a:pt x="1550" y="13814"/>
                    <a:pt x="1338" y="13875"/>
                    <a:pt x="1095" y="13905"/>
                  </a:cubicBezTo>
                  <a:cubicBezTo>
                    <a:pt x="1064" y="13912"/>
                    <a:pt x="1034" y="13915"/>
                    <a:pt x="1006" y="13915"/>
                  </a:cubicBezTo>
                  <a:cubicBezTo>
                    <a:pt x="646" y="13915"/>
                    <a:pt x="517" y="13408"/>
                    <a:pt x="912" y="13267"/>
                  </a:cubicBezTo>
                  <a:cubicBezTo>
                    <a:pt x="1186" y="13145"/>
                    <a:pt x="1459" y="12993"/>
                    <a:pt x="1733" y="12811"/>
                  </a:cubicBezTo>
                  <a:cubicBezTo>
                    <a:pt x="1520" y="8525"/>
                    <a:pt x="1368" y="4270"/>
                    <a:pt x="1338" y="14"/>
                  </a:cubicBezTo>
                  <a:cubicBezTo>
                    <a:pt x="1236" y="14"/>
                    <a:pt x="1149" y="1"/>
                    <a:pt x="106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0"/>
            <p:cNvSpPr/>
            <p:nvPr/>
          </p:nvSpPr>
          <p:spPr>
            <a:xfrm>
              <a:off x="5956296" y="7505136"/>
              <a:ext cx="49748" cy="390493"/>
            </a:xfrm>
            <a:custGeom>
              <a:avLst/>
              <a:gdLst/>
              <a:ahLst/>
              <a:cxnLst/>
              <a:rect l="l" t="t" r="r" b="b"/>
              <a:pathLst>
                <a:path w="1886" h="14804" extrusionOk="0">
                  <a:moveTo>
                    <a:pt x="1095" y="1"/>
                  </a:moveTo>
                  <a:cubicBezTo>
                    <a:pt x="761" y="92"/>
                    <a:pt x="426" y="213"/>
                    <a:pt x="92" y="274"/>
                  </a:cubicBezTo>
                  <a:cubicBezTo>
                    <a:pt x="82" y="284"/>
                    <a:pt x="72" y="288"/>
                    <a:pt x="61" y="288"/>
                  </a:cubicBezTo>
                  <a:cubicBezTo>
                    <a:pt x="41" y="288"/>
                    <a:pt x="21" y="274"/>
                    <a:pt x="1" y="274"/>
                  </a:cubicBezTo>
                  <a:lnTo>
                    <a:pt x="1" y="274"/>
                  </a:lnTo>
                  <a:cubicBezTo>
                    <a:pt x="213" y="3526"/>
                    <a:pt x="426" y="6809"/>
                    <a:pt x="609" y="10061"/>
                  </a:cubicBezTo>
                  <a:cubicBezTo>
                    <a:pt x="821" y="10183"/>
                    <a:pt x="852" y="10457"/>
                    <a:pt x="639" y="10578"/>
                  </a:cubicBezTo>
                  <a:cubicBezTo>
                    <a:pt x="730" y="11976"/>
                    <a:pt x="791" y="13375"/>
                    <a:pt x="882" y="14742"/>
                  </a:cubicBezTo>
                  <a:lnTo>
                    <a:pt x="913" y="14742"/>
                  </a:lnTo>
                  <a:cubicBezTo>
                    <a:pt x="913" y="14742"/>
                    <a:pt x="1277" y="14803"/>
                    <a:pt x="1885" y="14803"/>
                  </a:cubicBezTo>
                  <a:cubicBezTo>
                    <a:pt x="1794" y="13162"/>
                    <a:pt x="1733" y="11551"/>
                    <a:pt x="1642" y="9909"/>
                  </a:cubicBezTo>
                  <a:cubicBezTo>
                    <a:pt x="1551" y="9909"/>
                    <a:pt x="1460" y="9940"/>
                    <a:pt x="1338" y="9940"/>
                  </a:cubicBezTo>
                  <a:cubicBezTo>
                    <a:pt x="1125" y="9940"/>
                    <a:pt x="1004" y="9636"/>
                    <a:pt x="1156" y="9484"/>
                  </a:cubicBezTo>
                  <a:cubicBezTo>
                    <a:pt x="1308" y="9362"/>
                    <a:pt x="1460" y="9271"/>
                    <a:pt x="1612" y="9180"/>
                  </a:cubicBezTo>
                  <a:cubicBezTo>
                    <a:pt x="1429" y="6110"/>
                    <a:pt x="1277" y="3070"/>
                    <a:pt x="109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40"/>
            <p:cNvSpPr/>
            <p:nvPr/>
          </p:nvSpPr>
          <p:spPr>
            <a:xfrm>
              <a:off x="5450376" y="6246375"/>
              <a:ext cx="459443" cy="506738"/>
            </a:xfrm>
            <a:custGeom>
              <a:avLst/>
              <a:gdLst/>
              <a:ahLst/>
              <a:cxnLst/>
              <a:rect l="l" t="t" r="r" b="b"/>
              <a:pathLst>
                <a:path w="17418" h="19211" extrusionOk="0">
                  <a:moveTo>
                    <a:pt x="700" y="0"/>
                  </a:moveTo>
                  <a:cubicBezTo>
                    <a:pt x="457" y="244"/>
                    <a:pt x="214" y="487"/>
                    <a:pt x="1" y="730"/>
                  </a:cubicBezTo>
                  <a:cubicBezTo>
                    <a:pt x="2038" y="4104"/>
                    <a:pt x="4348" y="7265"/>
                    <a:pt x="6962" y="10244"/>
                  </a:cubicBezTo>
                  <a:cubicBezTo>
                    <a:pt x="9424" y="13071"/>
                    <a:pt x="13436" y="18207"/>
                    <a:pt x="17418" y="19210"/>
                  </a:cubicBezTo>
                  <a:cubicBezTo>
                    <a:pt x="17418" y="18967"/>
                    <a:pt x="17387" y="18755"/>
                    <a:pt x="17387" y="18511"/>
                  </a:cubicBezTo>
                  <a:cubicBezTo>
                    <a:pt x="13679" y="17113"/>
                    <a:pt x="10062" y="12341"/>
                    <a:pt x="7600" y="9605"/>
                  </a:cubicBezTo>
                  <a:cubicBezTo>
                    <a:pt x="4955" y="6627"/>
                    <a:pt x="2706" y="3405"/>
                    <a:pt x="70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40"/>
            <p:cNvSpPr/>
            <p:nvPr/>
          </p:nvSpPr>
          <p:spPr>
            <a:xfrm>
              <a:off x="5909001" y="6734649"/>
              <a:ext cx="19256" cy="20865"/>
            </a:xfrm>
            <a:custGeom>
              <a:avLst/>
              <a:gdLst/>
              <a:ahLst/>
              <a:cxnLst/>
              <a:rect l="l" t="t" r="r" b="b"/>
              <a:pathLst>
                <a:path w="730" h="791" extrusionOk="0">
                  <a:moveTo>
                    <a:pt x="0" y="0"/>
                  </a:moveTo>
                  <a:cubicBezTo>
                    <a:pt x="0" y="244"/>
                    <a:pt x="31" y="487"/>
                    <a:pt x="31" y="699"/>
                  </a:cubicBezTo>
                  <a:cubicBezTo>
                    <a:pt x="152" y="730"/>
                    <a:pt x="304" y="760"/>
                    <a:pt x="426" y="791"/>
                  </a:cubicBezTo>
                  <a:cubicBezTo>
                    <a:pt x="395" y="669"/>
                    <a:pt x="426" y="517"/>
                    <a:pt x="547" y="456"/>
                  </a:cubicBezTo>
                  <a:cubicBezTo>
                    <a:pt x="608" y="426"/>
                    <a:pt x="669" y="365"/>
                    <a:pt x="730" y="335"/>
                  </a:cubicBezTo>
                  <a:cubicBezTo>
                    <a:pt x="699" y="304"/>
                    <a:pt x="669" y="274"/>
                    <a:pt x="578" y="244"/>
                  </a:cubicBezTo>
                  <a:cubicBezTo>
                    <a:pt x="395" y="183"/>
                    <a:pt x="183" y="92"/>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0"/>
            <p:cNvSpPr/>
            <p:nvPr/>
          </p:nvSpPr>
          <p:spPr>
            <a:xfrm>
              <a:off x="5302055" y="6623204"/>
              <a:ext cx="628602" cy="504338"/>
            </a:xfrm>
            <a:custGeom>
              <a:avLst/>
              <a:gdLst/>
              <a:ahLst/>
              <a:cxnLst/>
              <a:rect l="l" t="t" r="r" b="b"/>
              <a:pathLst>
                <a:path w="23831" h="19120" extrusionOk="0">
                  <a:moveTo>
                    <a:pt x="183" y="0"/>
                  </a:moveTo>
                  <a:cubicBezTo>
                    <a:pt x="92" y="517"/>
                    <a:pt x="62" y="1064"/>
                    <a:pt x="1" y="1611"/>
                  </a:cubicBezTo>
                  <a:cubicBezTo>
                    <a:pt x="6445" y="9301"/>
                    <a:pt x="13952" y="17235"/>
                    <a:pt x="23649" y="19119"/>
                  </a:cubicBezTo>
                  <a:cubicBezTo>
                    <a:pt x="23709" y="19119"/>
                    <a:pt x="23770" y="19089"/>
                    <a:pt x="23831" y="19058"/>
                  </a:cubicBezTo>
                  <a:cubicBezTo>
                    <a:pt x="23831" y="18846"/>
                    <a:pt x="23801" y="18663"/>
                    <a:pt x="23801" y="18450"/>
                  </a:cubicBezTo>
                  <a:cubicBezTo>
                    <a:pt x="13527" y="16262"/>
                    <a:pt x="6931" y="7599"/>
                    <a:pt x="18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40"/>
            <p:cNvSpPr/>
            <p:nvPr/>
          </p:nvSpPr>
          <p:spPr>
            <a:xfrm>
              <a:off x="5929840" y="7109869"/>
              <a:ext cx="10445" cy="16064"/>
            </a:xfrm>
            <a:custGeom>
              <a:avLst/>
              <a:gdLst/>
              <a:ahLst/>
              <a:cxnLst/>
              <a:rect l="l" t="t" r="r" b="b"/>
              <a:pathLst>
                <a:path w="396" h="609" extrusionOk="0">
                  <a:moveTo>
                    <a:pt x="1" y="0"/>
                  </a:moveTo>
                  <a:cubicBezTo>
                    <a:pt x="1" y="213"/>
                    <a:pt x="31" y="396"/>
                    <a:pt x="31" y="608"/>
                  </a:cubicBezTo>
                  <a:cubicBezTo>
                    <a:pt x="305" y="517"/>
                    <a:pt x="396" y="61"/>
                    <a:pt x="3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0"/>
            <p:cNvSpPr/>
            <p:nvPr/>
          </p:nvSpPr>
          <p:spPr>
            <a:xfrm>
              <a:off x="5313292" y="7041710"/>
              <a:ext cx="642239" cy="460235"/>
            </a:xfrm>
            <a:custGeom>
              <a:avLst/>
              <a:gdLst/>
              <a:ahLst/>
              <a:cxnLst/>
              <a:rect l="l" t="t" r="r" b="b"/>
              <a:pathLst>
                <a:path w="24348" h="17448" extrusionOk="0">
                  <a:moveTo>
                    <a:pt x="0" y="1"/>
                  </a:moveTo>
                  <a:cubicBezTo>
                    <a:pt x="61" y="670"/>
                    <a:pt x="122" y="1369"/>
                    <a:pt x="213" y="2068"/>
                  </a:cubicBezTo>
                  <a:cubicBezTo>
                    <a:pt x="6627" y="9606"/>
                    <a:pt x="14803" y="17418"/>
                    <a:pt x="24226" y="17448"/>
                  </a:cubicBezTo>
                  <a:cubicBezTo>
                    <a:pt x="24256" y="17418"/>
                    <a:pt x="24256" y="17387"/>
                    <a:pt x="24286" y="17387"/>
                  </a:cubicBezTo>
                  <a:cubicBezTo>
                    <a:pt x="24286" y="17357"/>
                    <a:pt x="24317" y="17357"/>
                    <a:pt x="24347" y="17357"/>
                  </a:cubicBezTo>
                  <a:cubicBezTo>
                    <a:pt x="24317" y="17174"/>
                    <a:pt x="24317" y="16992"/>
                    <a:pt x="24317" y="16810"/>
                  </a:cubicBezTo>
                  <a:cubicBezTo>
                    <a:pt x="14286" y="15776"/>
                    <a:pt x="6444" y="778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0"/>
            <p:cNvSpPr/>
            <p:nvPr/>
          </p:nvSpPr>
          <p:spPr>
            <a:xfrm>
              <a:off x="5953896" y="7485089"/>
              <a:ext cx="16064" cy="14455"/>
            </a:xfrm>
            <a:custGeom>
              <a:avLst/>
              <a:gdLst/>
              <a:ahLst/>
              <a:cxnLst/>
              <a:rect l="l" t="t" r="r" b="b"/>
              <a:pathLst>
                <a:path w="609" h="548" extrusionOk="0">
                  <a:moveTo>
                    <a:pt x="0" y="1"/>
                  </a:moveTo>
                  <a:lnTo>
                    <a:pt x="0" y="1"/>
                  </a:lnTo>
                  <a:cubicBezTo>
                    <a:pt x="31" y="183"/>
                    <a:pt x="31" y="365"/>
                    <a:pt x="61" y="548"/>
                  </a:cubicBezTo>
                  <a:cubicBezTo>
                    <a:pt x="244" y="457"/>
                    <a:pt x="426" y="365"/>
                    <a:pt x="608" y="274"/>
                  </a:cubicBezTo>
                  <a:cubicBezTo>
                    <a:pt x="578" y="183"/>
                    <a:pt x="487" y="61"/>
                    <a:pt x="335" y="61"/>
                  </a:cubicBezTo>
                  <a:cubicBezTo>
                    <a:pt x="244" y="61"/>
                    <a:pt x="122" y="3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0"/>
            <p:cNvSpPr/>
            <p:nvPr/>
          </p:nvSpPr>
          <p:spPr>
            <a:xfrm>
              <a:off x="5464831" y="7570077"/>
              <a:ext cx="508321" cy="228904"/>
            </a:xfrm>
            <a:custGeom>
              <a:avLst/>
              <a:gdLst/>
              <a:ahLst/>
              <a:cxnLst/>
              <a:rect l="l" t="t" r="r" b="b"/>
              <a:pathLst>
                <a:path w="19271" h="8678" extrusionOk="0">
                  <a:moveTo>
                    <a:pt x="0" y="1"/>
                  </a:moveTo>
                  <a:lnTo>
                    <a:pt x="0" y="1"/>
                  </a:lnTo>
                  <a:cubicBezTo>
                    <a:pt x="638" y="943"/>
                    <a:pt x="1307" y="1824"/>
                    <a:pt x="1976" y="2645"/>
                  </a:cubicBezTo>
                  <a:cubicBezTo>
                    <a:pt x="5699" y="5569"/>
                    <a:pt x="11046" y="8677"/>
                    <a:pt x="16022" y="8677"/>
                  </a:cubicBezTo>
                  <a:cubicBezTo>
                    <a:pt x="17099" y="8677"/>
                    <a:pt x="18158" y="8532"/>
                    <a:pt x="19180" y="8207"/>
                  </a:cubicBezTo>
                  <a:cubicBezTo>
                    <a:pt x="19241" y="8177"/>
                    <a:pt x="19241" y="8147"/>
                    <a:pt x="19271" y="8116"/>
                  </a:cubicBezTo>
                  <a:cubicBezTo>
                    <a:pt x="19271" y="7964"/>
                    <a:pt x="19271" y="7782"/>
                    <a:pt x="19241" y="7599"/>
                  </a:cubicBezTo>
                  <a:cubicBezTo>
                    <a:pt x="19198" y="7578"/>
                    <a:pt x="19155" y="7556"/>
                    <a:pt x="19090" y="7556"/>
                  </a:cubicBezTo>
                  <a:cubicBezTo>
                    <a:pt x="19063" y="7556"/>
                    <a:pt x="19033" y="7560"/>
                    <a:pt x="18997" y="7569"/>
                  </a:cubicBezTo>
                  <a:cubicBezTo>
                    <a:pt x="18043" y="7756"/>
                    <a:pt x="17094" y="7845"/>
                    <a:pt x="16152" y="7845"/>
                  </a:cubicBezTo>
                  <a:cubicBezTo>
                    <a:pt x="10367" y="7845"/>
                    <a:pt x="4835" y="4496"/>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0"/>
            <p:cNvSpPr/>
            <p:nvPr/>
          </p:nvSpPr>
          <p:spPr>
            <a:xfrm>
              <a:off x="5972334" y="7770520"/>
              <a:ext cx="5645" cy="13664"/>
            </a:xfrm>
            <a:custGeom>
              <a:avLst/>
              <a:gdLst/>
              <a:ahLst/>
              <a:cxnLst/>
              <a:rect l="l" t="t" r="r" b="b"/>
              <a:pathLst>
                <a:path w="214" h="518" extrusionOk="0">
                  <a:moveTo>
                    <a:pt x="1" y="0"/>
                  </a:moveTo>
                  <a:cubicBezTo>
                    <a:pt x="31" y="183"/>
                    <a:pt x="31" y="365"/>
                    <a:pt x="31" y="517"/>
                  </a:cubicBezTo>
                  <a:cubicBezTo>
                    <a:pt x="213" y="396"/>
                    <a:pt x="213" y="122"/>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0"/>
            <p:cNvSpPr/>
            <p:nvPr/>
          </p:nvSpPr>
          <p:spPr>
            <a:xfrm>
              <a:off x="5650819" y="6125303"/>
              <a:ext cx="244572" cy="347181"/>
            </a:xfrm>
            <a:custGeom>
              <a:avLst/>
              <a:gdLst/>
              <a:ahLst/>
              <a:cxnLst/>
              <a:rect l="l" t="t" r="r" b="b"/>
              <a:pathLst>
                <a:path w="9272" h="13162" extrusionOk="0">
                  <a:moveTo>
                    <a:pt x="1034" y="1"/>
                  </a:moveTo>
                  <a:cubicBezTo>
                    <a:pt x="670" y="92"/>
                    <a:pt x="335" y="213"/>
                    <a:pt x="1" y="335"/>
                  </a:cubicBezTo>
                  <a:cubicBezTo>
                    <a:pt x="2311" y="5107"/>
                    <a:pt x="5351" y="9484"/>
                    <a:pt x="9272" y="13162"/>
                  </a:cubicBezTo>
                  <a:lnTo>
                    <a:pt x="9211" y="12159"/>
                  </a:lnTo>
                  <a:cubicBezTo>
                    <a:pt x="5746" y="8451"/>
                    <a:pt x="3101" y="4378"/>
                    <a:pt x="103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0"/>
            <p:cNvSpPr/>
            <p:nvPr/>
          </p:nvSpPr>
          <p:spPr>
            <a:xfrm>
              <a:off x="5893755" y="6445209"/>
              <a:ext cx="22447" cy="33631"/>
            </a:xfrm>
            <a:custGeom>
              <a:avLst/>
              <a:gdLst/>
              <a:ahLst/>
              <a:cxnLst/>
              <a:rect l="l" t="t" r="r" b="b"/>
              <a:pathLst>
                <a:path w="851" h="1275" extrusionOk="0">
                  <a:moveTo>
                    <a:pt x="1" y="1"/>
                  </a:moveTo>
                  <a:cubicBezTo>
                    <a:pt x="1" y="365"/>
                    <a:pt x="31" y="669"/>
                    <a:pt x="62" y="1004"/>
                  </a:cubicBezTo>
                  <a:cubicBezTo>
                    <a:pt x="92" y="1064"/>
                    <a:pt x="153" y="1125"/>
                    <a:pt x="214" y="1186"/>
                  </a:cubicBezTo>
                  <a:cubicBezTo>
                    <a:pt x="276" y="1248"/>
                    <a:pt x="346" y="1274"/>
                    <a:pt x="413" y="1274"/>
                  </a:cubicBezTo>
                  <a:cubicBezTo>
                    <a:pt x="644" y="1274"/>
                    <a:pt x="851" y="972"/>
                    <a:pt x="639" y="760"/>
                  </a:cubicBezTo>
                  <a:cubicBezTo>
                    <a:pt x="426" y="517"/>
                    <a:pt x="214" y="24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0"/>
            <p:cNvSpPr/>
            <p:nvPr/>
          </p:nvSpPr>
          <p:spPr>
            <a:xfrm>
              <a:off x="5924221" y="6296888"/>
              <a:ext cx="119490" cy="149138"/>
            </a:xfrm>
            <a:custGeom>
              <a:avLst/>
              <a:gdLst/>
              <a:ahLst/>
              <a:cxnLst/>
              <a:rect l="l" t="t" r="r" b="b"/>
              <a:pathLst>
                <a:path w="4530" h="5654" extrusionOk="0">
                  <a:moveTo>
                    <a:pt x="4135" y="0"/>
                  </a:moveTo>
                  <a:cubicBezTo>
                    <a:pt x="2980" y="1642"/>
                    <a:pt x="1460" y="3709"/>
                    <a:pt x="1" y="4712"/>
                  </a:cubicBezTo>
                  <a:cubicBezTo>
                    <a:pt x="31" y="5016"/>
                    <a:pt x="31" y="5350"/>
                    <a:pt x="31" y="5654"/>
                  </a:cubicBezTo>
                  <a:cubicBezTo>
                    <a:pt x="1673" y="5046"/>
                    <a:pt x="3192" y="3313"/>
                    <a:pt x="4530" y="1490"/>
                  </a:cubicBezTo>
                  <a:cubicBezTo>
                    <a:pt x="4378" y="1003"/>
                    <a:pt x="4256" y="487"/>
                    <a:pt x="41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0"/>
            <p:cNvSpPr/>
            <p:nvPr/>
          </p:nvSpPr>
          <p:spPr>
            <a:xfrm>
              <a:off x="6032475" y="6136539"/>
              <a:ext cx="132310" cy="199651"/>
            </a:xfrm>
            <a:custGeom>
              <a:avLst/>
              <a:gdLst/>
              <a:ahLst/>
              <a:cxnLst/>
              <a:rect l="l" t="t" r="r" b="b"/>
              <a:pathLst>
                <a:path w="5016" h="7569" extrusionOk="0">
                  <a:moveTo>
                    <a:pt x="4013" y="0"/>
                  </a:moveTo>
                  <a:cubicBezTo>
                    <a:pt x="3101" y="1520"/>
                    <a:pt x="2128" y="3009"/>
                    <a:pt x="1125" y="4468"/>
                  </a:cubicBezTo>
                  <a:cubicBezTo>
                    <a:pt x="821" y="4894"/>
                    <a:pt x="456" y="5471"/>
                    <a:pt x="0" y="6079"/>
                  </a:cubicBezTo>
                  <a:cubicBezTo>
                    <a:pt x="152" y="6566"/>
                    <a:pt x="274" y="7052"/>
                    <a:pt x="426" y="7569"/>
                  </a:cubicBezTo>
                  <a:cubicBezTo>
                    <a:pt x="1429" y="6171"/>
                    <a:pt x="2310" y="4742"/>
                    <a:pt x="3009" y="3739"/>
                  </a:cubicBezTo>
                  <a:cubicBezTo>
                    <a:pt x="3709" y="2736"/>
                    <a:pt x="4377" y="1702"/>
                    <a:pt x="5016" y="669"/>
                  </a:cubicBezTo>
                  <a:cubicBezTo>
                    <a:pt x="4681" y="426"/>
                    <a:pt x="4347" y="213"/>
                    <a:pt x="40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0"/>
            <p:cNvSpPr/>
            <p:nvPr/>
          </p:nvSpPr>
          <p:spPr>
            <a:xfrm>
              <a:off x="5891909" y="6421153"/>
              <a:ext cx="33157" cy="29807"/>
            </a:xfrm>
            <a:custGeom>
              <a:avLst/>
              <a:gdLst/>
              <a:ahLst/>
              <a:cxnLst/>
              <a:rect l="l" t="t" r="r" b="b"/>
              <a:pathLst>
                <a:path w="1257" h="1130" extrusionOk="0">
                  <a:moveTo>
                    <a:pt x="1226" y="1"/>
                  </a:moveTo>
                  <a:cubicBezTo>
                    <a:pt x="952" y="183"/>
                    <a:pt x="679" y="335"/>
                    <a:pt x="405" y="457"/>
                  </a:cubicBezTo>
                  <a:cubicBezTo>
                    <a:pt x="1" y="601"/>
                    <a:pt x="145" y="1130"/>
                    <a:pt x="526" y="1130"/>
                  </a:cubicBezTo>
                  <a:cubicBezTo>
                    <a:pt x="546" y="1130"/>
                    <a:pt x="566" y="1128"/>
                    <a:pt x="588" y="1125"/>
                  </a:cubicBezTo>
                  <a:cubicBezTo>
                    <a:pt x="831" y="1095"/>
                    <a:pt x="1043" y="1004"/>
                    <a:pt x="1256" y="943"/>
                  </a:cubicBezTo>
                  <a:cubicBezTo>
                    <a:pt x="1256" y="609"/>
                    <a:pt x="1226" y="305"/>
                    <a:pt x="1226"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0"/>
            <p:cNvSpPr/>
            <p:nvPr/>
          </p:nvSpPr>
          <p:spPr>
            <a:xfrm>
              <a:off x="5940259" y="6616795"/>
              <a:ext cx="171612" cy="141937"/>
            </a:xfrm>
            <a:custGeom>
              <a:avLst/>
              <a:gdLst/>
              <a:ahLst/>
              <a:cxnLst/>
              <a:rect l="l" t="t" r="r" b="b"/>
              <a:pathLst>
                <a:path w="6506" h="5381" extrusionOk="0">
                  <a:moveTo>
                    <a:pt x="6232" y="0"/>
                  </a:moveTo>
                  <a:cubicBezTo>
                    <a:pt x="4408" y="1672"/>
                    <a:pt x="2341" y="3222"/>
                    <a:pt x="1" y="4529"/>
                  </a:cubicBezTo>
                  <a:cubicBezTo>
                    <a:pt x="31" y="4803"/>
                    <a:pt x="31" y="5076"/>
                    <a:pt x="62" y="5380"/>
                  </a:cubicBezTo>
                  <a:cubicBezTo>
                    <a:pt x="2402" y="4468"/>
                    <a:pt x="4530" y="3161"/>
                    <a:pt x="6505" y="1550"/>
                  </a:cubicBezTo>
                  <a:cubicBezTo>
                    <a:pt x="6414" y="1003"/>
                    <a:pt x="6323" y="517"/>
                    <a:pt x="623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0"/>
            <p:cNvSpPr/>
            <p:nvPr/>
          </p:nvSpPr>
          <p:spPr>
            <a:xfrm>
              <a:off x="6104617" y="6342574"/>
              <a:ext cx="239771" cy="315132"/>
            </a:xfrm>
            <a:custGeom>
              <a:avLst/>
              <a:gdLst/>
              <a:ahLst/>
              <a:cxnLst/>
              <a:rect l="l" t="t" r="r" b="b"/>
              <a:pathLst>
                <a:path w="9090" h="11947" extrusionOk="0">
                  <a:moveTo>
                    <a:pt x="8421" y="1"/>
                  </a:moveTo>
                  <a:cubicBezTo>
                    <a:pt x="5989" y="3861"/>
                    <a:pt x="3314" y="7387"/>
                    <a:pt x="1" y="10396"/>
                  </a:cubicBezTo>
                  <a:cubicBezTo>
                    <a:pt x="92" y="10913"/>
                    <a:pt x="183" y="11430"/>
                    <a:pt x="274" y="11946"/>
                  </a:cubicBezTo>
                  <a:cubicBezTo>
                    <a:pt x="3800" y="9059"/>
                    <a:pt x="6718" y="5259"/>
                    <a:pt x="9089" y="1308"/>
                  </a:cubicBezTo>
                  <a:cubicBezTo>
                    <a:pt x="8876" y="852"/>
                    <a:pt x="8664" y="426"/>
                    <a:pt x="842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0"/>
            <p:cNvSpPr/>
            <p:nvPr/>
          </p:nvSpPr>
          <p:spPr>
            <a:xfrm>
              <a:off x="5920212" y="6736258"/>
              <a:ext cx="21682" cy="27116"/>
            </a:xfrm>
            <a:custGeom>
              <a:avLst/>
              <a:gdLst/>
              <a:ahLst/>
              <a:cxnLst/>
              <a:rect l="l" t="t" r="r" b="b"/>
              <a:pathLst>
                <a:path w="822" h="1028" extrusionOk="0">
                  <a:moveTo>
                    <a:pt x="761" y="0"/>
                  </a:moveTo>
                  <a:cubicBezTo>
                    <a:pt x="609" y="91"/>
                    <a:pt x="457" y="183"/>
                    <a:pt x="305" y="274"/>
                  </a:cubicBezTo>
                  <a:cubicBezTo>
                    <a:pt x="417" y="441"/>
                    <a:pt x="323" y="737"/>
                    <a:pt x="72" y="737"/>
                  </a:cubicBezTo>
                  <a:cubicBezTo>
                    <a:pt x="49" y="737"/>
                    <a:pt x="26" y="735"/>
                    <a:pt x="1" y="730"/>
                  </a:cubicBezTo>
                  <a:lnTo>
                    <a:pt x="1" y="730"/>
                  </a:lnTo>
                  <a:cubicBezTo>
                    <a:pt x="26" y="879"/>
                    <a:pt x="132" y="1027"/>
                    <a:pt x="285" y="1027"/>
                  </a:cubicBezTo>
                  <a:cubicBezTo>
                    <a:pt x="320" y="1027"/>
                    <a:pt x="357" y="1020"/>
                    <a:pt x="396" y="1003"/>
                  </a:cubicBezTo>
                  <a:cubicBezTo>
                    <a:pt x="548" y="942"/>
                    <a:pt x="670" y="882"/>
                    <a:pt x="822" y="851"/>
                  </a:cubicBezTo>
                  <a:cubicBezTo>
                    <a:pt x="791" y="547"/>
                    <a:pt x="791" y="274"/>
                    <a:pt x="7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0"/>
            <p:cNvSpPr/>
            <p:nvPr/>
          </p:nvSpPr>
          <p:spPr>
            <a:xfrm>
              <a:off x="5919421" y="6743459"/>
              <a:ext cx="11791" cy="12239"/>
            </a:xfrm>
            <a:custGeom>
              <a:avLst/>
              <a:gdLst/>
              <a:ahLst/>
              <a:cxnLst/>
              <a:rect l="l" t="t" r="r" b="b"/>
              <a:pathLst>
                <a:path w="447" h="464" extrusionOk="0">
                  <a:moveTo>
                    <a:pt x="335" y="1"/>
                  </a:moveTo>
                  <a:lnTo>
                    <a:pt x="335" y="1"/>
                  </a:lnTo>
                  <a:cubicBezTo>
                    <a:pt x="274" y="31"/>
                    <a:pt x="213" y="92"/>
                    <a:pt x="152" y="92"/>
                  </a:cubicBezTo>
                  <a:cubicBezTo>
                    <a:pt x="31" y="183"/>
                    <a:pt x="0" y="335"/>
                    <a:pt x="31" y="457"/>
                  </a:cubicBezTo>
                  <a:cubicBezTo>
                    <a:pt x="56" y="462"/>
                    <a:pt x="79" y="464"/>
                    <a:pt x="102" y="464"/>
                  </a:cubicBezTo>
                  <a:cubicBezTo>
                    <a:pt x="353" y="464"/>
                    <a:pt x="447" y="168"/>
                    <a:pt x="3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0"/>
            <p:cNvSpPr/>
            <p:nvPr/>
          </p:nvSpPr>
          <p:spPr>
            <a:xfrm>
              <a:off x="5927439" y="7096232"/>
              <a:ext cx="2427" cy="10445"/>
            </a:xfrm>
            <a:custGeom>
              <a:avLst/>
              <a:gdLst/>
              <a:ahLst/>
              <a:cxnLst/>
              <a:rect l="l" t="t" r="r" b="b"/>
              <a:pathLst>
                <a:path w="92" h="396" extrusionOk="0">
                  <a:moveTo>
                    <a:pt x="61" y="1"/>
                  </a:moveTo>
                  <a:cubicBezTo>
                    <a:pt x="0" y="122"/>
                    <a:pt x="31" y="274"/>
                    <a:pt x="92" y="396"/>
                  </a:cubicBezTo>
                  <a:cubicBezTo>
                    <a:pt x="92" y="274"/>
                    <a:pt x="61" y="122"/>
                    <a:pt x="6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0"/>
            <p:cNvSpPr/>
            <p:nvPr/>
          </p:nvSpPr>
          <p:spPr>
            <a:xfrm>
              <a:off x="5959514" y="6978377"/>
              <a:ext cx="184431" cy="126718"/>
            </a:xfrm>
            <a:custGeom>
              <a:avLst/>
              <a:gdLst/>
              <a:ahLst/>
              <a:cxnLst/>
              <a:rect l="l" t="t" r="r" b="b"/>
              <a:pathLst>
                <a:path w="6992" h="4804" extrusionOk="0">
                  <a:moveTo>
                    <a:pt x="6930" y="1"/>
                  </a:moveTo>
                  <a:cubicBezTo>
                    <a:pt x="4742" y="1399"/>
                    <a:pt x="2432" y="2645"/>
                    <a:pt x="0" y="3770"/>
                  </a:cubicBezTo>
                  <a:cubicBezTo>
                    <a:pt x="0" y="4134"/>
                    <a:pt x="31" y="4469"/>
                    <a:pt x="61" y="4803"/>
                  </a:cubicBezTo>
                  <a:cubicBezTo>
                    <a:pt x="2462" y="3800"/>
                    <a:pt x="4772" y="2615"/>
                    <a:pt x="6991" y="1308"/>
                  </a:cubicBezTo>
                  <a:cubicBezTo>
                    <a:pt x="6961" y="882"/>
                    <a:pt x="6961" y="426"/>
                    <a:pt x="693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0"/>
            <p:cNvSpPr/>
            <p:nvPr/>
          </p:nvSpPr>
          <p:spPr>
            <a:xfrm>
              <a:off x="6142310" y="6716211"/>
              <a:ext cx="315106" cy="296668"/>
            </a:xfrm>
            <a:custGeom>
              <a:avLst/>
              <a:gdLst/>
              <a:ahLst/>
              <a:cxnLst/>
              <a:rect l="l" t="t" r="r" b="b"/>
              <a:pathLst>
                <a:path w="11946" h="11247" extrusionOk="0">
                  <a:moveTo>
                    <a:pt x="11672" y="0"/>
                  </a:moveTo>
                  <a:cubicBezTo>
                    <a:pt x="8299" y="3830"/>
                    <a:pt x="4377" y="7143"/>
                    <a:pt x="0" y="9940"/>
                  </a:cubicBezTo>
                  <a:cubicBezTo>
                    <a:pt x="31" y="10365"/>
                    <a:pt x="61" y="10821"/>
                    <a:pt x="61" y="11247"/>
                  </a:cubicBezTo>
                  <a:cubicBezTo>
                    <a:pt x="4469" y="8633"/>
                    <a:pt x="8481" y="5411"/>
                    <a:pt x="11946" y="1702"/>
                  </a:cubicBezTo>
                  <a:cubicBezTo>
                    <a:pt x="11885" y="1125"/>
                    <a:pt x="11764" y="547"/>
                    <a:pt x="1167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0"/>
            <p:cNvSpPr/>
            <p:nvPr/>
          </p:nvSpPr>
          <p:spPr>
            <a:xfrm>
              <a:off x="5929048" y="7077794"/>
              <a:ext cx="32075" cy="36032"/>
            </a:xfrm>
            <a:custGeom>
              <a:avLst/>
              <a:gdLst/>
              <a:ahLst/>
              <a:cxnLst/>
              <a:rect l="l" t="t" r="r" b="b"/>
              <a:pathLst>
                <a:path w="1216" h="1366" extrusionOk="0">
                  <a:moveTo>
                    <a:pt x="1155" y="1"/>
                  </a:moveTo>
                  <a:cubicBezTo>
                    <a:pt x="821" y="153"/>
                    <a:pt x="517" y="335"/>
                    <a:pt x="183" y="487"/>
                  </a:cubicBezTo>
                  <a:cubicBezTo>
                    <a:pt x="91" y="548"/>
                    <a:pt x="31" y="609"/>
                    <a:pt x="0" y="700"/>
                  </a:cubicBezTo>
                  <a:cubicBezTo>
                    <a:pt x="0" y="821"/>
                    <a:pt x="31" y="973"/>
                    <a:pt x="31" y="1095"/>
                  </a:cubicBezTo>
                  <a:cubicBezTo>
                    <a:pt x="103" y="1240"/>
                    <a:pt x="233" y="1365"/>
                    <a:pt x="390" y="1365"/>
                  </a:cubicBezTo>
                  <a:cubicBezTo>
                    <a:pt x="431" y="1365"/>
                    <a:pt x="473" y="1357"/>
                    <a:pt x="517" y="1338"/>
                  </a:cubicBezTo>
                  <a:cubicBezTo>
                    <a:pt x="760" y="1247"/>
                    <a:pt x="973" y="1125"/>
                    <a:pt x="1216" y="1034"/>
                  </a:cubicBezTo>
                  <a:cubicBezTo>
                    <a:pt x="1186" y="700"/>
                    <a:pt x="1155" y="365"/>
                    <a:pt x="115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0"/>
            <p:cNvSpPr/>
            <p:nvPr/>
          </p:nvSpPr>
          <p:spPr>
            <a:xfrm>
              <a:off x="5949095" y="7501918"/>
              <a:ext cx="7227" cy="10445"/>
            </a:xfrm>
            <a:custGeom>
              <a:avLst/>
              <a:gdLst/>
              <a:ahLst/>
              <a:cxnLst/>
              <a:rect l="l" t="t" r="r" b="b"/>
              <a:pathLst>
                <a:path w="274" h="396" extrusionOk="0">
                  <a:moveTo>
                    <a:pt x="122" y="1"/>
                  </a:moveTo>
                  <a:cubicBezTo>
                    <a:pt x="0" y="123"/>
                    <a:pt x="91" y="335"/>
                    <a:pt x="274" y="396"/>
                  </a:cubicBezTo>
                  <a:cubicBezTo>
                    <a:pt x="243" y="274"/>
                    <a:pt x="243" y="123"/>
                    <a:pt x="2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0"/>
            <p:cNvSpPr/>
            <p:nvPr/>
          </p:nvSpPr>
          <p:spPr>
            <a:xfrm>
              <a:off x="5983571" y="7408937"/>
              <a:ext cx="143520" cy="96225"/>
            </a:xfrm>
            <a:custGeom>
              <a:avLst/>
              <a:gdLst/>
              <a:ahLst/>
              <a:cxnLst/>
              <a:rect l="l" t="t" r="r" b="b"/>
              <a:pathLst>
                <a:path w="5441" h="3648" extrusionOk="0">
                  <a:moveTo>
                    <a:pt x="5441" y="0"/>
                  </a:moveTo>
                  <a:lnTo>
                    <a:pt x="5441" y="0"/>
                  </a:lnTo>
                  <a:cubicBezTo>
                    <a:pt x="3708" y="1064"/>
                    <a:pt x="1885" y="2006"/>
                    <a:pt x="0" y="2918"/>
                  </a:cubicBezTo>
                  <a:cubicBezTo>
                    <a:pt x="31" y="3161"/>
                    <a:pt x="31" y="3404"/>
                    <a:pt x="31" y="3648"/>
                  </a:cubicBezTo>
                  <a:cubicBezTo>
                    <a:pt x="1885" y="3100"/>
                    <a:pt x="3617" y="2371"/>
                    <a:pt x="5289" y="1429"/>
                  </a:cubicBezTo>
                  <a:cubicBezTo>
                    <a:pt x="5350" y="942"/>
                    <a:pt x="5380" y="486"/>
                    <a:pt x="544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0"/>
            <p:cNvSpPr/>
            <p:nvPr/>
          </p:nvSpPr>
          <p:spPr>
            <a:xfrm>
              <a:off x="6123055" y="7032108"/>
              <a:ext cx="359235" cy="414522"/>
            </a:xfrm>
            <a:custGeom>
              <a:avLst/>
              <a:gdLst/>
              <a:ahLst/>
              <a:cxnLst/>
              <a:rect l="l" t="t" r="r" b="b"/>
              <a:pathLst>
                <a:path w="13619" h="15715" extrusionOk="0">
                  <a:moveTo>
                    <a:pt x="13618" y="0"/>
                  </a:moveTo>
                  <a:cubicBezTo>
                    <a:pt x="11004" y="3526"/>
                    <a:pt x="8512" y="7052"/>
                    <a:pt x="5411" y="10152"/>
                  </a:cubicBezTo>
                  <a:cubicBezTo>
                    <a:pt x="3770" y="11794"/>
                    <a:pt x="2007" y="13131"/>
                    <a:pt x="153" y="14286"/>
                  </a:cubicBezTo>
                  <a:cubicBezTo>
                    <a:pt x="92" y="14772"/>
                    <a:pt x="62" y="15228"/>
                    <a:pt x="1" y="15715"/>
                  </a:cubicBezTo>
                  <a:cubicBezTo>
                    <a:pt x="5594" y="12523"/>
                    <a:pt x="10244" y="7356"/>
                    <a:pt x="13618" y="1976"/>
                  </a:cubicBezTo>
                  <a:cubicBezTo>
                    <a:pt x="13618" y="1307"/>
                    <a:pt x="13618" y="669"/>
                    <a:pt x="1361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0"/>
            <p:cNvSpPr/>
            <p:nvPr/>
          </p:nvSpPr>
          <p:spPr>
            <a:xfrm>
              <a:off x="5955505" y="7485907"/>
              <a:ext cx="29675" cy="26826"/>
            </a:xfrm>
            <a:custGeom>
              <a:avLst/>
              <a:gdLst/>
              <a:ahLst/>
              <a:cxnLst/>
              <a:rect l="l" t="t" r="r" b="b"/>
              <a:pathLst>
                <a:path w="1125" h="1017" extrusionOk="0">
                  <a:moveTo>
                    <a:pt x="1064" y="0"/>
                  </a:moveTo>
                  <a:cubicBezTo>
                    <a:pt x="882" y="91"/>
                    <a:pt x="730" y="152"/>
                    <a:pt x="547" y="243"/>
                  </a:cubicBezTo>
                  <a:cubicBezTo>
                    <a:pt x="578" y="426"/>
                    <a:pt x="517" y="608"/>
                    <a:pt x="274" y="608"/>
                  </a:cubicBezTo>
                  <a:cubicBezTo>
                    <a:pt x="243" y="618"/>
                    <a:pt x="213" y="621"/>
                    <a:pt x="183" y="621"/>
                  </a:cubicBezTo>
                  <a:cubicBezTo>
                    <a:pt x="122" y="621"/>
                    <a:pt x="61" y="608"/>
                    <a:pt x="0" y="608"/>
                  </a:cubicBezTo>
                  <a:cubicBezTo>
                    <a:pt x="0" y="730"/>
                    <a:pt x="0" y="851"/>
                    <a:pt x="31" y="1003"/>
                  </a:cubicBezTo>
                  <a:cubicBezTo>
                    <a:pt x="51" y="1003"/>
                    <a:pt x="71" y="1017"/>
                    <a:pt x="91" y="1017"/>
                  </a:cubicBezTo>
                  <a:cubicBezTo>
                    <a:pt x="102" y="1017"/>
                    <a:pt x="112" y="1013"/>
                    <a:pt x="122" y="1003"/>
                  </a:cubicBezTo>
                  <a:cubicBezTo>
                    <a:pt x="456" y="942"/>
                    <a:pt x="791" y="821"/>
                    <a:pt x="1125" y="730"/>
                  </a:cubicBezTo>
                  <a:cubicBezTo>
                    <a:pt x="1095" y="486"/>
                    <a:pt x="1095" y="243"/>
                    <a:pt x="106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0"/>
            <p:cNvSpPr/>
            <p:nvPr/>
          </p:nvSpPr>
          <p:spPr>
            <a:xfrm>
              <a:off x="5952287" y="7499518"/>
              <a:ext cx="3244" cy="2427"/>
            </a:xfrm>
            <a:custGeom>
              <a:avLst/>
              <a:gdLst/>
              <a:ahLst/>
              <a:cxnLst/>
              <a:rect l="l" t="t" r="r" b="b"/>
              <a:pathLst>
                <a:path w="123" h="92" extrusionOk="0">
                  <a:moveTo>
                    <a:pt x="122" y="1"/>
                  </a:moveTo>
                  <a:cubicBezTo>
                    <a:pt x="92" y="1"/>
                    <a:pt x="61" y="31"/>
                    <a:pt x="61" y="31"/>
                  </a:cubicBezTo>
                  <a:cubicBezTo>
                    <a:pt x="31" y="31"/>
                    <a:pt x="1" y="62"/>
                    <a:pt x="1" y="92"/>
                  </a:cubicBezTo>
                  <a:lnTo>
                    <a:pt x="122" y="92"/>
                  </a:lnTo>
                  <a:cubicBezTo>
                    <a:pt x="122" y="62"/>
                    <a:pt x="122" y="31"/>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0"/>
            <p:cNvSpPr/>
            <p:nvPr/>
          </p:nvSpPr>
          <p:spPr>
            <a:xfrm>
              <a:off x="5954687" y="7492317"/>
              <a:ext cx="16064" cy="9997"/>
            </a:xfrm>
            <a:custGeom>
              <a:avLst/>
              <a:gdLst/>
              <a:ahLst/>
              <a:cxnLst/>
              <a:rect l="l" t="t" r="r" b="b"/>
              <a:pathLst>
                <a:path w="609" h="379" extrusionOk="0">
                  <a:moveTo>
                    <a:pt x="578" y="0"/>
                  </a:moveTo>
                  <a:cubicBezTo>
                    <a:pt x="396" y="91"/>
                    <a:pt x="214" y="183"/>
                    <a:pt x="1" y="274"/>
                  </a:cubicBezTo>
                  <a:cubicBezTo>
                    <a:pt x="31" y="304"/>
                    <a:pt x="31" y="335"/>
                    <a:pt x="31" y="365"/>
                  </a:cubicBezTo>
                  <a:cubicBezTo>
                    <a:pt x="92" y="365"/>
                    <a:pt x="153" y="378"/>
                    <a:pt x="214" y="378"/>
                  </a:cubicBezTo>
                  <a:cubicBezTo>
                    <a:pt x="244" y="378"/>
                    <a:pt x="274" y="375"/>
                    <a:pt x="305" y="365"/>
                  </a:cubicBezTo>
                  <a:cubicBezTo>
                    <a:pt x="548" y="365"/>
                    <a:pt x="609" y="183"/>
                    <a:pt x="57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0"/>
            <p:cNvSpPr/>
            <p:nvPr/>
          </p:nvSpPr>
          <p:spPr>
            <a:xfrm>
              <a:off x="5998790" y="7727235"/>
              <a:ext cx="72987" cy="39302"/>
            </a:xfrm>
            <a:custGeom>
              <a:avLst/>
              <a:gdLst/>
              <a:ahLst/>
              <a:cxnLst/>
              <a:rect l="l" t="t" r="r" b="b"/>
              <a:pathLst>
                <a:path w="2767" h="1490" extrusionOk="0">
                  <a:moveTo>
                    <a:pt x="2767" y="0"/>
                  </a:moveTo>
                  <a:lnTo>
                    <a:pt x="2767" y="0"/>
                  </a:lnTo>
                  <a:cubicBezTo>
                    <a:pt x="1794" y="152"/>
                    <a:pt x="821" y="274"/>
                    <a:pt x="1" y="760"/>
                  </a:cubicBezTo>
                  <a:cubicBezTo>
                    <a:pt x="1" y="1003"/>
                    <a:pt x="31" y="1246"/>
                    <a:pt x="31" y="1489"/>
                  </a:cubicBezTo>
                  <a:cubicBezTo>
                    <a:pt x="882" y="1429"/>
                    <a:pt x="1703" y="1307"/>
                    <a:pt x="2463" y="1155"/>
                  </a:cubicBezTo>
                  <a:cubicBezTo>
                    <a:pt x="2584" y="760"/>
                    <a:pt x="2675" y="395"/>
                    <a:pt x="276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0"/>
            <p:cNvSpPr/>
            <p:nvPr/>
          </p:nvSpPr>
          <p:spPr>
            <a:xfrm>
              <a:off x="6063732" y="7436977"/>
              <a:ext cx="389675" cy="320750"/>
            </a:xfrm>
            <a:custGeom>
              <a:avLst/>
              <a:gdLst/>
              <a:ahLst/>
              <a:cxnLst/>
              <a:rect l="l" t="t" r="r" b="b"/>
              <a:pathLst>
                <a:path w="14773" h="12160" extrusionOk="0">
                  <a:moveTo>
                    <a:pt x="14773" y="1"/>
                  </a:moveTo>
                  <a:lnTo>
                    <a:pt x="14773" y="1"/>
                  </a:lnTo>
                  <a:cubicBezTo>
                    <a:pt x="13588" y="1277"/>
                    <a:pt x="12372" y="2524"/>
                    <a:pt x="11186" y="3800"/>
                  </a:cubicBezTo>
                  <a:cubicBezTo>
                    <a:pt x="8451" y="6779"/>
                    <a:pt x="5381" y="9454"/>
                    <a:pt x="1490" y="10731"/>
                  </a:cubicBezTo>
                  <a:cubicBezTo>
                    <a:pt x="1095" y="10852"/>
                    <a:pt x="700" y="10943"/>
                    <a:pt x="305" y="11004"/>
                  </a:cubicBezTo>
                  <a:cubicBezTo>
                    <a:pt x="213" y="11399"/>
                    <a:pt x="122" y="11794"/>
                    <a:pt x="1" y="12159"/>
                  </a:cubicBezTo>
                  <a:cubicBezTo>
                    <a:pt x="3557" y="11490"/>
                    <a:pt x="6505" y="9910"/>
                    <a:pt x="9484" y="7448"/>
                  </a:cubicBezTo>
                  <a:cubicBezTo>
                    <a:pt x="10974" y="6202"/>
                    <a:pt x="12463" y="4834"/>
                    <a:pt x="13952" y="3436"/>
                  </a:cubicBezTo>
                  <a:cubicBezTo>
                    <a:pt x="14256" y="2402"/>
                    <a:pt x="14530" y="1247"/>
                    <a:pt x="1477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0"/>
            <p:cNvSpPr/>
            <p:nvPr/>
          </p:nvSpPr>
          <p:spPr>
            <a:xfrm>
              <a:off x="5982938" y="7747255"/>
              <a:ext cx="16671" cy="20126"/>
            </a:xfrm>
            <a:custGeom>
              <a:avLst/>
              <a:gdLst/>
              <a:ahLst/>
              <a:cxnLst/>
              <a:rect l="l" t="t" r="r" b="b"/>
              <a:pathLst>
                <a:path w="632" h="763" extrusionOk="0">
                  <a:moveTo>
                    <a:pt x="602" y="1"/>
                  </a:moveTo>
                  <a:cubicBezTo>
                    <a:pt x="450" y="92"/>
                    <a:pt x="298" y="183"/>
                    <a:pt x="146" y="335"/>
                  </a:cubicBezTo>
                  <a:cubicBezTo>
                    <a:pt x="0" y="452"/>
                    <a:pt x="105" y="763"/>
                    <a:pt x="301" y="763"/>
                  </a:cubicBezTo>
                  <a:cubicBezTo>
                    <a:pt x="310" y="763"/>
                    <a:pt x="319" y="762"/>
                    <a:pt x="328" y="761"/>
                  </a:cubicBezTo>
                  <a:cubicBezTo>
                    <a:pt x="450" y="761"/>
                    <a:pt x="541" y="730"/>
                    <a:pt x="632" y="730"/>
                  </a:cubicBezTo>
                  <a:cubicBezTo>
                    <a:pt x="632" y="487"/>
                    <a:pt x="602" y="244"/>
                    <a:pt x="60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0"/>
            <p:cNvSpPr/>
            <p:nvPr/>
          </p:nvSpPr>
          <p:spPr>
            <a:xfrm>
              <a:off x="6713964" y="7863527"/>
              <a:ext cx="232544" cy="337553"/>
            </a:xfrm>
            <a:custGeom>
              <a:avLst/>
              <a:gdLst/>
              <a:ahLst/>
              <a:cxnLst/>
              <a:rect l="l" t="t" r="r" b="b"/>
              <a:pathLst>
                <a:path w="8816" h="12797" extrusionOk="0">
                  <a:moveTo>
                    <a:pt x="8815" y="0"/>
                  </a:moveTo>
                  <a:lnTo>
                    <a:pt x="8815" y="0"/>
                  </a:lnTo>
                  <a:cubicBezTo>
                    <a:pt x="5837" y="730"/>
                    <a:pt x="2858" y="1399"/>
                    <a:pt x="1" y="2219"/>
                  </a:cubicBezTo>
                  <a:lnTo>
                    <a:pt x="1186" y="12797"/>
                  </a:lnTo>
                  <a:lnTo>
                    <a:pt x="6870" y="12797"/>
                  </a:lnTo>
                  <a:lnTo>
                    <a:pt x="881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0"/>
            <p:cNvSpPr/>
            <p:nvPr/>
          </p:nvSpPr>
          <p:spPr>
            <a:xfrm>
              <a:off x="6699535" y="7710379"/>
              <a:ext cx="270211" cy="211706"/>
            </a:xfrm>
            <a:custGeom>
              <a:avLst/>
              <a:gdLst/>
              <a:ahLst/>
              <a:cxnLst/>
              <a:rect l="l" t="t" r="r" b="b"/>
              <a:pathLst>
                <a:path w="10244" h="8026" extrusionOk="0">
                  <a:moveTo>
                    <a:pt x="10244" y="1"/>
                  </a:moveTo>
                  <a:lnTo>
                    <a:pt x="1" y="3010"/>
                  </a:lnTo>
                  <a:lnTo>
                    <a:pt x="548" y="8025"/>
                  </a:lnTo>
                  <a:cubicBezTo>
                    <a:pt x="3405" y="7205"/>
                    <a:pt x="6384" y="6536"/>
                    <a:pt x="9362" y="5806"/>
                  </a:cubicBezTo>
                  <a:lnTo>
                    <a:pt x="10244" y="1"/>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0"/>
            <p:cNvSpPr/>
            <p:nvPr/>
          </p:nvSpPr>
          <p:spPr>
            <a:xfrm>
              <a:off x="6546387" y="6280059"/>
              <a:ext cx="184431" cy="307878"/>
            </a:xfrm>
            <a:custGeom>
              <a:avLst/>
              <a:gdLst/>
              <a:ahLst/>
              <a:cxnLst/>
              <a:rect l="l" t="t" r="r" b="b"/>
              <a:pathLst>
                <a:path w="6992" h="11672" extrusionOk="0">
                  <a:moveTo>
                    <a:pt x="6506" y="0"/>
                  </a:moveTo>
                  <a:cubicBezTo>
                    <a:pt x="4044" y="213"/>
                    <a:pt x="1885" y="638"/>
                    <a:pt x="1" y="1246"/>
                  </a:cubicBezTo>
                  <a:cubicBezTo>
                    <a:pt x="1764" y="5015"/>
                    <a:pt x="4044" y="8480"/>
                    <a:pt x="6992" y="11672"/>
                  </a:cubicBezTo>
                  <a:cubicBezTo>
                    <a:pt x="6749" y="7781"/>
                    <a:pt x="6566" y="3891"/>
                    <a:pt x="6506"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0"/>
            <p:cNvSpPr/>
            <p:nvPr/>
          </p:nvSpPr>
          <p:spPr>
            <a:xfrm>
              <a:off x="6228090" y="6433181"/>
              <a:ext cx="534012" cy="722401"/>
            </a:xfrm>
            <a:custGeom>
              <a:avLst/>
              <a:gdLst/>
              <a:ahLst/>
              <a:cxnLst/>
              <a:rect l="l" t="t" r="r" b="b"/>
              <a:pathLst>
                <a:path w="20245" h="27387" extrusionOk="0">
                  <a:moveTo>
                    <a:pt x="4682" y="1"/>
                  </a:moveTo>
                  <a:cubicBezTo>
                    <a:pt x="2007" y="2919"/>
                    <a:pt x="578" y="6840"/>
                    <a:pt x="1" y="11612"/>
                  </a:cubicBezTo>
                  <a:cubicBezTo>
                    <a:pt x="5806" y="18147"/>
                    <a:pt x="11430" y="25533"/>
                    <a:pt x="20244" y="27387"/>
                  </a:cubicBezTo>
                  <a:cubicBezTo>
                    <a:pt x="20214" y="27357"/>
                    <a:pt x="20214" y="27326"/>
                    <a:pt x="20214" y="27296"/>
                  </a:cubicBezTo>
                  <a:cubicBezTo>
                    <a:pt x="20153" y="27174"/>
                    <a:pt x="20153" y="27083"/>
                    <a:pt x="20214" y="26961"/>
                  </a:cubicBezTo>
                  <a:cubicBezTo>
                    <a:pt x="19971" y="23253"/>
                    <a:pt x="19758" y="19545"/>
                    <a:pt x="19576" y="15837"/>
                  </a:cubicBezTo>
                  <a:cubicBezTo>
                    <a:pt x="16171" y="14955"/>
                    <a:pt x="12737" y="10578"/>
                    <a:pt x="10639" y="8147"/>
                  </a:cubicBezTo>
                  <a:cubicBezTo>
                    <a:pt x="8390" y="5593"/>
                    <a:pt x="6414" y="2888"/>
                    <a:pt x="4682"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0"/>
            <p:cNvSpPr/>
            <p:nvPr/>
          </p:nvSpPr>
          <p:spPr>
            <a:xfrm>
              <a:off x="6747648" y="6277290"/>
              <a:ext cx="101844" cy="289810"/>
            </a:xfrm>
            <a:custGeom>
              <a:avLst/>
              <a:gdLst/>
              <a:ahLst/>
              <a:cxnLst/>
              <a:rect l="l" t="t" r="r" b="b"/>
              <a:pathLst>
                <a:path w="3861" h="10987" extrusionOk="0">
                  <a:moveTo>
                    <a:pt x="1054" y="0"/>
                  </a:moveTo>
                  <a:cubicBezTo>
                    <a:pt x="716" y="0"/>
                    <a:pt x="365" y="14"/>
                    <a:pt x="0" y="14"/>
                  </a:cubicBezTo>
                  <a:cubicBezTo>
                    <a:pt x="61" y="3661"/>
                    <a:pt x="183" y="7339"/>
                    <a:pt x="365" y="10987"/>
                  </a:cubicBezTo>
                  <a:cubicBezTo>
                    <a:pt x="1581" y="10105"/>
                    <a:pt x="2888" y="8342"/>
                    <a:pt x="3860" y="6944"/>
                  </a:cubicBezTo>
                  <a:cubicBezTo>
                    <a:pt x="3101" y="4208"/>
                    <a:pt x="2280" y="1898"/>
                    <a:pt x="1550" y="14"/>
                  </a:cubicBezTo>
                  <a:cubicBezTo>
                    <a:pt x="1388" y="4"/>
                    <a:pt x="1223" y="0"/>
                    <a:pt x="1054"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0"/>
            <p:cNvSpPr/>
            <p:nvPr/>
          </p:nvSpPr>
          <p:spPr>
            <a:xfrm>
              <a:off x="6216880" y="6776326"/>
              <a:ext cx="566061" cy="700771"/>
            </a:xfrm>
            <a:custGeom>
              <a:avLst/>
              <a:gdLst/>
              <a:ahLst/>
              <a:cxnLst/>
              <a:rect l="l" t="t" r="r" b="b"/>
              <a:pathLst>
                <a:path w="21460" h="26567" extrusionOk="0">
                  <a:moveTo>
                    <a:pt x="304" y="1"/>
                  </a:moveTo>
                  <a:cubicBezTo>
                    <a:pt x="0" y="3618"/>
                    <a:pt x="183" y="7691"/>
                    <a:pt x="639" y="12159"/>
                  </a:cubicBezTo>
                  <a:cubicBezTo>
                    <a:pt x="6171" y="18846"/>
                    <a:pt x="12888" y="25685"/>
                    <a:pt x="21460" y="26567"/>
                  </a:cubicBezTo>
                  <a:cubicBezTo>
                    <a:pt x="21186" y="22706"/>
                    <a:pt x="20943" y="18816"/>
                    <a:pt x="20700" y="14925"/>
                  </a:cubicBezTo>
                  <a:cubicBezTo>
                    <a:pt x="20639" y="14956"/>
                    <a:pt x="20578" y="14956"/>
                    <a:pt x="20517" y="14956"/>
                  </a:cubicBezTo>
                  <a:cubicBezTo>
                    <a:pt x="12219" y="13375"/>
                    <a:pt x="5806" y="6566"/>
                    <a:pt x="304"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0"/>
            <p:cNvSpPr/>
            <p:nvPr/>
          </p:nvSpPr>
          <p:spPr>
            <a:xfrm>
              <a:off x="6366809" y="6320945"/>
              <a:ext cx="376855" cy="513939"/>
            </a:xfrm>
            <a:custGeom>
              <a:avLst/>
              <a:gdLst/>
              <a:ahLst/>
              <a:cxnLst/>
              <a:rect l="l" t="t" r="r" b="b"/>
              <a:pathLst>
                <a:path w="14287" h="19484" extrusionOk="0">
                  <a:moveTo>
                    <a:pt x="5897" y="0"/>
                  </a:moveTo>
                  <a:cubicBezTo>
                    <a:pt x="3526" y="912"/>
                    <a:pt x="1581" y="2128"/>
                    <a:pt x="0" y="3648"/>
                  </a:cubicBezTo>
                  <a:cubicBezTo>
                    <a:pt x="1733" y="6566"/>
                    <a:pt x="3648" y="9332"/>
                    <a:pt x="5927" y="11855"/>
                  </a:cubicBezTo>
                  <a:cubicBezTo>
                    <a:pt x="8025" y="14225"/>
                    <a:pt x="11125" y="18298"/>
                    <a:pt x="14286" y="19484"/>
                  </a:cubicBezTo>
                  <a:cubicBezTo>
                    <a:pt x="14256" y="19028"/>
                    <a:pt x="14225" y="18572"/>
                    <a:pt x="14225" y="18086"/>
                  </a:cubicBezTo>
                  <a:cubicBezTo>
                    <a:pt x="14104" y="15745"/>
                    <a:pt x="13982" y="13344"/>
                    <a:pt x="13830" y="10973"/>
                  </a:cubicBezTo>
                  <a:cubicBezTo>
                    <a:pt x="10487" y="7842"/>
                    <a:pt x="7873" y="4104"/>
                    <a:pt x="5897"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0"/>
            <p:cNvSpPr/>
            <p:nvPr/>
          </p:nvSpPr>
          <p:spPr>
            <a:xfrm>
              <a:off x="6787742" y="7072993"/>
              <a:ext cx="160375" cy="404895"/>
            </a:xfrm>
            <a:custGeom>
              <a:avLst/>
              <a:gdLst/>
              <a:ahLst/>
              <a:cxnLst/>
              <a:rect l="l" t="t" r="r" b="b"/>
              <a:pathLst>
                <a:path w="6080" h="15350" extrusionOk="0">
                  <a:moveTo>
                    <a:pt x="5958" y="0"/>
                  </a:moveTo>
                  <a:lnTo>
                    <a:pt x="5958" y="0"/>
                  </a:lnTo>
                  <a:cubicBezTo>
                    <a:pt x="4043" y="1125"/>
                    <a:pt x="2067" y="2128"/>
                    <a:pt x="0" y="3009"/>
                  </a:cubicBezTo>
                  <a:cubicBezTo>
                    <a:pt x="274" y="7113"/>
                    <a:pt x="517" y="11216"/>
                    <a:pt x="760" y="15350"/>
                  </a:cubicBezTo>
                  <a:cubicBezTo>
                    <a:pt x="2371" y="14560"/>
                    <a:pt x="3921" y="13769"/>
                    <a:pt x="5410" y="12858"/>
                  </a:cubicBezTo>
                  <a:cubicBezTo>
                    <a:pt x="5927" y="8359"/>
                    <a:pt x="6079" y="4073"/>
                    <a:pt x="5958"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0"/>
            <p:cNvSpPr/>
            <p:nvPr/>
          </p:nvSpPr>
          <p:spPr>
            <a:xfrm>
              <a:off x="6808580" y="7444204"/>
              <a:ext cx="117881" cy="257392"/>
            </a:xfrm>
            <a:custGeom>
              <a:avLst/>
              <a:gdLst/>
              <a:ahLst/>
              <a:cxnLst/>
              <a:rect l="l" t="t" r="r" b="b"/>
              <a:pathLst>
                <a:path w="4469" h="9758" extrusionOk="0">
                  <a:moveTo>
                    <a:pt x="4468" y="0"/>
                  </a:moveTo>
                  <a:cubicBezTo>
                    <a:pt x="3070" y="791"/>
                    <a:pt x="1581" y="1429"/>
                    <a:pt x="0" y="1915"/>
                  </a:cubicBezTo>
                  <a:cubicBezTo>
                    <a:pt x="152" y="4529"/>
                    <a:pt x="304" y="7143"/>
                    <a:pt x="456" y="9757"/>
                  </a:cubicBezTo>
                  <a:cubicBezTo>
                    <a:pt x="1155" y="9332"/>
                    <a:pt x="1976" y="9241"/>
                    <a:pt x="2827" y="9089"/>
                  </a:cubicBezTo>
                  <a:cubicBezTo>
                    <a:pt x="3557" y="5988"/>
                    <a:pt x="4104" y="2949"/>
                    <a:pt x="4468"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0"/>
            <p:cNvSpPr/>
            <p:nvPr/>
          </p:nvSpPr>
          <p:spPr>
            <a:xfrm>
              <a:off x="6758067" y="6494113"/>
              <a:ext cx="153965" cy="342380"/>
            </a:xfrm>
            <a:custGeom>
              <a:avLst/>
              <a:gdLst/>
              <a:ahLst/>
              <a:cxnLst/>
              <a:rect l="l" t="t" r="r" b="b"/>
              <a:pathLst>
                <a:path w="5837" h="12980" extrusionOk="0">
                  <a:moveTo>
                    <a:pt x="3830" y="1"/>
                  </a:moveTo>
                  <a:cubicBezTo>
                    <a:pt x="2706" y="1551"/>
                    <a:pt x="1368" y="3040"/>
                    <a:pt x="0" y="3557"/>
                  </a:cubicBezTo>
                  <a:cubicBezTo>
                    <a:pt x="152" y="6718"/>
                    <a:pt x="335" y="9849"/>
                    <a:pt x="487" y="12980"/>
                  </a:cubicBezTo>
                  <a:cubicBezTo>
                    <a:pt x="2493" y="11825"/>
                    <a:pt x="4225" y="10518"/>
                    <a:pt x="5836" y="9089"/>
                  </a:cubicBezTo>
                  <a:cubicBezTo>
                    <a:pt x="5259" y="5745"/>
                    <a:pt x="4560" y="2706"/>
                    <a:pt x="3830"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0"/>
            <p:cNvSpPr/>
            <p:nvPr/>
          </p:nvSpPr>
          <p:spPr>
            <a:xfrm>
              <a:off x="6771704" y="6769125"/>
              <a:ext cx="172403" cy="360000"/>
            </a:xfrm>
            <a:custGeom>
              <a:avLst/>
              <a:gdLst/>
              <a:ahLst/>
              <a:cxnLst/>
              <a:rect l="l" t="t" r="r" b="b"/>
              <a:pathLst>
                <a:path w="6536" h="13648" extrusionOk="0">
                  <a:moveTo>
                    <a:pt x="5532" y="0"/>
                  </a:moveTo>
                  <a:cubicBezTo>
                    <a:pt x="3830" y="1368"/>
                    <a:pt x="2006" y="2493"/>
                    <a:pt x="0" y="3253"/>
                  </a:cubicBezTo>
                  <a:cubicBezTo>
                    <a:pt x="0" y="3496"/>
                    <a:pt x="31" y="3739"/>
                    <a:pt x="31" y="3982"/>
                  </a:cubicBezTo>
                  <a:cubicBezTo>
                    <a:pt x="213" y="7204"/>
                    <a:pt x="395" y="10426"/>
                    <a:pt x="578" y="13648"/>
                  </a:cubicBezTo>
                  <a:cubicBezTo>
                    <a:pt x="2645" y="12675"/>
                    <a:pt x="4651" y="11581"/>
                    <a:pt x="6535" y="10396"/>
                  </a:cubicBezTo>
                  <a:cubicBezTo>
                    <a:pt x="6353" y="6687"/>
                    <a:pt x="6018" y="3222"/>
                    <a:pt x="5532"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0"/>
            <p:cNvSpPr/>
            <p:nvPr/>
          </p:nvSpPr>
          <p:spPr>
            <a:xfrm>
              <a:off x="6821399" y="7710379"/>
              <a:ext cx="55340" cy="117881"/>
            </a:xfrm>
            <a:custGeom>
              <a:avLst/>
              <a:gdLst/>
              <a:ahLst/>
              <a:cxnLst/>
              <a:rect l="l" t="t" r="r" b="b"/>
              <a:pathLst>
                <a:path w="2098" h="4469" extrusionOk="0">
                  <a:moveTo>
                    <a:pt x="2098" y="1"/>
                  </a:moveTo>
                  <a:lnTo>
                    <a:pt x="2098" y="1"/>
                  </a:lnTo>
                  <a:cubicBezTo>
                    <a:pt x="1429" y="153"/>
                    <a:pt x="730" y="244"/>
                    <a:pt x="1" y="274"/>
                  </a:cubicBezTo>
                  <a:cubicBezTo>
                    <a:pt x="92" y="1673"/>
                    <a:pt x="122" y="3071"/>
                    <a:pt x="213" y="4469"/>
                  </a:cubicBezTo>
                  <a:lnTo>
                    <a:pt x="882" y="4469"/>
                  </a:lnTo>
                  <a:cubicBezTo>
                    <a:pt x="1338" y="2949"/>
                    <a:pt x="1733" y="1490"/>
                    <a:pt x="209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0"/>
            <p:cNvSpPr/>
            <p:nvPr/>
          </p:nvSpPr>
          <p:spPr>
            <a:xfrm>
              <a:off x="6408486" y="7610171"/>
              <a:ext cx="395293" cy="217298"/>
            </a:xfrm>
            <a:custGeom>
              <a:avLst/>
              <a:gdLst/>
              <a:ahLst/>
              <a:cxnLst/>
              <a:rect l="l" t="t" r="r" b="b"/>
              <a:pathLst>
                <a:path w="14986" h="8238" extrusionOk="0">
                  <a:moveTo>
                    <a:pt x="1" y="0"/>
                  </a:moveTo>
                  <a:lnTo>
                    <a:pt x="1" y="0"/>
                  </a:lnTo>
                  <a:cubicBezTo>
                    <a:pt x="6171" y="7326"/>
                    <a:pt x="14591" y="8177"/>
                    <a:pt x="14986" y="8238"/>
                  </a:cubicBezTo>
                  <a:cubicBezTo>
                    <a:pt x="14925" y="7052"/>
                    <a:pt x="14864" y="5836"/>
                    <a:pt x="14804" y="4651"/>
                  </a:cubicBezTo>
                  <a:cubicBezTo>
                    <a:pt x="14773" y="4681"/>
                    <a:pt x="14773" y="4712"/>
                    <a:pt x="14712" y="4712"/>
                  </a:cubicBezTo>
                  <a:cubicBezTo>
                    <a:pt x="13834" y="4995"/>
                    <a:pt x="12922" y="5122"/>
                    <a:pt x="11995" y="5122"/>
                  </a:cubicBezTo>
                  <a:cubicBezTo>
                    <a:pt x="7756" y="5122"/>
                    <a:pt x="3193" y="2469"/>
                    <a:pt x="1"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0"/>
            <p:cNvSpPr/>
            <p:nvPr/>
          </p:nvSpPr>
          <p:spPr>
            <a:xfrm>
              <a:off x="6239327" y="7144345"/>
              <a:ext cx="558860" cy="582811"/>
            </a:xfrm>
            <a:custGeom>
              <a:avLst/>
              <a:gdLst/>
              <a:ahLst/>
              <a:cxnLst/>
              <a:rect l="l" t="t" r="r" b="b"/>
              <a:pathLst>
                <a:path w="21187" h="22095" extrusionOk="0">
                  <a:moveTo>
                    <a:pt x="0" y="0"/>
                  </a:moveTo>
                  <a:lnTo>
                    <a:pt x="0" y="0"/>
                  </a:lnTo>
                  <a:cubicBezTo>
                    <a:pt x="122" y="1095"/>
                    <a:pt x="274" y="2189"/>
                    <a:pt x="426" y="3344"/>
                  </a:cubicBezTo>
                  <a:cubicBezTo>
                    <a:pt x="1155" y="8390"/>
                    <a:pt x="2736" y="12311"/>
                    <a:pt x="4742" y="15350"/>
                  </a:cubicBezTo>
                  <a:cubicBezTo>
                    <a:pt x="8843" y="19216"/>
                    <a:pt x="13573" y="22094"/>
                    <a:pt x="18526" y="22094"/>
                  </a:cubicBezTo>
                  <a:cubicBezTo>
                    <a:pt x="19336" y="22094"/>
                    <a:pt x="20153" y="22017"/>
                    <a:pt x="20973" y="21855"/>
                  </a:cubicBezTo>
                  <a:cubicBezTo>
                    <a:pt x="21000" y="21846"/>
                    <a:pt x="21024" y="21842"/>
                    <a:pt x="21046" y="21842"/>
                  </a:cubicBezTo>
                  <a:cubicBezTo>
                    <a:pt x="21100" y="21842"/>
                    <a:pt x="21143" y="21864"/>
                    <a:pt x="21186" y="21885"/>
                  </a:cubicBezTo>
                  <a:cubicBezTo>
                    <a:pt x="21034" y="19089"/>
                    <a:pt x="20852" y="16293"/>
                    <a:pt x="20639" y="13496"/>
                  </a:cubicBezTo>
                  <a:cubicBezTo>
                    <a:pt x="20487" y="13466"/>
                    <a:pt x="20426" y="13283"/>
                    <a:pt x="20517" y="13162"/>
                  </a:cubicBezTo>
                  <a:cubicBezTo>
                    <a:pt x="12463" y="13131"/>
                    <a:pt x="5472" y="6444"/>
                    <a:pt x="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40"/>
            <p:cNvSpPr/>
            <p:nvPr/>
          </p:nvSpPr>
          <p:spPr>
            <a:xfrm>
              <a:off x="6859093" y="6338565"/>
              <a:ext cx="242145" cy="395293"/>
            </a:xfrm>
            <a:custGeom>
              <a:avLst/>
              <a:gdLst/>
              <a:ahLst/>
              <a:cxnLst/>
              <a:rect l="l" t="t" r="r" b="b"/>
              <a:pathLst>
                <a:path w="9180" h="14986" extrusionOk="0">
                  <a:moveTo>
                    <a:pt x="3921" y="1"/>
                  </a:moveTo>
                  <a:cubicBezTo>
                    <a:pt x="3374" y="882"/>
                    <a:pt x="2827" y="1764"/>
                    <a:pt x="2219" y="2615"/>
                  </a:cubicBezTo>
                  <a:cubicBezTo>
                    <a:pt x="1611" y="3466"/>
                    <a:pt x="851" y="4682"/>
                    <a:pt x="0" y="5898"/>
                  </a:cubicBezTo>
                  <a:cubicBezTo>
                    <a:pt x="730" y="8603"/>
                    <a:pt x="1429" y="11642"/>
                    <a:pt x="1976" y="14986"/>
                  </a:cubicBezTo>
                  <a:cubicBezTo>
                    <a:pt x="4803" y="12402"/>
                    <a:pt x="7082" y="9393"/>
                    <a:pt x="9180" y="6110"/>
                  </a:cubicBezTo>
                  <a:cubicBezTo>
                    <a:pt x="7782" y="3588"/>
                    <a:pt x="6049" y="1460"/>
                    <a:pt x="392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0"/>
            <p:cNvSpPr/>
            <p:nvPr/>
          </p:nvSpPr>
          <p:spPr>
            <a:xfrm>
              <a:off x="6788533" y="6277633"/>
              <a:ext cx="151565" cy="182849"/>
            </a:xfrm>
            <a:custGeom>
              <a:avLst/>
              <a:gdLst/>
              <a:ahLst/>
              <a:cxnLst/>
              <a:rect l="l" t="t" r="r" b="b"/>
              <a:pathLst>
                <a:path w="5746" h="6932" extrusionOk="0">
                  <a:moveTo>
                    <a:pt x="0" y="1"/>
                  </a:moveTo>
                  <a:lnTo>
                    <a:pt x="0" y="1"/>
                  </a:lnTo>
                  <a:cubicBezTo>
                    <a:pt x="730" y="1885"/>
                    <a:pt x="1551" y="4195"/>
                    <a:pt x="2310" y="6931"/>
                  </a:cubicBezTo>
                  <a:cubicBezTo>
                    <a:pt x="2675" y="6384"/>
                    <a:pt x="3010" y="5928"/>
                    <a:pt x="3283" y="5563"/>
                  </a:cubicBezTo>
                  <a:cubicBezTo>
                    <a:pt x="4134" y="4317"/>
                    <a:pt x="4955" y="3040"/>
                    <a:pt x="5745" y="1733"/>
                  </a:cubicBezTo>
                  <a:cubicBezTo>
                    <a:pt x="4073" y="730"/>
                    <a:pt x="2159" y="122"/>
                    <a:pt x="0"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0"/>
            <p:cNvSpPr/>
            <p:nvPr/>
          </p:nvSpPr>
          <p:spPr>
            <a:xfrm>
              <a:off x="6883149" y="7133925"/>
              <a:ext cx="351981" cy="550024"/>
            </a:xfrm>
            <a:custGeom>
              <a:avLst/>
              <a:gdLst/>
              <a:ahLst/>
              <a:cxnLst/>
              <a:rect l="l" t="t" r="r" b="b"/>
              <a:pathLst>
                <a:path w="13344" h="20852" extrusionOk="0">
                  <a:moveTo>
                    <a:pt x="13313" y="0"/>
                  </a:moveTo>
                  <a:cubicBezTo>
                    <a:pt x="10426" y="4590"/>
                    <a:pt x="6474" y="9028"/>
                    <a:pt x="1641" y="11763"/>
                  </a:cubicBezTo>
                  <a:cubicBezTo>
                    <a:pt x="1277" y="14712"/>
                    <a:pt x="730" y="17751"/>
                    <a:pt x="0" y="20852"/>
                  </a:cubicBezTo>
                  <a:cubicBezTo>
                    <a:pt x="334" y="20791"/>
                    <a:pt x="669" y="20730"/>
                    <a:pt x="1003" y="20639"/>
                  </a:cubicBezTo>
                  <a:cubicBezTo>
                    <a:pt x="4347" y="19545"/>
                    <a:pt x="6961" y="17265"/>
                    <a:pt x="9301" y="14712"/>
                  </a:cubicBezTo>
                  <a:cubicBezTo>
                    <a:pt x="10304" y="13618"/>
                    <a:pt x="11338" y="12554"/>
                    <a:pt x="12371" y="11459"/>
                  </a:cubicBezTo>
                  <a:cubicBezTo>
                    <a:pt x="12979" y="8207"/>
                    <a:pt x="13344" y="4256"/>
                    <a:pt x="13313"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0"/>
            <p:cNvSpPr/>
            <p:nvPr/>
          </p:nvSpPr>
          <p:spPr>
            <a:xfrm>
              <a:off x="6917624" y="6529406"/>
              <a:ext cx="289440" cy="513939"/>
            </a:xfrm>
            <a:custGeom>
              <a:avLst/>
              <a:gdLst/>
              <a:ahLst/>
              <a:cxnLst/>
              <a:rect l="l" t="t" r="r" b="b"/>
              <a:pathLst>
                <a:path w="10973" h="19484" extrusionOk="0">
                  <a:moveTo>
                    <a:pt x="7538" y="0"/>
                  </a:moveTo>
                  <a:cubicBezTo>
                    <a:pt x="5502" y="3374"/>
                    <a:pt x="3009" y="6626"/>
                    <a:pt x="0" y="9088"/>
                  </a:cubicBezTo>
                  <a:cubicBezTo>
                    <a:pt x="486" y="12310"/>
                    <a:pt x="821" y="15806"/>
                    <a:pt x="973" y="19484"/>
                  </a:cubicBezTo>
                  <a:cubicBezTo>
                    <a:pt x="4742" y="17113"/>
                    <a:pt x="8055" y="14256"/>
                    <a:pt x="10973" y="10973"/>
                  </a:cubicBezTo>
                  <a:cubicBezTo>
                    <a:pt x="10243" y="6991"/>
                    <a:pt x="9119" y="3222"/>
                    <a:pt x="7538"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40"/>
            <p:cNvSpPr/>
            <p:nvPr/>
          </p:nvSpPr>
          <p:spPr>
            <a:xfrm>
              <a:off x="6844664" y="7513946"/>
              <a:ext cx="346363" cy="314314"/>
            </a:xfrm>
            <a:custGeom>
              <a:avLst/>
              <a:gdLst/>
              <a:ahLst/>
              <a:cxnLst/>
              <a:rect l="l" t="t" r="r" b="b"/>
              <a:pathLst>
                <a:path w="13131" h="11916" extrusionOk="0">
                  <a:moveTo>
                    <a:pt x="13131" y="1"/>
                  </a:moveTo>
                  <a:lnTo>
                    <a:pt x="13131" y="1"/>
                  </a:lnTo>
                  <a:cubicBezTo>
                    <a:pt x="11885" y="1186"/>
                    <a:pt x="10608" y="2341"/>
                    <a:pt x="9301" y="3405"/>
                  </a:cubicBezTo>
                  <a:cubicBezTo>
                    <a:pt x="6778" y="5502"/>
                    <a:pt x="4225" y="6870"/>
                    <a:pt x="1216" y="7448"/>
                  </a:cubicBezTo>
                  <a:cubicBezTo>
                    <a:pt x="851" y="8937"/>
                    <a:pt x="456" y="10396"/>
                    <a:pt x="0" y="11916"/>
                  </a:cubicBezTo>
                  <a:cubicBezTo>
                    <a:pt x="3040" y="11764"/>
                    <a:pt x="9909" y="10305"/>
                    <a:pt x="13009" y="487"/>
                  </a:cubicBezTo>
                  <a:cubicBezTo>
                    <a:pt x="13040" y="335"/>
                    <a:pt x="13101" y="153"/>
                    <a:pt x="1313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0"/>
            <p:cNvSpPr/>
            <p:nvPr/>
          </p:nvSpPr>
          <p:spPr>
            <a:xfrm>
              <a:off x="6930444" y="6857305"/>
              <a:ext cx="303895" cy="554059"/>
            </a:xfrm>
            <a:custGeom>
              <a:avLst/>
              <a:gdLst/>
              <a:ahLst/>
              <a:cxnLst/>
              <a:rect l="l" t="t" r="r" b="b"/>
              <a:pathLst>
                <a:path w="11521" h="21005" extrusionOk="0">
                  <a:moveTo>
                    <a:pt x="10730" y="1"/>
                  </a:moveTo>
                  <a:cubicBezTo>
                    <a:pt x="7751" y="3192"/>
                    <a:pt x="4317" y="5928"/>
                    <a:pt x="548" y="8177"/>
                  </a:cubicBezTo>
                  <a:cubicBezTo>
                    <a:pt x="669" y="12220"/>
                    <a:pt x="517" y="16536"/>
                    <a:pt x="0" y="21004"/>
                  </a:cubicBezTo>
                  <a:cubicBezTo>
                    <a:pt x="1581" y="20032"/>
                    <a:pt x="3101" y="18907"/>
                    <a:pt x="4499" y="17509"/>
                  </a:cubicBezTo>
                  <a:cubicBezTo>
                    <a:pt x="7143" y="14834"/>
                    <a:pt x="9302" y="11825"/>
                    <a:pt x="11520" y="8816"/>
                  </a:cubicBezTo>
                  <a:cubicBezTo>
                    <a:pt x="11429" y="5898"/>
                    <a:pt x="11186" y="2919"/>
                    <a:pt x="10730"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0"/>
            <p:cNvSpPr/>
            <p:nvPr/>
          </p:nvSpPr>
          <p:spPr>
            <a:xfrm>
              <a:off x="6761259" y="7152363"/>
              <a:ext cx="46530" cy="331143"/>
            </a:xfrm>
            <a:custGeom>
              <a:avLst/>
              <a:gdLst/>
              <a:ahLst/>
              <a:cxnLst/>
              <a:rect l="l" t="t" r="r" b="b"/>
              <a:pathLst>
                <a:path w="1764" h="12554" extrusionOk="0">
                  <a:moveTo>
                    <a:pt x="1004" y="0"/>
                  </a:moveTo>
                  <a:cubicBezTo>
                    <a:pt x="822" y="61"/>
                    <a:pt x="639" y="152"/>
                    <a:pt x="427" y="244"/>
                  </a:cubicBezTo>
                  <a:cubicBezTo>
                    <a:pt x="394" y="255"/>
                    <a:pt x="362" y="260"/>
                    <a:pt x="331" y="260"/>
                  </a:cubicBezTo>
                  <a:cubicBezTo>
                    <a:pt x="191" y="260"/>
                    <a:pt x="76" y="155"/>
                    <a:pt x="1" y="31"/>
                  </a:cubicBezTo>
                  <a:cubicBezTo>
                    <a:pt x="1" y="61"/>
                    <a:pt x="1" y="92"/>
                    <a:pt x="1" y="152"/>
                  </a:cubicBezTo>
                  <a:lnTo>
                    <a:pt x="31" y="152"/>
                  </a:lnTo>
                  <a:cubicBezTo>
                    <a:pt x="335" y="213"/>
                    <a:pt x="275" y="578"/>
                    <a:pt x="62" y="669"/>
                  </a:cubicBezTo>
                  <a:cubicBezTo>
                    <a:pt x="305" y="4560"/>
                    <a:pt x="548" y="8450"/>
                    <a:pt x="791" y="12341"/>
                  </a:cubicBezTo>
                  <a:cubicBezTo>
                    <a:pt x="913" y="12341"/>
                    <a:pt x="974" y="12371"/>
                    <a:pt x="1095" y="12371"/>
                  </a:cubicBezTo>
                  <a:cubicBezTo>
                    <a:pt x="1217" y="12371"/>
                    <a:pt x="1278" y="12463"/>
                    <a:pt x="1308" y="12554"/>
                  </a:cubicBezTo>
                  <a:lnTo>
                    <a:pt x="1764" y="12341"/>
                  </a:lnTo>
                  <a:cubicBezTo>
                    <a:pt x="1521" y="8207"/>
                    <a:pt x="1247" y="4104"/>
                    <a:pt x="100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0"/>
            <p:cNvSpPr/>
            <p:nvPr/>
          </p:nvSpPr>
          <p:spPr>
            <a:xfrm>
              <a:off x="6744430" y="6850895"/>
              <a:ext cx="42521" cy="293476"/>
            </a:xfrm>
            <a:custGeom>
              <a:avLst/>
              <a:gdLst/>
              <a:ahLst/>
              <a:cxnLst/>
              <a:rect l="l" t="t" r="r" b="b"/>
              <a:pathLst>
                <a:path w="1612" h="11126" extrusionOk="0">
                  <a:moveTo>
                    <a:pt x="1" y="1"/>
                  </a:moveTo>
                  <a:lnTo>
                    <a:pt x="1" y="1"/>
                  </a:lnTo>
                  <a:cubicBezTo>
                    <a:pt x="183" y="3709"/>
                    <a:pt x="396" y="7417"/>
                    <a:pt x="609" y="11125"/>
                  </a:cubicBezTo>
                  <a:cubicBezTo>
                    <a:pt x="639" y="11065"/>
                    <a:pt x="700" y="10974"/>
                    <a:pt x="761" y="10943"/>
                  </a:cubicBezTo>
                  <a:cubicBezTo>
                    <a:pt x="1065" y="10822"/>
                    <a:pt x="1338" y="10670"/>
                    <a:pt x="1612" y="10548"/>
                  </a:cubicBezTo>
                  <a:cubicBezTo>
                    <a:pt x="1429" y="7326"/>
                    <a:pt x="1247" y="4104"/>
                    <a:pt x="1065" y="882"/>
                  </a:cubicBezTo>
                  <a:cubicBezTo>
                    <a:pt x="1065" y="639"/>
                    <a:pt x="1034" y="396"/>
                    <a:pt x="1034" y="153"/>
                  </a:cubicBezTo>
                  <a:cubicBezTo>
                    <a:pt x="913" y="213"/>
                    <a:pt x="791" y="274"/>
                    <a:pt x="669" y="305"/>
                  </a:cubicBezTo>
                  <a:cubicBezTo>
                    <a:pt x="637" y="315"/>
                    <a:pt x="607" y="320"/>
                    <a:pt x="578" y="320"/>
                  </a:cubicBezTo>
                  <a:cubicBezTo>
                    <a:pt x="447" y="320"/>
                    <a:pt x="360" y="212"/>
                    <a:pt x="335" y="62"/>
                  </a:cubicBezTo>
                  <a:cubicBezTo>
                    <a:pt x="213" y="62"/>
                    <a:pt x="122" y="31"/>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0"/>
            <p:cNvSpPr/>
            <p:nvPr/>
          </p:nvSpPr>
          <p:spPr>
            <a:xfrm>
              <a:off x="6717973" y="6278081"/>
              <a:ext cx="52940" cy="564821"/>
            </a:xfrm>
            <a:custGeom>
              <a:avLst/>
              <a:gdLst/>
              <a:ahLst/>
              <a:cxnLst/>
              <a:rect l="l" t="t" r="r" b="b"/>
              <a:pathLst>
                <a:path w="2007" h="21413" extrusionOk="0">
                  <a:moveTo>
                    <a:pt x="905" y="1"/>
                  </a:moveTo>
                  <a:cubicBezTo>
                    <a:pt x="869" y="1"/>
                    <a:pt x="831" y="4"/>
                    <a:pt x="791" y="14"/>
                  </a:cubicBezTo>
                  <a:cubicBezTo>
                    <a:pt x="517" y="14"/>
                    <a:pt x="274" y="45"/>
                    <a:pt x="1" y="75"/>
                  </a:cubicBezTo>
                  <a:cubicBezTo>
                    <a:pt x="61" y="3966"/>
                    <a:pt x="274" y="7856"/>
                    <a:pt x="487" y="11747"/>
                  </a:cubicBezTo>
                  <a:cubicBezTo>
                    <a:pt x="669" y="11929"/>
                    <a:pt x="852" y="12173"/>
                    <a:pt x="1034" y="12355"/>
                  </a:cubicBezTo>
                  <a:cubicBezTo>
                    <a:pt x="1226" y="12547"/>
                    <a:pt x="1039" y="12814"/>
                    <a:pt x="833" y="12814"/>
                  </a:cubicBezTo>
                  <a:cubicBezTo>
                    <a:pt x="777" y="12814"/>
                    <a:pt x="721" y="12795"/>
                    <a:pt x="669" y="12750"/>
                  </a:cubicBezTo>
                  <a:cubicBezTo>
                    <a:pt x="609" y="12689"/>
                    <a:pt x="578" y="12659"/>
                    <a:pt x="517" y="12598"/>
                  </a:cubicBezTo>
                  <a:lnTo>
                    <a:pt x="517" y="12598"/>
                  </a:lnTo>
                  <a:cubicBezTo>
                    <a:pt x="669" y="14999"/>
                    <a:pt x="791" y="17370"/>
                    <a:pt x="912" y="19711"/>
                  </a:cubicBezTo>
                  <a:cubicBezTo>
                    <a:pt x="943" y="20197"/>
                    <a:pt x="973" y="20653"/>
                    <a:pt x="973" y="21139"/>
                  </a:cubicBezTo>
                  <a:cubicBezTo>
                    <a:pt x="1156" y="21200"/>
                    <a:pt x="1308" y="21291"/>
                    <a:pt x="1490" y="21322"/>
                  </a:cubicBezTo>
                  <a:cubicBezTo>
                    <a:pt x="1551" y="21352"/>
                    <a:pt x="1581" y="21382"/>
                    <a:pt x="1612" y="21413"/>
                  </a:cubicBezTo>
                  <a:cubicBezTo>
                    <a:pt x="1733" y="21352"/>
                    <a:pt x="1855" y="21261"/>
                    <a:pt x="2007" y="21170"/>
                  </a:cubicBezTo>
                  <a:cubicBezTo>
                    <a:pt x="1855" y="18039"/>
                    <a:pt x="1672" y="14908"/>
                    <a:pt x="1520" y="11747"/>
                  </a:cubicBezTo>
                  <a:cubicBezTo>
                    <a:pt x="1308" y="11808"/>
                    <a:pt x="1125" y="11869"/>
                    <a:pt x="943" y="11899"/>
                  </a:cubicBezTo>
                  <a:cubicBezTo>
                    <a:pt x="920" y="11902"/>
                    <a:pt x="898" y="11904"/>
                    <a:pt x="877" y="11904"/>
                  </a:cubicBezTo>
                  <a:cubicBezTo>
                    <a:pt x="535" y="11904"/>
                    <a:pt x="447" y="11465"/>
                    <a:pt x="791" y="11321"/>
                  </a:cubicBezTo>
                  <a:cubicBezTo>
                    <a:pt x="1004" y="11261"/>
                    <a:pt x="1247" y="11109"/>
                    <a:pt x="1490" y="10957"/>
                  </a:cubicBezTo>
                  <a:cubicBezTo>
                    <a:pt x="1308" y="7309"/>
                    <a:pt x="1186" y="3662"/>
                    <a:pt x="1125" y="14"/>
                  </a:cubicBezTo>
                  <a:cubicBezTo>
                    <a:pt x="1044" y="14"/>
                    <a:pt x="977" y="1"/>
                    <a:pt x="90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0"/>
            <p:cNvSpPr/>
            <p:nvPr/>
          </p:nvSpPr>
          <p:spPr>
            <a:xfrm>
              <a:off x="6783732" y="7493899"/>
              <a:ext cx="42494" cy="334361"/>
            </a:xfrm>
            <a:custGeom>
              <a:avLst/>
              <a:gdLst/>
              <a:ahLst/>
              <a:cxnLst/>
              <a:rect l="l" t="t" r="r" b="b"/>
              <a:pathLst>
                <a:path w="1611" h="12676" extrusionOk="0">
                  <a:moveTo>
                    <a:pt x="942" y="1"/>
                  </a:moveTo>
                  <a:cubicBezTo>
                    <a:pt x="669" y="92"/>
                    <a:pt x="395" y="183"/>
                    <a:pt x="91" y="244"/>
                  </a:cubicBezTo>
                  <a:cubicBezTo>
                    <a:pt x="81" y="254"/>
                    <a:pt x="71" y="258"/>
                    <a:pt x="61" y="258"/>
                  </a:cubicBezTo>
                  <a:cubicBezTo>
                    <a:pt x="41" y="258"/>
                    <a:pt x="20" y="244"/>
                    <a:pt x="0" y="244"/>
                  </a:cubicBezTo>
                  <a:lnTo>
                    <a:pt x="0" y="244"/>
                  </a:lnTo>
                  <a:cubicBezTo>
                    <a:pt x="182" y="3041"/>
                    <a:pt x="365" y="5837"/>
                    <a:pt x="547" y="8633"/>
                  </a:cubicBezTo>
                  <a:cubicBezTo>
                    <a:pt x="699" y="8724"/>
                    <a:pt x="730" y="8937"/>
                    <a:pt x="578" y="9059"/>
                  </a:cubicBezTo>
                  <a:cubicBezTo>
                    <a:pt x="638" y="10244"/>
                    <a:pt x="699" y="11430"/>
                    <a:pt x="760" y="12646"/>
                  </a:cubicBezTo>
                  <a:lnTo>
                    <a:pt x="790" y="12646"/>
                  </a:lnTo>
                  <a:cubicBezTo>
                    <a:pt x="790" y="12646"/>
                    <a:pt x="1094" y="12676"/>
                    <a:pt x="1611" y="12676"/>
                  </a:cubicBezTo>
                  <a:cubicBezTo>
                    <a:pt x="1550" y="11278"/>
                    <a:pt x="1489" y="9880"/>
                    <a:pt x="1429" y="8481"/>
                  </a:cubicBezTo>
                  <a:cubicBezTo>
                    <a:pt x="1337" y="8512"/>
                    <a:pt x="1277" y="8512"/>
                    <a:pt x="1185" y="8512"/>
                  </a:cubicBezTo>
                  <a:cubicBezTo>
                    <a:pt x="1174" y="8513"/>
                    <a:pt x="1164" y="8514"/>
                    <a:pt x="1153" y="8514"/>
                  </a:cubicBezTo>
                  <a:cubicBezTo>
                    <a:pt x="964" y="8514"/>
                    <a:pt x="888" y="8262"/>
                    <a:pt x="1003" y="8147"/>
                  </a:cubicBezTo>
                  <a:cubicBezTo>
                    <a:pt x="1125" y="8025"/>
                    <a:pt x="1277" y="7934"/>
                    <a:pt x="1398" y="7873"/>
                  </a:cubicBezTo>
                  <a:cubicBezTo>
                    <a:pt x="1246" y="5259"/>
                    <a:pt x="1094" y="2645"/>
                    <a:pt x="94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0"/>
            <p:cNvSpPr/>
            <p:nvPr/>
          </p:nvSpPr>
          <p:spPr>
            <a:xfrm>
              <a:off x="6351563" y="6417143"/>
              <a:ext cx="392893" cy="433778"/>
            </a:xfrm>
            <a:custGeom>
              <a:avLst/>
              <a:gdLst/>
              <a:ahLst/>
              <a:cxnLst/>
              <a:rect l="l" t="t" r="r" b="b"/>
              <a:pathLst>
                <a:path w="14895" h="16445" extrusionOk="0">
                  <a:moveTo>
                    <a:pt x="609" y="1"/>
                  </a:moveTo>
                  <a:cubicBezTo>
                    <a:pt x="396" y="213"/>
                    <a:pt x="183" y="426"/>
                    <a:pt x="1" y="639"/>
                  </a:cubicBezTo>
                  <a:cubicBezTo>
                    <a:pt x="1733" y="3496"/>
                    <a:pt x="3709" y="6201"/>
                    <a:pt x="5958" y="8755"/>
                  </a:cubicBezTo>
                  <a:cubicBezTo>
                    <a:pt x="8056" y="11186"/>
                    <a:pt x="11490" y="15563"/>
                    <a:pt x="14895" y="16445"/>
                  </a:cubicBezTo>
                  <a:cubicBezTo>
                    <a:pt x="14895" y="16232"/>
                    <a:pt x="14895" y="16050"/>
                    <a:pt x="14864" y="15837"/>
                  </a:cubicBezTo>
                  <a:cubicBezTo>
                    <a:pt x="11703" y="14651"/>
                    <a:pt x="8603" y="10578"/>
                    <a:pt x="6505" y="8208"/>
                  </a:cubicBezTo>
                  <a:cubicBezTo>
                    <a:pt x="4226" y="5685"/>
                    <a:pt x="2311" y="2919"/>
                    <a:pt x="60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0"/>
            <p:cNvSpPr/>
            <p:nvPr/>
          </p:nvSpPr>
          <p:spPr>
            <a:xfrm>
              <a:off x="6743638" y="6834857"/>
              <a:ext cx="16064" cy="17673"/>
            </a:xfrm>
            <a:custGeom>
              <a:avLst/>
              <a:gdLst/>
              <a:ahLst/>
              <a:cxnLst/>
              <a:rect l="l" t="t" r="r" b="b"/>
              <a:pathLst>
                <a:path w="609" h="670" extrusionOk="0">
                  <a:moveTo>
                    <a:pt x="0" y="1"/>
                  </a:moveTo>
                  <a:cubicBezTo>
                    <a:pt x="0" y="214"/>
                    <a:pt x="31" y="396"/>
                    <a:pt x="31" y="609"/>
                  </a:cubicBezTo>
                  <a:cubicBezTo>
                    <a:pt x="152" y="639"/>
                    <a:pt x="243" y="670"/>
                    <a:pt x="365" y="670"/>
                  </a:cubicBezTo>
                  <a:cubicBezTo>
                    <a:pt x="335" y="578"/>
                    <a:pt x="365" y="457"/>
                    <a:pt x="487" y="396"/>
                  </a:cubicBezTo>
                  <a:cubicBezTo>
                    <a:pt x="517" y="366"/>
                    <a:pt x="578" y="335"/>
                    <a:pt x="608" y="305"/>
                  </a:cubicBezTo>
                  <a:cubicBezTo>
                    <a:pt x="578" y="274"/>
                    <a:pt x="578" y="214"/>
                    <a:pt x="517" y="214"/>
                  </a:cubicBezTo>
                  <a:cubicBezTo>
                    <a:pt x="335" y="153"/>
                    <a:pt x="183" y="6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40"/>
            <p:cNvSpPr/>
            <p:nvPr/>
          </p:nvSpPr>
          <p:spPr>
            <a:xfrm>
              <a:off x="6224898" y="6739450"/>
              <a:ext cx="537995" cy="431378"/>
            </a:xfrm>
            <a:custGeom>
              <a:avLst/>
              <a:gdLst/>
              <a:ahLst/>
              <a:cxnLst/>
              <a:rect l="l" t="t" r="r" b="b"/>
              <a:pathLst>
                <a:path w="20396" h="16354" extrusionOk="0">
                  <a:moveTo>
                    <a:pt x="122" y="1"/>
                  </a:moveTo>
                  <a:cubicBezTo>
                    <a:pt x="91" y="457"/>
                    <a:pt x="31" y="913"/>
                    <a:pt x="0" y="1399"/>
                  </a:cubicBezTo>
                  <a:cubicBezTo>
                    <a:pt x="5502" y="7964"/>
                    <a:pt x="11915" y="14773"/>
                    <a:pt x="20213" y="16354"/>
                  </a:cubicBezTo>
                  <a:cubicBezTo>
                    <a:pt x="20274" y="16354"/>
                    <a:pt x="20335" y="16354"/>
                    <a:pt x="20396" y="16323"/>
                  </a:cubicBezTo>
                  <a:lnTo>
                    <a:pt x="20365" y="15776"/>
                  </a:lnTo>
                  <a:cubicBezTo>
                    <a:pt x="11551" y="13922"/>
                    <a:pt x="5927" y="6536"/>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40"/>
            <p:cNvSpPr/>
            <p:nvPr/>
          </p:nvSpPr>
          <p:spPr>
            <a:xfrm>
              <a:off x="6762076" y="7155581"/>
              <a:ext cx="8019" cy="14455"/>
            </a:xfrm>
            <a:custGeom>
              <a:avLst/>
              <a:gdLst/>
              <a:ahLst/>
              <a:cxnLst/>
              <a:rect l="l" t="t" r="r" b="b"/>
              <a:pathLst>
                <a:path w="304" h="548" extrusionOk="0">
                  <a:moveTo>
                    <a:pt x="0" y="0"/>
                  </a:moveTo>
                  <a:cubicBezTo>
                    <a:pt x="0" y="0"/>
                    <a:pt x="0" y="0"/>
                    <a:pt x="0" y="30"/>
                  </a:cubicBezTo>
                  <a:cubicBezTo>
                    <a:pt x="1" y="31"/>
                    <a:pt x="2" y="31"/>
                    <a:pt x="2" y="31"/>
                  </a:cubicBezTo>
                  <a:lnTo>
                    <a:pt x="2" y="31"/>
                  </a:lnTo>
                  <a:lnTo>
                    <a:pt x="0" y="0"/>
                  </a:lnTo>
                  <a:close/>
                  <a:moveTo>
                    <a:pt x="2" y="31"/>
                  </a:moveTo>
                  <a:lnTo>
                    <a:pt x="31" y="547"/>
                  </a:lnTo>
                  <a:cubicBezTo>
                    <a:pt x="243" y="456"/>
                    <a:pt x="304" y="93"/>
                    <a:pt x="2" y="3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40"/>
            <p:cNvSpPr/>
            <p:nvPr/>
          </p:nvSpPr>
          <p:spPr>
            <a:xfrm>
              <a:off x="6233709" y="7097050"/>
              <a:ext cx="550024" cy="394476"/>
            </a:xfrm>
            <a:custGeom>
              <a:avLst/>
              <a:gdLst/>
              <a:ahLst/>
              <a:cxnLst/>
              <a:rect l="l" t="t" r="r" b="b"/>
              <a:pathLst>
                <a:path w="20852" h="14955" extrusionOk="0">
                  <a:moveTo>
                    <a:pt x="1" y="0"/>
                  </a:moveTo>
                  <a:lnTo>
                    <a:pt x="1" y="0"/>
                  </a:lnTo>
                  <a:cubicBezTo>
                    <a:pt x="61" y="578"/>
                    <a:pt x="122" y="1186"/>
                    <a:pt x="213" y="1793"/>
                  </a:cubicBezTo>
                  <a:cubicBezTo>
                    <a:pt x="5685" y="8237"/>
                    <a:pt x="12676" y="14924"/>
                    <a:pt x="20730" y="14955"/>
                  </a:cubicBezTo>
                  <a:cubicBezTo>
                    <a:pt x="20761" y="14924"/>
                    <a:pt x="20761" y="14894"/>
                    <a:pt x="20791" y="14894"/>
                  </a:cubicBezTo>
                  <a:cubicBezTo>
                    <a:pt x="20791" y="14894"/>
                    <a:pt x="20822" y="14894"/>
                    <a:pt x="20852" y="14864"/>
                  </a:cubicBezTo>
                  <a:cubicBezTo>
                    <a:pt x="20822" y="14712"/>
                    <a:pt x="20822" y="14560"/>
                    <a:pt x="20822" y="14408"/>
                  </a:cubicBezTo>
                  <a:cubicBezTo>
                    <a:pt x="12250" y="13526"/>
                    <a:pt x="5533" y="6687"/>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40"/>
            <p:cNvSpPr/>
            <p:nvPr/>
          </p:nvSpPr>
          <p:spPr>
            <a:xfrm>
              <a:off x="6782123" y="7477070"/>
              <a:ext cx="13637" cy="12055"/>
            </a:xfrm>
            <a:custGeom>
              <a:avLst/>
              <a:gdLst/>
              <a:ahLst/>
              <a:cxnLst/>
              <a:rect l="l" t="t" r="r" b="b"/>
              <a:pathLst>
                <a:path w="517" h="457" extrusionOk="0">
                  <a:moveTo>
                    <a:pt x="0" y="1"/>
                  </a:moveTo>
                  <a:lnTo>
                    <a:pt x="0" y="1"/>
                  </a:lnTo>
                  <a:cubicBezTo>
                    <a:pt x="31" y="153"/>
                    <a:pt x="31" y="305"/>
                    <a:pt x="31" y="457"/>
                  </a:cubicBezTo>
                  <a:cubicBezTo>
                    <a:pt x="213" y="396"/>
                    <a:pt x="365" y="305"/>
                    <a:pt x="517" y="244"/>
                  </a:cubicBezTo>
                  <a:cubicBezTo>
                    <a:pt x="487" y="153"/>
                    <a:pt x="426" y="61"/>
                    <a:pt x="304" y="61"/>
                  </a:cubicBezTo>
                  <a:cubicBezTo>
                    <a:pt x="213" y="31"/>
                    <a:pt x="122" y="3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0"/>
            <p:cNvSpPr/>
            <p:nvPr/>
          </p:nvSpPr>
          <p:spPr>
            <a:xfrm>
              <a:off x="6363591" y="7549239"/>
              <a:ext cx="435387" cy="196064"/>
            </a:xfrm>
            <a:custGeom>
              <a:avLst/>
              <a:gdLst/>
              <a:ahLst/>
              <a:cxnLst/>
              <a:rect l="l" t="t" r="r" b="b"/>
              <a:pathLst>
                <a:path w="16506" h="7433" extrusionOk="0">
                  <a:moveTo>
                    <a:pt x="1" y="0"/>
                  </a:moveTo>
                  <a:cubicBezTo>
                    <a:pt x="548" y="821"/>
                    <a:pt x="1125" y="1581"/>
                    <a:pt x="1703" y="2280"/>
                  </a:cubicBezTo>
                  <a:cubicBezTo>
                    <a:pt x="4896" y="4774"/>
                    <a:pt x="9460" y="7432"/>
                    <a:pt x="13699" y="7432"/>
                  </a:cubicBezTo>
                  <a:cubicBezTo>
                    <a:pt x="14625" y="7432"/>
                    <a:pt x="15536" y="7305"/>
                    <a:pt x="16414" y="7022"/>
                  </a:cubicBezTo>
                  <a:cubicBezTo>
                    <a:pt x="16475" y="7022"/>
                    <a:pt x="16475" y="6991"/>
                    <a:pt x="16506" y="6961"/>
                  </a:cubicBezTo>
                  <a:cubicBezTo>
                    <a:pt x="16506" y="6809"/>
                    <a:pt x="16475" y="6687"/>
                    <a:pt x="16475" y="6535"/>
                  </a:cubicBezTo>
                  <a:cubicBezTo>
                    <a:pt x="16432" y="6514"/>
                    <a:pt x="16389" y="6492"/>
                    <a:pt x="16335" y="6492"/>
                  </a:cubicBezTo>
                  <a:cubicBezTo>
                    <a:pt x="16313" y="6492"/>
                    <a:pt x="16289" y="6496"/>
                    <a:pt x="16262" y="6505"/>
                  </a:cubicBezTo>
                  <a:cubicBezTo>
                    <a:pt x="15442" y="6667"/>
                    <a:pt x="14625" y="6744"/>
                    <a:pt x="13815" y="6744"/>
                  </a:cubicBezTo>
                  <a:cubicBezTo>
                    <a:pt x="8861" y="6744"/>
                    <a:pt x="4128" y="3866"/>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40"/>
            <p:cNvSpPr/>
            <p:nvPr/>
          </p:nvSpPr>
          <p:spPr>
            <a:xfrm>
              <a:off x="6798161" y="7721616"/>
              <a:ext cx="4827" cy="11237"/>
            </a:xfrm>
            <a:custGeom>
              <a:avLst/>
              <a:gdLst/>
              <a:ahLst/>
              <a:cxnLst/>
              <a:rect l="l" t="t" r="r" b="b"/>
              <a:pathLst>
                <a:path w="183" h="426" extrusionOk="0">
                  <a:moveTo>
                    <a:pt x="0" y="0"/>
                  </a:moveTo>
                  <a:lnTo>
                    <a:pt x="31" y="426"/>
                  </a:lnTo>
                  <a:cubicBezTo>
                    <a:pt x="183" y="304"/>
                    <a:pt x="152" y="9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40"/>
            <p:cNvSpPr/>
            <p:nvPr/>
          </p:nvSpPr>
          <p:spPr>
            <a:xfrm>
              <a:off x="6522357" y="6312926"/>
              <a:ext cx="209279" cy="297459"/>
            </a:xfrm>
            <a:custGeom>
              <a:avLst/>
              <a:gdLst/>
              <a:ahLst/>
              <a:cxnLst/>
              <a:rect l="l" t="t" r="r" b="b"/>
              <a:pathLst>
                <a:path w="7934" h="11277" extrusionOk="0">
                  <a:moveTo>
                    <a:pt x="912" y="0"/>
                  </a:moveTo>
                  <a:cubicBezTo>
                    <a:pt x="608" y="122"/>
                    <a:pt x="304" y="213"/>
                    <a:pt x="0" y="304"/>
                  </a:cubicBezTo>
                  <a:cubicBezTo>
                    <a:pt x="1976" y="4408"/>
                    <a:pt x="4590" y="8146"/>
                    <a:pt x="7933" y="11277"/>
                  </a:cubicBezTo>
                  <a:cubicBezTo>
                    <a:pt x="7933" y="10973"/>
                    <a:pt x="7903" y="10700"/>
                    <a:pt x="7903" y="10426"/>
                  </a:cubicBezTo>
                  <a:cubicBezTo>
                    <a:pt x="4955" y="7234"/>
                    <a:pt x="2675" y="3769"/>
                    <a:pt x="91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40"/>
            <p:cNvSpPr/>
            <p:nvPr/>
          </p:nvSpPr>
          <p:spPr>
            <a:xfrm>
              <a:off x="6730792" y="6587911"/>
              <a:ext cx="19387" cy="27802"/>
            </a:xfrm>
            <a:custGeom>
              <a:avLst/>
              <a:gdLst/>
              <a:ahLst/>
              <a:cxnLst/>
              <a:rect l="l" t="t" r="r" b="b"/>
              <a:pathLst>
                <a:path w="735" h="1054" extrusionOk="0">
                  <a:moveTo>
                    <a:pt x="1" y="1"/>
                  </a:moveTo>
                  <a:cubicBezTo>
                    <a:pt x="1" y="275"/>
                    <a:pt x="31" y="578"/>
                    <a:pt x="31" y="852"/>
                  </a:cubicBezTo>
                  <a:cubicBezTo>
                    <a:pt x="92" y="882"/>
                    <a:pt x="123" y="943"/>
                    <a:pt x="183" y="974"/>
                  </a:cubicBezTo>
                  <a:cubicBezTo>
                    <a:pt x="240" y="1030"/>
                    <a:pt x="303" y="1054"/>
                    <a:pt x="363" y="1054"/>
                  </a:cubicBezTo>
                  <a:cubicBezTo>
                    <a:pt x="563" y="1054"/>
                    <a:pt x="735" y="796"/>
                    <a:pt x="548" y="609"/>
                  </a:cubicBezTo>
                  <a:cubicBezTo>
                    <a:pt x="366" y="427"/>
                    <a:pt x="183" y="21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0"/>
            <p:cNvSpPr/>
            <p:nvPr/>
          </p:nvSpPr>
          <p:spPr>
            <a:xfrm>
              <a:off x="6756458" y="6460455"/>
              <a:ext cx="102661" cy="127482"/>
            </a:xfrm>
            <a:custGeom>
              <a:avLst/>
              <a:gdLst/>
              <a:ahLst/>
              <a:cxnLst/>
              <a:rect l="l" t="t" r="r" b="b"/>
              <a:pathLst>
                <a:path w="3892" h="4833" extrusionOk="0">
                  <a:moveTo>
                    <a:pt x="3526" y="0"/>
                  </a:moveTo>
                  <a:cubicBezTo>
                    <a:pt x="2554" y="1398"/>
                    <a:pt x="1247" y="3161"/>
                    <a:pt x="1" y="4043"/>
                  </a:cubicBezTo>
                  <a:lnTo>
                    <a:pt x="61" y="4833"/>
                  </a:lnTo>
                  <a:cubicBezTo>
                    <a:pt x="1429" y="4316"/>
                    <a:pt x="2767" y="2827"/>
                    <a:pt x="3891" y="1277"/>
                  </a:cubicBezTo>
                  <a:cubicBezTo>
                    <a:pt x="3770" y="851"/>
                    <a:pt x="3648" y="395"/>
                    <a:pt x="352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0"/>
            <p:cNvSpPr/>
            <p:nvPr/>
          </p:nvSpPr>
          <p:spPr>
            <a:xfrm>
              <a:off x="6849465" y="6323345"/>
              <a:ext cx="113080" cy="170794"/>
            </a:xfrm>
            <a:custGeom>
              <a:avLst/>
              <a:gdLst/>
              <a:ahLst/>
              <a:cxnLst/>
              <a:rect l="l" t="t" r="r" b="b"/>
              <a:pathLst>
                <a:path w="4287" h="6475" extrusionOk="0">
                  <a:moveTo>
                    <a:pt x="3435" y="0"/>
                  </a:moveTo>
                  <a:cubicBezTo>
                    <a:pt x="2645" y="1307"/>
                    <a:pt x="1824" y="2584"/>
                    <a:pt x="973" y="3830"/>
                  </a:cubicBezTo>
                  <a:cubicBezTo>
                    <a:pt x="700" y="4195"/>
                    <a:pt x="365" y="4651"/>
                    <a:pt x="0" y="5198"/>
                  </a:cubicBezTo>
                  <a:cubicBezTo>
                    <a:pt x="122" y="5593"/>
                    <a:pt x="244" y="6049"/>
                    <a:pt x="365" y="6475"/>
                  </a:cubicBezTo>
                  <a:cubicBezTo>
                    <a:pt x="1216" y="5259"/>
                    <a:pt x="1976" y="4043"/>
                    <a:pt x="2584" y="3192"/>
                  </a:cubicBezTo>
                  <a:cubicBezTo>
                    <a:pt x="3192" y="2341"/>
                    <a:pt x="3739" y="1459"/>
                    <a:pt x="4286" y="578"/>
                  </a:cubicBezTo>
                  <a:cubicBezTo>
                    <a:pt x="4013" y="365"/>
                    <a:pt x="3739" y="183"/>
                    <a:pt x="34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0"/>
            <p:cNvSpPr/>
            <p:nvPr/>
          </p:nvSpPr>
          <p:spPr>
            <a:xfrm>
              <a:off x="6729711" y="6567073"/>
              <a:ext cx="28382" cy="25032"/>
            </a:xfrm>
            <a:custGeom>
              <a:avLst/>
              <a:gdLst/>
              <a:ahLst/>
              <a:cxnLst/>
              <a:rect l="l" t="t" r="r" b="b"/>
              <a:pathLst>
                <a:path w="1076" h="949" extrusionOk="0">
                  <a:moveTo>
                    <a:pt x="1015" y="1"/>
                  </a:moveTo>
                  <a:cubicBezTo>
                    <a:pt x="802" y="153"/>
                    <a:pt x="559" y="274"/>
                    <a:pt x="315" y="365"/>
                  </a:cubicBezTo>
                  <a:cubicBezTo>
                    <a:pt x="1" y="509"/>
                    <a:pt x="90" y="948"/>
                    <a:pt x="432" y="948"/>
                  </a:cubicBezTo>
                  <a:cubicBezTo>
                    <a:pt x="453" y="948"/>
                    <a:pt x="475" y="946"/>
                    <a:pt x="498" y="943"/>
                  </a:cubicBezTo>
                  <a:cubicBezTo>
                    <a:pt x="680" y="913"/>
                    <a:pt x="863" y="852"/>
                    <a:pt x="1075" y="791"/>
                  </a:cubicBezTo>
                  <a:lnTo>
                    <a:pt x="1015" y="1"/>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0"/>
            <p:cNvSpPr/>
            <p:nvPr/>
          </p:nvSpPr>
          <p:spPr>
            <a:xfrm>
              <a:off x="6770886" y="6733832"/>
              <a:ext cx="146764" cy="121099"/>
            </a:xfrm>
            <a:custGeom>
              <a:avLst/>
              <a:gdLst/>
              <a:ahLst/>
              <a:cxnLst/>
              <a:rect l="l" t="t" r="r" b="b"/>
              <a:pathLst>
                <a:path w="5564" h="4591" extrusionOk="0">
                  <a:moveTo>
                    <a:pt x="5320" y="1"/>
                  </a:moveTo>
                  <a:cubicBezTo>
                    <a:pt x="3739" y="1460"/>
                    <a:pt x="2007" y="2767"/>
                    <a:pt x="1" y="3892"/>
                  </a:cubicBezTo>
                  <a:cubicBezTo>
                    <a:pt x="1" y="4135"/>
                    <a:pt x="31" y="4378"/>
                    <a:pt x="31" y="4591"/>
                  </a:cubicBezTo>
                  <a:cubicBezTo>
                    <a:pt x="2037" y="3831"/>
                    <a:pt x="3861" y="2706"/>
                    <a:pt x="5563" y="1338"/>
                  </a:cubicBezTo>
                  <a:cubicBezTo>
                    <a:pt x="5472" y="882"/>
                    <a:pt x="5411" y="457"/>
                    <a:pt x="532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0"/>
            <p:cNvSpPr/>
            <p:nvPr/>
          </p:nvSpPr>
          <p:spPr>
            <a:xfrm>
              <a:off x="6911188" y="6499731"/>
              <a:ext cx="205296" cy="269420"/>
            </a:xfrm>
            <a:custGeom>
              <a:avLst/>
              <a:gdLst/>
              <a:ahLst/>
              <a:cxnLst/>
              <a:rect l="l" t="t" r="r" b="b"/>
              <a:pathLst>
                <a:path w="7783" h="10214" extrusionOk="0">
                  <a:moveTo>
                    <a:pt x="7205" y="0"/>
                  </a:moveTo>
                  <a:cubicBezTo>
                    <a:pt x="5107" y="3283"/>
                    <a:pt x="2828" y="6292"/>
                    <a:pt x="1" y="8876"/>
                  </a:cubicBezTo>
                  <a:cubicBezTo>
                    <a:pt x="92" y="9332"/>
                    <a:pt x="153" y="9757"/>
                    <a:pt x="244" y="10213"/>
                  </a:cubicBezTo>
                  <a:cubicBezTo>
                    <a:pt x="3253" y="7751"/>
                    <a:pt x="5746" y="4499"/>
                    <a:pt x="7782" y="1125"/>
                  </a:cubicBezTo>
                  <a:cubicBezTo>
                    <a:pt x="7600" y="730"/>
                    <a:pt x="7418" y="365"/>
                    <a:pt x="720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0"/>
            <p:cNvSpPr/>
            <p:nvPr/>
          </p:nvSpPr>
          <p:spPr>
            <a:xfrm>
              <a:off x="6753266" y="6836466"/>
              <a:ext cx="18438" cy="22896"/>
            </a:xfrm>
            <a:custGeom>
              <a:avLst/>
              <a:gdLst/>
              <a:ahLst/>
              <a:cxnLst/>
              <a:rect l="l" t="t" r="r" b="b"/>
              <a:pathLst>
                <a:path w="699" h="868" extrusionOk="0">
                  <a:moveTo>
                    <a:pt x="0" y="609"/>
                  </a:moveTo>
                  <a:cubicBezTo>
                    <a:pt x="0" y="639"/>
                    <a:pt x="0" y="639"/>
                    <a:pt x="0" y="639"/>
                  </a:cubicBezTo>
                  <a:cubicBezTo>
                    <a:pt x="2" y="639"/>
                    <a:pt x="4" y="639"/>
                    <a:pt x="6" y="640"/>
                  </a:cubicBezTo>
                  <a:lnTo>
                    <a:pt x="6" y="640"/>
                  </a:lnTo>
                  <a:cubicBezTo>
                    <a:pt x="4" y="629"/>
                    <a:pt x="2" y="619"/>
                    <a:pt x="0" y="609"/>
                  </a:cubicBezTo>
                  <a:close/>
                  <a:moveTo>
                    <a:pt x="669" y="1"/>
                  </a:moveTo>
                  <a:cubicBezTo>
                    <a:pt x="517" y="61"/>
                    <a:pt x="395" y="153"/>
                    <a:pt x="243" y="244"/>
                  </a:cubicBezTo>
                  <a:cubicBezTo>
                    <a:pt x="387" y="388"/>
                    <a:pt x="285" y="641"/>
                    <a:pt x="41" y="641"/>
                  </a:cubicBezTo>
                  <a:cubicBezTo>
                    <a:pt x="30" y="641"/>
                    <a:pt x="18" y="641"/>
                    <a:pt x="6" y="640"/>
                  </a:cubicBezTo>
                  <a:lnTo>
                    <a:pt x="6" y="640"/>
                  </a:lnTo>
                  <a:cubicBezTo>
                    <a:pt x="37" y="773"/>
                    <a:pt x="121" y="867"/>
                    <a:pt x="243" y="867"/>
                  </a:cubicBezTo>
                  <a:cubicBezTo>
                    <a:pt x="272" y="867"/>
                    <a:pt x="302" y="862"/>
                    <a:pt x="334" y="852"/>
                  </a:cubicBezTo>
                  <a:cubicBezTo>
                    <a:pt x="456" y="821"/>
                    <a:pt x="578" y="760"/>
                    <a:pt x="699" y="700"/>
                  </a:cubicBezTo>
                  <a:cubicBezTo>
                    <a:pt x="699" y="487"/>
                    <a:pt x="669" y="244"/>
                    <a:pt x="66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40"/>
            <p:cNvSpPr/>
            <p:nvPr/>
          </p:nvSpPr>
          <p:spPr>
            <a:xfrm>
              <a:off x="6752448" y="6842876"/>
              <a:ext cx="11079" cy="10525"/>
            </a:xfrm>
            <a:custGeom>
              <a:avLst/>
              <a:gdLst/>
              <a:ahLst/>
              <a:cxnLst/>
              <a:rect l="l" t="t" r="r" b="b"/>
              <a:pathLst>
                <a:path w="420" h="399" extrusionOk="0">
                  <a:moveTo>
                    <a:pt x="305" y="1"/>
                  </a:moveTo>
                  <a:lnTo>
                    <a:pt x="305" y="1"/>
                  </a:lnTo>
                  <a:cubicBezTo>
                    <a:pt x="244" y="31"/>
                    <a:pt x="213" y="62"/>
                    <a:pt x="153" y="92"/>
                  </a:cubicBezTo>
                  <a:cubicBezTo>
                    <a:pt x="31" y="153"/>
                    <a:pt x="1" y="274"/>
                    <a:pt x="31" y="366"/>
                  </a:cubicBezTo>
                  <a:cubicBezTo>
                    <a:pt x="31" y="396"/>
                    <a:pt x="31" y="396"/>
                    <a:pt x="31" y="396"/>
                  </a:cubicBezTo>
                  <a:cubicBezTo>
                    <a:pt x="45" y="397"/>
                    <a:pt x="59" y="398"/>
                    <a:pt x="72" y="398"/>
                  </a:cubicBezTo>
                  <a:cubicBezTo>
                    <a:pt x="317" y="398"/>
                    <a:pt x="420" y="145"/>
                    <a:pt x="30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0"/>
            <p:cNvSpPr/>
            <p:nvPr/>
          </p:nvSpPr>
          <p:spPr>
            <a:xfrm>
              <a:off x="6759676" y="7144345"/>
              <a:ext cx="1609" cy="8836"/>
            </a:xfrm>
            <a:custGeom>
              <a:avLst/>
              <a:gdLst/>
              <a:ahLst/>
              <a:cxnLst/>
              <a:rect l="l" t="t" r="r" b="b"/>
              <a:pathLst>
                <a:path w="61" h="335" extrusionOk="0">
                  <a:moveTo>
                    <a:pt x="61" y="0"/>
                  </a:moveTo>
                  <a:cubicBezTo>
                    <a:pt x="0" y="122"/>
                    <a:pt x="0" y="213"/>
                    <a:pt x="61" y="335"/>
                  </a:cubicBezTo>
                  <a:cubicBezTo>
                    <a:pt x="61" y="213"/>
                    <a:pt x="61" y="122"/>
                    <a:pt x="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40"/>
            <p:cNvSpPr/>
            <p:nvPr/>
          </p:nvSpPr>
          <p:spPr>
            <a:xfrm>
              <a:off x="6786924" y="7043319"/>
              <a:ext cx="157975" cy="108253"/>
            </a:xfrm>
            <a:custGeom>
              <a:avLst/>
              <a:gdLst/>
              <a:ahLst/>
              <a:cxnLst/>
              <a:rect l="l" t="t" r="r" b="b"/>
              <a:pathLst>
                <a:path w="5989" h="4104" extrusionOk="0">
                  <a:moveTo>
                    <a:pt x="5958" y="1"/>
                  </a:moveTo>
                  <a:cubicBezTo>
                    <a:pt x="4074" y="1186"/>
                    <a:pt x="2098" y="2280"/>
                    <a:pt x="1" y="3253"/>
                  </a:cubicBezTo>
                  <a:cubicBezTo>
                    <a:pt x="1" y="3527"/>
                    <a:pt x="31" y="3830"/>
                    <a:pt x="31" y="4104"/>
                  </a:cubicBezTo>
                  <a:cubicBezTo>
                    <a:pt x="2098" y="3253"/>
                    <a:pt x="4074" y="2250"/>
                    <a:pt x="5989" y="1125"/>
                  </a:cubicBezTo>
                  <a:cubicBezTo>
                    <a:pt x="5989" y="761"/>
                    <a:pt x="5958" y="365"/>
                    <a:pt x="5958"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0"/>
            <p:cNvSpPr/>
            <p:nvPr/>
          </p:nvSpPr>
          <p:spPr>
            <a:xfrm>
              <a:off x="6943263" y="6818820"/>
              <a:ext cx="270237" cy="254200"/>
            </a:xfrm>
            <a:custGeom>
              <a:avLst/>
              <a:gdLst/>
              <a:ahLst/>
              <a:cxnLst/>
              <a:rect l="l" t="t" r="r" b="b"/>
              <a:pathLst>
                <a:path w="10245" h="9637" extrusionOk="0">
                  <a:moveTo>
                    <a:pt x="10001" y="1"/>
                  </a:moveTo>
                  <a:cubicBezTo>
                    <a:pt x="7113" y="3284"/>
                    <a:pt x="3770" y="6110"/>
                    <a:pt x="1" y="8512"/>
                  </a:cubicBezTo>
                  <a:cubicBezTo>
                    <a:pt x="31" y="8876"/>
                    <a:pt x="62" y="9272"/>
                    <a:pt x="62" y="9636"/>
                  </a:cubicBezTo>
                  <a:cubicBezTo>
                    <a:pt x="3831" y="7387"/>
                    <a:pt x="7265" y="4651"/>
                    <a:pt x="10244" y="1460"/>
                  </a:cubicBezTo>
                  <a:cubicBezTo>
                    <a:pt x="10153" y="974"/>
                    <a:pt x="10092" y="487"/>
                    <a:pt x="1000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40"/>
            <p:cNvSpPr/>
            <p:nvPr/>
          </p:nvSpPr>
          <p:spPr>
            <a:xfrm>
              <a:off x="6761258" y="7129098"/>
              <a:ext cx="26483" cy="30123"/>
            </a:xfrm>
            <a:custGeom>
              <a:avLst/>
              <a:gdLst/>
              <a:ahLst/>
              <a:cxnLst/>
              <a:rect l="l" t="t" r="r" b="b"/>
              <a:pathLst>
                <a:path w="1004" h="1142" extrusionOk="0">
                  <a:moveTo>
                    <a:pt x="974" y="1"/>
                  </a:moveTo>
                  <a:cubicBezTo>
                    <a:pt x="700" y="123"/>
                    <a:pt x="427" y="275"/>
                    <a:pt x="153" y="396"/>
                  </a:cubicBezTo>
                  <a:cubicBezTo>
                    <a:pt x="62" y="427"/>
                    <a:pt x="31" y="518"/>
                    <a:pt x="1" y="578"/>
                  </a:cubicBezTo>
                  <a:cubicBezTo>
                    <a:pt x="1" y="700"/>
                    <a:pt x="1" y="791"/>
                    <a:pt x="1" y="913"/>
                  </a:cubicBezTo>
                  <a:cubicBezTo>
                    <a:pt x="76" y="1037"/>
                    <a:pt x="191" y="1142"/>
                    <a:pt x="331" y="1142"/>
                  </a:cubicBezTo>
                  <a:cubicBezTo>
                    <a:pt x="362" y="1142"/>
                    <a:pt x="394" y="1137"/>
                    <a:pt x="427" y="1126"/>
                  </a:cubicBezTo>
                  <a:cubicBezTo>
                    <a:pt x="639" y="1034"/>
                    <a:pt x="822" y="943"/>
                    <a:pt x="1004" y="852"/>
                  </a:cubicBezTo>
                  <a:cubicBezTo>
                    <a:pt x="1004" y="578"/>
                    <a:pt x="974" y="275"/>
                    <a:pt x="97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40"/>
            <p:cNvSpPr/>
            <p:nvPr/>
          </p:nvSpPr>
          <p:spPr>
            <a:xfrm>
              <a:off x="6778114" y="7491499"/>
              <a:ext cx="5618" cy="8863"/>
            </a:xfrm>
            <a:custGeom>
              <a:avLst/>
              <a:gdLst/>
              <a:ahLst/>
              <a:cxnLst/>
              <a:rect l="l" t="t" r="r" b="b"/>
              <a:pathLst>
                <a:path w="213" h="336" extrusionOk="0">
                  <a:moveTo>
                    <a:pt x="91" y="1"/>
                  </a:moveTo>
                  <a:cubicBezTo>
                    <a:pt x="0" y="122"/>
                    <a:pt x="61" y="305"/>
                    <a:pt x="213" y="335"/>
                  </a:cubicBezTo>
                  <a:cubicBezTo>
                    <a:pt x="213" y="214"/>
                    <a:pt x="213" y="122"/>
                    <a:pt x="21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40"/>
            <p:cNvSpPr/>
            <p:nvPr/>
          </p:nvSpPr>
          <p:spPr>
            <a:xfrm>
              <a:off x="6807762" y="7412129"/>
              <a:ext cx="122708" cy="82614"/>
            </a:xfrm>
            <a:custGeom>
              <a:avLst/>
              <a:gdLst/>
              <a:ahLst/>
              <a:cxnLst/>
              <a:rect l="l" t="t" r="r" b="b"/>
              <a:pathLst>
                <a:path w="4652" h="3132" extrusionOk="0">
                  <a:moveTo>
                    <a:pt x="4651" y="1"/>
                  </a:moveTo>
                  <a:lnTo>
                    <a:pt x="4651" y="1"/>
                  </a:lnTo>
                  <a:cubicBezTo>
                    <a:pt x="3162" y="912"/>
                    <a:pt x="1612" y="1703"/>
                    <a:pt x="1" y="2493"/>
                  </a:cubicBezTo>
                  <a:cubicBezTo>
                    <a:pt x="1" y="2706"/>
                    <a:pt x="31" y="2919"/>
                    <a:pt x="31" y="3131"/>
                  </a:cubicBezTo>
                  <a:cubicBezTo>
                    <a:pt x="1581" y="2645"/>
                    <a:pt x="3101" y="2007"/>
                    <a:pt x="4499" y="1216"/>
                  </a:cubicBezTo>
                  <a:cubicBezTo>
                    <a:pt x="4560" y="791"/>
                    <a:pt x="4591" y="396"/>
                    <a:pt x="465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40"/>
            <p:cNvSpPr/>
            <p:nvPr/>
          </p:nvSpPr>
          <p:spPr>
            <a:xfrm>
              <a:off x="6926434" y="7089822"/>
              <a:ext cx="307905" cy="354408"/>
            </a:xfrm>
            <a:custGeom>
              <a:avLst/>
              <a:gdLst/>
              <a:ahLst/>
              <a:cxnLst/>
              <a:rect l="l" t="t" r="r" b="b"/>
              <a:pathLst>
                <a:path w="11673" h="13436" extrusionOk="0">
                  <a:moveTo>
                    <a:pt x="11672" y="1"/>
                  </a:moveTo>
                  <a:cubicBezTo>
                    <a:pt x="9454" y="3010"/>
                    <a:pt x="7295" y="6019"/>
                    <a:pt x="4651" y="8694"/>
                  </a:cubicBezTo>
                  <a:cubicBezTo>
                    <a:pt x="3253" y="10092"/>
                    <a:pt x="1733" y="11217"/>
                    <a:pt x="152" y="12220"/>
                  </a:cubicBezTo>
                  <a:cubicBezTo>
                    <a:pt x="92" y="12615"/>
                    <a:pt x="61" y="13010"/>
                    <a:pt x="0" y="13435"/>
                  </a:cubicBezTo>
                  <a:cubicBezTo>
                    <a:pt x="4833" y="10700"/>
                    <a:pt x="8785" y="6262"/>
                    <a:pt x="11672" y="1672"/>
                  </a:cubicBezTo>
                  <a:cubicBezTo>
                    <a:pt x="11672" y="1125"/>
                    <a:pt x="11672" y="548"/>
                    <a:pt x="1167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40"/>
            <p:cNvSpPr/>
            <p:nvPr/>
          </p:nvSpPr>
          <p:spPr>
            <a:xfrm>
              <a:off x="6783732" y="7477888"/>
              <a:ext cx="24874" cy="23265"/>
            </a:xfrm>
            <a:custGeom>
              <a:avLst/>
              <a:gdLst/>
              <a:ahLst/>
              <a:cxnLst/>
              <a:rect l="l" t="t" r="r" b="b"/>
              <a:pathLst>
                <a:path w="943" h="882" extrusionOk="0">
                  <a:moveTo>
                    <a:pt x="912" y="0"/>
                  </a:moveTo>
                  <a:cubicBezTo>
                    <a:pt x="760" y="61"/>
                    <a:pt x="608" y="152"/>
                    <a:pt x="456" y="213"/>
                  </a:cubicBezTo>
                  <a:cubicBezTo>
                    <a:pt x="486" y="365"/>
                    <a:pt x="426" y="517"/>
                    <a:pt x="243" y="517"/>
                  </a:cubicBezTo>
                  <a:lnTo>
                    <a:pt x="0" y="517"/>
                  </a:lnTo>
                  <a:cubicBezTo>
                    <a:pt x="0" y="638"/>
                    <a:pt x="0" y="730"/>
                    <a:pt x="0" y="851"/>
                  </a:cubicBezTo>
                  <a:cubicBezTo>
                    <a:pt x="30" y="851"/>
                    <a:pt x="61" y="882"/>
                    <a:pt x="91" y="882"/>
                  </a:cubicBezTo>
                  <a:cubicBezTo>
                    <a:pt x="395" y="790"/>
                    <a:pt x="669" y="699"/>
                    <a:pt x="942" y="638"/>
                  </a:cubicBezTo>
                  <a:cubicBezTo>
                    <a:pt x="942" y="426"/>
                    <a:pt x="912" y="213"/>
                    <a:pt x="91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40"/>
            <p:cNvSpPr/>
            <p:nvPr/>
          </p:nvSpPr>
          <p:spPr>
            <a:xfrm>
              <a:off x="6780514" y="7489098"/>
              <a:ext cx="3218" cy="2427"/>
            </a:xfrm>
            <a:custGeom>
              <a:avLst/>
              <a:gdLst/>
              <a:ahLst/>
              <a:cxnLst/>
              <a:rect l="l" t="t" r="r" b="b"/>
              <a:pathLst>
                <a:path w="122" h="92" extrusionOk="0">
                  <a:moveTo>
                    <a:pt x="92" y="1"/>
                  </a:moveTo>
                  <a:cubicBezTo>
                    <a:pt x="92" y="31"/>
                    <a:pt x="61" y="31"/>
                    <a:pt x="61" y="31"/>
                  </a:cubicBezTo>
                  <a:cubicBezTo>
                    <a:pt x="31" y="31"/>
                    <a:pt x="31" y="61"/>
                    <a:pt x="0" y="92"/>
                  </a:cubicBezTo>
                  <a:lnTo>
                    <a:pt x="122" y="92"/>
                  </a:lnTo>
                  <a:cubicBezTo>
                    <a:pt x="122" y="61"/>
                    <a:pt x="122" y="31"/>
                    <a:pt x="9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40"/>
            <p:cNvSpPr/>
            <p:nvPr/>
          </p:nvSpPr>
          <p:spPr>
            <a:xfrm>
              <a:off x="6782914" y="7483480"/>
              <a:ext cx="13664" cy="8045"/>
            </a:xfrm>
            <a:custGeom>
              <a:avLst/>
              <a:gdLst/>
              <a:ahLst/>
              <a:cxnLst/>
              <a:rect l="l" t="t" r="r" b="b"/>
              <a:pathLst>
                <a:path w="518" h="305" extrusionOk="0">
                  <a:moveTo>
                    <a:pt x="487" y="1"/>
                  </a:moveTo>
                  <a:lnTo>
                    <a:pt x="487" y="1"/>
                  </a:lnTo>
                  <a:cubicBezTo>
                    <a:pt x="335" y="62"/>
                    <a:pt x="183" y="153"/>
                    <a:pt x="1" y="214"/>
                  </a:cubicBezTo>
                  <a:cubicBezTo>
                    <a:pt x="31" y="244"/>
                    <a:pt x="31" y="274"/>
                    <a:pt x="31" y="305"/>
                  </a:cubicBezTo>
                  <a:lnTo>
                    <a:pt x="274" y="305"/>
                  </a:lnTo>
                  <a:cubicBezTo>
                    <a:pt x="457" y="305"/>
                    <a:pt x="517" y="153"/>
                    <a:pt x="487"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40"/>
            <p:cNvSpPr/>
            <p:nvPr/>
          </p:nvSpPr>
          <p:spPr>
            <a:xfrm>
              <a:off x="6820608" y="7683923"/>
              <a:ext cx="62541" cy="33710"/>
            </a:xfrm>
            <a:custGeom>
              <a:avLst/>
              <a:gdLst/>
              <a:ahLst/>
              <a:cxnLst/>
              <a:rect l="l" t="t" r="r" b="b"/>
              <a:pathLst>
                <a:path w="2371" h="1278" extrusionOk="0">
                  <a:moveTo>
                    <a:pt x="2371" y="1"/>
                  </a:moveTo>
                  <a:cubicBezTo>
                    <a:pt x="1550" y="153"/>
                    <a:pt x="699" y="244"/>
                    <a:pt x="0" y="669"/>
                  </a:cubicBezTo>
                  <a:cubicBezTo>
                    <a:pt x="0" y="882"/>
                    <a:pt x="31" y="1095"/>
                    <a:pt x="31" y="1277"/>
                  </a:cubicBezTo>
                  <a:cubicBezTo>
                    <a:pt x="760" y="1247"/>
                    <a:pt x="1459" y="1125"/>
                    <a:pt x="2128" y="1004"/>
                  </a:cubicBezTo>
                  <a:cubicBezTo>
                    <a:pt x="2219" y="669"/>
                    <a:pt x="2280" y="335"/>
                    <a:pt x="237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40"/>
            <p:cNvSpPr/>
            <p:nvPr/>
          </p:nvSpPr>
          <p:spPr>
            <a:xfrm>
              <a:off x="6876713" y="7436185"/>
              <a:ext cx="332779" cy="274220"/>
            </a:xfrm>
            <a:custGeom>
              <a:avLst/>
              <a:gdLst/>
              <a:ahLst/>
              <a:cxnLst/>
              <a:rect l="l" t="t" r="r" b="b"/>
              <a:pathLst>
                <a:path w="12616" h="10396" extrusionOk="0">
                  <a:moveTo>
                    <a:pt x="12615" y="0"/>
                  </a:moveTo>
                  <a:lnTo>
                    <a:pt x="12615" y="0"/>
                  </a:lnTo>
                  <a:cubicBezTo>
                    <a:pt x="11582" y="1095"/>
                    <a:pt x="10548" y="2159"/>
                    <a:pt x="9545" y="3253"/>
                  </a:cubicBezTo>
                  <a:cubicBezTo>
                    <a:pt x="7205" y="5806"/>
                    <a:pt x="4591" y="8086"/>
                    <a:pt x="1247" y="9180"/>
                  </a:cubicBezTo>
                  <a:cubicBezTo>
                    <a:pt x="913" y="9271"/>
                    <a:pt x="578" y="9332"/>
                    <a:pt x="244" y="9393"/>
                  </a:cubicBezTo>
                  <a:cubicBezTo>
                    <a:pt x="153" y="9727"/>
                    <a:pt x="92" y="10061"/>
                    <a:pt x="1" y="10396"/>
                  </a:cubicBezTo>
                  <a:cubicBezTo>
                    <a:pt x="3010" y="9818"/>
                    <a:pt x="5563" y="8450"/>
                    <a:pt x="8086" y="6353"/>
                  </a:cubicBezTo>
                  <a:cubicBezTo>
                    <a:pt x="9393" y="5289"/>
                    <a:pt x="10670" y="4134"/>
                    <a:pt x="11916" y="2918"/>
                  </a:cubicBezTo>
                  <a:cubicBezTo>
                    <a:pt x="12190" y="2037"/>
                    <a:pt x="12402" y="1064"/>
                    <a:pt x="1261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40"/>
            <p:cNvSpPr/>
            <p:nvPr/>
          </p:nvSpPr>
          <p:spPr>
            <a:xfrm>
              <a:off x="6807129" y="7701569"/>
              <a:ext cx="14297" cy="16934"/>
            </a:xfrm>
            <a:custGeom>
              <a:avLst/>
              <a:gdLst/>
              <a:ahLst/>
              <a:cxnLst/>
              <a:rect l="l" t="t" r="r" b="b"/>
              <a:pathLst>
                <a:path w="542" h="642" extrusionOk="0">
                  <a:moveTo>
                    <a:pt x="511" y="0"/>
                  </a:moveTo>
                  <a:cubicBezTo>
                    <a:pt x="390" y="61"/>
                    <a:pt x="238" y="152"/>
                    <a:pt x="116" y="274"/>
                  </a:cubicBezTo>
                  <a:cubicBezTo>
                    <a:pt x="1" y="389"/>
                    <a:pt x="77" y="641"/>
                    <a:pt x="240" y="641"/>
                  </a:cubicBezTo>
                  <a:cubicBezTo>
                    <a:pt x="249" y="641"/>
                    <a:pt x="259" y="640"/>
                    <a:pt x="268" y="639"/>
                  </a:cubicBezTo>
                  <a:cubicBezTo>
                    <a:pt x="359" y="639"/>
                    <a:pt x="450" y="639"/>
                    <a:pt x="542" y="608"/>
                  </a:cubicBezTo>
                  <a:lnTo>
                    <a:pt x="511" y="0"/>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40"/>
          <p:cNvGrpSpPr/>
          <p:nvPr/>
        </p:nvGrpSpPr>
        <p:grpSpPr>
          <a:xfrm>
            <a:off x="6789213" y="1221136"/>
            <a:ext cx="2012471" cy="2391463"/>
            <a:chOff x="11016213" y="5853720"/>
            <a:chExt cx="2012471" cy="2391463"/>
          </a:xfrm>
        </p:grpSpPr>
        <p:sp>
          <p:nvSpPr>
            <p:cNvPr id="337" name="Google Shape;337;p40"/>
            <p:cNvSpPr/>
            <p:nvPr/>
          </p:nvSpPr>
          <p:spPr>
            <a:xfrm>
              <a:off x="11596703" y="7707979"/>
              <a:ext cx="271820" cy="394502"/>
            </a:xfrm>
            <a:custGeom>
              <a:avLst/>
              <a:gdLst/>
              <a:ahLst/>
              <a:cxnLst/>
              <a:rect l="l" t="t" r="r" b="b"/>
              <a:pathLst>
                <a:path w="10305" h="14956" extrusionOk="0">
                  <a:moveTo>
                    <a:pt x="10305" y="1"/>
                  </a:moveTo>
                  <a:lnTo>
                    <a:pt x="10305" y="1"/>
                  </a:lnTo>
                  <a:cubicBezTo>
                    <a:pt x="6809" y="852"/>
                    <a:pt x="3344" y="1642"/>
                    <a:pt x="0" y="2584"/>
                  </a:cubicBezTo>
                  <a:lnTo>
                    <a:pt x="1368" y="14955"/>
                  </a:lnTo>
                  <a:lnTo>
                    <a:pt x="8025" y="14955"/>
                  </a:lnTo>
                  <a:lnTo>
                    <a:pt x="10305" y="1"/>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40"/>
            <p:cNvSpPr/>
            <p:nvPr/>
          </p:nvSpPr>
          <p:spPr>
            <a:xfrm>
              <a:off x="11579874" y="7529192"/>
              <a:ext cx="315897" cy="246973"/>
            </a:xfrm>
            <a:custGeom>
              <a:avLst/>
              <a:gdLst/>
              <a:ahLst/>
              <a:cxnLst/>
              <a:rect l="l" t="t" r="r" b="b"/>
              <a:pathLst>
                <a:path w="11976" h="9363" extrusionOk="0">
                  <a:moveTo>
                    <a:pt x="11976" y="0"/>
                  </a:moveTo>
                  <a:lnTo>
                    <a:pt x="0" y="3496"/>
                  </a:lnTo>
                  <a:lnTo>
                    <a:pt x="638" y="9362"/>
                  </a:lnTo>
                  <a:cubicBezTo>
                    <a:pt x="3982" y="8420"/>
                    <a:pt x="7447" y="7630"/>
                    <a:pt x="10943" y="6779"/>
                  </a:cubicBezTo>
                  <a:lnTo>
                    <a:pt x="11976"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40"/>
            <p:cNvSpPr/>
            <p:nvPr/>
          </p:nvSpPr>
          <p:spPr>
            <a:xfrm>
              <a:off x="11400269" y="5856727"/>
              <a:ext cx="215689" cy="360000"/>
            </a:xfrm>
            <a:custGeom>
              <a:avLst/>
              <a:gdLst/>
              <a:ahLst/>
              <a:cxnLst/>
              <a:rect l="l" t="t" r="r" b="b"/>
              <a:pathLst>
                <a:path w="8177" h="13648" extrusionOk="0">
                  <a:moveTo>
                    <a:pt x="7630" y="0"/>
                  </a:moveTo>
                  <a:cubicBezTo>
                    <a:pt x="4742" y="274"/>
                    <a:pt x="2219" y="760"/>
                    <a:pt x="1" y="1490"/>
                  </a:cubicBezTo>
                  <a:cubicBezTo>
                    <a:pt x="2098" y="5867"/>
                    <a:pt x="4742" y="9940"/>
                    <a:pt x="8177" y="13648"/>
                  </a:cubicBezTo>
                  <a:cubicBezTo>
                    <a:pt x="7934" y="9119"/>
                    <a:pt x="7691" y="4560"/>
                    <a:pt x="763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40"/>
            <p:cNvSpPr/>
            <p:nvPr/>
          </p:nvSpPr>
          <p:spPr>
            <a:xfrm>
              <a:off x="11029059" y="6037123"/>
              <a:ext cx="623801" cy="843473"/>
            </a:xfrm>
            <a:custGeom>
              <a:avLst/>
              <a:gdLst/>
              <a:ahLst/>
              <a:cxnLst/>
              <a:rect l="l" t="t" r="r" b="b"/>
              <a:pathLst>
                <a:path w="23649" h="31977" extrusionOk="0">
                  <a:moveTo>
                    <a:pt x="5441" y="0"/>
                  </a:moveTo>
                  <a:cubicBezTo>
                    <a:pt x="2341" y="3405"/>
                    <a:pt x="669" y="7964"/>
                    <a:pt x="0" y="13526"/>
                  </a:cubicBezTo>
                  <a:cubicBezTo>
                    <a:pt x="6779" y="21156"/>
                    <a:pt x="13344" y="29818"/>
                    <a:pt x="23648" y="31976"/>
                  </a:cubicBezTo>
                  <a:cubicBezTo>
                    <a:pt x="23618" y="31946"/>
                    <a:pt x="23618" y="31916"/>
                    <a:pt x="23618" y="31855"/>
                  </a:cubicBezTo>
                  <a:cubicBezTo>
                    <a:pt x="23557" y="31733"/>
                    <a:pt x="23557" y="31612"/>
                    <a:pt x="23587" y="31460"/>
                  </a:cubicBezTo>
                  <a:cubicBezTo>
                    <a:pt x="23344" y="27143"/>
                    <a:pt x="23101" y="22797"/>
                    <a:pt x="22888" y="18450"/>
                  </a:cubicBezTo>
                  <a:cubicBezTo>
                    <a:pt x="18876" y="17447"/>
                    <a:pt x="14894" y="12310"/>
                    <a:pt x="12402" y="9484"/>
                  </a:cubicBezTo>
                  <a:cubicBezTo>
                    <a:pt x="9818" y="6505"/>
                    <a:pt x="7478" y="3344"/>
                    <a:pt x="5441"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40"/>
            <p:cNvSpPr/>
            <p:nvPr/>
          </p:nvSpPr>
          <p:spPr>
            <a:xfrm>
              <a:off x="11635979" y="5853720"/>
              <a:ext cx="119490" cy="338160"/>
            </a:xfrm>
            <a:custGeom>
              <a:avLst/>
              <a:gdLst/>
              <a:ahLst/>
              <a:cxnLst/>
              <a:rect l="l" t="t" r="r" b="b"/>
              <a:pathLst>
                <a:path w="4530" h="12820" extrusionOk="0">
                  <a:moveTo>
                    <a:pt x="936" y="0"/>
                  </a:moveTo>
                  <a:cubicBezTo>
                    <a:pt x="632" y="0"/>
                    <a:pt x="320" y="8"/>
                    <a:pt x="1" y="23"/>
                  </a:cubicBezTo>
                  <a:cubicBezTo>
                    <a:pt x="62" y="4309"/>
                    <a:pt x="214" y="8564"/>
                    <a:pt x="396" y="12820"/>
                  </a:cubicBezTo>
                  <a:cubicBezTo>
                    <a:pt x="1855" y="11816"/>
                    <a:pt x="3375" y="9780"/>
                    <a:pt x="4530" y="8108"/>
                  </a:cubicBezTo>
                  <a:cubicBezTo>
                    <a:pt x="3618" y="4947"/>
                    <a:pt x="2676" y="2211"/>
                    <a:pt x="1825" y="23"/>
                  </a:cubicBezTo>
                  <a:cubicBezTo>
                    <a:pt x="1536" y="8"/>
                    <a:pt x="1239" y="0"/>
                    <a:pt x="936"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40"/>
            <p:cNvSpPr/>
            <p:nvPr/>
          </p:nvSpPr>
          <p:spPr>
            <a:xfrm>
              <a:off x="11016213" y="6437190"/>
              <a:ext cx="660677" cy="819417"/>
            </a:xfrm>
            <a:custGeom>
              <a:avLst/>
              <a:gdLst/>
              <a:ahLst/>
              <a:cxnLst/>
              <a:rect l="l" t="t" r="r" b="b"/>
              <a:pathLst>
                <a:path w="25047" h="31065" extrusionOk="0">
                  <a:moveTo>
                    <a:pt x="335" y="1"/>
                  </a:moveTo>
                  <a:lnTo>
                    <a:pt x="335" y="1"/>
                  </a:lnTo>
                  <a:cubicBezTo>
                    <a:pt x="1" y="4226"/>
                    <a:pt x="183" y="8998"/>
                    <a:pt x="730" y="14226"/>
                  </a:cubicBezTo>
                  <a:cubicBezTo>
                    <a:pt x="7205" y="22037"/>
                    <a:pt x="15047" y="30031"/>
                    <a:pt x="25047" y="31065"/>
                  </a:cubicBezTo>
                  <a:cubicBezTo>
                    <a:pt x="24743" y="26506"/>
                    <a:pt x="24439" y="21977"/>
                    <a:pt x="24166" y="17448"/>
                  </a:cubicBezTo>
                  <a:cubicBezTo>
                    <a:pt x="24105" y="17478"/>
                    <a:pt x="24044" y="17478"/>
                    <a:pt x="23953" y="17478"/>
                  </a:cubicBezTo>
                  <a:cubicBezTo>
                    <a:pt x="14257" y="15624"/>
                    <a:pt x="6779" y="7660"/>
                    <a:pt x="335"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40"/>
            <p:cNvSpPr/>
            <p:nvPr/>
          </p:nvSpPr>
          <p:spPr>
            <a:xfrm>
              <a:off x="11191017" y="5905631"/>
              <a:ext cx="440188" cy="600537"/>
            </a:xfrm>
            <a:custGeom>
              <a:avLst/>
              <a:gdLst/>
              <a:ahLst/>
              <a:cxnLst/>
              <a:rect l="l" t="t" r="r" b="b"/>
              <a:pathLst>
                <a:path w="16688" h="22767" extrusionOk="0">
                  <a:moveTo>
                    <a:pt x="6900" y="0"/>
                  </a:moveTo>
                  <a:cubicBezTo>
                    <a:pt x="4104" y="1034"/>
                    <a:pt x="1854" y="2462"/>
                    <a:pt x="0" y="4256"/>
                  </a:cubicBezTo>
                  <a:cubicBezTo>
                    <a:pt x="2006" y="7630"/>
                    <a:pt x="4286" y="10882"/>
                    <a:pt x="6900" y="13830"/>
                  </a:cubicBezTo>
                  <a:cubicBezTo>
                    <a:pt x="9362" y="16596"/>
                    <a:pt x="12979" y="21368"/>
                    <a:pt x="16687" y="22767"/>
                  </a:cubicBezTo>
                  <a:cubicBezTo>
                    <a:pt x="16657" y="22219"/>
                    <a:pt x="16627" y="21672"/>
                    <a:pt x="16627" y="21125"/>
                  </a:cubicBezTo>
                  <a:cubicBezTo>
                    <a:pt x="16475" y="18359"/>
                    <a:pt x="16323" y="15593"/>
                    <a:pt x="16171" y="12797"/>
                  </a:cubicBezTo>
                  <a:cubicBezTo>
                    <a:pt x="12250" y="9149"/>
                    <a:pt x="9210" y="4772"/>
                    <a:pt x="690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40"/>
            <p:cNvSpPr/>
            <p:nvPr/>
          </p:nvSpPr>
          <p:spPr>
            <a:xfrm>
              <a:off x="11683300" y="6783553"/>
              <a:ext cx="186832" cy="473054"/>
            </a:xfrm>
            <a:custGeom>
              <a:avLst/>
              <a:gdLst/>
              <a:ahLst/>
              <a:cxnLst/>
              <a:rect l="l" t="t" r="r" b="b"/>
              <a:pathLst>
                <a:path w="7083" h="17934" extrusionOk="0">
                  <a:moveTo>
                    <a:pt x="6930" y="0"/>
                  </a:moveTo>
                  <a:lnTo>
                    <a:pt x="6930" y="0"/>
                  </a:lnTo>
                  <a:cubicBezTo>
                    <a:pt x="4712" y="1338"/>
                    <a:pt x="2401" y="2493"/>
                    <a:pt x="0" y="3496"/>
                  </a:cubicBezTo>
                  <a:cubicBezTo>
                    <a:pt x="274" y="8329"/>
                    <a:pt x="578" y="13131"/>
                    <a:pt x="882" y="17934"/>
                  </a:cubicBezTo>
                  <a:cubicBezTo>
                    <a:pt x="2736" y="17022"/>
                    <a:pt x="4560" y="16110"/>
                    <a:pt x="6292" y="15016"/>
                  </a:cubicBezTo>
                  <a:cubicBezTo>
                    <a:pt x="6900" y="9788"/>
                    <a:pt x="7082" y="4742"/>
                    <a:pt x="693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40"/>
            <p:cNvSpPr/>
            <p:nvPr/>
          </p:nvSpPr>
          <p:spPr>
            <a:xfrm>
              <a:off x="11707356" y="7217305"/>
              <a:ext cx="137902" cy="300677"/>
            </a:xfrm>
            <a:custGeom>
              <a:avLst/>
              <a:gdLst/>
              <a:ahLst/>
              <a:cxnLst/>
              <a:rect l="l" t="t" r="r" b="b"/>
              <a:pathLst>
                <a:path w="5228" h="11399" extrusionOk="0">
                  <a:moveTo>
                    <a:pt x="5228" y="0"/>
                  </a:moveTo>
                  <a:cubicBezTo>
                    <a:pt x="3587" y="943"/>
                    <a:pt x="1824" y="1703"/>
                    <a:pt x="0" y="2250"/>
                  </a:cubicBezTo>
                  <a:cubicBezTo>
                    <a:pt x="182" y="5289"/>
                    <a:pt x="365" y="8359"/>
                    <a:pt x="517" y="11399"/>
                  </a:cubicBezTo>
                  <a:cubicBezTo>
                    <a:pt x="1337" y="10913"/>
                    <a:pt x="2310" y="10821"/>
                    <a:pt x="3283" y="10639"/>
                  </a:cubicBezTo>
                  <a:cubicBezTo>
                    <a:pt x="4134" y="7022"/>
                    <a:pt x="4803" y="3466"/>
                    <a:pt x="5228"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40"/>
            <p:cNvSpPr/>
            <p:nvPr/>
          </p:nvSpPr>
          <p:spPr>
            <a:xfrm>
              <a:off x="11648007" y="6106865"/>
              <a:ext cx="179631" cy="400094"/>
            </a:xfrm>
            <a:custGeom>
              <a:avLst/>
              <a:gdLst/>
              <a:ahLst/>
              <a:cxnLst/>
              <a:rect l="l" t="t" r="r" b="b"/>
              <a:pathLst>
                <a:path w="6810" h="15168" extrusionOk="0">
                  <a:moveTo>
                    <a:pt x="4469" y="1"/>
                  </a:moveTo>
                  <a:cubicBezTo>
                    <a:pt x="3162" y="1824"/>
                    <a:pt x="1612" y="3587"/>
                    <a:pt x="1" y="4165"/>
                  </a:cubicBezTo>
                  <a:cubicBezTo>
                    <a:pt x="183" y="7873"/>
                    <a:pt x="366" y="11521"/>
                    <a:pt x="578" y="15168"/>
                  </a:cubicBezTo>
                  <a:cubicBezTo>
                    <a:pt x="2888" y="13861"/>
                    <a:pt x="4955" y="12341"/>
                    <a:pt x="6809" y="10639"/>
                  </a:cubicBezTo>
                  <a:cubicBezTo>
                    <a:pt x="6141" y="6718"/>
                    <a:pt x="5350" y="3162"/>
                    <a:pt x="4469"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40"/>
            <p:cNvSpPr/>
            <p:nvPr/>
          </p:nvSpPr>
          <p:spPr>
            <a:xfrm>
              <a:off x="11664044" y="6428380"/>
              <a:ext cx="201260" cy="420932"/>
            </a:xfrm>
            <a:custGeom>
              <a:avLst/>
              <a:gdLst/>
              <a:ahLst/>
              <a:cxnLst/>
              <a:rect l="l" t="t" r="r" b="b"/>
              <a:pathLst>
                <a:path w="7630" h="15958" extrusionOk="0">
                  <a:moveTo>
                    <a:pt x="6445" y="0"/>
                  </a:moveTo>
                  <a:cubicBezTo>
                    <a:pt x="4499" y="1611"/>
                    <a:pt x="2341" y="2918"/>
                    <a:pt x="1" y="3830"/>
                  </a:cubicBezTo>
                  <a:cubicBezTo>
                    <a:pt x="31" y="4104"/>
                    <a:pt x="31" y="4377"/>
                    <a:pt x="61" y="4651"/>
                  </a:cubicBezTo>
                  <a:cubicBezTo>
                    <a:pt x="244" y="8420"/>
                    <a:pt x="457" y="12189"/>
                    <a:pt x="669" y="15958"/>
                  </a:cubicBezTo>
                  <a:cubicBezTo>
                    <a:pt x="3101" y="14833"/>
                    <a:pt x="5442" y="13557"/>
                    <a:pt x="7630" y="12158"/>
                  </a:cubicBezTo>
                  <a:cubicBezTo>
                    <a:pt x="7448" y="7842"/>
                    <a:pt x="7022" y="3769"/>
                    <a:pt x="6445"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40"/>
            <p:cNvSpPr/>
            <p:nvPr/>
          </p:nvSpPr>
          <p:spPr>
            <a:xfrm>
              <a:off x="11722576" y="7529192"/>
              <a:ext cx="64176" cy="137480"/>
            </a:xfrm>
            <a:custGeom>
              <a:avLst/>
              <a:gdLst/>
              <a:ahLst/>
              <a:cxnLst/>
              <a:rect l="l" t="t" r="r" b="b"/>
              <a:pathLst>
                <a:path w="2433" h="5212" extrusionOk="0">
                  <a:moveTo>
                    <a:pt x="2432" y="0"/>
                  </a:moveTo>
                  <a:lnTo>
                    <a:pt x="2432" y="0"/>
                  </a:lnTo>
                  <a:cubicBezTo>
                    <a:pt x="1642" y="152"/>
                    <a:pt x="852" y="244"/>
                    <a:pt x="1" y="335"/>
                  </a:cubicBezTo>
                  <a:cubicBezTo>
                    <a:pt x="92" y="1946"/>
                    <a:pt x="153" y="3587"/>
                    <a:pt x="213" y="5198"/>
                  </a:cubicBezTo>
                  <a:cubicBezTo>
                    <a:pt x="294" y="5208"/>
                    <a:pt x="375" y="5212"/>
                    <a:pt x="459" y="5212"/>
                  </a:cubicBezTo>
                  <a:cubicBezTo>
                    <a:pt x="625" y="5212"/>
                    <a:pt x="801" y="5198"/>
                    <a:pt x="1004" y="5198"/>
                  </a:cubicBezTo>
                  <a:cubicBezTo>
                    <a:pt x="1551" y="3435"/>
                    <a:pt x="2007" y="1703"/>
                    <a:pt x="2432"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40"/>
            <p:cNvSpPr/>
            <p:nvPr/>
          </p:nvSpPr>
          <p:spPr>
            <a:xfrm>
              <a:off x="11239921" y="7411338"/>
              <a:ext cx="461844" cy="254174"/>
            </a:xfrm>
            <a:custGeom>
              <a:avLst/>
              <a:gdLst/>
              <a:ahLst/>
              <a:cxnLst/>
              <a:rect l="l" t="t" r="r" b="b"/>
              <a:pathLst>
                <a:path w="17509" h="9636" extrusionOk="0">
                  <a:moveTo>
                    <a:pt x="0" y="0"/>
                  </a:moveTo>
                  <a:lnTo>
                    <a:pt x="0" y="0"/>
                  </a:lnTo>
                  <a:cubicBezTo>
                    <a:pt x="7174" y="8572"/>
                    <a:pt x="17022" y="9575"/>
                    <a:pt x="17508" y="9636"/>
                  </a:cubicBezTo>
                  <a:cubicBezTo>
                    <a:pt x="17447" y="8237"/>
                    <a:pt x="17356" y="6839"/>
                    <a:pt x="17296" y="5471"/>
                  </a:cubicBezTo>
                  <a:cubicBezTo>
                    <a:pt x="17265" y="5471"/>
                    <a:pt x="17235" y="5532"/>
                    <a:pt x="17204" y="5532"/>
                  </a:cubicBezTo>
                  <a:cubicBezTo>
                    <a:pt x="16182" y="5857"/>
                    <a:pt x="15122" y="6002"/>
                    <a:pt x="14045" y="6002"/>
                  </a:cubicBezTo>
                  <a:cubicBezTo>
                    <a:pt x="9069" y="6002"/>
                    <a:pt x="3723" y="2899"/>
                    <a:pt x="0"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40"/>
            <p:cNvSpPr/>
            <p:nvPr/>
          </p:nvSpPr>
          <p:spPr>
            <a:xfrm>
              <a:off x="11041878" y="6866932"/>
              <a:ext cx="653476" cy="681041"/>
            </a:xfrm>
            <a:custGeom>
              <a:avLst/>
              <a:gdLst/>
              <a:ahLst/>
              <a:cxnLst/>
              <a:rect l="l" t="t" r="r" b="b"/>
              <a:pathLst>
                <a:path w="24774" h="25819" extrusionOk="0">
                  <a:moveTo>
                    <a:pt x="1" y="1"/>
                  </a:moveTo>
                  <a:lnTo>
                    <a:pt x="1" y="1"/>
                  </a:lnTo>
                  <a:cubicBezTo>
                    <a:pt x="153" y="1277"/>
                    <a:pt x="305" y="2584"/>
                    <a:pt x="487" y="3922"/>
                  </a:cubicBezTo>
                  <a:cubicBezTo>
                    <a:pt x="1338" y="9818"/>
                    <a:pt x="3192" y="14408"/>
                    <a:pt x="5533" y="17964"/>
                  </a:cubicBezTo>
                  <a:cubicBezTo>
                    <a:pt x="10333" y="22451"/>
                    <a:pt x="15849" y="25819"/>
                    <a:pt x="21640" y="25819"/>
                  </a:cubicBezTo>
                  <a:cubicBezTo>
                    <a:pt x="22596" y="25819"/>
                    <a:pt x="23560" y="25727"/>
                    <a:pt x="24530" y="25533"/>
                  </a:cubicBezTo>
                  <a:cubicBezTo>
                    <a:pt x="24621" y="25533"/>
                    <a:pt x="24712" y="25533"/>
                    <a:pt x="24773" y="25594"/>
                  </a:cubicBezTo>
                  <a:cubicBezTo>
                    <a:pt x="24560" y="22311"/>
                    <a:pt x="24348" y="19059"/>
                    <a:pt x="24135" y="15776"/>
                  </a:cubicBezTo>
                  <a:cubicBezTo>
                    <a:pt x="23952" y="15746"/>
                    <a:pt x="23861" y="15533"/>
                    <a:pt x="23983" y="15381"/>
                  </a:cubicBezTo>
                  <a:cubicBezTo>
                    <a:pt x="14560" y="15350"/>
                    <a:pt x="6384" y="7569"/>
                    <a:pt x="1"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40"/>
            <p:cNvSpPr/>
            <p:nvPr/>
          </p:nvSpPr>
          <p:spPr>
            <a:xfrm>
              <a:off x="11765862" y="5924860"/>
              <a:ext cx="283057" cy="462661"/>
            </a:xfrm>
            <a:custGeom>
              <a:avLst/>
              <a:gdLst/>
              <a:ahLst/>
              <a:cxnLst/>
              <a:rect l="l" t="t" r="r" b="b"/>
              <a:pathLst>
                <a:path w="10731" h="17540" extrusionOk="0">
                  <a:moveTo>
                    <a:pt x="4591" y="1"/>
                  </a:moveTo>
                  <a:cubicBezTo>
                    <a:pt x="3952" y="1034"/>
                    <a:pt x="3314" y="2098"/>
                    <a:pt x="2615" y="3071"/>
                  </a:cubicBezTo>
                  <a:cubicBezTo>
                    <a:pt x="1916" y="4074"/>
                    <a:pt x="1034" y="5502"/>
                    <a:pt x="1" y="6901"/>
                  </a:cubicBezTo>
                  <a:cubicBezTo>
                    <a:pt x="882" y="10062"/>
                    <a:pt x="1673" y="13618"/>
                    <a:pt x="2341" y="17539"/>
                  </a:cubicBezTo>
                  <a:cubicBezTo>
                    <a:pt x="5624" y="14530"/>
                    <a:pt x="8299" y="11004"/>
                    <a:pt x="10731" y="7174"/>
                  </a:cubicBezTo>
                  <a:cubicBezTo>
                    <a:pt x="9089" y="4195"/>
                    <a:pt x="7083" y="1733"/>
                    <a:pt x="459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40"/>
            <p:cNvSpPr/>
            <p:nvPr/>
          </p:nvSpPr>
          <p:spPr>
            <a:xfrm>
              <a:off x="11684091" y="5854327"/>
              <a:ext cx="177204" cy="213288"/>
            </a:xfrm>
            <a:custGeom>
              <a:avLst/>
              <a:gdLst/>
              <a:ahLst/>
              <a:cxnLst/>
              <a:rect l="l" t="t" r="r" b="b"/>
              <a:pathLst>
                <a:path w="6718" h="8086" extrusionOk="0">
                  <a:moveTo>
                    <a:pt x="1" y="0"/>
                  </a:moveTo>
                  <a:lnTo>
                    <a:pt x="1" y="0"/>
                  </a:lnTo>
                  <a:cubicBezTo>
                    <a:pt x="852" y="2188"/>
                    <a:pt x="1794" y="4924"/>
                    <a:pt x="2706" y="8085"/>
                  </a:cubicBezTo>
                  <a:cubicBezTo>
                    <a:pt x="3131" y="7477"/>
                    <a:pt x="3496" y="6900"/>
                    <a:pt x="3800" y="6474"/>
                  </a:cubicBezTo>
                  <a:cubicBezTo>
                    <a:pt x="4834" y="5046"/>
                    <a:pt x="5806" y="3556"/>
                    <a:pt x="6718" y="2037"/>
                  </a:cubicBezTo>
                  <a:cubicBezTo>
                    <a:pt x="4742" y="851"/>
                    <a:pt x="2523" y="152"/>
                    <a:pt x="1"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40"/>
            <p:cNvSpPr/>
            <p:nvPr/>
          </p:nvSpPr>
          <p:spPr>
            <a:xfrm>
              <a:off x="11793927" y="6854904"/>
              <a:ext cx="411331" cy="643031"/>
            </a:xfrm>
            <a:custGeom>
              <a:avLst/>
              <a:gdLst/>
              <a:ahLst/>
              <a:cxnLst/>
              <a:rect l="l" t="t" r="r" b="b"/>
              <a:pathLst>
                <a:path w="15594" h="24378" extrusionOk="0">
                  <a:moveTo>
                    <a:pt x="15594" y="1"/>
                  </a:moveTo>
                  <a:cubicBezTo>
                    <a:pt x="12189" y="5381"/>
                    <a:pt x="7569" y="10578"/>
                    <a:pt x="1946" y="13739"/>
                  </a:cubicBezTo>
                  <a:cubicBezTo>
                    <a:pt x="1521" y="17205"/>
                    <a:pt x="852" y="20761"/>
                    <a:pt x="1" y="24378"/>
                  </a:cubicBezTo>
                  <a:cubicBezTo>
                    <a:pt x="396" y="24317"/>
                    <a:pt x="791" y="24256"/>
                    <a:pt x="1186" y="24104"/>
                  </a:cubicBezTo>
                  <a:cubicBezTo>
                    <a:pt x="5107" y="22858"/>
                    <a:pt x="8177" y="20183"/>
                    <a:pt x="10913" y="17205"/>
                  </a:cubicBezTo>
                  <a:cubicBezTo>
                    <a:pt x="12068" y="15928"/>
                    <a:pt x="13284" y="14682"/>
                    <a:pt x="14469" y="13405"/>
                  </a:cubicBezTo>
                  <a:cubicBezTo>
                    <a:pt x="15199" y="9606"/>
                    <a:pt x="15594" y="4955"/>
                    <a:pt x="15594"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40"/>
            <p:cNvSpPr/>
            <p:nvPr/>
          </p:nvSpPr>
          <p:spPr>
            <a:xfrm>
              <a:off x="11834021" y="6147750"/>
              <a:ext cx="339162" cy="601354"/>
            </a:xfrm>
            <a:custGeom>
              <a:avLst/>
              <a:gdLst/>
              <a:ahLst/>
              <a:cxnLst/>
              <a:rect l="l" t="t" r="r" b="b"/>
              <a:pathLst>
                <a:path w="12858" h="22798" extrusionOk="0">
                  <a:moveTo>
                    <a:pt x="8846" y="1"/>
                  </a:moveTo>
                  <a:cubicBezTo>
                    <a:pt x="6444" y="3952"/>
                    <a:pt x="3526" y="7752"/>
                    <a:pt x="1" y="10639"/>
                  </a:cubicBezTo>
                  <a:cubicBezTo>
                    <a:pt x="578" y="14408"/>
                    <a:pt x="1004" y="18481"/>
                    <a:pt x="1186" y="22797"/>
                  </a:cubicBezTo>
                  <a:cubicBezTo>
                    <a:pt x="5563" y="20001"/>
                    <a:pt x="9454" y="16688"/>
                    <a:pt x="12858" y="12858"/>
                  </a:cubicBezTo>
                  <a:cubicBezTo>
                    <a:pt x="12007" y="8208"/>
                    <a:pt x="10700" y="3770"/>
                    <a:pt x="8846"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40"/>
            <p:cNvSpPr/>
            <p:nvPr/>
          </p:nvSpPr>
          <p:spPr>
            <a:xfrm>
              <a:off x="11749033" y="7299075"/>
              <a:ext cx="405712" cy="367228"/>
            </a:xfrm>
            <a:custGeom>
              <a:avLst/>
              <a:gdLst/>
              <a:ahLst/>
              <a:cxnLst/>
              <a:rect l="l" t="t" r="r" b="b"/>
              <a:pathLst>
                <a:path w="15381" h="13922" extrusionOk="0">
                  <a:moveTo>
                    <a:pt x="15381" y="1"/>
                  </a:moveTo>
                  <a:lnTo>
                    <a:pt x="15381" y="1"/>
                  </a:lnTo>
                  <a:cubicBezTo>
                    <a:pt x="13891" y="1399"/>
                    <a:pt x="12402" y="2736"/>
                    <a:pt x="10882" y="3983"/>
                  </a:cubicBezTo>
                  <a:cubicBezTo>
                    <a:pt x="7934" y="6445"/>
                    <a:pt x="4955" y="8025"/>
                    <a:pt x="1429" y="8724"/>
                  </a:cubicBezTo>
                  <a:cubicBezTo>
                    <a:pt x="1004" y="10427"/>
                    <a:pt x="548" y="12159"/>
                    <a:pt x="1" y="13922"/>
                  </a:cubicBezTo>
                  <a:cubicBezTo>
                    <a:pt x="3557" y="13740"/>
                    <a:pt x="11612" y="12068"/>
                    <a:pt x="15198" y="578"/>
                  </a:cubicBezTo>
                  <a:cubicBezTo>
                    <a:pt x="15259" y="396"/>
                    <a:pt x="15320" y="183"/>
                    <a:pt x="15381"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40"/>
            <p:cNvSpPr/>
            <p:nvPr/>
          </p:nvSpPr>
          <p:spPr>
            <a:xfrm>
              <a:off x="11849267" y="6531806"/>
              <a:ext cx="355199" cy="647831"/>
            </a:xfrm>
            <a:custGeom>
              <a:avLst/>
              <a:gdLst/>
              <a:ahLst/>
              <a:cxnLst/>
              <a:rect l="l" t="t" r="r" b="b"/>
              <a:pathLst>
                <a:path w="13466" h="24560" extrusionOk="0">
                  <a:moveTo>
                    <a:pt x="12554" y="0"/>
                  </a:moveTo>
                  <a:cubicBezTo>
                    <a:pt x="9088" y="3739"/>
                    <a:pt x="5076" y="6930"/>
                    <a:pt x="638" y="9575"/>
                  </a:cubicBezTo>
                  <a:cubicBezTo>
                    <a:pt x="790" y="14286"/>
                    <a:pt x="608" y="19332"/>
                    <a:pt x="0" y="24560"/>
                  </a:cubicBezTo>
                  <a:cubicBezTo>
                    <a:pt x="1885" y="23405"/>
                    <a:pt x="3648" y="22098"/>
                    <a:pt x="5259" y="20456"/>
                  </a:cubicBezTo>
                  <a:cubicBezTo>
                    <a:pt x="8359" y="17356"/>
                    <a:pt x="10882" y="13830"/>
                    <a:pt x="13465" y="10304"/>
                  </a:cubicBezTo>
                  <a:cubicBezTo>
                    <a:pt x="13374" y="6900"/>
                    <a:pt x="13101" y="3405"/>
                    <a:pt x="12554"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40"/>
            <p:cNvSpPr/>
            <p:nvPr/>
          </p:nvSpPr>
          <p:spPr>
            <a:xfrm>
              <a:off x="11652016" y="6875742"/>
              <a:ext cx="54549" cy="388092"/>
            </a:xfrm>
            <a:custGeom>
              <a:avLst/>
              <a:gdLst/>
              <a:ahLst/>
              <a:cxnLst/>
              <a:rect l="l" t="t" r="r" b="b"/>
              <a:pathLst>
                <a:path w="2068" h="14713" extrusionOk="0">
                  <a:moveTo>
                    <a:pt x="1" y="62"/>
                  </a:moveTo>
                  <a:cubicBezTo>
                    <a:pt x="1" y="123"/>
                    <a:pt x="1" y="153"/>
                    <a:pt x="1" y="183"/>
                  </a:cubicBezTo>
                  <a:lnTo>
                    <a:pt x="31" y="183"/>
                  </a:lnTo>
                  <a:cubicBezTo>
                    <a:pt x="57" y="190"/>
                    <a:pt x="81" y="198"/>
                    <a:pt x="103" y="208"/>
                  </a:cubicBezTo>
                  <a:lnTo>
                    <a:pt x="103" y="208"/>
                  </a:lnTo>
                  <a:cubicBezTo>
                    <a:pt x="61" y="165"/>
                    <a:pt x="27" y="115"/>
                    <a:pt x="1" y="62"/>
                  </a:cubicBezTo>
                  <a:close/>
                  <a:moveTo>
                    <a:pt x="103" y="208"/>
                  </a:moveTo>
                  <a:cubicBezTo>
                    <a:pt x="136" y="242"/>
                    <a:pt x="174" y="272"/>
                    <a:pt x="215" y="293"/>
                  </a:cubicBezTo>
                  <a:lnTo>
                    <a:pt x="215" y="293"/>
                  </a:lnTo>
                  <a:cubicBezTo>
                    <a:pt x="188" y="259"/>
                    <a:pt x="151" y="230"/>
                    <a:pt x="103" y="208"/>
                  </a:cubicBezTo>
                  <a:close/>
                  <a:moveTo>
                    <a:pt x="1186" y="1"/>
                  </a:moveTo>
                  <a:cubicBezTo>
                    <a:pt x="943" y="123"/>
                    <a:pt x="730" y="214"/>
                    <a:pt x="517" y="305"/>
                  </a:cubicBezTo>
                  <a:cubicBezTo>
                    <a:pt x="467" y="324"/>
                    <a:pt x="420" y="332"/>
                    <a:pt x="375" y="332"/>
                  </a:cubicBezTo>
                  <a:cubicBezTo>
                    <a:pt x="317" y="332"/>
                    <a:pt x="263" y="318"/>
                    <a:pt x="215" y="293"/>
                  </a:cubicBezTo>
                  <a:lnTo>
                    <a:pt x="215" y="293"/>
                  </a:lnTo>
                  <a:cubicBezTo>
                    <a:pt x="345" y="456"/>
                    <a:pt x="248" y="728"/>
                    <a:pt x="62" y="822"/>
                  </a:cubicBezTo>
                  <a:cubicBezTo>
                    <a:pt x="335" y="5351"/>
                    <a:pt x="639" y="9910"/>
                    <a:pt x="943" y="14439"/>
                  </a:cubicBezTo>
                  <a:cubicBezTo>
                    <a:pt x="1034" y="14439"/>
                    <a:pt x="1156" y="14469"/>
                    <a:pt x="1277" y="14500"/>
                  </a:cubicBezTo>
                  <a:cubicBezTo>
                    <a:pt x="1429" y="14500"/>
                    <a:pt x="1490" y="14591"/>
                    <a:pt x="1521" y="14712"/>
                  </a:cubicBezTo>
                  <a:cubicBezTo>
                    <a:pt x="1703" y="14621"/>
                    <a:pt x="1885" y="14530"/>
                    <a:pt x="2068" y="14439"/>
                  </a:cubicBezTo>
                  <a:cubicBezTo>
                    <a:pt x="1764" y="9636"/>
                    <a:pt x="1460" y="4834"/>
                    <a:pt x="1186"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40"/>
            <p:cNvSpPr/>
            <p:nvPr/>
          </p:nvSpPr>
          <p:spPr>
            <a:xfrm>
              <a:off x="11632787" y="6523788"/>
              <a:ext cx="48930" cy="343171"/>
            </a:xfrm>
            <a:custGeom>
              <a:avLst/>
              <a:gdLst/>
              <a:ahLst/>
              <a:cxnLst/>
              <a:rect l="l" t="t" r="r" b="b"/>
              <a:pathLst>
                <a:path w="1855" h="13010" extrusionOk="0">
                  <a:moveTo>
                    <a:pt x="0" y="0"/>
                  </a:moveTo>
                  <a:lnTo>
                    <a:pt x="0" y="0"/>
                  </a:lnTo>
                  <a:cubicBezTo>
                    <a:pt x="183" y="4347"/>
                    <a:pt x="426" y="8693"/>
                    <a:pt x="699" y="13010"/>
                  </a:cubicBezTo>
                  <a:cubicBezTo>
                    <a:pt x="730" y="12949"/>
                    <a:pt x="791" y="12858"/>
                    <a:pt x="882" y="12827"/>
                  </a:cubicBezTo>
                  <a:cubicBezTo>
                    <a:pt x="1216" y="12675"/>
                    <a:pt x="1520" y="12493"/>
                    <a:pt x="1854" y="12341"/>
                  </a:cubicBezTo>
                  <a:cubicBezTo>
                    <a:pt x="1642" y="8572"/>
                    <a:pt x="1429" y="4803"/>
                    <a:pt x="1246" y="1034"/>
                  </a:cubicBezTo>
                  <a:cubicBezTo>
                    <a:pt x="1216" y="760"/>
                    <a:pt x="1216" y="487"/>
                    <a:pt x="1186" y="213"/>
                  </a:cubicBezTo>
                  <a:cubicBezTo>
                    <a:pt x="1034" y="274"/>
                    <a:pt x="912" y="335"/>
                    <a:pt x="760" y="395"/>
                  </a:cubicBezTo>
                  <a:cubicBezTo>
                    <a:pt x="728" y="405"/>
                    <a:pt x="697" y="409"/>
                    <a:pt x="668" y="409"/>
                  </a:cubicBezTo>
                  <a:cubicBezTo>
                    <a:pt x="504" y="409"/>
                    <a:pt x="391" y="272"/>
                    <a:pt x="365" y="92"/>
                  </a:cubicBezTo>
                  <a:cubicBezTo>
                    <a:pt x="243" y="92"/>
                    <a:pt x="122" y="3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40"/>
            <p:cNvSpPr/>
            <p:nvPr/>
          </p:nvSpPr>
          <p:spPr>
            <a:xfrm>
              <a:off x="11601503" y="5854327"/>
              <a:ext cx="61776" cy="660651"/>
            </a:xfrm>
            <a:custGeom>
              <a:avLst/>
              <a:gdLst/>
              <a:ahLst/>
              <a:cxnLst/>
              <a:rect l="l" t="t" r="r" b="b"/>
              <a:pathLst>
                <a:path w="2342" h="25046" extrusionOk="0">
                  <a:moveTo>
                    <a:pt x="913" y="0"/>
                  </a:moveTo>
                  <a:cubicBezTo>
                    <a:pt x="609" y="30"/>
                    <a:pt x="305" y="61"/>
                    <a:pt x="1" y="91"/>
                  </a:cubicBezTo>
                  <a:cubicBezTo>
                    <a:pt x="62" y="4651"/>
                    <a:pt x="305" y="9210"/>
                    <a:pt x="548" y="13739"/>
                  </a:cubicBezTo>
                  <a:cubicBezTo>
                    <a:pt x="761" y="13982"/>
                    <a:pt x="973" y="14225"/>
                    <a:pt x="1217" y="14468"/>
                  </a:cubicBezTo>
                  <a:cubicBezTo>
                    <a:pt x="1426" y="14700"/>
                    <a:pt x="1227" y="14986"/>
                    <a:pt x="986" y="14986"/>
                  </a:cubicBezTo>
                  <a:cubicBezTo>
                    <a:pt x="911" y="14986"/>
                    <a:pt x="833" y="14958"/>
                    <a:pt x="761" y="14894"/>
                  </a:cubicBezTo>
                  <a:cubicBezTo>
                    <a:pt x="700" y="14863"/>
                    <a:pt x="670" y="14803"/>
                    <a:pt x="609" y="14742"/>
                  </a:cubicBezTo>
                  <a:lnTo>
                    <a:pt x="609" y="14742"/>
                  </a:lnTo>
                  <a:cubicBezTo>
                    <a:pt x="761" y="17538"/>
                    <a:pt x="913" y="20304"/>
                    <a:pt x="1065" y="23070"/>
                  </a:cubicBezTo>
                  <a:cubicBezTo>
                    <a:pt x="1065" y="23617"/>
                    <a:pt x="1125" y="24164"/>
                    <a:pt x="1125" y="24712"/>
                  </a:cubicBezTo>
                  <a:cubicBezTo>
                    <a:pt x="1338" y="24772"/>
                    <a:pt x="1521" y="24894"/>
                    <a:pt x="1733" y="24924"/>
                  </a:cubicBezTo>
                  <a:cubicBezTo>
                    <a:pt x="1794" y="24955"/>
                    <a:pt x="1825" y="24985"/>
                    <a:pt x="1855" y="25046"/>
                  </a:cubicBezTo>
                  <a:cubicBezTo>
                    <a:pt x="2037" y="24955"/>
                    <a:pt x="2159" y="24833"/>
                    <a:pt x="2341" y="24742"/>
                  </a:cubicBezTo>
                  <a:cubicBezTo>
                    <a:pt x="2129" y="21095"/>
                    <a:pt x="1946" y="17417"/>
                    <a:pt x="1764" y="13739"/>
                  </a:cubicBezTo>
                  <a:cubicBezTo>
                    <a:pt x="1521" y="13830"/>
                    <a:pt x="1308" y="13891"/>
                    <a:pt x="1065" y="13921"/>
                  </a:cubicBezTo>
                  <a:cubicBezTo>
                    <a:pt x="1044" y="13924"/>
                    <a:pt x="1023" y="13926"/>
                    <a:pt x="1003" y="13926"/>
                  </a:cubicBezTo>
                  <a:cubicBezTo>
                    <a:pt x="625" y="13926"/>
                    <a:pt x="507" y="13397"/>
                    <a:pt x="882" y="13252"/>
                  </a:cubicBezTo>
                  <a:cubicBezTo>
                    <a:pt x="1156" y="13161"/>
                    <a:pt x="1429" y="12979"/>
                    <a:pt x="1703" y="12797"/>
                  </a:cubicBezTo>
                  <a:cubicBezTo>
                    <a:pt x="1521" y="8541"/>
                    <a:pt x="1369" y="4286"/>
                    <a:pt x="130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40"/>
            <p:cNvSpPr/>
            <p:nvPr/>
          </p:nvSpPr>
          <p:spPr>
            <a:xfrm>
              <a:off x="11678473" y="7276628"/>
              <a:ext cx="49748" cy="389675"/>
            </a:xfrm>
            <a:custGeom>
              <a:avLst/>
              <a:gdLst/>
              <a:ahLst/>
              <a:cxnLst/>
              <a:rect l="l" t="t" r="r" b="b"/>
              <a:pathLst>
                <a:path w="1886" h="14773" extrusionOk="0">
                  <a:moveTo>
                    <a:pt x="1095" y="1"/>
                  </a:moveTo>
                  <a:cubicBezTo>
                    <a:pt x="761" y="92"/>
                    <a:pt x="457" y="183"/>
                    <a:pt x="122" y="274"/>
                  </a:cubicBezTo>
                  <a:cubicBezTo>
                    <a:pt x="62" y="274"/>
                    <a:pt x="31" y="274"/>
                    <a:pt x="1" y="244"/>
                  </a:cubicBezTo>
                  <a:lnTo>
                    <a:pt x="1" y="244"/>
                  </a:lnTo>
                  <a:cubicBezTo>
                    <a:pt x="214" y="3527"/>
                    <a:pt x="426" y="6779"/>
                    <a:pt x="639" y="10062"/>
                  </a:cubicBezTo>
                  <a:cubicBezTo>
                    <a:pt x="821" y="10153"/>
                    <a:pt x="852" y="10426"/>
                    <a:pt x="670" y="10578"/>
                  </a:cubicBezTo>
                  <a:cubicBezTo>
                    <a:pt x="730" y="11946"/>
                    <a:pt x="821" y="13344"/>
                    <a:pt x="882" y="14743"/>
                  </a:cubicBezTo>
                  <a:lnTo>
                    <a:pt x="913" y="14743"/>
                  </a:lnTo>
                  <a:cubicBezTo>
                    <a:pt x="913" y="14743"/>
                    <a:pt x="1277" y="14773"/>
                    <a:pt x="1885" y="14773"/>
                  </a:cubicBezTo>
                  <a:cubicBezTo>
                    <a:pt x="1825" y="13162"/>
                    <a:pt x="1764" y="11521"/>
                    <a:pt x="1673" y="9910"/>
                  </a:cubicBezTo>
                  <a:cubicBezTo>
                    <a:pt x="1551" y="9910"/>
                    <a:pt x="1460" y="9910"/>
                    <a:pt x="1369" y="9940"/>
                  </a:cubicBezTo>
                  <a:cubicBezTo>
                    <a:pt x="1125" y="9940"/>
                    <a:pt x="1004" y="9636"/>
                    <a:pt x="1186" y="9484"/>
                  </a:cubicBezTo>
                  <a:cubicBezTo>
                    <a:pt x="1308" y="9363"/>
                    <a:pt x="1460" y="9241"/>
                    <a:pt x="1612" y="9150"/>
                  </a:cubicBezTo>
                  <a:cubicBezTo>
                    <a:pt x="1460" y="6110"/>
                    <a:pt x="1277" y="3040"/>
                    <a:pt x="109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40"/>
            <p:cNvSpPr/>
            <p:nvPr/>
          </p:nvSpPr>
          <p:spPr>
            <a:xfrm>
              <a:off x="11172579" y="6017867"/>
              <a:ext cx="460235" cy="505947"/>
            </a:xfrm>
            <a:custGeom>
              <a:avLst/>
              <a:gdLst/>
              <a:ahLst/>
              <a:cxnLst/>
              <a:rect l="l" t="t" r="r" b="b"/>
              <a:pathLst>
                <a:path w="17448" h="19181" extrusionOk="0">
                  <a:moveTo>
                    <a:pt x="730" y="1"/>
                  </a:moveTo>
                  <a:cubicBezTo>
                    <a:pt x="486" y="244"/>
                    <a:pt x="243" y="487"/>
                    <a:pt x="0" y="730"/>
                  </a:cubicBezTo>
                  <a:cubicBezTo>
                    <a:pt x="2037" y="4074"/>
                    <a:pt x="4377" y="7235"/>
                    <a:pt x="6961" y="10214"/>
                  </a:cubicBezTo>
                  <a:cubicBezTo>
                    <a:pt x="9453" y="13040"/>
                    <a:pt x="13435" y="18177"/>
                    <a:pt x="17447" y="19180"/>
                  </a:cubicBezTo>
                  <a:cubicBezTo>
                    <a:pt x="17417" y="18968"/>
                    <a:pt x="17417" y="18724"/>
                    <a:pt x="17386" y="18512"/>
                  </a:cubicBezTo>
                  <a:cubicBezTo>
                    <a:pt x="13678" y="17113"/>
                    <a:pt x="10061" y="12341"/>
                    <a:pt x="7599" y="9575"/>
                  </a:cubicBezTo>
                  <a:cubicBezTo>
                    <a:pt x="4985" y="6627"/>
                    <a:pt x="2705" y="3375"/>
                    <a:pt x="73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40"/>
            <p:cNvSpPr/>
            <p:nvPr/>
          </p:nvSpPr>
          <p:spPr>
            <a:xfrm>
              <a:off x="11631178" y="6506141"/>
              <a:ext cx="19256" cy="20865"/>
            </a:xfrm>
            <a:custGeom>
              <a:avLst/>
              <a:gdLst/>
              <a:ahLst/>
              <a:cxnLst/>
              <a:rect l="l" t="t" r="r" b="b"/>
              <a:pathLst>
                <a:path w="730" h="791" extrusionOk="0">
                  <a:moveTo>
                    <a:pt x="0" y="1"/>
                  </a:moveTo>
                  <a:lnTo>
                    <a:pt x="0" y="1"/>
                  </a:lnTo>
                  <a:cubicBezTo>
                    <a:pt x="31" y="213"/>
                    <a:pt x="31" y="457"/>
                    <a:pt x="61" y="669"/>
                  </a:cubicBezTo>
                  <a:cubicBezTo>
                    <a:pt x="183" y="700"/>
                    <a:pt x="304" y="761"/>
                    <a:pt x="426" y="791"/>
                  </a:cubicBezTo>
                  <a:cubicBezTo>
                    <a:pt x="396" y="639"/>
                    <a:pt x="426" y="517"/>
                    <a:pt x="578" y="426"/>
                  </a:cubicBezTo>
                  <a:cubicBezTo>
                    <a:pt x="639" y="396"/>
                    <a:pt x="669" y="365"/>
                    <a:pt x="730" y="335"/>
                  </a:cubicBezTo>
                  <a:cubicBezTo>
                    <a:pt x="700" y="274"/>
                    <a:pt x="669" y="244"/>
                    <a:pt x="608" y="213"/>
                  </a:cubicBezTo>
                  <a:cubicBezTo>
                    <a:pt x="396" y="183"/>
                    <a:pt x="213" y="6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40"/>
            <p:cNvSpPr/>
            <p:nvPr/>
          </p:nvSpPr>
          <p:spPr>
            <a:xfrm>
              <a:off x="11025049" y="6393905"/>
              <a:ext cx="628602" cy="504654"/>
            </a:xfrm>
            <a:custGeom>
              <a:avLst/>
              <a:gdLst/>
              <a:ahLst/>
              <a:cxnLst/>
              <a:rect l="l" t="t" r="r" b="b"/>
              <a:pathLst>
                <a:path w="23831" h="19132" extrusionOk="0">
                  <a:moveTo>
                    <a:pt x="152" y="0"/>
                  </a:moveTo>
                  <a:cubicBezTo>
                    <a:pt x="92" y="547"/>
                    <a:pt x="31" y="1064"/>
                    <a:pt x="0" y="1642"/>
                  </a:cubicBezTo>
                  <a:cubicBezTo>
                    <a:pt x="6444" y="9301"/>
                    <a:pt x="13922" y="17265"/>
                    <a:pt x="23618" y="19119"/>
                  </a:cubicBezTo>
                  <a:cubicBezTo>
                    <a:pt x="23644" y="19128"/>
                    <a:pt x="23669" y="19132"/>
                    <a:pt x="23691" y="19132"/>
                  </a:cubicBezTo>
                  <a:cubicBezTo>
                    <a:pt x="23745" y="19132"/>
                    <a:pt x="23788" y="19110"/>
                    <a:pt x="23831" y="19089"/>
                  </a:cubicBezTo>
                  <a:cubicBezTo>
                    <a:pt x="23800" y="18876"/>
                    <a:pt x="23800" y="18663"/>
                    <a:pt x="23770" y="18450"/>
                  </a:cubicBezTo>
                  <a:cubicBezTo>
                    <a:pt x="13496" y="16292"/>
                    <a:pt x="6931" y="7630"/>
                    <a:pt x="15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40"/>
            <p:cNvSpPr/>
            <p:nvPr/>
          </p:nvSpPr>
          <p:spPr>
            <a:xfrm>
              <a:off x="11652834" y="6880570"/>
              <a:ext cx="9628" cy="16855"/>
            </a:xfrm>
            <a:custGeom>
              <a:avLst/>
              <a:gdLst/>
              <a:ahLst/>
              <a:cxnLst/>
              <a:rect l="l" t="t" r="r" b="b"/>
              <a:pathLst>
                <a:path w="365" h="639" extrusionOk="0">
                  <a:moveTo>
                    <a:pt x="0" y="0"/>
                  </a:moveTo>
                  <a:cubicBezTo>
                    <a:pt x="0" y="213"/>
                    <a:pt x="0" y="426"/>
                    <a:pt x="31" y="639"/>
                  </a:cubicBezTo>
                  <a:cubicBezTo>
                    <a:pt x="304" y="517"/>
                    <a:pt x="365" y="92"/>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0"/>
            <p:cNvSpPr/>
            <p:nvPr/>
          </p:nvSpPr>
          <p:spPr>
            <a:xfrm>
              <a:off x="11035469" y="6812410"/>
              <a:ext cx="642239" cy="460235"/>
            </a:xfrm>
            <a:custGeom>
              <a:avLst/>
              <a:gdLst/>
              <a:ahLst/>
              <a:cxnLst/>
              <a:rect l="l" t="t" r="r" b="b"/>
              <a:pathLst>
                <a:path w="24348" h="17448" extrusionOk="0">
                  <a:moveTo>
                    <a:pt x="0" y="1"/>
                  </a:moveTo>
                  <a:lnTo>
                    <a:pt x="0" y="1"/>
                  </a:lnTo>
                  <a:cubicBezTo>
                    <a:pt x="61" y="700"/>
                    <a:pt x="152" y="1369"/>
                    <a:pt x="244" y="2068"/>
                  </a:cubicBezTo>
                  <a:cubicBezTo>
                    <a:pt x="6627" y="9636"/>
                    <a:pt x="14803" y="17417"/>
                    <a:pt x="24226" y="17448"/>
                  </a:cubicBezTo>
                  <a:cubicBezTo>
                    <a:pt x="24256" y="17448"/>
                    <a:pt x="24256" y="17417"/>
                    <a:pt x="24287" y="17387"/>
                  </a:cubicBezTo>
                  <a:cubicBezTo>
                    <a:pt x="24317" y="17387"/>
                    <a:pt x="24317" y="17387"/>
                    <a:pt x="24347" y="17357"/>
                  </a:cubicBezTo>
                  <a:cubicBezTo>
                    <a:pt x="24347" y="17205"/>
                    <a:pt x="24317" y="17022"/>
                    <a:pt x="24317" y="16840"/>
                  </a:cubicBezTo>
                  <a:cubicBezTo>
                    <a:pt x="14317" y="15806"/>
                    <a:pt x="6475" y="781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40"/>
            <p:cNvSpPr/>
            <p:nvPr/>
          </p:nvSpPr>
          <p:spPr>
            <a:xfrm>
              <a:off x="11676890" y="7256581"/>
              <a:ext cx="15246" cy="13664"/>
            </a:xfrm>
            <a:custGeom>
              <a:avLst/>
              <a:gdLst/>
              <a:ahLst/>
              <a:cxnLst/>
              <a:rect l="l" t="t" r="r" b="b"/>
              <a:pathLst>
                <a:path w="578" h="518" extrusionOk="0">
                  <a:moveTo>
                    <a:pt x="0" y="1"/>
                  </a:moveTo>
                  <a:cubicBezTo>
                    <a:pt x="0" y="183"/>
                    <a:pt x="30" y="335"/>
                    <a:pt x="30" y="518"/>
                  </a:cubicBezTo>
                  <a:cubicBezTo>
                    <a:pt x="213" y="426"/>
                    <a:pt x="395" y="366"/>
                    <a:pt x="578" y="274"/>
                  </a:cubicBezTo>
                  <a:cubicBezTo>
                    <a:pt x="547" y="153"/>
                    <a:pt x="486" y="62"/>
                    <a:pt x="334" y="31"/>
                  </a:cubicBezTo>
                  <a:cubicBezTo>
                    <a:pt x="213" y="31"/>
                    <a:pt x="122" y="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40"/>
            <p:cNvSpPr/>
            <p:nvPr/>
          </p:nvSpPr>
          <p:spPr>
            <a:xfrm>
              <a:off x="11187799" y="7340778"/>
              <a:ext cx="508347" cy="228904"/>
            </a:xfrm>
            <a:custGeom>
              <a:avLst/>
              <a:gdLst/>
              <a:ahLst/>
              <a:cxnLst/>
              <a:rect l="l" t="t" r="r" b="b"/>
              <a:pathLst>
                <a:path w="19272" h="8678" extrusionOk="0">
                  <a:moveTo>
                    <a:pt x="1" y="0"/>
                  </a:moveTo>
                  <a:cubicBezTo>
                    <a:pt x="609" y="973"/>
                    <a:pt x="1277" y="1855"/>
                    <a:pt x="1976" y="2675"/>
                  </a:cubicBezTo>
                  <a:cubicBezTo>
                    <a:pt x="5699" y="5574"/>
                    <a:pt x="11045" y="8677"/>
                    <a:pt x="16021" y="8677"/>
                  </a:cubicBezTo>
                  <a:cubicBezTo>
                    <a:pt x="17098" y="8677"/>
                    <a:pt x="18158" y="8532"/>
                    <a:pt x="19180" y="8207"/>
                  </a:cubicBezTo>
                  <a:cubicBezTo>
                    <a:pt x="19211" y="8207"/>
                    <a:pt x="19241" y="8146"/>
                    <a:pt x="19272" y="8146"/>
                  </a:cubicBezTo>
                  <a:cubicBezTo>
                    <a:pt x="19241" y="7964"/>
                    <a:pt x="19241" y="7782"/>
                    <a:pt x="19241" y="7630"/>
                  </a:cubicBezTo>
                  <a:cubicBezTo>
                    <a:pt x="19180" y="7569"/>
                    <a:pt x="19089" y="7569"/>
                    <a:pt x="18998" y="7569"/>
                  </a:cubicBezTo>
                  <a:cubicBezTo>
                    <a:pt x="18028" y="7763"/>
                    <a:pt x="17064" y="7855"/>
                    <a:pt x="16108" y="7855"/>
                  </a:cubicBezTo>
                  <a:cubicBezTo>
                    <a:pt x="10317" y="7855"/>
                    <a:pt x="4801" y="4487"/>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40"/>
            <p:cNvSpPr/>
            <p:nvPr/>
          </p:nvSpPr>
          <p:spPr>
            <a:xfrm>
              <a:off x="11695328" y="7542012"/>
              <a:ext cx="5618" cy="13664"/>
            </a:xfrm>
            <a:custGeom>
              <a:avLst/>
              <a:gdLst/>
              <a:ahLst/>
              <a:cxnLst/>
              <a:rect l="l" t="t" r="r" b="b"/>
              <a:pathLst>
                <a:path w="213" h="518" extrusionOk="0">
                  <a:moveTo>
                    <a:pt x="0" y="1"/>
                  </a:moveTo>
                  <a:cubicBezTo>
                    <a:pt x="0" y="153"/>
                    <a:pt x="0" y="335"/>
                    <a:pt x="31" y="517"/>
                  </a:cubicBezTo>
                  <a:cubicBezTo>
                    <a:pt x="213" y="365"/>
                    <a:pt x="182" y="9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40"/>
            <p:cNvSpPr/>
            <p:nvPr/>
          </p:nvSpPr>
          <p:spPr>
            <a:xfrm>
              <a:off x="11373021" y="5896003"/>
              <a:ext cx="244546" cy="347181"/>
            </a:xfrm>
            <a:custGeom>
              <a:avLst/>
              <a:gdLst/>
              <a:ahLst/>
              <a:cxnLst/>
              <a:rect l="l" t="t" r="r" b="b"/>
              <a:pathLst>
                <a:path w="9271" h="13162" extrusionOk="0">
                  <a:moveTo>
                    <a:pt x="1034" y="1"/>
                  </a:moveTo>
                  <a:cubicBezTo>
                    <a:pt x="699" y="122"/>
                    <a:pt x="334" y="213"/>
                    <a:pt x="0" y="365"/>
                  </a:cubicBezTo>
                  <a:cubicBezTo>
                    <a:pt x="2310" y="5107"/>
                    <a:pt x="5350" y="9484"/>
                    <a:pt x="9271" y="13162"/>
                  </a:cubicBezTo>
                  <a:cubicBezTo>
                    <a:pt x="9240" y="12828"/>
                    <a:pt x="9240" y="12493"/>
                    <a:pt x="9210" y="12159"/>
                  </a:cubicBezTo>
                  <a:cubicBezTo>
                    <a:pt x="5775" y="8451"/>
                    <a:pt x="3131" y="4378"/>
                    <a:pt x="103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0"/>
            <p:cNvSpPr/>
            <p:nvPr/>
          </p:nvSpPr>
          <p:spPr>
            <a:xfrm>
              <a:off x="11615932" y="6216701"/>
              <a:ext cx="23186" cy="32919"/>
            </a:xfrm>
            <a:custGeom>
              <a:avLst/>
              <a:gdLst/>
              <a:ahLst/>
              <a:cxnLst/>
              <a:rect l="l" t="t" r="r" b="b"/>
              <a:pathLst>
                <a:path w="879" h="1248" extrusionOk="0">
                  <a:moveTo>
                    <a:pt x="1" y="1"/>
                  </a:moveTo>
                  <a:lnTo>
                    <a:pt x="1" y="1"/>
                  </a:lnTo>
                  <a:cubicBezTo>
                    <a:pt x="31" y="335"/>
                    <a:pt x="31" y="670"/>
                    <a:pt x="62" y="1004"/>
                  </a:cubicBezTo>
                  <a:cubicBezTo>
                    <a:pt x="123" y="1065"/>
                    <a:pt x="153" y="1125"/>
                    <a:pt x="214" y="1156"/>
                  </a:cubicBezTo>
                  <a:cubicBezTo>
                    <a:pt x="286" y="1220"/>
                    <a:pt x="364" y="1248"/>
                    <a:pt x="439" y="1248"/>
                  </a:cubicBezTo>
                  <a:cubicBezTo>
                    <a:pt x="680" y="1248"/>
                    <a:pt x="879" y="962"/>
                    <a:pt x="670" y="730"/>
                  </a:cubicBezTo>
                  <a:cubicBezTo>
                    <a:pt x="426" y="487"/>
                    <a:pt x="214" y="24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40"/>
            <p:cNvSpPr/>
            <p:nvPr/>
          </p:nvSpPr>
          <p:spPr>
            <a:xfrm>
              <a:off x="11646398" y="6067589"/>
              <a:ext cx="119490" cy="149138"/>
            </a:xfrm>
            <a:custGeom>
              <a:avLst/>
              <a:gdLst/>
              <a:ahLst/>
              <a:cxnLst/>
              <a:rect l="l" t="t" r="r" b="b"/>
              <a:pathLst>
                <a:path w="4530" h="5654" extrusionOk="0">
                  <a:moveTo>
                    <a:pt x="4135" y="0"/>
                  </a:moveTo>
                  <a:cubicBezTo>
                    <a:pt x="2980" y="1672"/>
                    <a:pt x="1460" y="3708"/>
                    <a:pt x="1" y="4712"/>
                  </a:cubicBezTo>
                  <a:cubicBezTo>
                    <a:pt x="31" y="5046"/>
                    <a:pt x="31" y="5350"/>
                    <a:pt x="62" y="5654"/>
                  </a:cubicBezTo>
                  <a:cubicBezTo>
                    <a:pt x="1673" y="5076"/>
                    <a:pt x="3223" y="3313"/>
                    <a:pt x="4530" y="1490"/>
                  </a:cubicBezTo>
                  <a:cubicBezTo>
                    <a:pt x="4408" y="1003"/>
                    <a:pt x="4256" y="487"/>
                    <a:pt x="41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40"/>
            <p:cNvSpPr/>
            <p:nvPr/>
          </p:nvSpPr>
          <p:spPr>
            <a:xfrm>
              <a:off x="11755442" y="5908031"/>
              <a:ext cx="131518" cy="198860"/>
            </a:xfrm>
            <a:custGeom>
              <a:avLst/>
              <a:gdLst/>
              <a:ahLst/>
              <a:cxnLst/>
              <a:rect l="l" t="t" r="r" b="b"/>
              <a:pathLst>
                <a:path w="4986" h="7539" extrusionOk="0">
                  <a:moveTo>
                    <a:pt x="3983" y="1"/>
                  </a:moveTo>
                  <a:cubicBezTo>
                    <a:pt x="3071" y="1520"/>
                    <a:pt x="2129" y="3010"/>
                    <a:pt x="1095" y="4438"/>
                  </a:cubicBezTo>
                  <a:cubicBezTo>
                    <a:pt x="791" y="4864"/>
                    <a:pt x="426" y="5441"/>
                    <a:pt x="1" y="6049"/>
                  </a:cubicBezTo>
                  <a:cubicBezTo>
                    <a:pt x="122" y="6536"/>
                    <a:pt x="274" y="7052"/>
                    <a:pt x="396" y="7539"/>
                  </a:cubicBezTo>
                  <a:cubicBezTo>
                    <a:pt x="1429" y="6140"/>
                    <a:pt x="2311" y="4712"/>
                    <a:pt x="3010" y="3709"/>
                  </a:cubicBezTo>
                  <a:cubicBezTo>
                    <a:pt x="3709" y="2736"/>
                    <a:pt x="4347" y="1672"/>
                    <a:pt x="4986" y="639"/>
                  </a:cubicBezTo>
                  <a:cubicBezTo>
                    <a:pt x="4651" y="426"/>
                    <a:pt x="4347" y="183"/>
                    <a:pt x="398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40"/>
            <p:cNvSpPr/>
            <p:nvPr/>
          </p:nvSpPr>
          <p:spPr>
            <a:xfrm>
              <a:off x="11614930" y="6191853"/>
              <a:ext cx="33104" cy="29807"/>
            </a:xfrm>
            <a:custGeom>
              <a:avLst/>
              <a:gdLst/>
              <a:ahLst/>
              <a:cxnLst/>
              <a:rect l="l" t="t" r="r" b="b"/>
              <a:pathLst>
                <a:path w="1255" h="1130" extrusionOk="0">
                  <a:moveTo>
                    <a:pt x="1194" y="1"/>
                  </a:moveTo>
                  <a:cubicBezTo>
                    <a:pt x="920" y="213"/>
                    <a:pt x="647" y="365"/>
                    <a:pt x="404" y="456"/>
                  </a:cubicBezTo>
                  <a:cubicBezTo>
                    <a:pt x="0" y="629"/>
                    <a:pt x="116" y="1130"/>
                    <a:pt x="517" y="1130"/>
                  </a:cubicBezTo>
                  <a:cubicBezTo>
                    <a:pt x="539" y="1130"/>
                    <a:pt x="562" y="1128"/>
                    <a:pt x="586" y="1125"/>
                  </a:cubicBezTo>
                  <a:cubicBezTo>
                    <a:pt x="799" y="1095"/>
                    <a:pt x="1012" y="1034"/>
                    <a:pt x="1255" y="943"/>
                  </a:cubicBezTo>
                  <a:cubicBezTo>
                    <a:pt x="1224" y="639"/>
                    <a:pt x="1224" y="305"/>
                    <a:pt x="119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40"/>
            <p:cNvSpPr/>
            <p:nvPr/>
          </p:nvSpPr>
          <p:spPr>
            <a:xfrm>
              <a:off x="11663253" y="6387495"/>
              <a:ext cx="170794" cy="141937"/>
            </a:xfrm>
            <a:custGeom>
              <a:avLst/>
              <a:gdLst/>
              <a:ahLst/>
              <a:cxnLst/>
              <a:rect l="l" t="t" r="r" b="b"/>
              <a:pathLst>
                <a:path w="6475" h="5381" extrusionOk="0">
                  <a:moveTo>
                    <a:pt x="6231" y="0"/>
                  </a:moveTo>
                  <a:cubicBezTo>
                    <a:pt x="4377" y="1702"/>
                    <a:pt x="2310" y="3222"/>
                    <a:pt x="0" y="4529"/>
                  </a:cubicBezTo>
                  <a:cubicBezTo>
                    <a:pt x="0" y="4803"/>
                    <a:pt x="31" y="5107"/>
                    <a:pt x="31" y="5380"/>
                  </a:cubicBezTo>
                  <a:cubicBezTo>
                    <a:pt x="2371" y="4468"/>
                    <a:pt x="4529" y="3161"/>
                    <a:pt x="6475" y="1550"/>
                  </a:cubicBezTo>
                  <a:cubicBezTo>
                    <a:pt x="6414" y="1034"/>
                    <a:pt x="6323" y="517"/>
                    <a:pt x="623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40"/>
            <p:cNvSpPr/>
            <p:nvPr/>
          </p:nvSpPr>
          <p:spPr>
            <a:xfrm>
              <a:off x="11827611" y="6114092"/>
              <a:ext cx="239745" cy="314314"/>
            </a:xfrm>
            <a:custGeom>
              <a:avLst/>
              <a:gdLst/>
              <a:ahLst/>
              <a:cxnLst/>
              <a:rect l="l" t="t" r="r" b="b"/>
              <a:pathLst>
                <a:path w="9089" h="11916" extrusionOk="0">
                  <a:moveTo>
                    <a:pt x="8390" y="0"/>
                  </a:moveTo>
                  <a:cubicBezTo>
                    <a:pt x="5958" y="3830"/>
                    <a:pt x="3283" y="7356"/>
                    <a:pt x="0" y="10365"/>
                  </a:cubicBezTo>
                  <a:cubicBezTo>
                    <a:pt x="92" y="10882"/>
                    <a:pt x="183" y="11399"/>
                    <a:pt x="244" y="11915"/>
                  </a:cubicBezTo>
                  <a:cubicBezTo>
                    <a:pt x="3769" y="9028"/>
                    <a:pt x="6687" y="5228"/>
                    <a:pt x="9089" y="1277"/>
                  </a:cubicBezTo>
                  <a:cubicBezTo>
                    <a:pt x="8846" y="851"/>
                    <a:pt x="8633" y="395"/>
                    <a:pt x="839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40"/>
            <p:cNvSpPr/>
            <p:nvPr/>
          </p:nvSpPr>
          <p:spPr>
            <a:xfrm>
              <a:off x="11642415" y="6506959"/>
              <a:ext cx="21656" cy="27644"/>
            </a:xfrm>
            <a:custGeom>
              <a:avLst/>
              <a:gdLst/>
              <a:ahLst/>
              <a:cxnLst/>
              <a:rect l="l" t="t" r="r" b="b"/>
              <a:pathLst>
                <a:path w="821" h="1048" extrusionOk="0">
                  <a:moveTo>
                    <a:pt x="790" y="0"/>
                  </a:moveTo>
                  <a:cubicBezTo>
                    <a:pt x="608" y="91"/>
                    <a:pt x="486" y="213"/>
                    <a:pt x="304" y="304"/>
                  </a:cubicBezTo>
                  <a:cubicBezTo>
                    <a:pt x="449" y="478"/>
                    <a:pt x="318" y="762"/>
                    <a:pt x="68" y="762"/>
                  </a:cubicBezTo>
                  <a:cubicBezTo>
                    <a:pt x="56" y="762"/>
                    <a:pt x="43" y="761"/>
                    <a:pt x="30" y="760"/>
                  </a:cubicBezTo>
                  <a:lnTo>
                    <a:pt x="0" y="760"/>
                  </a:lnTo>
                  <a:cubicBezTo>
                    <a:pt x="26" y="914"/>
                    <a:pt x="139" y="1047"/>
                    <a:pt x="302" y="1047"/>
                  </a:cubicBezTo>
                  <a:cubicBezTo>
                    <a:pt x="332" y="1047"/>
                    <a:pt x="363" y="1043"/>
                    <a:pt x="395" y="1033"/>
                  </a:cubicBezTo>
                  <a:cubicBezTo>
                    <a:pt x="547" y="973"/>
                    <a:pt x="699" y="912"/>
                    <a:pt x="821" y="851"/>
                  </a:cubicBezTo>
                  <a:cubicBezTo>
                    <a:pt x="821" y="578"/>
                    <a:pt x="790" y="304"/>
                    <a:pt x="79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40"/>
            <p:cNvSpPr/>
            <p:nvPr/>
          </p:nvSpPr>
          <p:spPr>
            <a:xfrm>
              <a:off x="11641597" y="6514951"/>
              <a:ext cx="12661" cy="12107"/>
            </a:xfrm>
            <a:custGeom>
              <a:avLst/>
              <a:gdLst/>
              <a:ahLst/>
              <a:cxnLst/>
              <a:rect l="l" t="t" r="r" b="b"/>
              <a:pathLst>
                <a:path w="480" h="459" extrusionOk="0">
                  <a:moveTo>
                    <a:pt x="335" y="1"/>
                  </a:moveTo>
                  <a:cubicBezTo>
                    <a:pt x="274" y="31"/>
                    <a:pt x="244" y="62"/>
                    <a:pt x="183" y="92"/>
                  </a:cubicBezTo>
                  <a:cubicBezTo>
                    <a:pt x="31" y="183"/>
                    <a:pt x="1" y="305"/>
                    <a:pt x="31" y="427"/>
                  </a:cubicBezTo>
                  <a:cubicBezTo>
                    <a:pt x="31" y="457"/>
                    <a:pt x="61" y="457"/>
                    <a:pt x="61" y="457"/>
                  </a:cubicBezTo>
                  <a:cubicBezTo>
                    <a:pt x="74" y="458"/>
                    <a:pt x="87" y="459"/>
                    <a:pt x="99" y="459"/>
                  </a:cubicBezTo>
                  <a:cubicBezTo>
                    <a:pt x="349" y="459"/>
                    <a:pt x="480" y="175"/>
                    <a:pt x="3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40"/>
            <p:cNvSpPr/>
            <p:nvPr/>
          </p:nvSpPr>
          <p:spPr>
            <a:xfrm>
              <a:off x="11650407" y="6866932"/>
              <a:ext cx="1635" cy="10445"/>
            </a:xfrm>
            <a:custGeom>
              <a:avLst/>
              <a:gdLst/>
              <a:ahLst/>
              <a:cxnLst/>
              <a:rect l="l" t="t" r="r" b="b"/>
              <a:pathLst>
                <a:path w="62" h="396" extrusionOk="0">
                  <a:moveTo>
                    <a:pt x="31" y="1"/>
                  </a:moveTo>
                  <a:cubicBezTo>
                    <a:pt x="1" y="153"/>
                    <a:pt x="1" y="274"/>
                    <a:pt x="62" y="396"/>
                  </a:cubicBezTo>
                  <a:cubicBezTo>
                    <a:pt x="62" y="274"/>
                    <a:pt x="62" y="153"/>
                    <a:pt x="3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40"/>
            <p:cNvSpPr/>
            <p:nvPr/>
          </p:nvSpPr>
          <p:spPr>
            <a:xfrm>
              <a:off x="11681691" y="6749078"/>
              <a:ext cx="184431" cy="126691"/>
            </a:xfrm>
            <a:custGeom>
              <a:avLst/>
              <a:gdLst/>
              <a:ahLst/>
              <a:cxnLst/>
              <a:rect l="l" t="t" r="r" b="b"/>
              <a:pathLst>
                <a:path w="6992" h="4803" extrusionOk="0">
                  <a:moveTo>
                    <a:pt x="6961" y="0"/>
                  </a:moveTo>
                  <a:cubicBezTo>
                    <a:pt x="4773" y="1399"/>
                    <a:pt x="2432" y="2675"/>
                    <a:pt x="0" y="3800"/>
                  </a:cubicBezTo>
                  <a:cubicBezTo>
                    <a:pt x="31" y="4134"/>
                    <a:pt x="31" y="4469"/>
                    <a:pt x="61" y="4803"/>
                  </a:cubicBezTo>
                  <a:cubicBezTo>
                    <a:pt x="2462" y="3800"/>
                    <a:pt x="4803" y="2645"/>
                    <a:pt x="6991" y="1307"/>
                  </a:cubicBezTo>
                  <a:cubicBezTo>
                    <a:pt x="6991" y="882"/>
                    <a:pt x="6961" y="456"/>
                    <a:pt x="69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0"/>
            <p:cNvSpPr/>
            <p:nvPr/>
          </p:nvSpPr>
          <p:spPr>
            <a:xfrm>
              <a:off x="11865305" y="6486912"/>
              <a:ext cx="315106" cy="297459"/>
            </a:xfrm>
            <a:custGeom>
              <a:avLst/>
              <a:gdLst/>
              <a:ahLst/>
              <a:cxnLst/>
              <a:rect l="l" t="t" r="r" b="b"/>
              <a:pathLst>
                <a:path w="11946" h="11277" extrusionOk="0">
                  <a:moveTo>
                    <a:pt x="11672" y="0"/>
                  </a:moveTo>
                  <a:cubicBezTo>
                    <a:pt x="8268" y="3830"/>
                    <a:pt x="4377" y="7143"/>
                    <a:pt x="0" y="9939"/>
                  </a:cubicBezTo>
                  <a:cubicBezTo>
                    <a:pt x="0" y="10395"/>
                    <a:pt x="30" y="10821"/>
                    <a:pt x="30" y="11277"/>
                  </a:cubicBezTo>
                  <a:cubicBezTo>
                    <a:pt x="4468" y="8632"/>
                    <a:pt x="8450" y="5441"/>
                    <a:pt x="11946" y="1702"/>
                  </a:cubicBezTo>
                  <a:cubicBezTo>
                    <a:pt x="11854" y="1125"/>
                    <a:pt x="11763" y="578"/>
                    <a:pt x="1167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40"/>
            <p:cNvSpPr/>
            <p:nvPr/>
          </p:nvSpPr>
          <p:spPr>
            <a:xfrm>
              <a:off x="11651225" y="6849286"/>
              <a:ext cx="32101" cy="35319"/>
            </a:xfrm>
            <a:custGeom>
              <a:avLst/>
              <a:gdLst/>
              <a:ahLst/>
              <a:cxnLst/>
              <a:rect l="l" t="t" r="r" b="b"/>
              <a:pathLst>
                <a:path w="1217" h="1339" extrusionOk="0">
                  <a:moveTo>
                    <a:pt x="1155" y="1"/>
                  </a:moveTo>
                  <a:cubicBezTo>
                    <a:pt x="821" y="153"/>
                    <a:pt x="517" y="335"/>
                    <a:pt x="183" y="487"/>
                  </a:cubicBezTo>
                  <a:cubicBezTo>
                    <a:pt x="92" y="518"/>
                    <a:pt x="61" y="609"/>
                    <a:pt x="0" y="670"/>
                  </a:cubicBezTo>
                  <a:cubicBezTo>
                    <a:pt x="31" y="822"/>
                    <a:pt x="31" y="943"/>
                    <a:pt x="31" y="1065"/>
                  </a:cubicBezTo>
                  <a:cubicBezTo>
                    <a:pt x="101" y="1229"/>
                    <a:pt x="225" y="1339"/>
                    <a:pt x="390" y="1339"/>
                  </a:cubicBezTo>
                  <a:cubicBezTo>
                    <a:pt x="439" y="1339"/>
                    <a:pt x="492" y="1329"/>
                    <a:pt x="547" y="1308"/>
                  </a:cubicBezTo>
                  <a:cubicBezTo>
                    <a:pt x="760" y="1217"/>
                    <a:pt x="1003" y="1126"/>
                    <a:pt x="1216" y="1004"/>
                  </a:cubicBezTo>
                  <a:cubicBezTo>
                    <a:pt x="1186" y="670"/>
                    <a:pt x="1186" y="335"/>
                    <a:pt x="115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40"/>
            <p:cNvSpPr/>
            <p:nvPr/>
          </p:nvSpPr>
          <p:spPr>
            <a:xfrm>
              <a:off x="11671272" y="7272618"/>
              <a:ext cx="7227" cy="10445"/>
            </a:xfrm>
            <a:custGeom>
              <a:avLst/>
              <a:gdLst/>
              <a:ahLst/>
              <a:cxnLst/>
              <a:rect l="l" t="t" r="r" b="b"/>
              <a:pathLst>
                <a:path w="274" h="396" extrusionOk="0">
                  <a:moveTo>
                    <a:pt x="122" y="1"/>
                  </a:moveTo>
                  <a:cubicBezTo>
                    <a:pt x="0" y="153"/>
                    <a:pt x="91" y="366"/>
                    <a:pt x="274" y="396"/>
                  </a:cubicBezTo>
                  <a:cubicBezTo>
                    <a:pt x="274" y="274"/>
                    <a:pt x="243" y="153"/>
                    <a:pt x="2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40"/>
            <p:cNvSpPr/>
            <p:nvPr/>
          </p:nvSpPr>
          <p:spPr>
            <a:xfrm>
              <a:off x="11706539" y="7179611"/>
              <a:ext cx="142729" cy="97043"/>
            </a:xfrm>
            <a:custGeom>
              <a:avLst/>
              <a:gdLst/>
              <a:ahLst/>
              <a:cxnLst/>
              <a:rect l="l" t="t" r="r" b="b"/>
              <a:pathLst>
                <a:path w="5411" h="3679" extrusionOk="0">
                  <a:moveTo>
                    <a:pt x="5411" y="1"/>
                  </a:moveTo>
                  <a:lnTo>
                    <a:pt x="5411" y="1"/>
                  </a:lnTo>
                  <a:cubicBezTo>
                    <a:pt x="3679" y="1095"/>
                    <a:pt x="1855" y="2007"/>
                    <a:pt x="1" y="2919"/>
                  </a:cubicBezTo>
                  <a:cubicBezTo>
                    <a:pt x="1" y="3162"/>
                    <a:pt x="1" y="3405"/>
                    <a:pt x="31" y="3679"/>
                  </a:cubicBezTo>
                  <a:cubicBezTo>
                    <a:pt x="1855" y="3132"/>
                    <a:pt x="3618" y="2372"/>
                    <a:pt x="5259" y="1429"/>
                  </a:cubicBezTo>
                  <a:cubicBezTo>
                    <a:pt x="5320" y="943"/>
                    <a:pt x="5350" y="487"/>
                    <a:pt x="541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40"/>
            <p:cNvSpPr/>
            <p:nvPr/>
          </p:nvSpPr>
          <p:spPr>
            <a:xfrm>
              <a:off x="11845258" y="6803600"/>
              <a:ext cx="360000" cy="413731"/>
            </a:xfrm>
            <a:custGeom>
              <a:avLst/>
              <a:gdLst/>
              <a:ahLst/>
              <a:cxnLst/>
              <a:rect l="l" t="t" r="r" b="b"/>
              <a:pathLst>
                <a:path w="13648" h="15685" extrusionOk="0">
                  <a:moveTo>
                    <a:pt x="13617" y="0"/>
                  </a:moveTo>
                  <a:cubicBezTo>
                    <a:pt x="11034" y="3526"/>
                    <a:pt x="8511" y="7052"/>
                    <a:pt x="5411" y="10152"/>
                  </a:cubicBezTo>
                  <a:cubicBezTo>
                    <a:pt x="3800" y="11794"/>
                    <a:pt x="2037" y="13101"/>
                    <a:pt x="152" y="14256"/>
                  </a:cubicBezTo>
                  <a:cubicBezTo>
                    <a:pt x="91" y="14742"/>
                    <a:pt x="61" y="15198"/>
                    <a:pt x="0" y="15684"/>
                  </a:cubicBezTo>
                  <a:cubicBezTo>
                    <a:pt x="5623" y="12523"/>
                    <a:pt x="10243" y="7326"/>
                    <a:pt x="13648" y="1946"/>
                  </a:cubicBezTo>
                  <a:cubicBezTo>
                    <a:pt x="13648" y="1307"/>
                    <a:pt x="13648" y="639"/>
                    <a:pt x="1361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40"/>
            <p:cNvSpPr/>
            <p:nvPr/>
          </p:nvSpPr>
          <p:spPr>
            <a:xfrm>
              <a:off x="11677682" y="7256581"/>
              <a:ext cx="29675" cy="27301"/>
            </a:xfrm>
            <a:custGeom>
              <a:avLst/>
              <a:gdLst/>
              <a:ahLst/>
              <a:cxnLst/>
              <a:rect l="l" t="t" r="r" b="b"/>
              <a:pathLst>
                <a:path w="1125" h="1035" extrusionOk="0">
                  <a:moveTo>
                    <a:pt x="1064" y="1"/>
                  </a:moveTo>
                  <a:cubicBezTo>
                    <a:pt x="912" y="92"/>
                    <a:pt x="730" y="183"/>
                    <a:pt x="548" y="274"/>
                  </a:cubicBezTo>
                  <a:cubicBezTo>
                    <a:pt x="608" y="426"/>
                    <a:pt x="517" y="639"/>
                    <a:pt x="304" y="639"/>
                  </a:cubicBezTo>
                  <a:cubicBezTo>
                    <a:pt x="213" y="639"/>
                    <a:pt x="92" y="609"/>
                    <a:pt x="0" y="609"/>
                  </a:cubicBezTo>
                  <a:cubicBezTo>
                    <a:pt x="0" y="761"/>
                    <a:pt x="31" y="882"/>
                    <a:pt x="31" y="1004"/>
                  </a:cubicBezTo>
                  <a:cubicBezTo>
                    <a:pt x="61" y="1034"/>
                    <a:pt x="92" y="1034"/>
                    <a:pt x="152" y="1034"/>
                  </a:cubicBezTo>
                  <a:cubicBezTo>
                    <a:pt x="456" y="943"/>
                    <a:pt x="791" y="852"/>
                    <a:pt x="1125" y="761"/>
                  </a:cubicBezTo>
                  <a:cubicBezTo>
                    <a:pt x="1095" y="487"/>
                    <a:pt x="1095" y="244"/>
                    <a:pt x="106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40"/>
            <p:cNvSpPr/>
            <p:nvPr/>
          </p:nvSpPr>
          <p:spPr>
            <a:xfrm>
              <a:off x="11674464" y="7270218"/>
              <a:ext cx="3244" cy="2427"/>
            </a:xfrm>
            <a:custGeom>
              <a:avLst/>
              <a:gdLst/>
              <a:ahLst/>
              <a:cxnLst/>
              <a:rect l="l" t="t" r="r" b="b"/>
              <a:pathLst>
                <a:path w="123" h="92" extrusionOk="0">
                  <a:moveTo>
                    <a:pt x="122" y="1"/>
                  </a:moveTo>
                  <a:cubicBezTo>
                    <a:pt x="92" y="31"/>
                    <a:pt x="92" y="31"/>
                    <a:pt x="62" y="31"/>
                  </a:cubicBezTo>
                  <a:cubicBezTo>
                    <a:pt x="31" y="61"/>
                    <a:pt x="31" y="92"/>
                    <a:pt x="1" y="92"/>
                  </a:cubicBezTo>
                  <a:lnTo>
                    <a:pt x="122" y="92"/>
                  </a:lnTo>
                  <a:cubicBezTo>
                    <a:pt x="122" y="61"/>
                    <a:pt x="122" y="31"/>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40"/>
            <p:cNvSpPr/>
            <p:nvPr/>
          </p:nvSpPr>
          <p:spPr>
            <a:xfrm>
              <a:off x="11677682" y="7263808"/>
              <a:ext cx="16064" cy="9654"/>
            </a:xfrm>
            <a:custGeom>
              <a:avLst/>
              <a:gdLst/>
              <a:ahLst/>
              <a:cxnLst/>
              <a:rect l="l" t="t" r="r" b="b"/>
              <a:pathLst>
                <a:path w="609" h="366" extrusionOk="0">
                  <a:moveTo>
                    <a:pt x="548" y="0"/>
                  </a:moveTo>
                  <a:lnTo>
                    <a:pt x="548" y="0"/>
                  </a:lnTo>
                  <a:cubicBezTo>
                    <a:pt x="365" y="92"/>
                    <a:pt x="183" y="183"/>
                    <a:pt x="0" y="244"/>
                  </a:cubicBezTo>
                  <a:cubicBezTo>
                    <a:pt x="0" y="274"/>
                    <a:pt x="0" y="304"/>
                    <a:pt x="0" y="335"/>
                  </a:cubicBezTo>
                  <a:cubicBezTo>
                    <a:pt x="92" y="335"/>
                    <a:pt x="183" y="365"/>
                    <a:pt x="304" y="365"/>
                  </a:cubicBezTo>
                  <a:cubicBezTo>
                    <a:pt x="517" y="365"/>
                    <a:pt x="608" y="152"/>
                    <a:pt x="54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40"/>
            <p:cNvSpPr/>
            <p:nvPr/>
          </p:nvSpPr>
          <p:spPr>
            <a:xfrm>
              <a:off x="11720967" y="7497909"/>
              <a:ext cx="72987" cy="40120"/>
            </a:xfrm>
            <a:custGeom>
              <a:avLst/>
              <a:gdLst/>
              <a:ahLst/>
              <a:cxnLst/>
              <a:rect l="l" t="t" r="r" b="b"/>
              <a:pathLst>
                <a:path w="2767" h="1521" extrusionOk="0">
                  <a:moveTo>
                    <a:pt x="2767" y="1"/>
                  </a:moveTo>
                  <a:cubicBezTo>
                    <a:pt x="1794" y="183"/>
                    <a:pt x="821" y="275"/>
                    <a:pt x="1" y="761"/>
                  </a:cubicBezTo>
                  <a:cubicBezTo>
                    <a:pt x="31" y="1004"/>
                    <a:pt x="31" y="1247"/>
                    <a:pt x="62" y="1521"/>
                  </a:cubicBezTo>
                  <a:cubicBezTo>
                    <a:pt x="913" y="1460"/>
                    <a:pt x="1703" y="1338"/>
                    <a:pt x="2493" y="1186"/>
                  </a:cubicBezTo>
                  <a:cubicBezTo>
                    <a:pt x="2584" y="791"/>
                    <a:pt x="2676" y="396"/>
                    <a:pt x="2767"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0"/>
            <p:cNvSpPr/>
            <p:nvPr/>
          </p:nvSpPr>
          <p:spPr>
            <a:xfrm>
              <a:off x="11786726" y="7208495"/>
              <a:ext cx="388883" cy="320724"/>
            </a:xfrm>
            <a:custGeom>
              <a:avLst/>
              <a:gdLst/>
              <a:ahLst/>
              <a:cxnLst/>
              <a:rect l="l" t="t" r="r" b="b"/>
              <a:pathLst>
                <a:path w="14743" h="12159" extrusionOk="0">
                  <a:moveTo>
                    <a:pt x="14742" y="0"/>
                  </a:moveTo>
                  <a:lnTo>
                    <a:pt x="14742" y="0"/>
                  </a:lnTo>
                  <a:cubicBezTo>
                    <a:pt x="13557" y="1277"/>
                    <a:pt x="12341" y="2523"/>
                    <a:pt x="11186" y="3800"/>
                  </a:cubicBezTo>
                  <a:cubicBezTo>
                    <a:pt x="8450" y="6778"/>
                    <a:pt x="5380" y="9453"/>
                    <a:pt x="1459" y="10699"/>
                  </a:cubicBezTo>
                  <a:cubicBezTo>
                    <a:pt x="1064" y="10851"/>
                    <a:pt x="669" y="10912"/>
                    <a:pt x="274" y="10973"/>
                  </a:cubicBezTo>
                  <a:cubicBezTo>
                    <a:pt x="183" y="11368"/>
                    <a:pt x="91" y="11763"/>
                    <a:pt x="0" y="12158"/>
                  </a:cubicBezTo>
                  <a:cubicBezTo>
                    <a:pt x="3526" y="11459"/>
                    <a:pt x="6505" y="9879"/>
                    <a:pt x="9453" y="7417"/>
                  </a:cubicBezTo>
                  <a:cubicBezTo>
                    <a:pt x="10973" y="6170"/>
                    <a:pt x="12462" y="4833"/>
                    <a:pt x="13921" y="3435"/>
                  </a:cubicBezTo>
                  <a:cubicBezTo>
                    <a:pt x="14225" y="2401"/>
                    <a:pt x="14499" y="1246"/>
                    <a:pt x="1474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0"/>
            <p:cNvSpPr/>
            <p:nvPr/>
          </p:nvSpPr>
          <p:spPr>
            <a:xfrm>
              <a:off x="11704930" y="7517955"/>
              <a:ext cx="17673" cy="20891"/>
            </a:xfrm>
            <a:custGeom>
              <a:avLst/>
              <a:gdLst/>
              <a:ahLst/>
              <a:cxnLst/>
              <a:rect l="l" t="t" r="r" b="b"/>
              <a:pathLst>
                <a:path w="670" h="792" extrusionOk="0">
                  <a:moveTo>
                    <a:pt x="609" y="1"/>
                  </a:moveTo>
                  <a:cubicBezTo>
                    <a:pt x="457" y="92"/>
                    <a:pt x="305" y="214"/>
                    <a:pt x="183" y="335"/>
                  </a:cubicBezTo>
                  <a:cubicBezTo>
                    <a:pt x="1" y="487"/>
                    <a:pt x="122" y="791"/>
                    <a:pt x="366" y="791"/>
                  </a:cubicBezTo>
                  <a:cubicBezTo>
                    <a:pt x="457" y="761"/>
                    <a:pt x="548" y="761"/>
                    <a:pt x="670" y="761"/>
                  </a:cubicBezTo>
                  <a:cubicBezTo>
                    <a:pt x="639" y="518"/>
                    <a:pt x="639" y="244"/>
                    <a:pt x="60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0"/>
            <p:cNvSpPr/>
            <p:nvPr/>
          </p:nvSpPr>
          <p:spPr>
            <a:xfrm>
              <a:off x="12508309" y="7907630"/>
              <a:ext cx="232518" cy="337553"/>
            </a:xfrm>
            <a:custGeom>
              <a:avLst/>
              <a:gdLst/>
              <a:ahLst/>
              <a:cxnLst/>
              <a:rect l="l" t="t" r="r" b="b"/>
              <a:pathLst>
                <a:path w="8815" h="12797" extrusionOk="0">
                  <a:moveTo>
                    <a:pt x="8815" y="0"/>
                  </a:moveTo>
                  <a:cubicBezTo>
                    <a:pt x="5836" y="699"/>
                    <a:pt x="2858" y="1368"/>
                    <a:pt x="0" y="2189"/>
                  </a:cubicBezTo>
                  <a:lnTo>
                    <a:pt x="1155" y="12797"/>
                  </a:lnTo>
                  <a:lnTo>
                    <a:pt x="6839" y="12797"/>
                  </a:lnTo>
                  <a:lnTo>
                    <a:pt x="881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0"/>
            <p:cNvSpPr/>
            <p:nvPr/>
          </p:nvSpPr>
          <p:spPr>
            <a:xfrm>
              <a:off x="12493881" y="7753691"/>
              <a:ext cx="270211" cy="211679"/>
            </a:xfrm>
            <a:custGeom>
              <a:avLst/>
              <a:gdLst/>
              <a:ahLst/>
              <a:cxnLst/>
              <a:rect l="l" t="t" r="r" b="b"/>
              <a:pathLst>
                <a:path w="10244" h="8025" extrusionOk="0">
                  <a:moveTo>
                    <a:pt x="10244" y="0"/>
                  </a:moveTo>
                  <a:lnTo>
                    <a:pt x="0" y="3009"/>
                  </a:lnTo>
                  <a:lnTo>
                    <a:pt x="547" y="8025"/>
                  </a:lnTo>
                  <a:cubicBezTo>
                    <a:pt x="3405" y="7204"/>
                    <a:pt x="6383" y="6535"/>
                    <a:pt x="9362" y="5836"/>
                  </a:cubicBezTo>
                  <a:lnTo>
                    <a:pt x="10244"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0"/>
            <p:cNvSpPr/>
            <p:nvPr/>
          </p:nvSpPr>
          <p:spPr>
            <a:xfrm>
              <a:off x="12340733" y="6323345"/>
              <a:ext cx="183640" cy="307905"/>
            </a:xfrm>
            <a:custGeom>
              <a:avLst/>
              <a:gdLst/>
              <a:ahLst/>
              <a:cxnLst/>
              <a:rect l="l" t="t" r="r" b="b"/>
              <a:pathLst>
                <a:path w="6962" h="11673" extrusionOk="0">
                  <a:moveTo>
                    <a:pt x="6505" y="0"/>
                  </a:moveTo>
                  <a:cubicBezTo>
                    <a:pt x="4043" y="213"/>
                    <a:pt x="1885" y="639"/>
                    <a:pt x="1" y="1277"/>
                  </a:cubicBezTo>
                  <a:cubicBezTo>
                    <a:pt x="1764" y="5016"/>
                    <a:pt x="4013" y="8511"/>
                    <a:pt x="6961" y="11672"/>
                  </a:cubicBezTo>
                  <a:cubicBezTo>
                    <a:pt x="6749" y="7782"/>
                    <a:pt x="6566" y="3891"/>
                    <a:pt x="6505"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0"/>
            <p:cNvSpPr/>
            <p:nvPr/>
          </p:nvSpPr>
          <p:spPr>
            <a:xfrm>
              <a:off x="12022436" y="6477284"/>
              <a:ext cx="533195" cy="721609"/>
            </a:xfrm>
            <a:custGeom>
              <a:avLst/>
              <a:gdLst/>
              <a:ahLst/>
              <a:cxnLst/>
              <a:rect l="l" t="t" r="r" b="b"/>
              <a:pathLst>
                <a:path w="20214" h="27357" extrusionOk="0">
                  <a:moveTo>
                    <a:pt x="4651" y="0"/>
                  </a:moveTo>
                  <a:cubicBezTo>
                    <a:pt x="2007" y="2888"/>
                    <a:pt x="548" y="6809"/>
                    <a:pt x="1" y="11581"/>
                  </a:cubicBezTo>
                  <a:cubicBezTo>
                    <a:pt x="5806" y="18116"/>
                    <a:pt x="11429" y="25533"/>
                    <a:pt x="20214" y="27356"/>
                  </a:cubicBezTo>
                  <a:cubicBezTo>
                    <a:pt x="20214" y="27326"/>
                    <a:pt x="20214" y="27296"/>
                    <a:pt x="20214" y="27265"/>
                  </a:cubicBezTo>
                  <a:cubicBezTo>
                    <a:pt x="20153" y="27174"/>
                    <a:pt x="20153" y="27052"/>
                    <a:pt x="20183" y="26931"/>
                  </a:cubicBezTo>
                  <a:cubicBezTo>
                    <a:pt x="19971" y="23223"/>
                    <a:pt x="19758" y="19514"/>
                    <a:pt x="19575" y="15806"/>
                  </a:cubicBezTo>
                  <a:cubicBezTo>
                    <a:pt x="16171" y="14925"/>
                    <a:pt x="12736" y="10548"/>
                    <a:pt x="10609" y="8116"/>
                  </a:cubicBezTo>
                  <a:cubicBezTo>
                    <a:pt x="8390" y="5563"/>
                    <a:pt x="6384" y="2858"/>
                    <a:pt x="4651"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0"/>
            <p:cNvSpPr/>
            <p:nvPr/>
          </p:nvSpPr>
          <p:spPr>
            <a:xfrm>
              <a:off x="12541967" y="6320575"/>
              <a:ext cx="101870" cy="289810"/>
            </a:xfrm>
            <a:custGeom>
              <a:avLst/>
              <a:gdLst/>
              <a:ahLst/>
              <a:cxnLst/>
              <a:rect l="l" t="t" r="r" b="b"/>
              <a:pathLst>
                <a:path w="3862" h="10987" extrusionOk="0">
                  <a:moveTo>
                    <a:pt x="1048" y="1"/>
                  </a:moveTo>
                  <a:cubicBezTo>
                    <a:pt x="703" y="1"/>
                    <a:pt x="345" y="14"/>
                    <a:pt x="1" y="14"/>
                  </a:cubicBezTo>
                  <a:cubicBezTo>
                    <a:pt x="31" y="3692"/>
                    <a:pt x="183" y="7340"/>
                    <a:pt x="335" y="10987"/>
                  </a:cubicBezTo>
                  <a:cubicBezTo>
                    <a:pt x="1582" y="10106"/>
                    <a:pt x="2889" y="8373"/>
                    <a:pt x="3861" y="6944"/>
                  </a:cubicBezTo>
                  <a:cubicBezTo>
                    <a:pt x="3071" y="4209"/>
                    <a:pt x="2281" y="1899"/>
                    <a:pt x="1551" y="14"/>
                  </a:cubicBezTo>
                  <a:cubicBezTo>
                    <a:pt x="1389" y="4"/>
                    <a:pt x="1220" y="1"/>
                    <a:pt x="104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0"/>
            <p:cNvSpPr/>
            <p:nvPr/>
          </p:nvSpPr>
          <p:spPr>
            <a:xfrm>
              <a:off x="12011225" y="6819638"/>
              <a:ext cx="565243" cy="701562"/>
            </a:xfrm>
            <a:custGeom>
              <a:avLst/>
              <a:gdLst/>
              <a:ahLst/>
              <a:cxnLst/>
              <a:rect l="l" t="t" r="r" b="b"/>
              <a:pathLst>
                <a:path w="21429" h="26597" extrusionOk="0">
                  <a:moveTo>
                    <a:pt x="304" y="0"/>
                  </a:moveTo>
                  <a:lnTo>
                    <a:pt x="304" y="0"/>
                  </a:lnTo>
                  <a:cubicBezTo>
                    <a:pt x="0" y="3617"/>
                    <a:pt x="152" y="7690"/>
                    <a:pt x="638" y="12189"/>
                  </a:cubicBezTo>
                  <a:cubicBezTo>
                    <a:pt x="6170" y="18846"/>
                    <a:pt x="12888" y="25715"/>
                    <a:pt x="21429" y="26596"/>
                  </a:cubicBezTo>
                  <a:cubicBezTo>
                    <a:pt x="21186" y="22706"/>
                    <a:pt x="20943" y="18815"/>
                    <a:pt x="20669" y="14925"/>
                  </a:cubicBezTo>
                  <a:cubicBezTo>
                    <a:pt x="20648" y="14946"/>
                    <a:pt x="20611" y="14967"/>
                    <a:pt x="20570" y="14967"/>
                  </a:cubicBezTo>
                  <a:cubicBezTo>
                    <a:pt x="20553" y="14967"/>
                    <a:pt x="20535" y="14964"/>
                    <a:pt x="20517" y="14955"/>
                  </a:cubicBezTo>
                  <a:cubicBezTo>
                    <a:pt x="12219" y="13374"/>
                    <a:pt x="5806" y="6566"/>
                    <a:pt x="304"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0"/>
            <p:cNvSpPr/>
            <p:nvPr/>
          </p:nvSpPr>
          <p:spPr>
            <a:xfrm>
              <a:off x="12161155" y="6365021"/>
              <a:ext cx="376829" cy="513966"/>
            </a:xfrm>
            <a:custGeom>
              <a:avLst/>
              <a:gdLst/>
              <a:ahLst/>
              <a:cxnLst/>
              <a:rect l="l" t="t" r="r" b="b"/>
              <a:pathLst>
                <a:path w="14286" h="19485" extrusionOk="0">
                  <a:moveTo>
                    <a:pt x="5897" y="1"/>
                  </a:moveTo>
                  <a:cubicBezTo>
                    <a:pt x="3526" y="882"/>
                    <a:pt x="1581" y="2098"/>
                    <a:pt x="0" y="3618"/>
                  </a:cubicBezTo>
                  <a:cubicBezTo>
                    <a:pt x="1733" y="6536"/>
                    <a:pt x="3648" y="9302"/>
                    <a:pt x="5897" y="11825"/>
                  </a:cubicBezTo>
                  <a:cubicBezTo>
                    <a:pt x="7994" y="14196"/>
                    <a:pt x="11125" y="18269"/>
                    <a:pt x="14286" y="19485"/>
                  </a:cubicBezTo>
                  <a:cubicBezTo>
                    <a:pt x="14256" y="18998"/>
                    <a:pt x="14225" y="18542"/>
                    <a:pt x="14195" y="18056"/>
                  </a:cubicBezTo>
                  <a:cubicBezTo>
                    <a:pt x="14104" y="15716"/>
                    <a:pt x="13952" y="13345"/>
                    <a:pt x="13830" y="10943"/>
                  </a:cubicBezTo>
                  <a:cubicBezTo>
                    <a:pt x="10487" y="7813"/>
                    <a:pt x="7873" y="4074"/>
                    <a:pt x="5897"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0"/>
            <p:cNvSpPr/>
            <p:nvPr/>
          </p:nvSpPr>
          <p:spPr>
            <a:xfrm>
              <a:off x="12582061" y="7116279"/>
              <a:ext cx="159584" cy="404921"/>
            </a:xfrm>
            <a:custGeom>
              <a:avLst/>
              <a:gdLst/>
              <a:ahLst/>
              <a:cxnLst/>
              <a:rect l="l" t="t" r="r" b="b"/>
              <a:pathLst>
                <a:path w="6050" h="15351" extrusionOk="0">
                  <a:moveTo>
                    <a:pt x="5958" y="1"/>
                  </a:moveTo>
                  <a:lnTo>
                    <a:pt x="5958" y="1"/>
                  </a:lnTo>
                  <a:cubicBezTo>
                    <a:pt x="4043" y="1125"/>
                    <a:pt x="2068" y="2128"/>
                    <a:pt x="1" y="3010"/>
                  </a:cubicBezTo>
                  <a:cubicBezTo>
                    <a:pt x="244" y="7113"/>
                    <a:pt x="517" y="11247"/>
                    <a:pt x="761" y="15350"/>
                  </a:cubicBezTo>
                  <a:cubicBezTo>
                    <a:pt x="2372" y="14560"/>
                    <a:pt x="3922" y="13770"/>
                    <a:pt x="5381" y="12858"/>
                  </a:cubicBezTo>
                  <a:cubicBezTo>
                    <a:pt x="5898" y="8359"/>
                    <a:pt x="6050" y="4074"/>
                    <a:pt x="595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40"/>
            <p:cNvSpPr/>
            <p:nvPr/>
          </p:nvSpPr>
          <p:spPr>
            <a:xfrm>
              <a:off x="12602925" y="7487489"/>
              <a:ext cx="117881" cy="257392"/>
            </a:xfrm>
            <a:custGeom>
              <a:avLst/>
              <a:gdLst/>
              <a:ahLst/>
              <a:cxnLst/>
              <a:rect l="l" t="t" r="r" b="b"/>
              <a:pathLst>
                <a:path w="4469" h="9758" extrusionOk="0">
                  <a:moveTo>
                    <a:pt x="4468" y="1"/>
                  </a:moveTo>
                  <a:lnTo>
                    <a:pt x="4468" y="1"/>
                  </a:lnTo>
                  <a:cubicBezTo>
                    <a:pt x="3040" y="791"/>
                    <a:pt x="1550" y="1460"/>
                    <a:pt x="0" y="1916"/>
                  </a:cubicBezTo>
                  <a:cubicBezTo>
                    <a:pt x="152" y="4530"/>
                    <a:pt x="304" y="7144"/>
                    <a:pt x="456" y="9758"/>
                  </a:cubicBezTo>
                  <a:cubicBezTo>
                    <a:pt x="1155" y="9332"/>
                    <a:pt x="1976" y="9241"/>
                    <a:pt x="2796" y="9119"/>
                  </a:cubicBezTo>
                  <a:cubicBezTo>
                    <a:pt x="3526" y="6019"/>
                    <a:pt x="4103" y="2949"/>
                    <a:pt x="4468"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40"/>
            <p:cNvSpPr/>
            <p:nvPr/>
          </p:nvSpPr>
          <p:spPr>
            <a:xfrm>
              <a:off x="12551595" y="6537425"/>
              <a:ext cx="153965" cy="342354"/>
            </a:xfrm>
            <a:custGeom>
              <a:avLst/>
              <a:gdLst/>
              <a:ahLst/>
              <a:cxnLst/>
              <a:rect l="l" t="t" r="r" b="b"/>
              <a:pathLst>
                <a:path w="5837" h="12979" extrusionOk="0">
                  <a:moveTo>
                    <a:pt x="3861" y="0"/>
                  </a:moveTo>
                  <a:cubicBezTo>
                    <a:pt x="2706" y="1550"/>
                    <a:pt x="1399" y="3040"/>
                    <a:pt x="1" y="3556"/>
                  </a:cubicBezTo>
                  <a:cubicBezTo>
                    <a:pt x="183" y="6717"/>
                    <a:pt x="335" y="9848"/>
                    <a:pt x="517" y="12979"/>
                  </a:cubicBezTo>
                  <a:cubicBezTo>
                    <a:pt x="2493" y="11854"/>
                    <a:pt x="4256" y="10547"/>
                    <a:pt x="5837" y="9088"/>
                  </a:cubicBezTo>
                  <a:cubicBezTo>
                    <a:pt x="5290" y="5745"/>
                    <a:pt x="4590" y="2705"/>
                    <a:pt x="3861"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40"/>
            <p:cNvSpPr/>
            <p:nvPr/>
          </p:nvSpPr>
          <p:spPr>
            <a:xfrm>
              <a:off x="12566023" y="6812410"/>
              <a:ext cx="171612" cy="360026"/>
            </a:xfrm>
            <a:custGeom>
              <a:avLst/>
              <a:gdLst/>
              <a:ahLst/>
              <a:cxnLst/>
              <a:rect l="l" t="t" r="r" b="b"/>
              <a:pathLst>
                <a:path w="6506" h="13649" extrusionOk="0">
                  <a:moveTo>
                    <a:pt x="5502" y="1"/>
                  </a:moveTo>
                  <a:cubicBezTo>
                    <a:pt x="3831" y="1369"/>
                    <a:pt x="2007" y="2493"/>
                    <a:pt x="1" y="3283"/>
                  </a:cubicBezTo>
                  <a:cubicBezTo>
                    <a:pt x="1" y="3496"/>
                    <a:pt x="31" y="3739"/>
                    <a:pt x="31" y="3983"/>
                  </a:cubicBezTo>
                  <a:cubicBezTo>
                    <a:pt x="183" y="7204"/>
                    <a:pt x="366" y="10426"/>
                    <a:pt x="578" y="13648"/>
                  </a:cubicBezTo>
                  <a:cubicBezTo>
                    <a:pt x="2645" y="12676"/>
                    <a:pt x="4621" y="11612"/>
                    <a:pt x="6506" y="10396"/>
                  </a:cubicBezTo>
                  <a:cubicBezTo>
                    <a:pt x="6354" y="6718"/>
                    <a:pt x="6019" y="3223"/>
                    <a:pt x="5502"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40"/>
            <p:cNvSpPr/>
            <p:nvPr/>
          </p:nvSpPr>
          <p:spPr>
            <a:xfrm>
              <a:off x="12615745" y="7753691"/>
              <a:ext cx="55340" cy="117881"/>
            </a:xfrm>
            <a:custGeom>
              <a:avLst/>
              <a:gdLst/>
              <a:ahLst/>
              <a:cxnLst/>
              <a:rect l="l" t="t" r="r" b="b"/>
              <a:pathLst>
                <a:path w="2098" h="4469" extrusionOk="0">
                  <a:moveTo>
                    <a:pt x="2098" y="0"/>
                  </a:moveTo>
                  <a:cubicBezTo>
                    <a:pt x="1399" y="152"/>
                    <a:pt x="730" y="243"/>
                    <a:pt x="0" y="304"/>
                  </a:cubicBezTo>
                  <a:cubicBezTo>
                    <a:pt x="61" y="1672"/>
                    <a:pt x="122" y="3070"/>
                    <a:pt x="183" y="4468"/>
                  </a:cubicBezTo>
                  <a:lnTo>
                    <a:pt x="851" y="4468"/>
                  </a:lnTo>
                  <a:cubicBezTo>
                    <a:pt x="1307" y="2979"/>
                    <a:pt x="1703" y="1490"/>
                    <a:pt x="2098" y="0"/>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0"/>
            <p:cNvSpPr/>
            <p:nvPr/>
          </p:nvSpPr>
          <p:spPr>
            <a:xfrm>
              <a:off x="12202831" y="7653457"/>
              <a:ext cx="395293" cy="217298"/>
            </a:xfrm>
            <a:custGeom>
              <a:avLst/>
              <a:gdLst/>
              <a:ahLst/>
              <a:cxnLst/>
              <a:rect l="l" t="t" r="r" b="b"/>
              <a:pathLst>
                <a:path w="14986" h="8238" extrusionOk="0">
                  <a:moveTo>
                    <a:pt x="1" y="1"/>
                  </a:moveTo>
                  <a:lnTo>
                    <a:pt x="1" y="1"/>
                  </a:lnTo>
                  <a:cubicBezTo>
                    <a:pt x="6141" y="7326"/>
                    <a:pt x="14560" y="8207"/>
                    <a:pt x="14986" y="8238"/>
                  </a:cubicBezTo>
                  <a:cubicBezTo>
                    <a:pt x="14925" y="7052"/>
                    <a:pt x="14864" y="5867"/>
                    <a:pt x="14803" y="4682"/>
                  </a:cubicBezTo>
                  <a:cubicBezTo>
                    <a:pt x="14773" y="4682"/>
                    <a:pt x="14743" y="4712"/>
                    <a:pt x="14712" y="4742"/>
                  </a:cubicBezTo>
                  <a:cubicBezTo>
                    <a:pt x="13841" y="5017"/>
                    <a:pt x="12938" y="5140"/>
                    <a:pt x="12022" y="5140"/>
                  </a:cubicBezTo>
                  <a:cubicBezTo>
                    <a:pt x="7756" y="5140"/>
                    <a:pt x="3178" y="2477"/>
                    <a:pt x="1"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0"/>
            <p:cNvSpPr/>
            <p:nvPr/>
          </p:nvSpPr>
          <p:spPr>
            <a:xfrm>
              <a:off x="12032855" y="7187630"/>
              <a:ext cx="559651" cy="582811"/>
            </a:xfrm>
            <a:custGeom>
              <a:avLst/>
              <a:gdLst/>
              <a:ahLst/>
              <a:cxnLst/>
              <a:rect l="l" t="t" r="r" b="b"/>
              <a:pathLst>
                <a:path w="21217" h="22095" extrusionOk="0">
                  <a:moveTo>
                    <a:pt x="1" y="1"/>
                  </a:moveTo>
                  <a:cubicBezTo>
                    <a:pt x="153" y="1095"/>
                    <a:pt x="274" y="2189"/>
                    <a:pt x="457" y="3344"/>
                  </a:cubicBezTo>
                  <a:cubicBezTo>
                    <a:pt x="1156" y="8390"/>
                    <a:pt x="2767" y="12311"/>
                    <a:pt x="4742" y="15351"/>
                  </a:cubicBezTo>
                  <a:cubicBezTo>
                    <a:pt x="8870" y="19217"/>
                    <a:pt x="13603" y="22095"/>
                    <a:pt x="18556" y="22095"/>
                  </a:cubicBezTo>
                  <a:cubicBezTo>
                    <a:pt x="19367" y="22095"/>
                    <a:pt x="20183" y="22018"/>
                    <a:pt x="21004" y="21855"/>
                  </a:cubicBezTo>
                  <a:cubicBezTo>
                    <a:pt x="21031" y="21846"/>
                    <a:pt x="21055" y="21843"/>
                    <a:pt x="21077" y="21843"/>
                  </a:cubicBezTo>
                  <a:cubicBezTo>
                    <a:pt x="21131" y="21843"/>
                    <a:pt x="21174" y="21864"/>
                    <a:pt x="21217" y="21886"/>
                  </a:cubicBezTo>
                  <a:cubicBezTo>
                    <a:pt x="21035" y="19089"/>
                    <a:pt x="20852" y="16293"/>
                    <a:pt x="20670" y="13496"/>
                  </a:cubicBezTo>
                  <a:cubicBezTo>
                    <a:pt x="20518" y="13466"/>
                    <a:pt x="20427" y="13284"/>
                    <a:pt x="20548" y="13162"/>
                  </a:cubicBezTo>
                  <a:cubicBezTo>
                    <a:pt x="12493" y="13132"/>
                    <a:pt x="5472" y="6445"/>
                    <a:pt x="1"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0"/>
            <p:cNvSpPr/>
            <p:nvPr/>
          </p:nvSpPr>
          <p:spPr>
            <a:xfrm>
              <a:off x="12653412" y="6381877"/>
              <a:ext cx="242172" cy="395293"/>
            </a:xfrm>
            <a:custGeom>
              <a:avLst/>
              <a:gdLst/>
              <a:ahLst/>
              <a:cxnLst/>
              <a:rect l="l" t="t" r="r" b="b"/>
              <a:pathLst>
                <a:path w="9181" h="14986" extrusionOk="0">
                  <a:moveTo>
                    <a:pt x="3922" y="0"/>
                  </a:moveTo>
                  <a:cubicBezTo>
                    <a:pt x="3375" y="882"/>
                    <a:pt x="2828" y="1763"/>
                    <a:pt x="2220" y="2614"/>
                  </a:cubicBezTo>
                  <a:cubicBezTo>
                    <a:pt x="1612" y="3465"/>
                    <a:pt x="852" y="4681"/>
                    <a:pt x="1" y="5897"/>
                  </a:cubicBezTo>
                  <a:cubicBezTo>
                    <a:pt x="730" y="8602"/>
                    <a:pt x="1430" y="11642"/>
                    <a:pt x="1977" y="14985"/>
                  </a:cubicBezTo>
                  <a:cubicBezTo>
                    <a:pt x="4804" y="12432"/>
                    <a:pt x="7083" y="9393"/>
                    <a:pt x="9180" y="6110"/>
                  </a:cubicBezTo>
                  <a:cubicBezTo>
                    <a:pt x="7752" y="3587"/>
                    <a:pt x="6019" y="1459"/>
                    <a:pt x="3922"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0"/>
            <p:cNvSpPr/>
            <p:nvPr/>
          </p:nvSpPr>
          <p:spPr>
            <a:xfrm>
              <a:off x="12582878" y="6320945"/>
              <a:ext cx="151539" cy="182822"/>
            </a:xfrm>
            <a:custGeom>
              <a:avLst/>
              <a:gdLst/>
              <a:ahLst/>
              <a:cxnLst/>
              <a:rect l="l" t="t" r="r" b="b"/>
              <a:pathLst>
                <a:path w="5745" h="6931" extrusionOk="0">
                  <a:moveTo>
                    <a:pt x="0" y="0"/>
                  </a:moveTo>
                  <a:lnTo>
                    <a:pt x="0" y="0"/>
                  </a:lnTo>
                  <a:cubicBezTo>
                    <a:pt x="730" y="1885"/>
                    <a:pt x="1520" y="4195"/>
                    <a:pt x="2310" y="6930"/>
                  </a:cubicBezTo>
                  <a:cubicBezTo>
                    <a:pt x="2675" y="6414"/>
                    <a:pt x="3009" y="5927"/>
                    <a:pt x="3253" y="5563"/>
                  </a:cubicBezTo>
                  <a:cubicBezTo>
                    <a:pt x="4134" y="4316"/>
                    <a:pt x="4955" y="3040"/>
                    <a:pt x="5745" y="1733"/>
                  </a:cubicBezTo>
                  <a:cubicBezTo>
                    <a:pt x="4043" y="730"/>
                    <a:pt x="2158" y="122"/>
                    <a:pt x="0"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0"/>
            <p:cNvSpPr/>
            <p:nvPr/>
          </p:nvSpPr>
          <p:spPr>
            <a:xfrm>
              <a:off x="12676677" y="7177211"/>
              <a:ext cx="352008" cy="550050"/>
            </a:xfrm>
            <a:custGeom>
              <a:avLst/>
              <a:gdLst/>
              <a:ahLst/>
              <a:cxnLst/>
              <a:rect l="l" t="t" r="r" b="b"/>
              <a:pathLst>
                <a:path w="13345" h="20853" extrusionOk="0">
                  <a:moveTo>
                    <a:pt x="13344" y="1"/>
                  </a:moveTo>
                  <a:cubicBezTo>
                    <a:pt x="10426" y="4590"/>
                    <a:pt x="6475" y="9059"/>
                    <a:pt x="1672" y="11764"/>
                  </a:cubicBezTo>
                  <a:cubicBezTo>
                    <a:pt x="1307" y="14712"/>
                    <a:pt x="730" y="17752"/>
                    <a:pt x="0" y="20852"/>
                  </a:cubicBezTo>
                  <a:cubicBezTo>
                    <a:pt x="365" y="20791"/>
                    <a:pt x="700" y="20730"/>
                    <a:pt x="1034" y="20639"/>
                  </a:cubicBezTo>
                  <a:cubicBezTo>
                    <a:pt x="4377" y="19545"/>
                    <a:pt x="6991" y="17265"/>
                    <a:pt x="9332" y="14712"/>
                  </a:cubicBezTo>
                  <a:cubicBezTo>
                    <a:pt x="10335" y="13618"/>
                    <a:pt x="11368" y="12554"/>
                    <a:pt x="12402" y="11460"/>
                  </a:cubicBezTo>
                  <a:cubicBezTo>
                    <a:pt x="13010" y="8238"/>
                    <a:pt x="13344" y="4256"/>
                    <a:pt x="13344"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0"/>
            <p:cNvSpPr/>
            <p:nvPr/>
          </p:nvSpPr>
          <p:spPr>
            <a:xfrm>
              <a:off x="12711152" y="6572691"/>
              <a:ext cx="290258" cy="513939"/>
            </a:xfrm>
            <a:custGeom>
              <a:avLst/>
              <a:gdLst/>
              <a:ahLst/>
              <a:cxnLst/>
              <a:rect l="l" t="t" r="r" b="b"/>
              <a:pathLst>
                <a:path w="11004" h="19484" extrusionOk="0">
                  <a:moveTo>
                    <a:pt x="7569" y="0"/>
                  </a:moveTo>
                  <a:cubicBezTo>
                    <a:pt x="5532" y="3374"/>
                    <a:pt x="3010" y="6627"/>
                    <a:pt x="0" y="9089"/>
                  </a:cubicBezTo>
                  <a:cubicBezTo>
                    <a:pt x="517" y="12311"/>
                    <a:pt x="852" y="15806"/>
                    <a:pt x="1004" y="19484"/>
                  </a:cubicBezTo>
                  <a:cubicBezTo>
                    <a:pt x="4742" y="17113"/>
                    <a:pt x="8086" y="14256"/>
                    <a:pt x="11004" y="10973"/>
                  </a:cubicBezTo>
                  <a:cubicBezTo>
                    <a:pt x="10274" y="7022"/>
                    <a:pt x="9150" y="3222"/>
                    <a:pt x="7569"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0"/>
            <p:cNvSpPr/>
            <p:nvPr/>
          </p:nvSpPr>
          <p:spPr>
            <a:xfrm>
              <a:off x="12638192" y="7557258"/>
              <a:ext cx="347181" cy="314314"/>
            </a:xfrm>
            <a:custGeom>
              <a:avLst/>
              <a:gdLst/>
              <a:ahLst/>
              <a:cxnLst/>
              <a:rect l="l" t="t" r="r" b="b"/>
              <a:pathLst>
                <a:path w="13162" h="11916" extrusionOk="0">
                  <a:moveTo>
                    <a:pt x="13162" y="0"/>
                  </a:moveTo>
                  <a:lnTo>
                    <a:pt x="13162" y="0"/>
                  </a:lnTo>
                  <a:cubicBezTo>
                    <a:pt x="11885" y="1186"/>
                    <a:pt x="10609" y="2341"/>
                    <a:pt x="9332" y="3405"/>
                  </a:cubicBezTo>
                  <a:cubicBezTo>
                    <a:pt x="6809" y="5502"/>
                    <a:pt x="4256" y="6870"/>
                    <a:pt x="1216" y="7447"/>
                  </a:cubicBezTo>
                  <a:cubicBezTo>
                    <a:pt x="852" y="8937"/>
                    <a:pt x="456" y="10426"/>
                    <a:pt x="0" y="11915"/>
                  </a:cubicBezTo>
                  <a:cubicBezTo>
                    <a:pt x="3040" y="11763"/>
                    <a:pt x="9940" y="10335"/>
                    <a:pt x="13010" y="487"/>
                  </a:cubicBezTo>
                  <a:cubicBezTo>
                    <a:pt x="13071" y="335"/>
                    <a:pt x="13101" y="152"/>
                    <a:pt x="13162"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0"/>
            <p:cNvSpPr/>
            <p:nvPr/>
          </p:nvSpPr>
          <p:spPr>
            <a:xfrm>
              <a:off x="12723972" y="6900616"/>
              <a:ext cx="303895" cy="554824"/>
            </a:xfrm>
            <a:custGeom>
              <a:avLst/>
              <a:gdLst/>
              <a:ahLst/>
              <a:cxnLst/>
              <a:rect l="l" t="t" r="r" b="b"/>
              <a:pathLst>
                <a:path w="11521" h="21034" extrusionOk="0">
                  <a:moveTo>
                    <a:pt x="10761" y="0"/>
                  </a:moveTo>
                  <a:cubicBezTo>
                    <a:pt x="7782" y="3192"/>
                    <a:pt x="4347" y="5927"/>
                    <a:pt x="578" y="8177"/>
                  </a:cubicBezTo>
                  <a:cubicBezTo>
                    <a:pt x="670" y="12250"/>
                    <a:pt x="518" y="16535"/>
                    <a:pt x="1" y="21034"/>
                  </a:cubicBezTo>
                  <a:cubicBezTo>
                    <a:pt x="1612" y="20031"/>
                    <a:pt x="3132" y="18906"/>
                    <a:pt x="4499" y="17508"/>
                  </a:cubicBezTo>
                  <a:cubicBezTo>
                    <a:pt x="7174" y="14833"/>
                    <a:pt x="9332" y="11824"/>
                    <a:pt x="11521" y="8815"/>
                  </a:cubicBezTo>
                  <a:cubicBezTo>
                    <a:pt x="11460" y="5897"/>
                    <a:pt x="11217" y="2918"/>
                    <a:pt x="10761"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0"/>
            <p:cNvSpPr/>
            <p:nvPr/>
          </p:nvSpPr>
          <p:spPr>
            <a:xfrm>
              <a:off x="12555604" y="7195649"/>
              <a:ext cx="46530" cy="331170"/>
            </a:xfrm>
            <a:custGeom>
              <a:avLst/>
              <a:gdLst/>
              <a:ahLst/>
              <a:cxnLst/>
              <a:rect l="l" t="t" r="r" b="b"/>
              <a:pathLst>
                <a:path w="1764" h="12555" extrusionOk="0">
                  <a:moveTo>
                    <a:pt x="1" y="31"/>
                  </a:moveTo>
                  <a:cubicBezTo>
                    <a:pt x="1" y="92"/>
                    <a:pt x="1" y="122"/>
                    <a:pt x="1" y="153"/>
                  </a:cubicBezTo>
                  <a:lnTo>
                    <a:pt x="31" y="153"/>
                  </a:lnTo>
                  <a:cubicBezTo>
                    <a:pt x="60" y="158"/>
                    <a:pt x="85" y="167"/>
                    <a:pt x="107" y="177"/>
                  </a:cubicBezTo>
                  <a:lnTo>
                    <a:pt x="107" y="177"/>
                  </a:lnTo>
                  <a:cubicBezTo>
                    <a:pt x="66" y="140"/>
                    <a:pt x="30" y="90"/>
                    <a:pt x="1" y="31"/>
                  </a:cubicBezTo>
                  <a:close/>
                  <a:moveTo>
                    <a:pt x="107" y="177"/>
                  </a:moveTo>
                  <a:cubicBezTo>
                    <a:pt x="129" y="198"/>
                    <a:pt x="153" y="215"/>
                    <a:pt x="178" y="228"/>
                  </a:cubicBezTo>
                  <a:lnTo>
                    <a:pt x="178" y="228"/>
                  </a:lnTo>
                  <a:cubicBezTo>
                    <a:pt x="159" y="208"/>
                    <a:pt x="136" y="191"/>
                    <a:pt x="107" y="177"/>
                  </a:cubicBezTo>
                  <a:close/>
                  <a:moveTo>
                    <a:pt x="1004" y="1"/>
                  </a:moveTo>
                  <a:cubicBezTo>
                    <a:pt x="821" y="62"/>
                    <a:pt x="609" y="153"/>
                    <a:pt x="426" y="244"/>
                  </a:cubicBezTo>
                  <a:cubicBezTo>
                    <a:pt x="388" y="257"/>
                    <a:pt x="351" y="263"/>
                    <a:pt x="316" y="263"/>
                  </a:cubicBezTo>
                  <a:cubicBezTo>
                    <a:pt x="267" y="263"/>
                    <a:pt x="221" y="251"/>
                    <a:pt x="178" y="228"/>
                  </a:cubicBezTo>
                  <a:lnTo>
                    <a:pt x="178" y="228"/>
                  </a:lnTo>
                  <a:cubicBezTo>
                    <a:pt x="301" y="358"/>
                    <a:pt x="222" y="598"/>
                    <a:pt x="31" y="670"/>
                  </a:cubicBezTo>
                  <a:cubicBezTo>
                    <a:pt x="305" y="4560"/>
                    <a:pt x="548" y="8451"/>
                    <a:pt x="791" y="12341"/>
                  </a:cubicBezTo>
                  <a:cubicBezTo>
                    <a:pt x="882" y="12341"/>
                    <a:pt x="973" y="12372"/>
                    <a:pt x="1065" y="12372"/>
                  </a:cubicBezTo>
                  <a:cubicBezTo>
                    <a:pt x="1217" y="12372"/>
                    <a:pt x="1277" y="12463"/>
                    <a:pt x="1308" y="12554"/>
                  </a:cubicBezTo>
                  <a:lnTo>
                    <a:pt x="1764" y="12341"/>
                  </a:lnTo>
                  <a:cubicBezTo>
                    <a:pt x="1520" y="8238"/>
                    <a:pt x="1247" y="4104"/>
                    <a:pt x="100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0"/>
            <p:cNvSpPr/>
            <p:nvPr/>
          </p:nvSpPr>
          <p:spPr>
            <a:xfrm>
              <a:off x="12538775" y="6894207"/>
              <a:ext cx="42521" cy="293450"/>
            </a:xfrm>
            <a:custGeom>
              <a:avLst/>
              <a:gdLst/>
              <a:ahLst/>
              <a:cxnLst/>
              <a:rect l="l" t="t" r="r" b="b"/>
              <a:pathLst>
                <a:path w="1612" h="11125" extrusionOk="0">
                  <a:moveTo>
                    <a:pt x="0" y="0"/>
                  </a:moveTo>
                  <a:lnTo>
                    <a:pt x="0" y="0"/>
                  </a:lnTo>
                  <a:cubicBezTo>
                    <a:pt x="183" y="3708"/>
                    <a:pt x="396" y="7417"/>
                    <a:pt x="608" y="11125"/>
                  </a:cubicBezTo>
                  <a:cubicBezTo>
                    <a:pt x="639" y="11064"/>
                    <a:pt x="669" y="11003"/>
                    <a:pt x="760" y="10942"/>
                  </a:cubicBezTo>
                  <a:cubicBezTo>
                    <a:pt x="1064" y="10821"/>
                    <a:pt x="1307" y="10669"/>
                    <a:pt x="1611" y="10547"/>
                  </a:cubicBezTo>
                  <a:cubicBezTo>
                    <a:pt x="1399" y="7325"/>
                    <a:pt x="1216" y="4103"/>
                    <a:pt x="1064" y="882"/>
                  </a:cubicBezTo>
                  <a:cubicBezTo>
                    <a:pt x="1064" y="638"/>
                    <a:pt x="1034" y="395"/>
                    <a:pt x="1034" y="182"/>
                  </a:cubicBezTo>
                  <a:cubicBezTo>
                    <a:pt x="912" y="213"/>
                    <a:pt x="791" y="274"/>
                    <a:pt x="669" y="304"/>
                  </a:cubicBezTo>
                  <a:cubicBezTo>
                    <a:pt x="636" y="315"/>
                    <a:pt x="605" y="320"/>
                    <a:pt x="577" y="320"/>
                  </a:cubicBezTo>
                  <a:cubicBezTo>
                    <a:pt x="446" y="320"/>
                    <a:pt x="360" y="216"/>
                    <a:pt x="335" y="91"/>
                  </a:cubicBezTo>
                  <a:cubicBezTo>
                    <a:pt x="213" y="61"/>
                    <a:pt x="92" y="30"/>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0"/>
            <p:cNvSpPr/>
            <p:nvPr/>
          </p:nvSpPr>
          <p:spPr>
            <a:xfrm>
              <a:off x="12512318" y="6321393"/>
              <a:ext cx="52940" cy="564821"/>
            </a:xfrm>
            <a:custGeom>
              <a:avLst/>
              <a:gdLst/>
              <a:ahLst/>
              <a:cxnLst/>
              <a:rect l="l" t="t" r="r" b="b"/>
              <a:pathLst>
                <a:path w="2007" h="21413" extrusionOk="0">
                  <a:moveTo>
                    <a:pt x="904" y="0"/>
                  </a:moveTo>
                  <a:cubicBezTo>
                    <a:pt x="868" y="0"/>
                    <a:pt x="831" y="4"/>
                    <a:pt x="791" y="14"/>
                  </a:cubicBezTo>
                  <a:cubicBezTo>
                    <a:pt x="517" y="14"/>
                    <a:pt x="244" y="44"/>
                    <a:pt x="0" y="74"/>
                  </a:cubicBezTo>
                  <a:cubicBezTo>
                    <a:pt x="61" y="3965"/>
                    <a:pt x="244" y="7886"/>
                    <a:pt x="487" y="11746"/>
                  </a:cubicBezTo>
                  <a:cubicBezTo>
                    <a:pt x="669" y="11959"/>
                    <a:pt x="821" y="12172"/>
                    <a:pt x="1034" y="12354"/>
                  </a:cubicBezTo>
                  <a:cubicBezTo>
                    <a:pt x="1223" y="12567"/>
                    <a:pt x="1044" y="12817"/>
                    <a:pt x="841" y="12817"/>
                  </a:cubicBezTo>
                  <a:cubicBezTo>
                    <a:pt x="783" y="12817"/>
                    <a:pt x="723" y="12797"/>
                    <a:pt x="669" y="12749"/>
                  </a:cubicBezTo>
                  <a:cubicBezTo>
                    <a:pt x="608" y="12689"/>
                    <a:pt x="578" y="12658"/>
                    <a:pt x="517" y="12597"/>
                  </a:cubicBezTo>
                  <a:lnTo>
                    <a:pt x="517" y="12597"/>
                  </a:lnTo>
                  <a:cubicBezTo>
                    <a:pt x="669" y="14999"/>
                    <a:pt x="791" y="17370"/>
                    <a:pt x="912" y="19740"/>
                  </a:cubicBezTo>
                  <a:cubicBezTo>
                    <a:pt x="912" y="20196"/>
                    <a:pt x="943" y="20652"/>
                    <a:pt x="973" y="21139"/>
                  </a:cubicBezTo>
                  <a:cubicBezTo>
                    <a:pt x="1155" y="21199"/>
                    <a:pt x="1307" y="21291"/>
                    <a:pt x="1490" y="21321"/>
                  </a:cubicBezTo>
                  <a:cubicBezTo>
                    <a:pt x="1520" y="21351"/>
                    <a:pt x="1551" y="21382"/>
                    <a:pt x="1581" y="21412"/>
                  </a:cubicBezTo>
                  <a:cubicBezTo>
                    <a:pt x="1733" y="21351"/>
                    <a:pt x="1854" y="21260"/>
                    <a:pt x="2006" y="21169"/>
                  </a:cubicBezTo>
                  <a:cubicBezTo>
                    <a:pt x="1824" y="18038"/>
                    <a:pt x="1672" y="14907"/>
                    <a:pt x="1490" y="11746"/>
                  </a:cubicBezTo>
                  <a:cubicBezTo>
                    <a:pt x="1307" y="11838"/>
                    <a:pt x="1125" y="11868"/>
                    <a:pt x="912" y="11898"/>
                  </a:cubicBezTo>
                  <a:cubicBezTo>
                    <a:pt x="891" y="11902"/>
                    <a:pt x="870" y="11904"/>
                    <a:pt x="851" y="11904"/>
                  </a:cubicBezTo>
                  <a:cubicBezTo>
                    <a:pt x="531" y="11904"/>
                    <a:pt x="417" y="11466"/>
                    <a:pt x="760" y="11351"/>
                  </a:cubicBezTo>
                  <a:cubicBezTo>
                    <a:pt x="1003" y="11260"/>
                    <a:pt x="1247" y="11108"/>
                    <a:pt x="1459" y="10956"/>
                  </a:cubicBezTo>
                  <a:cubicBezTo>
                    <a:pt x="1307" y="7309"/>
                    <a:pt x="1155" y="3661"/>
                    <a:pt x="1125" y="14"/>
                  </a:cubicBezTo>
                  <a:cubicBezTo>
                    <a:pt x="1044" y="14"/>
                    <a:pt x="976" y="0"/>
                    <a:pt x="90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0"/>
            <p:cNvSpPr/>
            <p:nvPr/>
          </p:nvSpPr>
          <p:spPr>
            <a:xfrm>
              <a:off x="12578051" y="7538002"/>
              <a:ext cx="42521" cy="333570"/>
            </a:xfrm>
            <a:custGeom>
              <a:avLst/>
              <a:gdLst/>
              <a:ahLst/>
              <a:cxnLst/>
              <a:rect l="l" t="t" r="r" b="b"/>
              <a:pathLst>
                <a:path w="1612" h="12646" extrusionOk="0">
                  <a:moveTo>
                    <a:pt x="943" y="1"/>
                  </a:moveTo>
                  <a:cubicBezTo>
                    <a:pt x="669" y="62"/>
                    <a:pt x="396" y="153"/>
                    <a:pt x="92" y="213"/>
                  </a:cubicBezTo>
                  <a:cubicBezTo>
                    <a:pt x="82" y="224"/>
                    <a:pt x="72" y="227"/>
                    <a:pt x="62" y="227"/>
                  </a:cubicBezTo>
                  <a:cubicBezTo>
                    <a:pt x="41" y="227"/>
                    <a:pt x="21" y="213"/>
                    <a:pt x="1" y="213"/>
                  </a:cubicBezTo>
                  <a:lnTo>
                    <a:pt x="1" y="213"/>
                  </a:lnTo>
                  <a:cubicBezTo>
                    <a:pt x="183" y="3010"/>
                    <a:pt x="366" y="5806"/>
                    <a:pt x="548" y="8603"/>
                  </a:cubicBezTo>
                  <a:cubicBezTo>
                    <a:pt x="700" y="8694"/>
                    <a:pt x="730" y="8907"/>
                    <a:pt x="578" y="9028"/>
                  </a:cubicBezTo>
                  <a:cubicBezTo>
                    <a:pt x="639" y="10244"/>
                    <a:pt x="700" y="11429"/>
                    <a:pt x="761" y="12615"/>
                  </a:cubicBezTo>
                  <a:lnTo>
                    <a:pt x="791" y="12615"/>
                  </a:lnTo>
                  <a:cubicBezTo>
                    <a:pt x="791" y="12615"/>
                    <a:pt x="1095" y="12645"/>
                    <a:pt x="1612" y="12645"/>
                  </a:cubicBezTo>
                  <a:cubicBezTo>
                    <a:pt x="1551" y="11247"/>
                    <a:pt x="1490" y="9849"/>
                    <a:pt x="1429" y="8481"/>
                  </a:cubicBezTo>
                  <a:lnTo>
                    <a:pt x="1156" y="8481"/>
                  </a:lnTo>
                  <a:cubicBezTo>
                    <a:pt x="1146" y="8483"/>
                    <a:pt x="1137" y="8483"/>
                    <a:pt x="1128" y="8483"/>
                  </a:cubicBezTo>
                  <a:cubicBezTo>
                    <a:pt x="962" y="8483"/>
                    <a:pt x="860" y="8232"/>
                    <a:pt x="1004" y="8116"/>
                  </a:cubicBezTo>
                  <a:cubicBezTo>
                    <a:pt x="1125" y="7995"/>
                    <a:pt x="1247" y="7934"/>
                    <a:pt x="1399" y="7843"/>
                  </a:cubicBezTo>
                  <a:cubicBezTo>
                    <a:pt x="1247" y="5229"/>
                    <a:pt x="1095" y="2615"/>
                    <a:pt x="9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40"/>
            <p:cNvSpPr/>
            <p:nvPr/>
          </p:nvSpPr>
          <p:spPr>
            <a:xfrm>
              <a:off x="12145117" y="6460455"/>
              <a:ext cx="393684" cy="433778"/>
            </a:xfrm>
            <a:custGeom>
              <a:avLst/>
              <a:gdLst/>
              <a:ahLst/>
              <a:cxnLst/>
              <a:rect l="l" t="t" r="r" b="b"/>
              <a:pathLst>
                <a:path w="14925" h="16445" extrusionOk="0">
                  <a:moveTo>
                    <a:pt x="608" y="0"/>
                  </a:moveTo>
                  <a:cubicBezTo>
                    <a:pt x="395" y="213"/>
                    <a:pt x="213" y="426"/>
                    <a:pt x="0" y="638"/>
                  </a:cubicBezTo>
                  <a:cubicBezTo>
                    <a:pt x="1733" y="3496"/>
                    <a:pt x="3739" y="6201"/>
                    <a:pt x="5958" y="8754"/>
                  </a:cubicBezTo>
                  <a:cubicBezTo>
                    <a:pt x="8085" y="11186"/>
                    <a:pt x="11520" y="15563"/>
                    <a:pt x="14924" y="16444"/>
                  </a:cubicBezTo>
                  <a:cubicBezTo>
                    <a:pt x="14924" y="16231"/>
                    <a:pt x="14894" y="16049"/>
                    <a:pt x="14894" y="15867"/>
                  </a:cubicBezTo>
                  <a:cubicBezTo>
                    <a:pt x="11733" y="14651"/>
                    <a:pt x="8632" y="10578"/>
                    <a:pt x="6505" y="8207"/>
                  </a:cubicBezTo>
                  <a:cubicBezTo>
                    <a:pt x="4256" y="5684"/>
                    <a:pt x="2341" y="2918"/>
                    <a:pt x="60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40"/>
            <p:cNvSpPr/>
            <p:nvPr/>
          </p:nvSpPr>
          <p:spPr>
            <a:xfrm>
              <a:off x="12537984" y="6878169"/>
              <a:ext cx="16038" cy="17647"/>
            </a:xfrm>
            <a:custGeom>
              <a:avLst/>
              <a:gdLst/>
              <a:ahLst/>
              <a:cxnLst/>
              <a:rect l="l" t="t" r="r" b="b"/>
              <a:pathLst>
                <a:path w="608" h="669" extrusionOk="0">
                  <a:moveTo>
                    <a:pt x="0" y="0"/>
                  </a:moveTo>
                  <a:cubicBezTo>
                    <a:pt x="0" y="213"/>
                    <a:pt x="30" y="395"/>
                    <a:pt x="30" y="608"/>
                  </a:cubicBezTo>
                  <a:cubicBezTo>
                    <a:pt x="122" y="638"/>
                    <a:pt x="243" y="669"/>
                    <a:pt x="334" y="669"/>
                  </a:cubicBezTo>
                  <a:cubicBezTo>
                    <a:pt x="334" y="578"/>
                    <a:pt x="365" y="456"/>
                    <a:pt x="486" y="395"/>
                  </a:cubicBezTo>
                  <a:cubicBezTo>
                    <a:pt x="517" y="365"/>
                    <a:pt x="547" y="335"/>
                    <a:pt x="608" y="304"/>
                  </a:cubicBezTo>
                  <a:cubicBezTo>
                    <a:pt x="578" y="274"/>
                    <a:pt x="547" y="213"/>
                    <a:pt x="486" y="213"/>
                  </a:cubicBezTo>
                  <a:cubicBezTo>
                    <a:pt x="334" y="183"/>
                    <a:pt x="152" y="9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40"/>
            <p:cNvSpPr/>
            <p:nvPr/>
          </p:nvSpPr>
          <p:spPr>
            <a:xfrm>
              <a:off x="12019217" y="6782762"/>
              <a:ext cx="537204" cy="431694"/>
            </a:xfrm>
            <a:custGeom>
              <a:avLst/>
              <a:gdLst/>
              <a:ahLst/>
              <a:cxnLst/>
              <a:rect l="l" t="t" r="r" b="b"/>
              <a:pathLst>
                <a:path w="20366" h="16366" extrusionOk="0">
                  <a:moveTo>
                    <a:pt x="123" y="0"/>
                  </a:moveTo>
                  <a:cubicBezTo>
                    <a:pt x="62" y="456"/>
                    <a:pt x="31" y="912"/>
                    <a:pt x="1" y="1398"/>
                  </a:cubicBezTo>
                  <a:cubicBezTo>
                    <a:pt x="5503" y="7964"/>
                    <a:pt x="11916" y="14772"/>
                    <a:pt x="20214" y="16353"/>
                  </a:cubicBezTo>
                  <a:cubicBezTo>
                    <a:pt x="20232" y="16362"/>
                    <a:pt x="20250" y="16365"/>
                    <a:pt x="20267" y="16365"/>
                  </a:cubicBezTo>
                  <a:cubicBezTo>
                    <a:pt x="20308" y="16365"/>
                    <a:pt x="20345" y="16344"/>
                    <a:pt x="20366" y="16323"/>
                  </a:cubicBezTo>
                  <a:lnTo>
                    <a:pt x="20336" y="15775"/>
                  </a:lnTo>
                  <a:cubicBezTo>
                    <a:pt x="11551" y="13921"/>
                    <a:pt x="5928" y="6535"/>
                    <a:pt x="12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40"/>
            <p:cNvSpPr/>
            <p:nvPr/>
          </p:nvSpPr>
          <p:spPr>
            <a:xfrm>
              <a:off x="12555604" y="7198867"/>
              <a:ext cx="8836" cy="14455"/>
            </a:xfrm>
            <a:custGeom>
              <a:avLst/>
              <a:gdLst/>
              <a:ahLst/>
              <a:cxnLst/>
              <a:rect l="l" t="t" r="r" b="b"/>
              <a:pathLst>
                <a:path w="335" h="548" extrusionOk="0">
                  <a:moveTo>
                    <a:pt x="1" y="0"/>
                  </a:moveTo>
                  <a:cubicBezTo>
                    <a:pt x="1" y="2"/>
                    <a:pt x="1" y="4"/>
                    <a:pt x="1" y="5"/>
                  </a:cubicBezTo>
                  <a:lnTo>
                    <a:pt x="1" y="5"/>
                  </a:lnTo>
                  <a:lnTo>
                    <a:pt x="1" y="0"/>
                  </a:lnTo>
                  <a:close/>
                  <a:moveTo>
                    <a:pt x="1" y="5"/>
                  </a:moveTo>
                  <a:lnTo>
                    <a:pt x="31" y="548"/>
                  </a:lnTo>
                  <a:cubicBezTo>
                    <a:pt x="274" y="456"/>
                    <a:pt x="335" y="92"/>
                    <a:pt x="31" y="31"/>
                  </a:cubicBezTo>
                  <a:cubicBezTo>
                    <a:pt x="31" y="31"/>
                    <a:pt x="4" y="31"/>
                    <a:pt x="1" y="5"/>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0"/>
            <p:cNvSpPr/>
            <p:nvPr/>
          </p:nvSpPr>
          <p:spPr>
            <a:xfrm>
              <a:off x="12028054" y="7140335"/>
              <a:ext cx="549232" cy="394502"/>
            </a:xfrm>
            <a:custGeom>
              <a:avLst/>
              <a:gdLst/>
              <a:ahLst/>
              <a:cxnLst/>
              <a:rect l="l" t="t" r="r" b="b"/>
              <a:pathLst>
                <a:path w="20822" h="14956" extrusionOk="0">
                  <a:moveTo>
                    <a:pt x="0" y="1"/>
                  </a:moveTo>
                  <a:lnTo>
                    <a:pt x="0" y="1"/>
                  </a:lnTo>
                  <a:cubicBezTo>
                    <a:pt x="61" y="608"/>
                    <a:pt x="122" y="1186"/>
                    <a:pt x="183" y="1794"/>
                  </a:cubicBezTo>
                  <a:cubicBezTo>
                    <a:pt x="5654" y="8268"/>
                    <a:pt x="12675" y="14925"/>
                    <a:pt x="20730" y="14955"/>
                  </a:cubicBezTo>
                  <a:cubicBezTo>
                    <a:pt x="20761" y="14955"/>
                    <a:pt x="20761" y="14925"/>
                    <a:pt x="20791" y="14894"/>
                  </a:cubicBezTo>
                  <a:lnTo>
                    <a:pt x="20821" y="14894"/>
                  </a:lnTo>
                  <a:cubicBezTo>
                    <a:pt x="20821" y="14712"/>
                    <a:pt x="20821" y="14590"/>
                    <a:pt x="20791" y="14408"/>
                  </a:cubicBezTo>
                  <a:cubicBezTo>
                    <a:pt x="12250" y="13557"/>
                    <a:pt x="5532" y="6688"/>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40"/>
            <p:cNvSpPr/>
            <p:nvPr/>
          </p:nvSpPr>
          <p:spPr>
            <a:xfrm>
              <a:off x="12576469" y="7520382"/>
              <a:ext cx="13637" cy="12028"/>
            </a:xfrm>
            <a:custGeom>
              <a:avLst/>
              <a:gdLst/>
              <a:ahLst/>
              <a:cxnLst/>
              <a:rect l="l" t="t" r="r" b="b"/>
              <a:pathLst>
                <a:path w="517" h="456" extrusionOk="0">
                  <a:moveTo>
                    <a:pt x="0" y="0"/>
                  </a:moveTo>
                  <a:cubicBezTo>
                    <a:pt x="0" y="152"/>
                    <a:pt x="30" y="304"/>
                    <a:pt x="30" y="456"/>
                  </a:cubicBezTo>
                  <a:cubicBezTo>
                    <a:pt x="182" y="395"/>
                    <a:pt x="334" y="334"/>
                    <a:pt x="517" y="243"/>
                  </a:cubicBezTo>
                  <a:cubicBezTo>
                    <a:pt x="486" y="152"/>
                    <a:pt x="426" y="61"/>
                    <a:pt x="274" y="61"/>
                  </a:cubicBezTo>
                  <a:cubicBezTo>
                    <a:pt x="182" y="61"/>
                    <a:pt x="91" y="30"/>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40"/>
            <p:cNvSpPr/>
            <p:nvPr/>
          </p:nvSpPr>
          <p:spPr>
            <a:xfrm>
              <a:off x="12157937" y="7592525"/>
              <a:ext cx="435387" cy="196512"/>
            </a:xfrm>
            <a:custGeom>
              <a:avLst/>
              <a:gdLst/>
              <a:ahLst/>
              <a:cxnLst/>
              <a:rect l="l" t="t" r="r" b="b"/>
              <a:pathLst>
                <a:path w="16506" h="7450" extrusionOk="0">
                  <a:moveTo>
                    <a:pt x="0" y="1"/>
                  </a:moveTo>
                  <a:cubicBezTo>
                    <a:pt x="548" y="821"/>
                    <a:pt x="1095" y="1612"/>
                    <a:pt x="1703" y="2311"/>
                  </a:cubicBezTo>
                  <a:cubicBezTo>
                    <a:pt x="4880" y="4787"/>
                    <a:pt x="9478" y="7450"/>
                    <a:pt x="13734" y="7450"/>
                  </a:cubicBezTo>
                  <a:cubicBezTo>
                    <a:pt x="14649" y="7450"/>
                    <a:pt x="15548" y="7327"/>
                    <a:pt x="16414" y="7052"/>
                  </a:cubicBezTo>
                  <a:cubicBezTo>
                    <a:pt x="16445" y="7022"/>
                    <a:pt x="16475" y="6992"/>
                    <a:pt x="16505" y="6992"/>
                  </a:cubicBezTo>
                  <a:cubicBezTo>
                    <a:pt x="16475" y="6840"/>
                    <a:pt x="16475" y="6688"/>
                    <a:pt x="16475" y="6536"/>
                  </a:cubicBezTo>
                  <a:cubicBezTo>
                    <a:pt x="16432" y="6514"/>
                    <a:pt x="16389" y="6493"/>
                    <a:pt x="16335" y="6493"/>
                  </a:cubicBezTo>
                  <a:cubicBezTo>
                    <a:pt x="16313" y="6493"/>
                    <a:pt x="16289" y="6496"/>
                    <a:pt x="16262" y="6505"/>
                  </a:cubicBezTo>
                  <a:cubicBezTo>
                    <a:pt x="15441" y="6668"/>
                    <a:pt x="14625" y="6745"/>
                    <a:pt x="13814" y="6745"/>
                  </a:cubicBezTo>
                  <a:cubicBezTo>
                    <a:pt x="8861" y="6745"/>
                    <a:pt x="4128" y="3867"/>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40"/>
            <p:cNvSpPr/>
            <p:nvPr/>
          </p:nvSpPr>
          <p:spPr>
            <a:xfrm>
              <a:off x="12592480" y="7764902"/>
              <a:ext cx="4853" cy="12055"/>
            </a:xfrm>
            <a:custGeom>
              <a:avLst/>
              <a:gdLst/>
              <a:ahLst/>
              <a:cxnLst/>
              <a:rect l="l" t="t" r="r" b="b"/>
              <a:pathLst>
                <a:path w="184" h="457" extrusionOk="0">
                  <a:moveTo>
                    <a:pt x="1" y="1"/>
                  </a:moveTo>
                  <a:lnTo>
                    <a:pt x="31" y="457"/>
                  </a:lnTo>
                  <a:cubicBezTo>
                    <a:pt x="183" y="305"/>
                    <a:pt x="153" y="92"/>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0"/>
            <p:cNvSpPr/>
            <p:nvPr/>
          </p:nvSpPr>
          <p:spPr>
            <a:xfrm>
              <a:off x="12316677" y="6357029"/>
              <a:ext cx="209279" cy="296668"/>
            </a:xfrm>
            <a:custGeom>
              <a:avLst/>
              <a:gdLst/>
              <a:ahLst/>
              <a:cxnLst/>
              <a:rect l="l" t="t" r="r" b="b"/>
              <a:pathLst>
                <a:path w="7934" h="11247" extrusionOk="0">
                  <a:moveTo>
                    <a:pt x="913" y="0"/>
                  </a:moveTo>
                  <a:cubicBezTo>
                    <a:pt x="609" y="91"/>
                    <a:pt x="305" y="182"/>
                    <a:pt x="1" y="304"/>
                  </a:cubicBezTo>
                  <a:cubicBezTo>
                    <a:pt x="1977" y="4377"/>
                    <a:pt x="4591" y="8116"/>
                    <a:pt x="7934" y="11246"/>
                  </a:cubicBezTo>
                  <a:cubicBezTo>
                    <a:pt x="7904" y="10973"/>
                    <a:pt x="7904" y="10669"/>
                    <a:pt x="7873" y="10395"/>
                  </a:cubicBezTo>
                  <a:cubicBezTo>
                    <a:pt x="4955" y="7234"/>
                    <a:pt x="2676" y="3739"/>
                    <a:pt x="9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40"/>
            <p:cNvSpPr/>
            <p:nvPr/>
          </p:nvSpPr>
          <p:spPr>
            <a:xfrm>
              <a:off x="12524347" y="6631223"/>
              <a:ext cx="20232" cy="28250"/>
            </a:xfrm>
            <a:custGeom>
              <a:avLst/>
              <a:gdLst/>
              <a:ahLst/>
              <a:cxnLst/>
              <a:rect l="l" t="t" r="r" b="b"/>
              <a:pathLst>
                <a:path w="767" h="1071" extrusionOk="0">
                  <a:moveTo>
                    <a:pt x="0" y="0"/>
                  </a:moveTo>
                  <a:cubicBezTo>
                    <a:pt x="31" y="274"/>
                    <a:pt x="61" y="578"/>
                    <a:pt x="61" y="851"/>
                  </a:cubicBezTo>
                  <a:cubicBezTo>
                    <a:pt x="122" y="882"/>
                    <a:pt x="152" y="943"/>
                    <a:pt x="213" y="1003"/>
                  </a:cubicBezTo>
                  <a:cubicBezTo>
                    <a:pt x="267" y="1051"/>
                    <a:pt x="327" y="1071"/>
                    <a:pt x="385" y="1071"/>
                  </a:cubicBezTo>
                  <a:cubicBezTo>
                    <a:pt x="588" y="1071"/>
                    <a:pt x="767" y="821"/>
                    <a:pt x="578" y="608"/>
                  </a:cubicBezTo>
                  <a:cubicBezTo>
                    <a:pt x="365" y="426"/>
                    <a:pt x="213" y="213"/>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40"/>
            <p:cNvSpPr/>
            <p:nvPr/>
          </p:nvSpPr>
          <p:spPr>
            <a:xfrm>
              <a:off x="12550803" y="6503741"/>
              <a:ext cx="102635" cy="127509"/>
            </a:xfrm>
            <a:custGeom>
              <a:avLst/>
              <a:gdLst/>
              <a:ahLst/>
              <a:cxnLst/>
              <a:rect l="l" t="t" r="r" b="b"/>
              <a:pathLst>
                <a:path w="3891" h="4834" extrusionOk="0">
                  <a:moveTo>
                    <a:pt x="3526" y="0"/>
                  </a:moveTo>
                  <a:cubicBezTo>
                    <a:pt x="2554" y="1429"/>
                    <a:pt x="1247" y="3162"/>
                    <a:pt x="0" y="4043"/>
                  </a:cubicBezTo>
                  <a:lnTo>
                    <a:pt x="31" y="4833"/>
                  </a:lnTo>
                  <a:cubicBezTo>
                    <a:pt x="1429" y="4317"/>
                    <a:pt x="2736" y="2827"/>
                    <a:pt x="3891" y="1277"/>
                  </a:cubicBezTo>
                  <a:cubicBezTo>
                    <a:pt x="3769" y="852"/>
                    <a:pt x="3648" y="396"/>
                    <a:pt x="352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40"/>
            <p:cNvSpPr/>
            <p:nvPr/>
          </p:nvSpPr>
          <p:spPr>
            <a:xfrm>
              <a:off x="12643810" y="6366630"/>
              <a:ext cx="113054" cy="170794"/>
            </a:xfrm>
            <a:custGeom>
              <a:avLst/>
              <a:gdLst/>
              <a:ahLst/>
              <a:cxnLst/>
              <a:rect l="l" t="t" r="r" b="b"/>
              <a:pathLst>
                <a:path w="4286" h="6475" extrusionOk="0">
                  <a:moveTo>
                    <a:pt x="3435" y="1"/>
                  </a:moveTo>
                  <a:cubicBezTo>
                    <a:pt x="2645" y="1308"/>
                    <a:pt x="1824" y="2584"/>
                    <a:pt x="943" y="3831"/>
                  </a:cubicBezTo>
                  <a:cubicBezTo>
                    <a:pt x="699" y="4195"/>
                    <a:pt x="365" y="4682"/>
                    <a:pt x="0" y="5198"/>
                  </a:cubicBezTo>
                  <a:cubicBezTo>
                    <a:pt x="122" y="5594"/>
                    <a:pt x="243" y="6050"/>
                    <a:pt x="365" y="6475"/>
                  </a:cubicBezTo>
                  <a:cubicBezTo>
                    <a:pt x="1216" y="5259"/>
                    <a:pt x="1976" y="4043"/>
                    <a:pt x="2584" y="3192"/>
                  </a:cubicBezTo>
                  <a:cubicBezTo>
                    <a:pt x="3192" y="2341"/>
                    <a:pt x="3739" y="1460"/>
                    <a:pt x="4286" y="578"/>
                  </a:cubicBezTo>
                  <a:cubicBezTo>
                    <a:pt x="4012" y="366"/>
                    <a:pt x="3709" y="183"/>
                    <a:pt x="34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40"/>
            <p:cNvSpPr/>
            <p:nvPr/>
          </p:nvSpPr>
          <p:spPr>
            <a:xfrm>
              <a:off x="12523291" y="6610385"/>
              <a:ext cx="28329" cy="25006"/>
            </a:xfrm>
            <a:custGeom>
              <a:avLst/>
              <a:gdLst/>
              <a:ahLst/>
              <a:cxnLst/>
              <a:rect l="l" t="t" r="r" b="b"/>
              <a:pathLst>
                <a:path w="1074" h="948" extrusionOk="0">
                  <a:moveTo>
                    <a:pt x="1043" y="0"/>
                  </a:moveTo>
                  <a:cubicBezTo>
                    <a:pt x="800" y="152"/>
                    <a:pt x="587" y="274"/>
                    <a:pt x="344" y="365"/>
                  </a:cubicBezTo>
                  <a:cubicBezTo>
                    <a:pt x="1" y="508"/>
                    <a:pt x="116" y="948"/>
                    <a:pt x="435" y="948"/>
                  </a:cubicBezTo>
                  <a:cubicBezTo>
                    <a:pt x="454" y="948"/>
                    <a:pt x="475" y="946"/>
                    <a:pt x="496" y="942"/>
                  </a:cubicBezTo>
                  <a:cubicBezTo>
                    <a:pt x="709" y="912"/>
                    <a:pt x="891" y="851"/>
                    <a:pt x="1074" y="790"/>
                  </a:cubicBezTo>
                  <a:lnTo>
                    <a:pt x="1043" y="0"/>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40"/>
            <p:cNvSpPr/>
            <p:nvPr/>
          </p:nvSpPr>
          <p:spPr>
            <a:xfrm>
              <a:off x="12564440" y="6777143"/>
              <a:ext cx="146738" cy="121890"/>
            </a:xfrm>
            <a:custGeom>
              <a:avLst/>
              <a:gdLst/>
              <a:ahLst/>
              <a:cxnLst/>
              <a:rect l="l" t="t" r="r" b="b"/>
              <a:pathLst>
                <a:path w="5563" h="4621" extrusionOk="0">
                  <a:moveTo>
                    <a:pt x="5350" y="0"/>
                  </a:moveTo>
                  <a:cubicBezTo>
                    <a:pt x="3769" y="1459"/>
                    <a:pt x="2006" y="2766"/>
                    <a:pt x="0" y="3891"/>
                  </a:cubicBezTo>
                  <a:cubicBezTo>
                    <a:pt x="30" y="4134"/>
                    <a:pt x="30" y="4377"/>
                    <a:pt x="61" y="4620"/>
                  </a:cubicBezTo>
                  <a:cubicBezTo>
                    <a:pt x="2067" y="3830"/>
                    <a:pt x="3891" y="2706"/>
                    <a:pt x="5562" y="1338"/>
                  </a:cubicBezTo>
                  <a:cubicBezTo>
                    <a:pt x="5502" y="882"/>
                    <a:pt x="5411" y="456"/>
                    <a:pt x="535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40"/>
            <p:cNvSpPr/>
            <p:nvPr/>
          </p:nvSpPr>
          <p:spPr>
            <a:xfrm>
              <a:off x="12705534" y="6543017"/>
              <a:ext cx="205270" cy="269420"/>
            </a:xfrm>
            <a:custGeom>
              <a:avLst/>
              <a:gdLst/>
              <a:ahLst/>
              <a:cxnLst/>
              <a:rect l="l" t="t" r="r" b="b"/>
              <a:pathLst>
                <a:path w="7782" h="10214" extrusionOk="0">
                  <a:moveTo>
                    <a:pt x="7204" y="1"/>
                  </a:moveTo>
                  <a:cubicBezTo>
                    <a:pt x="5107" y="3284"/>
                    <a:pt x="2828" y="6323"/>
                    <a:pt x="1" y="8876"/>
                  </a:cubicBezTo>
                  <a:cubicBezTo>
                    <a:pt x="92" y="9332"/>
                    <a:pt x="153" y="9758"/>
                    <a:pt x="213" y="10214"/>
                  </a:cubicBezTo>
                  <a:cubicBezTo>
                    <a:pt x="3223" y="7752"/>
                    <a:pt x="5745" y="4499"/>
                    <a:pt x="7782" y="1125"/>
                  </a:cubicBezTo>
                  <a:cubicBezTo>
                    <a:pt x="7600" y="730"/>
                    <a:pt x="7387" y="366"/>
                    <a:pt x="720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40"/>
            <p:cNvSpPr/>
            <p:nvPr/>
          </p:nvSpPr>
          <p:spPr>
            <a:xfrm>
              <a:off x="12547585" y="6879752"/>
              <a:ext cx="18464" cy="22896"/>
            </a:xfrm>
            <a:custGeom>
              <a:avLst/>
              <a:gdLst/>
              <a:ahLst/>
              <a:cxnLst/>
              <a:rect l="l" t="t" r="r" b="b"/>
              <a:pathLst>
                <a:path w="700" h="868" extrusionOk="0">
                  <a:moveTo>
                    <a:pt x="669" y="1"/>
                  </a:moveTo>
                  <a:cubicBezTo>
                    <a:pt x="517" y="62"/>
                    <a:pt x="396" y="153"/>
                    <a:pt x="244" y="244"/>
                  </a:cubicBezTo>
                  <a:cubicBezTo>
                    <a:pt x="359" y="388"/>
                    <a:pt x="256" y="642"/>
                    <a:pt x="38" y="642"/>
                  </a:cubicBezTo>
                  <a:cubicBezTo>
                    <a:pt x="26" y="642"/>
                    <a:pt x="13" y="641"/>
                    <a:pt x="1" y="639"/>
                  </a:cubicBezTo>
                  <a:lnTo>
                    <a:pt x="1" y="639"/>
                  </a:lnTo>
                  <a:cubicBezTo>
                    <a:pt x="26" y="764"/>
                    <a:pt x="112" y="868"/>
                    <a:pt x="243" y="868"/>
                  </a:cubicBezTo>
                  <a:cubicBezTo>
                    <a:pt x="271" y="868"/>
                    <a:pt x="302" y="863"/>
                    <a:pt x="335" y="852"/>
                  </a:cubicBezTo>
                  <a:cubicBezTo>
                    <a:pt x="457" y="822"/>
                    <a:pt x="578" y="761"/>
                    <a:pt x="700" y="730"/>
                  </a:cubicBezTo>
                  <a:cubicBezTo>
                    <a:pt x="669" y="487"/>
                    <a:pt x="669" y="244"/>
                    <a:pt x="66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40"/>
            <p:cNvSpPr/>
            <p:nvPr/>
          </p:nvSpPr>
          <p:spPr>
            <a:xfrm>
              <a:off x="12546794" y="6886188"/>
              <a:ext cx="10287" cy="10498"/>
            </a:xfrm>
            <a:custGeom>
              <a:avLst/>
              <a:gdLst/>
              <a:ahLst/>
              <a:cxnLst/>
              <a:rect l="l" t="t" r="r" b="b"/>
              <a:pathLst>
                <a:path w="390" h="398" extrusionOk="0">
                  <a:moveTo>
                    <a:pt x="274" y="0"/>
                  </a:moveTo>
                  <a:cubicBezTo>
                    <a:pt x="244" y="31"/>
                    <a:pt x="183" y="61"/>
                    <a:pt x="152" y="91"/>
                  </a:cubicBezTo>
                  <a:cubicBezTo>
                    <a:pt x="31" y="152"/>
                    <a:pt x="0" y="274"/>
                    <a:pt x="31" y="395"/>
                  </a:cubicBezTo>
                  <a:cubicBezTo>
                    <a:pt x="43" y="397"/>
                    <a:pt x="56" y="398"/>
                    <a:pt x="68" y="398"/>
                  </a:cubicBezTo>
                  <a:cubicBezTo>
                    <a:pt x="286" y="398"/>
                    <a:pt x="389" y="144"/>
                    <a:pt x="27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40"/>
            <p:cNvSpPr/>
            <p:nvPr/>
          </p:nvSpPr>
          <p:spPr>
            <a:xfrm>
              <a:off x="12553995" y="7187630"/>
              <a:ext cx="1635" cy="8863"/>
            </a:xfrm>
            <a:custGeom>
              <a:avLst/>
              <a:gdLst/>
              <a:ahLst/>
              <a:cxnLst/>
              <a:rect l="l" t="t" r="r" b="b"/>
              <a:pathLst>
                <a:path w="62" h="336" extrusionOk="0">
                  <a:moveTo>
                    <a:pt x="31" y="1"/>
                  </a:moveTo>
                  <a:cubicBezTo>
                    <a:pt x="1" y="122"/>
                    <a:pt x="1" y="244"/>
                    <a:pt x="62" y="335"/>
                  </a:cubicBezTo>
                  <a:cubicBezTo>
                    <a:pt x="62" y="244"/>
                    <a:pt x="62" y="122"/>
                    <a:pt x="3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0"/>
            <p:cNvSpPr/>
            <p:nvPr/>
          </p:nvSpPr>
          <p:spPr>
            <a:xfrm>
              <a:off x="12581269" y="7086631"/>
              <a:ext cx="157975" cy="109045"/>
            </a:xfrm>
            <a:custGeom>
              <a:avLst/>
              <a:gdLst/>
              <a:ahLst/>
              <a:cxnLst/>
              <a:rect l="l" t="t" r="r" b="b"/>
              <a:pathLst>
                <a:path w="5989" h="4134" extrusionOk="0">
                  <a:moveTo>
                    <a:pt x="5928" y="0"/>
                  </a:moveTo>
                  <a:cubicBezTo>
                    <a:pt x="4043" y="1216"/>
                    <a:pt x="2067" y="2280"/>
                    <a:pt x="0" y="3252"/>
                  </a:cubicBezTo>
                  <a:cubicBezTo>
                    <a:pt x="0" y="3526"/>
                    <a:pt x="31" y="3830"/>
                    <a:pt x="31" y="4134"/>
                  </a:cubicBezTo>
                  <a:cubicBezTo>
                    <a:pt x="2098" y="3252"/>
                    <a:pt x="4073" y="2249"/>
                    <a:pt x="5988" y="1125"/>
                  </a:cubicBezTo>
                  <a:cubicBezTo>
                    <a:pt x="5958" y="760"/>
                    <a:pt x="5958" y="395"/>
                    <a:pt x="592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0"/>
            <p:cNvSpPr/>
            <p:nvPr/>
          </p:nvSpPr>
          <p:spPr>
            <a:xfrm>
              <a:off x="12737609" y="6862132"/>
              <a:ext cx="270211" cy="254174"/>
            </a:xfrm>
            <a:custGeom>
              <a:avLst/>
              <a:gdLst/>
              <a:ahLst/>
              <a:cxnLst/>
              <a:rect l="l" t="t" r="r" b="b"/>
              <a:pathLst>
                <a:path w="10244" h="9636" extrusionOk="0">
                  <a:moveTo>
                    <a:pt x="10001" y="0"/>
                  </a:moveTo>
                  <a:cubicBezTo>
                    <a:pt x="7083" y="3283"/>
                    <a:pt x="3739" y="6140"/>
                    <a:pt x="1" y="8511"/>
                  </a:cubicBezTo>
                  <a:cubicBezTo>
                    <a:pt x="31" y="8906"/>
                    <a:pt x="31" y="9271"/>
                    <a:pt x="61" y="9636"/>
                  </a:cubicBezTo>
                  <a:cubicBezTo>
                    <a:pt x="3830" y="7386"/>
                    <a:pt x="7265" y="4651"/>
                    <a:pt x="10244" y="1459"/>
                  </a:cubicBezTo>
                  <a:cubicBezTo>
                    <a:pt x="10153" y="973"/>
                    <a:pt x="10062" y="487"/>
                    <a:pt x="1000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40"/>
            <p:cNvSpPr/>
            <p:nvPr/>
          </p:nvSpPr>
          <p:spPr>
            <a:xfrm>
              <a:off x="12554813" y="7172410"/>
              <a:ext cx="27274" cy="30176"/>
            </a:xfrm>
            <a:custGeom>
              <a:avLst/>
              <a:gdLst/>
              <a:ahLst/>
              <a:cxnLst/>
              <a:rect l="l" t="t" r="r" b="b"/>
              <a:pathLst>
                <a:path w="1034" h="1144" extrusionOk="0">
                  <a:moveTo>
                    <a:pt x="1003" y="0"/>
                  </a:moveTo>
                  <a:cubicBezTo>
                    <a:pt x="699" y="122"/>
                    <a:pt x="456" y="274"/>
                    <a:pt x="152" y="395"/>
                  </a:cubicBezTo>
                  <a:cubicBezTo>
                    <a:pt x="92" y="456"/>
                    <a:pt x="31" y="517"/>
                    <a:pt x="0" y="578"/>
                  </a:cubicBezTo>
                  <a:cubicBezTo>
                    <a:pt x="31" y="699"/>
                    <a:pt x="31" y="791"/>
                    <a:pt x="31" y="912"/>
                  </a:cubicBezTo>
                  <a:cubicBezTo>
                    <a:pt x="103" y="1057"/>
                    <a:pt x="213" y="1144"/>
                    <a:pt x="346" y="1144"/>
                  </a:cubicBezTo>
                  <a:cubicBezTo>
                    <a:pt x="381" y="1144"/>
                    <a:pt x="418" y="1138"/>
                    <a:pt x="456" y="1125"/>
                  </a:cubicBezTo>
                  <a:cubicBezTo>
                    <a:pt x="669" y="1034"/>
                    <a:pt x="851" y="943"/>
                    <a:pt x="1034" y="882"/>
                  </a:cubicBezTo>
                  <a:cubicBezTo>
                    <a:pt x="1034" y="578"/>
                    <a:pt x="1003" y="274"/>
                    <a:pt x="100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40"/>
            <p:cNvSpPr/>
            <p:nvPr/>
          </p:nvSpPr>
          <p:spPr>
            <a:xfrm>
              <a:off x="12571641" y="7534811"/>
              <a:ext cx="6436" cy="8836"/>
            </a:xfrm>
            <a:custGeom>
              <a:avLst/>
              <a:gdLst/>
              <a:ahLst/>
              <a:cxnLst/>
              <a:rect l="l" t="t" r="r" b="b"/>
              <a:pathLst>
                <a:path w="244" h="335" extrusionOk="0">
                  <a:moveTo>
                    <a:pt x="122" y="0"/>
                  </a:moveTo>
                  <a:cubicBezTo>
                    <a:pt x="1" y="122"/>
                    <a:pt x="92" y="304"/>
                    <a:pt x="244" y="334"/>
                  </a:cubicBezTo>
                  <a:cubicBezTo>
                    <a:pt x="244" y="243"/>
                    <a:pt x="244" y="122"/>
                    <a:pt x="2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0"/>
            <p:cNvSpPr/>
            <p:nvPr/>
          </p:nvSpPr>
          <p:spPr>
            <a:xfrm>
              <a:off x="12602107" y="7455414"/>
              <a:ext cx="121890" cy="82614"/>
            </a:xfrm>
            <a:custGeom>
              <a:avLst/>
              <a:gdLst/>
              <a:ahLst/>
              <a:cxnLst/>
              <a:rect l="l" t="t" r="r" b="b"/>
              <a:pathLst>
                <a:path w="4621" h="3132" extrusionOk="0">
                  <a:moveTo>
                    <a:pt x="4621" y="1"/>
                  </a:moveTo>
                  <a:cubicBezTo>
                    <a:pt x="3162" y="913"/>
                    <a:pt x="1581" y="1703"/>
                    <a:pt x="1" y="2493"/>
                  </a:cubicBezTo>
                  <a:cubicBezTo>
                    <a:pt x="1" y="2706"/>
                    <a:pt x="1" y="2919"/>
                    <a:pt x="31" y="3132"/>
                  </a:cubicBezTo>
                  <a:cubicBezTo>
                    <a:pt x="1581" y="2676"/>
                    <a:pt x="3071" y="2007"/>
                    <a:pt x="4499" y="1217"/>
                  </a:cubicBezTo>
                  <a:cubicBezTo>
                    <a:pt x="4560" y="791"/>
                    <a:pt x="4590" y="396"/>
                    <a:pt x="462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0"/>
            <p:cNvSpPr/>
            <p:nvPr/>
          </p:nvSpPr>
          <p:spPr>
            <a:xfrm>
              <a:off x="12720780" y="7133108"/>
              <a:ext cx="307905" cy="354408"/>
            </a:xfrm>
            <a:custGeom>
              <a:avLst/>
              <a:gdLst/>
              <a:ahLst/>
              <a:cxnLst/>
              <a:rect l="l" t="t" r="r" b="b"/>
              <a:pathLst>
                <a:path w="11673" h="13436" extrusionOk="0">
                  <a:moveTo>
                    <a:pt x="11642" y="1"/>
                  </a:moveTo>
                  <a:cubicBezTo>
                    <a:pt x="9453" y="3010"/>
                    <a:pt x="7295" y="6019"/>
                    <a:pt x="4620" y="8694"/>
                  </a:cubicBezTo>
                  <a:cubicBezTo>
                    <a:pt x="3253" y="10092"/>
                    <a:pt x="1733" y="11217"/>
                    <a:pt x="122" y="12220"/>
                  </a:cubicBezTo>
                  <a:cubicBezTo>
                    <a:pt x="91" y="12615"/>
                    <a:pt x="61" y="13010"/>
                    <a:pt x="0" y="13436"/>
                  </a:cubicBezTo>
                  <a:cubicBezTo>
                    <a:pt x="4803" y="10731"/>
                    <a:pt x="8754" y="6262"/>
                    <a:pt x="11672" y="1673"/>
                  </a:cubicBezTo>
                  <a:cubicBezTo>
                    <a:pt x="11672" y="1126"/>
                    <a:pt x="11672" y="548"/>
                    <a:pt x="1164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40"/>
            <p:cNvSpPr/>
            <p:nvPr/>
          </p:nvSpPr>
          <p:spPr>
            <a:xfrm>
              <a:off x="12577260" y="7521174"/>
              <a:ext cx="25665" cy="23265"/>
            </a:xfrm>
            <a:custGeom>
              <a:avLst/>
              <a:gdLst/>
              <a:ahLst/>
              <a:cxnLst/>
              <a:rect l="l" t="t" r="r" b="b"/>
              <a:pathLst>
                <a:path w="973" h="882" extrusionOk="0">
                  <a:moveTo>
                    <a:pt x="943" y="0"/>
                  </a:moveTo>
                  <a:cubicBezTo>
                    <a:pt x="791" y="61"/>
                    <a:pt x="639" y="152"/>
                    <a:pt x="487" y="213"/>
                  </a:cubicBezTo>
                  <a:cubicBezTo>
                    <a:pt x="517" y="365"/>
                    <a:pt x="456" y="517"/>
                    <a:pt x="244" y="548"/>
                  </a:cubicBezTo>
                  <a:cubicBezTo>
                    <a:pt x="183" y="548"/>
                    <a:pt x="92" y="517"/>
                    <a:pt x="0" y="517"/>
                  </a:cubicBezTo>
                  <a:cubicBezTo>
                    <a:pt x="31" y="639"/>
                    <a:pt x="31" y="730"/>
                    <a:pt x="31" y="851"/>
                  </a:cubicBezTo>
                  <a:cubicBezTo>
                    <a:pt x="61" y="851"/>
                    <a:pt x="92" y="882"/>
                    <a:pt x="122" y="882"/>
                  </a:cubicBezTo>
                  <a:cubicBezTo>
                    <a:pt x="396" y="791"/>
                    <a:pt x="699" y="700"/>
                    <a:pt x="973" y="639"/>
                  </a:cubicBezTo>
                  <a:cubicBezTo>
                    <a:pt x="943" y="426"/>
                    <a:pt x="943" y="213"/>
                    <a:pt x="94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40"/>
            <p:cNvSpPr/>
            <p:nvPr/>
          </p:nvSpPr>
          <p:spPr>
            <a:xfrm>
              <a:off x="12574860" y="7532384"/>
              <a:ext cx="2427" cy="2453"/>
            </a:xfrm>
            <a:custGeom>
              <a:avLst/>
              <a:gdLst/>
              <a:ahLst/>
              <a:cxnLst/>
              <a:rect l="l" t="t" r="r" b="b"/>
              <a:pathLst>
                <a:path w="92" h="93" extrusionOk="0">
                  <a:moveTo>
                    <a:pt x="91" y="1"/>
                  </a:moveTo>
                  <a:cubicBezTo>
                    <a:pt x="91" y="31"/>
                    <a:pt x="61" y="31"/>
                    <a:pt x="61" y="31"/>
                  </a:cubicBezTo>
                  <a:cubicBezTo>
                    <a:pt x="31" y="62"/>
                    <a:pt x="31" y="62"/>
                    <a:pt x="0" y="92"/>
                  </a:cubicBezTo>
                  <a:lnTo>
                    <a:pt x="91" y="92"/>
                  </a:lnTo>
                  <a:cubicBezTo>
                    <a:pt x="91" y="62"/>
                    <a:pt x="91" y="31"/>
                    <a:pt x="9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0"/>
            <p:cNvSpPr/>
            <p:nvPr/>
          </p:nvSpPr>
          <p:spPr>
            <a:xfrm>
              <a:off x="12577260" y="7526792"/>
              <a:ext cx="13637" cy="8836"/>
            </a:xfrm>
            <a:custGeom>
              <a:avLst/>
              <a:gdLst/>
              <a:ahLst/>
              <a:cxnLst/>
              <a:rect l="l" t="t" r="r" b="b"/>
              <a:pathLst>
                <a:path w="517" h="335" extrusionOk="0">
                  <a:moveTo>
                    <a:pt x="487" y="0"/>
                  </a:moveTo>
                  <a:lnTo>
                    <a:pt x="487" y="0"/>
                  </a:lnTo>
                  <a:cubicBezTo>
                    <a:pt x="335" y="91"/>
                    <a:pt x="152" y="152"/>
                    <a:pt x="0" y="213"/>
                  </a:cubicBezTo>
                  <a:cubicBezTo>
                    <a:pt x="0" y="243"/>
                    <a:pt x="0" y="274"/>
                    <a:pt x="0" y="304"/>
                  </a:cubicBezTo>
                  <a:cubicBezTo>
                    <a:pt x="92" y="304"/>
                    <a:pt x="183" y="335"/>
                    <a:pt x="244" y="335"/>
                  </a:cubicBezTo>
                  <a:cubicBezTo>
                    <a:pt x="456" y="304"/>
                    <a:pt x="517" y="152"/>
                    <a:pt x="48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40"/>
            <p:cNvSpPr/>
            <p:nvPr/>
          </p:nvSpPr>
          <p:spPr>
            <a:xfrm>
              <a:off x="12614927" y="7727235"/>
              <a:ext cx="61776" cy="34502"/>
            </a:xfrm>
            <a:custGeom>
              <a:avLst/>
              <a:gdLst/>
              <a:ahLst/>
              <a:cxnLst/>
              <a:rect l="l" t="t" r="r" b="b"/>
              <a:pathLst>
                <a:path w="2342" h="1308" extrusionOk="0">
                  <a:moveTo>
                    <a:pt x="2341" y="0"/>
                  </a:moveTo>
                  <a:lnTo>
                    <a:pt x="2341" y="0"/>
                  </a:lnTo>
                  <a:cubicBezTo>
                    <a:pt x="1521" y="152"/>
                    <a:pt x="700" y="243"/>
                    <a:pt x="1" y="669"/>
                  </a:cubicBezTo>
                  <a:cubicBezTo>
                    <a:pt x="1" y="882"/>
                    <a:pt x="31" y="1094"/>
                    <a:pt x="31" y="1307"/>
                  </a:cubicBezTo>
                  <a:cubicBezTo>
                    <a:pt x="761" y="1246"/>
                    <a:pt x="1430" y="1155"/>
                    <a:pt x="2129" y="1003"/>
                  </a:cubicBezTo>
                  <a:cubicBezTo>
                    <a:pt x="2189" y="669"/>
                    <a:pt x="2281" y="334"/>
                    <a:pt x="234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0"/>
            <p:cNvSpPr/>
            <p:nvPr/>
          </p:nvSpPr>
          <p:spPr>
            <a:xfrm>
              <a:off x="12671058" y="7479471"/>
              <a:ext cx="332752" cy="274247"/>
            </a:xfrm>
            <a:custGeom>
              <a:avLst/>
              <a:gdLst/>
              <a:ahLst/>
              <a:cxnLst/>
              <a:rect l="l" t="t" r="r" b="b"/>
              <a:pathLst>
                <a:path w="12615" h="10397" extrusionOk="0">
                  <a:moveTo>
                    <a:pt x="12615" y="1"/>
                  </a:moveTo>
                  <a:cubicBezTo>
                    <a:pt x="11581" y="1095"/>
                    <a:pt x="10548" y="2159"/>
                    <a:pt x="9545" y="3253"/>
                  </a:cubicBezTo>
                  <a:cubicBezTo>
                    <a:pt x="7204" y="5806"/>
                    <a:pt x="4590" y="8086"/>
                    <a:pt x="1247" y="9180"/>
                  </a:cubicBezTo>
                  <a:cubicBezTo>
                    <a:pt x="913" y="9271"/>
                    <a:pt x="578" y="9363"/>
                    <a:pt x="213" y="9393"/>
                  </a:cubicBezTo>
                  <a:cubicBezTo>
                    <a:pt x="153" y="9727"/>
                    <a:pt x="61" y="10062"/>
                    <a:pt x="1" y="10396"/>
                  </a:cubicBezTo>
                  <a:cubicBezTo>
                    <a:pt x="3010" y="9819"/>
                    <a:pt x="5563" y="8451"/>
                    <a:pt x="8086" y="6354"/>
                  </a:cubicBezTo>
                  <a:cubicBezTo>
                    <a:pt x="9363" y="5290"/>
                    <a:pt x="10670" y="4135"/>
                    <a:pt x="11916" y="2949"/>
                  </a:cubicBezTo>
                  <a:cubicBezTo>
                    <a:pt x="12189" y="2037"/>
                    <a:pt x="12402" y="1065"/>
                    <a:pt x="1261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40"/>
            <p:cNvSpPr/>
            <p:nvPr/>
          </p:nvSpPr>
          <p:spPr>
            <a:xfrm>
              <a:off x="12600709" y="7744855"/>
              <a:ext cx="15062" cy="16934"/>
            </a:xfrm>
            <a:custGeom>
              <a:avLst/>
              <a:gdLst/>
              <a:ahLst/>
              <a:cxnLst/>
              <a:rect l="l" t="t" r="r" b="b"/>
              <a:pathLst>
                <a:path w="571" h="642" extrusionOk="0">
                  <a:moveTo>
                    <a:pt x="540" y="1"/>
                  </a:moveTo>
                  <a:cubicBezTo>
                    <a:pt x="388" y="92"/>
                    <a:pt x="266" y="153"/>
                    <a:pt x="145" y="274"/>
                  </a:cubicBezTo>
                  <a:cubicBezTo>
                    <a:pt x="1" y="390"/>
                    <a:pt x="103" y="641"/>
                    <a:pt x="269" y="641"/>
                  </a:cubicBezTo>
                  <a:cubicBezTo>
                    <a:pt x="278" y="641"/>
                    <a:pt x="287" y="641"/>
                    <a:pt x="297" y="639"/>
                  </a:cubicBezTo>
                  <a:lnTo>
                    <a:pt x="570" y="639"/>
                  </a:lnTo>
                  <a:lnTo>
                    <a:pt x="540" y="1"/>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5" name="Google Shape;445;p40"/>
          <p:cNvSpPr/>
          <p:nvPr/>
        </p:nvSpPr>
        <p:spPr>
          <a:xfrm>
            <a:off x="490225" y="449803"/>
            <a:ext cx="1170794" cy="67997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6" name="Google Shape;446;p40"/>
          <p:cNvGrpSpPr/>
          <p:nvPr/>
        </p:nvGrpSpPr>
        <p:grpSpPr>
          <a:xfrm>
            <a:off x="-1208" y="3506288"/>
            <a:ext cx="9144294" cy="1637222"/>
            <a:chOff x="6554550" y="3707188"/>
            <a:chExt cx="7127831" cy="1637222"/>
          </a:xfrm>
        </p:grpSpPr>
        <p:sp>
          <p:nvSpPr>
            <p:cNvPr id="447" name="Google Shape;447;p40"/>
            <p:cNvSpPr/>
            <p:nvPr/>
          </p:nvSpPr>
          <p:spPr>
            <a:xfrm>
              <a:off x="6554550" y="3707188"/>
              <a:ext cx="7122500" cy="468875"/>
            </a:xfrm>
            <a:custGeom>
              <a:avLst/>
              <a:gdLst/>
              <a:ahLst/>
              <a:cxnLst/>
              <a:rect l="l" t="t" r="r" b="b"/>
              <a:pathLst>
                <a:path w="284900" h="18755" extrusionOk="0">
                  <a:moveTo>
                    <a:pt x="1" y="0"/>
                  </a:moveTo>
                  <a:lnTo>
                    <a:pt x="1" y="18754"/>
                  </a:lnTo>
                  <a:lnTo>
                    <a:pt x="284900" y="18754"/>
                  </a:lnTo>
                  <a:lnTo>
                    <a:pt x="284900" y="0"/>
                  </a:ln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40"/>
            <p:cNvSpPr/>
            <p:nvPr/>
          </p:nvSpPr>
          <p:spPr>
            <a:xfrm>
              <a:off x="6554550" y="4172238"/>
              <a:ext cx="7124025" cy="496225"/>
            </a:xfrm>
            <a:custGeom>
              <a:avLst/>
              <a:gdLst/>
              <a:ahLst/>
              <a:cxnLst/>
              <a:rect l="l" t="t" r="r" b="b"/>
              <a:pathLst>
                <a:path w="284961" h="19849" extrusionOk="0">
                  <a:moveTo>
                    <a:pt x="1" y="0"/>
                  </a:moveTo>
                  <a:lnTo>
                    <a:pt x="1" y="19849"/>
                  </a:lnTo>
                  <a:lnTo>
                    <a:pt x="284960" y="16475"/>
                  </a:lnTo>
                  <a:lnTo>
                    <a:pt x="284960" y="0"/>
                  </a:ln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40"/>
            <p:cNvSpPr/>
            <p:nvPr/>
          </p:nvSpPr>
          <p:spPr>
            <a:xfrm>
              <a:off x="6554556" y="4217140"/>
              <a:ext cx="7124025" cy="635279"/>
            </a:xfrm>
            <a:custGeom>
              <a:avLst/>
              <a:gdLst/>
              <a:ahLst/>
              <a:cxnLst/>
              <a:rect l="l" t="t" r="r" b="b"/>
              <a:pathLst>
                <a:path w="284961" h="6476" extrusionOk="0">
                  <a:moveTo>
                    <a:pt x="284960" y="1"/>
                  </a:moveTo>
                  <a:lnTo>
                    <a:pt x="1" y="3375"/>
                  </a:lnTo>
                  <a:lnTo>
                    <a:pt x="1" y="6475"/>
                  </a:lnTo>
                  <a:lnTo>
                    <a:pt x="284960" y="6475"/>
                  </a:lnTo>
                  <a:lnTo>
                    <a:pt x="284960" y="1"/>
                  </a:ln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40"/>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0"/>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2" name="Google Shape;452;p40"/>
          <p:cNvGrpSpPr/>
          <p:nvPr/>
        </p:nvGrpSpPr>
        <p:grpSpPr>
          <a:xfrm>
            <a:off x="3572082" y="3023058"/>
            <a:ext cx="1999791" cy="956170"/>
            <a:chOff x="1313950" y="2027925"/>
            <a:chExt cx="6516100" cy="3115575"/>
          </a:xfrm>
        </p:grpSpPr>
        <p:sp>
          <p:nvSpPr>
            <p:cNvPr id="453" name="Google Shape;453;p40"/>
            <p:cNvSpPr/>
            <p:nvPr/>
          </p:nvSpPr>
          <p:spPr>
            <a:xfrm>
              <a:off x="6738075" y="4060625"/>
              <a:ext cx="1039550" cy="1050950"/>
            </a:xfrm>
            <a:custGeom>
              <a:avLst/>
              <a:gdLst/>
              <a:ahLst/>
              <a:cxnLst/>
              <a:rect l="l" t="t" r="r" b="b"/>
              <a:pathLst>
                <a:path w="41582" h="42038" extrusionOk="0">
                  <a:moveTo>
                    <a:pt x="41582" y="1"/>
                  </a:moveTo>
                  <a:lnTo>
                    <a:pt x="0" y="2311"/>
                  </a:lnTo>
                  <a:lnTo>
                    <a:pt x="3131" y="42038"/>
                  </a:lnTo>
                  <a:lnTo>
                    <a:pt x="39484" y="40944"/>
                  </a:lnTo>
                  <a:lnTo>
                    <a:pt x="41582"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0"/>
            <p:cNvSpPr/>
            <p:nvPr/>
          </p:nvSpPr>
          <p:spPr>
            <a:xfrm>
              <a:off x="6437150" y="3809875"/>
              <a:ext cx="1351125" cy="1313100"/>
            </a:xfrm>
            <a:custGeom>
              <a:avLst/>
              <a:gdLst/>
              <a:ahLst/>
              <a:cxnLst/>
              <a:rect l="l" t="t" r="r" b="b"/>
              <a:pathLst>
                <a:path w="54045" h="52524" extrusionOk="0">
                  <a:moveTo>
                    <a:pt x="1520" y="0"/>
                  </a:moveTo>
                  <a:lnTo>
                    <a:pt x="1" y="52524"/>
                  </a:lnTo>
                  <a:lnTo>
                    <a:pt x="15168" y="52068"/>
                  </a:lnTo>
                  <a:lnTo>
                    <a:pt x="12037" y="12341"/>
                  </a:lnTo>
                  <a:lnTo>
                    <a:pt x="53619" y="10031"/>
                  </a:lnTo>
                  <a:lnTo>
                    <a:pt x="54044" y="1702"/>
                  </a:lnTo>
                  <a:lnTo>
                    <a:pt x="1520"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40"/>
            <p:cNvSpPr/>
            <p:nvPr/>
          </p:nvSpPr>
          <p:spPr>
            <a:xfrm>
              <a:off x="6475150" y="3328100"/>
              <a:ext cx="1354900" cy="525100"/>
            </a:xfrm>
            <a:custGeom>
              <a:avLst/>
              <a:gdLst/>
              <a:ahLst/>
              <a:cxnLst/>
              <a:rect l="l" t="t" r="r" b="b"/>
              <a:pathLst>
                <a:path w="54196" h="21004" extrusionOk="0">
                  <a:moveTo>
                    <a:pt x="548" y="0"/>
                  </a:moveTo>
                  <a:lnTo>
                    <a:pt x="0" y="19271"/>
                  </a:lnTo>
                  <a:lnTo>
                    <a:pt x="54196" y="21004"/>
                  </a:lnTo>
                  <a:lnTo>
                    <a:pt x="54196" y="21004"/>
                  </a:lnTo>
                  <a:lnTo>
                    <a:pt x="47722" y="5137"/>
                  </a:lnTo>
                  <a:lnTo>
                    <a:pt x="54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40"/>
            <p:cNvSpPr/>
            <p:nvPr/>
          </p:nvSpPr>
          <p:spPr>
            <a:xfrm>
              <a:off x="6468300" y="3809875"/>
              <a:ext cx="1361750" cy="100325"/>
            </a:xfrm>
            <a:custGeom>
              <a:avLst/>
              <a:gdLst/>
              <a:ahLst/>
              <a:cxnLst/>
              <a:rect l="l" t="t" r="r" b="b"/>
              <a:pathLst>
                <a:path w="54470" h="4013" extrusionOk="0">
                  <a:moveTo>
                    <a:pt x="274" y="0"/>
                  </a:moveTo>
                  <a:lnTo>
                    <a:pt x="1" y="3435"/>
                  </a:lnTo>
                  <a:lnTo>
                    <a:pt x="53619" y="4012"/>
                  </a:lnTo>
                  <a:lnTo>
                    <a:pt x="54470" y="1733"/>
                  </a:lnTo>
                  <a:lnTo>
                    <a:pt x="274"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0"/>
            <p:cNvSpPr/>
            <p:nvPr/>
          </p:nvSpPr>
          <p:spPr>
            <a:xfrm>
              <a:off x="2639200" y="2169275"/>
              <a:ext cx="3892200" cy="955950"/>
            </a:xfrm>
            <a:custGeom>
              <a:avLst/>
              <a:gdLst/>
              <a:ahLst/>
              <a:cxnLst/>
              <a:rect l="l" t="t" r="r" b="b"/>
              <a:pathLst>
                <a:path w="155688" h="38238" extrusionOk="0">
                  <a:moveTo>
                    <a:pt x="76051" y="0"/>
                  </a:moveTo>
                  <a:lnTo>
                    <a:pt x="1" y="25259"/>
                  </a:lnTo>
                  <a:lnTo>
                    <a:pt x="305" y="35806"/>
                  </a:lnTo>
                  <a:lnTo>
                    <a:pt x="155171" y="38238"/>
                  </a:lnTo>
                  <a:lnTo>
                    <a:pt x="155688" y="25259"/>
                  </a:lnTo>
                  <a:lnTo>
                    <a:pt x="76051"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0"/>
            <p:cNvSpPr/>
            <p:nvPr/>
          </p:nvSpPr>
          <p:spPr>
            <a:xfrm>
              <a:off x="2812475" y="2277925"/>
              <a:ext cx="3559350" cy="705975"/>
            </a:xfrm>
            <a:custGeom>
              <a:avLst/>
              <a:gdLst/>
              <a:ahLst/>
              <a:cxnLst/>
              <a:rect l="l" t="t" r="r" b="b"/>
              <a:pathLst>
                <a:path w="142374" h="28239" extrusionOk="0">
                  <a:moveTo>
                    <a:pt x="69515" y="1"/>
                  </a:moveTo>
                  <a:lnTo>
                    <a:pt x="1277" y="20730"/>
                  </a:lnTo>
                  <a:lnTo>
                    <a:pt x="0" y="25776"/>
                  </a:lnTo>
                  <a:lnTo>
                    <a:pt x="142374" y="28238"/>
                  </a:lnTo>
                  <a:lnTo>
                    <a:pt x="142374" y="22676"/>
                  </a:lnTo>
                  <a:lnTo>
                    <a:pt x="69515"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0"/>
            <p:cNvSpPr/>
            <p:nvPr/>
          </p:nvSpPr>
          <p:spPr>
            <a:xfrm>
              <a:off x="2646800" y="3064425"/>
              <a:ext cx="3871675" cy="2079075"/>
            </a:xfrm>
            <a:custGeom>
              <a:avLst/>
              <a:gdLst/>
              <a:ahLst/>
              <a:cxnLst/>
              <a:rect l="l" t="t" r="r" b="b"/>
              <a:pathLst>
                <a:path w="154867" h="83163" extrusionOk="0">
                  <a:moveTo>
                    <a:pt x="1" y="0"/>
                  </a:moveTo>
                  <a:lnTo>
                    <a:pt x="2372" y="83162"/>
                  </a:lnTo>
                  <a:lnTo>
                    <a:pt x="31795" y="82919"/>
                  </a:lnTo>
                  <a:cubicBezTo>
                    <a:pt x="27387" y="64044"/>
                    <a:pt x="18725" y="25411"/>
                    <a:pt x="18725" y="25411"/>
                  </a:cubicBezTo>
                  <a:lnTo>
                    <a:pt x="154138" y="20487"/>
                  </a:lnTo>
                  <a:lnTo>
                    <a:pt x="154867" y="2432"/>
                  </a:lnTo>
                  <a:lnTo>
                    <a:pt x="1"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0"/>
            <p:cNvSpPr/>
            <p:nvPr/>
          </p:nvSpPr>
          <p:spPr>
            <a:xfrm>
              <a:off x="3114900" y="3576575"/>
              <a:ext cx="3385350" cy="1560850"/>
            </a:xfrm>
            <a:custGeom>
              <a:avLst/>
              <a:gdLst/>
              <a:ahLst/>
              <a:cxnLst/>
              <a:rect l="l" t="t" r="r" b="b"/>
              <a:pathLst>
                <a:path w="135414" h="62434" extrusionOk="0">
                  <a:moveTo>
                    <a:pt x="135414" y="1"/>
                  </a:moveTo>
                  <a:lnTo>
                    <a:pt x="1" y="4925"/>
                  </a:lnTo>
                  <a:cubicBezTo>
                    <a:pt x="1" y="4925"/>
                    <a:pt x="8663" y="43558"/>
                    <a:pt x="13071" y="62433"/>
                  </a:cubicBezTo>
                  <a:lnTo>
                    <a:pt x="132921" y="61339"/>
                  </a:lnTo>
                  <a:lnTo>
                    <a:pt x="135414"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40"/>
            <p:cNvSpPr/>
            <p:nvPr/>
          </p:nvSpPr>
          <p:spPr>
            <a:xfrm>
              <a:off x="3618700" y="3787075"/>
              <a:ext cx="1823775" cy="1345775"/>
            </a:xfrm>
            <a:custGeom>
              <a:avLst/>
              <a:gdLst/>
              <a:ahLst/>
              <a:cxnLst/>
              <a:rect l="l" t="t" r="r" b="b"/>
              <a:pathLst>
                <a:path w="72951" h="53831" extrusionOk="0">
                  <a:moveTo>
                    <a:pt x="72951" y="0"/>
                  </a:moveTo>
                  <a:lnTo>
                    <a:pt x="1" y="1064"/>
                  </a:lnTo>
                  <a:lnTo>
                    <a:pt x="5047" y="53162"/>
                  </a:lnTo>
                  <a:lnTo>
                    <a:pt x="8664" y="53162"/>
                  </a:lnTo>
                  <a:lnTo>
                    <a:pt x="66324" y="53831"/>
                  </a:lnTo>
                  <a:lnTo>
                    <a:pt x="70094" y="53831"/>
                  </a:lnTo>
                  <a:lnTo>
                    <a:pt x="72951"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0"/>
            <p:cNvSpPr/>
            <p:nvPr/>
          </p:nvSpPr>
          <p:spPr>
            <a:xfrm>
              <a:off x="3756250" y="3931450"/>
              <a:ext cx="1567675" cy="807025"/>
            </a:xfrm>
            <a:custGeom>
              <a:avLst/>
              <a:gdLst/>
              <a:ahLst/>
              <a:cxnLst/>
              <a:rect l="l" t="t" r="r" b="b"/>
              <a:pathLst>
                <a:path w="62707" h="32281" extrusionOk="0">
                  <a:moveTo>
                    <a:pt x="62707" y="0"/>
                  </a:moveTo>
                  <a:lnTo>
                    <a:pt x="1" y="5077"/>
                  </a:lnTo>
                  <a:lnTo>
                    <a:pt x="3162" y="32281"/>
                  </a:lnTo>
                  <a:lnTo>
                    <a:pt x="60944" y="23071"/>
                  </a:lnTo>
                  <a:lnTo>
                    <a:pt x="62707" y="0"/>
                  </a:lnTo>
                  <a:close/>
                </a:path>
              </a:pathLst>
            </a:custGeom>
            <a:solidFill>
              <a:srgbClr val="F9A2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40"/>
            <p:cNvSpPr/>
            <p:nvPr/>
          </p:nvSpPr>
          <p:spPr>
            <a:xfrm>
              <a:off x="1355750" y="3830375"/>
              <a:ext cx="1325275" cy="1286525"/>
            </a:xfrm>
            <a:custGeom>
              <a:avLst/>
              <a:gdLst/>
              <a:ahLst/>
              <a:cxnLst/>
              <a:rect l="l" t="t" r="r" b="b"/>
              <a:pathLst>
                <a:path w="53011" h="51461" extrusionOk="0">
                  <a:moveTo>
                    <a:pt x="52524" y="1"/>
                  </a:moveTo>
                  <a:lnTo>
                    <a:pt x="1" y="1703"/>
                  </a:lnTo>
                  <a:lnTo>
                    <a:pt x="2523" y="51005"/>
                  </a:lnTo>
                  <a:lnTo>
                    <a:pt x="18542" y="51461"/>
                  </a:lnTo>
                  <a:lnTo>
                    <a:pt x="11338" y="14256"/>
                  </a:lnTo>
                  <a:lnTo>
                    <a:pt x="11338" y="14256"/>
                  </a:lnTo>
                  <a:lnTo>
                    <a:pt x="53011" y="17053"/>
                  </a:lnTo>
                  <a:lnTo>
                    <a:pt x="52524"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0"/>
            <p:cNvSpPr/>
            <p:nvPr/>
          </p:nvSpPr>
          <p:spPr>
            <a:xfrm>
              <a:off x="1639200" y="4186775"/>
              <a:ext cx="1066900" cy="956725"/>
            </a:xfrm>
            <a:custGeom>
              <a:avLst/>
              <a:gdLst/>
              <a:ahLst/>
              <a:cxnLst/>
              <a:rect l="l" t="t" r="r" b="b"/>
              <a:pathLst>
                <a:path w="42676" h="38269" extrusionOk="0">
                  <a:moveTo>
                    <a:pt x="0" y="0"/>
                  </a:moveTo>
                  <a:lnTo>
                    <a:pt x="7204" y="37205"/>
                  </a:lnTo>
                  <a:lnTo>
                    <a:pt x="42676" y="38268"/>
                  </a:lnTo>
                  <a:lnTo>
                    <a:pt x="42676" y="38268"/>
                  </a:lnTo>
                  <a:lnTo>
                    <a:pt x="41673" y="2797"/>
                  </a:lnTo>
                  <a:lnTo>
                    <a:pt x="0" y="0"/>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0"/>
            <p:cNvSpPr/>
            <p:nvPr/>
          </p:nvSpPr>
          <p:spPr>
            <a:xfrm>
              <a:off x="1313950" y="3349375"/>
              <a:ext cx="1354925" cy="525100"/>
            </a:xfrm>
            <a:custGeom>
              <a:avLst/>
              <a:gdLst/>
              <a:ahLst/>
              <a:cxnLst/>
              <a:rect l="l" t="t" r="r" b="b"/>
              <a:pathLst>
                <a:path w="54197" h="21004" extrusionOk="0">
                  <a:moveTo>
                    <a:pt x="53649" y="0"/>
                  </a:moveTo>
                  <a:lnTo>
                    <a:pt x="6475" y="5137"/>
                  </a:lnTo>
                  <a:lnTo>
                    <a:pt x="1" y="21004"/>
                  </a:lnTo>
                  <a:lnTo>
                    <a:pt x="54196" y="19241"/>
                  </a:lnTo>
                  <a:lnTo>
                    <a:pt x="53649"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0"/>
            <p:cNvSpPr/>
            <p:nvPr/>
          </p:nvSpPr>
          <p:spPr>
            <a:xfrm>
              <a:off x="2579175" y="2983875"/>
              <a:ext cx="3990975" cy="243950"/>
            </a:xfrm>
            <a:custGeom>
              <a:avLst/>
              <a:gdLst/>
              <a:ahLst/>
              <a:cxnLst/>
              <a:rect l="l" t="t" r="r" b="b"/>
              <a:pathLst>
                <a:path w="159639" h="9758" extrusionOk="0">
                  <a:moveTo>
                    <a:pt x="1" y="0"/>
                  </a:moveTo>
                  <a:lnTo>
                    <a:pt x="821" y="9757"/>
                  </a:lnTo>
                  <a:lnTo>
                    <a:pt x="159639" y="9757"/>
                  </a:lnTo>
                  <a:lnTo>
                    <a:pt x="159639" y="1429"/>
                  </a:lnTo>
                  <a:lnTo>
                    <a:pt x="1"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0"/>
            <p:cNvSpPr/>
            <p:nvPr/>
          </p:nvSpPr>
          <p:spPr>
            <a:xfrm>
              <a:off x="2599700" y="3227800"/>
              <a:ext cx="3970450" cy="76000"/>
            </a:xfrm>
            <a:custGeom>
              <a:avLst/>
              <a:gdLst/>
              <a:ahLst/>
              <a:cxnLst/>
              <a:rect l="l" t="t" r="r" b="b"/>
              <a:pathLst>
                <a:path w="158818" h="3040" extrusionOk="0">
                  <a:moveTo>
                    <a:pt x="0" y="0"/>
                  </a:moveTo>
                  <a:lnTo>
                    <a:pt x="1338" y="3040"/>
                  </a:lnTo>
                  <a:lnTo>
                    <a:pt x="157055" y="3040"/>
                  </a:lnTo>
                  <a:lnTo>
                    <a:pt x="158818"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0"/>
            <p:cNvSpPr/>
            <p:nvPr/>
          </p:nvSpPr>
          <p:spPr>
            <a:xfrm>
              <a:off x="2535875" y="2055275"/>
              <a:ext cx="4089000" cy="860225"/>
            </a:xfrm>
            <a:custGeom>
              <a:avLst/>
              <a:gdLst/>
              <a:ahLst/>
              <a:cxnLst/>
              <a:rect l="l" t="t" r="r" b="b"/>
              <a:pathLst>
                <a:path w="163560" h="34409" extrusionOk="0">
                  <a:moveTo>
                    <a:pt x="81734" y="1"/>
                  </a:moveTo>
                  <a:lnTo>
                    <a:pt x="0" y="26840"/>
                  </a:lnTo>
                  <a:lnTo>
                    <a:pt x="426" y="32828"/>
                  </a:lnTo>
                  <a:lnTo>
                    <a:pt x="80883" y="6262"/>
                  </a:lnTo>
                  <a:lnTo>
                    <a:pt x="163559" y="34409"/>
                  </a:lnTo>
                  <a:lnTo>
                    <a:pt x="163559" y="25685"/>
                  </a:lnTo>
                  <a:lnTo>
                    <a:pt x="81734" y="1"/>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0"/>
            <p:cNvSpPr/>
            <p:nvPr/>
          </p:nvSpPr>
          <p:spPr>
            <a:xfrm>
              <a:off x="2520675" y="2027925"/>
              <a:ext cx="4104200" cy="860225"/>
            </a:xfrm>
            <a:custGeom>
              <a:avLst/>
              <a:gdLst/>
              <a:ahLst/>
              <a:cxnLst/>
              <a:rect l="l" t="t" r="r" b="b"/>
              <a:pathLst>
                <a:path w="164168" h="34409" extrusionOk="0">
                  <a:moveTo>
                    <a:pt x="82342" y="1"/>
                  </a:moveTo>
                  <a:lnTo>
                    <a:pt x="0" y="26718"/>
                  </a:lnTo>
                  <a:lnTo>
                    <a:pt x="1034" y="32858"/>
                  </a:lnTo>
                  <a:lnTo>
                    <a:pt x="81491" y="6262"/>
                  </a:lnTo>
                  <a:lnTo>
                    <a:pt x="164167" y="34408"/>
                  </a:lnTo>
                  <a:lnTo>
                    <a:pt x="164167" y="25715"/>
                  </a:lnTo>
                  <a:lnTo>
                    <a:pt x="82342"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0"/>
            <p:cNvSpPr/>
            <p:nvPr/>
          </p:nvSpPr>
          <p:spPr>
            <a:xfrm>
              <a:off x="5776800" y="3874450"/>
              <a:ext cx="336650" cy="114025"/>
            </a:xfrm>
            <a:custGeom>
              <a:avLst/>
              <a:gdLst/>
              <a:ahLst/>
              <a:cxnLst/>
              <a:rect l="l" t="t" r="r" b="b"/>
              <a:pathLst>
                <a:path w="13466" h="4561" extrusionOk="0">
                  <a:moveTo>
                    <a:pt x="1" y="1"/>
                  </a:moveTo>
                  <a:lnTo>
                    <a:pt x="1" y="4560"/>
                  </a:lnTo>
                  <a:lnTo>
                    <a:pt x="13466" y="4560"/>
                  </a:lnTo>
                  <a:lnTo>
                    <a:pt x="1346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0"/>
            <p:cNvSpPr/>
            <p:nvPr/>
          </p:nvSpPr>
          <p:spPr>
            <a:xfrm>
              <a:off x="3091350" y="3977050"/>
              <a:ext cx="337425" cy="114000"/>
            </a:xfrm>
            <a:custGeom>
              <a:avLst/>
              <a:gdLst/>
              <a:ahLst/>
              <a:cxnLst/>
              <a:rect l="l" t="t" r="r" b="b"/>
              <a:pathLst>
                <a:path w="13497" h="4560" extrusionOk="0">
                  <a:moveTo>
                    <a:pt x="0" y="0"/>
                  </a:moveTo>
                  <a:lnTo>
                    <a:pt x="0" y="4560"/>
                  </a:lnTo>
                  <a:lnTo>
                    <a:pt x="13496" y="4560"/>
                  </a:lnTo>
                  <a:lnTo>
                    <a:pt x="13496"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0"/>
            <p:cNvSpPr/>
            <p:nvPr/>
          </p:nvSpPr>
          <p:spPr>
            <a:xfrm>
              <a:off x="6062525" y="4135850"/>
              <a:ext cx="337425" cy="114025"/>
            </a:xfrm>
            <a:custGeom>
              <a:avLst/>
              <a:gdLst/>
              <a:ahLst/>
              <a:cxnLst/>
              <a:rect l="l" t="t" r="r" b="b"/>
              <a:pathLst>
                <a:path w="13497" h="4561" extrusionOk="0">
                  <a:moveTo>
                    <a:pt x="1" y="1"/>
                  </a:moveTo>
                  <a:lnTo>
                    <a:pt x="1" y="4560"/>
                  </a:lnTo>
                  <a:lnTo>
                    <a:pt x="13496" y="4560"/>
                  </a:lnTo>
                  <a:lnTo>
                    <a:pt x="1349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0"/>
            <p:cNvSpPr/>
            <p:nvPr/>
          </p:nvSpPr>
          <p:spPr>
            <a:xfrm>
              <a:off x="7330800" y="4139650"/>
              <a:ext cx="337400" cy="114025"/>
            </a:xfrm>
            <a:custGeom>
              <a:avLst/>
              <a:gdLst/>
              <a:ahLst/>
              <a:cxnLst/>
              <a:rect l="l" t="t" r="r" b="b"/>
              <a:pathLst>
                <a:path w="13496" h="4561" extrusionOk="0">
                  <a:moveTo>
                    <a:pt x="0" y="1"/>
                  </a:moveTo>
                  <a:lnTo>
                    <a:pt x="0" y="4560"/>
                  </a:lnTo>
                  <a:lnTo>
                    <a:pt x="13496" y="4560"/>
                  </a:lnTo>
                  <a:lnTo>
                    <a:pt x="1349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0"/>
            <p:cNvSpPr/>
            <p:nvPr/>
          </p:nvSpPr>
          <p:spPr>
            <a:xfrm>
              <a:off x="5656750" y="4588750"/>
              <a:ext cx="336650" cy="114000"/>
            </a:xfrm>
            <a:custGeom>
              <a:avLst/>
              <a:gdLst/>
              <a:ahLst/>
              <a:cxnLst/>
              <a:rect l="l" t="t" r="r" b="b"/>
              <a:pathLst>
                <a:path w="13466" h="4560" extrusionOk="0">
                  <a:moveTo>
                    <a:pt x="0" y="1"/>
                  </a:moveTo>
                  <a:lnTo>
                    <a:pt x="0" y="4560"/>
                  </a:lnTo>
                  <a:lnTo>
                    <a:pt x="13466" y="4560"/>
                  </a:lnTo>
                  <a:lnTo>
                    <a:pt x="1346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0"/>
            <p:cNvSpPr/>
            <p:nvPr/>
          </p:nvSpPr>
          <p:spPr>
            <a:xfrm>
              <a:off x="2114875" y="4312925"/>
              <a:ext cx="337425" cy="114000"/>
            </a:xfrm>
            <a:custGeom>
              <a:avLst/>
              <a:gdLst/>
              <a:ahLst/>
              <a:cxnLst/>
              <a:rect l="l" t="t" r="r" b="b"/>
              <a:pathLst>
                <a:path w="13497" h="4560" extrusionOk="0">
                  <a:moveTo>
                    <a:pt x="1" y="0"/>
                  </a:moveTo>
                  <a:lnTo>
                    <a:pt x="1" y="4559"/>
                  </a:lnTo>
                  <a:lnTo>
                    <a:pt x="13497" y="4559"/>
                  </a:lnTo>
                  <a:lnTo>
                    <a:pt x="13497"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0"/>
            <p:cNvSpPr/>
            <p:nvPr/>
          </p:nvSpPr>
          <p:spPr>
            <a:xfrm>
              <a:off x="5331500" y="2713350"/>
              <a:ext cx="336675" cy="114000"/>
            </a:xfrm>
            <a:custGeom>
              <a:avLst/>
              <a:gdLst/>
              <a:ahLst/>
              <a:cxnLst/>
              <a:rect l="l" t="t" r="r" b="b"/>
              <a:pathLst>
                <a:path w="13467" h="4560" extrusionOk="0">
                  <a:moveTo>
                    <a:pt x="1" y="0"/>
                  </a:moveTo>
                  <a:lnTo>
                    <a:pt x="1" y="4560"/>
                  </a:lnTo>
                  <a:lnTo>
                    <a:pt x="13466" y="4560"/>
                  </a:lnTo>
                  <a:lnTo>
                    <a:pt x="13466" y="0"/>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0"/>
            <p:cNvSpPr/>
            <p:nvPr/>
          </p:nvSpPr>
          <p:spPr>
            <a:xfrm>
              <a:off x="3770700" y="2573525"/>
              <a:ext cx="337400" cy="114000"/>
            </a:xfrm>
            <a:custGeom>
              <a:avLst/>
              <a:gdLst/>
              <a:ahLst/>
              <a:cxnLst/>
              <a:rect l="l" t="t" r="r" b="b"/>
              <a:pathLst>
                <a:path w="13496" h="4560" extrusionOk="0">
                  <a:moveTo>
                    <a:pt x="0" y="1"/>
                  </a:moveTo>
                  <a:lnTo>
                    <a:pt x="0" y="4560"/>
                  </a:lnTo>
                  <a:lnTo>
                    <a:pt x="13496" y="4560"/>
                  </a:lnTo>
                  <a:lnTo>
                    <a:pt x="13496"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0"/>
            <p:cNvSpPr/>
            <p:nvPr/>
          </p:nvSpPr>
          <p:spPr>
            <a:xfrm>
              <a:off x="3560950" y="3746025"/>
              <a:ext cx="1938525" cy="1391400"/>
            </a:xfrm>
            <a:custGeom>
              <a:avLst/>
              <a:gdLst/>
              <a:ahLst/>
              <a:cxnLst/>
              <a:rect l="l" t="t" r="r" b="b"/>
              <a:pathLst>
                <a:path w="77541" h="55656" extrusionOk="0">
                  <a:moveTo>
                    <a:pt x="77540" y="1"/>
                  </a:moveTo>
                  <a:lnTo>
                    <a:pt x="1" y="1247"/>
                  </a:lnTo>
                  <a:lnTo>
                    <a:pt x="5381" y="54926"/>
                  </a:lnTo>
                  <a:lnTo>
                    <a:pt x="9211" y="54926"/>
                  </a:lnTo>
                  <a:lnTo>
                    <a:pt x="3466" y="3588"/>
                  </a:lnTo>
                  <a:lnTo>
                    <a:pt x="73954" y="2706"/>
                  </a:lnTo>
                  <a:lnTo>
                    <a:pt x="73954" y="2706"/>
                  </a:lnTo>
                  <a:lnTo>
                    <a:pt x="70519" y="55655"/>
                  </a:lnTo>
                  <a:lnTo>
                    <a:pt x="74501" y="55655"/>
                  </a:lnTo>
                  <a:lnTo>
                    <a:pt x="77540" y="1"/>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0"/>
            <p:cNvSpPr/>
            <p:nvPr/>
          </p:nvSpPr>
          <p:spPr>
            <a:xfrm>
              <a:off x="4445475" y="3801225"/>
              <a:ext cx="110125" cy="1322525"/>
            </a:xfrm>
            <a:custGeom>
              <a:avLst/>
              <a:gdLst/>
              <a:ahLst/>
              <a:cxnLst/>
              <a:rect l="l" t="t" r="r" b="b"/>
              <a:pathLst>
                <a:path w="4405" h="52901" extrusionOk="0">
                  <a:moveTo>
                    <a:pt x="4142" y="0"/>
                  </a:moveTo>
                  <a:lnTo>
                    <a:pt x="4142" y="0"/>
                  </a:lnTo>
                  <a:cubicBezTo>
                    <a:pt x="4139" y="0"/>
                    <a:pt x="4137" y="4"/>
                    <a:pt x="4134" y="12"/>
                  </a:cubicBezTo>
                  <a:cubicBezTo>
                    <a:pt x="4023" y="326"/>
                    <a:pt x="3570" y="431"/>
                    <a:pt x="3016" y="431"/>
                  </a:cubicBezTo>
                  <a:cubicBezTo>
                    <a:pt x="1909" y="431"/>
                    <a:pt x="396" y="12"/>
                    <a:pt x="396" y="12"/>
                  </a:cubicBezTo>
                  <a:lnTo>
                    <a:pt x="1" y="52718"/>
                  </a:lnTo>
                  <a:lnTo>
                    <a:pt x="2432" y="52900"/>
                  </a:lnTo>
                  <a:cubicBezTo>
                    <a:pt x="2432" y="52900"/>
                    <a:pt x="4405" y="0"/>
                    <a:pt x="4142" y="0"/>
                  </a:cubicBez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0"/>
            <p:cNvSpPr/>
            <p:nvPr/>
          </p:nvSpPr>
          <p:spPr>
            <a:xfrm>
              <a:off x="6518475" y="2882050"/>
              <a:ext cx="106400" cy="137550"/>
            </a:xfrm>
            <a:custGeom>
              <a:avLst/>
              <a:gdLst/>
              <a:ahLst/>
              <a:cxnLst/>
              <a:rect l="l" t="t" r="r" b="b"/>
              <a:pathLst>
                <a:path w="4256" h="5502" extrusionOk="0">
                  <a:moveTo>
                    <a:pt x="395" y="0"/>
                  </a:moveTo>
                  <a:lnTo>
                    <a:pt x="0" y="5502"/>
                  </a:lnTo>
                  <a:lnTo>
                    <a:pt x="4255" y="1338"/>
                  </a:lnTo>
                  <a:lnTo>
                    <a:pt x="395"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0"/>
            <p:cNvSpPr/>
            <p:nvPr/>
          </p:nvSpPr>
          <p:spPr>
            <a:xfrm>
              <a:off x="2546500" y="2845575"/>
              <a:ext cx="98825" cy="139075"/>
            </a:xfrm>
            <a:custGeom>
              <a:avLst/>
              <a:gdLst/>
              <a:ahLst/>
              <a:cxnLst/>
              <a:rect l="l" t="t" r="r" b="b"/>
              <a:pathLst>
                <a:path w="3953" h="5563" extrusionOk="0">
                  <a:moveTo>
                    <a:pt x="3739" y="0"/>
                  </a:moveTo>
                  <a:lnTo>
                    <a:pt x="1" y="1216"/>
                  </a:lnTo>
                  <a:lnTo>
                    <a:pt x="3952" y="5563"/>
                  </a:lnTo>
                  <a:lnTo>
                    <a:pt x="3739"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0"/>
            <p:cNvSpPr/>
            <p:nvPr/>
          </p:nvSpPr>
          <p:spPr>
            <a:xfrm>
              <a:off x="4265375" y="2362275"/>
              <a:ext cx="636050" cy="598050"/>
            </a:xfrm>
            <a:custGeom>
              <a:avLst/>
              <a:gdLst/>
              <a:ahLst/>
              <a:cxnLst/>
              <a:rect l="l" t="t" r="r" b="b"/>
              <a:pathLst>
                <a:path w="25442" h="23922" extrusionOk="0">
                  <a:moveTo>
                    <a:pt x="12098" y="1"/>
                  </a:moveTo>
                  <a:cubicBezTo>
                    <a:pt x="5290" y="1"/>
                    <a:pt x="1" y="5837"/>
                    <a:pt x="1" y="11946"/>
                  </a:cubicBezTo>
                  <a:cubicBezTo>
                    <a:pt x="1" y="19667"/>
                    <a:pt x="6688" y="23922"/>
                    <a:pt x="13527" y="23922"/>
                  </a:cubicBezTo>
                  <a:cubicBezTo>
                    <a:pt x="20335" y="23922"/>
                    <a:pt x="25442" y="17235"/>
                    <a:pt x="25442" y="11095"/>
                  </a:cubicBezTo>
                  <a:cubicBezTo>
                    <a:pt x="25442" y="4985"/>
                    <a:pt x="18907" y="1"/>
                    <a:pt x="12098" y="1"/>
                  </a:cubicBez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0"/>
            <p:cNvSpPr/>
            <p:nvPr/>
          </p:nvSpPr>
          <p:spPr>
            <a:xfrm>
              <a:off x="4247150" y="2353150"/>
              <a:ext cx="636050" cy="598075"/>
            </a:xfrm>
            <a:custGeom>
              <a:avLst/>
              <a:gdLst/>
              <a:ahLst/>
              <a:cxnLst/>
              <a:rect l="l" t="t" r="r" b="b"/>
              <a:pathLst>
                <a:path w="25442" h="23923" extrusionOk="0">
                  <a:moveTo>
                    <a:pt x="12098" y="1"/>
                  </a:moveTo>
                  <a:cubicBezTo>
                    <a:pt x="5289" y="1"/>
                    <a:pt x="0" y="5837"/>
                    <a:pt x="0" y="11946"/>
                  </a:cubicBezTo>
                  <a:cubicBezTo>
                    <a:pt x="0" y="19697"/>
                    <a:pt x="6718" y="23922"/>
                    <a:pt x="13526" y="23922"/>
                  </a:cubicBezTo>
                  <a:cubicBezTo>
                    <a:pt x="20335" y="23922"/>
                    <a:pt x="25441" y="17235"/>
                    <a:pt x="25441" y="11095"/>
                  </a:cubicBezTo>
                  <a:cubicBezTo>
                    <a:pt x="25441" y="4986"/>
                    <a:pt x="18906" y="1"/>
                    <a:pt x="12098" y="1"/>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0"/>
            <p:cNvSpPr/>
            <p:nvPr/>
          </p:nvSpPr>
          <p:spPr>
            <a:xfrm>
              <a:off x="4331500" y="2385825"/>
              <a:ext cx="516750" cy="322225"/>
            </a:xfrm>
            <a:custGeom>
              <a:avLst/>
              <a:gdLst/>
              <a:ahLst/>
              <a:cxnLst/>
              <a:rect l="l" t="t" r="r" b="b"/>
              <a:pathLst>
                <a:path w="20670" h="12889" extrusionOk="0">
                  <a:moveTo>
                    <a:pt x="8785" y="1"/>
                  </a:moveTo>
                  <a:cubicBezTo>
                    <a:pt x="5107" y="1"/>
                    <a:pt x="1945" y="1885"/>
                    <a:pt x="0" y="4591"/>
                  </a:cubicBezTo>
                  <a:cubicBezTo>
                    <a:pt x="6626" y="7691"/>
                    <a:pt x="13313" y="10670"/>
                    <a:pt x="20244" y="12889"/>
                  </a:cubicBezTo>
                  <a:cubicBezTo>
                    <a:pt x="20517" y="11916"/>
                    <a:pt x="20669" y="10882"/>
                    <a:pt x="20669" y="9879"/>
                  </a:cubicBezTo>
                  <a:cubicBezTo>
                    <a:pt x="20669" y="4408"/>
                    <a:pt x="14864" y="1"/>
                    <a:pt x="8785" y="1"/>
                  </a:cubicBez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0"/>
            <p:cNvSpPr/>
            <p:nvPr/>
          </p:nvSpPr>
          <p:spPr>
            <a:xfrm>
              <a:off x="4281350" y="2500575"/>
              <a:ext cx="556250" cy="417975"/>
            </a:xfrm>
            <a:custGeom>
              <a:avLst/>
              <a:gdLst/>
              <a:ahLst/>
              <a:cxnLst/>
              <a:rect l="l" t="t" r="r" b="b"/>
              <a:pathLst>
                <a:path w="22250" h="16719" extrusionOk="0">
                  <a:moveTo>
                    <a:pt x="2006" y="1"/>
                  </a:moveTo>
                  <a:cubicBezTo>
                    <a:pt x="760" y="1794"/>
                    <a:pt x="0" y="3891"/>
                    <a:pt x="0" y="6049"/>
                  </a:cubicBezTo>
                  <a:cubicBezTo>
                    <a:pt x="0" y="12949"/>
                    <a:pt x="5988" y="16718"/>
                    <a:pt x="12067" y="16718"/>
                  </a:cubicBezTo>
                  <a:cubicBezTo>
                    <a:pt x="17022" y="16718"/>
                    <a:pt x="20973" y="12736"/>
                    <a:pt x="22250" y="8299"/>
                  </a:cubicBezTo>
                  <a:cubicBezTo>
                    <a:pt x="15319" y="6080"/>
                    <a:pt x="8632" y="3101"/>
                    <a:pt x="20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0"/>
            <p:cNvSpPr/>
            <p:nvPr/>
          </p:nvSpPr>
          <p:spPr>
            <a:xfrm>
              <a:off x="4525275" y="2515775"/>
              <a:ext cx="79800" cy="160350"/>
            </a:xfrm>
            <a:custGeom>
              <a:avLst/>
              <a:gdLst/>
              <a:ahLst/>
              <a:cxnLst/>
              <a:rect l="l" t="t" r="r" b="b"/>
              <a:pathLst>
                <a:path w="3192" h="6414" extrusionOk="0">
                  <a:moveTo>
                    <a:pt x="1550" y="1"/>
                  </a:moveTo>
                  <a:lnTo>
                    <a:pt x="0" y="2189"/>
                  </a:lnTo>
                  <a:lnTo>
                    <a:pt x="1246" y="2189"/>
                  </a:lnTo>
                  <a:lnTo>
                    <a:pt x="1246" y="6414"/>
                  </a:lnTo>
                  <a:lnTo>
                    <a:pt x="2128" y="6414"/>
                  </a:lnTo>
                  <a:lnTo>
                    <a:pt x="1854" y="1885"/>
                  </a:lnTo>
                  <a:lnTo>
                    <a:pt x="3192" y="1885"/>
                  </a:lnTo>
                  <a:lnTo>
                    <a:pt x="1550" y="1"/>
                  </a:lnTo>
                  <a:close/>
                </a:path>
              </a:pathLst>
            </a:custGeom>
            <a:solidFill>
              <a:srgbClr val="645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0"/>
            <p:cNvSpPr/>
            <p:nvPr/>
          </p:nvSpPr>
          <p:spPr>
            <a:xfrm>
              <a:off x="4553375" y="2593275"/>
              <a:ext cx="252325" cy="88175"/>
            </a:xfrm>
            <a:custGeom>
              <a:avLst/>
              <a:gdLst/>
              <a:ahLst/>
              <a:cxnLst/>
              <a:rect l="l" t="t" r="r" b="b"/>
              <a:pathLst>
                <a:path w="10093" h="3527" extrusionOk="0">
                  <a:moveTo>
                    <a:pt x="7600" y="1"/>
                  </a:moveTo>
                  <a:lnTo>
                    <a:pt x="7934" y="1217"/>
                  </a:lnTo>
                  <a:lnTo>
                    <a:pt x="1" y="2676"/>
                  </a:lnTo>
                  <a:lnTo>
                    <a:pt x="244" y="3527"/>
                  </a:lnTo>
                  <a:lnTo>
                    <a:pt x="8390" y="1703"/>
                  </a:lnTo>
                  <a:lnTo>
                    <a:pt x="8755" y="3010"/>
                  </a:lnTo>
                  <a:lnTo>
                    <a:pt x="10092" y="913"/>
                  </a:lnTo>
                  <a:lnTo>
                    <a:pt x="7600" y="1"/>
                  </a:lnTo>
                  <a:close/>
                </a:path>
              </a:pathLst>
            </a:custGeom>
            <a:solidFill>
              <a:srgbClr val="645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0"/>
            <p:cNvSpPr/>
            <p:nvPr/>
          </p:nvSpPr>
          <p:spPr>
            <a:xfrm>
              <a:off x="1313950" y="3830375"/>
              <a:ext cx="1361750" cy="101100"/>
            </a:xfrm>
            <a:custGeom>
              <a:avLst/>
              <a:gdLst/>
              <a:ahLst/>
              <a:cxnLst/>
              <a:rect l="l" t="t" r="r" b="b"/>
              <a:pathLst>
                <a:path w="54470" h="4044" extrusionOk="0">
                  <a:moveTo>
                    <a:pt x="54196" y="1"/>
                  </a:moveTo>
                  <a:lnTo>
                    <a:pt x="1" y="1764"/>
                  </a:lnTo>
                  <a:lnTo>
                    <a:pt x="852" y="4043"/>
                  </a:lnTo>
                  <a:lnTo>
                    <a:pt x="54470" y="3466"/>
                  </a:lnTo>
                  <a:lnTo>
                    <a:pt x="54196" y="1"/>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0" name="Google Shape;490;p40"/>
          <p:cNvSpPr/>
          <p:nvPr/>
        </p:nvSpPr>
        <p:spPr>
          <a:xfrm>
            <a:off x="6542212" y="3762350"/>
            <a:ext cx="2616038" cy="888818"/>
          </a:xfrm>
          <a:custGeom>
            <a:avLst/>
            <a:gdLst/>
            <a:ahLst/>
            <a:cxnLst/>
            <a:rect l="l" t="t" r="r" b="b"/>
            <a:pathLst>
              <a:path w="119304" h="39911" extrusionOk="0">
                <a:moveTo>
                  <a:pt x="0" y="791"/>
                </a:moveTo>
                <a:lnTo>
                  <a:pt x="0" y="39910"/>
                </a:lnTo>
                <a:lnTo>
                  <a:pt x="119303" y="39910"/>
                </a:lnTo>
                <a:lnTo>
                  <a:pt x="118878" y="518"/>
                </a:lnTo>
                <a:lnTo>
                  <a:pt x="0"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0"/>
          <p:cNvSpPr/>
          <p:nvPr/>
        </p:nvSpPr>
        <p:spPr>
          <a:xfrm>
            <a:off x="-14225" y="3762361"/>
            <a:ext cx="2616038" cy="888818"/>
          </a:xfrm>
          <a:custGeom>
            <a:avLst/>
            <a:gdLst/>
            <a:ahLst/>
            <a:cxnLst/>
            <a:rect l="l" t="t" r="r" b="b"/>
            <a:pathLst>
              <a:path w="119304" h="39911" extrusionOk="0">
                <a:moveTo>
                  <a:pt x="0" y="791"/>
                </a:moveTo>
                <a:lnTo>
                  <a:pt x="0" y="39910"/>
                </a:lnTo>
                <a:lnTo>
                  <a:pt x="119303" y="39910"/>
                </a:lnTo>
                <a:lnTo>
                  <a:pt x="118878" y="518"/>
                </a:lnTo>
                <a:lnTo>
                  <a:pt x="0" y="1"/>
                </a:ln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2" name="Google Shape;492;p40"/>
          <p:cNvGrpSpPr/>
          <p:nvPr/>
        </p:nvGrpSpPr>
        <p:grpSpPr>
          <a:xfrm>
            <a:off x="6771113" y="2827500"/>
            <a:ext cx="1104150" cy="2065350"/>
            <a:chOff x="35658225" y="12492275"/>
            <a:chExt cx="1104150" cy="2065350"/>
          </a:xfrm>
        </p:grpSpPr>
        <p:sp>
          <p:nvSpPr>
            <p:cNvPr id="493" name="Google Shape;493;p40"/>
            <p:cNvSpPr/>
            <p:nvPr/>
          </p:nvSpPr>
          <p:spPr>
            <a:xfrm>
              <a:off x="35658225" y="12736025"/>
              <a:ext cx="1104150" cy="1000175"/>
            </a:xfrm>
            <a:custGeom>
              <a:avLst/>
              <a:gdLst/>
              <a:ahLst/>
              <a:cxnLst/>
              <a:rect l="l" t="t" r="r" b="b"/>
              <a:pathLst>
                <a:path w="44166" h="40007" extrusionOk="0">
                  <a:moveTo>
                    <a:pt x="31369" y="1"/>
                  </a:moveTo>
                  <a:lnTo>
                    <a:pt x="1581" y="4591"/>
                  </a:lnTo>
                  <a:cubicBezTo>
                    <a:pt x="1581" y="4591"/>
                    <a:pt x="1" y="26020"/>
                    <a:pt x="9089" y="33436"/>
                  </a:cubicBezTo>
                  <a:cubicBezTo>
                    <a:pt x="14157" y="37572"/>
                    <a:pt x="21816" y="40007"/>
                    <a:pt x="27858" y="40007"/>
                  </a:cubicBezTo>
                  <a:cubicBezTo>
                    <a:pt x="32650" y="40007"/>
                    <a:pt x="36425" y="38475"/>
                    <a:pt x="37083" y="35047"/>
                  </a:cubicBezTo>
                  <a:cubicBezTo>
                    <a:pt x="37083" y="35047"/>
                    <a:pt x="37118" y="35050"/>
                    <a:pt x="37182" y="35050"/>
                  </a:cubicBezTo>
                  <a:cubicBezTo>
                    <a:pt x="37773" y="35050"/>
                    <a:pt x="40829" y="34777"/>
                    <a:pt x="40609" y="29120"/>
                  </a:cubicBezTo>
                  <a:cubicBezTo>
                    <a:pt x="40609" y="29120"/>
                    <a:pt x="43254" y="28542"/>
                    <a:pt x="43710" y="24895"/>
                  </a:cubicBezTo>
                  <a:cubicBezTo>
                    <a:pt x="44166" y="21248"/>
                    <a:pt x="36111" y="18269"/>
                    <a:pt x="34378" y="13162"/>
                  </a:cubicBezTo>
                  <a:cubicBezTo>
                    <a:pt x="32646" y="8025"/>
                    <a:pt x="31369" y="1"/>
                    <a:pt x="31369" y="1"/>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40"/>
            <p:cNvSpPr/>
            <p:nvPr/>
          </p:nvSpPr>
          <p:spPr>
            <a:xfrm>
              <a:off x="35897600" y="13187750"/>
              <a:ext cx="551700" cy="602400"/>
            </a:xfrm>
            <a:custGeom>
              <a:avLst/>
              <a:gdLst/>
              <a:ahLst/>
              <a:cxnLst/>
              <a:rect l="l" t="t" r="r" b="b"/>
              <a:pathLst>
                <a:path w="22068" h="24096" extrusionOk="0">
                  <a:moveTo>
                    <a:pt x="11171" y="0"/>
                  </a:moveTo>
                  <a:cubicBezTo>
                    <a:pt x="9954" y="0"/>
                    <a:pt x="8643" y="74"/>
                    <a:pt x="7265" y="230"/>
                  </a:cubicBezTo>
                  <a:cubicBezTo>
                    <a:pt x="7265" y="230"/>
                    <a:pt x="0" y="929"/>
                    <a:pt x="395" y="5337"/>
                  </a:cubicBezTo>
                  <a:cubicBezTo>
                    <a:pt x="821" y="9744"/>
                    <a:pt x="456" y="19714"/>
                    <a:pt x="2797" y="23392"/>
                  </a:cubicBezTo>
                  <a:cubicBezTo>
                    <a:pt x="3132" y="23900"/>
                    <a:pt x="4690" y="24095"/>
                    <a:pt x="6733" y="24095"/>
                  </a:cubicBezTo>
                  <a:cubicBezTo>
                    <a:pt x="10801" y="24095"/>
                    <a:pt x="16792" y="23320"/>
                    <a:pt x="18876" y="22692"/>
                  </a:cubicBezTo>
                  <a:cubicBezTo>
                    <a:pt x="21976" y="21750"/>
                    <a:pt x="22067" y="18832"/>
                    <a:pt x="21733" y="15853"/>
                  </a:cubicBezTo>
                  <a:cubicBezTo>
                    <a:pt x="21368" y="12875"/>
                    <a:pt x="20426" y="5793"/>
                    <a:pt x="19362" y="2601"/>
                  </a:cubicBezTo>
                  <a:cubicBezTo>
                    <a:pt x="18837" y="1000"/>
                    <a:pt x="15643" y="0"/>
                    <a:pt x="11171"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0"/>
            <p:cNvSpPr/>
            <p:nvPr/>
          </p:nvSpPr>
          <p:spPr>
            <a:xfrm>
              <a:off x="35917350" y="13186300"/>
              <a:ext cx="551700" cy="602325"/>
            </a:xfrm>
            <a:custGeom>
              <a:avLst/>
              <a:gdLst/>
              <a:ahLst/>
              <a:cxnLst/>
              <a:rect l="l" t="t" r="r" b="b"/>
              <a:pathLst>
                <a:path w="22068" h="24093" extrusionOk="0">
                  <a:moveTo>
                    <a:pt x="11118" y="1"/>
                  </a:moveTo>
                  <a:cubicBezTo>
                    <a:pt x="9916" y="1"/>
                    <a:pt x="8623" y="74"/>
                    <a:pt x="7265" y="227"/>
                  </a:cubicBezTo>
                  <a:cubicBezTo>
                    <a:pt x="7265" y="227"/>
                    <a:pt x="0" y="957"/>
                    <a:pt x="426" y="5364"/>
                  </a:cubicBezTo>
                  <a:cubicBezTo>
                    <a:pt x="852" y="9741"/>
                    <a:pt x="456" y="19741"/>
                    <a:pt x="2827" y="23389"/>
                  </a:cubicBezTo>
                  <a:cubicBezTo>
                    <a:pt x="3152" y="23897"/>
                    <a:pt x="4704" y="24092"/>
                    <a:pt x="6742" y="24092"/>
                  </a:cubicBezTo>
                  <a:cubicBezTo>
                    <a:pt x="10802" y="24092"/>
                    <a:pt x="16792" y="23317"/>
                    <a:pt x="18876" y="22690"/>
                  </a:cubicBezTo>
                  <a:cubicBezTo>
                    <a:pt x="22007" y="21747"/>
                    <a:pt x="22068" y="18860"/>
                    <a:pt x="21733" y="15881"/>
                  </a:cubicBezTo>
                  <a:cubicBezTo>
                    <a:pt x="21369" y="12902"/>
                    <a:pt x="20426" y="5820"/>
                    <a:pt x="19363" y="2629"/>
                  </a:cubicBezTo>
                  <a:cubicBezTo>
                    <a:pt x="18835" y="1021"/>
                    <a:pt x="15618" y="1"/>
                    <a:pt x="11118"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40"/>
            <p:cNvSpPr/>
            <p:nvPr/>
          </p:nvSpPr>
          <p:spPr>
            <a:xfrm>
              <a:off x="35978900" y="14042275"/>
              <a:ext cx="208225" cy="222675"/>
            </a:xfrm>
            <a:custGeom>
              <a:avLst/>
              <a:gdLst/>
              <a:ahLst/>
              <a:cxnLst/>
              <a:rect l="l" t="t" r="r" b="b"/>
              <a:pathLst>
                <a:path w="8329" h="8907" extrusionOk="0">
                  <a:moveTo>
                    <a:pt x="8329" y="1"/>
                  </a:moveTo>
                  <a:lnTo>
                    <a:pt x="1" y="366"/>
                  </a:lnTo>
                  <a:lnTo>
                    <a:pt x="517" y="4135"/>
                  </a:lnTo>
                  <a:cubicBezTo>
                    <a:pt x="2919" y="6080"/>
                    <a:pt x="5502" y="7752"/>
                    <a:pt x="8268" y="8907"/>
                  </a:cubicBezTo>
                  <a:lnTo>
                    <a:pt x="8329" y="1"/>
                  </a:ln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40"/>
            <p:cNvSpPr/>
            <p:nvPr/>
          </p:nvSpPr>
          <p:spPr>
            <a:xfrm>
              <a:off x="35991825" y="14145625"/>
              <a:ext cx="193800" cy="328000"/>
            </a:xfrm>
            <a:custGeom>
              <a:avLst/>
              <a:gdLst/>
              <a:ahLst/>
              <a:cxnLst/>
              <a:rect l="l" t="t" r="r" b="b"/>
              <a:pathLst>
                <a:path w="7752" h="13120" extrusionOk="0">
                  <a:moveTo>
                    <a:pt x="0" y="1"/>
                  </a:moveTo>
                  <a:lnTo>
                    <a:pt x="1794" y="12767"/>
                  </a:lnTo>
                  <a:cubicBezTo>
                    <a:pt x="2878" y="13025"/>
                    <a:pt x="3813" y="13119"/>
                    <a:pt x="4600" y="13119"/>
                  </a:cubicBezTo>
                  <a:cubicBezTo>
                    <a:pt x="6680" y="13119"/>
                    <a:pt x="7721" y="12463"/>
                    <a:pt x="7721" y="12463"/>
                  </a:cubicBezTo>
                  <a:lnTo>
                    <a:pt x="7751" y="4773"/>
                  </a:lnTo>
                  <a:cubicBezTo>
                    <a:pt x="4985" y="3618"/>
                    <a:pt x="2402" y="1946"/>
                    <a:pt x="0"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40"/>
            <p:cNvSpPr/>
            <p:nvPr/>
          </p:nvSpPr>
          <p:spPr>
            <a:xfrm>
              <a:off x="35929500" y="14512100"/>
              <a:ext cx="257875" cy="45525"/>
            </a:xfrm>
            <a:custGeom>
              <a:avLst/>
              <a:gdLst/>
              <a:ahLst/>
              <a:cxnLst/>
              <a:rect l="l" t="t" r="r" b="b"/>
              <a:pathLst>
                <a:path w="10315" h="1821" extrusionOk="0">
                  <a:moveTo>
                    <a:pt x="7831" y="0"/>
                  </a:moveTo>
                  <a:cubicBezTo>
                    <a:pt x="4809" y="0"/>
                    <a:pt x="92" y="266"/>
                    <a:pt x="92" y="266"/>
                  </a:cubicBezTo>
                  <a:cubicBezTo>
                    <a:pt x="92" y="266"/>
                    <a:pt x="1" y="1117"/>
                    <a:pt x="1308" y="1391"/>
                  </a:cubicBezTo>
                  <a:cubicBezTo>
                    <a:pt x="2254" y="1606"/>
                    <a:pt x="3762" y="1821"/>
                    <a:pt x="5295" y="1821"/>
                  </a:cubicBezTo>
                  <a:cubicBezTo>
                    <a:pt x="5930" y="1821"/>
                    <a:pt x="6569" y="1784"/>
                    <a:pt x="7174" y="1695"/>
                  </a:cubicBezTo>
                  <a:cubicBezTo>
                    <a:pt x="9211" y="1421"/>
                    <a:pt x="10153" y="1208"/>
                    <a:pt x="10153" y="1208"/>
                  </a:cubicBezTo>
                  <a:cubicBezTo>
                    <a:pt x="10153" y="1208"/>
                    <a:pt x="10244" y="813"/>
                    <a:pt x="10305" y="236"/>
                  </a:cubicBezTo>
                  <a:cubicBezTo>
                    <a:pt x="10315" y="60"/>
                    <a:pt x="9263" y="0"/>
                    <a:pt x="7831"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40"/>
            <p:cNvSpPr/>
            <p:nvPr/>
          </p:nvSpPr>
          <p:spPr>
            <a:xfrm>
              <a:off x="35928750" y="14478475"/>
              <a:ext cx="96525" cy="67650"/>
            </a:xfrm>
            <a:custGeom>
              <a:avLst/>
              <a:gdLst/>
              <a:ahLst/>
              <a:cxnLst/>
              <a:rect l="l" t="t" r="r" b="b"/>
              <a:pathLst>
                <a:path w="3861" h="2706" extrusionOk="0">
                  <a:moveTo>
                    <a:pt x="2432" y="0"/>
                  </a:moveTo>
                  <a:cubicBezTo>
                    <a:pt x="1399" y="395"/>
                    <a:pt x="274" y="942"/>
                    <a:pt x="122" y="1611"/>
                  </a:cubicBezTo>
                  <a:cubicBezTo>
                    <a:pt x="0" y="2219"/>
                    <a:pt x="1703" y="2614"/>
                    <a:pt x="3861" y="2705"/>
                  </a:cubicBezTo>
                  <a:cubicBezTo>
                    <a:pt x="3587" y="1763"/>
                    <a:pt x="3131" y="821"/>
                    <a:pt x="2432"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0"/>
            <p:cNvSpPr/>
            <p:nvPr/>
          </p:nvSpPr>
          <p:spPr>
            <a:xfrm>
              <a:off x="35989550" y="14457175"/>
              <a:ext cx="203675" cy="89850"/>
            </a:xfrm>
            <a:custGeom>
              <a:avLst/>
              <a:gdLst/>
              <a:ahLst/>
              <a:cxnLst/>
              <a:rect l="l" t="t" r="r" b="b"/>
              <a:pathLst>
                <a:path w="8147" h="3594" extrusionOk="0">
                  <a:moveTo>
                    <a:pt x="7812" y="1"/>
                  </a:moveTo>
                  <a:cubicBezTo>
                    <a:pt x="7812" y="1"/>
                    <a:pt x="6413" y="644"/>
                    <a:pt x="4387" y="644"/>
                  </a:cubicBezTo>
                  <a:cubicBezTo>
                    <a:pt x="3628" y="644"/>
                    <a:pt x="2780" y="554"/>
                    <a:pt x="1885" y="305"/>
                  </a:cubicBezTo>
                  <a:cubicBezTo>
                    <a:pt x="1885" y="305"/>
                    <a:pt x="973" y="518"/>
                    <a:pt x="0" y="852"/>
                  </a:cubicBezTo>
                  <a:cubicBezTo>
                    <a:pt x="699" y="1673"/>
                    <a:pt x="1155" y="2615"/>
                    <a:pt x="1429" y="3557"/>
                  </a:cubicBezTo>
                  <a:cubicBezTo>
                    <a:pt x="1866" y="3582"/>
                    <a:pt x="2321" y="3594"/>
                    <a:pt x="2781" y="3594"/>
                  </a:cubicBezTo>
                  <a:cubicBezTo>
                    <a:pt x="4621" y="3594"/>
                    <a:pt x="6547" y="3399"/>
                    <a:pt x="7812" y="3010"/>
                  </a:cubicBezTo>
                  <a:cubicBezTo>
                    <a:pt x="7812" y="3010"/>
                    <a:pt x="8146" y="1247"/>
                    <a:pt x="7812" y="1"/>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0"/>
            <p:cNvSpPr/>
            <p:nvPr/>
          </p:nvSpPr>
          <p:spPr>
            <a:xfrm>
              <a:off x="35981825" y="14422225"/>
              <a:ext cx="51750" cy="56650"/>
            </a:xfrm>
            <a:custGeom>
              <a:avLst/>
              <a:gdLst/>
              <a:ahLst/>
              <a:cxnLst/>
              <a:rect l="l" t="t" r="r" b="b"/>
              <a:pathLst>
                <a:path w="2070" h="2266" extrusionOk="0">
                  <a:moveTo>
                    <a:pt x="1272" y="233"/>
                  </a:moveTo>
                  <a:cubicBezTo>
                    <a:pt x="1306" y="233"/>
                    <a:pt x="1349" y="245"/>
                    <a:pt x="1403" y="274"/>
                  </a:cubicBezTo>
                  <a:cubicBezTo>
                    <a:pt x="1646" y="396"/>
                    <a:pt x="1646" y="1004"/>
                    <a:pt x="1646" y="1247"/>
                  </a:cubicBezTo>
                  <a:cubicBezTo>
                    <a:pt x="1661" y="1395"/>
                    <a:pt x="1662" y="1536"/>
                    <a:pt x="1658" y="1676"/>
                  </a:cubicBezTo>
                  <a:lnTo>
                    <a:pt x="1658" y="1676"/>
                  </a:lnTo>
                  <a:cubicBezTo>
                    <a:pt x="1571" y="1533"/>
                    <a:pt x="1483" y="1390"/>
                    <a:pt x="1403" y="1247"/>
                  </a:cubicBezTo>
                  <a:cubicBezTo>
                    <a:pt x="1376" y="1165"/>
                    <a:pt x="984" y="233"/>
                    <a:pt x="1272" y="233"/>
                  </a:cubicBezTo>
                  <a:close/>
                  <a:moveTo>
                    <a:pt x="664" y="1084"/>
                  </a:moveTo>
                  <a:cubicBezTo>
                    <a:pt x="686" y="1084"/>
                    <a:pt x="709" y="1088"/>
                    <a:pt x="735" y="1095"/>
                  </a:cubicBezTo>
                  <a:cubicBezTo>
                    <a:pt x="887" y="1156"/>
                    <a:pt x="1039" y="1308"/>
                    <a:pt x="1130" y="1399"/>
                  </a:cubicBezTo>
                  <a:cubicBezTo>
                    <a:pt x="1262" y="1550"/>
                    <a:pt x="1382" y="1713"/>
                    <a:pt x="1491" y="1880"/>
                  </a:cubicBezTo>
                  <a:lnTo>
                    <a:pt x="1491" y="1880"/>
                  </a:lnTo>
                  <a:cubicBezTo>
                    <a:pt x="1517" y="1924"/>
                    <a:pt x="1541" y="1965"/>
                    <a:pt x="1563" y="2002"/>
                  </a:cubicBezTo>
                  <a:lnTo>
                    <a:pt x="1563" y="2002"/>
                  </a:lnTo>
                  <a:cubicBezTo>
                    <a:pt x="1188" y="1894"/>
                    <a:pt x="777" y="1755"/>
                    <a:pt x="552" y="1429"/>
                  </a:cubicBezTo>
                  <a:cubicBezTo>
                    <a:pt x="445" y="1269"/>
                    <a:pt x="503" y="1084"/>
                    <a:pt x="664" y="1084"/>
                  </a:cubicBezTo>
                  <a:close/>
                  <a:moveTo>
                    <a:pt x="1303" y="0"/>
                  </a:moveTo>
                  <a:cubicBezTo>
                    <a:pt x="1296" y="0"/>
                    <a:pt x="1289" y="1"/>
                    <a:pt x="1282" y="1"/>
                  </a:cubicBezTo>
                  <a:cubicBezTo>
                    <a:pt x="780" y="16"/>
                    <a:pt x="852" y="517"/>
                    <a:pt x="1065" y="1039"/>
                  </a:cubicBezTo>
                  <a:lnTo>
                    <a:pt x="1065" y="1039"/>
                  </a:lnTo>
                  <a:cubicBezTo>
                    <a:pt x="1017" y="1004"/>
                    <a:pt x="968" y="972"/>
                    <a:pt x="917" y="943"/>
                  </a:cubicBezTo>
                  <a:cubicBezTo>
                    <a:pt x="834" y="887"/>
                    <a:pt x="712" y="851"/>
                    <a:pt x="596" y="851"/>
                  </a:cubicBezTo>
                  <a:cubicBezTo>
                    <a:pt x="458" y="851"/>
                    <a:pt x="328" y="902"/>
                    <a:pt x="279" y="1034"/>
                  </a:cubicBezTo>
                  <a:cubicBezTo>
                    <a:pt x="0" y="1758"/>
                    <a:pt x="1074" y="2100"/>
                    <a:pt x="1653" y="2175"/>
                  </a:cubicBezTo>
                  <a:lnTo>
                    <a:pt x="1653" y="2175"/>
                  </a:lnTo>
                  <a:cubicBezTo>
                    <a:pt x="1672" y="2235"/>
                    <a:pt x="1728" y="2265"/>
                    <a:pt x="1783" y="2265"/>
                  </a:cubicBezTo>
                  <a:cubicBezTo>
                    <a:pt x="1852" y="2265"/>
                    <a:pt x="1920" y="2220"/>
                    <a:pt x="1920" y="2128"/>
                  </a:cubicBezTo>
                  <a:cubicBezTo>
                    <a:pt x="1950" y="1647"/>
                    <a:pt x="2070" y="0"/>
                    <a:pt x="1303"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0"/>
            <p:cNvSpPr/>
            <p:nvPr/>
          </p:nvSpPr>
          <p:spPr>
            <a:xfrm>
              <a:off x="36273750" y="13928200"/>
              <a:ext cx="315375" cy="280675"/>
            </a:xfrm>
            <a:custGeom>
              <a:avLst/>
              <a:gdLst/>
              <a:ahLst/>
              <a:cxnLst/>
              <a:rect l="l" t="t" r="r" b="b"/>
              <a:pathLst>
                <a:path w="12615" h="11227" extrusionOk="0">
                  <a:moveTo>
                    <a:pt x="6357" y="0"/>
                  </a:moveTo>
                  <a:cubicBezTo>
                    <a:pt x="4426" y="0"/>
                    <a:pt x="241" y="3110"/>
                    <a:pt x="91" y="4807"/>
                  </a:cubicBezTo>
                  <a:cubicBezTo>
                    <a:pt x="0" y="6327"/>
                    <a:pt x="1277" y="8485"/>
                    <a:pt x="2948" y="10643"/>
                  </a:cubicBezTo>
                  <a:cubicBezTo>
                    <a:pt x="4750" y="11045"/>
                    <a:pt x="6622" y="11226"/>
                    <a:pt x="8495" y="11226"/>
                  </a:cubicBezTo>
                  <a:cubicBezTo>
                    <a:pt x="9877" y="11226"/>
                    <a:pt x="11259" y="11128"/>
                    <a:pt x="12614" y="10947"/>
                  </a:cubicBezTo>
                  <a:cubicBezTo>
                    <a:pt x="10943" y="8090"/>
                    <a:pt x="8754" y="4108"/>
                    <a:pt x="7234" y="491"/>
                  </a:cubicBezTo>
                  <a:cubicBezTo>
                    <a:pt x="7093" y="148"/>
                    <a:pt x="6779" y="0"/>
                    <a:pt x="6357"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40"/>
            <p:cNvSpPr/>
            <p:nvPr/>
          </p:nvSpPr>
          <p:spPr>
            <a:xfrm>
              <a:off x="36347450" y="14194275"/>
              <a:ext cx="304750" cy="189225"/>
            </a:xfrm>
            <a:custGeom>
              <a:avLst/>
              <a:gdLst/>
              <a:ahLst/>
              <a:cxnLst/>
              <a:rect l="l" t="t" r="r" b="b"/>
              <a:pathLst>
                <a:path w="12190" h="7569" extrusionOk="0">
                  <a:moveTo>
                    <a:pt x="0" y="0"/>
                  </a:moveTo>
                  <a:lnTo>
                    <a:pt x="0" y="0"/>
                  </a:lnTo>
                  <a:cubicBezTo>
                    <a:pt x="2949" y="3800"/>
                    <a:pt x="7143" y="7569"/>
                    <a:pt x="7143" y="7569"/>
                  </a:cubicBezTo>
                  <a:cubicBezTo>
                    <a:pt x="11064" y="6505"/>
                    <a:pt x="12189" y="4438"/>
                    <a:pt x="12189" y="4438"/>
                  </a:cubicBezTo>
                  <a:cubicBezTo>
                    <a:pt x="12189" y="4438"/>
                    <a:pt x="11125" y="2766"/>
                    <a:pt x="9666" y="304"/>
                  </a:cubicBezTo>
                  <a:cubicBezTo>
                    <a:pt x="8311" y="485"/>
                    <a:pt x="6929" y="583"/>
                    <a:pt x="5547" y="583"/>
                  </a:cubicBezTo>
                  <a:cubicBezTo>
                    <a:pt x="3674" y="583"/>
                    <a:pt x="1802" y="402"/>
                    <a:pt x="0"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0"/>
            <p:cNvSpPr/>
            <p:nvPr/>
          </p:nvSpPr>
          <p:spPr>
            <a:xfrm>
              <a:off x="36459925" y="14357525"/>
              <a:ext cx="231775" cy="136275"/>
            </a:xfrm>
            <a:custGeom>
              <a:avLst/>
              <a:gdLst/>
              <a:ahLst/>
              <a:cxnLst/>
              <a:rect l="l" t="t" r="r" b="b"/>
              <a:pathLst>
                <a:path w="9271" h="5451" extrusionOk="0">
                  <a:moveTo>
                    <a:pt x="8852" y="1"/>
                  </a:moveTo>
                  <a:cubicBezTo>
                    <a:pt x="7919" y="1"/>
                    <a:pt x="0" y="4929"/>
                    <a:pt x="0" y="4929"/>
                  </a:cubicBezTo>
                  <a:cubicBezTo>
                    <a:pt x="0" y="4929"/>
                    <a:pt x="221" y="5451"/>
                    <a:pt x="988" y="5451"/>
                  </a:cubicBezTo>
                  <a:cubicBezTo>
                    <a:pt x="1165" y="5451"/>
                    <a:pt x="1372" y="5423"/>
                    <a:pt x="1611" y="5355"/>
                  </a:cubicBezTo>
                  <a:cubicBezTo>
                    <a:pt x="2918" y="4990"/>
                    <a:pt x="5198" y="4048"/>
                    <a:pt x="6869" y="2802"/>
                  </a:cubicBezTo>
                  <a:cubicBezTo>
                    <a:pt x="8541" y="1586"/>
                    <a:pt x="9271" y="917"/>
                    <a:pt x="9271" y="917"/>
                  </a:cubicBezTo>
                  <a:cubicBezTo>
                    <a:pt x="9271" y="917"/>
                    <a:pt x="9180" y="552"/>
                    <a:pt x="8936" y="36"/>
                  </a:cubicBezTo>
                  <a:cubicBezTo>
                    <a:pt x="8925" y="12"/>
                    <a:pt x="8897" y="1"/>
                    <a:pt x="8852"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40"/>
            <p:cNvSpPr/>
            <p:nvPr/>
          </p:nvSpPr>
          <p:spPr>
            <a:xfrm>
              <a:off x="36455350" y="14418425"/>
              <a:ext cx="99575" cy="69075"/>
            </a:xfrm>
            <a:custGeom>
              <a:avLst/>
              <a:gdLst/>
              <a:ahLst/>
              <a:cxnLst/>
              <a:rect l="l" t="t" r="r" b="b"/>
              <a:pathLst>
                <a:path w="3983" h="2763" extrusionOk="0">
                  <a:moveTo>
                    <a:pt x="1429" y="1"/>
                  </a:moveTo>
                  <a:cubicBezTo>
                    <a:pt x="700" y="821"/>
                    <a:pt x="1" y="1855"/>
                    <a:pt x="183" y="2493"/>
                  </a:cubicBezTo>
                  <a:cubicBezTo>
                    <a:pt x="239" y="2679"/>
                    <a:pt x="433" y="2762"/>
                    <a:pt x="731" y="2762"/>
                  </a:cubicBezTo>
                  <a:cubicBezTo>
                    <a:pt x="1410" y="2762"/>
                    <a:pt x="2630" y="2328"/>
                    <a:pt x="3982" y="1673"/>
                  </a:cubicBezTo>
                  <a:cubicBezTo>
                    <a:pt x="3283" y="943"/>
                    <a:pt x="2432" y="396"/>
                    <a:pt x="1429"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40"/>
            <p:cNvSpPr/>
            <p:nvPr/>
          </p:nvSpPr>
          <p:spPr>
            <a:xfrm>
              <a:off x="36491075" y="14305200"/>
              <a:ext cx="197575" cy="155050"/>
            </a:xfrm>
            <a:custGeom>
              <a:avLst/>
              <a:gdLst/>
              <a:ahLst/>
              <a:cxnLst/>
              <a:rect l="l" t="t" r="r" b="b"/>
              <a:pathLst>
                <a:path w="7903" h="6202" extrusionOk="0">
                  <a:moveTo>
                    <a:pt x="6444" y="1"/>
                  </a:moveTo>
                  <a:cubicBezTo>
                    <a:pt x="6444" y="1"/>
                    <a:pt x="4712" y="2341"/>
                    <a:pt x="1398" y="3132"/>
                  </a:cubicBezTo>
                  <a:cubicBezTo>
                    <a:pt x="1398" y="3132"/>
                    <a:pt x="699" y="3740"/>
                    <a:pt x="0" y="4530"/>
                  </a:cubicBezTo>
                  <a:cubicBezTo>
                    <a:pt x="1003" y="4925"/>
                    <a:pt x="1854" y="5502"/>
                    <a:pt x="2553" y="6202"/>
                  </a:cubicBezTo>
                  <a:cubicBezTo>
                    <a:pt x="4529" y="5259"/>
                    <a:pt x="6748" y="3831"/>
                    <a:pt x="7873" y="2645"/>
                  </a:cubicBezTo>
                  <a:cubicBezTo>
                    <a:pt x="7903" y="2645"/>
                    <a:pt x="7326" y="943"/>
                    <a:pt x="6444" y="1"/>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40"/>
            <p:cNvSpPr/>
            <p:nvPr/>
          </p:nvSpPr>
          <p:spPr>
            <a:xfrm>
              <a:off x="36474800" y="14355275"/>
              <a:ext cx="51525" cy="50275"/>
            </a:xfrm>
            <a:custGeom>
              <a:avLst/>
              <a:gdLst/>
              <a:ahLst/>
              <a:cxnLst/>
              <a:rect l="l" t="t" r="r" b="b"/>
              <a:pathLst>
                <a:path w="2061" h="2011" extrusionOk="0">
                  <a:moveTo>
                    <a:pt x="651" y="247"/>
                  </a:moveTo>
                  <a:cubicBezTo>
                    <a:pt x="955" y="247"/>
                    <a:pt x="1229" y="794"/>
                    <a:pt x="1350" y="977"/>
                  </a:cubicBezTo>
                  <a:cubicBezTo>
                    <a:pt x="1423" y="1108"/>
                    <a:pt x="1490" y="1233"/>
                    <a:pt x="1555" y="1357"/>
                  </a:cubicBezTo>
                  <a:lnTo>
                    <a:pt x="1555" y="1357"/>
                  </a:lnTo>
                  <a:cubicBezTo>
                    <a:pt x="1416" y="1276"/>
                    <a:pt x="1277" y="1191"/>
                    <a:pt x="1138" y="1098"/>
                  </a:cubicBezTo>
                  <a:cubicBezTo>
                    <a:pt x="1046" y="1037"/>
                    <a:pt x="104" y="247"/>
                    <a:pt x="651" y="247"/>
                  </a:cubicBezTo>
                  <a:close/>
                  <a:moveTo>
                    <a:pt x="600" y="1291"/>
                  </a:moveTo>
                  <a:cubicBezTo>
                    <a:pt x="718" y="1291"/>
                    <a:pt x="863" y="1349"/>
                    <a:pt x="955" y="1372"/>
                  </a:cubicBezTo>
                  <a:cubicBezTo>
                    <a:pt x="1162" y="1434"/>
                    <a:pt x="1369" y="1538"/>
                    <a:pt x="1566" y="1646"/>
                  </a:cubicBezTo>
                  <a:lnTo>
                    <a:pt x="1566" y="1646"/>
                  </a:lnTo>
                  <a:cubicBezTo>
                    <a:pt x="1587" y="1659"/>
                    <a:pt x="1608" y="1670"/>
                    <a:pt x="1627" y="1681"/>
                  </a:cubicBezTo>
                  <a:lnTo>
                    <a:pt x="1627" y="1681"/>
                  </a:lnTo>
                  <a:cubicBezTo>
                    <a:pt x="1416" y="1736"/>
                    <a:pt x="1189" y="1782"/>
                    <a:pt x="969" y="1782"/>
                  </a:cubicBezTo>
                  <a:cubicBezTo>
                    <a:pt x="794" y="1782"/>
                    <a:pt x="623" y="1753"/>
                    <a:pt x="469" y="1676"/>
                  </a:cubicBezTo>
                  <a:cubicBezTo>
                    <a:pt x="286" y="1585"/>
                    <a:pt x="256" y="1341"/>
                    <a:pt x="499" y="1311"/>
                  </a:cubicBezTo>
                  <a:cubicBezTo>
                    <a:pt x="529" y="1296"/>
                    <a:pt x="563" y="1291"/>
                    <a:pt x="600" y="1291"/>
                  </a:cubicBezTo>
                  <a:close/>
                  <a:moveTo>
                    <a:pt x="662" y="1"/>
                  </a:moveTo>
                  <a:cubicBezTo>
                    <a:pt x="588" y="1"/>
                    <a:pt x="513" y="21"/>
                    <a:pt x="438" y="65"/>
                  </a:cubicBezTo>
                  <a:cubicBezTo>
                    <a:pt x="0" y="331"/>
                    <a:pt x="295" y="734"/>
                    <a:pt x="730" y="1087"/>
                  </a:cubicBezTo>
                  <a:lnTo>
                    <a:pt x="730" y="1087"/>
                  </a:lnTo>
                  <a:cubicBezTo>
                    <a:pt x="673" y="1078"/>
                    <a:pt x="617" y="1071"/>
                    <a:pt x="560" y="1068"/>
                  </a:cubicBezTo>
                  <a:cubicBezTo>
                    <a:pt x="347" y="1068"/>
                    <a:pt x="13" y="1220"/>
                    <a:pt x="43" y="1463"/>
                  </a:cubicBezTo>
                  <a:cubicBezTo>
                    <a:pt x="102" y="1877"/>
                    <a:pt x="435" y="2010"/>
                    <a:pt x="817" y="2010"/>
                  </a:cubicBezTo>
                  <a:cubicBezTo>
                    <a:pt x="1155" y="2010"/>
                    <a:pt x="1533" y="1905"/>
                    <a:pt x="1793" y="1798"/>
                  </a:cubicBezTo>
                  <a:lnTo>
                    <a:pt x="1793" y="1798"/>
                  </a:lnTo>
                  <a:cubicBezTo>
                    <a:pt x="1814" y="1824"/>
                    <a:pt x="1843" y="1836"/>
                    <a:pt x="1873" y="1836"/>
                  </a:cubicBezTo>
                  <a:cubicBezTo>
                    <a:pt x="1960" y="1836"/>
                    <a:pt x="2061" y="1740"/>
                    <a:pt x="2019" y="1615"/>
                  </a:cubicBezTo>
                  <a:cubicBezTo>
                    <a:pt x="1830" y="1264"/>
                    <a:pt x="1257" y="1"/>
                    <a:pt x="662"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40"/>
            <p:cNvSpPr/>
            <p:nvPr/>
          </p:nvSpPr>
          <p:spPr>
            <a:xfrm>
              <a:off x="36457625" y="12735950"/>
              <a:ext cx="205950" cy="377525"/>
            </a:xfrm>
            <a:custGeom>
              <a:avLst/>
              <a:gdLst/>
              <a:ahLst/>
              <a:cxnLst/>
              <a:rect l="l" t="t" r="r" b="b"/>
              <a:pathLst>
                <a:path w="8238" h="15101" extrusionOk="0">
                  <a:moveTo>
                    <a:pt x="5792" y="0"/>
                  </a:moveTo>
                  <a:cubicBezTo>
                    <a:pt x="5059" y="0"/>
                    <a:pt x="4621" y="2892"/>
                    <a:pt x="4621" y="2892"/>
                  </a:cubicBezTo>
                  <a:cubicBezTo>
                    <a:pt x="4621" y="2892"/>
                    <a:pt x="4986" y="65"/>
                    <a:pt x="4226" y="34"/>
                  </a:cubicBezTo>
                  <a:cubicBezTo>
                    <a:pt x="4223" y="34"/>
                    <a:pt x="4219" y="34"/>
                    <a:pt x="4216" y="34"/>
                  </a:cubicBezTo>
                  <a:cubicBezTo>
                    <a:pt x="3496" y="34"/>
                    <a:pt x="3405" y="3317"/>
                    <a:pt x="3405" y="3317"/>
                  </a:cubicBezTo>
                  <a:cubicBezTo>
                    <a:pt x="3405" y="3317"/>
                    <a:pt x="3259" y="2318"/>
                    <a:pt x="2761" y="2318"/>
                  </a:cubicBezTo>
                  <a:cubicBezTo>
                    <a:pt x="2657" y="2318"/>
                    <a:pt x="2538" y="2361"/>
                    <a:pt x="2402" y="2466"/>
                  </a:cubicBezTo>
                  <a:cubicBezTo>
                    <a:pt x="1612" y="3074"/>
                    <a:pt x="3284" y="5749"/>
                    <a:pt x="3284" y="5749"/>
                  </a:cubicBezTo>
                  <a:cubicBezTo>
                    <a:pt x="3284" y="5749"/>
                    <a:pt x="3284" y="6205"/>
                    <a:pt x="2615" y="8819"/>
                  </a:cubicBezTo>
                  <a:cubicBezTo>
                    <a:pt x="2068" y="10946"/>
                    <a:pt x="1004" y="13165"/>
                    <a:pt x="1" y="14898"/>
                  </a:cubicBezTo>
                  <a:cubicBezTo>
                    <a:pt x="588" y="15036"/>
                    <a:pt x="1166" y="15101"/>
                    <a:pt x="1733" y="15101"/>
                  </a:cubicBezTo>
                  <a:cubicBezTo>
                    <a:pt x="3163" y="15101"/>
                    <a:pt x="4531" y="14691"/>
                    <a:pt x="5837" y="14016"/>
                  </a:cubicBezTo>
                  <a:cubicBezTo>
                    <a:pt x="6202" y="12953"/>
                    <a:pt x="6536" y="11889"/>
                    <a:pt x="6779" y="10825"/>
                  </a:cubicBezTo>
                  <a:cubicBezTo>
                    <a:pt x="8238" y="4776"/>
                    <a:pt x="7813" y="490"/>
                    <a:pt x="7174" y="430"/>
                  </a:cubicBezTo>
                  <a:cubicBezTo>
                    <a:pt x="7170" y="429"/>
                    <a:pt x="7167" y="429"/>
                    <a:pt x="7163" y="429"/>
                  </a:cubicBezTo>
                  <a:cubicBezTo>
                    <a:pt x="6562" y="429"/>
                    <a:pt x="6201" y="2833"/>
                    <a:pt x="6141" y="3196"/>
                  </a:cubicBezTo>
                  <a:cubicBezTo>
                    <a:pt x="6202" y="2800"/>
                    <a:pt x="6536" y="126"/>
                    <a:pt x="5837" y="4"/>
                  </a:cubicBezTo>
                  <a:cubicBezTo>
                    <a:pt x="5822" y="2"/>
                    <a:pt x="5807" y="0"/>
                    <a:pt x="5792"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40"/>
            <p:cNvSpPr/>
            <p:nvPr/>
          </p:nvSpPr>
          <p:spPr>
            <a:xfrm>
              <a:off x="36404450" y="13086350"/>
              <a:ext cx="199100" cy="307775"/>
            </a:xfrm>
            <a:custGeom>
              <a:avLst/>
              <a:gdLst/>
              <a:ahLst/>
              <a:cxnLst/>
              <a:rect l="l" t="t" r="r" b="b"/>
              <a:pathLst>
                <a:path w="7964" h="12311" extrusionOk="0">
                  <a:moveTo>
                    <a:pt x="7964" y="0"/>
                  </a:moveTo>
                  <a:lnTo>
                    <a:pt x="7964" y="0"/>
                  </a:lnTo>
                  <a:cubicBezTo>
                    <a:pt x="6658" y="675"/>
                    <a:pt x="5290" y="1085"/>
                    <a:pt x="3860" y="1085"/>
                  </a:cubicBezTo>
                  <a:cubicBezTo>
                    <a:pt x="3293" y="1085"/>
                    <a:pt x="2715" y="1020"/>
                    <a:pt x="2128" y="882"/>
                  </a:cubicBezTo>
                  <a:cubicBezTo>
                    <a:pt x="1034" y="2888"/>
                    <a:pt x="0" y="4317"/>
                    <a:pt x="0" y="4317"/>
                  </a:cubicBezTo>
                  <a:lnTo>
                    <a:pt x="1064" y="12311"/>
                  </a:lnTo>
                  <a:cubicBezTo>
                    <a:pt x="2888" y="10669"/>
                    <a:pt x="5380" y="6505"/>
                    <a:pt x="7204" y="2067"/>
                  </a:cubicBezTo>
                  <a:cubicBezTo>
                    <a:pt x="7477" y="1368"/>
                    <a:pt x="7721" y="699"/>
                    <a:pt x="7964"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0"/>
            <p:cNvSpPr/>
            <p:nvPr/>
          </p:nvSpPr>
          <p:spPr>
            <a:xfrm>
              <a:off x="35836800" y="13675250"/>
              <a:ext cx="717350" cy="455825"/>
            </a:xfrm>
            <a:custGeom>
              <a:avLst/>
              <a:gdLst/>
              <a:ahLst/>
              <a:cxnLst/>
              <a:rect l="l" t="t" r="r" b="b"/>
              <a:pathLst>
                <a:path w="28694" h="18233" extrusionOk="0">
                  <a:moveTo>
                    <a:pt x="4985" y="1"/>
                  </a:moveTo>
                  <a:lnTo>
                    <a:pt x="5107" y="1004"/>
                  </a:lnTo>
                  <a:lnTo>
                    <a:pt x="5016" y="1004"/>
                  </a:lnTo>
                  <a:lnTo>
                    <a:pt x="1" y="15047"/>
                  </a:lnTo>
                  <a:cubicBezTo>
                    <a:pt x="1" y="15047"/>
                    <a:pt x="1733" y="17266"/>
                    <a:pt x="5502" y="17326"/>
                  </a:cubicBezTo>
                  <a:cubicBezTo>
                    <a:pt x="6088" y="17341"/>
                    <a:pt x="6631" y="17344"/>
                    <a:pt x="7143" y="17344"/>
                  </a:cubicBezTo>
                  <a:cubicBezTo>
                    <a:pt x="7766" y="17344"/>
                    <a:pt x="8344" y="17339"/>
                    <a:pt x="8901" y="17339"/>
                  </a:cubicBezTo>
                  <a:cubicBezTo>
                    <a:pt x="10831" y="17339"/>
                    <a:pt x="12503" y="17408"/>
                    <a:pt x="14894" y="18026"/>
                  </a:cubicBezTo>
                  <a:cubicBezTo>
                    <a:pt x="15464" y="18168"/>
                    <a:pt x="16107" y="18233"/>
                    <a:pt x="16793" y="18233"/>
                  </a:cubicBezTo>
                  <a:cubicBezTo>
                    <a:pt x="20497" y="18233"/>
                    <a:pt x="25463" y="16349"/>
                    <a:pt x="27053" y="14682"/>
                  </a:cubicBezTo>
                  <a:cubicBezTo>
                    <a:pt x="27691" y="14044"/>
                    <a:pt x="28238" y="13375"/>
                    <a:pt x="28694" y="12767"/>
                  </a:cubicBezTo>
                  <a:cubicBezTo>
                    <a:pt x="19758" y="11642"/>
                    <a:pt x="11338" y="6810"/>
                    <a:pt x="4985" y="1"/>
                  </a:cubicBezTo>
                  <a:close/>
                </a:path>
              </a:pathLst>
            </a:custGeom>
            <a:solidFill>
              <a:srgbClr val="1C1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0"/>
            <p:cNvSpPr/>
            <p:nvPr/>
          </p:nvSpPr>
          <p:spPr>
            <a:xfrm>
              <a:off x="35890750" y="13159300"/>
              <a:ext cx="612500" cy="496975"/>
            </a:xfrm>
            <a:custGeom>
              <a:avLst/>
              <a:gdLst/>
              <a:ahLst/>
              <a:cxnLst/>
              <a:rect l="l" t="t" r="r" b="b"/>
              <a:pathLst>
                <a:path w="24500" h="19879" extrusionOk="0">
                  <a:moveTo>
                    <a:pt x="20548" y="0"/>
                  </a:moveTo>
                  <a:cubicBezTo>
                    <a:pt x="20548" y="0"/>
                    <a:pt x="19454" y="1885"/>
                    <a:pt x="15806" y="3921"/>
                  </a:cubicBezTo>
                  <a:cubicBezTo>
                    <a:pt x="15778" y="3940"/>
                    <a:pt x="15747" y="3947"/>
                    <a:pt x="15715" y="3947"/>
                  </a:cubicBezTo>
                  <a:cubicBezTo>
                    <a:pt x="15643" y="3947"/>
                    <a:pt x="15565" y="3912"/>
                    <a:pt x="15502" y="3891"/>
                  </a:cubicBezTo>
                  <a:cubicBezTo>
                    <a:pt x="14092" y="3684"/>
                    <a:pt x="12856" y="3603"/>
                    <a:pt x="11784" y="3603"/>
                  </a:cubicBezTo>
                  <a:cubicBezTo>
                    <a:pt x="7983" y="3603"/>
                    <a:pt x="6262" y="4620"/>
                    <a:pt x="6262" y="4620"/>
                  </a:cubicBezTo>
                  <a:cubicBezTo>
                    <a:pt x="6262" y="4620"/>
                    <a:pt x="2128" y="5137"/>
                    <a:pt x="274" y="8177"/>
                  </a:cubicBezTo>
                  <a:cubicBezTo>
                    <a:pt x="153" y="8329"/>
                    <a:pt x="92" y="8511"/>
                    <a:pt x="1" y="8663"/>
                  </a:cubicBezTo>
                  <a:cubicBezTo>
                    <a:pt x="5502" y="14499"/>
                    <a:pt x="12980" y="17599"/>
                    <a:pt x="20579" y="19879"/>
                  </a:cubicBezTo>
                  <a:lnTo>
                    <a:pt x="20639" y="19879"/>
                  </a:lnTo>
                  <a:lnTo>
                    <a:pt x="20214" y="19210"/>
                  </a:lnTo>
                  <a:lnTo>
                    <a:pt x="20031" y="12007"/>
                  </a:lnTo>
                  <a:cubicBezTo>
                    <a:pt x="20031" y="12007"/>
                    <a:pt x="22919" y="10274"/>
                    <a:pt x="24013" y="7599"/>
                  </a:cubicBezTo>
                  <a:cubicBezTo>
                    <a:pt x="24500" y="6414"/>
                    <a:pt x="21186" y="517"/>
                    <a:pt x="2054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40"/>
            <p:cNvSpPr/>
            <p:nvPr/>
          </p:nvSpPr>
          <p:spPr>
            <a:xfrm>
              <a:off x="35850475" y="13375875"/>
              <a:ext cx="554750" cy="328225"/>
            </a:xfrm>
            <a:custGeom>
              <a:avLst/>
              <a:gdLst/>
              <a:ahLst/>
              <a:cxnLst/>
              <a:rect l="l" t="t" r="r" b="b"/>
              <a:pathLst>
                <a:path w="22190" h="13129" extrusionOk="0">
                  <a:moveTo>
                    <a:pt x="1612" y="0"/>
                  </a:moveTo>
                  <a:cubicBezTo>
                    <a:pt x="1" y="2827"/>
                    <a:pt x="61" y="5015"/>
                    <a:pt x="61" y="5015"/>
                  </a:cubicBezTo>
                  <a:cubicBezTo>
                    <a:pt x="61" y="5015"/>
                    <a:pt x="1247" y="5927"/>
                    <a:pt x="3679" y="6110"/>
                  </a:cubicBezTo>
                  <a:cubicBezTo>
                    <a:pt x="3770" y="6110"/>
                    <a:pt x="3861" y="6140"/>
                    <a:pt x="3983" y="6140"/>
                  </a:cubicBezTo>
                  <a:lnTo>
                    <a:pt x="3952" y="7751"/>
                  </a:lnTo>
                  <a:lnTo>
                    <a:pt x="4438" y="11976"/>
                  </a:lnTo>
                  <a:cubicBezTo>
                    <a:pt x="4803" y="12371"/>
                    <a:pt x="5168" y="12736"/>
                    <a:pt x="5533" y="13101"/>
                  </a:cubicBezTo>
                  <a:cubicBezTo>
                    <a:pt x="6339" y="13118"/>
                    <a:pt x="7152" y="13129"/>
                    <a:pt x="7968" y="13129"/>
                  </a:cubicBezTo>
                  <a:cubicBezTo>
                    <a:pt x="12840" y="13129"/>
                    <a:pt x="17816" y="12752"/>
                    <a:pt x="22190" y="11216"/>
                  </a:cubicBezTo>
                  <a:cubicBezTo>
                    <a:pt x="14591" y="8936"/>
                    <a:pt x="7113" y="5836"/>
                    <a:pt x="1612" y="0"/>
                  </a:cubicBez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40"/>
            <p:cNvSpPr/>
            <p:nvPr/>
          </p:nvSpPr>
          <p:spPr>
            <a:xfrm>
              <a:off x="35988775" y="13655500"/>
              <a:ext cx="602625" cy="338950"/>
            </a:xfrm>
            <a:custGeom>
              <a:avLst/>
              <a:gdLst/>
              <a:ahLst/>
              <a:cxnLst/>
              <a:rect l="l" t="t" r="r" b="b"/>
              <a:pathLst>
                <a:path w="24105" h="13558" extrusionOk="0">
                  <a:moveTo>
                    <a:pt x="16718" y="1"/>
                  </a:moveTo>
                  <a:cubicBezTo>
                    <a:pt x="12315" y="1564"/>
                    <a:pt x="7332" y="1943"/>
                    <a:pt x="2437" y="1943"/>
                  </a:cubicBezTo>
                  <a:cubicBezTo>
                    <a:pt x="1622" y="1943"/>
                    <a:pt x="808" y="1933"/>
                    <a:pt x="1" y="1916"/>
                  </a:cubicBezTo>
                  <a:lnTo>
                    <a:pt x="1" y="1916"/>
                  </a:lnTo>
                  <a:cubicBezTo>
                    <a:pt x="6232" y="8116"/>
                    <a:pt x="14195" y="12493"/>
                    <a:pt x="22615" y="13557"/>
                  </a:cubicBezTo>
                  <a:cubicBezTo>
                    <a:pt x="23557" y="12372"/>
                    <a:pt x="24104" y="11460"/>
                    <a:pt x="24104" y="11460"/>
                  </a:cubicBezTo>
                  <a:lnTo>
                    <a:pt x="16718" y="1"/>
                  </a:lnTo>
                  <a:close/>
                </a:path>
              </a:pathLst>
            </a:custGeom>
            <a:solidFill>
              <a:srgbClr val="2B2B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40"/>
            <p:cNvSpPr/>
            <p:nvPr/>
          </p:nvSpPr>
          <p:spPr>
            <a:xfrm>
              <a:off x="36259300" y="13205750"/>
              <a:ext cx="198350" cy="489300"/>
            </a:xfrm>
            <a:custGeom>
              <a:avLst/>
              <a:gdLst/>
              <a:ahLst/>
              <a:cxnLst/>
              <a:rect l="l" t="t" r="r" b="b"/>
              <a:pathLst>
                <a:path w="7934" h="19572" extrusionOk="0">
                  <a:moveTo>
                    <a:pt x="2240" y="0"/>
                  </a:moveTo>
                  <a:cubicBezTo>
                    <a:pt x="1284" y="0"/>
                    <a:pt x="800" y="897"/>
                    <a:pt x="153" y="1121"/>
                  </a:cubicBezTo>
                  <a:cubicBezTo>
                    <a:pt x="61" y="2732"/>
                    <a:pt x="1" y="6349"/>
                    <a:pt x="730" y="9115"/>
                  </a:cubicBezTo>
                  <a:cubicBezTo>
                    <a:pt x="2280" y="14951"/>
                    <a:pt x="4651" y="16836"/>
                    <a:pt x="7934" y="19571"/>
                  </a:cubicBezTo>
                  <a:cubicBezTo>
                    <a:pt x="7812" y="17930"/>
                    <a:pt x="6840" y="14981"/>
                    <a:pt x="6840" y="14981"/>
                  </a:cubicBezTo>
                  <a:cubicBezTo>
                    <a:pt x="6840" y="14981"/>
                    <a:pt x="4742" y="9936"/>
                    <a:pt x="4134" y="7687"/>
                  </a:cubicBezTo>
                  <a:cubicBezTo>
                    <a:pt x="3526" y="5437"/>
                    <a:pt x="2949" y="148"/>
                    <a:pt x="2949" y="148"/>
                  </a:cubicBezTo>
                  <a:cubicBezTo>
                    <a:pt x="2685" y="44"/>
                    <a:pt x="2451" y="0"/>
                    <a:pt x="2240"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40"/>
            <p:cNvSpPr/>
            <p:nvPr/>
          </p:nvSpPr>
          <p:spPr>
            <a:xfrm>
              <a:off x="36228900" y="13233775"/>
              <a:ext cx="230275" cy="484075"/>
            </a:xfrm>
            <a:custGeom>
              <a:avLst/>
              <a:gdLst/>
              <a:ahLst/>
              <a:cxnLst/>
              <a:rect l="l" t="t" r="r" b="b"/>
              <a:pathLst>
                <a:path w="9211" h="19363" extrusionOk="0">
                  <a:moveTo>
                    <a:pt x="1369" y="0"/>
                  </a:moveTo>
                  <a:lnTo>
                    <a:pt x="1369" y="0"/>
                  </a:lnTo>
                  <a:cubicBezTo>
                    <a:pt x="913" y="152"/>
                    <a:pt x="639" y="395"/>
                    <a:pt x="609" y="760"/>
                  </a:cubicBezTo>
                  <a:cubicBezTo>
                    <a:pt x="457" y="1793"/>
                    <a:pt x="1" y="5958"/>
                    <a:pt x="2128" y="11246"/>
                  </a:cubicBezTo>
                  <a:cubicBezTo>
                    <a:pt x="4226" y="16535"/>
                    <a:pt x="9089" y="19362"/>
                    <a:pt x="9089" y="19362"/>
                  </a:cubicBezTo>
                  <a:cubicBezTo>
                    <a:pt x="9180" y="19180"/>
                    <a:pt x="9211" y="18845"/>
                    <a:pt x="9180" y="18450"/>
                  </a:cubicBezTo>
                  <a:cubicBezTo>
                    <a:pt x="5867" y="15715"/>
                    <a:pt x="3496" y="13800"/>
                    <a:pt x="1946" y="7994"/>
                  </a:cubicBezTo>
                  <a:cubicBezTo>
                    <a:pt x="1217" y="5228"/>
                    <a:pt x="1277" y="1611"/>
                    <a:pt x="1369"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40"/>
            <p:cNvSpPr/>
            <p:nvPr/>
          </p:nvSpPr>
          <p:spPr>
            <a:xfrm>
              <a:off x="35722825" y="12981525"/>
              <a:ext cx="136025" cy="83300"/>
            </a:xfrm>
            <a:custGeom>
              <a:avLst/>
              <a:gdLst/>
              <a:ahLst/>
              <a:cxnLst/>
              <a:rect l="l" t="t" r="r" b="b"/>
              <a:pathLst>
                <a:path w="5441" h="3332" extrusionOk="0">
                  <a:moveTo>
                    <a:pt x="3464" y="0"/>
                  </a:moveTo>
                  <a:cubicBezTo>
                    <a:pt x="2197" y="0"/>
                    <a:pt x="935" y="483"/>
                    <a:pt x="0" y="1397"/>
                  </a:cubicBezTo>
                  <a:cubicBezTo>
                    <a:pt x="343" y="2424"/>
                    <a:pt x="1299" y="3331"/>
                    <a:pt x="2780" y="3331"/>
                  </a:cubicBezTo>
                  <a:cubicBezTo>
                    <a:pt x="3535" y="3331"/>
                    <a:pt x="4426" y="3096"/>
                    <a:pt x="5441" y="2522"/>
                  </a:cubicBezTo>
                  <a:lnTo>
                    <a:pt x="5076" y="272"/>
                  </a:lnTo>
                  <a:cubicBezTo>
                    <a:pt x="4555" y="89"/>
                    <a:pt x="4009" y="0"/>
                    <a:pt x="3464"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40"/>
            <p:cNvSpPr/>
            <p:nvPr/>
          </p:nvSpPr>
          <p:spPr>
            <a:xfrm>
              <a:off x="35715975" y="12937200"/>
              <a:ext cx="133775" cy="79250"/>
            </a:xfrm>
            <a:custGeom>
              <a:avLst/>
              <a:gdLst/>
              <a:ahLst/>
              <a:cxnLst/>
              <a:rect l="l" t="t" r="r" b="b"/>
              <a:pathLst>
                <a:path w="5351" h="3170" extrusionOk="0">
                  <a:moveTo>
                    <a:pt x="3042" y="1"/>
                  </a:moveTo>
                  <a:cubicBezTo>
                    <a:pt x="2345" y="1"/>
                    <a:pt x="1564" y="183"/>
                    <a:pt x="852" y="769"/>
                  </a:cubicBezTo>
                  <a:cubicBezTo>
                    <a:pt x="183" y="1316"/>
                    <a:pt x="1" y="2288"/>
                    <a:pt x="305" y="3170"/>
                  </a:cubicBezTo>
                  <a:cubicBezTo>
                    <a:pt x="1218" y="2256"/>
                    <a:pt x="2474" y="1773"/>
                    <a:pt x="3739" y="1773"/>
                  </a:cubicBezTo>
                  <a:cubicBezTo>
                    <a:pt x="4283" y="1773"/>
                    <a:pt x="4829" y="1862"/>
                    <a:pt x="5350" y="2045"/>
                  </a:cubicBezTo>
                  <a:lnTo>
                    <a:pt x="5107" y="495"/>
                  </a:lnTo>
                  <a:cubicBezTo>
                    <a:pt x="5107" y="495"/>
                    <a:pt x="4189" y="1"/>
                    <a:pt x="3042"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0"/>
            <p:cNvSpPr/>
            <p:nvPr/>
          </p:nvSpPr>
          <p:spPr>
            <a:xfrm>
              <a:off x="35758525" y="12985325"/>
              <a:ext cx="89700" cy="61675"/>
            </a:xfrm>
            <a:custGeom>
              <a:avLst/>
              <a:gdLst/>
              <a:ahLst/>
              <a:cxnLst/>
              <a:rect l="l" t="t" r="r" b="b"/>
              <a:pathLst>
                <a:path w="3588" h="2467" extrusionOk="0">
                  <a:moveTo>
                    <a:pt x="1759" y="1"/>
                  </a:moveTo>
                  <a:cubicBezTo>
                    <a:pt x="1173" y="1"/>
                    <a:pt x="549" y="240"/>
                    <a:pt x="62" y="455"/>
                  </a:cubicBezTo>
                  <a:cubicBezTo>
                    <a:pt x="1" y="485"/>
                    <a:pt x="31" y="515"/>
                    <a:pt x="62" y="515"/>
                  </a:cubicBezTo>
                  <a:cubicBezTo>
                    <a:pt x="615" y="423"/>
                    <a:pt x="1236" y="163"/>
                    <a:pt x="1801" y="163"/>
                  </a:cubicBezTo>
                  <a:cubicBezTo>
                    <a:pt x="2167" y="163"/>
                    <a:pt x="2510" y="272"/>
                    <a:pt x="2797" y="607"/>
                  </a:cubicBezTo>
                  <a:cubicBezTo>
                    <a:pt x="3192" y="1093"/>
                    <a:pt x="3284" y="1792"/>
                    <a:pt x="3405" y="2400"/>
                  </a:cubicBezTo>
                  <a:cubicBezTo>
                    <a:pt x="3405" y="2446"/>
                    <a:pt x="3432" y="2466"/>
                    <a:pt x="3465" y="2466"/>
                  </a:cubicBezTo>
                  <a:cubicBezTo>
                    <a:pt x="3518" y="2466"/>
                    <a:pt x="3587" y="2414"/>
                    <a:pt x="3587" y="2339"/>
                  </a:cubicBezTo>
                  <a:cubicBezTo>
                    <a:pt x="3466" y="1640"/>
                    <a:pt x="3314" y="728"/>
                    <a:pt x="2676" y="272"/>
                  </a:cubicBezTo>
                  <a:cubicBezTo>
                    <a:pt x="2403" y="76"/>
                    <a:pt x="2087" y="1"/>
                    <a:pt x="1759"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40"/>
            <p:cNvSpPr/>
            <p:nvPr/>
          </p:nvSpPr>
          <p:spPr>
            <a:xfrm>
              <a:off x="35796075" y="13002750"/>
              <a:ext cx="49525" cy="23325"/>
            </a:xfrm>
            <a:custGeom>
              <a:avLst/>
              <a:gdLst/>
              <a:ahLst/>
              <a:cxnLst/>
              <a:rect l="l" t="t" r="r" b="b"/>
              <a:pathLst>
                <a:path w="1981" h="933" extrusionOk="0">
                  <a:moveTo>
                    <a:pt x="739" y="1"/>
                  </a:moveTo>
                  <a:cubicBezTo>
                    <a:pt x="503" y="1"/>
                    <a:pt x="266" y="98"/>
                    <a:pt x="49" y="335"/>
                  </a:cubicBezTo>
                  <a:cubicBezTo>
                    <a:pt x="0" y="360"/>
                    <a:pt x="50" y="443"/>
                    <a:pt x="102" y="443"/>
                  </a:cubicBezTo>
                  <a:cubicBezTo>
                    <a:pt x="115" y="443"/>
                    <a:pt x="128" y="438"/>
                    <a:pt x="140" y="426"/>
                  </a:cubicBezTo>
                  <a:cubicBezTo>
                    <a:pt x="352" y="292"/>
                    <a:pt x="539" y="194"/>
                    <a:pt x="748" y="194"/>
                  </a:cubicBezTo>
                  <a:cubicBezTo>
                    <a:pt x="869" y="194"/>
                    <a:pt x="998" y="227"/>
                    <a:pt x="1143" y="305"/>
                  </a:cubicBezTo>
                  <a:cubicBezTo>
                    <a:pt x="1386" y="457"/>
                    <a:pt x="1569" y="700"/>
                    <a:pt x="1782" y="913"/>
                  </a:cubicBezTo>
                  <a:cubicBezTo>
                    <a:pt x="1795" y="926"/>
                    <a:pt x="1814" y="932"/>
                    <a:pt x="1833" y="932"/>
                  </a:cubicBezTo>
                  <a:cubicBezTo>
                    <a:pt x="1900" y="932"/>
                    <a:pt x="1981" y="862"/>
                    <a:pt x="1933" y="791"/>
                  </a:cubicBezTo>
                  <a:cubicBezTo>
                    <a:pt x="1652" y="369"/>
                    <a:pt x="1199" y="1"/>
                    <a:pt x="739"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40"/>
            <p:cNvSpPr/>
            <p:nvPr/>
          </p:nvSpPr>
          <p:spPr>
            <a:xfrm>
              <a:off x="36429525" y="12867300"/>
              <a:ext cx="129850" cy="85075"/>
            </a:xfrm>
            <a:custGeom>
              <a:avLst/>
              <a:gdLst/>
              <a:ahLst/>
              <a:cxnLst/>
              <a:rect l="l" t="t" r="r" b="b"/>
              <a:pathLst>
                <a:path w="5194" h="3403" extrusionOk="0">
                  <a:moveTo>
                    <a:pt x="3067" y="0"/>
                  </a:moveTo>
                  <a:cubicBezTo>
                    <a:pt x="1973" y="0"/>
                    <a:pt x="881" y="351"/>
                    <a:pt x="0" y="1011"/>
                  </a:cubicBezTo>
                  <a:lnTo>
                    <a:pt x="365" y="3261"/>
                  </a:lnTo>
                  <a:cubicBezTo>
                    <a:pt x="865" y="3358"/>
                    <a:pt x="1321" y="3403"/>
                    <a:pt x="1737" y="3403"/>
                  </a:cubicBezTo>
                  <a:cubicBezTo>
                    <a:pt x="4176" y="3403"/>
                    <a:pt x="5193" y="1867"/>
                    <a:pt x="5167" y="464"/>
                  </a:cubicBezTo>
                  <a:cubicBezTo>
                    <a:pt x="4505" y="151"/>
                    <a:pt x="3785" y="0"/>
                    <a:pt x="3067"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40"/>
            <p:cNvSpPr/>
            <p:nvPr/>
          </p:nvSpPr>
          <p:spPr>
            <a:xfrm>
              <a:off x="36423450" y="12831975"/>
              <a:ext cx="135275" cy="61375"/>
            </a:xfrm>
            <a:custGeom>
              <a:avLst/>
              <a:gdLst/>
              <a:ahLst/>
              <a:cxnLst/>
              <a:rect l="l" t="t" r="r" b="b"/>
              <a:pathLst>
                <a:path w="5411" h="2455" extrusionOk="0">
                  <a:moveTo>
                    <a:pt x="2159" y="0"/>
                  </a:moveTo>
                  <a:cubicBezTo>
                    <a:pt x="748" y="0"/>
                    <a:pt x="0" y="881"/>
                    <a:pt x="0" y="905"/>
                  </a:cubicBezTo>
                  <a:lnTo>
                    <a:pt x="243" y="2455"/>
                  </a:lnTo>
                  <a:cubicBezTo>
                    <a:pt x="1128" y="1773"/>
                    <a:pt x="2224" y="1415"/>
                    <a:pt x="3324" y="1415"/>
                  </a:cubicBezTo>
                  <a:cubicBezTo>
                    <a:pt x="4037" y="1415"/>
                    <a:pt x="4752" y="1566"/>
                    <a:pt x="5410" y="1877"/>
                  </a:cubicBezTo>
                  <a:cubicBezTo>
                    <a:pt x="5410" y="965"/>
                    <a:pt x="4377" y="570"/>
                    <a:pt x="3556" y="266"/>
                  </a:cubicBezTo>
                  <a:cubicBezTo>
                    <a:pt x="3036" y="75"/>
                    <a:pt x="2569" y="0"/>
                    <a:pt x="2159"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40"/>
            <p:cNvSpPr/>
            <p:nvPr/>
          </p:nvSpPr>
          <p:spPr>
            <a:xfrm>
              <a:off x="36442425" y="12871300"/>
              <a:ext cx="76775" cy="75875"/>
            </a:xfrm>
            <a:custGeom>
              <a:avLst/>
              <a:gdLst/>
              <a:ahLst/>
              <a:cxnLst/>
              <a:rect l="l" t="t" r="r" b="b"/>
              <a:pathLst>
                <a:path w="3071" h="3035" extrusionOk="0">
                  <a:moveTo>
                    <a:pt x="2360" y="4"/>
                  </a:moveTo>
                  <a:cubicBezTo>
                    <a:pt x="1632" y="4"/>
                    <a:pt x="844" y="135"/>
                    <a:pt x="426" y="760"/>
                  </a:cubicBezTo>
                  <a:cubicBezTo>
                    <a:pt x="1" y="1368"/>
                    <a:pt x="153" y="2280"/>
                    <a:pt x="274" y="2979"/>
                  </a:cubicBezTo>
                  <a:cubicBezTo>
                    <a:pt x="287" y="3017"/>
                    <a:pt x="327" y="3034"/>
                    <a:pt x="366" y="3034"/>
                  </a:cubicBezTo>
                  <a:cubicBezTo>
                    <a:pt x="420" y="3034"/>
                    <a:pt x="475" y="3002"/>
                    <a:pt x="457" y="2949"/>
                  </a:cubicBezTo>
                  <a:cubicBezTo>
                    <a:pt x="396" y="2310"/>
                    <a:pt x="183" y="1551"/>
                    <a:pt x="518" y="943"/>
                  </a:cubicBezTo>
                  <a:cubicBezTo>
                    <a:pt x="1004" y="0"/>
                    <a:pt x="2159" y="244"/>
                    <a:pt x="3010" y="92"/>
                  </a:cubicBezTo>
                  <a:cubicBezTo>
                    <a:pt x="3071" y="92"/>
                    <a:pt x="3040" y="31"/>
                    <a:pt x="3010" y="31"/>
                  </a:cubicBezTo>
                  <a:cubicBezTo>
                    <a:pt x="2808" y="16"/>
                    <a:pt x="2587" y="4"/>
                    <a:pt x="2360" y="4"/>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40"/>
            <p:cNvSpPr/>
            <p:nvPr/>
          </p:nvSpPr>
          <p:spPr>
            <a:xfrm>
              <a:off x="36445475" y="12894350"/>
              <a:ext cx="43075" cy="32025"/>
            </a:xfrm>
            <a:custGeom>
              <a:avLst/>
              <a:gdLst/>
              <a:ahLst/>
              <a:cxnLst/>
              <a:rect l="l" t="t" r="r" b="b"/>
              <a:pathLst>
                <a:path w="1723" h="1281" extrusionOk="0">
                  <a:moveTo>
                    <a:pt x="1155" y="1"/>
                  </a:moveTo>
                  <a:cubicBezTo>
                    <a:pt x="596" y="1"/>
                    <a:pt x="167" y="573"/>
                    <a:pt x="0" y="1145"/>
                  </a:cubicBezTo>
                  <a:cubicBezTo>
                    <a:pt x="0" y="1226"/>
                    <a:pt x="68" y="1280"/>
                    <a:pt x="122" y="1280"/>
                  </a:cubicBezTo>
                  <a:cubicBezTo>
                    <a:pt x="149" y="1280"/>
                    <a:pt x="173" y="1267"/>
                    <a:pt x="183" y="1236"/>
                  </a:cubicBezTo>
                  <a:cubicBezTo>
                    <a:pt x="365" y="963"/>
                    <a:pt x="426" y="659"/>
                    <a:pt x="639" y="446"/>
                  </a:cubicBezTo>
                  <a:cubicBezTo>
                    <a:pt x="806" y="260"/>
                    <a:pt x="997" y="188"/>
                    <a:pt x="1196" y="188"/>
                  </a:cubicBezTo>
                  <a:cubicBezTo>
                    <a:pt x="1322" y="188"/>
                    <a:pt x="1452" y="217"/>
                    <a:pt x="1581" y="264"/>
                  </a:cubicBezTo>
                  <a:cubicBezTo>
                    <a:pt x="1591" y="267"/>
                    <a:pt x="1601" y="269"/>
                    <a:pt x="1610" y="269"/>
                  </a:cubicBezTo>
                  <a:cubicBezTo>
                    <a:pt x="1684" y="269"/>
                    <a:pt x="1723" y="169"/>
                    <a:pt x="1642" y="142"/>
                  </a:cubicBezTo>
                  <a:cubicBezTo>
                    <a:pt x="1472" y="44"/>
                    <a:pt x="1308" y="1"/>
                    <a:pt x="1155"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40"/>
            <p:cNvSpPr/>
            <p:nvPr/>
          </p:nvSpPr>
          <p:spPr>
            <a:xfrm>
              <a:off x="36094400" y="13210200"/>
              <a:ext cx="151250" cy="77075"/>
            </a:xfrm>
            <a:custGeom>
              <a:avLst/>
              <a:gdLst/>
              <a:ahLst/>
              <a:cxnLst/>
              <a:rect l="l" t="t" r="r" b="b"/>
              <a:pathLst>
                <a:path w="6050" h="3083" extrusionOk="0">
                  <a:moveTo>
                    <a:pt x="6049" y="1"/>
                  </a:moveTo>
                  <a:lnTo>
                    <a:pt x="6049" y="1"/>
                  </a:lnTo>
                  <a:cubicBezTo>
                    <a:pt x="4074" y="122"/>
                    <a:pt x="2128" y="457"/>
                    <a:pt x="213" y="1095"/>
                  </a:cubicBezTo>
                  <a:cubicBezTo>
                    <a:pt x="153" y="1308"/>
                    <a:pt x="92" y="1521"/>
                    <a:pt x="1" y="1703"/>
                  </a:cubicBezTo>
                  <a:cubicBezTo>
                    <a:pt x="1" y="1703"/>
                    <a:pt x="1305" y="3082"/>
                    <a:pt x="3250" y="3082"/>
                  </a:cubicBezTo>
                  <a:cubicBezTo>
                    <a:pt x="4075" y="3082"/>
                    <a:pt x="5015" y="2834"/>
                    <a:pt x="6019" y="2129"/>
                  </a:cubicBezTo>
                  <a:cubicBezTo>
                    <a:pt x="6019" y="2129"/>
                    <a:pt x="5958" y="1156"/>
                    <a:pt x="6049"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40"/>
            <p:cNvSpPr/>
            <p:nvPr/>
          </p:nvSpPr>
          <p:spPr>
            <a:xfrm>
              <a:off x="36094400" y="13153225"/>
              <a:ext cx="162650" cy="84375"/>
            </a:xfrm>
            <a:custGeom>
              <a:avLst/>
              <a:gdLst/>
              <a:ahLst/>
              <a:cxnLst/>
              <a:rect l="l" t="t" r="r" b="b"/>
              <a:pathLst>
                <a:path w="6506" h="3375" extrusionOk="0">
                  <a:moveTo>
                    <a:pt x="6505" y="0"/>
                  </a:moveTo>
                  <a:lnTo>
                    <a:pt x="1" y="547"/>
                  </a:lnTo>
                  <a:cubicBezTo>
                    <a:pt x="1" y="547"/>
                    <a:pt x="517" y="2128"/>
                    <a:pt x="213" y="3374"/>
                  </a:cubicBezTo>
                  <a:cubicBezTo>
                    <a:pt x="2128" y="2736"/>
                    <a:pt x="4074" y="2401"/>
                    <a:pt x="6049" y="2280"/>
                  </a:cubicBezTo>
                  <a:cubicBezTo>
                    <a:pt x="6110" y="1520"/>
                    <a:pt x="6232" y="699"/>
                    <a:pt x="6505"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40"/>
            <p:cNvSpPr/>
            <p:nvPr/>
          </p:nvSpPr>
          <p:spPr>
            <a:xfrm>
              <a:off x="35779500" y="12594425"/>
              <a:ext cx="671325" cy="584125"/>
            </a:xfrm>
            <a:custGeom>
              <a:avLst/>
              <a:gdLst/>
              <a:ahLst/>
              <a:cxnLst/>
              <a:rect l="l" t="t" r="r" b="b"/>
              <a:pathLst>
                <a:path w="26853" h="23365" extrusionOk="0">
                  <a:moveTo>
                    <a:pt x="12130" y="0"/>
                  </a:moveTo>
                  <a:cubicBezTo>
                    <a:pt x="6200" y="0"/>
                    <a:pt x="0" y="2436"/>
                    <a:pt x="2080" y="13446"/>
                  </a:cubicBezTo>
                  <a:cubicBezTo>
                    <a:pt x="2080" y="13446"/>
                    <a:pt x="2688" y="17854"/>
                    <a:pt x="4086" y="19829"/>
                  </a:cubicBezTo>
                  <a:cubicBezTo>
                    <a:pt x="5400" y="21674"/>
                    <a:pt x="8821" y="23365"/>
                    <a:pt x="13050" y="23365"/>
                  </a:cubicBezTo>
                  <a:cubicBezTo>
                    <a:pt x="13420" y="23365"/>
                    <a:pt x="13796" y="23352"/>
                    <a:pt x="14177" y="23325"/>
                  </a:cubicBezTo>
                  <a:cubicBezTo>
                    <a:pt x="18949" y="22990"/>
                    <a:pt x="24937" y="20407"/>
                    <a:pt x="25819" y="16790"/>
                  </a:cubicBezTo>
                  <a:cubicBezTo>
                    <a:pt x="26670" y="13142"/>
                    <a:pt x="26852" y="10711"/>
                    <a:pt x="25849" y="7306"/>
                  </a:cubicBezTo>
                  <a:cubicBezTo>
                    <a:pt x="24846" y="3932"/>
                    <a:pt x="24390" y="2413"/>
                    <a:pt x="20925" y="1379"/>
                  </a:cubicBezTo>
                  <a:cubicBezTo>
                    <a:pt x="19577" y="989"/>
                    <a:pt x="15908" y="0"/>
                    <a:pt x="12130"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40"/>
            <p:cNvSpPr/>
            <p:nvPr/>
          </p:nvSpPr>
          <p:spPr>
            <a:xfrm>
              <a:off x="35973575" y="12924300"/>
              <a:ext cx="38025" cy="42200"/>
            </a:xfrm>
            <a:custGeom>
              <a:avLst/>
              <a:gdLst/>
              <a:ahLst/>
              <a:cxnLst/>
              <a:rect l="l" t="t" r="r" b="b"/>
              <a:pathLst>
                <a:path w="1521" h="1688" extrusionOk="0">
                  <a:moveTo>
                    <a:pt x="702" y="1"/>
                  </a:moveTo>
                  <a:cubicBezTo>
                    <a:pt x="671" y="1"/>
                    <a:pt x="640" y="3"/>
                    <a:pt x="609" y="8"/>
                  </a:cubicBezTo>
                  <a:cubicBezTo>
                    <a:pt x="244" y="69"/>
                    <a:pt x="1" y="494"/>
                    <a:pt x="62" y="981"/>
                  </a:cubicBezTo>
                  <a:cubicBezTo>
                    <a:pt x="145" y="1398"/>
                    <a:pt x="457" y="1688"/>
                    <a:pt x="789" y="1688"/>
                  </a:cubicBezTo>
                  <a:cubicBezTo>
                    <a:pt x="820" y="1688"/>
                    <a:pt x="851" y="1685"/>
                    <a:pt x="882" y="1680"/>
                  </a:cubicBezTo>
                  <a:cubicBezTo>
                    <a:pt x="1277" y="1619"/>
                    <a:pt x="1521" y="1194"/>
                    <a:pt x="1460" y="738"/>
                  </a:cubicBezTo>
                  <a:cubicBezTo>
                    <a:pt x="1376" y="318"/>
                    <a:pt x="1060" y="1"/>
                    <a:pt x="702"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40"/>
            <p:cNvSpPr/>
            <p:nvPr/>
          </p:nvSpPr>
          <p:spPr>
            <a:xfrm>
              <a:off x="36258550" y="12877325"/>
              <a:ext cx="38000" cy="42250"/>
            </a:xfrm>
            <a:custGeom>
              <a:avLst/>
              <a:gdLst/>
              <a:ahLst/>
              <a:cxnLst/>
              <a:rect l="l" t="t" r="r" b="b"/>
              <a:pathLst>
                <a:path w="1520" h="1690" extrusionOk="0">
                  <a:moveTo>
                    <a:pt x="689" y="0"/>
                  </a:moveTo>
                  <a:cubicBezTo>
                    <a:pt x="672" y="0"/>
                    <a:pt x="655" y="1"/>
                    <a:pt x="638" y="3"/>
                  </a:cubicBezTo>
                  <a:cubicBezTo>
                    <a:pt x="243" y="94"/>
                    <a:pt x="0" y="519"/>
                    <a:pt x="61" y="975"/>
                  </a:cubicBezTo>
                  <a:cubicBezTo>
                    <a:pt x="142" y="1380"/>
                    <a:pt x="439" y="1689"/>
                    <a:pt x="781" y="1689"/>
                  </a:cubicBezTo>
                  <a:cubicBezTo>
                    <a:pt x="824" y="1689"/>
                    <a:pt x="868" y="1684"/>
                    <a:pt x="912" y="1674"/>
                  </a:cubicBezTo>
                  <a:cubicBezTo>
                    <a:pt x="1277" y="1614"/>
                    <a:pt x="1520" y="1218"/>
                    <a:pt x="1459" y="732"/>
                  </a:cubicBezTo>
                  <a:cubicBezTo>
                    <a:pt x="1401" y="297"/>
                    <a:pt x="1039" y="0"/>
                    <a:pt x="689"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40"/>
            <p:cNvSpPr/>
            <p:nvPr/>
          </p:nvSpPr>
          <p:spPr>
            <a:xfrm>
              <a:off x="36116450" y="12883150"/>
              <a:ext cx="47875" cy="71550"/>
            </a:xfrm>
            <a:custGeom>
              <a:avLst/>
              <a:gdLst/>
              <a:ahLst/>
              <a:cxnLst/>
              <a:rect l="l" t="t" r="r" b="b"/>
              <a:pathLst>
                <a:path w="1915" h="2862" extrusionOk="0">
                  <a:moveTo>
                    <a:pt x="125" y="0"/>
                  </a:moveTo>
                  <a:cubicBezTo>
                    <a:pt x="104" y="0"/>
                    <a:pt x="82" y="22"/>
                    <a:pt x="61" y="43"/>
                  </a:cubicBezTo>
                  <a:cubicBezTo>
                    <a:pt x="31" y="408"/>
                    <a:pt x="61" y="803"/>
                    <a:pt x="31" y="1198"/>
                  </a:cubicBezTo>
                  <a:cubicBezTo>
                    <a:pt x="31" y="1472"/>
                    <a:pt x="0" y="1836"/>
                    <a:pt x="183" y="2080"/>
                  </a:cubicBezTo>
                  <a:cubicBezTo>
                    <a:pt x="278" y="2199"/>
                    <a:pt x="430" y="2281"/>
                    <a:pt x="594" y="2281"/>
                  </a:cubicBezTo>
                  <a:cubicBezTo>
                    <a:pt x="639" y="2281"/>
                    <a:pt x="684" y="2275"/>
                    <a:pt x="730" y="2262"/>
                  </a:cubicBezTo>
                  <a:cubicBezTo>
                    <a:pt x="821" y="2232"/>
                    <a:pt x="912" y="2140"/>
                    <a:pt x="973" y="2080"/>
                  </a:cubicBezTo>
                  <a:cubicBezTo>
                    <a:pt x="1034" y="2019"/>
                    <a:pt x="1125" y="1897"/>
                    <a:pt x="1186" y="1897"/>
                  </a:cubicBezTo>
                  <a:cubicBezTo>
                    <a:pt x="1307" y="2019"/>
                    <a:pt x="1429" y="2171"/>
                    <a:pt x="1581" y="2323"/>
                  </a:cubicBezTo>
                  <a:cubicBezTo>
                    <a:pt x="1520" y="2475"/>
                    <a:pt x="1429" y="2596"/>
                    <a:pt x="1277" y="2657"/>
                  </a:cubicBezTo>
                  <a:cubicBezTo>
                    <a:pt x="1176" y="2707"/>
                    <a:pt x="1221" y="2862"/>
                    <a:pt x="1309" y="2862"/>
                  </a:cubicBezTo>
                  <a:cubicBezTo>
                    <a:pt x="1327" y="2862"/>
                    <a:pt x="1347" y="2855"/>
                    <a:pt x="1368" y="2840"/>
                  </a:cubicBezTo>
                  <a:cubicBezTo>
                    <a:pt x="1672" y="2688"/>
                    <a:pt x="1915" y="2323"/>
                    <a:pt x="1794" y="1988"/>
                  </a:cubicBezTo>
                  <a:cubicBezTo>
                    <a:pt x="1721" y="1794"/>
                    <a:pt x="1511" y="1658"/>
                    <a:pt x="1306" y="1658"/>
                  </a:cubicBezTo>
                  <a:cubicBezTo>
                    <a:pt x="1255" y="1658"/>
                    <a:pt x="1204" y="1666"/>
                    <a:pt x="1155" y="1684"/>
                  </a:cubicBezTo>
                  <a:cubicBezTo>
                    <a:pt x="1003" y="1745"/>
                    <a:pt x="942" y="1897"/>
                    <a:pt x="821" y="1958"/>
                  </a:cubicBezTo>
                  <a:cubicBezTo>
                    <a:pt x="714" y="2020"/>
                    <a:pt x="626" y="2046"/>
                    <a:pt x="553" y="2046"/>
                  </a:cubicBezTo>
                  <a:cubicBezTo>
                    <a:pt x="233" y="2046"/>
                    <a:pt x="213" y="1531"/>
                    <a:pt x="213" y="1259"/>
                  </a:cubicBezTo>
                  <a:cubicBezTo>
                    <a:pt x="243" y="894"/>
                    <a:pt x="395" y="317"/>
                    <a:pt x="152" y="13"/>
                  </a:cubicBezTo>
                  <a:cubicBezTo>
                    <a:pt x="143" y="4"/>
                    <a:pt x="134" y="0"/>
                    <a:pt x="125"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40"/>
            <p:cNvSpPr/>
            <p:nvPr/>
          </p:nvSpPr>
          <p:spPr>
            <a:xfrm>
              <a:off x="36125850" y="12994175"/>
              <a:ext cx="62800" cy="35625"/>
            </a:xfrm>
            <a:custGeom>
              <a:avLst/>
              <a:gdLst/>
              <a:ahLst/>
              <a:cxnLst/>
              <a:rect l="l" t="t" r="r" b="b"/>
              <a:pathLst>
                <a:path w="2512" h="1425" extrusionOk="0">
                  <a:moveTo>
                    <a:pt x="2292" y="1"/>
                  </a:moveTo>
                  <a:cubicBezTo>
                    <a:pt x="2220" y="1"/>
                    <a:pt x="2147" y="48"/>
                    <a:pt x="2147" y="131"/>
                  </a:cubicBezTo>
                  <a:cubicBezTo>
                    <a:pt x="2177" y="709"/>
                    <a:pt x="1873" y="1104"/>
                    <a:pt x="1296" y="1195"/>
                  </a:cubicBezTo>
                  <a:cubicBezTo>
                    <a:pt x="1083" y="1195"/>
                    <a:pt x="840" y="1165"/>
                    <a:pt x="627" y="1043"/>
                  </a:cubicBezTo>
                  <a:cubicBezTo>
                    <a:pt x="414" y="921"/>
                    <a:pt x="323" y="709"/>
                    <a:pt x="171" y="557"/>
                  </a:cubicBezTo>
                  <a:cubicBezTo>
                    <a:pt x="141" y="557"/>
                    <a:pt x="110" y="557"/>
                    <a:pt x="80" y="587"/>
                  </a:cubicBezTo>
                  <a:cubicBezTo>
                    <a:pt x="0" y="1146"/>
                    <a:pt x="712" y="1425"/>
                    <a:pt x="1196" y="1425"/>
                  </a:cubicBezTo>
                  <a:cubicBezTo>
                    <a:pt x="1266" y="1425"/>
                    <a:pt x="1330" y="1419"/>
                    <a:pt x="1387" y="1408"/>
                  </a:cubicBezTo>
                  <a:cubicBezTo>
                    <a:pt x="2056" y="1316"/>
                    <a:pt x="2512" y="769"/>
                    <a:pt x="2421" y="101"/>
                  </a:cubicBezTo>
                  <a:cubicBezTo>
                    <a:pt x="2407" y="32"/>
                    <a:pt x="2350" y="1"/>
                    <a:pt x="2292"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40"/>
            <p:cNvSpPr/>
            <p:nvPr/>
          </p:nvSpPr>
          <p:spPr>
            <a:xfrm>
              <a:off x="35908225" y="12827975"/>
              <a:ext cx="51700" cy="49550"/>
            </a:xfrm>
            <a:custGeom>
              <a:avLst/>
              <a:gdLst/>
              <a:ahLst/>
              <a:cxnLst/>
              <a:rect l="l" t="t" r="r" b="b"/>
              <a:pathLst>
                <a:path w="2068" h="1982" extrusionOk="0">
                  <a:moveTo>
                    <a:pt x="1946" y="1"/>
                  </a:moveTo>
                  <a:cubicBezTo>
                    <a:pt x="1095" y="62"/>
                    <a:pt x="31" y="1065"/>
                    <a:pt x="1" y="1946"/>
                  </a:cubicBezTo>
                  <a:cubicBezTo>
                    <a:pt x="1" y="1964"/>
                    <a:pt x="21" y="1981"/>
                    <a:pt x="44" y="1981"/>
                  </a:cubicBezTo>
                  <a:cubicBezTo>
                    <a:pt x="61" y="1981"/>
                    <a:pt x="79" y="1972"/>
                    <a:pt x="92" y="1946"/>
                  </a:cubicBezTo>
                  <a:cubicBezTo>
                    <a:pt x="517" y="1095"/>
                    <a:pt x="1065" y="548"/>
                    <a:pt x="1976" y="183"/>
                  </a:cubicBezTo>
                  <a:cubicBezTo>
                    <a:pt x="2068" y="153"/>
                    <a:pt x="2068" y="1"/>
                    <a:pt x="1946"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40"/>
            <p:cNvSpPr/>
            <p:nvPr/>
          </p:nvSpPr>
          <p:spPr>
            <a:xfrm>
              <a:off x="36246375" y="12770850"/>
              <a:ext cx="67150" cy="21250"/>
            </a:xfrm>
            <a:custGeom>
              <a:avLst/>
              <a:gdLst/>
              <a:ahLst/>
              <a:cxnLst/>
              <a:rect l="l" t="t" r="r" b="b"/>
              <a:pathLst>
                <a:path w="2686" h="850" extrusionOk="0">
                  <a:moveTo>
                    <a:pt x="791" y="1"/>
                  </a:moveTo>
                  <a:cubicBezTo>
                    <a:pt x="530" y="1"/>
                    <a:pt x="280" y="41"/>
                    <a:pt x="62" y="128"/>
                  </a:cubicBezTo>
                  <a:cubicBezTo>
                    <a:pt x="1" y="158"/>
                    <a:pt x="1" y="249"/>
                    <a:pt x="62" y="249"/>
                  </a:cubicBezTo>
                  <a:cubicBezTo>
                    <a:pt x="913" y="310"/>
                    <a:pt x="1703" y="310"/>
                    <a:pt x="2402" y="827"/>
                  </a:cubicBezTo>
                  <a:cubicBezTo>
                    <a:pt x="2423" y="842"/>
                    <a:pt x="2445" y="849"/>
                    <a:pt x="2468" y="849"/>
                  </a:cubicBezTo>
                  <a:cubicBezTo>
                    <a:pt x="2577" y="849"/>
                    <a:pt x="2685" y="690"/>
                    <a:pt x="2584" y="614"/>
                  </a:cubicBezTo>
                  <a:cubicBezTo>
                    <a:pt x="2151" y="246"/>
                    <a:pt x="1439" y="1"/>
                    <a:pt x="791"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40"/>
            <p:cNvSpPr/>
            <p:nvPr/>
          </p:nvSpPr>
          <p:spPr>
            <a:xfrm>
              <a:off x="35934825" y="12998850"/>
              <a:ext cx="125400" cy="109650"/>
            </a:xfrm>
            <a:custGeom>
              <a:avLst/>
              <a:gdLst/>
              <a:ahLst/>
              <a:cxnLst/>
              <a:rect l="l" t="t" r="r" b="b"/>
              <a:pathLst>
                <a:path w="5016" h="4386" extrusionOk="0">
                  <a:moveTo>
                    <a:pt x="2574" y="1"/>
                  </a:moveTo>
                  <a:cubicBezTo>
                    <a:pt x="2438" y="1"/>
                    <a:pt x="2299" y="12"/>
                    <a:pt x="2159" y="35"/>
                  </a:cubicBezTo>
                  <a:cubicBezTo>
                    <a:pt x="882" y="218"/>
                    <a:pt x="1" y="1373"/>
                    <a:pt x="213" y="2558"/>
                  </a:cubicBezTo>
                  <a:cubicBezTo>
                    <a:pt x="376" y="3641"/>
                    <a:pt x="1334" y="4386"/>
                    <a:pt x="2443" y="4386"/>
                  </a:cubicBezTo>
                  <a:cubicBezTo>
                    <a:pt x="2579" y="4386"/>
                    <a:pt x="2718" y="4375"/>
                    <a:pt x="2858" y="4351"/>
                  </a:cubicBezTo>
                  <a:cubicBezTo>
                    <a:pt x="4134" y="4139"/>
                    <a:pt x="5016" y="3014"/>
                    <a:pt x="4803" y="1798"/>
                  </a:cubicBezTo>
                  <a:cubicBezTo>
                    <a:pt x="4641" y="743"/>
                    <a:pt x="3683" y="1"/>
                    <a:pt x="2574"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40"/>
            <p:cNvSpPr/>
            <p:nvPr/>
          </p:nvSpPr>
          <p:spPr>
            <a:xfrm>
              <a:off x="36250175" y="12946625"/>
              <a:ext cx="124650" cy="110200"/>
            </a:xfrm>
            <a:custGeom>
              <a:avLst/>
              <a:gdLst/>
              <a:ahLst/>
              <a:cxnLst/>
              <a:rect l="l" t="t" r="r" b="b"/>
              <a:pathLst>
                <a:path w="4986" h="4408" extrusionOk="0">
                  <a:moveTo>
                    <a:pt x="2495" y="1"/>
                  </a:moveTo>
                  <a:cubicBezTo>
                    <a:pt x="2374" y="1"/>
                    <a:pt x="2252" y="9"/>
                    <a:pt x="2129" y="27"/>
                  </a:cubicBezTo>
                  <a:cubicBezTo>
                    <a:pt x="852" y="240"/>
                    <a:pt x="1" y="1395"/>
                    <a:pt x="183" y="2580"/>
                  </a:cubicBezTo>
                  <a:cubicBezTo>
                    <a:pt x="373" y="3639"/>
                    <a:pt x="1340" y="4407"/>
                    <a:pt x="2454" y="4407"/>
                  </a:cubicBezTo>
                  <a:cubicBezTo>
                    <a:pt x="2587" y="4407"/>
                    <a:pt x="2722" y="4396"/>
                    <a:pt x="2858" y="4374"/>
                  </a:cubicBezTo>
                  <a:cubicBezTo>
                    <a:pt x="4104" y="4161"/>
                    <a:pt x="4986" y="3006"/>
                    <a:pt x="4803" y="1820"/>
                  </a:cubicBezTo>
                  <a:cubicBezTo>
                    <a:pt x="4611" y="749"/>
                    <a:pt x="3625" y="1"/>
                    <a:pt x="2495"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40"/>
            <p:cNvSpPr/>
            <p:nvPr/>
          </p:nvSpPr>
          <p:spPr>
            <a:xfrm>
              <a:off x="35968250" y="13032400"/>
              <a:ext cx="12200" cy="12325"/>
            </a:xfrm>
            <a:custGeom>
              <a:avLst/>
              <a:gdLst/>
              <a:ahLst/>
              <a:cxnLst/>
              <a:rect l="l" t="t" r="r" b="b"/>
              <a:pathLst>
                <a:path w="488" h="493" extrusionOk="0">
                  <a:moveTo>
                    <a:pt x="183" y="0"/>
                  </a:moveTo>
                  <a:cubicBezTo>
                    <a:pt x="92" y="31"/>
                    <a:pt x="1" y="152"/>
                    <a:pt x="31" y="274"/>
                  </a:cubicBezTo>
                  <a:cubicBezTo>
                    <a:pt x="31" y="406"/>
                    <a:pt x="124" y="492"/>
                    <a:pt x="228" y="492"/>
                  </a:cubicBezTo>
                  <a:cubicBezTo>
                    <a:pt x="243" y="492"/>
                    <a:pt x="259" y="491"/>
                    <a:pt x="275" y="487"/>
                  </a:cubicBezTo>
                  <a:cubicBezTo>
                    <a:pt x="396" y="487"/>
                    <a:pt x="487" y="335"/>
                    <a:pt x="457" y="213"/>
                  </a:cubicBezTo>
                  <a:cubicBezTo>
                    <a:pt x="427" y="91"/>
                    <a:pt x="305" y="0"/>
                    <a:pt x="18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40"/>
            <p:cNvSpPr/>
            <p:nvPr/>
          </p:nvSpPr>
          <p:spPr>
            <a:xfrm>
              <a:off x="36010825" y="13061275"/>
              <a:ext cx="12175" cy="12325"/>
            </a:xfrm>
            <a:custGeom>
              <a:avLst/>
              <a:gdLst/>
              <a:ahLst/>
              <a:cxnLst/>
              <a:rect l="l" t="t" r="r" b="b"/>
              <a:pathLst>
                <a:path w="487" h="493" extrusionOk="0">
                  <a:moveTo>
                    <a:pt x="213" y="0"/>
                  </a:moveTo>
                  <a:cubicBezTo>
                    <a:pt x="91" y="31"/>
                    <a:pt x="0" y="152"/>
                    <a:pt x="31" y="274"/>
                  </a:cubicBezTo>
                  <a:cubicBezTo>
                    <a:pt x="57" y="406"/>
                    <a:pt x="130" y="492"/>
                    <a:pt x="228" y="492"/>
                  </a:cubicBezTo>
                  <a:cubicBezTo>
                    <a:pt x="243" y="492"/>
                    <a:pt x="258" y="491"/>
                    <a:pt x="274" y="487"/>
                  </a:cubicBezTo>
                  <a:cubicBezTo>
                    <a:pt x="395" y="487"/>
                    <a:pt x="486" y="335"/>
                    <a:pt x="456" y="213"/>
                  </a:cubicBezTo>
                  <a:cubicBezTo>
                    <a:pt x="426" y="91"/>
                    <a:pt x="335" y="0"/>
                    <a:pt x="21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40"/>
            <p:cNvSpPr/>
            <p:nvPr/>
          </p:nvSpPr>
          <p:spPr>
            <a:xfrm>
              <a:off x="35969775" y="13092275"/>
              <a:ext cx="12175" cy="12475"/>
            </a:xfrm>
            <a:custGeom>
              <a:avLst/>
              <a:gdLst/>
              <a:ahLst/>
              <a:cxnLst/>
              <a:rect l="l" t="t" r="r" b="b"/>
              <a:pathLst>
                <a:path w="487" h="499" extrusionOk="0">
                  <a:moveTo>
                    <a:pt x="250" y="1"/>
                  </a:moveTo>
                  <a:cubicBezTo>
                    <a:pt x="238" y="1"/>
                    <a:pt x="225" y="3"/>
                    <a:pt x="214" y="7"/>
                  </a:cubicBezTo>
                  <a:cubicBezTo>
                    <a:pt x="92" y="37"/>
                    <a:pt x="1" y="158"/>
                    <a:pt x="31" y="280"/>
                  </a:cubicBezTo>
                  <a:cubicBezTo>
                    <a:pt x="31" y="412"/>
                    <a:pt x="123" y="499"/>
                    <a:pt x="227" y="499"/>
                  </a:cubicBezTo>
                  <a:cubicBezTo>
                    <a:pt x="243" y="499"/>
                    <a:pt x="259" y="497"/>
                    <a:pt x="274" y="493"/>
                  </a:cubicBezTo>
                  <a:cubicBezTo>
                    <a:pt x="396" y="462"/>
                    <a:pt x="487" y="341"/>
                    <a:pt x="457" y="219"/>
                  </a:cubicBezTo>
                  <a:cubicBezTo>
                    <a:pt x="430" y="87"/>
                    <a:pt x="335" y="1"/>
                    <a:pt x="25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40"/>
            <p:cNvSpPr/>
            <p:nvPr/>
          </p:nvSpPr>
          <p:spPr>
            <a:xfrm>
              <a:off x="36029825" y="13013250"/>
              <a:ext cx="12175" cy="12475"/>
            </a:xfrm>
            <a:custGeom>
              <a:avLst/>
              <a:gdLst/>
              <a:ahLst/>
              <a:cxnLst/>
              <a:rect l="l" t="t" r="r" b="b"/>
              <a:pathLst>
                <a:path w="487" h="499" extrusionOk="0">
                  <a:moveTo>
                    <a:pt x="260" y="1"/>
                  </a:moveTo>
                  <a:cubicBezTo>
                    <a:pt x="244" y="1"/>
                    <a:pt x="229" y="2"/>
                    <a:pt x="213" y="6"/>
                  </a:cubicBezTo>
                  <a:cubicBezTo>
                    <a:pt x="91" y="37"/>
                    <a:pt x="0" y="158"/>
                    <a:pt x="30" y="280"/>
                  </a:cubicBezTo>
                  <a:cubicBezTo>
                    <a:pt x="57" y="412"/>
                    <a:pt x="153" y="499"/>
                    <a:pt x="257" y="499"/>
                  </a:cubicBezTo>
                  <a:cubicBezTo>
                    <a:pt x="273" y="499"/>
                    <a:pt x="288" y="497"/>
                    <a:pt x="304" y="493"/>
                  </a:cubicBezTo>
                  <a:cubicBezTo>
                    <a:pt x="395" y="462"/>
                    <a:pt x="486" y="341"/>
                    <a:pt x="456" y="219"/>
                  </a:cubicBezTo>
                  <a:cubicBezTo>
                    <a:pt x="456" y="87"/>
                    <a:pt x="364" y="1"/>
                    <a:pt x="26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40"/>
            <p:cNvSpPr/>
            <p:nvPr/>
          </p:nvSpPr>
          <p:spPr>
            <a:xfrm>
              <a:off x="36070850" y="13064150"/>
              <a:ext cx="12175" cy="11725"/>
            </a:xfrm>
            <a:custGeom>
              <a:avLst/>
              <a:gdLst/>
              <a:ahLst/>
              <a:cxnLst/>
              <a:rect l="l" t="t" r="r" b="b"/>
              <a:pathLst>
                <a:path w="487" h="469" extrusionOk="0">
                  <a:moveTo>
                    <a:pt x="260" y="1"/>
                  </a:moveTo>
                  <a:cubicBezTo>
                    <a:pt x="245" y="1"/>
                    <a:pt x="229" y="3"/>
                    <a:pt x="213" y="7"/>
                  </a:cubicBezTo>
                  <a:cubicBezTo>
                    <a:pt x="92" y="7"/>
                    <a:pt x="0" y="128"/>
                    <a:pt x="31" y="280"/>
                  </a:cubicBezTo>
                  <a:cubicBezTo>
                    <a:pt x="57" y="386"/>
                    <a:pt x="129" y="469"/>
                    <a:pt x="228" y="469"/>
                  </a:cubicBezTo>
                  <a:cubicBezTo>
                    <a:pt x="243" y="469"/>
                    <a:pt x="258" y="467"/>
                    <a:pt x="274" y="463"/>
                  </a:cubicBezTo>
                  <a:cubicBezTo>
                    <a:pt x="396" y="463"/>
                    <a:pt x="487" y="341"/>
                    <a:pt x="456" y="189"/>
                  </a:cubicBezTo>
                  <a:cubicBezTo>
                    <a:pt x="430" y="84"/>
                    <a:pt x="358" y="1"/>
                    <a:pt x="26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40"/>
            <p:cNvSpPr/>
            <p:nvPr/>
          </p:nvSpPr>
          <p:spPr>
            <a:xfrm>
              <a:off x="36242575" y="12987425"/>
              <a:ext cx="12200" cy="12325"/>
            </a:xfrm>
            <a:custGeom>
              <a:avLst/>
              <a:gdLst/>
              <a:ahLst/>
              <a:cxnLst/>
              <a:rect l="l" t="t" r="r" b="b"/>
              <a:pathLst>
                <a:path w="488" h="493" extrusionOk="0">
                  <a:moveTo>
                    <a:pt x="259" y="0"/>
                  </a:moveTo>
                  <a:cubicBezTo>
                    <a:pt x="245" y="0"/>
                    <a:pt x="229" y="2"/>
                    <a:pt x="214" y="6"/>
                  </a:cubicBezTo>
                  <a:cubicBezTo>
                    <a:pt x="92" y="36"/>
                    <a:pt x="1" y="158"/>
                    <a:pt x="31" y="279"/>
                  </a:cubicBezTo>
                  <a:cubicBezTo>
                    <a:pt x="62" y="401"/>
                    <a:pt x="183" y="492"/>
                    <a:pt x="274" y="492"/>
                  </a:cubicBezTo>
                  <a:cubicBezTo>
                    <a:pt x="396" y="462"/>
                    <a:pt x="487" y="340"/>
                    <a:pt x="457" y="219"/>
                  </a:cubicBezTo>
                  <a:cubicBezTo>
                    <a:pt x="430" y="86"/>
                    <a:pt x="358" y="0"/>
                    <a:pt x="259"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40"/>
            <p:cNvSpPr/>
            <p:nvPr/>
          </p:nvSpPr>
          <p:spPr>
            <a:xfrm>
              <a:off x="36274500" y="13042150"/>
              <a:ext cx="11425" cy="12450"/>
            </a:xfrm>
            <a:custGeom>
              <a:avLst/>
              <a:gdLst/>
              <a:ahLst/>
              <a:cxnLst/>
              <a:rect l="l" t="t" r="r" b="b"/>
              <a:pathLst>
                <a:path w="457" h="498" extrusionOk="0">
                  <a:moveTo>
                    <a:pt x="221" y="1"/>
                  </a:moveTo>
                  <a:cubicBezTo>
                    <a:pt x="209" y="1"/>
                    <a:pt x="196" y="2"/>
                    <a:pt x="183" y="5"/>
                  </a:cubicBezTo>
                  <a:cubicBezTo>
                    <a:pt x="61" y="36"/>
                    <a:pt x="0" y="157"/>
                    <a:pt x="0" y="279"/>
                  </a:cubicBezTo>
                  <a:cubicBezTo>
                    <a:pt x="27" y="411"/>
                    <a:pt x="123" y="498"/>
                    <a:pt x="227" y="498"/>
                  </a:cubicBezTo>
                  <a:cubicBezTo>
                    <a:pt x="243" y="498"/>
                    <a:pt x="258" y="496"/>
                    <a:pt x="274" y="492"/>
                  </a:cubicBezTo>
                  <a:cubicBezTo>
                    <a:pt x="365" y="461"/>
                    <a:pt x="456" y="340"/>
                    <a:pt x="426" y="218"/>
                  </a:cubicBezTo>
                  <a:cubicBezTo>
                    <a:pt x="426" y="109"/>
                    <a:pt x="329" y="1"/>
                    <a:pt x="221"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0"/>
            <p:cNvSpPr/>
            <p:nvPr/>
          </p:nvSpPr>
          <p:spPr>
            <a:xfrm>
              <a:off x="36310225" y="12979825"/>
              <a:ext cx="12175" cy="12325"/>
            </a:xfrm>
            <a:custGeom>
              <a:avLst/>
              <a:gdLst/>
              <a:ahLst/>
              <a:cxnLst/>
              <a:rect l="l" t="t" r="r" b="b"/>
              <a:pathLst>
                <a:path w="487" h="493" extrusionOk="0">
                  <a:moveTo>
                    <a:pt x="249" y="0"/>
                  </a:moveTo>
                  <a:cubicBezTo>
                    <a:pt x="237" y="0"/>
                    <a:pt x="225" y="2"/>
                    <a:pt x="213" y="6"/>
                  </a:cubicBezTo>
                  <a:cubicBezTo>
                    <a:pt x="91" y="36"/>
                    <a:pt x="0" y="158"/>
                    <a:pt x="30" y="280"/>
                  </a:cubicBezTo>
                  <a:cubicBezTo>
                    <a:pt x="30" y="401"/>
                    <a:pt x="152" y="492"/>
                    <a:pt x="274" y="492"/>
                  </a:cubicBezTo>
                  <a:cubicBezTo>
                    <a:pt x="395" y="462"/>
                    <a:pt x="486" y="340"/>
                    <a:pt x="456" y="219"/>
                  </a:cubicBezTo>
                  <a:cubicBezTo>
                    <a:pt x="430" y="86"/>
                    <a:pt x="334" y="0"/>
                    <a:pt x="249"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0"/>
            <p:cNvSpPr/>
            <p:nvPr/>
          </p:nvSpPr>
          <p:spPr>
            <a:xfrm>
              <a:off x="36349725" y="13017950"/>
              <a:ext cx="12175" cy="12325"/>
            </a:xfrm>
            <a:custGeom>
              <a:avLst/>
              <a:gdLst/>
              <a:ahLst/>
              <a:cxnLst/>
              <a:rect l="l" t="t" r="r" b="b"/>
              <a:pathLst>
                <a:path w="487" h="493" extrusionOk="0">
                  <a:moveTo>
                    <a:pt x="183" y="1"/>
                  </a:moveTo>
                  <a:cubicBezTo>
                    <a:pt x="92" y="31"/>
                    <a:pt x="1" y="153"/>
                    <a:pt x="31" y="274"/>
                  </a:cubicBezTo>
                  <a:cubicBezTo>
                    <a:pt x="31" y="407"/>
                    <a:pt x="123" y="493"/>
                    <a:pt x="227" y="493"/>
                  </a:cubicBezTo>
                  <a:cubicBezTo>
                    <a:pt x="243" y="493"/>
                    <a:pt x="258" y="491"/>
                    <a:pt x="274" y="487"/>
                  </a:cubicBezTo>
                  <a:cubicBezTo>
                    <a:pt x="396" y="487"/>
                    <a:pt x="487" y="335"/>
                    <a:pt x="457" y="214"/>
                  </a:cubicBezTo>
                  <a:cubicBezTo>
                    <a:pt x="426" y="92"/>
                    <a:pt x="305" y="1"/>
                    <a:pt x="18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40"/>
            <p:cNvSpPr/>
            <p:nvPr/>
          </p:nvSpPr>
          <p:spPr>
            <a:xfrm>
              <a:off x="36304900" y="13019325"/>
              <a:ext cx="11425" cy="12325"/>
            </a:xfrm>
            <a:custGeom>
              <a:avLst/>
              <a:gdLst/>
              <a:ahLst/>
              <a:cxnLst/>
              <a:rect l="l" t="t" r="r" b="b"/>
              <a:pathLst>
                <a:path w="457" h="493" extrusionOk="0">
                  <a:moveTo>
                    <a:pt x="230" y="1"/>
                  </a:moveTo>
                  <a:cubicBezTo>
                    <a:pt x="214" y="1"/>
                    <a:pt x="198" y="3"/>
                    <a:pt x="183" y="7"/>
                  </a:cubicBezTo>
                  <a:cubicBezTo>
                    <a:pt x="61" y="37"/>
                    <a:pt x="0" y="159"/>
                    <a:pt x="0" y="280"/>
                  </a:cubicBezTo>
                  <a:cubicBezTo>
                    <a:pt x="31" y="402"/>
                    <a:pt x="152" y="493"/>
                    <a:pt x="274" y="493"/>
                  </a:cubicBezTo>
                  <a:cubicBezTo>
                    <a:pt x="395" y="462"/>
                    <a:pt x="456" y="341"/>
                    <a:pt x="456" y="219"/>
                  </a:cubicBezTo>
                  <a:cubicBezTo>
                    <a:pt x="430" y="87"/>
                    <a:pt x="334" y="1"/>
                    <a:pt x="23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40"/>
            <p:cNvSpPr/>
            <p:nvPr/>
          </p:nvSpPr>
          <p:spPr>
            <a:xfrm>
              <a:off x="35879350" y="12782600"/>
              <a:ext cx="520550" cy="261200"/>
            </a:xfrm>
            <a:custGeom>
              <a:avLst/>
              <a:gdLst/>
              <a:ahLst/>
              <a:cxnLst/>
              <a:rect l="l" t="t" r="r" b="b"/>
              <a:pathLst>
                <a:path w="20822" h="10448" extrusionOk="0">
                  <a:moveTo>
                    <a:pt x="16204" y="430"/>
                  </a:moveTo>
                  <a:cubicBezTo>
                    <a:pt x="18062" y="430"/>
                    <a:pt x="19699" y="1778"/>
                    <a:pt x="20001" y="3670"/>
                  </a:cubicBezTo>
                  <a:cubicBezTo>
                    <a:pt x="20335" y="5737"/>
                    <a:pt x="18937" y="7713"/>
                    <a:pt x="16840" y="8077"/>
                  </a:cubicBezTo>
                  <a:cubicBezTo>
                    <a:pt x="16635" y="8110"/>
                    <a:pt x="16431" y="8126"/>
                    <a:pt x="16229" y="8126"/>
                  </a:cubicBezTo>
                  <a:cubicBezTo>
                    <a:pt x="14372" y="8126"/>
                    <a:pt x="12734" y="6781"/>
                    <a:pt x="12433" y="4916"/>
                  </a:cubicBezTo>
                  <a:cubicBezTo>
                    <a:pt x="12098" y="2819"/>
                    <a:pt x="13496" y="843"/>
                    <a:pt x="15594" y="478"/>
                  </a:cubicBezTo>
                  <a:cubicBezTo>
                    <a:pt x="15799" y="446"/>
                    <a:pt x="16003" y="430"/>
                    <a:pt x="16204" y="430"/>
                  </a:cubicBezTo>
                  <a:close/>
                  <a:moveTo>
                    <a:pt x="4593" y="2345"/>
                  </a:moveTo>
                  <a:cubicBezTo>
                    <a:pt x="6451" y="2345"/>
                    <a:pt x="8088" y="3690"/>
                    <a:pt x="8390" y="5555"/>
                  </a:cubicBezTo>
                  <a:cubicBezTo>
                    <a:pt x="8724" y="7652"/>
                    <a:pt x="7326" y="9628"/>
                    <a:pt x="5229" y="9962"/>
                  </a:cubicBezTo>
                  <a:cubicBezTo>
                    <a:pt x="5008" y="10000"/>
                    <a:pt x="4789" y="10019"/>
                    <a:pt x="4573" y="10019"/>
                  </a:cubicBezTo>
                  <a:cubicBezTo>
                    <a:pt x="2734" y="10019"/>
                    <a:pt x="1121" y="8677"/>
                    <a:pt x="821" y="6801"/>
                  </a:cubicBezTo>
                  <a:cubicBezTo>
                    <a:pt x="457" y="4734"/>
                    <a:pt x="1885" y="2728"/>
                    <a:pt x="3983" y="2393"/>
                  </a:cubicBezTo>
                  <a:cubicBezTo>
                    <a:pt x="4188" y="2361"/>
                    <a:pt x="4392" y="2345"/>
                    <a:pt x="4593" y="2345"/>
                  </a:cubicBezTo>
                  <a:close/>
                  <a:moveTo>
                    <a:pt x="16176" y="1"/>
                  </a:moveTo>
                  <a:cubicBezTo>
                    <a:pt x="15954" y="1"/>
                    <a:pt x="15729" y="18"/>
                    <a:pt x="15503" y="53"/>
                  </a:cubicBezTo>
                  <a:cubicBezTo>
                    <a:pt x="13192" y="448"/>
                    <a:pt x="11612" y="2637"/>
                    <a:pt x="12007" y="4977"/>
                  </a:cubicBezTo>
                  <a:cubicBezTo>
                    <a:pt x="12007" y="4977"/>
                    <a:pt x="11495" y="4919"/>
                    <a:pt x="10864" y="4919"/>
                  </a:cubicBezTo>
                  <a:cubicBezTo>
                    <a:pt x="10127" y="4919"/>
                    <a:pt x="9227" y="4998"/>
                    <a:pt x="8785" y="5342"/>
                  </a:cubicBezTo>
                  <a:cubicBezTo>
                    <a:pt x="8562" y="3645"/>
                    <a:pt x="6583" y="1922"/>
                    <a:pt x="4501" y="1922"/>
                  </a:cubicBezTo>
                  <a:cubicBezTo>
                    <a:pt x="4308" y="1922"/>
                    <a:pt x="4115" y="1937"/>
                    <a:pt x="3922" y="1968"/>
                  </a:cubicBezTo>
                  <a:cubicBezTo>
                    <a:pt x="1581" y="2363"/>
                    <a:pt x="1" y="4551"/>
                    <a:pt x="396" y="6892"/>
                  </a:cubicBezTo>
                  <a:cubicBezTo>
                    <a:pt x="723" y="8963"/>
                    <a:pt x="2541" y="10448"/>
                    <a:pt x="4578" y="10448"/>
                  </a:cubicBezTo>
                  <a:cubicBezTo>
                    <a:pt x="4813" y="10448"/>
                    <a:pt x="5051" y="10428"/>
                    <a:pt x="5290" y="10387"/>
                  </a:cubicBezTo>
                  <a:cubicBezTo>
                    <a:pt x="7478" y="10053"/>
                    <a:pt x="8998" y="8077"/>
                    <a:pt x="8876" y="5919"/>
                  </a:cubicBezTo>
                  <a:cubicBezTo>
                    <a:pt x="9007" y="5723"/>
                    <a:pt x="9480" y="5185"/>
                    <a:pt x="10553" y="5185"/>
                  </a:cubicBezTo>
                  <a:cubicBezTo>
                    <a:pt x="10979" y="5185"/>
                    <a:pt x="11499" y="5269"/>
                    <a:pt x="12129" y="5494"/>
                  </a:cubicBezTo>
                  <a:cubicBezTo>
                    <a:pt x="12673" y="7317"/>
                    <a:pt x="14361" y="8555"/>
                    <a:pt x="16236" y="8555"/>
                  </a:cubicBezTo>
                  <a:cubicBezTo>
                    <a:pt x="16455" y="8555"/>
                    <a:pt x="16677" y="8538"/>
                    <a:pt x="16901" y="8503"/>
                  </a:cubicBezTo>
                  <a:cubicBezTo>
                    <a:pt x="19241" y="8108"/>
                    <a:pt x="20822" y="5919"/>
                    <a:pt x="20427" y="3579"/>
                  </a:cubicBezTo>
                  <a:cubicBezTo>
                    <a:pt x="20070" y="1492"/>
                    <a:pt x="18249" y="1"/>
                    <a:pt x="16176"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40"/>
            <p:cNvSpPr/>
            <p:nvPr/>
          </p:nvSpPr>
          <p:spPr>
            <a:xfrm>
              <a:off x="35691650" y="12692725"/>
              <a:ext cx="217375" cy="180125"/>
            </a:xfrm>
            <a:custGeom>
              <a:avLst/>
              <a:gdLst/>
              <a:ahLst/>
              <a:cxnLst/>
              <a:rect l="l" t="t" r="r" b="b"/>
              <a:pathLst>
                <a:path w="8695" h="7205" extrusionOk="0">
                  <a:moveTo>
                    <a:pt x="1521" y="0"/>
                  </a:moveTo>
                  <a:cubicBezTo>
                    <a:pt x="639" y="1216"/>
                    <a:pt x="1" y="2827"/>
                    <a:pt x="214" y="4894"/>
                  </a:cubicBezTo>
                  <a:cubicBezTo>
                    <a:pt x="244" y="4985"/>
                    <a:pt x="244" y="5076"/>
                    <a:pt x="244" y="5168"/>
                  </a:cubicBezTo>
                  <a:cubicBezTo>
                    <a:pt x="2463" y="6505"/>
                    <a:pt x="5107" y="7174"/>
                    <a:pt x="7752" y="7204"/>
                  </a:cubicBezTo>
                  <a:cubicBezTo>
                    <a:pt x="8086" y="6657"/>
                    <a:pt x="8421" y="6080"/>
                    <a:pt x="8694" y="5472"/>
                  </a:cubicBezTo>
                  <a:cubicBezTo>
                    <a:pt x="6019" y="4134"/>
                    <a:pt x="3648" y="2219"/>
                    <a:pt x="1521"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40"/>
            <p:cNvSpPr/>
            <p:nvPr/>
          </p:nvSpPr>
          <p:spPr>
            <a:xfrm>
              <a:off x="35729650" y="12492625"/>
              <a:ext cx="527400" cy="336900"/>
            </a:xfrm>
            <a:custGeom>
              <a:avLst/>
              <a:gdLst/>
              <a:ahLst/>
              <a:cxnLst/>
              <a:rect l="l" t="t" r="r" b="b"/>
              <a:pathLst>
                <a:path w="21096" h="13476" extrusionOk="0">
                  <a:moveTo>
                    <a:pt x="4874" y="0"/>
                  </a:moveTo>
                  <a:cubicBezTo>
                    <a:pt x="4815" y="0"/>
                    <a:pt x="4751" y="13"/>
                    <a:pt x="4682" y="41"/>
                  </a:cubicBezTo>
                  <a:cubicBezTo>
                    <a:pt x="3435" y="558"/>
                    <a:pt x="4439" y="4144"/>
                    <a:pt x="4439" y="4144"/>
                  </a:cubicBezTo>
                  <a:cubicBezTo>
                    <a:pt x="4439" y="4144"/>
                    <a:pt x="3256" y="1876"/>
                    <a:pt x="2611" y="1876"/>
                  </a:cubicBezTo>
                  <a:cubicBezTo>
                    <a:pt x="2532" y="1876"/>
                    <a:pt x="2462" y="1910"/>
                    <a:pt x="2402" y="1986"/>
                  </a:cubicBezTo>
                  <a:cubicBezTo>
                    <a:pt x="1824" y="2685"/>
                    <a:pt x="3648" y="5117"/>
                    <a:pt x="3648" y="5117"/>
                  </a:cubicBezTo>
                  <a:cubicBezTo>
                    <a:pt x="3648" y="5117"/>
                    <a:pt x="1490" y="5998"/>
                    <a:pt x="1" y="8004"/>
                  </a:cubicBezTo>
                  <a:cubicBezTo>
                    <a:pt x="2098" y="10223"/>
                    <a:pt x="4469" y="12138"/>
                    <a:pt x="7174" y="13476"/>
                  </a:cubicBezTo>
                  <a:cubicBezTo>
                    <a:pt x="7721" y="12351"/>
                    <a:pt x="8086" y="11196"/>
                    <a:pt x="8056" y="10223"/>
                  </a:cubicBezTo>
                  <a:lnTo>
                    <a:pt x="8056" y="10223"/>
                  </a:lnTo>
                  <a:cubicBezTo>
                    <a:pt x="8056" y="10224"/>
                    <a:pt x="10913" y="12290"/>
                    <a:pt x="13466" y="12959"/>
                  </a:cubicBezTo>
                  <a:cubicBezTo>
                    <a:pt x="13979" y="13077"/>
                    <a:pt x="14479" y="13157"/>
                    <a:pt x="14941" y="13157"/>
                  </a:cubicBezTo>
                  <a:cubicBezTo>
                    <a:pt x="15191" y="13157"/>
                    <a:pt x="15430" y="13134"/>
                    <a:pt x="15655" y="13080"/>
                  </a:cubicBezTo>
                  <a:cubicBezTo>
                    <a:pt x="18025" y="12503"/>
                    <a:pt x="16840" y="10254"/>
                    <a:pt x="16475" y="9646"/>
                  </a:cubicBezTo>
                  <a:lnTo>
                    <a:pt x="16475" y="9646"/>
                  </a:lnTo>
                  <a:cubicBezTo>
                    <a:pt x="16915" y="10320"/>
                    <a:pt x="18827" y="13061"/>
                    <a:pt x="20872" y="13061"/>
                  </a:cubicBezTo>
                  <a:cubicBezTo>
                    <a:pt x="20946" y="13061"/>
                    <a:pt x="21021" y="13058"/>
                    <a:pt x="21095" y="13050"/>
                  </a:cubicBezTo>
                  <a:cubicBezTo>
                    <a:pt x="19545" y="8156"/>
                    <a:pt x="16901" y="3658"/>
                    <a:pt x="12889" y="497"/>
                  </a:cubicBezTo>
                  <a:cubicBezTo>
                    <a:pt x="8603" y="1530"/>
                    <a:pt x="5563" y="3597"/>
                    <a:pt x="5563" y="3597"/>
                  </a:cubicBezTo>
                  <a:cubicBezTo>
                    <a:pt x="5563" y="3597"/>
                    <a:pt x="5861" y="0"/>
                    <a:pt x="4874" y="0"/>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40"/>
            <p:cNvSpPr/>
            <p:nvPr/>
          </p:nvSpPr>
          <p:spPr>
            <a:xfrm>
              <a:off x="36051850" y="12492275"/>
              <a:ext cx="250025" cy="326625"/>
            </a:xfrm>
            <a:custGeom>
              <a:avLst/>
              <a:gdLst/>
              <a:ahLst/>
              <a:cxnLst/>
              <a:rect l="l" t="t" r="r" b="b"/>
              <a:pathLst>
                <a:path w="10001" h="13065" extrusionOk="0">
                  <a:moveTo>
                    <a:pt x="4036" y="0"/>
                  </a:moveTo>
                  <a:cubicBezTo>
                    <a:pt x="3672" y="0"/>
                    <a:pt x="3300" y="18"/>
                    <a:pt x="2919" y="55"/>
                  </a:cubicBezTo>
                  <a:cubicBezTo>
                    <a:pt x="1915" y="146"/>
                    <a:pt x="912" y="298"/>
                    <a:pt x="1" y="511"/>
                  </a:cubicBezTo>
                  <a:cubicBezTo>
                    <a:pt x="4013" y="3672"/>
                    <a:pt x="6657" y="8170"/>
                    <a:pt x="8207" y="13064"/>
                  </a:cubicBezTo>
                  <a:cubicBezTo>
                    <a:pt x="8329" y="13064"/>
                    <a:pt x="8420" y="13064"/>
                    <a:pt x="8511" y="13034"/>
                  </a:cubicBezTo>
                  <a:cubicBezTo>
                    <a:pt x="9302" y="12851"/>
                    <a:pt x="9758" y="12487"/>
                    <a:pt x="10001" y="12031"/>
                  </a:cubicBezTo>
                  <a:cubicBezTo>
                    <a:pt x="9727" y="7836"/>
                    <a:pt x="8603" y="3733"/>
                    <a:pt x="6384" y="237"/>
                  </a:cubicBezTo>
                  <a:cubicBezTo>
                    <a:pt x="5645" y="89"/>
                    <a:pt x="4863" y="0"/>
                    <a:pt x="4036"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40"/>
            <p:cNvSpPr/>
            <p:nvPr/>
          </p:nvSpPr>
          <p:spPr>
            <a:xfrm>
              <a:off x="36211425" y="12498200"/>
              <a:ext cx="302450" cy="344475"/>
            </a:xfrm>
            <a:custGeom>
              <a:avLst/>
              <a:gdLst/>
              <a:ahLst/>
              <a:cxnLst/>
              <a:rect l="l" t="t" r="r" b="b"/>
              <a:pathLst>
                <a:path w="12098" h="13779" extrusionOk="0">
                  <a:moveTo>
                    <a:pt x="1" y="0"/>
                  </a:moveTo>
                  <a:cubicBezTo>
                    <a:pt x="2220" y="3496"/>
                    <a:pt x="3344" y="7599"/>
                    <a:pt x="3618" y="11794"/>
                  </a:cubicBezTo>
                  <a:cubicBezTo>
                    <a:pt x="4195" y="10821"/>
                    <a:pt x="3831" y="9606"/>
                    <a:pt x="3830" y="9605"/>
                  </a:cubicBezTo>
                  <a:lnTo>
                    <a:pt x="3830" y="9605"/>
                  </a:lnTo>
                  <a:cubicBezTo>
                    <a:pt x="3831" y="9607"/>
                    <a:pt x="5865" y="13778"/>
                    <a:pt x="8528" y="13778"/>
                  </a:cubicBezTo>
                  <a:cubicBezTo>
                    <a:pt x="8722" y="13778"/>
                    <a:pt x="8919" y="13756"/>
                    <a:pt x="9119" y="13709"/>
                  </a:cubicBezTo>
                  <a:cubicBezTo>
                    <a:pt x="12098" y="12979"/>
                    <a:pt x="8694" y="6626"/>
                    <a:pt x="7448" y="4742"/>
                  </a:cubicBezTo>
                  <a:cubicBezTo>
                    <a:pt x="6475" y="3283"/>
                    <a:pt x="3861" y="790"/>
                    <a:pt x="1" y="0"/>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40"/>
            <p:cNvSpPr/>
            <p:nvPr/>
          </p:nvSpPr>
          <p:spPr>
            <a:xfrm>
              <a:off x="35697750" y="12821900"/>
              <a:ext cx="187700" cy="145925"/>
            </a:xfrm>
            <a:custGeom>
              <a:avLst/>
              <a:gdLst/>
              <a:ahLst/>
              <a:cxnLst/>
              <a:rect l="l" t="t" r="r" b="b"/>
              <a:pathLst>
                <a:path w="7508" h="5837" extrusionOk="0">
                  <a:moveTo>
                    <a:pt x="0" y="1"/>
                  </a:moveTo>
                  <a:lnTo>
                    <a:pt x="0" y="1"/>
                  </a:lnTo>
                  <a:cubicBezTo>
                    <a:pt x="547" y="5320"/>
                    <a:pt x="1186" y="5837"/>
                    <a:pt x="1186" y="5837"/>
                  </a:cubicBezTo>
                  <a:cubicBezTo>
                    <a:pt x="1186" y="5837"/>
                    <a:pt x="2242" y="4610"/>
                    <a:pt x="3939" y="4610"/>
                  </a:cubicBezTo>
                  <a:cubicBezTo>
                    <a:pt x="4396" y="4610"/>
                    <a:pt x="4899" y="4699"/>
                    <a:pt x="5441" y="4925"/>
                  </a:cubicBezTo>
                  <a:cubicBezTo>
                    <a:pt x="5441" y="4925"/>
                    <a:pt x="6505" y="3679"/>
                    <a:pt x="7508" y="2037"/>
                  </a:cubicBezTo>
                  <a:cubicBezTo>
                    <a:pt x="4863" y="2007"/>
                    <a:pt x="2189" y="1338"/>
                    <a:pt x="0" y="1"/>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40"/>
            <p:cNvSpPr/>
            <p:nvPr/>
          </p:nvSpPr>
          <p:spPr>
            <a:xfrm>
              <a:off x="36189400" y="12726150"/>
              <a:ext cx="1525" cy="3825"/>
            </a:xfrm>
            <a:custGeom>
              <a:avLst/>
              <a:gdLst/>
              <a:ahLst/>
              <a:cxnLst/>
              <a:rect l="l" t="t" r="r" b="b"/>
              <a:pathLst>
                <a:path w="61" h="153" extrusionOk="0">
                  <a:moveTo>
                    <a:pt x="61" y="153"/>
                  </a:moveTo>
                  <a:cubicBezTo>
                    <a:pt x="31" y="62"/>
                    <a:pt x="0" y="1"/>
                    <a:pt x="0" y="1"/>
                  </a:cubicBezTo>
                  <a:cubicBezTo>
                    <a:pt x="0" y="1"/>
                    <a:pt x="31" y="62"/>
                    <a:pt x="61" y="153"/>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40"/>
            <p:cNvSpPr/>
            <p:nvPr/>
          </p:nvSpPr>
          <p:spPr>
            <a:xfrm>
              <a:off x="35931800" y="13248625"/>
              <a:ext cx="136025" cy="490500"/>
            </a:xfrm>
            <a:custGeom>
              <a:avLst/>
              <a:gdLst/>
              <a:ahLst/>
              <a:cxnLst/>
              <a:rect l="l" t="t" r="r" b="b"/>
              <a:pathLst>
                <a:path w="5441" h="19620" extrusionOk="0">
                  <a:moveTo>
                    <a:pt x="4019" y="0"/>
                  </a:moveTo>
                  <a:cubicBezTo>
                    <a:pt x="3180" y="0"/>
                    <a:pt x="2028" y="372"/>
                    <a:pt x="851" y="1139"/>
                  </a:cubicBezTo>
                  <a:cubicBezTo>
                    <a:pt x="851" y="1139"/>
                    <a:pt x="1793" y="4908"/>
                    <a:pt x="1611" y="7248"/>
                  </a:cubicBezTo>
                  <a:cubicBezTo>
                    <a:pt x="1459" y="9589"/>
                    <a:pt x="365" y="14908"/>
                    <a:pt x="365" y="14908"/>
                  </a:cubicBezTo>
                  <a:cubicBezTo>
                    <a:pt x="365" y="14908"/>
                    <a:pt x="0" y="18008"/>
                    <a:pt x="152" y="19619"/>
                  </a:cubicBezTo>
                  <a:cubicBezTo>
                    <a:pt x="2857" y="16336"/>
                    <a:pt x="4833" y="13996"/>
                    <a:pt x="5228" y="7978"/>
                  </a:cubicBezTo>
                  <a:cubicBezTo>
                    <a:pt x="5441" y="5120"/>
                    <a:pt x="4681" y="1595"/>
                    <a:pt x="4286" y="14"/>
                  </a:cubicBezTo>
                  <a:cubicBezTo>
                    <a:pt x="4201" y="5"/>
                    <a:pt x="4112" y="0"/>
                    <a:pt x="4019"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40"/>
            <p:cNvSpPr/>
            <p:nvPr/>
          </p:nvSpPr>
          <p:spPr>
            <a:xfrm>
              <a:off x="35935575" y="13248975"/>
              <a:ext cx="164925" cy="512175"/>
            </a:xfrm>
            <a:custGeom>
              <a:avLst/>
              <a:gdLst/>
              <a:ahLst/>
              <a:cxnLst/>
              <a:rect l="l" t="t" r="r" b="b"/>
              <a:pathLst>
                <a:path w="6597" h="20487" extrusionOk="0">
                  <a:moveTo>
                    <a:pt x="4135" y="0"/>
                  </a:moveTo>
                  <a:lnTo>
                    <a:pt x="4135" y="0"/>
                  </a:lnTo>
                  <a:cubicBezTo>
                    <a:pt x="4530" y="1581"/>
                    <a:pt x="5290" y="5106"/>
                    <a:pt x="5077" y="7964"/>
                  </a:cubicBezTo>
                  <a:cubicBezTo>
                    <a:pt x="4682" y="13982"/>
                    <a:pt x="2706" y="16322"/>
                    <a:pt x="1" y="19605"/>
                  </a:cubicBezTo>
                  <a:cubicBezTo>
                    <a:pt x="62" y="20031"/>
                    <a:pt x="123" y="20335"/>
                    <a:pt x="244" y="20487"/>
                  </a:cubicBezTo>
                  <a:cubicBezTo>
                    <a:pt x="244" y="20487"/>
                    <a:pt x="4469" y="16778"/>
                    <a:pt x="5533" y="11186"/>
                  </a:cubicBezTo>
                  <a:cubicBezTo>
                    <a:pt x="6597" y="5593"/>
                    <a:pt x="5381" y="1611"/>
                    <a:pt x="5047" y="608"/>
                  </a:cubicBezTo>
                  <a:cubicBezTo>
                    <a:pt x="4925" y="274"/>
                    <a:pt x="4591" y="61"/>
                    <a:pt x="4135"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40"/>
            <p:cNvSpPr/>
            <p:nvPr/>
          </p:nvSpPr>
          <p:spPr>
            <a:xfrm>
              <a:off x="35821600" y="13499725"/>
              <a:ext cx="135275" cy="144400"/>
            </a:xfrm>
            <a:custGeom>
              <a:avLst/>
              <a:gdLst/>
              <a:ahLst/>
              <a:cxnLst/>
              <a:rect l="l" t="t" r="r" b="b"/>
              <a:pathLst>
                <a:path w="5411" h="5776" extrusionOk="0">
                  <a:moveTo>
                    <a:pt x="1460" y="1"/>
                  </a:moveTo>
                  <a:cubicBezTo>
                    <a:pt x="1460" y="1"/>
                    <a:pt x="761" y="1855"/>
                    <a:pt x="1" y="4134"/>
                  </a:cubicBezTo>
                  <a:cubicBezTo>
                    <a:pt x="2226" y="5331"/>
                    <a:pt x="2304" y="5661"/>
                    <a:pt x="2236" y="5747"/>
                  </a:cubicBezTo>
                  <a:lnTo>
                    <a:pt x="2236" y="5747"/>
                  </a:lnTo>
                  <a:cubicBezTo>
                    <a:pt x="3599" y="4901"/>
                    <a:pt x="5411" y="2584"/>
                    <a:pt x="5411" y="2584"/>
                  </a:cubicBezTo>
                  <a:lnTo>
                    <a:pt x="5138" y="973"/>
                  </a:lnTo>
                  <a:cubicBezTo>
                    <a:pt x="5138" y="973"/>
                    <a:pt x="3131" y="730"/>
                    <a:pt x="1460" y="1"/>
                  </a:cubicBezTo>
                  <a:close/>
                  <a:moveTo>
                    <a:pt x="2236" y="5747"/>
                  </a:moveTo>
                  <a:cubicBezTo>
                    <a:pt x="2220" y="5757"/>
                    <a:pt x="2205" y="5766"/>
                    <a:pt x="2189" y="5776"/>
                  </a:cubicBezTo>
                  <a:cubicBezTo>
                    <a:pt x="2189" y="5776"/>
                    <a:pt x="2218" y="5770"/>
                    <a:pt x="2236" y="5747"/>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40"/>
            <p:cNvSpPr/>
            <p:nvPr/>
          </p:nvSpPr>
          <p:spPr>
            <a:xfrm>
              <a:off x="35795275" y="13432300"/>
              <a:ext cx="349300" cy="360150"/>
            </a:xfrm>
            <a:custGeom>
              <a:avLst/>
              <a:gdLst/>
              <a:ahLst/>
              <a:cxnLst/>
              <a:rect l="l" t="t" r="r" b="b"/>
              <a:pathLst>
                <a:path w="13972" h="14406" extrusionOk="0">
                  <a:moveTo>
                    <a:pt x="11334" y="0"/>
                  </a:moveTo>
                  <a:cubicBezTo>
                    <a:pt x="10733" y="0"/>
                    <a:pt x="9832" y="1103"/>
                    <a:pt x="9534" y="1482"/>
                  </a:cubicBezTo>
                  <a:cubicBezTo>
                    <a:pt x="9319" y="1306"/>
                    <a:pt x="9017" y="1005"/>
                    <a:pt x="8820" y="1005"/>
                  </a:cubicBezTo>
                  <a:cubicBezTo>
                    <a:pt x="8710" y="1005"/>
                    <a:pt x="8633" y="1099"/>
                    <a:pt x="8622" y="1360"/>
                  </a:cubicBezTo>
                  <a:cubicBezTo>
                    <a:pt x="8561" y="2120"/>
                    <a:pt x="8744" y="2546"/>
                    <a:pt x="8744" y="2546"/>
                  </a:cubicBezTo>
                  <a:cubicBezTo>
                    <a:pt x="8744" y="2546"/>
                    <a:pt x="4701" y="7530"/>
                    <a:pt x="3303" y="8442"/>
                  </a:cubicBezTo>
                  <a:cubicBezTo>
                    <a:pt x="3364" y="8351"/>
                    <a:pt x="3273" y="8017"/>
                    <a:pt x="1054" y="6831"/>
                  </a:cubicBezTo>
                  <a:cubicBezTo>
                    <a:pt x="567" y="8382"/>
                    <a:pt x="111" y="9962"/>
                    <a:pt x="81" y="10783"/>
                  </a:cubicBezTo>
                  <a:cubicBezTo>
                    <a:pt x="0" y="12559"/>
                    <a:pt x="1301" y="14406"/>
                    <a:pt x="2908" y="14406"/>
                  </a:cubicBezTo>
                  <a:cubicBezTo>
                    <a:pt x="3116" y="14406"/>
                    <a:pt x="3330" y="14375"/>
                    <a:pt x="3546" y="14309"/>
                  </a:cubicBezTo>
                  <a:cubicBezTo>
                    <a:pt x="5431" y="13701"/>
                    <a:pt x="8409" y="10935"/>
                    <a:pt x="11145" y="6619"/>
                  </a:cubicBezTo>
                  <a:cubicBezTo>
                    <a:pt x="11145" y="6619"/>
                    <a:pt x="11935" y="5676"/>
                    <a:pt x="12391" y="4612"/>
                  </a:cubicBezTo>
                  <a:cubicBezTo>
                    <a:pt x="12391" y="4612"/>
                    <a:pt x="13972" y="2029"/>
                    <a:pt x="13637" y="1421"/>
                  </a:cubicBezTo>
                  <a:cubicBezTo>
                    <a:pt x="13564" y="1293"/>
                    <a:pt x="13472" y="1242"/>
                    <a:pt x="13371" y="1242"/>
                  </a:cubicBezTo>
                  <a:cubicBezTo>
                    <a:pt x="12966" y="1242"/>
                    <a:pt x="12422" y="2059"/>
                    <a:pt x="12422" y="2059"/>
                  </a:cubicBezTo>
                  <a:cubicBezTo>
                    <a:pt x="12422" y="2059"/>
                    <a:pt x="12938" y="935"/>
                    <a:pt x="12574" y="661"/>
                  </a:cubicBezTo>
                  <a:cubicBezTo>
                    <a:pt x="12537" y="637"/>
                    <a:pt x="12496" y="626"/>
                    <a:pt x="12452" y="626"/>
                  </a:cubicBezTo>
                  <a:cubicBezTo>
                    <a:pt x="12053" y="626"/>
                    <a:pt x="11388" y="1512"/>
                    <a:pt x="11388" y="1512"/>
                  </a:cubicBezTo>
                  <a:cubicBezTo>
                    <a:pt x="11388" y="1512"/>
                    <a:pt x="12026" y="357"/>
                    <a:pt x="11540" y="53"/>
                  </a:cubicBezTo>
                  <a:cubicBezTo>
                    <a:pt x="11477" y="17"/>
                    <a:pt x="11408" y="0"/>
                    <a:pt x="11334"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6" name="Google Shape;556;p40"/>
          <p:cNvGrpSpPr/>
          <p:nvPr/>
        </p:nvGrpSpPr>
        <p:grpSpPr>
          <a:xfrm>
            <a:off x="1349038" y="2666913"/>
            <a:ext cx="1114025" cy="2225925"/>
            <a:chOff x="31594325" y="12376475"/>
            <a:chExt cx="1114025" cy="2225925"/>
          </a:xfrm>
        </p:grpSpPr>
        <p:sp>
          <p:nvSpPr>
            <p:cNvPr id="557" name="Google Shape;557;p40"/>
            <p:cNvSpPr/>
            <p:nvPr/>
          </p:nvSpPr>
          <p:spPr>
            <a:xfrm>
              <a:off x="31870150" y="13547600"/>
              <a:ext cx="174050" cy="203975"/>
            </a:xfrm>
            <a:custGeom>
              <a:avLst/>
              <a:gdLst/>
              <a:ahLst/>
              <a:cxnLst/>
              <a:rect l="l" t="t" r="r" b="b"/>
              <a:pathLst>
                <a:path w="6962" h="8159" extrusionOk="0">
                  <a:moveTo>
                    <a:pt x="5472" y="0"/>
                  </a:moveTo>
                  <a:lnTo>
                    <a:pt x="1247" y="335"/>
                  </a:lnTo>
                  <a:cubicBezTo>
                    <a:pt x="1247" y="335"/>
                    <a:pt x="1" y="5137"/>
                    <a:pt x="214" y="6566"/>
                  </a:cubicBezTo>
                  <a:cubicBezTo>
                    <a:pt x="385" y="7718"/>
                    <a:pt x="2632" y="8158"/>
                    <a:pt x="4308" y="8158"/>
                  </a:cubicBezTo>
                  <a:cubicBezTo>
                    <a:pt x="4711" y="8158"/>
                    <a:pt x="5081" y="8133"/>
                    <a:pt x="5381" y="8086"/>
                  </a:cubicBezTo>
                  <a:cubicBezTo>
                    <a:pt x="6962" y="7812"/>
                    <a:pt x="5472" y="1"/>
                    <a:pt x="5472" y="0"/>
                  </a:cubicBezTo>
                  <a:close/>
                </a:path>
              </a:pathLst>
            </a:custGeom>
            <a:solidFill>
              <a:srgbClr val="51C0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40"/>
            <p:cNvSpPr/>
            <p:nvPr/>
          </p:nvSpPr>
          <p:spPr>
            <a:xfrm>
              <a:off x="31887650" y="13490600"/>
              <a:ext cx="146675" cy="80575"/>
            </a:xfrm>
            <a:custGeom>
              <a:avLst/>
              <a:gdLst/>
              <a:ahLst/>
              <a:cxnLst/>
              <a:rect l="l" t="t" r="r" b="b"/>
              <a:pathLst>
                <a:path w="5867" h="3223" extrusionOk="0">
                  <a:moveTo>
                    <a:pt x="1337" y="1"/>
                  </a:moveTo>
                  <a:cubicBezTo>
                    <a:pt x="0" y="31"/>
                    <a:pt x="547" y="2615"/>
                    <a:pt x="547" y="2615"/>
                  </a:cubicBezTo>
                  <a:lnTo>
                    <a:pt x="5866" y="3223"/>
                  </a:lnTo>
                  <a:lnTo>
                    <a:pt x="5289" y="1186"/>
                  </a:lnTo>
                  <a:cubicBezTo>
                    <a:pt x="5289" y="1186"/>
                    <a:pt x="2645" y="1"/>
                    <a:pt x="1337" y="1"/>
                  </a:cubicBezTo>
                  <a:close/>
                </a:path>
              </a:pathLst>
            </a:custGeom>
            <a:solidFill>
              <a:srgbClr val="F899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40"/>
            <p:cNvSpPr/>
            <p:nvPr/>
          </p:nvSpPr>
          <p:spPr>
            <a:xfrm>
              <a:off x="31899800" y="13170400"/>
              <a:ext cx="557775" cy="607000"/>
            </a:xfrm>
            <a:custGeom>
              <a:avLst/>
              <a:gdLst/>
              <a:ahLst/>
              <a:cxnLst/>
              <a:rect l="l" t="t" r="r" b="b"/>
              <a:pathLst>
                <a:path w="22311" h="24280" extrusionOk="0">
                  <a:moveTo>
                    <a:pt x="12135" y="0"/>
                  </a:moveTo>
                  <a:cubicBezTo>
                    <a:pt x="8025" y="0"/>
                    <a:pt x="3553" y="1202"/>
                    <a:pt x="3405" y="3295"/>
                  </a:cubicBezTo>
                  <a:cubicBezTo>
                    <a:pt x="3131" y="6942"/>
                    <a:pt x="0" y="19921"/>
                    <a:pt x="244" y="22779"/>
                  </a:cubicBezTo>
                  <a:cubicBezTo>
                    <a:pt x="339" y="23898"/>
                    <a:pt x="2616" y="24280"/>
                    <a:pt x="5534" y="24280"/>
                  </a:cubicBezTo>
                  <a:cubicBezTo>
                    <a:pt x="10066" y="24280"/>
                    <a:pt x="16145" y="23357"/>
                    <a:pt x="17995" y="22839"/>
                  </a:cubicBezTo>
                  <a:cubicBezTo>
                    <a:pt x="21004" y="22019"/>
                    <a:pt x="22311" y="5392"/>
                    <a:pt x="18359" y="1562"/>
                  </a:cubicBezTo>
                  <a:cubicBezTo>
                    <a:pt x="17255" y="494"/>
                    <a:pt x="14769" y="0"/>
                    <a:pt x="12135"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40"/>
            <p:cNvSpPr/>
            <p:nvPr/>
          </p:nvSpPr>
          <p:spPr>
            <a:xfrm>
              <a:off x="32421075" y="13617400"/>
              <a:ext cx="229525" cy="343025"/>
            </a:xfrm>
            <a:custGeom>
              <a:avLst/>
              <a:gdLst/>
              <a:ahLst/>
              <a:cxnLst/>
              <a:rect l="l" t="t" r="r" b="b"/>
              <a:pathLst>
                <a:path w="9181" h="13721" extrusionOk="0">
                  <a:moveTo>
                    <a:pt x="537" y="0"/>
                  </a:moveTo>
                  <a:cubicBezTo>
                    <a:pt x="358" y="0"/>
                    <a:pt x="179" y="2"/>
                    <a:pt x="1" y="5"/>
                  </a:cubicBezTo>
                  <a:cubicBezTo>
                    <a:pt x="1004" y="1981"/>
                    <a:pt x="1855" y="3744"/>
                    <a:pt x="1855" y="3744"/>
                  </a:cubicBezTo>
                  <a:lnTo>
                    <a:pt x="4043" y="9245"/>
                  </a:lnTo>
                  <a:cubicBezTo>
                    <a:pt x="4043" y="9245"/>
                    <a:pt x="2828" y="11251"/>
                    <a:pt x="3496" y="11403"/>
                  </a:cubicBezTo>
                  <a:cubicBezTo>
                    <a:pt x="3571" y="11421"/>
                    <a:pt x="3646" y="11429"/>
                    <a:pt x="3720" y="11429"/>
                  </a:cubicBezTo>
                  <a:cubicBezTo>
                    <a:pt x="4288" y="11429"/>
                    <a:pt x="4834" y="10978"/>
                    <a:pt x="4834" y="10978"/>
                  </a:cubicBezTo>
                  <a:cubicBezTo>
                    <a:pt x="4834" y="10978"/>
                    <a:pt x="5016" y="13561"/>
                    <a:pt x="5746" y="13713"/>
                  </a:cubicBezTo>
                  <a:cubicBezTo>
                    <a:pt x="5772" y="13719"/>
                    <a:pt x="5797" y="13721"/>
                    <a:pt x="5821" y="13721"/>
                  </a:cubicBezTo>
                  <a:cubicBezTo>
                    <a:pt x="6487" y="13721"/>
                    <a:pt x="6232" y="11740"/>
                    <a:pt x="6232" y="11738"/>
                  </a:cubicBezTo>
                  <a:lnTo>
                    <a:pt x="6232" y="11738"/>
                  </a:lnTo>
                  <a:cubicBezTo>
                    <a:pt x="6232" y="11740"/>
                    <a:pt x="6586" y="13654"/>
                    <a:pt x="7148" y="13654"/>
                  </a:cubicBezTo>
                  <a:cubicBezTo>
                    <a:pt x="7157" y="13654"/>
                    <a:pt x="7165" y="13653"/>
                    <a:pt x="7174" y="13652"/>
                  </a:cubicBezTo>
                  <a:cubicBezTo>
                    <a:pt x="7782" y="13561"/>
                    <a:pt x="7418" y="11526"/>
                    <a:pt x="7417" y="11525"/>
                  </a:cubicBezTo>
                  <a:lnTo>
                    <a:pt x="7417" y="11525"/>
                  </a:lnTo>
                  <a:cubicBezTo>
                    <a:pt x="7418" y="11526"/>
                    <a:pt x="8040" y="13069"/>
                    <a:pt x="8541" y="13069"/>
                  </a:cubicBezTo>
                  <a:cubicBezTo>
                    <a:pt x="8594" y="13069"/>
                    <a:pt x="8645" y="13052"/>
                    <a:pt x="8694" y="13014"/>
                  </a:cubicBezTo>
                  <a:cubicBezTo>
                    <a:pt x="9180" y="12649"/>
                    <a:pt x="8360" y="10279"/>
                    <a:pt x="8360" y="10279"/>
                  </a:cubicBezTo>
                  <a:cubicBezTo>
                    <a:pt x="8360" y="10279"/>
                    <a:pt x="6627" y="4199"/>
                    <a:pt x="5594" y="552"/>
                  </a:cubicBezTo>
                  <a:cubicBezTo>
                    <a:pt x="3970" y="139"/>
                    <a:pt x="2247" y="0"/>
                    <a:pt x="537"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40"/>
            <p:cNvSpPr/>
            <p:nvPr/>
          </p:nvSpPr>
          <p:spPr>
            <a:xfrm>
              <a:off x="32361050" y="13418425"/>
              <a:ext cx="199875" cy="212775"/>
            </a:xfrm>
            <a:custGeom>
              <a:avLst/>
              <a:gdLst/>
              <a:ahLst/>
              <a:cxnLst/>
              <a:rect l="l" t="t" r="r" b="b"/>
              <a:pathLst>
                <a:path w="7995" h="8511" extrusionOk="0">
                  <a:moveTo>
                    <a:pt x="4925" y="0"/>
                  </a:moveTo>
                  <a:cubicBezTo>
                    <a:pt x="3435" y="2189"/>
                    <a:pt x="1247" y="2462"/>
                    <a:pt x="1" y="3374"/>
                  </a:cubicBezTo>
                  <a:cubicBezTo>
                    <a:pt x="578" y="4408"/>
                    <a:pt x="1551" y="6262"/>
                    <a:pt x="2402" y="7964"/>
                  </a:cubicBezTo>
                  <a:cubicBezTo>
                    <a:pt x="2580" y="7961"/>
                    <a:pt x="2759" y="7959"/>
                    <a:pt x="2938" y="7959"/>
                  </a:cubicBezTo>
                  <a:cubicBezTo>
                    <a:pt x="4648" y="7959"/>
                    <a:pt x="6371" y="8098"/>
                    <a:pt x="7995" y="8511"/>
                  </a:cubicBezTo>
                  <a:cubicBezTo>
                    <a:pt x="7539" y="6930"/>
                    <a:pt x="7235" y="5806"/>
                    <a:pt x="7235" y="5775"/>
                  </a:cubicBezTo>
                  <a:cubicBezTo>
                    <a:pt x="6505" y="3374"/>
                    <a:pt x="5715" y="1490"/>
                    <a:pt x="4925"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40"/>
            <p:cNvSpPr/>
            <p:nvPr/>
          </p:nvSpPr>
          <p:spPr>
            <a:xfrm>
              <a:off x="32352700" y="14239850"/>
              <a:ext cx="215825" cy="231725"/>
            </a:xfrm>
            <a:custGeom>
              <a:avLst/>
              <a:gdLst/>
              <a:ahLst/>
              <a:cxnLst/>
              <a:rect l="l" t="t" r="r" b="b"/>
              <a:pathLst>
                <a:path w="8633" h="9269" extrusionOk="0">
                  <a:moveTo>
                    <a:pt x="7052" y="1"/>
                  </a:moveTo>
                  <a:cubicBezTo>
                    <a:pt x="5107" y="1764"/>
                    <a:pt x="2553" y="3010"/>
                    <a:pt x="0" y="3800"/>
                  </a:cubicBezTo>
                  <a:lnTo>
                    <a:pt x="2189" y="9180"/>
                  </a:lnTo>
                  <a:cubicBezTo>
                    <a:pt x="2521" y="9242"/>
                    <a:pt x="2855" y="9269"/>
                    <a:pt x="3187" y="9269"/>
                  </a:cubicBezTo>
                  <a:cubicBezTo>
                    <a:pt x="5979" y="9269"/>
                    <a:pt x="8602" y="7326"/>
                    <a:pt x="8602" y="7326"/>
                  </a:cubicBezTo>
                  <a:cubicBezTo>
                    <a:pt x="8633" y="6141"/>
                    <a:pt x="7751" y="2524"/>
                    <a:pt x="7052"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40"/>
            <p:cNvSpPr/>
            <p:nvPr/>
          </p:nvSpPr>
          <p:spPr>
            <a:xfrm>
              <a:off x="32313175" y="14175275"/>
              <a:ext cx="215825" cy="159600"/>
            </a:xfrm>
            <a:custGeom>
              <a:avLst/>
              <a:gdLst/>
              <a:ahLst/>
              <a:cxnLst/>
              <a:rect l="l" t="t" r="r" b="b"/>
              <a:pathLst>
                <a:path w="8633" h="6384" extrusionOk="0">
                  <a:moveTo>
                    <a:pt x="7904" y="0"/>
                  </a:moveTo>
                  <a:lnTo>
                    <a:pt x="1" y="2584"/>
                  </a:lnTo>
                  <a:lnTo>
                    <a:pt x="1581" y="6383"/>
                  </a:lnTo>
                  <a:cubicBezTo>
                    <a:pt x="4134" y="5593"/>
                    <a:pt x="6688" y="4347"/>
                    <a:pt x="8633" y="2584"/>
                  </a:cubicBezTo>
                  <a:cubicBezTo>
                    <a:pt x="8238" y="1094"/>
                    <a:pt x="7904" y="0"/>
                    <a:pt x="7904"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40"/>
            <p:cNvSpPr/>
            <p:nvPr/>
          </p:nvSpPr>
          <p:spPr>
            <a:xfrm>
              <a:off x="32421850" y="14440475"/>
              <a:ext cx="286500" cy="117800"/>
            </a:xfrm>
            <a:custGeom>
              <a:avLst/>
              <a:gdLst/>
              <a:ahLst/>
              <a:cxnLst/>
              <a:rect l="l" t="t" r="r" b="b"/>
              <a:pathLst>
                <a:path w="11460" h="4712" extrusionOk="0">
                  <a:moveTo>
                    <a:pt x="11034" y="0"/>
                  </a:moveTo>
                  <a:lnTo>
                    <a:pt x="11034" y="0"/>
                  </a:lnTo>
                  <a:cubicBezTo>
                    <a:pt x="11033" y="1"/>
                    <a:pt x="0" y="3192"/>
                    <a:pt x="274" y="3769"/>
                  </a:cubicBezTo>
                  <a:cubicBezTo>
                    <a:pt x="517" y="4347"/>
                    <a:pt x="760" y="4712"/>
                    <a:pt x="760" y="4712"/>
                  </a:cubicBezTo>
                  <a:cubicBezTo>
                    <a:pt x="760" y="4712"/>
                    <a:pt x="1824" y="4620"/>
                    <a:pt x="4104" y="4134"/>
                  </a:cubicBezTo>
                  <a:cubicBezTo>
                    <a:pt x="6414" y="3678"/>
                    <a:pt x="8906" y="2493"/>
                    <a:pt x="10183" y="1672"/>
                  </a:cubicBezTo>
                  <a:cubicBezTo>
                    <a:pt x="11459" y="882"/>
                    <a:pt x="11034" y="0"/>
                    <a:pt x="11034"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40"/>
            <p:cNvSpPr/>
            <p:nvPr/>
          </p:nvSpPr>
          <p:spPr>
            <a:xfrm>
              <a:off x="32608025" y="14419950"/>
              <a:ext cx="99550" cy="85125"/>
            </a:xfrm>
            <a:custGeom>
              <a:avLst/>
              <a:gdLst/>
              <a:ahLst/>
              <a:cxnLst/>
              <a:rect l="l" t="t" r="r" b="b"/>
              <a:pathLst>
                <a:path w="3982" h="3405" extrusionOk="0">
                  <a:moveTo>
                    <a:pt x="578" y="1"/>
                  </a:moveTo>
                  <a:cubicBezTo>
                    <a:pt x="152" y="1125"/>
                    <a:pt x="0" y="2280"/>
                    <a:pt x="61" y="3405"/>
                  </a:cubicBezTo>
                  <a:cubicBezTo>
                    <a:pt x="2310" y="2493"/>
                    <a:pt x="3982" y="1460"/>
                    <a:pt x="3587" y="821"/>
                  </a:cubicBezTo>
                  <a:cubicBezTo>
                    <a:pt x="3192" y="183"/>
                    <a:pt x="1824" y="31"/>
                    <a:pt x="578"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40"/>
            <p:cNvSpPr/>
            <p:nvPr/>
          </p:nvSpPr>
          <p:spPr>
            <a:xfrm>
              <a:off x="32408175" y="14419950"/>
              <a:ext cx="214300" cy="129200"/>
            </a:xfrm>
            <a:custGeom>
              <a:avLst/>
              <a:gdLst/>
              <a:ahLst/>
              <a:cxnLst/>
              <a:rect l="l" t="t" r="r" b="b"/>
              <a:pathLst>
                <a:path w="8572" h="5168" extrusionOk="0">
                  <a:moveTo>
                    <a:pt x="8572" y="1"/>
                  </a:moveTo>
                  <a:cubicBezTo>
                    <a:pt x="7417" y="1"/>
                    <a:pt x="6383" y="122"/>
                    <a:pt x="6383" y="122"/>
                  </a:cubicBezTo>
                  <a:cubicBezTo>
                    <a:pt x="3917" y="1806"/>
                    <a:pt x="1413" y="1991"/>
                    <a:pt x="432" y="1991"/>
                  </a:cubicBezTo>
                  <a:cubicBezTo>
                    <a:pt x="156" y="1991"/>
                    <a:pt x="0" y="1976"/>
                    <a:pt x="0" y="1976"/>
                  </a:cubicBezTo>
                  <a:lnTo>
                    <a:pt x="0" y="1976"/>
                  </a:lnTo>
                  <a:cubicBezTo>
                    <a:pt x="91" y="3405"/>
                    <a:pt x="1094" y="5168"/>
                    <a:pt x="1094" y="5168"/>
                  </a:cubicBezTo>
                  <a:cubicBezTo>
                    <a:pt x="2949" y="5107"/>
                    <a:pt x="5775" y="4317"/>
                    <a:pt x="8055" y="3405"/>
                  </a:cubicBezTo>
                  <a:cubicBezTo>
                    <a:pt x="7994" y="2280"/>
                    <a:pt x="8146" y="1125"/>
                    <a:pt x="8572" y="1"/>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40"/>
            <p:cNvSpPr/>
            <p:nvPr/>
          </p:nvSpPr>
          <p:spPr>
            <a:xfrm>
              <a:off x="32554825" y="14368375"/>
              <a:ext cx="71775" cy="65475"/>
            </a:xfrm>
            <a:custGeom>
              <a:avLst/>
              <a:gdLst/>
              <a:ahLst/>
              <a:cxnLst/>
              <a:rect l="l" t="t" r="r" b="b"/>
              <a:pathLst>
                <a:path w="2871" h="2619" extrusionOk="0">
                  <a:moveTo>
                    <a:pt x="974" y="269"/>
                  </a:moveTo>
                  <a:cubicBezTo>
                    <a:pt x="1230" y="269"/>
                    <a:pt x="1182" y="1291"/>
                    <a:pt x="1156" y="1395"/>
                  </a:cubicBezTo>
                  <a:cubicBezTo>
                    <a:pt x="1139" y="1591"/>
                    <a:pt x="1105" y="1779"/>
                    <a:pt x="1068" y="1967"/>
                  </a:cubicBezTo>
                  <a:lnTo>
                    <a:pt x="1068" y="1967"/>
                  </a:lnTo>
                  <a:cubicBezTo>
                    <a:pt x="1011" y="1812"/>
                    <a:pt x="958" y="1653"/>
                    <a:pt x="912" y="1486"/>
                  </a:cubicBezTo>
                  <a:cubicBezTo>
                    <a:pt x="821" y="1243"/>
                    <a:pt x="608" y="605"/>
                    <a:pt x="821" y="361"/>
                  </a:cubicBezTo>
                  <a:cubicBezTo>
                    <a:pt x="882" y="297"/>
                    <a:pt x="932" y="269"/>
                    <a:pt x="974" y="269"/>
                  </a:cubicBezTo>
                  <a:close/>
                  <a:moveTo>
                    <a:pt x="1955" y="961"/>
                  </a:moveTo>
                  <a:cubicBezTo>
                    <a:pt x="2094" y="961"/>
                    <a:pt x="2175" y="1108"/>
                    <a:pt x="2128" y="1273"/>
                  </a:cubicBezTo>
                  <a:cubicBezTo>
                    <a:pt x="2026" y="1707"/>
                    <a:pt x="1646" y="2012"/>
                    <a:pt x="1274" y="2261"/>
                  </a:cubicBezTo>
                  <a:lnTo>
                    <a:pt x="1274" y="2261"/>
                  </a:lnTo>
                  <a:cubicBezTo>
                    <a:pt x="1339" y="1993"/>
                    <a:pt x="1402" y="1715"/>
                    <a:pt x="1520" y="1456"/>
                  </a:cubicBezTo>
                  <a:cubicBezTo>
                    <a:pt x="1581" y="1304"/>
                    <a:pt x="1672" y="1091"/>
                    <a:pt x="1824" y="1000"/>
                  </a:cubicBezTo>
                  <a:cubicBezTo>
                    <a:pt x="1872" y="973"/>
                    <a:pt x="1916" y="961"/>
                    <a:pt x="1955" y="961"/>
                  </a:cubicBezTo>
                  <a:close/>
                  <a:moveTo>
                    <a:pt x="1000" y="0"/>
                  </a:moveTo>
                  <a:cubicBezTo>
                    <a:pt x="946" y="0"/>
                    <a:pt x="887" y="9"/>
                    <a:pt x="821" y="27"/>
                  </a:cubicBezTo>
                  <a:cubicBezTo>
                    <a:pt x="1" y="301"/>
                    <a:pt x="760" y="2033"/>
                    <a:pt x="943" y="2520"/>
                  </a:cubicBezTo>
                  <a:cubicBezTo>
                    <a:pt x="966" y="2589"/>
                    <a:pt x="1025" y="2619"/>
                    <a:pt x="1085" y="2619"/>
                  </a:cubicBezTo>
                  <a:cubicBezTo>
                    <a:pt x="1165" y="2619"/>
                    <a:pt x="1248" y="2566"/>
                    <a:pt x="1254" y="2485"/>
                  </a:cubicBezTo>
                  <a:lnTo>
                    <a:pt x="1254" y="2485"/>
                  </a:lnTo>
                  <a:cubicBezTo>
                    <a:pt x="1824" y="2183"/>
                    <a:pt x="2870" y="1431"/>
                    <a:pt x="2280" y="757"/>
                  </a:cubicBezTo>
                  <a:cubicBezTo>
                    <a:pt x="2217" y="683"/>
                    <a:pt x="2132" y="653"/>
                    <a:pt x="2041" y="653"/>
                  </a:cubicBezTo>
                  <a:cubicBezTo>
                    <a:pt x="1870" y="653"/>
                    <a:pt x="1680" y="759"/>
                    <a:pt x="1581" y="878"/>
                  </a:cubicBezTo>
                  <a:cubicBezTo>
                    <a:pt x="1538" y="928"/>
                    <a:pt x="1499" y="980"/>
                    <a:pt x="1461" y="1035"/>
                  </a:cubicBezTo>
                  <a:lnTo>
                    <a:pt x="1461" y="1035"/>
                  </a:lnTo>
                  <a:cubicBezTo>
                    <a:pt x="1491" y="487"/>
                    <a:pt x="1405" y="0"/>
                    <a:pt x="1000"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40"/>
            <p:cNvSpPr/>
            <p:nvPr/>
          </p:nvSpPr>
          <p:spPr>
            <a:xfrm>
              <a:off x="31978825" y="14315100"/>
              <a:ext cx="199125" cy="193300"/>
            </a:xfrm>
            <a:custGeom>
              <a:avLst/>
              <a:gdLst/>
              <a:ahLst/>
              <a:cxnLst/>
              <a:rect l="l" t="t" r="r" b="b"/>
              <a:pathLst>
                <a:path w="7965" h="7732" extrusionOk="0">
                  <a:moveTo>
                    <a:pt x="7964" y="0"/>
                  </a:moveTo>
                  <a:lnTo>
                    <a:pt x="7964" y="0"/>
                  </a:lnTo>
                  <a:cubicBezTo>
                    <a:pt x="6001" y="736"/>
                    <a:pt x="3760" y="1056"/>
                    <a:pt x="1562" y="1056"/>
                  </a:cubicBezTo>
                  <a:cubicBezTo>
                    <a:pt x="1038" y="1056"/>
                    <a:pt x="516" y="1038"/>
                    <a:pt x="1" y="1003"/>
                  </a:cubicBezTo>
                  <a:lnTo>
                    <a:pt x="1" y="1003"/>
                  </a:lnTo>
                  <a:lnTo>
                    <a:pt x="183" y="6839"/>
                  </a:lnTo>
                  <a:cubicBezTo>
                    <a:pt x="1324" y="7531"/>
                    <a:pt x="2682" y="7732"/>
                    <a:pt x="3870" y="7732"/>
                  </a:cubicBezTo>
                  <a:cubicBezTo>
                    <a:pt x="5499" y="7732"/>
                    <a:pt x="6809" y="7356"/>
                    <a:pt x="6809" y="7356"/>
                  </a:cubicBezTo>
                  <a:cubicBezTo>
                    <a:pt x="7265" y="6292"/>
                    <a:pt x="7721" y="2584"/>
                    <a:pt x="7964"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40"/>
            <p:cNvSpPr/>
            <p:nvPr/>
          </p:nvSpPr>
          <p:spPr>
            <a:xfrm>
              <a:off x="31976550" y="14237575"/>
              <a:ext cx="208225" cy="103950"/>
            </a:xfrm>
            <a:custGeom>
              <a:avLst/>
              <a:gdLst/>
              <a:ahLst/>
              <a:cxnLst/>
              <a:rect l="l" t="t" r="r" b="b"/>
              <a:pathLst>
                <a:path w="8329" h="4158" extrusionOk="0">
                  <a:moveTo>
                    <a:pt x="0" y="1"/>
                  </a:moveTo>
                  <a:lnTo>
                    <a:pt x="92" y="4104"/>
                  </a:lnTo>
                  <a:cubicBezTo>
                    <a:pt x="607" y="4139"/>
                    <a:pt x="1129" y="4157"/>
                    <a:pt x="1653" y="4157"/>
                  </a:cubicBezTo>
                  <a:cubicBezTo>
                    <a:pt x="3851" y="4157"/>
                    <a:pt x="6092" y="3837"/>
                    <a:pt x="8055" y="3101"/>
                  </a:cubicBezTo>
                  <a:cubicBezTo>
                    <a:pt x="8238" y="1551"/>
                    <a:pt x="8329" y="396"/>
                    <a:pt x="8329" y="396"/>
                  </a:cubicBezTo>
                  <a:lnTo>
                    <a:pt x="0" y="1"/>
                  </a:ln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40"/>
            <p:cNvSpPr/>
            <p:nvPr/>
          </p:nvSpPr>
          <p:spPr>
            <a:xfrm>
              <a:off x="31978650" y="14549025"/>
              <a:ext cx="287450" cy="53375"/>
            </a:xfrm>
            <a:custGeom>
              <a:avLst/>
              <a:gdLst/>
              <a:ahLst/>
              <a:cxnLst/>
              <a:rect l="l" t="t" r="r" b="b"/>
              <a:pathLst>
                <a:path w="11498" h="2135" extrusionOk="0">
                  <a:moveTo>
                    <a:pt x="1743" y="1"/>
                  </a:moveTo>
                  <a:cubicBezTo>
                    <a:pt x="694" y="1"/>
                    <a:pt x="0" y="60"/>
                    <a:pt x="8" y="218"/>
                  </a:cubicBezTo>
                  <a:cubicBezTo>
                    <a:pt x="38" y="856"/>
                    <a:pt x="129" y="1281"/>
                    <a:pt x="129" y="1281"/>
                  </a:cubicBezTo>
                  <a:cubicBezTo>
                    <a:pt x="129" y="1281"/>
                    <a:pt x="1193" y="1555"/>
                    <a:pt x="3473" y="1950"/>
                  </a:cubicBezTo>
                  <a:cubicBezTo>
                    <a:pt x="4310" y="2082"/>
                    <a:pt x="5207" y="2135"/>
                    <a:pt x="6081" y="2135"/>
                  </a:cubicBezTo>
                  <a:cubicBezTo>
                    <a:pt x="7620" y="2135"/>
                    <a:pt x="9088" y="1973"/>
                    <a:pt x="10038" y="1798"/>
                  </a:cubicBezTo>
                  <a:cubicBezTo>
                    <a:pt x="11497" y="1494"/>
                    <a:pt x="11436" y="552"/>
                    <a:pt x="11436" y="552"/>
                  </a:cubicBezTo>
                  <a:cubicBezTo>
                    <a:pt x="11436" y="552"/>
                    <a:pt x="4940" y="1"/>
                    <a:pt x="1743"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40"/>
            <p:cNvSpPr/>
            <p:nvPr/>
          </p:nvSpPr>
          <p:spPr>
            <a:xfrm>
              <a:off x="32158925" y="14516450"/>
              <a:ext cx="108675" cy="74500"/>
            </a:xfrm>
            <a:custGeom>
              <a:avLst/>
              <a:gdLst/>
              <a:ahLst/>
              <a:cxnLst/>
              <a:rect l="l" t="t" r="r" b="b"/>
              <a:pathLst>
                <a:path w="4347" h="2980" extrusionOk="0">
                  <a:moveTo>
                    <a:pt x="1703" y="1"/>
                  </a:moveTo>
                  <a:cubicBezTo>
                    <a:pt x="882" y="882"/>
                    <a:pt x="335" y="1916"/>
                    <a:pt x="0" y="2980"/>
                  </a:cubicBezTo>
                  <a:cubicBezTo>
                    <a:pt x="2432" y="2919"/>
                    <a:pt x="4347" y="2554"/>
                    <a:pt x="4225" y="1855"/>
                  </a:cubicBezTo>
                  <a:cubicBezTo>
                    <a:pt x="4073" y="1095"/>
                    <a:pt x="2858" y="457"/>
                    <a:pt x="1703"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40"/>
            <p:cNvSpPr/>
            <p:nvPr/>
          </p:nvSpPr>
          <p:spPr>
            <a:xfrm>
              <a:off x="31972750" y="14486075"/>
              <a:ext cx="228750" cy="105075"/>
            </a:xfrm>
            <a:custGeom>
              <a:avLst/>
              <a:gdLst/>
              <a:ahLst/>
              <a:cxnLst/>
              <a:rect l="l" t="t" r="r" b="b"/>
              <a:pathLst>
                <a:path w="9150" h="4203" extrusionOk="0">
                  <a:moveTo>
                    <a:pt x="426" y="0"/>
                  </a:moveTo>
                  <a:cubicBezTo>
                    <a:pt x="0" y="1368"/>
                    <a:pt x="304" y="3374"/>
                    <a:pt x="304" y="3374"/>
                  </a:cubicBezTo>
                  <a:cubicBezTo>
                    <a:pt x="1919" y="3903"/>
                    <a:pt x="4502" y="4202"/>
                    <a:pt x="6817" y="4202"/>
                  </a:cubicBezTo>
                  <a:cubicBezTo>
                    <a:pt x="7029" y="4202"/>
                    <a:pt x="7240" y="4200"/>
                    <a:pt x="7447" y="4195"/>
                  </a:cubicBezTo>
                  <a:cubicBezTo>
                    <a:pt x="7782" y="3131"/>
                    <a:pt x="8329" y="2097"/>
                    <a:pt x="9150" y="1216"/>
                  </a:cubicBezTo>
                  <a:cubicBezTo>
                    <a:pt x="8055" y="790"/>
                    <a:pt x="7052" y="517"/>
                    <a:pt x="7052" y="517"/>
                  </a:cubicBezTo>
                  <a:cubicBezTo>
                    <a:pt x="6155" y="737"/>
                    <a:pt x="5304" y="821"/>
                    <a:pt x="4530" y="821"/>
                  </a:cubicBezTo>
                  <a:cubicBezTo>
                    <a:pt x="2103" y="821"/>
                    <a:pt x="426" y="0"/>
                    <a:pt x="426"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40"/>
            <p:cNvSpPr/>
            <p:nvPr/>
          </p:nvSpPr>
          <p:spPr>
            <a:xfrm>
              <a:off x="32153675" y="14452600"/>
              <a:ext cx="56975" cy="62650"/>
            </a:xfrm>
            <a:custGeom>
              <a:avLst/>
              <a:gdLst/>
              <a:ahLst/>
              <a:cxnLst/>
              <a:rect l="l" t="t" r="r" b="b"/>
              <a:pathLst>
                <a:path w="2279" h="2506" extrusionOk="0">
                  <a:moveTo>
                    <a:pt x="887" y="237"/>
                  </a:moveTo>
                  <a:cubicBezTo>
                    <a:pt x="1204" y="237"/>
                    <a:pt x="752" y="1290"/>
                    <a:pt x="697" y="1400"/>
                  </a:cubicBezTo>
                  <a:cubicBezTo>
                    <a:pt x="599" y="1562"/>
                    <a:pt x="502" y="1715"/>
                    <a:pt x="400" y="1869"/>
                  </a:cubicBezTo>
                  <a:lnTo>
                    <a:pt x="400" y="1869"/>
                  </a:lnTo>
                  <a:cubicBezTo>
                    <a:pt x="400" y="1703"/>
                    <a:pt x="408" y="1536"/>
                    <a:pt x="423" y="1369"/>
                  </a:cubicBezTo>
                  <a:cubicBezTo>
                    <a:pt x="454" y="1126"/>
                    <a:pt x="454" y="427"/>
                    <a:pt x="757" y="275"/>
                  </a:cubicBezTo>
                  <a:cubicBezTo>
                    <a:pt x="810" y="249"/>
                    <a:pt x="853" y="237"/>
                    <a:pt x="887" y="237"/>
                  </a:cubicBezTo>
                  <a:close/>
                  <a:moveTo>
                    <a:pt x="1529" y="1238"/>
                  </a:moveTo>
                  <a:cubicBezTo>
                    <a:pt x="1716" y="1238"/>
                    <a:pt x="1775" y="1450"/>
                    <a:pt x="1639" y="1613"/>
                  </a:cubicBezTo>
                  <a:cubicBezTo>
                    <a:pt x="1388" y="1964"/>
                    <a:pt x="930" y="2108"/>
                    <a:pt x="504" y="2216"/>
                  </a:cubicBezTo>
                  <a:lnTo>
                    <a:pt x="504" y="2216"/>
                  </a:lnTo>
                  <a:cubicBezTo>
                    <a:pt x="539" y="2163"/>
                    <a:pt x="577" y="2104"/>
                    <a:pt x="617" y="2040"/>
                  </a:cubicBezTo>
                  <a:lnTo>
                    <a:pt x="617" y="2040"/>
                  </a:lnTo>
                  <a:cubicBezTo>
                    <a:pt x="735" y="1871"/>
                    <a:pt x="863" y="1707"/>
                    <a:pt x="1001" y="1552"/>
                  </a:cubicBezTo>
                  <a:cubicBezTo>
                    <a:pt x="1122" y="1461"/>
                    <a:pt x="1274" y="1278"/>
                    <a:pt x="1457" y="1248"/>
                  </a:cubicBezTo>
                  <a:cubicBezTo>
                    <a:pt x="1483" y="1241"/>
                    <a:pt x="1507" y="1238"/>
                    <a:pt x="1529" y="1238"/>
                  </a:cubicBezTo>
                  <a:close/>
                  <a:moveTo>
                    <a:pt x="838" y="0"/>
                  </a:moveTo>
                  <a:cubicBezTo>
                    <a:pt x="0" y="0"/>
                    <a:pt x="89" y="1834"/>
                    <a:pt x="89" y="2342"/>
                  </a:cubicBezTo>
                  <a:cubicBezTo>
                    <a:pt x="89" y="2453"/>
                    <a:pt x="179" y="2506"/>
                    <a:pt x="266" y="2506"/>
                  </a:cubicBezTo>
                  <a:cubicBezTo>
                    <a:pt x="330" y="2506"/>
                    <a:pt x="393" y="2476"/>
                    <a:pt x="415" y="2419"/>
                  </a:cubicBezTo>
                  <a:lnTo>
                    <a:pt x="415" y="2419"/>
                  </a:lnTo>
                  <a:cubicBezTo>
                    <a:pt x="1086" y="2346"/>
                    <a:pt x="2279" y="2020"/>
                    <a:pt x="1973" y="1187"/>
                  </a:cubicBezTo>
                  <a:cubicBezTo>
                    <a:pt x="1922" y="1034"/>
                    <a:pt x="1776" y="976"/>
                    <a:pt x="1620" y="976"/>
                  </a:cubicBezTo>
                  <a:cubicBezTo>
                    <a:pt x="1497" y="976"/>
                    <a:pt x="1368" y="1012"/>
                    <a:pt x="1274" y="1065"/>
                  </a:cubicBezTo>
                  <a:cubicBezTo>
                    <a:pt x="1214" y="1096"/>
                    <a:pt x="1155" y="1130"/>
                    <a:pt x="1099" y="1168"/>
                  </a:cubicBezTo>
                  <a:lnTo>
                    <a:pt x="1099" y="1168"/>
                  </a:lnTo>
                  <a:cubicBezTo>
                    <a:pt x="1360" y="590"/>
                    <a:pt x="1459" y="33"/>
                    <a:pt x="879" y="2"/>
                  </a:cubicBezTo>
                  <a:cubicBezTo>
                    <a:pt x="865" y="1"/>
                    <a:pt x="851" y="0"/>
                    <a:pt x="838"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40"/>
            <p:cNvSpPr/>
            <p:nvPr/>
          </p:nvSpPr>
          <p:spPr>
            <a:xfrm>
              <a:off x="32675650" y="12757325"/>
              <a:ext cx="775" cy="1525"/>
            </a:xfrm>
            <a:custGeom>
              <a:avLst/>
              <a:gdLst/>
              <a:ahLst/>
              <a:cxnLst/>
              <a:rect l="l" t="t" r="r" b="b"/>
              <a:pathLst>
                <a:path w="31" h="61" extrusionOk="0">
                  <a:moveTo>
                    <a:pt x="31" y="0"/>
                  </a:moveTo>
                  <a:cubicBezTo>
                    <a:pt x="0" y="30"/>
                    <a:pt x="0" y="61"/>
                    <a:pt x="0" y="61"/>
                  </a:cubicBezTo>
                  <a:cubicBezTo>
                    <a:pt x="0" y="61"/>
                    <a:pt x="0" y="30"/>
                    <a:pt x="31"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40"/>
            <p:cNvSpPr/>
            <p:nvPr/>
          </p:nvSpPr>
          <p:spPr>
            <a:xfrm>
              <a:off x="31594325" y="12659175"/>
              <a:ext cx="266750" cy="472800"/>
            </a:xfrm>
            <a:custGeom>
              <a:avLst/>
              <a:gdLst/>
              <a:ahLst/>
              <a:cxnLst/>
              <a:rect l="l" t="t" r="r" b="b"/>
              <a:pathLst>
                <a:path w="10670" h="18912" extrusionOk="0">
                  <a:moveTo>
                    <a:pt x="2731" y="0"/>
                  </a:moveTo>
                  <a:cubicBezTo>
                    <a:pt x="2712" y="0"/>
                    <a:pt x="2694" y="2"/>
                    <a:pt x="2675" y="5"/>
                  </a:cubicBezTo>
                  <a:cubicBezTo>
                    <a:pt x="1885" y="127"/>
                    <a:pt x="2280" y="3136"/>
                    <a:pt x="2341" y="3561"/>
                  </a:cubicBezTo>
                  <a:cubicBezTo>
                    <a:pt x="2280" y="3138"/>
                    <a:pt x="1889" y="491"/>
                    <a:pt x="1198" y="491"/>
                  </a:cubicBezTo>
                  <a:cubicBezTo>
                    <a:pt x="1194" y="491"/>
                    <a:pt x="1190" y="491"/>
                    <a:pt x="1186" y="491"/>
                  </a:cubicBezTo>
                  <a:cubicBezTo>
                    <a:pt x="456" y="552"/>
                    <a:pt x="0" y="5355"/>
                    <a:pt x="1672" y="12102"/>
                  </a:cubicBezTo>
                  <a:cubicBezTo>
                    <a:pt x="2128" y="13987"/>
                    <a:pt x="2797" y="15932"/>
                    <a:pt x="3587" y="17847"/>
                  </a:cubicBezTo>
                  <a:cubicBezTo>
                    <a:pt x="5897" y="18546"/>
                    <a:pt x="8268" y="18911"/>
                    <a:pt x="10669" y="18911"/>
                  </a:cubicBezTo>
                  <a:cubicBezTo>
                    <a:pt x="9393" y="16935"/>
                    <a:pt x="7265" y="13318"/>
                    <a:pt x="6323" y="9823"/>
                  </a:cubicBezTo>
                  <a:cubicBezTo>
                    <a:pt x="5563" y="6935"/>
                    <a:pt x="5563" y="6388"/>
                    <a:pt x="5563" y="6388"/>
                  </a:cubicBezTo>
                  <a:cubicBezTo>
                    <a:pt x="5563" y="6388"/>
                    <a:pt x="7417" y="3409"/>
                    <a:pt x="6505" y="2710"/>
                  </a:cubicBezTo>
                  <a:cubicBezTo>
                    <a:pt x="6356" y="2597"/>
                    <a:pt x="6225" y="2550"/>
                    <a:pt x="6110" y="2550"/>
                  </a:cubicBezTo>
                  <a:cubicBezTo>
                    <a:pt x="5548" y="2550"/>
                    <a:pt x="5380" y="3683"/>
                    <a:pt x="5380" y="3683"/>
                  </a:cubicBezTo>
                  <a:cubicBezTo>
                    <a:pt x="5380" y="3683"/>
                    <a:pt x="5290" y="35"/>
                    <a:pt x="4479" y="35"/>
                  </a:cubicBezTo>
                  <a:cubicBezTo>
                    <a:pt x="4475" y="35"/>
                    <a:pt x="4472" y="35"/>
                    <a:pt x="4469" y="35"/>
                  </a:cubicBezTo>
                  <a:cubicBezTo>
                    <a:pt x="3617" y="66"/>
                    <a:pt x="4043" y="3227"/>
                    <a:pt x="4043" y="3227"/>
                  </a:cubicBezTo>
                  <a:cubicBezTo>
                    <a:pt x="4043" y="3227"/>
                    <a:pt x="3549" y="0"/>
                    <a:pt x="2731"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40"/>
            <p:cNvSpPr/>
            <p:nvPr/>
          </p:nvSpPr>
          <p:spPr>
            <a:xfrm>
              <a:off x="31684000" y="13105350"/>
              <a:ext cx="202150" cy="287250"/>
            </a:xfrm>
            <a:custGeom>
              <a:avLst/>
              <a:gdLst/>
              <a:ahLst/>
              <a:cxnLst/>
              <a:rect l="l" t="t" r="r" b="b"/>
              <a:pathLst>
                <a:path w="8086" h="11490" extrusionOk="0">
                  <a:moveTo>
                    <a:pt x="0" y="0"/>
                  </a:moveTo>
                  <a:cubicBezTo>
                    <a:pt x="30" y="31"/>
                    <a:pt x="30" y="61"/>
                    <a:pt x="30" y="91"/>
                  </a:cubicBezTo>
                  <a:cubicBezTo>
                    <a:pt x="2097" y="5046"/>
                    <a:pt x="4894" y="9666"/>
                    <a:pt x="6930" y="11490"/>
                  </a:cubicBezTo>
                  <a:lnTo>
                    <a:pt x="8085" y="2584"/>
                  </a:lnTo>
                  <a:cubicBezTo>
                    <a:pt x="8085" y="2584"/>
                    <a:pt x="7660" y="2006"/>
                    <a:pt x="7082" y="1064"/>
                  </a:cubicBezTo>
                  <a:cubicBezTo>
                    <a:pt x="4681" y="1064"/>
                    <a:pt x="2310" y="699"/>
                    <a:pt x="0"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40"/>
            <p:cNvSpPr/>
            <p:nvPr/>
          </p:nvSpPr>
          <p:spPr>
            <a:xfrm>
              <a:off x="32073825" y="13290000"/>
              <a:ext cx="0" cy="25"/>
            </a:xfrm>
            <a:custGeom>
              <a:avLst/>
              <a:gdLst/>
              <a:ahLst/>
              <a:cxnLst/>
              <a:rect l="l" t="t" r="r" b="b"/>
              <a:pathLst>
                <a:path h="1" extrusionOk="0">
                  <a:moveTo>
                    <a:pt x="0" y="0"/>
                  </a:move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40"/>
            <p:cNvSpPr/>
            <p:nvPr/>
          </p:nvSpPr>
          <p:spPr>
            <a:xfrm>
              <a:off x="31731100" y="12870975"/>
              <a:ext cx="145175" cy="91975"/>
            </a:xfrm>
            <a:custGeom>
              <a:avLst/>
              <a:gdLst/>
              <a:ahLst/>
              <a:cxnLst/>
              <a:rect l="l" t="t" r="r" b="b"/>
              <a:pathLst>
                <a:path w="5807" h="3679" extrusionOk="0">
                  <a:moveTo>
                    <a:pt x="3178" y="1"/>
                  </a:moveTo>
                  <a:cubicBezTo>
                    <a:pt x="2059" y="1"/>
                    <a:pt x="941" y="331"/>
                    <a:pt x="1" y="986"/>
                  </a:cubicBezTo>
                  <a:cubicBezTo>
                    <a:pt x="206" y="2358"/>
                    <a:pt x="1324" y="3679"/>
                    <a:pt x="3419" y="3679"/>
                  </a:cubicBezTo>
                  <a:cubicBezTo>
                    <a:pt x="4108" y="3679"/>
                    <a:pt x="4903" y="3536"/>
                    <a:pt x="5806" y="3205"/>
                  </a:cubicBezTo>
                  <a:lnTo>
                    <a:pt x="5806" y="652"/>
                  </a:lnTo>
                  <a:cubicBezTo>
                    <a:pt x="4991" y="217"/>
                    <a:pt x="4084" y="1"/>
                    <a:pt x="3178"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40"/>
            <p:cNvSpPr/>
            <p:nvPr/>
          </p:nvSpPr>
          <p:spPr>
            <a:xfrm>
              <a:off x="31727300" y="12819075"/>
              <a:ext cx="148975" cy="76575"/>
            </a:xfrm>
            <a:custGeom>
              <a:avLst/>
              <a:gdLst/>
              <a:ahLst/>
              <a:cxnLst/>
              <a:rect l="l" t="t" r="r" b="b"/>
              <a:pathLst>
                <a:path w="5959" h="3063" extrusionOk="0">
                  <a:moveTo>
                    <a:pt x="3108" y="0"/>
                  </a:moveTo>
                  <a:cubicBezTo>
                    <a:pt x="2510" y="0"/>
                    <a:pt x="1863" y="136"/>
                    <a:pt x="1216" y="509"/>
                  </a:cubicBezTo>
                  <a:cubicBezTo>
                    <a:pt x="365" y="995"/>
                    <a:pt x="1" y="2059"/>
                    <a:pt x="153" y="3062"/>
                  </a:cubicBezTo>
                  <a:cubicBezTo>
                    <a:pt x="1093" y="2407"/>
                    <a:pt x="2211" y="2077"/>
                    <a:pt x="3330" y="2077"/>
                  </a:cubicBezTo>
                  <a:cubicBezTo>
                    <a:pt x="4236" y="2077"/>
                    <a:pt x="5143" y="2293"/>
                    <a:pt x="5958" y="2728"/>
                  </a:cubicBezTo>
                  <a:lnTo>
                    <a:pt x="5958" y="965"/>
                  </a:lnTo>
                  <a:cubicBezTo>
                    <a:pt x="5958" y="965"/>
                    <a:pt x="4704" y="0"/>
                    <a:pt x="3108"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40"/>
            <p:cNvSpPr/>
            <p:nvPr/>
          </p:nvSpPr>
          <p:spPr>
            <a:xfrm>
              <a:off x="31774425" y="12875100"/>
              <a:ext cx="90450" cy="76000"/>
            </a:xfrm>
            <a:custGeom>
              <a:avLst/>
              <a:gdLst/>
              <a:ahLst/>
              <a:cxnLst/>
              <a:rect l="l" t="t" r="r" b="b"/>
              <a:pathLst>
                <a:path w="3618" h="3040" extrusionOk="0">
                  <a:moveTo>
                    <a:pt x="1523" y="0"/>
                  </a:moveTo>
                  <a:cubicBezTo>
                    <a:pt x="1014" y="0"/>
                    <a:pt x="487" y="110"/>
                    <a:pt x="31" y="213"/>
                  </a:cubicBezTo>
                  <a:cubicBezTo>
                    <a:pt x="0" y="244"/>
                    <a:pt x="0" y="304"/>
                    <a:pt x="61" y="304"/>
                  </a:cubicBezTo>
                  <a:cubicBezTo>
                    <a:pt x="532" y="304"/>
                    <a:pt x="1087" y="183"/>
                    <a:pt x="1611" y="183"/>
                  </a:cubicBezTo>
                  <a:cubicBezTo>
                    <a:pt x="2135" y="183"/>
                    <a:pt x="2629" y="304"/>
                    <a:pt x="2979" y="791"/>
                  </a:cubicBezTo>
                  <a:cubicBezTo>
                    <a:pt x="3404" y="1399"/>
                    <a:pt x="3344" y="2250"/>
                    <a:pt x="3374" y="2949"/>
                  </a:cubicBezTo>
                  <a:cubicBezTo>
                    <a:pt x="3374" y="3010"/>
                    <a:pt x="3427" y="3040"/>
                    <a:pt x="3480" y="3040"/>
                  </a:cubicBezTo>
                  <a:cubicBezTo>
                    <a:pt x="3534" y="3040"/>
                    <a:pt x="3587" y="3010"/>
                    <a:pt x="3587" y="2949"/>
                  </a:cubicBezTo>
                  <a:cubicBezTo>
                    <a:pt x="3617" y="2128"/>
                    <a:pt x="3587" y="1125"/>
                    <a:pt x="2979" y="517"/>
                  </a:cubicBezTo>
                  <a:cubicBezTo>
                    <a:pt x="2587" y="125"/>
                    <a:pt x="2065" y="0"/>
                    <a:pt x="152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40"/>
            <p:cNvSpPr/>
            <p:nvPr/>
          </p:nvSpPr>
          <p:spPr>
            <a:xfrm>
              <a:off x="31812625" y="12896725"/>
              <a:ext cx="52050" cy="31200"/>
            </a:xfrm>
            <a:custGeom>
              <a:avLst/>
              <a:gdLst/>
              <a:ahLst/>
              <a:cxnLst/>
              <a:rect l="l" t="t" r="r" b="b"/>
              <a:pathLst>
                <a:path w="2082" h="1248" extrusionOk="0">
                  <a:moveTo>
                    <a:pt x="743" y="0"/>
                  </a:moveTo>
                  <a:cubicBezTo>
                    <a:pt x="520" y="0"/>
                    <a:pt x="286" y="78"/>
                    <a:pt x="53" y="260"/>
                  </a:cubicBezTo>
                  <a:cubicBezTo>
                    <a:pt x="0" y="312"/>
                    <a:pt x="61" y="388"/>
                    <a:pt x="118" y="388"/>
                  </a:cubicBezTo>
                  <a:cubicBezTo>
                    <a:pt x="127" y="388"/>
                    <a:pt x="136" y="386"/>
                    <a:pt x="144" y="382"/>
                  </a:cubicBezTo>
                  <a:cubicBezTo>
                    <a:pt x="345" y="281"/>
                    <a:pt x="532" y="221"/>
                    <a:pt x="712" y="221"/>
                  </a:cubicBezTo>
                  <a:cubicBezTo>
                    <a:pt x="914" y="221"/>
                    <a:pt x="1106" y="296"/>
                    <a:pt x="1299" y="473"/>
                  </a:cubicBezTo>
                  <a:cubicBezTo>
                    <a:pt x="1542" y="686"/>
                    <a:pt x="1664" y="959"/>
                    <a:pt x="1876" y="1202"/>
                  </a:cubicBezTo>
                  <a:cubicBezTo>
                    <a:pt x="1901" y="1235"/>
                    <a:pt x="1927" y="1248"/>
                    <a:pt x="1952" y="1248"/>
                  </a:cubicBezTo>
                  <a:cubicBezTo>
                    <a:pt x="2021" y="1248"/>
                    <a:pt x="2081" y="1148"/>
                    <a:pt x="2059" y="1081"/>
                  </a:cubicBezTo>
                  <a:cubicBezTo>
                    <a:pt x="1798" y="494"/>
                    <a:pt x="1304" y="0"/>
                    <a:pt x="74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40"/>
            <p:cNvSpPr/>
            <p:nvPr/>
          </p:nvSpPr>
          <p:spPr>
            <a:xfrm>
              <a:off x="32532800" y="12869450"/>
              <a:ext cx="144400" cy="91875"/>
            </a:xfrm>
            <a:custGeom>
              <a:avLst/>
              <a:gdLst/>
              <a:ahLst/>
              <a:cxnLst/>
              <a:rect l="l" t="t" r="r" b="b"/>
              <a:pathLst>
                <a:path w="5776" h="3675" extrusionOk="0">
                  <a:moveTo>
                    <a:pt x="2603" y="1"/>
                  </a:moveTo>
                  <a:cubicBezTo>
                    <a:pt x="1701" y="1"/>
                    <a:pt x="802" y="217"/>
                    <a:pt x="0" y="652"/>
                  </a:cubicBezTo>
                  <a:lnTo>
                    <a:pt x="0" y="3205"/>
                  </a:lnTo>
                  <a:cubicBezTo>
                    <a:pt x="896" y="3534"/>
                    <a:pt x="1685" y="3675"/>
                    <a:pt x="2370" y="3675"/>
                  </a:cubicBezTo>
                  <a:cubicBezTo>
                    <a:pt x="4474" y="3675"/>
                    <a:pt x="5592" y="2339"/>
                    <a:pt x="5775" y="986"/>
                  </a:cubicBezTo>
                  <a:cubicBezTo>
                    <a:pt x="4834" y="331"/>
                    <a:pt x="3717" y="1"/>
                    <a:pt x="2603"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40"/>
            <p:cNvSpPr/>
            <p:nvPr/>
          </p:nvSpPr>
          <p:spPr>
            <a:xfrm>
              <a:off x="32532800" y="12817250"/>
              <a:ext cx="148200" cy="76875"/>
            </a:xfrm>
            <a:custGeom>
              <a:avLst/>
              <a:gdLst/>
              <a:ahLst/>
              <a:cxnLst/>
              <a:rect l="l" t="t" r="r" b="b"/>
              <a:pathLst>
                <a:path w="5928" h="3075" extrusionOk="0">
                  <a:moveTo>
                    <a:pt x="2854" y="1"/>
                  </a:moveTo>
                  <a:cubicBezTo>
                    <a:pt x="1253" y="1"/>
                    <a:pt x="0" y="977"/>
                    <a:pt x="0" y="977"/>
                  </a:cubicBezTo>
                  <a:lnTo>
                    <a:pt x="0" y="2740"/>
                  </a:lnTo>
                  <a:cubicBezTo>
                    <a:pt x="802" y="2305"/>
                    <a:pt x="1701" y="2089"/>
                    <a:pt x="2603" y="2089"/>
                  </a:cubicBezTo>
                  <a:cubicBezTo>
                    <a:pt x="3717" y="2089"/>
                    <a:pt x="4834" y="2419"/>
                    <a:pt x="5775" y="3074"/>
                  </a:cubicBezTo>
                  <a:cubicBezTo>
                    <a:pt x="5927" y="2041"/>
                    <a:pt x="5562" y="1007"/>
                    <a:pt x="4711" y="491"/>
                  </a:cubicBezTo>
                  <a:cubicBezTo>
                    <a:pt x="4075" y="132"/>
                    <a:pt x="3441" y="1"/>
                    <a:pt x="2854"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40"/>
            <p:cNvSpPr/>
            <p:nvPr/>
          </p:nvSpPr>
          <p:spPr>
            <a:xfrm>
              <a:off x="32544175" y="12873200"/>
              <a:ext cx="90450" cy="76400"/>
            </a:xfrm>
            <a:custGeom>
              <a:avLst/>
              <a:gdLst/>
              <a:ahLst/>
              <a:cxnLst/>
              <a:rect l="l" t="t" r="r" b="b"/>
              <a:pathLst>
                <a:path w="3618" h="3056" extrusionOk="0">
                  <a:moveTo>
                    <a:pt x="2095" y="0"/>
                  </a:moveTo>
                  <a:cubicBezTo>
                    <a:pt x="1553" y="0"/>
                    <a:pt x="1031" y="126"/>
                    <a:pt x="639" y="502"/>
                  </a:cubicBezTo>
                  <a:cubicBezTo>
                    <a:pt x="31" y="1140"/>
                    <a:pt x="1" y="2143"/>
                    <a:pt x="31" y="2964"/>
                  </a:cubicBezTo>
                  <a:cubicBezTo>
                    <a:pt x="31" y="3025"/>
                    <a:pt x="85" y="3055"/>
                    <a:pt x="138" y="3055"/>
                  </a:cubicBezTo>
                  <a:cubicBezTo>
                    <a:pt x="191" y="3055"/>
                    <a:pt x="244" y="3025"/>
                    <a:pt x="244" y="2964"/>
                  </a:cubicBezTo>
                  <a:cubicBezTo>
                    <a:pt x="275" y="2234"/>
                    <a:pt x="214" y="1414"/>
                    <a:pt x="639" y="806"/>
                  </a:cubicBezTo>
                  <a:cubicBezTo>
                    <a:pt x="984" y="304"/>
                    <a:pt x="1500" y="182"/>
                    <a:pt x="2047" y="182"/>
                  </a:cubicBezTo>
                  <a:cubicBezTo>
                    <a:pt x="2560" y="182"/>
                    <a:pt x="3101" y="289"/>
                    <a:pt x="3557" y="289"/>
                  </a:cubicBezTo>
                  <a:cubicBezTo>
                    <a:pt x="3588" y="289"/>
                    <a:pt x="3618" y="228"/>
                    <a:pt x="3588" y="228"/>
                  </a:cubicBezTo>
                  <a:cubicBezTo>
                    <a:pt x="3131" y="111"/>
                    <a:pt x="2604" y="0"/>
                    <a:pt x="2095"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40"/>
            <p:cNvSpPr/>
            <p:nvPr/>
          </p:nvSpPr>
          <p:spPr>
            <a:xfrm>
              <a:off x="32544400" y="12894575"/>
              <a:ext cx="51950" cy="31825"/>
            </a:xfrm>
            <a:custGeom>
              <a:avLst/>
              <a:gdLst/>
              <a:ahLst/>
              <a:cxnLst/>
              <a:rect l="l" t="t" r="r" b="b"/>
              <a:pathLst>
                <a:path w="2078" h="1273" extrusionOk="0">
                  <a:moveTo>
                    <a:pt x="1353" y="1"/>
                  </a:moveTo>
                  <a:cubicBezTo>
                    <a:pt x="786" y="1"/>
                    <a:pt x="286" y="514"/>
                    <a:pt x="22" y="1106"/>
                  </a:cubicBezTo>
                  <a:cubicBezTo>
                    <a:pt x="0" y="1173"/>
                    <a:pt x="60" y="1273"/>
                    <a:pt x="129" y="1273"/>
                  </a:cubicBezTo>
                  <a:cubicBezTo>
                    <a:pt x="154" y="1273"/>
                    <a:pt x="181" y="1260"/>
                    <a:pt x="205" y="1227"/>
                  </a:cubicBezTo>
                  <a:cubicBezTo>
                    <a:pt x="418" y="984"/>
                    <a:pt x="539" y="711"/>
                    <a:pt x="782" y="498"/>
                  </a:cubicBezTo>
                  <a:cubicBezTo>
                    <a:pt x="981" y="316"/>
                    <a:pt x="1180" y="242"/>
                    <a:pt x="1383" y="242"/>
                  </a:cubicBezTo>
                  <a:cubicBezTo>
                    <a:pt x="1554" y="242"/>
                    <a:pt x="1727" y="293"/>
                    <a:pt x="1907" y="376"/>
                  </a:cubicBezTo>
                  <a:cubicBezTo>
                    <a:pt x="1924" y="388"/>
                    <a:pt x="1942" y="393"/>
                    <a:pt x="1958" y="393"/>
                  </a:cubicBezTo>
                  <a:cubicBezTo>
                    <a:pt x="2027" y="393"/>
                    <a:pt x="2078" y="304"/>
                    <a:pt x="2028" y="255"/>
                  </a:cubicBezTo>
                  <a:cubicBezTo>
                    <a:pt x="1800" y="77"/>
                    <a:pt x="1571" y="1"/>
                    <a:pt x="135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40"/>
            <p:cNvSpPr/>
            <p:nvPr/>
          </p:nvSpPr>
          <p:spPr>
            <a:xfrm>
              <a:off x="32136875" y="13195000"/>
              <a:ext cx="168725" cy="79250"/>
            </a:xfrm>
            <a:custGeom>
              <a:avLst/>
              <a:gdLst/>
              <a:ahLst/>
              <a:cxnLst/>
              <a:rect l="l" t="t" r="r" b="b"/>
              <a:pathLst>
                <a:path w="6749" h="3170" extrusionOk="0">
                  <a:moveTo>
                    <a:pt x="6749" y="1"/>
                  </a:moveTo>
                  <a:lnTo>
                    <a:pt x="6749" y="1"/>
                  </a:lnTo>
                  <a:cubicBezTo>
                    <a:pt x="4530" y="153"/>
                    <a:pt x="2372" y="548"/>
                    <a:pt x="244" y="1247"/>
                  </a:cubicBezTo>
                  <a:cubicBezTo>
                    <a:pt x="183" y="1490"/>
                    <a:pt x="92" y="1733"/>
                    <a:pt x="1" y="1916"/>
                  </a:cubicBezTo>
                  <a:cubicBezTo>
                    <a:pt x="1" y="1916"/>
                    <a:pt x="1069" y="3170"/>
                    <a:pt x="3360" y="3170"/>
                  </a:cubicBezTo>
                  <a:cubicBezTo>
                    <a:pt x="4279" y="3170"/>
                    <a:pt x="5395" y="2968"/>
                    <a:pt x="6718" y="2402"/>
                  </a:cubicBezTo>
                  <a:cubicBezTo>
                    <a:pt x="6718" y="2402"/>
                    <a:pt x="6627" y="1308"/>
                    <a:pt x="6749"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40"/>
            <p:cNvSpPr/>
            <p:nvPr/>
          </p:nvSpPr>
          <p:spPr>
            <a:xfrm>
              <a:off x="32136125" y="13131175"/>
              <a:ext cx="181625" cy="95025"/>
            </a:xfrm>
            <a:custGeom>
              <a:avLst/>
              <a:gdLst/>
              <a:ahLst/>
              <a:cxnLst/>
              <a:rect l="l" t="t" r="r" b="b"/>
              <a:pathLst>
                <a:path w="7265" h="3801" extrusionOk="0">
                  <a:moveTo>
                    <a:pt x="7265" y="1"/>
                  </a:moveTo>
                  <a:lnTo>
                    <a:pt x="0" y="639"/>
                  </a:lnTo>
                  <a:cubicBezTo>
                    <a:pt x="0" y="639"/>
                    <a:pt x="578" y="2432"/>
                    <a:pt x="274" y="3800"/>
                  </a:cubicBezTo>
                  <a:cubicBezTo>
                    <a:pt x="2402" y="3101"/>
                    <a:pt x="4560" y="2706"/>
                    <a:pt x="6779" y="2554"/>
                  </a:cubicBezTo>
                  <a:cubicBezTo>
                    <a:pt x="6840" y="1733"/>
                    <a:pt x="6991" y="791"/>
                    <a:pt x="7265"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40"/>
            <p:cNvSpPr/>
            <p:nvPr/>
          </p:nvSpPr>
          <p:spPr>
            <a:xfrm>
              <a:off x="31859725" y="12488175"/>
              <a:ext cx="701950" cy="660750"/>
            </a:xfrm>
            <a:custGeom>
              <a:avLst/>
              <a:gdLst/>
              <a:ahLst/>
              <a:cxnLst/>
              <a:rect l="l" t="t" r="r" b="b"/>
              <a:pathLst>
                <a:path w="28078" h="26430" extrusionOk="0">
                  <a:moveTo>
                    <a:pt x="10605" y="0"/>
                  </a:moveTo>
                  <a:cubicBezTo>
                    <a:pt x="5093" y="0"/>
                    <a:pt x="1" y="2804"/>
                    <a:pt x="266" y="13319"/>
                  </a:cubicBezTo>
                  <a:cubicBezTo>
                    <a:pt x="266" y="13319"/>
                    <a:pt x="144" y="18243"/>
                    <a:pt x="1330" y="20705"/>
                  </a:cubicBezTo>
                  <a:cubicBezTo>
                    <a:pt x="2546" y="23137"/>
                    <a:pt x="6528" y="25873"/>
                    <a:pt x="11847" y="26359"/>
                  </a:cubicBezTo>
                  <a:cubicBezTo>
                    <a:pt x="12395" y="26406"/>
                    <a:pt x="12962" y="26429"/>
                    <a:pt x="13539" y="26429"/>
                  </a:cubicBezTo>
                  <a:cubicBezTo>
                    <a:pt x="18567" y="26429"/>
                    <a:pt x="24411" y="24654"/>
                    <a:pt x="25829" y="21192"/>
                  </a:cubicBezTo>
                  <a:cubicBezTo>
                    <a:pt x="27440" y="17362"/>
                    <a:pt x="28078" y="14687"/>
                    <a:pt x="27561" y="10766"/>
                  </a:cubicBezTo>
                  <a:cubicBezTo>
                    <a:pt x="27075" y="6845"/>
                    <a:pt x="26862" y="5112"/>
                    <a:pt x="23215" y="3380"/>
                  </a:cubicBezTo>
                  <a:cubicBezTo>
                    <a:pt x="21439" y="2522"/>
                    <a:pt x="15833" y="0"/>
                    <a:pt x="10605"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40"/>
            <p:cNvSpPr/>
            <p:nvPr/>
          </p:nvSpPr>
          <p:spPr>
            <a:xfrm>
              <a:off x="32021375" y="12842425"/>
              <a:ext cx="39550" cy="47125"/>
            </a:xfrm>
            <a:custGeom>
              <a:avLst/>
              <a:gdLst/>
              <a:ahLst/>
              <a:cxnLst/>
              <a:rect l="l" t="t" r="r" b="b"/>
              <a:pathLst>
                <a:path w="1582" h="1885" extrusionOk="0">
                  <a:moveTo>
                    <a:pt x="791" y="0"/>
                  </a:moveTo>
                  <a:cubicBezTo>
                    <a:pt x="365" y="0"/>
                    <a:pt x="1" y="426"/>
                    <a:pt x="1" y="943"/>
                  </a:cubicBezTo>
                  <a:cubicBezTo>
                    <a:pt x="1" y="1459"/>
                    <a:pt x="365" y="1885"/>
                    <a:pt x="791" y="1885"/>
                  </a:cubicBezTo>
                  <a:cubicBezTo>
                    <a:pt x="1217" y="1885"/>
                    <a:pt x="1581" y="1459"/>
                    <a:pt x="1581" y="943"/>
                  </a:cubicBezTo>
                  <a:cubicBezTo>
                    <a:pt x="1581" y="426"/>
                    <a:pt x="1217" y="0"/>
                    <a:pt x="791"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40"/>
            <p:cNvSpPr/>
            <p:nvPr/>
          </p:nvSpPr>
          <p:spPr>
            <a:xfrm>
              <a:off x="32344325" y="12841650"/>
              <a:ext cx="39550" cy="47150"/>
            </a:xfrm>
            <a:custGeom>
              <a:avLst/>
              <a:gdLst/>
              <a:ahLst/>
              <a:cxnLst/>
              <a:rect l="l" t="t" r="r" b="b"/>
              <a:pathLst>
                <a:path w="1582" h="1886" extrusionOk="0">
                  <a:moveTo>
                    <a:pt x="791" y="1"/>
                  </a:moveTo>
                  <a:cubicBezTo>
                    <a:pt x="335" y="1"/>
                    <a:pt x="1" y="427"/>
                    <a:pt x="1" y="943"/>
                  </a:cubicBezTo>
                  <a:cubicBezTo>
                    <a:pt x="1" y="1460"/>
                    <a:pt x="366" y="1885"/>
                    <a:pt x="791" y="1885"/>
                  </a:cubicBezTo>
                  <a:cubicBezTo>
                    <a:pt x="1217" y="1885"/>
                    <a:pt x="1581" y="1460"/>
                    <a:pt x="1581" y="943"/>
                  </a:cubicBezTo>
                  <a:cubicBezTo>
                    <a:pt x="1581" y="427"/>
                    <a:pt x="1217" y="1"/>
                    <a:pt x="791"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40"/>
            <p:cNvSpPr/>
            <p:nvPr/>
          </p:nvSpPr>
          <p:spPr>
            <a:xfrm>
              <a:off x="32180950" y="12819825"/>
              <a:ext cx="49425" cy="84425"/>
            </a:xfrm>
            <a:custGeom>
              <a:avLst/>
              <a:gdLst/>
              <a:ahLst/>
              <a:cxnLst/>
              <a:rect l="l" t="t" r="r" b="b"/>
              <a:pathLst>
                <a:path w="1977" h="3377" extrusionOk="0">
                  <a:moveTo>
                    <a:pt x="430" y="0"/>
                  </a:moveTo>
                  <a:cubicBezTo>
                    <a:pt x="411" y="0"/>
                    <a:pt x="396" y="8"/>
                    <a:pt x="396" y="23"/>
                  </a:cubicBezTo>
                  <a:cubicBezTo>
                    <a:pt x="274" y="448"/>
                    <a:pt x="214" y="935"/>
                    <a:pt x="122" y="1360"/>
                  </a:cubicBezTo>
                  <a:cubicBezTo>
                    <a:pt x="92" y="1634"/>
                    <a:pt x="1" y="1999"/>
                    <a:pt x="153" y="2272"/>
                  </a:cubicBezTo>
                  <a:cubicBezTo>
                    <a:pt x="244" y="2485"/>
                    <a:pt x="426" y="2607"/>
                    <a:pt x="670" y="2607"/>
                  </a:cubicBezTo>
                  <a:cubicBezTo>
                    <a:pt x="791" y="2607"/>
                    <a:pt x="882" y="2515"/>
                    <a:pt x="973" y="2455"/>
                  </a:cubicBezTo>
                  <a:cubicBezTo>
                    <a:pt x="1034" y="2424"/>
                    <a:pt x="1095" y="2363"/>
                    <a:pt x="1156" y="2333"/>
                  </a:cubicBezTo>
                  <a:cubicBezTo>
                    <a:pt x="1222" y="2285"/>
                    <a:pt x="1277" y="2262"/>
                    <a:pt x="1320" y="2262"/>
                  </a:cubicBezTo>
                  <a:cubicBezTo>
                    <a:pt x="1414" y="2262"/>
                    <a:pt x="1450" y="2377"/>
                    <a:pt x="1429" y="2607"/>
                  </a:cubicBezTo>
                  <a:cubicBezTo>
                    <a:pt x="1642" y="2880"/>
                    <a:pt x="1581" y="3032"/>
                    <a:pt x="1247" y="3123"/>
                  </a:cubicBezTo>
                  <a:cubicBezTo>
                    <a:pt x="1112" y="3177"/>
                    <a:pt x="1169" y="3376"/>
                    <a:pt x="1269" y="3376"/>
                  </a:cubicBezTo>
                  <a:cubicBezTo>
                    <a:pt x="1282" y="3376"/>
                    <a:pt x="1295" y="3373"/>
                    <a:pt x="1308" y="3366"/>
                  </a:cubicBezTo>
                  <a:cubicBezTo>
                    <a:pt x="1673" y="3245"/>
                    <a:pt x="1977" y="2941"/>
                    <a:pt x="1946" y="2546"/>
                  </a:cubicBezTo>
                  <a:cubicBezTo>
                    <a:pt x="1917" y="2259"/>
                    <a:pt x="1672" y="2026"/>
                    <a:pt x="1415" y="2026"/>
                  </a:cubicBezTo>
                  <a:cubicBezTo>
                    <a:pt x="1400" y="2026"/>
                    <a:pt x="1384" y="2027"/>
                    <a:pt x="1369" y="2029"/>
                  </a:cubicBezTo>
                  <a:cubicBezTo>
                    <a:pt x="1156" y="2029"/>
                    <a:pt x="1034" y="2181"/>
                    <a:pt x="882" y="2272"/>
                  </a:cubicBezTo>
                  <a:cubicBezTo>
                    <a:pt x="774" y="2316"/>
                    <a:pt x="684" y="2335"/>
                    <a:pt x="610" y="2335"/>
                  </a:cubicBezTo>
                  <a:cubicBezTo>
                    <a:pt x="164" y="2335"/>
                    <a:pt x="283" y="1643"/>
                    <a:pt x="335" y="1330"/>
                  </a:cubicBezTo>
                  <a:cubicBezTo>
                    <a:pt x="426" y="965"/>
                    <a:pt x="670" y="388"/>
                    <a:pt x="487" y="23"/>
                  </a:cubicBezTo>
                  <a:cubicBezTo>
                    <a:pt x="472" y="8"/>
                    <a:pt x="449" y="0"/>
                    <a:pt x="430"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40"/>
            <p:cNvSpPr/>
            <p:nvPr/>
          </p:nvSpPr>
          <p:spPr>
            <a:xfrm>
              <a:off x="32156650" y="12947500"/>
              <a:ext cx="101850" cy="70475"/>
            </a:xfrm>
            <a:custGeom>
              <a:avLst/>
              <a:gdLst/>
              <a:ahLst/>
              <a:cxnLst/>
              <a:rect l="l" t="t" r="r" b="b"/>
              <a:pathLst>
                <a:path w="4074" h="2819" extrusionOk="0">
                  <a:moveTo>
                    <a:pt x="472" y="0"/>
                  </a:moveTo>
                  <a:cubicBezTo>
                    <a:pt x="336" y="0"/>
                    <a:pt x="208" y="76"/>
                    <a:pt x="122" y="296"/>
                  </a:cubicBezTo>
                  <a:cubicBezTo>
                    <a:pt x="61" y="509"/>
                    <a:pt x="0" y="782"/>
                    <a:pt x="31" y="1086"/>
                  </a:cubicBezTo>
                  <a:cubicBezTo>
                    <a:pt x="1064" y="1573"/>
                    <a:pt x="2219" y="2089"/>
                    <a:pt x="3222" y="2819"/>
                  </a:cubicBezTo>
                  <a:cubicBezTo>
                    <a:pt x="3921" y="2393"/>
                    <a:pt x="4073" y="1542"/>
                    <a:pt x="4073" y="1056"/>
                  </a:cubicBezTo>
                  <a:cubicBezTo>
                    <a:pt x="4073" y="614"/>
                    <a:pt x="3928" y="485"/>
                    <a:pt x="3787" y="485"/>
                  </a:cubicBezTo>
                  <a:cubicBezTo>
                    <a:pt x="3695" y="485"/>
                    <a:pt x="3604" y="540"/>
                    <a:pt x="3556" y="600"/>
                  </a:cubicBezTo>
                  <a:cubicBezTo>
                    <a:pt x="3232" y="998"/>
                    <a:pt x="2744" y="1231"/>
                    <a:pt x="2278" y="1231"/>
                  </a:cubicBezTo>
                  <a:cubicBezTo>
                    <a:pt x="1783" y="1231"/>
                    <a:pt x="1314" y="967"/>
                    <a:pt x="1094" y="357"/>
                  </a:cubicBezTo>
                  <a:cubicBezTo>
                    <a:pt x="1094" y="357"/>
                    <a:pt x="766" y="0"/>
                    <a:pt x="472"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40"/>
            <p:cNvSpPr/>
            <p:nvPr/>
          </p:nvSpPr>
          <p:spPr>
            <a:xfrm>
              <a:off x="32156650" y="12974650"/>
              <a:ext cx="80550" cy="49350"/>
            </a:xfrm>
            <a:custGeom>
              <a:avLst/>
              <a:gdLst/>
              <a:ahLst/>
              <a:cxnLst/>
              <a:rect l="l" t="t" r="r" b="b"/>
              <a:pathLst>
                <a:path w="3222" h="1974" extrusionOk="0">
                  <a:moveTo>
                    <a:pt x="0" y="0"/>
                  </a:moveTo>
                  <a:lnTo>
                    <a:pt x="0" y="0"/>
                  </a:lnTo>
                  <a:cubicBezTo>
                    <a:pt x="31" y="730"/>
                    <a:pt x="335" y="1581"/>
                    <a:pt x="1459" y="1854"/>
                  </a:cubicBezTo>
                  <a:cubicBezTo>
                    <a:pt x="1765" y="1937"/>
                    <a:pt x="2040" y="1974"/>
                    <a:pt x="2284" y="1974"/>
                  </a:cubicBezTo>
                  <a:cubicBezTo>
                    <a:pt x="2670" y="1974"/>
                    <a:pt x="2980" y="1882"/>
                    <a:pt x="3222" y="1733"/>
                  </a:cubicBezTo>
                  <a:cubicBezTo>
                    <a:pt x="2219" y="1003"/>
                    <a:pt x="1064" y="487"/>
                    <a:pt x="0" y="0"/>
                  </a:cubicBez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40"/>
            <p:cNvSpPr/>
            <p:nvPr/>
          </p:nvSpPr>
          <p:spPr>
            <a:xfrm>
              <a:off x="31960050" y="12729875"/>
              <a:ext cx="65900" cy="46325"/>
            </a:xfrm>
            <a:custGeom>
              <a:avLst/>
              <a:gdLst/>
              <a:ahLst/>
              <a:cxnLst/>
              <a:rect l="l" t="t" r="r" b="b"/>
              <a:pathLst>
                <a:path w="2636" h="1853" extrusionOk="0">
                  <a:moveTo>
                    <a:pt x="2390" y="1"/>
                  </a:moveTo>
                  <a:cubicBezTo>
                    <a:pt x="1455" y="1"/>
                    <a:pt x="198" y="855"/>
                    <a:pt x="22" y="1767"/>
                  </a:cubicBezTo>
                  <a:cubicBezTo>
                    <a:pt x="1" y="1810"/>
                    <a:pt x="40" y="1853"/>
                    <a:pt x="75" y="1853"/>
                  </a:cubicBezTo>
                  <a:cubicBezTo>
                    <a:pt x="90" y="1853"/>
                    <a:pt x="104" y="1845"/>
                    <a:pt x="113" y="1828"/>
                  </a:cubicBezTo>
                  <a:cubicBezTo>
                    <a:pt x="752" y="946"/>
                    <a:pt x="1451" y="429"/>
                    <a:pt x="2515" y="217"/>
                  </a:cubicBezTo>
                  <a:cubicBezTo>
                    <a:pt x="2636" y="186"/>
                    <a:pt x="2606" y="4"/>
                    <a:pt x="2484" y="4"/>
                  </a:cubicBezTo>
                  <a:cubicBezTo>
                    <a:pt x="2453" y="2"/>
                    <a:pt x="2422" y="1"/>
                    <a:pt x="239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40"/>
            <p:cNvSpPr/>
            <p:nvPr/>
          </p:nvSpPr>
          <p:spPr>
            <a:xfrm>
              <a:off x="32351175" y="12721350"/>
              <a:ext cx="71575" cy="31575"/>
            </a:xfrm>
            <a:custGeom>
              <a:avLst/>
              <a:gdLst/>
              <a:ahLst/>
              <a:cxnLst/>
              <a:rect l="l" t="t" r="r" b="b"/>
              <a:pathLst>
                <a:path w="2863" h="1263" extrusionOk="0">
                  <a:moveTo>
                    <a:pt x="497" y="1"/>
                  </a:moveTo>
                  <a:cubicBezTo>
                    <a:pt x="355" y="1"/>
                    <a:pt x="219" y="14"/>
                    <a:pt x="92" y="41"/>
                  </a:cubicBezTo>
                  <a:cubicBezTo>
                    <a:pt x="0" y="41"/>
                    <a:pt x="0" y="162"/>
                    <a:pt x="92" y="162"/>
                  </a:cubicBezTo>
                  <a:cubicBezTo>
                    <a:pt x="973" y="406"/>
                    <a:pt x="1855" y="527"/>
                    <a:pt x="2554" y="1226"/>
                  </a:cubicBezTo>
                  <a:cubicBezTo>
                    <a:pt x="2579" y="1252"/>
                    <a:pt x="2609" y="1263"/>
                    <a:pt x="2638" y="1263"/>
                  </a:cubicBezTo>
                  <a:cubicBezTo>
                    <a:pt x="2750" y="1263"/>
                    <a:pt x="2863" y="1110"/>
                    <a:pt x="2766" y="1014"/>
                  </a:cubicBezTo>
                  <a:cubicBezTo>
                    <a:pt x="2275" y="419"/>
                    <a:pt x="1301" y="1"/>
                    <a:pt x="497"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40"/>
            <p:cNvSpPr/>
            <p:nvPr/>
          </p:nvSpPr>
          <p:spPr>
            <a:xfrm>
              <a:off x="31962100" y="12924500"/>
              <a:ext cx="130725" cy="122350"/>
            </a:xfrm>
            <a:custGeom>
              <a:avLst/>
              <a:gdLst/>
              <a:ahLst/>
              <a:cxnLst/>
              <a:rect l="l" t="t" r="r" b="b"/>
              <a:pathLst>
                <a:path w="5229" h="4894" extrusionOk="0">
                  <a:moveTo>
                    <a:pt x="2615" y="0"/>
                  </a:moveTo>
                  <a:cubicBezTo>
                    <a:pt x="1156" y="0"/>
                    <a:pt x="1" y="1094"/>
                    <a:pt x="1" y="2462"/>
                  </a:cubicBezTo>
                  <a:cubicBezTo>
                    <a:pt x="1" y="3800"/>
                    <a:pt x="1186" y="4894"/>
                    <a:pt x="2615" y="4894"/>
                  </a:cubicBezTo>
                  <a:cubicBezTo>
                    <a:pt x="4074" y="4894"/>
                    <a:pt x="5229" y="3800"/>
                    <a:pt x="5229" y="2432"/>
                  </a:cubicBezTo>
                  <a:cubicBezTo>
                    <a:pt x="5229" y="1094"/>
                    <a:pt x="4043" y="0"/>
                    <a:pt x="2615"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40"/>
            <p:cNvSpPr/>
            <p:nvPr/>
          </p:nvSpPr>
          <p:spPr>
            <a:xfrm>
              <a:off x="32318500" y="12923725"/>
              <a:ext cx="130725" cy="122375"/>
            </a:xfrm>
            <a:custGeom>
              <a:avLst/>
              <a:gdLst/>
              <a:ahLst/>
              <a:cxnLst/>
              <a:rect l="l" t="t" r="r" b="b"/>
              <a:pathLst>
                <a:path w="5229" h="4895" extrusionOk="0">
                  <a:moveTo>
                    <a:pt x="2614" y="1"/>
                  </a:moveTo>
                  <a:cubicBezTo>
                    <a:pt x="1155" y="1"/>
                    <a:pt x="0" y="1095"/>
                    <a:pt x="0" y="2463"/>
                  </a:cubicBezTo>
                  <a:cubicBezTo>
                    <a:pt x="0" y="3800"/>
                    <a:pt x="1186" y="4894"/>
                    <a:pt x="2614" y="4894"/>
                  </a:cubicBezTo>
                  <a:cubicBezTo>
                    <a:pt x="4073" y="4894"/>
                    <a:pt x="5228" y="3800"/>
                    <a:pt x="5228" y="2432"/>
                  </a:cubicBezTo>
                  <a:cubicBezTo>
                    <a:pt x="5228" y="1095"/>
                    <a:pt x="4043" y="1"/>
                    <a:pt x="2614"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40"/>
            <p:cNvSpPr/>
            <p:nvPr/>
          </p:nvSpPr>
          <p:spPr>
            <a:xfrm>
              <a:off x="31822300" y="12524800"/>
              <a:ext cx="810050" cy="318400"/>
            </a:xfrm>
            <a:custGeom>
              <a:avLst/>
              <a:gdLst/>
              <a:ahLst/>
              <a:cxnLst/>
              <a:rect l="l" t="t" r="r" b="b"/>
              <a:pathLst>
                <a:path w="32402" h="12736" extrusionOk="0">
                  <a:moveTo>
                    <a:pt x="23374" y="0"/>
                  </a:moveTo>
                  <a:cubicBezTo>
                    <a:pt x="23374" y="1876"/>
                    <a:pt x="22405" y="4367"/>
                    <a:pt x="20738" y="4367"/>
                  </a:cubicBezTo>
                  <a:cubicBezTo>
                    <a:pt x="20515" y="4367"/>
                    <a:pt x="20279" y="4322"/>
                    <a:pt x="20031" y="4225"/>
                  </a:cubicBezTo>
                  <a:cubicBezTo>
                    <a:pt x="18754" y="3374"/>
                    <a:pt x="17903" y="1702"/>
                    <a:pt x="16657" y="456"/>
                  </a:cubicBezTo>
                  <a:cubicBezTo>
                    <a:pt x="16165" y="3597"/>
                    <a:pt x="14558" y="4653"/>
                    <a:pt x="12560" y="4653"/>
                  </a:cubicBezTo>
                  <a:cubicBezTo>
                    <a:pt x="9493" y="4653"/>
                    <a:pt x="5505" y="2164"/>
                    <a:pt x="3222" y="912"/>
                  </a:cubicBezTo>
                  <a:cubicBezTo>
                    <a:pt x="1824" y="4407"/>
                    <a:pt x="1885" y="8480"/>
                    <a:pt x="0" y="11915"/>
                  </a:cubicBezTo>
                  <a:cubicBezTo>
                    <a:pt x="1246" y="12158"/>
                    <a:pt x="2158" y="12736"/>
                    <a:pt x="2158" y="12736"/>
                  </a:cubicBezTo>
                  <a:cubicBezTo>
                    <a:pt x="4985" y="12189"/>
                    <a:pt x="4468" y="2494"/>
                    <a:pt x="4468" y="2492"/>
                  </a:cubicBezTo>
                  <a:lnTo>
                    <a:pt x="4468" y="2492"/>
                  </a:lnTo>
                  <a:cubicBezTo>
                    <a:pt x="4469" y="2493"/>
                    <a:pt x="10639" y="6535"/>
                    <a:pt x="13800" y="6809"/>
                  </a:cubicBezTo>
                  <a:cubicBezTo>
                    <a:pt x="13933" y="6820"/>
                    <a:pt x="14062" y="6826"/>
                    <a:pt x="14186" y="6826"/>
                  </a:cubicBezTo>
                  <a:cubicBezTo>
                    <a:pt x="16971" y="6826"/>
                    <a:pt x="17417" y="4012"/>
                    <a:pt x="17417" y="4012"/>
                  </a:cubicBezTo>
                  <a:cubicBezTo>
                    <a:pt x="17417" y="4012"/>
                    <a:pt x="18693" y="6110"/>
                    <a:pt x="21003" y="6322"/>
                  </a:cubicBezTo>
                  <a:cubicBezTo>
                    <a:pt x="21085" y="6329"/>
                    <a:pt x="21163" y="6332"/>
                    <a:pt x="21239" y="6332"/>
                  </a:cubicBezTo>
                  <a:cubicBezTo>
                    <a:pt x="23303" y="6332"/>
                    <a:pt x="23162" y="4013"/>
                    <a:pt x="23162" y="4012"/>
                  </a:cubicBezTo>
                  <a:lnTo>
                    <a:pt x="23162" y="4012"/>
                  </a:lnTo>
                  <a:cubicBezTo>
                    <a:pt x="24410" y="5582"/>
                    <a:pt x="25361" y="6021"/>
                    <a:pt x="26035" y="6021"/>
                  </a:cubicBezTo>
                  <a:cubicBezTo>
                    <a:pt x="26888" y="6021"/>
                    <a:pt x="27295" y="5319"/>
                    <a:pt x="27295" y="5319"/>
                  </a:cubicBezTo>
                  <a:cubicBezTo>
                    <a:pt x="27295" y="5319"/>
                    <a:pt x="27326" y="11824"/>
                    <a:pt x="29545" y="12067"/>
                  </a:cubicBezTo>
                  <a:cubicBezTo>
                    <a:pt x="29657" y="12080"/>
                    <a:pt x="29763" y="12085"/>
                    <a:pt x="29865" y="12085"/>
                  </a:cubicBezTo>
                  <a:cubicBezTo>
                    <a:pt x="31736" y="12085"/>
                    <a:pt x="31764" y="10061"/>
                    <a:pt x="31764" y="10061"/>
                  </a:cubicBezTo>
                  <a:cubicBezTo>
                    <a:pt x="31897" y="10111"/>
                    <a:pt x="32022" y="10134"/>
                    <a:pt x="32138" y="10134"/>
                  </a:cubicBezTo>
                  <a:cubicBezTo>
                    <a:pt x="32232" y="10134"/>
                    <a:pt x="32320" y="10119"/>
                    <a:pt x="32402" y="10091"/>
                  </a:cubicBezTo>
                  <a:cubicBezTo>
                    <a:pt x="30365" y="8541"/>
                    <a:pt x="29636" y="5137"/>
                    <a:pt x="29241" y="2097"/>
                  </a:cubicBezTo>
                  <a:cubicBezTo>
                    <a:pt x="28857" y="3078"/>
                    <a:pt x="28194" y="3421"/>
                    <a:pt x="27467" y="3421"/>
                  </a:cubicBezTo>
                  <a:cubicBezTo>
                    <a:pt x="26638" y="3421"/>
                    <a:pt x="25726" y="2976"/>
                    <a:pt x="25046" y="2523"/>
                  </a:cubicBezTo>
                  <a:cubicBezTo>
                    <a:pt x="24621" y="1702"/>
                    <a:pt x="23374" y="1277"/>
                    <a:pt x="23374" y="0"/>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40"/>
            <p:cNvSpPr/>
            <p:nvPr/>
          </p:nvSpPr>
          <p:spPr>
            <a:xfrm>
              <a:off x="31735650" y="12376475"/>
              <a:ext cx="972700" cy="446225"/>
            </a:xfrm>
            <a:custGeom>
              <a:avLst/>
              <a:gdLst/>
              <a:ahLst/>
              <a:cxnLst/>
              <a:rect l="l" t="t" r="r" b="b"/>
              <a:pathLst>
                <a:path w="38908" h="17849" extrusionOk="0">
                  <a:moveTo>
                    <a:pt x="18940" y="1"/>
                  </a:moveTo>
                  <a:cubicBezTo>
                    <a:pt x="13405" y="1"/>
                    <a:pt x="7387" y="4383"/>
                    <a:pt x="7387" y="4383"/>
                  </a:cubicBezTo>
                  <a:cubicBezTo>
                    <a:pt x="7387" y="4383"/>
                    <a:pt x="8360" y="887"/>
                    <a:pt x="6597" y="735"/>
                  </a:cubicBezTo>
                  <a:cubicBezTo>
                    <a:pt x="6572" y="734"/>
                    <a:pt x="6549" y="733"/>
                    <a:pt x="6525" y="733"/>
                  </a:cubicBezTo>
                  <a:cubicBezTo>
                    <a:pt x="4892" y="733"/>
                    <a:pt x="5867" y="4869"/>
                    <a:pt x="5867" y="4869"/>
                  </a:cubicBezTo>
                  <a:cubicBezTo>
                    <a:pt x="5867" y="4869"/>
                    <a:pt x="4621" y="2982"/>
                    <a:pt x="3559" y="2982"/>
                  </a:cubicBezTo>
                  <a:cubicBezTo>
                    <a:pt x="3234" y="2982"/>
                    <a:pt x="2925" y="3159"/>
                    <a:pt x="2676" y="3623"/>
                  </a:cubicBezTo>
                  <a:cubicBezTo>
                    <a:pt x="1642" y="5568"/>
                    <a:pt x="4986" y="7453"/>
                    <a:pt x="4986" y="7453"/>
                  </a:cubicBezTo>
                  <a:cubicBezTo>
                    <a:pt x="4606" y="7634"/>
                    <a:pt x="4361" y="7683"/>
                    <a:pt x="4175" y="7683"/>
                  </a:cubicBezTo>
                  <a:cubicBezTo>
                    <a:pt x="3957" y="7683"/>
                    <a:pt x="3821" y="7616"/>
                    <a:pt x="3643" y="7616"/>
                  </a:cubicBezTo>
                  <a:cubicBezTo>
                    <a:pt x="3438" y="7616"/>
                    <a:pt x="3178" y="7706"/>
                    <a:pt x="2676" y="8091"/>
                  </a:cubicBezTo>
                  <a:cubicBezTo>
                    <a:pt x="366" y="10280"/>
                    <a:pt x="2129" y="13502"/>
                    <a:pt x="2129" y="13502"/>
                  </a:cubicBezTo>
                  <a:cubicBezTo>
                    <a:pt x="1" y="15599"/>
                    <a:pt x="2129" y="17757"/>
                    <a:pt x="2129" y="17757"/>
                  </a:cubicBezTo>
                  <a:cubicBezTo>
                    <a:pt x="2250" y="17749"/>
                    <a:pt x="2370" y="17745"/>
                    <a:pt x="2488" y="17745"/>
                  </a:cubicBezTo>
                  <a:cubicBezTo>
                    <a:pt x="2841" y="17745"/>
                    <a:pt x="3177" y="17780"/>
                    <a:pt x="3496" y="17848"/>
                  </a:cubicBezTo>
                  <a:cubicBezTo>
                    <a:pt x="5351" y="14413"/>
                    <a:pt x="5290" y="10340"/>
                    <a:pt x="6688" y="6845"/>
                  </a:cubicBezTo>
                  <a:cubicBezTo>
                    <a:pt x="8971" y="8097"/>
                    <a:pt x="12959" y="10586"/>
                    <a:pt x="16026" y="10586"/>
                  </a:cubicBezTo>
                  <a:cubicBezTo>
                    <a:pt x="18024" y="10586"/>
                    <a:pt x="19631" y="9530"/>
                    <a:pt x="20123" y="6389"/>
                  </a:cubicBezTo>
                  <a:cubicBezTo>
                    <a:pt x="21369" y="7635"/>
                    <a:pt x="22220" y="9307"/>
                    <a:pt x="23497" y="10158"/>
                  </a:cubicBezTo>
                  <a:cubicBezTo>
                    <a:pt x="23745" y="10255"/>
                    <a:pt x="23981" y="10300"/>
                    <a:pt x="24205" y="10300"/>
                  </a:cubicBezTo>
                  <a:cubicBezTo>
                    <a:pt x="25872" y="10300"/>
                    <a:pt x="26840" y="7813"/>
                    <a:pt x="26840" y="5963"/>
                  </a:cubicBezTo>
                  <a:cubicBezTo>
                    <a:pt x="26840" y="7210"/>
                    <a:pt x="28087" y="7635"/>
                    <a:pt x="28512" y="8456"/>
                  </a:cubicBezTo>
                  <a:cubicBezTo>
                    <a:pt x="29192" y="8909"/>
                    <a:pt x="30104" y="9354"/>
                    <a:pt x="30933" y="9354"/>
                  </a:cubicBezTo>
                  <a:cubicBezTo>
                    <a:pt x="31660" y="9354"/>
                    <a:pt x="32323" y="9011"/>
                    <a:pt x="32707" y="8030"/>
                  </a:cubicBezTo>
                  <a:cubicBezTo>
                    <a:pt x="33102" y="11100"/>
                    <a:pt x="33831" y="14474"/>
                    <a:pt x="35868" y="16024"/>
                  </a:cubicBezTo>
                  <a:cubicBezTo>
                    <a:pt x="36537" y="15812"/>
                    <a:pt x="36993" y="15021"/>
                    <a:pt x="36993" y="15021"/>
                  </a:cubicBezTo>
                  <a:cubicBezTo>
                    <a:pt x="38907" y="11617"/>
                    <a:pt x="36354" y="10827"/>
                    <a:pt x="36354" y="10827"/>
                  </a:cubicBezTo>
                  <a:cubicBezTo>
                    <a:pt x="36552" y="7127"/>
                    <a:pt x="33549" y="6996"/>
                    <a:pt x="33122" y="6996"/>
                  </a:cubicBezTo>
                  <a:cubicBezTo>
                    <a:pt x="33089" y="6996"/>
                    <a:pt x="33071" y="6997"/>
                    <a:pt x="33071" y="6997"/>
                  </a:cubicBezTo>
                  <a:cubicBezTo>
                    <a:pt x="32289" y="3390"/>
                    <a:pt x="28846" y="2719"/>
                    <a:pt x="26392" y="2719"/>
                  </a:cubicBezTo>
                  <a:cubicBezTo>
                    <a:pt x="24938" y="2719"/>
                    <a:pt x="23831" y="2954"/>
                    <a:pt x="23831" y="2954"/>
                  </a:cubicBezTo>
                  <a:cubicBezTo>
                    <a:pt x="23831" y="2954"/>
                    <a:pt x="24865" y="219"/>
                    <a:pt x="19272" y="6"/>
                  </a:cubicBezTo>
                  <a:cubicBezTo>
                    <a:pt x="19162" y="2"/>
                    <a:pt x="19051" y="1"/>
                    <a:pt x="18940" y="1"/>
                  </a:cubicBezTo>
                  <a:close/>
                </a:path>
              </a:pathLst>
            </a:custGeom>
            <a:solidFill>
              <a:srgbClr val="6634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40"/>
            <p:cNvSpPr/>
            <p:nvPr/>
          </p:nvSpPr>
          <p:spPr>
            <a:xfrm>
              <a:off x="32018625" y="12420175"/>
              <a:ext cx="186675" cy="182475"/>
            </a:xfrm>
            <a:custGeom>
              <a:avLst/>
              <a:gdLst/>
              <a:ahLst/>
              <a:cxnLst/>
              <a:rect l="l" t="t" r="r" b="b"/>
              <a:pathLst>
                <a:path w="7467" h="7299" extrusionOk="0">
                  <a:moveTo>
                    <a:pt x="5432" y="1"/>
                  </a:moveTo>
                  <a:cubicBezTo>
                    <a:pt x="5321" y="1"/>
                    <a:pt x="5210" y="187"/>
                    <a:pt x="5339" y="264"/>
                  </a:cubicBezTo>
                  <a:cubicBezTo>
                    <a:pt x="6220" y="963"/>
                    <a:pt x="6615" y="2240"/>
                    <a:pt x="6767" y="3334"/>
                  </a:cubicBezTo>
                  <a:cubicBezTo>
                    <a:pt x="6906" y="4303"/>
                    <a:pt x="6591" y="5372"/>
                    <a:pt x="5523" y="5372"/>
                  </a:cubicBezTo>
                  <a:cubicBezTo>
                    <a:pt x="5419" y="5372"/>
                    <a:pt x="5306" y="5362"/>
                    <a:pt x="5187" y="5340"/>
                  </a:cubicBezTo>
                  <a:cubicBezTo>
                    <a:pt x="4427" y="5188"/>
                    <a:pt x="3697" y="4519"/>
                    <a:pt x="3302" y="3881"/>
                  </a:cubicBezTo>
                  <a:cubicBezTo>
                    <a:pt x="3273" y="3832"/>
                    <a:pt x="3233" y="3811"/>
                    <a:pt x="3196" y="3811"/>
                  </a:cubicBezTo>
                  <a:cubicBezTo>
                    <a:pt x="3118" y="3811"/>
                    <a:pt x="3048" y="3900"/>
                    <a:pt x="3089" y="4003"/>
                  </a:cubicBezTo>
                  <a:cubicBezTo>
                    <a:pt x="3333" y="4580"/>
                    <a:pt x="3697" y="5644"/>
                    <a:pt x="3424" y="6282"/>
                  </a:cubicBezTo>
                  <a:cubicBezTo>
                    <a:pt x="3273" y="6696"/>
                    <a:pt x="2901" y="6889"/>
                    <a:pt x="2495" y="6889"/>
                  </a:cubicBezTo>
                  <a:cubicBezTo>
                    <a:pt x="2246" y="6889"/>
                    <a:pt x="1984" y="6816"/>
                    <a:pt x="1752" y="6677"/>
                  </a:cubicBezTo>
                  <a:cubicBezTo>
                    <a:pt x="1023" y="6252"/>
                    <a:pt x="536" y="5492"/>
                    <a:pt x="202" y="4702"/>
                  </a:cubicBezTo>
                  <a:cubicBezTo>
                    <a:pt x="190" y="4655"/>
                    <a:pt x="157" y="4635"/>
                    <a:pt x="121" y="4635"/>
                  </a:cubicBezTo>
                  <a:cubicBezTo>
                    <a:pt x="63" y="4635"/>
                    <a:pt x="1" y="4687"/>
                    <a:pt x="20" y="4763"/>
                  </a:cubicBezTo>
                  <a:cubicBezTo>
                    <a:pt x="273" y="5598"/>
                    <a:pt x="1454" y="7298"/>
                    <a:pt x="2597" y="7298"/>
                  </a:cubicBezTo>
                  <a:cubicBezTo>
                    <a:pt x="2826" y="7298"/>
                    <a:pt x="3054" y="7230"/>
                    <a:pt x="3272" y="7073"/>
                  </a:cubicBezTo>
                  <a:cubicBezTo>
                    <a:pt x="3789" y="6708"/>
                    <a:pt x="3758" y="5918"/>
                    <a:pt x="3728" y="5340"/>
                  </a:cubicBezTo>
                  <a:cubicBezTo>
                    <a:pt x="3688" y="5122"/>
                    <a:pt x="3648" y="4891"/>
                    <a:pt x="3592" y="4672"/>
                  </a:cubicBezTo>
                  <a:lnTo>
                    <a:pt x="3592" y="4672"/>
                  </a:lnTo>
                  <a:cubicBezTo>
                    <a:pt x="4037" y="5238"/>
                    <a:pt x="4857" y="5627"/>
                    <a:pt x="5593" y="5627"/>
                  </a:cubicBezTo>
                  <a:cubicBezTo>
                    <a:pt x="6222" y="5627"/>
                    <a:pt x="6791" y="5342"/>
                    <a:pt x="7011" y="4641"/>
                  </a:cubicBezTo>
                  <a:cubicBezTo>
                    <a:pt x="7466" y="3243"/>
                    <a:pt x="6646" y="872"/>
                    <a:pt x="5491" y="21"/>
                  </a:cubicBezTo>
                  <a:cubicBezTo>
                    <a:pt x="5472" y="7"/>
                    <a:pt x="5452" y="1"/>
                    <a:pt x="5432"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40"/>
            <p:cNvSpPr/>
            <p:nvPr/>
          </p:nvSpPr>
          <p:spPr>
            <a:xfrm>
              <a:off x="32461600" y="12543450"/>
              <a:ext cx="103875" cy="94575"/>
            </a:xfrm>
            <a:custGeom>
              <a:avLst/>
              <a:gdLst/>
              <a:ahLst/>
              <a:cxnLst/>
              <a:rect l="l" t="t" r="r" b="b"/>
              <a:pathLst>
                <a:path w="4155" h="3783" extrusionOk="0">
                  <a:moveTo>
                    <a:pt x="114" y="0"/>
                  </a:moveTo>
                  <a:cubicBezTo>
                    <a:pt x="62" y="0"/>
                    <a:pt x="1" y="54"/>
                    <a:pt x="21" y="135"/>
                  </a:cubicBezTo>
                  <a:cubicBezTo>
                    <a:pt x="325" y="1260"/>
                    <a:pt x="872" y="3753"/>
                    <a:pt x="2422" y="3783"/>
                  </a:cubicBezTo>
                  <a:cubicBezTo>
                    <a:pt x="3699" y="3783"/>
                    <a:pt x="4155" y="1777"/>
                    <a:pt x="4155" y="804"/>
                  </a:cubicBezTo>
                  <a:cubicBezTo>
                    <a:pt x="4155" y="704"/>
                    <a:pt x="4091" y="659"/>
                    <a:pt x="4022" y="659"/>
                  </a:cubicBezTo>
                  <a:cubicBezTo>
                    <a:pt x="3967" y="659"/>
                    <a:pt x="3909" y="689"/>
                    <a:pt x="3881" y="743"/>
                  </a:cubicBezTo>
                  <a:cubicBezTo>
                    <a:pt x="3600" y="1531"/>
                    <a:pt x="3579" y="3489"/>
                    <a:pt x="2447" y="3489"/>
                  </a:cubicBezTo>
                  <a:cubicBezTo>
                    <a:pt x="2355" y="3489"/>
                    <a:pt x="2256" y="3476"/>
                    <a:pt x="2149" y="3449"/>
                  </a:cubicBezTo>
                  <a:cubicBezTo>
                    <a:pt x="872" y="3084"/>
                    <a:pt x="751" y="1017"/>
                    <a:pt x="173" y="44"/>
                  </a:cubicBezTo>
                  <a:cubicBezTo>
                    <a:pt x="163" y="14"/>
                    <a:pt x="139" y="0"/>
                    <a:pt x="114"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40"/>
            <p:cNvSpPr/>
            <p:nvPr/>
          </p:nvSpPr>
          <p:spPr>
            <a:xfrm>
              <a:off x="31809900" y="12675375"/>
              <a:ext cx="86875" cy="104250"/>
            </a:xfrm>
            <a:custGeom>
              <a:avLst/>
              <a:gdLst/>
              <a:ahLst/>
              <a:cxnLst/>
              <a:rect l="l" t="t" r="r" b="b"/>
              <a:pathLst>
                <a:path w="3475" h="4170" extrusionOk="0">
                  <a:moveTo>
                    <a:pt x="2681" y="0"/>
                  </a:moveTo>
                  <a:cubicBezTo>
                    <a:pt x="2602" y="0"/>
                    <a:pt x="2526" y="66"/>
                    <a:pt x="2563" y="178"/>
                  </a:cubicBezTo>
                  <a:cubicBezTo>
                    <a:pt x="2837" y="968"/>
                    <a:pt x="2988" y="1880"/>
                    <a:pt x="2897" y="2731"/>
                  </a:cubicBezTo>
                  <a:cubicBezTo>
                    <a:pt x="2837" y="3248"/>
                    <a:pt x="2593" y="3916"/>
                    <a:pt x="1985" y="3916"/>
                  </a:cubicBezTo>
                  <a:cubicBezTo>
                    <a:pt x="1973" y="3917"/>
                    <a:pt x="1960" y="3917"/>
                    <a:pt x="1948" y="3917"/>
                  </a:cubicBezTo>
                  <a:cubicBezTo>
                    <a:pt x="1263" y="3917"/>
                    <a:pt x="641" y="3117"/>
                    <a:pt x="253" y="2640"/>
                  </a:cubicBezTo>
                  <a:cubicBezTo>
                    <a:pt x="225" y="2611"/>
                    <a:pt x="195" y="2600"/>
                    <a:pt x="167" y="2600"/>
                  </a:cubicBezTo>
                  <a:cubicBezTo>
                    <a:pt x="74" y="2600"/>
                    <a:pt x="1" y="2729"/>
                    <a:pt x="71" y="2822"/>
                  </a:cubicBezTo>
                  <a:cubicBezTo>
                    <a:pt x="517" y="3332"/>
                    <a:pt x="1335" y="4169"/>
                    <a:pt x="2057" y="4169"/>
                  </a:cubicBezTo>
                  <a:cubicBezTo>
                    <a:pt x="2367" y="4169"/>
                    <a:pt x="2660" y="4015"/>
                    <a:pt x="2897" y="3612"/>
                  </a:cubicBezTo>
                  <a:cubicBezTo>
                    <a:pt x="3475" y="2640"/>
                    <a:pt x="3140" y="1090"/>
                    <a:pt x="2806" y="87"/>
                  </a:cubicBezTo>
                  <a:cubicBezTo>
                    <a:pt x="2782" y="27"/>
                    <a:pt x="2731" y="0"/>
                    <a:pt x="2681"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40"/>
            <p:cNvSpPr/>
            <p:nvPr/>
          </p:nvSpPr>
          <p:spPr>
            <a:xfrm>
              <a:off x="32007700" y="13764175"/>
              <a:ext cx="469650" cy="208975"/>
            </a:xfrm>
            <a:custGeom>
              <a:avLst/>
              <a:gdLst/>
              <a:ahLst/>
              <a:cxnLst/>
              <a:rect l="l" t="t" r="r" b="b"/>
              <a:pathLst>
                <a:path w="18786" h="8359" extrusionOk="0">
                  <a:moveTo>
                    <a:pt x="16141" y="0"/>
                  </a:moveTo>
                  <a:cubicBezTo>
                    <a:pt x="16141" y="0"/>
                    <a:pt x="13133" y="1455"/>
                    <a:pt x="8494" y="1455"/>
                  </a:cubicBezTo>
                  <a:cubicBezTo>
                    <a:pt x="6263" y="1455"/>
                    <a:pt x="3654" y="1119"/>
                    <a:pt x="821" y="122"/>
                  </a:cubicBezTo>
                  <a:cubicBezTo>
                    <a:pt x="821" y="122"/>
                    <a:pt x="426" y="1733"/>
                    <a:pt x="1" y="3800"/>
                  </a:cubicBezTo>
                  <a:cubicBezTo>
                    <a:pt x="5563" y="7174"/>
                    <a:pt x="12159" y="8268"/>
                    <a:pt x="18785" y="8359"/>
                  </a:cubicBezTo>
                  <a:lnTo>
                    <a:pt x="16141" y="0"/>
                  </a:lnTo>
                  <a:close/>
                </a:path>
              </a:pathLst>
            </a:custGeom>
            <a:solidFill>
              <a:srgbClr val="1C1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40"/>
            <p:cNvSpPr/>
            <p:nvPr/>
          </p:nvSpPr>
          <p:spPr>
            <a:xfrm>
              <a:off x="31944625" y="13859150"/>
              <a:ext cx="592750" cy="404700"/>
            </a:xfrm>
            <a:custGeom>
              <a:avLst/>
              <a:gdLst/>
              <a:ahLst/>
              <a:cxnLst/>
              <a:rect l="l" t="t" r="r" b="b"/>
              <a:pathLst>
                <a:path w="23710" h="16188" extrusionOk="0">
                  <a:moveTo>
                    <a:pt x="2524" y="1"/>
                  </a:moveTo>
                  <a:cubicBezTo>
                    <a:pt x="2128" y="1885"/>
                    <a:pt x="1673" y="4165"/>
                    <a:pt x="1429" y="5837"/>
                  </a:cubicBezTo>
                  <a:cubicBezTo>
                    <a:pt x="943" y="9393"/>
                    <a:pt x="1" y="14439"/>
                    <a:pt x="1" y="14439"/>
                  </a:cubicBezTo>
                  <a:cubicBezTo>
                    <a:pt x="1" y="14439"/>
                    <a:pt x="3244" y="16188"/>
                    <a:pt x="7261" y="16188"/>
                  </a:cubicBezTo>
                  <a:cubicBezTo>
                    <a:pt x="8433" y="16188"/>
                    <a:pt x="9671" y="16039"/>
                    <a:pt x="10913" y="15654"/>
                  </a:cubicBezTo>
                  <a:lnTo>
                    <a:pt x="11186" y="8055"/>
                  </a:lnTo>
                  <a:cubicBezTo>
                    <a:pt x="11186" y="8055"/>
                    <a:pt x="12068" y="7964"/>
                    <a:pt x="12737" y="7843"/>
                  </a:cubicBezTo>
                  <a:lnTo>
                    <a:pt x="13314" y="15107"/>
                  </a:lnTo>
                  <a:cubicBezTo>
                    <a:pt x="13314" y="15107"/>
                    <a:pt x="13879" y="15171"/>
                    <a:pt x="14772" y="15171"/>
                  </a:cubicBezTo>
                  <a:cubicBezTo>
                    <a:pt x="16950" y="15171"/>
                    <a:pt x="21079" y="14789"/>
                    <a:pt x="23709" y="12159"/>
                  </a:cubicBezTo>
                  <a:lnTo>
                    <a:pt x="21308" y="4560"/>
                  </a:lnTo>
                  <a:cubicBezTo>
                    <a:pt x="14682" y="4469"/>
                    <a:pt x="8086" y="3375"/>
                    <a:pt x="2524" y="1"/>
                  </a:cubicBezTo>
                  <a:close/>
                </a:path>
              </a:pathLst>
            </a:custGeom>
            <a:solidFill>
              <a:srgbClr val="2B2B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40"/>
            <p:cNvSpPr/>
            <p:nvPr/>
          </p:nvSpPr>
          <p:spPr>
            <a:xfrm>
              <a:off x="31993275" y="13556725"/>
              <a:ext cx="444550" cy="286425"/>
            </a:xfrm>
            <a:custGeom>
              <a:avLst/>
              <a:gdLst/>
              <a:ahLst/>
              <a:cxnLst/>
              <a:rect l="l" t="t" r="r" b="b"/>
              <a:pathLst>
                <a:path w="17782" h="11457" extrusionOk="0">
                  <a:moveTo>
                    <a:pt x="517" y="0"/>
                  </a:moveTo>
                  <a:lnTo>
                    <a:pt x="0" y="10426"/>
                  </a:lnTo>
                  <a:cubicBezTo>
                    <a:pt x="1625" y="11177"/>
                    <a:pt x="3575" y="11456"/>
                    <a:pt x="5580" y="11456"/>
                  </a:cubicBezTo>
                  <a:cubicBezTo>
                    <a:pt x="11448" y="11456"/>
                    <a:pt x="17782" y="9058"/>
                    <a:pt x="17782" y="9058"/>
                  </a:cubicBezTo>
                  <a:cubicBezTo>
                    <a:pt x="17782" y="8937"/>
                    <a:pt x="17782" y="8754"/>
                    <a:pt x="17782" y="8511"/>
                  </a:cubicBezTo>
                  <a:cubicBezTo>
                    <a:pt x="11581" y="6839"/>
                    <a:pt x="5714" y="3557"/>
                    <a:pt x="517" y="0"/>
                  </a:cubicBez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40"/>
            <p:cNvSpPr/>
            <p:nvPr/>
          </p:nvSpPr>
          <p:spPr>
            <a:xfrm>
              <a:off x="31830650" y="13157775"/>
              <a:ext cx="675575" cy="611725"/>
            </a:xfrm>
            <a:custGeom>
              <a:avLst/>
              <a:gdLst/>
              <a:ahLst/>
              <a:cxnLst/>
              <a:rect l="l" t="t" r="r" b="b"/>
              <a:pathLst>
                <a:path w="27023" h="24469" extrusionOk="0">
                  <a:moveTo>
                    <a:pt x="2310" y="1"/>
                  </a:moveTo>
                  <a:cubicBezTo>
                    <a:pt x="2007" y="2949"/>
                    <a:pt x="0" y="9210"/>
                    <a:pt x="0" y="9210"/>
                  </a:cubicBezTo>
                  <a:cubicBezTo>
                    <a:pt x="1307" y="10639"/>
                    <a:pt x="7174" y="13283"/>
                    <a:pt x="7174" y="13283"/>
                  </a:cubicBezTo>
                  <a:lnTo>
                    <a:pt x="7022" y="15958"/>
                  </a:lnTo>
                  <a:cubicBezTo>
                    <a:pt x="12219" y="19484"/>
                    <a:pt x="18086" y="22797"/>
                    <a:pt x="24317" y="24469"/>
                  </a:cubicBezTo>
                  <a:cubicBezTo>
                    <a:pt x="24287" y="22736"/>
                    <a:pt x="23770" y="17934"/>
                    <a:pt x="23223" y="13496"/>
                  </a:cubicBezTo>
                  <a:lnTo>
                    <a:pt x="27022" y="11672"/>
                  </a:lnTo>
                  <a:cubicBezTo>
                    <a:pt x="25685" y="7569"/>
                    <a:pt x="22828" y="4955"/>
                    <a:pt x="21825" y="4681"/>
                  </a:cubicBezTo>
                  <a:cubicBezTo>
                    <a:pt x="21794" y="4621"/>
                    <a:pt x="21733" y="4560"/>
                    <a:pt x="21673" y="4529"/>
                  </a:cubicBezTo>
                  <a:cubicBezTo>
                    <a:pt x="20943" y="3952"/>
                    <a:pt x="18967" y="3891"/>
                    <a:pt x="18967" y="3891"/>
                  </a:cubicBezTo>
                  <a:cubicBezTo>
                    <a:pt x="17963" y="4368"/>
                    <a:pt x="16995" y="4539"/>
                    <a:pt x="16120" y="4539"/>
                  </a:cubicBezTo>
                  <a:cubicBezTo>
                    <a:pt x="13873" y="4539"/>
                    <a:pt x="12250" y="3405"/>
                    <a:pt x="12250" y="3405"/>
                  </a:cubicBezTo>
                  <a:lnTo>
                    <a:pt x="8846" y="3891"/>
                  </a:lnTo>
                  <a:lnTo>
                    <a:pt x="231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40"/>
            <p:cNvSpPr/>
            <p:nvPr/>
          </p:nvSpPr>
          <p:spPr>
            <a:xfrm>
              <a:off x="31975775" y="13235050"/>
              <a:ext cx="174800" cy="504075"/>
            </a:xfrm>
            <a:custGeom>
              <a:avLst/>
              <a:gdLst/>
              <a:ahLst/>
              <a:cxnLst/>
              <a:rect l="l" t="t" r="r" b="b"/>
              <a:pathLst>
                <a:path w="6992" h="20163" extrusionOk="0">
                  <a:moveTo>
                    <a:pt x="5656" y="1"/>
                  </a:moveTo>
                  <a:cubicBezTo>
                    <a:pt x="4823" y="1"/>
                    <a:pt x="3722" y="292"/>
                    <a:pt x="2585" y="861"/>
                  </a:cubicBezTo>
                  <a:cubicBezTo>
                    <a:pt x="2585" y="861"/>
                    <a:pt x="3193" y="4934"/>
                    <a:pt x="2797" y="7335"/>
                  </a:cubicBezTo>
                  <a:cubicBezTo>
                    <a:pt x="2372" y="9767"/>
                    <a:pt x="700" y="15238"/>
                    <a:pt x="700" y="15238"/>
                  </a:cubicBezTo>
                  <a:cubicBezTo>
                    <a:pt x="700" y="15238"/>
                    <a:pt x="1" y="18430"/>
                    <a:pt x="1" y="20162"/>
                  </a:cubicBezTo>
                  <a:cubicBezTo>
                    <a:pt x="3162" y="16971"/>
                    <a:pt x="5442" y="14752"/>
                    <a:pt x="6475" y="8490"/>
                  </a:cubicBezTo>
                  <a:cubicBezTo>
                    <a:pt x="6992" y="5511"/>
                    <a:pt x="6536" y="1742"/>
                    <a:pt x="6293" y="71"/>
                  </a:cubicBezTo>
                  <a:cubicBezTo>
                    <a:pt x="6105" y="24"/>
                    <a:pt x="5891" y="1"/>
                    <a:pt x="5656" y="1"/>
                  </a:cubicBezTo>
                  <a:close/>
                </a:path>
              </a:pathLst>
            </a:custGeom>
            <a:solidFill>
              <a:srgbClr val="F899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40"/>
            <p:cNvSpPr/>
            <p:nvPr/>
          </p:nvSpPr>
          <p:spPr>
            <a:xfrm>
              <a:off x="31975775" y="13236800"/>
              <a:ext cx="208250" cy="525875"/>
            </a:xfrm>
            <a:custGeom>
              <a:avLst/>
              <a:gdLst/>
              <a:ahLst/>
              <a:cxnLst/>
              <a:rect l="l" t="t" r="r" b="b"/>
              <a:pathLst>
                <a:path w="8330" h="21035" extrusionOk="0">
                  <a:moveTo>
                    <a:pt x="6293" y="1"/>
                  </a:moveTo>
                  <a:lnTo>
                    <a:pt x="6293" y="1"/>
                  </a:lnTo>
                  <a:cubicBezTo>
                    <a:pt x="6536" y="1672"/>
                    <a:pt x="6992" y="5441"/>
                    <a:pt x="6475" y="8420"/>
                  </a:cubicBezTo>
                  <a:cubicBezTo>
                    <a:pt x="5442" y="14682"/>
                    <a:pt x="3162" y="16901"/>
                    <a:pt x="1" y="20092"/>
                  </a:cubicBezTo>
                  <a:cubicBezTo>
                    <a:pt x="1" y="20518"/>
                    <a:pt x="62" y="20852"/>
                    <a:pt x="153" y="21034"/>
                  </a:cubicBezTo>
                  <a:cubicBezTo>
                    <a:pt x="153" y="21034"/>
                    <a:pt x="4955" y="17569"/>
                    <a:pt x="6658" y="11825"/>
                  </a:cubicBezTo>
                  <a:cubicBezTo>
                    <a:pt x="8329" y="6080"/>
                    <a:pt x="7418" y="1794"/>
                    <a:pt x="7174" y="730"/>
                  </a:cubicBezTo>
                  <a:cubicBezTo>
                    <a:pt x="7083" y="335"/>
                    <a:pt x="6779" y="92"/>
                    <a:pt x="6293" y="1"/>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40"/>
            <p:cNvSpPr/>
            <p:nvPr/>
          </p:nvSpPr>
          <p:spPr>
            <a:xfrm>
              <a:off x="32308625" y="13228600"/>
              <a:ext cx="138325" cy="499875"/>
            </a:xfrm>
            <a:custGeom>
              <a:avLst/>
              <a:gdLst/>
              <a:ahLst/>
              <a:cxnLst/>
              <a:rect l="l" t="t" r="r" b="b"/>
              <a:pathLst>
                <a:path w="5533" h="19995" extrusionOk="0">
                  <a:moveTo>
                    <a:pt x="1313" y="1"/>
                  </a:moveTo>
                  <a:cubicBezTo>
                    <a:pt x="1100" y="1"/>
                    <a:pt x="905" y="19"/>
                    <a:pt x="730" y="55"/>
                  </a:cubicBezTo>
                  <a:cubicBezTo>
                    <a:pt x="487" y="1727"/>
                    <a:pt x="0" y="5496"/>
                    <a:pt x="456" y="8475"/>
                  </a:cubicBezTo>
                  <a:cubicBezTo>
                    <a:pt x="1398" y="14736"/>
                    <a:pt x="2371" y="16773"/>
                    <a:pt x="5502" y="19995"/>
                  </a:cubicBezTo>
                  <a:cubicBezTo>
                    <a:pt x="5532" y="18262"/>
                    <a:pt x="4894" y="15071"/>
                    <a:pt x="4894" y="15071"/>
                  </a:cubicBezTo>
                  <a:cubicBezTo>
                    <a:pt x="4894" y="15071"/>
                    <a:pt x="4529" y="9812"/>
                    <a:pt x="4165" y="7380"/>
                  </a:cubicBezTo>
                  <a:cubicBezTo>
                    <a:pt x="3800" y="4979"/>
                    <a:pt x="4468" y="906"/>
                    <a:pt x="4468" y="906"/>
                  </a:cubicBezTo>
                  <a:cubicBezTo>
                    <a:pt x="3299" y="297"/>
                    <a:pt x="2169" y="1"/>
                    <a:pt x="1313" y="1"/>
                  </a:cubicBezTo>
                  <a:close/>
                </a:path>
              </a:pathLst>
            </a:custGeom>
            <a:solidFill>
              <a:srgbClr val="F899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40"/>
            <p:cNvSpPr/>
            <p:nvPr/>
          </p:nvSpPr>
          <p:spPr>
            <a:xfrm>
              <a:off x="32274425" y="13229975"/>
              <a:ext cx="171750" cy="522050"/>
            </a:xfrm>
            <a:custGeom>
              <a:avLst/>
              <a:gdLst/>
              <a:ahLst/>
              <a:cxnLst/>
              <a:rect l="l" t="t" r="r" b="b"/>
              <a:pathLst>
                <a:path w="6870" h="20882" extrusionOk="0">
                  <a:moveTo>
                    <a:pt x="2098" y="0"/>
                  </a:moveTo>
                  <a:cubicBezTo>
                    <a:pt x="1642" y="122"/>
                    <a:pt x="1308" y="334"/>
                    <a:pt x="1216" y="730"/>
                  </a:cubicBezTo>
                  <a:cubicBezTo>
                    <a:pt x="973" y="1793"/>
                    <a:pt x="0" y="6079"/>
                    <a:pt x="1611" y="11854"/>
                  </a:cubicBezTo>
                  <a:cubicBezTo>
                    <a:pt x="3222" y="17599"/>
                    <a:pt x="6688" y="20882"/>
                    <a:pt x="6688" y="20882"/>
                  </a:cubicBezTo>
                  <a:cubicBezTo>
                    <a:pt x="6809" y="20700"/>
                    <a:pt x="6870" y="20365"/>
                    <a:pt x="6870" y="19940"/>
                  </a:cubicBezTo>
                  <a:cubicBezTo>
                    <a:pt x="3739" y="16718"/>
                    <a:pt x="2766" y="14681"/>
                    <a:pt x="1824" y="8420"/>
                  </a:cubicBezTo>
                  <a:cubicBezTo>
                    <a:pt x="1368" y="5441"/>
                    <a:pt x="1855" y="1672"/>
                    <a:pt x="2098"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40"/>
            <p:cNvSpPr/>
            <p:nvPr/>
          </p:nvSpPr>
          <p:spPr>
            <a:xfrm>
              <a:off x="32125475" y="14015375"/>
              <a:ext cx="233550" cy="66450"/>
            </a:xfrm>
            <a:custGeom>
              <a:avLst/>
              <a:gdLst/>
              <a:ahLst/>
              <a:cxnLst/>
              <a:rect l="l" t="t" r="r" b="b"/>
              <a:pathLst>
                <a:path w="9342" h="2658" extrusionOk="0">
                  <a:moveTo>
                    <a:pt x="9140" y="1"/>
                  </a:moveTo>
                  <a:cubicBezTo>
                    <a:pt x="9123" y="1"/>
                    <a:pt x="9106" y="5"/>
                    <a:pt x="9089" y="13"/>
                  </a:cubicBezTo>
                  <a:cubicBezTo>
                    <a:pt x="6232" y="1594"/>
                    <a:pt x="3405" y="1867"/>
                    <a:pt x="214" y="2323"/>
                  </a:cubicBezTo>
                  <a:cubicBezTo>
                    <a:pt x="1" y="2354"/>
                    <a:pt x="31" y="2658"/>
                    <a:pt x="244" y="2658"/>
                  </a:cubicBezTo>
                  <a:cubicBezTo>
                    <a:pt x="2341" y="2536"/>
                    <a:pt x="4530" y="2384"/>
                    <a:pt x="6566" y="1746"/>
                  </a:cubicBezTo>
                  <a:cubicBezTo>
                    <a:pt x="7569" y="1442"/>
                    <a:pt x="8360" y="803"/>
                    <a:pt x="9211" y="226"/>
                  </a:cubicBezTo>
                  <a:cubicBezTo>
                    <a:pt x="9342" y="147"/>
                    <a:pt x="9247" y="1"/>
                    <a:pt x="9140" y="1"/>
                  </a:cubicBezTo>
                  <a:close/>
                </a:path>
              </a:pathLst>
            </a:custGeom>
            <a:solidFill>
              <a:srgbClr val="1C1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3" name="Google Shape;613;p40"/>
          <p:cNvSpPr txBox="1">
            <a:spLocks noGrp="1"/>
          </p:cNvSpPr>
          <p:nvPr>
            <p:ph type="title"/>
          </p:nvPr>
        </p:nvSpPr>
        <p:spPr>
          <a:xfrm>
            <a:off x="3038387" y="1186695"/>
            <a:ext cx="3035700" cy="1840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t>FORMA </a:t>
            </a:r>
            <a:r>
              <a:rPr lang="es-MX" sz="2800" dirty="0"/>
              <a:t>BASICA </a:t>
            </a:r>
            <a:r>
              <a:rPr lang="en" sz="2800" dirty="0"/>
              <a:t>2: MOSTRAR</a:t>
            </a:r>
            <a:endParaRP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Google Shape;552;p41"/>
          <p:cNvSpPr/>
          <p:nvPr/>
        </p:nvSpPr>
        <p:spPr>
          <a:xfrm>
            <a:off x="100" y="4325500"/>
            <a:ext cx="9144000" cy="800400"/>
          </a:xfrm>
          <a:prstGeom prst="rect">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41"/>
          <p:cNvSpPr/>
          <p:nvPr/>
        </p:nvSpPr>
        <p:spPr>
          <a:xfrm>
            <a:off x="100" y="737100"/>
            <a:ext cx="5625900" cy="3420900"/>
          </a:xfrm>
          <a:prstGeom prst="roundRect">
            <a:avLst>
              <a:gd name="adj" fmla="val 16667"/>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41"/>
          <p:cNvSpPr txBox="1">
            <a:spLocks noGrp="1"/>
          </p:cNvSpPr>
          <p:nvPr>
            <p:ph type="title" idx="4294967295"/>
          </p:nvPr>
        </p:nvSpPr>
        <p:spPr>
          <a:xfrm>
            <a:off x="1076300" y="225900"/>
            <a:ext cx="3813300" cy="6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t>Señalar lo esencial mediante sucintos comentarios.  </a:t>
            </a:r>
            <a:endParaRPr sz="2000"/>
          </a:p>
        </p:txBody>
      </p:sp>
      <p:sp>
        <p:nvSpPr>
          <p:cNvPr id="555" name="Google Shape;555;p41">
            <a:hlinkClick r:id="" action="ppaction://noaction"/>
          </p:cNvPr>
          <p:cNvSpPr/>
          <p:nvPr/>
        </p:nvSpPr>
        <p:spPr>
          <a:xfrm>
            <a:off x="452300" y="280950"/>
            <a:ext cx="525000" cy="500100"/>
          </a:xfrm>
          <a:prstGeom prst="roundRect">
            <a:avLst>
              <a:gd name="adj" fmla="val 30219"/>
            </a:avLst>
          </a:prstGeom>
          <a:solidFill>
            <a:schemeClr val="accen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2500" b="1">
                <a:latin typeface="Lato"/>
                <a:ea typeface="Lato"/>
                <a:cs typeface="Lato"/>
                <a:sym typeface="Lato"/>
              </a:rPr>
              <a:t>1</a:t>
            </a:r>
            <a:endParaRPr sz="2500" b="1">
              <a:latin typeface="Lato"/>
              <a:ea typeface="Lato"/>
              <a:cs typeface="Lato"/>
              <a:sym typeface="Lato"/>
            </a:endParaRPr>
          </a:p>
        </p:txBody>
      </p:sp>
      <p:sp>
        <p:nvSpPr>
          <p:cNvPr id="556" name="Google Shape;556;p41">
            <a:hlinkClick r:id="" action="ppaction://noaction"/>
          </p:cNvPr>
          <p:cNvSpPr/>
          <p:nvPr/>
        </p:nvSpPr>
        <p:spPr>
          <a:xfrm>
            <a:off x="435425" y="1041975"/>
            <a:ext cx="525000" cy="500100"/>
          </a:xfrm>
          <a:prstGeom prst="roundRect">
            <a:avLst>
              <a:gd name="adj" fmla="val 30219"/>
            </a:avLst>
          </a:prstGeom>
          <a:solidFill>
            <a:schemeClr val="dk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2500" b="1">
                <a:latin typeface="Lato"/>
                <a:ea typeface="Lato"/>
                <a:cs typeface="Lato"/>
                <a:sym typeface="Lato"/>
              </a:rPr>
              <a:t>2</a:t>
            </a:r>
            <a:endParaRPr sz="2500" b="1">
              <a:latin typeface="Lato"/>
              <a:ea typeface="Lato"/>
              <a:cs typeface="Lato"/>
              <a:sym typeface="Lato"/>
            </a:endParaRPr>
          </a:p>
        </p:txBody>
      </p:sp>
      <p:sp>
        <p:nvSpPr>
          <p:cNvPr id="557" name="Google Shape;557;p41"/>
          <p:cNvSpPr/>
          <p:nvPr/>
        </p:nvSpPr>
        <p:spPr>
          <a:xfrm>
            <a:off x="452288" y="1803000"/>
            <a:ext cx="525000" cy="500100"/>
          </a:xfrm>
          <a:prstGeom prst="roundRect">
            <a:avLst>
              <a:gd name="adj" fmla="val 30219"/>
            </a:avLst>
          </a:prstGeom>
          <a:solidFill>
            <a:schemeClr val="accen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2500" b="1">
                <a:latin typeface="Lato"/>
                <a:ea typeface="Lato"/>
                <a:cs typeface="Lato"/>
                <a:sym typeface="Lato"/>
              </a:rPr>
              <a:t>3</a:t>
            </a:r>
            <a:endParaRPr sz="2500" b="1">
              <a:latin typeface="Lato"/>
              <a:ea typeface="Lato"/>
              <a:cs typeface="Lato"/>
              <a:sym typeface="Lato"/>
            </a:endParaRPr>
          </a:p>
        </p:txBody>
      </p:sp>
      <p:sp>
        <p:nvSpPr>
          <p:cNvPr id="558" name="Google Shape;558;p41"/>
          <p:cNvSpPr txBox="1"/>
          <p:nvPr/>
        </p:nvSpPr>
        <p:spPr>
          <a:xfrm>
            <a:off x="1076300" y="942800"/>
            <a:ext cx="3813300" cy="800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b="1">
                <a:latin typeface="Patrick Hand"/>
                <a:ea typeface="Patrick Hand"/>
                <a:cs typeface="Patrick Hand"/>
                <a:sym typeface="Patrick Hand"/>
              </a:rPr>
              <a:t>Dividir en partes las totalidades complejas y denominarlas</a:t>
            </a:r>
            <a:endParaRPr sz="2000" b="1">
              <a:latin typeface="Patrick Hand"/>
              <a:ea typeface="Patrick Hand"/>
              <a:cs typeface="Patrick Hand"/>
              <a:sym typeface="Patrick Hand"/>
            </a:endParaRPr>
          </a:p>
        </p:txBody>
      </p:sp>
      <p:sp>
        <p:nvSpPr>
          <p:cNvPr id="559" name="Google Shape;559;p41"/>
          <p:cNvSpPr txBox="1"/>
          <p:nvPr/>
        </p:nvSpPr>
        <p:spPr>
          <a:xfrm>
            <a:off x="1076300" y="1669125"/>
            <a:ext cx="4295700" cy="800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b="1">
                <a:latin typeface="Patrick Hand"/>
                <a:ea typeface="Patrick Hand"/>
                <a:cs typeface="Patrick Hand"/>
                <a:sym typeface="Patrick Hand"/>
              </a:rPr>
              <a:t>Que el alumno aprenda de memoria la secuencia de palabras clave </a:t>
            </a:r>
            <a:endParaRPr sz="2000" b="1">
              <a:latin typeface="Patrick Hand"/>
              <a:ea typeface="Patrick Hand"/>
              <a:cs typeface="Patrick Hand"/>
              <a:sym typeface="Patrick Hand"/>
            </a:endParaRPr>
          </a:p>
        </p:txBody>
      </p:sp>
      <p:sp>
        <p:nvSpPr>
          <p:cNvPr id="560" name="Google Shape;560;p41">
            <a:hlinkClick r:id="" action="ppaction://noaction"/>
          </p:cNvPr>
          <p:cNvSpPr/>
          <p:nvPr/>
        </p:nvSpPr>
        <p:spPr>
          <a:xfrm>
            <a:off x="452288" y="2621350"/>
            <a:ext cx="525000" cy="500100"/>
          </a:xfrm>
          <a:prstGeom prst="roundRect">
            <a:avLst>
              <a:gd name="adj" fmla="val 30219"/>
            </a:avLst>
          </a:prstGeom>
          <a:solidFill>
            <a:schemeClr val="dk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2500" b="1">
                <a:latin typeface="Lato"/>
                <a:ea typeface="Lato"/>
                <a:cs typeface="Lato"/>
                <a:sym typeface="Lato"/>
              </a:rPr>
              <a:t>4</a:t>
            </a:r>
            <a:endParaRPr sz="2500" b="1">
              <a:latin typeface="Lato"/>
              <a:ea typeface="Lato"/>
              <a:cs typeface="Lato"/>
              <a:sym typeface="Lato"/>
            </a:endParaRPr>
          </a:p>
        </p:txBody>
      </p:sp>
      <p:sp>
        <p:nvSpPr>
          <p:cNvPr id="561" name="Google Shape;561;p41">
            <a:hlinkClick r:id="" action="ppaction://noaction"/>
          </p:cNvPr>
          <p:cNvSpPr/>
          <p:nvPr/>
        </p:nvSpPr>
        <p:spPr>
          <a:xfrm>
            <a:off x="435413" y="3473425"/>
            <a:ext cx="525000" cy="500100"/>
          </a:xfrm>
          <a:prstGeom prst="roundRect">
            <a:avLst>
              <a:gd name="adj" fmla="val 30219"/>
            </a:avLst>
          </a:prstGeom>
          <a:solidFill>
            <a:schemeClr val="accen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2500" b="1">
                <a:latin typeface="Lato"/>
                <a:ea typeface="Lato"/>
                <a:cs typeface="Lato"/>
                <a:sym typeface="Lato"/>
              </a:rPr>
              <a:t>5</a:t>
            </a:r>
            <a:endParaRPr sz="2500" b="1">
              <a:latin typeface="Lato"/>
              <a:ea typeface="Lato"/>
              <a:cs typeface="Lato"/>
              <a:sym typeface="Lato"/>
            </a:endParaRPr>
          </a:p>
        </p:txBody>
      </p:sp>
      <p:sp>
        <p:nvSpPr>
          <p:cNvPr id="562" name="Google Shape;562;p41"/>
          <p:cNvSpPr txBox="1"/>
          <p:nvPr/>
        </p:nvSpPr>
        <p:spPr>
          <a:xfrm>
            <a:off x="1076300" y="2396850"/>
            <a:ext cx="4295700" cy="800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b="1">
                <a:latin typeface="Patrick Hand"/>
                <a:ea typeface="Patrick Hand"/>
                <a:cs typeface="Patrick Hand"/>
                <a:sym typeface="Patrick Hand"/>
              </a:rPr>
              <a:t>Hacer que el alumno vuelva a representarse lo que ha visto</a:t>
            </a:r>
            <a:endParaRPr sz="2000" b="1">
              <a:latin typeface="Patrick Hand"/>
              <a:ea typeface="Patrick Hand"/>
              <a:cs typeface="Patrick Hand"/>
              <a:sym typeface="Patrick Hand"/>
            </a:endParaRPr>
          </a:p>
        </p:txBody>
      </p:sp>
      <p:sp>
        <p:nvSpPr>
          <p:cNvPr id="563" name="Google Shape;563;p41"/>
          <p:cNvSpPr txBox="1"/>
          <p:nvPr/>
        </p:nvSpPr>
        <p:spPr>
          <a:xfrm>
            <a:off x="1076300" y="3135650"/>
            <a:ext cx="4206900" cy="800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b="1">
                <a:latin typeface="Patrick Hand"/>
                <a:ea typeface="Patrick Hand"/>
                <a:cs typeface="Patrick Hand"/>
                <a:sym typeface="Patrick Hand"/>
              </a:rPr>
              <a:t>Recomendar al alumno que vaya diciéndose a sí mismo aquello que ha de ir haciendo </a:t>
            </a:r>
            <a:endParaRPr sz="2000" b="1">
              <a:latin typeface="Patrick Hand"/>
              <a:ea typeface="Patrick Hand"/>
              <a:cs typeface="Patrick Hand"/>
              <a:sym typeface="Patrick Hand"/>
            </a:endParaRPr>
          </a:p>
        </p:txBody>
      </p:sp>
      <p:sp>
        <p:nvSpPr>
          <p:cNvPr id="564" name="Google Shape;564;p41"/>
          <p:cNvSpPr/>
          <p:nvPr/>
        </p:nvSpPr>
        <p:spPr>
          <a:xfrm>
            <a:off x="5626000" y="392800"/>
            <a:ext cx="3518100" cy="39327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5" name="Google Shape;565;p41"/>
          <p:cNvGrpSpPr/>
          <p:nvPr/>
        </p:nvGrpSpPr>
        <p:grpSpPr>
          <a:xfrm>
            <a:off x="5721254" y="942801"/>
            <a:ext cx="3327585" cy="3421003"/>
            <a:chOff x="4559636" y="717339"/>
            <a:chExt cx="4151178" cy="4066813"/>
          </a:xfrm>
        </p:grpSpPr>
        <p:sp>
          <p:nvSpPr>
            <p:cNvPr id="566" name="Google Shape;566;p41"/>
            <p:cNvSpPr/>
            <p:nvPr/>
          </p:nvSpPr>
          <p:spPr>
            <a:xfrm flipH="1">
              <a:off x="6016542" y="717339"/>
              <a:ext cx="2694273" cy="3983228"/>
            </a:xfrm>
            <a:custGeom>
              <a:avLst/>
              <a:gdLst/>
              <a:ahLst/>
              <a:cxnLst/>
              <a:rect l="l" t="t" r="r" b="b"/>
              <a:pathLst>
                <a:path w="39964" h="59083" extrusionOk="0">
                  <a:moveTo>
                    <a:pt x="24766" y="0"/>
                  </a:moveTo>
                  <a:cubicBezTo>
                    <a:pt x="24741" y="0"/>
                    <a:pt x="24716" y="0"/>
                    <a:pt x="24691" y="0"/>
                  </a:cubicBezTo>
                  <a:cubicBezTo>
                    <a:pt x="22227" y="17"/>
                    <a:pt x="19851" y="902"/>
                    <a:pt x="17591" y="1885"/>
                  </a:cubicBezTo>
                  <a:cubicBezTo>
                    <a:pt x="15966" y="2591"/>
                    <a:pt x="14365" y="3355"/>
                    <a:pt x="12795" y="4175"/>
                  </a:cubicBezTo>
                  <a:cubicBezTo>
                    <a:pt x="10811" y="5213"/>
                    <a:pt x="8832" y="6370"/>
                    <a:pt x="7367" y="8066"/>
                  </a:cubicBezTo>
                  <a:cubicBezTo>
                    <a:pt x="4397" y="11511"/>
                    <a:pt x="4114" y="16723"/>
                    <a:pt x="5797" y="20949"/>
                  </a:cubicBezTo>
                  <a:cubicBezTo>
                    <a:pt x="6179" y="21908"/>
                    <a:pt x="6664" y="22902"/>
                    <a:pt x="6510" y="23926"/>
                  </a:cubicBezTo>
                  <a:cubicBezTo>
                    <a:pt x="6203" y="26005"/>
                    <a:pt x="3677" y="26790"/>
                    <a:pt x="2155" y="28241"/>
                  </a:cubicBezTo>
                  <a:cubicBezTo>
                    <a:pt x="369" y="29941"/>
                    <a:pt x="0" y="32767"/>
                    <a:pt x="748" y="35119"/>
                  </a:cubicBezTo>
                  <a:cubicBezTo>
                    <a:pt x="1492" y="37471"/>
                    <a:pt x="3179" y="39410"/>
                    <a:pt x="5032" y="41038"/>
                  </a:cubicBezTo>
                  <a:cubicBezTo>
                    <a:pt x="5469" y="41424"/>
                    <a:pt x="5927" y="41807"/>
                    <a:pt x="6231" y="42302"/>
                  </a:cubicBezTo>
                  <a:cubicBezTo>
                    <a:pt x="6862" y="43340"/>
                    <a:pt x="6708" y="44646"/>
                    <a:pt x="6776" y="45859"/>
                  </a:cubicBezTo>
                  <a:cubicBezTo>
                    <a:pt x="6916" y="48327"/>
                    <a:pt x="8067" y="50652"/>
                    <a:pt x="9603" y="52590"/>
                  </a:cubicBezTo>
                  <a:cubicBezTo>
                    <a:pt x="11136" y="54529"/>
                    <a:pt x="13812" y="57496"/>
                    <a:pt x="15706" y="59083"/>
                  </a:cubicBezTo>
                  <a:lnTo>
                    <a:pt x="29965" y="58834"/>
                  </a:lnTo>
                  <a:cubicBezTo>
                    <a:pt x="32194" y="57748"/>
                    <a:pt x="32085" y="54945"/>
                    <a:pt x="33788" y="53140"/>
                  </a:cubicBezTo>
                  <a:cubicBezTo>
                    <a:pt x="35297" y="51536"/>
                    <a:pt x="37527" y="50614"/>
                    <a:pt x="38656" y="48722"/>
                  </a:cubicBezTo>
                  <a:cubicBezTo>
                    <a:pt x="39554" y="47221"/>
                    <a:pt x="39953" y="45204"/>
                    <a:pt x="39957" y="43455"/>
                  </a:cubicBezTo>
                  <a:cubicBezTo>
                    <a:pt x="39964" y="40748"/>
                    <a:pt x="39537" y="38051"/>
                    <a:pt x="38086" y="35761"/>
                  </a:cubicBezTo>
                  <a:cubicBezTo>
                    <a:pt x="37492" y="34826"/>
                    <a:pt x="36676" y="34003"/>
                    <a:pt x="36325" y="32951"/>
                  </a:cubicBezTo>
                  <a:cubicBezTo>
                    <a:pt x="35877" y="31604"/>
                    <a:pt x="36273" y="30139"/>
                    <a:pt x="36629" y="28763"/>
                  </a:cubicBezTo>
                  <a:cubicBezTo>
                    <a:pt x="38022" y="23394"/>
                    <a:pt x="38803" y="17853"/>
                    <a:pt x="38745" y="12306"/>
                  </a:cubicBezTo>
                  <a:cubicBezTo>
                    <a:pt x="38715" y="9548"/>
                    <a:pt x="38400" y="6588"/>
                    <a:pt x="36615" y="4486"/>
                  </a:cubicBezTo>
                  <a:cubicBezTo>
                    <a:pt x="35075" y="2673"/>
                    <a:pt x="32713" y="1816"/>
                    <a:pt x="30443" y="1110"/>
                  </a:cubicBezTo>
                  <a:cubicBezTo>
                    <a:pt x="28596" y="533"/>
                    <a:pt x="26703" y="0"/>
                    <a:pt x="24766" y="0"/>
                  </a:cubicBezTo>
                  <a:close/>
                </a:path>
              </a:pathLst>
            </a:custGeom>
            <a:solidFill>
              <a:srgbClr val="A896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41"/>
            <p:cNvSpPr/>
            <p:nvPr/>
          </p:nvSpPr>
          <p:spPr>
            <a:xfrm flipH="1">
              <a:off x="6043441" y="746531"/>
              <a:ext cx="2611417" cy="3898821"/>
            </a:xfrm>
            <a:custGeom>
              <a:avLst/>
              <a:gdLst/>
              <a:ahLst/>
              <a:cxnLst/>
              <a:rect l="l" t="t" r="r" b="b"/>
              <a:pathLst>
                <a:path w="38735" h="57831" extrusionOk="0">
                  <a:moveTo>
                    <a:pt x="24090" y="1"/>
                  </a:moveTo>
                  <a:cubicBezTo>
                    <a:pt x="21731" y="18"/>
                    <a:pt x="19403" y="891"/>
                    <a:pt x="17232" y="1837"/>
                  </a:cubicBezTo>
                  <a:cubicBezTo>
                    <a:pt x="15631" y="2533"/>
                    <a:pt x="14030" y="3298"/>
                    <a:pt x="12480" y="4107"/>
                  </a:cubicBezTo>
                  <a:cubicBezTo>
                    <a:pt x="10279" y="5254"/>
                    <a:pt x="8548" y="6330"/>
                    <a:pt x="7237" y="7852"/>
                  </a:cubicBezTo>
                  <a:cubicBezTo>
                    <a:pt x="5909" y="9388"/>
                    <a:pt x="5086" y="11395"/>
                    <a:pt x="4854" y="13655"/>
                  </a:cubicBezTo>
                  <a:cubicBezTo>
                    <a:pt x="4636" y="15775"/>
                    <a:pt x="4963" y="18062"/>
                    <a:pt x="5773" y="20093"/>
                  </a:cubicBezTo>
                  <a:cubicBezTo>
                    <a:pt x="5817" y="20206"/>
                    <a:pt x="5864" y="20319"/>
                    <a:pt x="5909" y="20434"/>
                  </a:cubicBezTo>
                  <a:cubicBezTo>
                    <a:pt x="6271" y="21319"/>
                    <a:pt x="6680" y="22323"/>
                    <a:pt x="6523" y="23394"/>
                  </a:cubicBezTo>
                  <a:cubicBezTo>
                    <a:pt x="6274" y="25070"/>
                    <a:pt x="4909" y="25981"/>
                    <a:pt x="3588" y="26865"/>
                  </a:cubicBezTo>
                  <a:cubicBezTo>
                    <a:pt x="2997" y="27262"/>
                    <a:pt x="2437" y="27634"/>
                    <a:pt x="1980" y="28067"/>
                  </a:cubicBezTo>
                  <a:cubicBezTo>
                    <a:pt x="502" y="29481"/>
                    <a:pt x="0" y="31986"/>
                    <a:pt x="737" y="34308"/>
                  </a:cubicBezTo>
                  <a:cubicBezTo>
                    <a:pt x="1338" y="36205"/>
                    <a:pt x="2680" y="38048"/>
                    <a:pt x="4837" y="39947"/>
                  </a:cubicBezTo>
                  <a:lnTo>
                    <a:pt x="4939" y="40035"/>
                  </a:lnTo>
                  <a:cubicBezTo>
                    <a:pt x="5376" y="40418"/>
                    <a:pt x="5827" y="40813"/>
                    <a:pt x="6159" y="41357"/>
                  </a:cubicBezTo>
                  <a:cubicBezTo>
                    <a:pt x="6739" y="42309"/>
                    <a:pt x="6756" y="43378"/>
                    <a:pt x="6773" y="44412"/>
                  </a:cubicBezTo>
                  <a:cubicBezTo>
                    <a:pt x="6776" y="44685"/>
                    <a:pt x="6783" y="44944"/>
                    <a:pt x="6797" y="45201"/>
                  </a:cubicBezTo>
                  <a:cubicBezTo>
                    <a:pt x="6947" y="47853"/>
                    <a:pt x="8343" y="50133"/>
                    <a:pt x="9486" y="51580"/>
                  </a:cubicBezTo>
                  <a:cubicBezTo>
                    <a:pt x="10985" y="53475"/>
                    <a:pt x="13501" y="56261"/>
                    <a:pt x="15327" y="57831"/>
                  </a:cubicBezTo>
                  <a:lnTo>
                    <a:pt x="29204" y="57588"/>
                  </a:lnTo>
                  <a:cubicBezTo>
                    <a:pt x="30197" y="57046"/>
                    <a:pt x="30620" y="56042"/>
                    <a:pt x="31108" y="54884"/>
                  </a:cubicBezTo>
                  <a:cubicBezTo>
                    <a:pt x="31515" y="53922"/>
                    <a:pt x="31934" y="52932"/>
                    <a:pt x="32727" y="52089"/>
                  </a:cubicBezTo>
                  <a:cubicBezTo>
                    <a:pt x="33379" y="51396"/>
                    <a:pt x="34140" y="50833"/>
                    <a:pt x="34880" y="50290"/>
                  </a:cubicBezTo>
                  <a:cubicBezTo>
                    <a:pt x="35922" y="49522"/>
                    <a:pt x="36905" y="48795"/>
                    <a:pt x="37516" y="47777"/>
                  </a:cubicBezTo>
                  <a:cubicBezTo>
                    <a:pt x="38270" y="46515"/>
                    <a:pt x="38724" y="44668"/>
                    <a:pt x="38728" y="42831"/>
                  </a:cubicBezTo>
                  <a:cubicBezTo>
                    <a:pt x="38734" y="39776"/>
                    <a:pt x="38154" y="37369"/>
                    <a:pt x="36952" y="35475"/>
                  </a:cubicBezTo>
                  <a:cubicBezTo>
                    <a:pt x="36771" y="35188"/>
                    <a:pt x="36566" y="34911"/>
                    <a:pt x="36352" y="34618"/>
                  </a:cubicBezTo>
                  <a:cubicBezTo>
                    <a:pt x="35881" y="33987"/>
                    <a:pt x="35396" y="33328"/>
                    <a:pt x="35126" y="32526"/>
                  </a:cubicBezTo>
                  <a:cubicBezTo>
                    <a:pt x="34631" y="31027"/>
                    <a:pt x="35038" y="29454"/>
                    <a:pt x="35399" y="28064"/>
                  </a:cubicBezTo>
                  <a:lnTo>
                    <a:pt x="35419" y="27985"/>
                  </a:lnTo>
                  <a:cubicBezTo>
                    <a:pt x="36864" y="22411"/>
                    <a:pt x="37570" y="16929"/>
                    <a:pt x="37512" y="11688"/>
                  </a:cubicBezTo>
                  <a:cubicBezTo>
                    <a:pt x="37485" y="9142"/>
                    <a:pt x="37229" y="6268"/>
                    <a:pt x="35533" y="4268"/>
                  </a:cubicBezTo>
                  <a:cubicBezTo>
                    <a:pt x="34091" y="2571"/>
                    <a:pt x="31838" y="1762"/>
                    <a:pt x="29651" y="1083"/>
                  </a:cubicBezTo>
                  <a:cubicBezTo>
                    <a:pt x="27896" y="537"/>
                    <a:pt x="26029" y="1"/>
                    <a:pt x="24155" y="1"/>
                  </a:cubicBezTo>
                  <a:close/>
                </a:path>
              </a:pathLst>
            </a:custGeom>
            <a:solidFill>
              <a:srgbClr val="F4E9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41"/>
            <p:cNvSpPr/>
            <p:nvPr/>
          </p:nvSpPr>
          <p:spPr>
            <a:xfrm flipH="1">
              <a:off x="4559636" y="4611169"/>
              <a:ext cx="4062473" cy="172983"/>
            </a:xfrm>
            <a:custGeom>
              <a:avLst/>
              <a:gdLst/>
              <a:ahLst/>
              <a:cxnLst/>
              <a:rect l="l" t="t" r="r" b="b"/>
              <a:pathLst>
                <a:path w="73786" h="3142" extrusionOk="0">
                  <a:moveTo>
                    <a:pt x="36891" y="1"/>
                  </a:moveTo>
                  <a:cubicBezTo>
                    <a:pt x="16515" y="1"/>
                    <a:pt x="0" y="704"/>
                    <a:pt x="0" y="1570"/>
                  </a:cubicBezTo>
                  <a:cubicBezTo>
                    <a:pt x="0" y="2438"/>
                    <a:pt x="16515" y="3141"/>
                    <a:pt x="36891" y="3141"/>
                  </a:cubicBezTo>
                  <a:cubicBezTo>
                    <a:pt x="57267" y="3141"/>
                    <a:pt x="73786" y="2438"/>
                    <a:pt x="73786" y="1570"/>
                  </a:cubicBezTo>
                  <a:cubicBezTo>
                    <a:pt x="73786" y="704"/>
                    <a:pt x="57267" y="1"/>
                    <a:pt x="36891" y="1"/>
                  </a:cubicBezTo>
                  <a:close/>
                </a:path>
              </a:pathLst>
            </a:custGeom>
            <a:solidFill>
              <a:srgbClr val="FCDB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9" name="Google Shape;569;p41"/>
            <p:cNvGrpSpPr/>
            <p:nvPr/>
          </p:nvGrpSpPr>
          <p:grpSpPr>
            <a:xfrm>
              <a:off x="6848238" y="1414670"/>
              <a:ext cx="1804167" cy="3285908"/>
              <a:chOff x="6257575" y="810650"/>
              <a:chExt cx="2253237" cy="4103794"/>
            </a:xfrm>
          </p:grpSpPr>
          <p:sp>
            <p:nvSpPr>
              <p:cNvPr id="570" name="Google Shape;570;p41"/>
              <p:cNvSpPr/>
              <p:nvPr/>
            </p:nvSpPr>
            <p:spPr>
              <a:xfrm flipH="1">
                <a:off x="6983264" y="4357505"/>
                <a:ext cx="371544" cy="261628"/>
              </a:xfrm>
              <a:custGeom>
                <a:avLst/>
                <a:gdLst/>
                <a:ahLst/>
                <a:cxnLst/>
                <a:rect l="l" t="t" r="r" b="b"/>
                <a:pathLst>
                  <a:path w="5858" h="4125" extrusionOk="0">
                    <a:moveTo>
                      <a:pt x="5857" y="1"/>
                    </a:moveTo>
                    <a:lnTo>
                      <a:pt x="150" y="311"/>
                    </a:lnTo>
                    <a:cubicBezTo>
                      <a:pt x="150" y="311"/>
                      <a:pt x="0" y="4125"/>
                      <a:pt x="36" y="4125"/>
                    </a:cubicBezTo>
                    <a:cubicBezTo>
                      <a:pt x="36" y="4125"/>
                      <a:pt x="36" y="4125"/>
                      <a:pt x="37" y="4125"/>
                    </a:cubicBezTo>
                    <a:cubicBezTo>
                      <a:pt x="74" y="4114"/>
                      <a:pt x="4519" y="3708"/>
                      <a:pt x="4519" y="3708"/>
                    </a:cubicBezTo>
                    <a:cubicBezTo>
                      <a:pt x="4556" y="3629"/>
                      <a:pt x="5857" y="1"/>
                      <a:pt x="5857"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41"/>
              <p:cNvSpPr/>
              <p:nvPr/>
            </p:nvSpPr>
            <p:spPr>
              <a:xfrm flipH="1">
                <a:off x="6923963" y="4592689"/>
                <a:ext cx="498901" cy="321755"/>
              </a:xfrm>
              <a:custGeom>
                <a:avLst/>
                <a:gdLst/>
                <a:ahLst/>
                <a:cxnLst/>
                <a:rect l="l" t="t" r="r" b="b"/>
                <a:pathLst>
                  <a:path w="7866" h="5073" extrusionOk="0">
                    <a:moveTo>
                      <a:pt x="5311" y="1"/>
                    </a:moveTo>
                    <a:cubicBezTo>
                      <a:pt x="3741" y="1"/>
                      <a:pt x="1059" y="299"/>
                      <a:pt x="864" y="522"/>
                    </a:cubicBezTo>
                    <a:cubicBezTo>
                      <a:pt x="864" y="522"/>
                      <a:pt x="0" y="5073"/>
                      <a:pt x="1110" y="5073"/>
                    </a:cubicBezTo>
                    <a:lnTo>
                      <a:pt x="7466" y="5073"/>
                    </a:lnTo>
                    <a:cubicBezTo>
                      <a:pt x="7865" y="5073"/>
                      <a:pt x="6513" y="3669"/>
                      <a:pt x="5080" y="3546"/>
                    </a:cubicBezTo>
                    <a:cubicBezTo>
                      <a:pt x="5080" y="3546"/>
                      <a:pt x="6316" y="679"/>
                      <a:pt x="6431" y="201"/>
                    </a:cubicBezTo>
                    <a:cubicBezTo>
                      <a:pt x="6468" y="57"/>
                      <a:pt x="5995" y="1"/>
                      <a:pt x="5311" y="1"/>
                    </a:cubicBezTo>
                    <a:close/>
                  </a:path>
                </a:pathLst>
              </a:custGeom>
              <a:solidFill>
                <a:srgbClr val="5A4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41"/>
              <p:cNvSpPr/>
              <p:nvPr/>
            </p:nvSpPr>
            <p:spPr>
              <a:xfrm flipH="1">
                <a:off x="7247239" y="4605184"/>
                <a:ext cx="127357" cy="309260"/>
              </a:xfrm>
              <a:custGeom>
                <a:avLst/>
                <a:gdLst/>
                <a:ahLst/>
                <a:cxnLst/>
                <a:rect l="l" t="t" r="r" b="b"/>
                <a:pathLst>
                  <a:path w="2008" h="4876" extrusionOk="0">
                    <a:moveTo>
                      <a:pt x="1629" y="1"/>
                    </a:moveTo>
                    <a:lnTo>
                      <a:pt x="1629" y="1"/>
                    </a:lnTo>
                    <a:cubicBezTo>
                      <a:pt x="824" y="100"/>
                      <a:pt x="195" y="220"/>
                      <a:pt x="103" y="325"/>
                    </a:cubicBezTo>
                    <a:cubicBezTo>
                      <a:pt x="103" y="325"/>
                      <a:pt x="58" y="571"/>
                      <a:pt x="0" y="946"/>
                    </a:cubicBezTo>
                    <a:cubicBezTo>
                      <a:pt x="158" y="1974"/>
                      <a:pt x="397" y="3974"/>
                      <a:pt x="0" y="4650"/>
                    </a:cubicBezTo>
                    <a:cubicBezTo>
                      <a:pt x="82" y="4794"/>
                      <a:pt x="199" y="4876"/>
                      <a:pt x="349" y="4876"/>
                    </a:cubicBezTo>
                    <a:lnTo>
                      <a:pt x="1933" y="4876"/>
                    </a:lnTo>
                    <a:cubicBezTo>
                      <a:pt x="2008" y="4876"/>
                      <a:pt x="988" y="4275"/>
                      <a:pt x="885" y="3616"/>
                    </a:cubicBezTo>
                    <a:cubicBezTo>
                      <a:pt x="799" y="3059"/>
                      <a:pt x="1434" y="704"/>
                      <a:pt x="1629" y="1"/>
                    </a:cubicBezTo>
                    <a:close/>
                  </a:path>
                </a:pathLst>
              </a:custGeom>
              <a:solidFill>
                <a:srgbClr val="000000">
                  <a:alpha val="30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41"/>
              <p:cNvSpPr/>
              <p:nvPr/>
            </p:nvSpPr>
            <p:spPr>
              <a:xfrm flipH="1">
                <a:off x="7015957" y="4816488"/>
                <a:ext cx="235941" cy="33806"/>
              </a:xfrm>
              <a:custGeom>
                <a:avLst/>
                <a:gdLst/>
                <a:ahLst/>
                <a:cxnLst/>
                <a:rect l="l" t="t" r="r" b="b"/>
                <a:pathLst>
                  <a:path w="3720" h="533" extrusionOk="0">
                    <a:moveTo>
                      <a:pt x="2402" y="0"/>
                    </a:moveTo>
                    <a:cubicBezTo>
                      <a:pt x="2402" y="0"/>
                      <a:pt x="1021" y="149"/>
                      <a:pt x="342" y="408"/>
                    </a:cubicBezTo>
                    <a:lnTo>
                      <a:pt x="342" y="408"/>
                    </a:lnTo>
                    <a:cubicBezTo>
                      <a:pt x="588" y="386"/>
                      <a:pt x="1465" y="314"/>
                      <a:pt x="2308" y="314"/>
                    </a:cubicBezTo>
                    <a:cubicBezTo>
                      <a:pt x="2853" y="314"/>
                      <a:pt x="3384" y="345"/>
                      <a:pt x="3720" y="438"/>
                    </a:cubicBezTo>
                    <a:cubicBezTo>
                      <a:pt x="3720" y="438"/>
                      <a:pt x="3153" y="79"/>
                      <a:pt x="2402" y="0"/>
                    </a:cubicBezTo>
                    <a:close/>
                    <a:moveTo>
                      <a:pt x="342" y="408"/>
                    </a:moveTo>
                    <a:lnTo>
                      <a:pt x="342" y="408"/>
                    </a:lnTo>
                    <a:cubicBezTo>
                      <a:pt x="299" y="412"/>
                      <a:pt x="275" y="414"/>
                      <a:pt x="275" y="414"/>
                    </a:cubicBezTo>
                    <a:cubicBezTo>
                      <a:pt x="275" y="414"/>
                      <a:pt x="0" y="532"/>
                      <a:pt x="16" y="532"/>
                    </a:cubicBezTo>
                    <a:cubicBezTo>
                      <a:pt x="23" y="532"/>
                      <a:pt x="103" y="503"/>
                      <a:pt x="326" y="414"/>
                    </a:cubicBezTo>
                    <a:cubicBezTo>
                      <a:pt x="332" y="412"/>
                      <a:pt x="337" y="410"/>
                      <a:pt x="342" y="40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41"/>
              <p:cNvSpPr/>
              <p:nvPr/>
            </p:nvSpPr>
            <p:spPr>
              <a:xfrm flipH="1">
                <a:off x="7394455" y="4357505"/>
                <a:ext cx="371607" cy="261628"/>
              </a:xfrm>
              <a:custGeom>
                <a:avLst/>
                <a:gdLst/>
                <a:ahLst/>
                <a:cxnLst/>
                <a:rect l="l" t="t" r="r" b="b"/>
                <a:pathLst>
                  <a:path w="5859" h="4125" extrusionOk="0">
                    <a:moveTo>
                      <a:pt x="1" y="1"/>
                    </a:moveTo>
                    <a:cubicBezTo>
                      <a:pt x="1" y="1"/>
                      <a:pt x="1302" y="3629"/>
                      <a:pt x="1339" y="3708"/>
                    </a:cubicBezTo>
                    <a:cubicBezTo>
                      <a:pt x="1339" y="3708"/>
                      <a:pt x="5787" y="4114"/>
                      <a:pt x="5824" y="4125"/>
                    </a:cubicBezTo>
                    <a:cubicBezTo>
                      <a:pt x="5824" y="4125"/>
                      <a:pt x="5824" y="4125"/>
                      <a:pt x="5824" y="4125"/>
                    </a:cubicBezTo>
                    <a:cubicBezTo>
                      <a:pt x="5858" y="4125"/>
                      <a:pt x="5709" y="311"/>
                      <a:pt x="5709" y="311"/>
                    </a:cubicBezTo>
                    <a:lnTo>
                      <a:pt x="1" y="1"/>
                    </a:ln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41"/>
              <p:cNvSpPr/>
              <p:nvPr/>
            </p:nvSpPr>
            <p:spPr>
              <a:xfrm flipH="1">
                <a:off x="7326465" y="4592689"/>
                <a:ext cx="498901" cy="321755"/>
              </a:xfrm>
              <a:custGeom>
                <a:avLst/>
                <a:gdLst/>
                <a:ahLst/>
                <a:cxnLst/>
                <a:rect l="l" t="t" r="r" b="b"/>
                <a:pathLst>
                  <a:path w="7866" h="5073" extrusionOk="0">
                    <a:moveTo>
                      <a:pt x="2555" y="1"/>
                    </a:moveTo>
                    <a:cubicBezTo>
                      <a:pt x="1871" y="1"/>
                      <a:pt x="1398" y="57"/>
                      <a:pt x="1434" y="201"/>
                    </a:cubicBezTo>
                    <a:cubicBezTo>
                      <a:pt x="1554" y="679"/>
                      <a:pt x="2786" y="3546"/>
                      <a:pt x="2786" y="3546"/>
                    </a:cubicBezTo>
                    <a:cubicBezTo>
                      <a:pt x="1356" y="3669"/>
                      <a:pt x="0" y="5073"/>
                      <a:pt x="400" y="5073"/>
                    </a:cubicBezTo>
                    <a:lnTo>
                      <a:pt x="6759" y="5073"/>
                    </a:lnTo>
                    <a:cubicBezTo>
                      <a:pt x="7865" y="5073"/>
                      <a:pt x="7002" y="522"/>
                      <a:pt x="7002" y="522"/>
                    </a:cubicBezTo>
                    <a:cubicBezTo>
                      <a:pt x="6809" y="299"/>
                      <a:pt x="4126" y="1"/>
                      <a:pt x="2555" y="1"/>
                    </a:cubicBezTo>
                    <a:close/>
                  </a:path>
                </a:pathLst>
              </a:custGeom>
              <a:solidFill>
                <a:srgbClr val="5A4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41"/>
              <p:cNvSpPr/>
              <p:nvPr/>
            </p:nvSpPr>
            <p:spPr>
              <a:xfrm flipH="1">
                <a:off x="7562913" y="4592626"/>
                <a:ext cx="241713" cy="321818"/>
              </a:xfrm>
              <a:custGeom>
                <a:avLst/>
                <a:gdLst/>
                <a:ahLst/>
                <a:cxnLst/>
                <a:rect l="l" t="t" r="r" b="b"/>
                <a:pathLst>
                  <a:path w="3811" h="5074" extrusionOk="0">
                    <a:moveTo>
                      <a:pt x="2230" y="1"/>
                    </a:moveTo>
                    <a:cubicBezTo>
                      <a:pt x="1568" y="1"/>
                      <a:pt x="1104" y="56"/>
                      <a:pt x="1104" y="188"/>
                    </a:cubicBezTo>
                    <a:cubicBezTo>
                      <a:pt x="1104" y="192"/>
                      <a:pt x="1104" y="199"/>
                      <a:pt x="1107" y="202"/>
                    </a:cubicBezTo>
                    <a:cubicBezTo>
                      <a:pt x="1227" y="680"/>
                      <a:pt x="2459" y="3547"/>
                      <a:pt x="2459" y="3547"/>
                    </a:cubicBezTo>
                    <a:cubicBezTo>
                      <a:pt x="1199" y="3657"/>
                      <a:pt x="1" y="4756"/>
                      <a:pt x="1" y="5019"/>
                    </a:cubicBezTo>
                    <a:cubicBezTo>
                      <a:pt x="1" y="5053"/>
                      <a:pt x="25" y="5074"/>
                      <a:pt x="73" y="5074"/>
                    </a:cubicBezTo>
                    <a:lnTo>
                      <a:pt x="1831" y="5074"/>
                    </a:lnTo>
                    <a:cubicBezTo>
                      <a:pt x="2189" y="4367"/>
                      <a:pt x="3810" y="4070"/>
                      <a:pt x="3500" y="3701"/>
                    </a:cubicBezTo>
                    <a:cubicBezTo>
                      <a:pt x="3189" y="3336"/>
                      <a:pt x="3101" y="831"/>
                      <a:pt x="3029" y="21"/>
                    </a:cubicBezTo>
                    <a:cubicBezTo>
                      <a:pt x="2745" y="8"/>
                      <a:pt x="2476" y="1"/>
                      <a:pt x="2230" y="1"/>
                    </a:cubicBezTo>
                    <a:close/>
                  </a:path>
                </a:pathLst>
              </a:custGeom>
              <a:solidFill>
                <a:srgbClr val="000000">
                  <a:alpha val="30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41"/>
              <p:cNvSpPr/>
              <p:nvPr/>
            </p:nvSpPr>
            <p:spPr>
              <a:xfrm flipH="1">
                <a:off x="7497426" y="4816488"/>
                <a:ext cx="235941" cy="33806"/>
              </a:xfrm>
              <a:custGeom>
                <a:avLst/>
                <a:gdLst/>
                <a:ahLst/>
                <a:cxnLst/>
                <a:rect l="l" t="t" r="r" b="b"/>
                <a:pathLst>
                  <a:path w="3720" h="533" extrusionOk="0">
                    <a:moveTo>
                      <a:pt x="1318" y="0"/>
                    </a:moveTo>
                    <a:cubicBezTo>
                      <a:pt x="567" y="79"/>
                      <a:pt x="0" y="438"/>
                      <a:pt x="0" y="438"/>
                    </a:cubicBezTo>
                    <a:cubicBezTo>
                      <a:pt x="336" y="345"/>
                      <a:pt x="866" y="314"/>
                      <a:pt x="1412" y="314"/>
                    </a:cubicBezTo>
                    <a:cubicBezTo>
                      <a:pt x="2255" y="314"/>
                      <a:pt x="3134" y="386"/>
                      <a:pt x="3378" y="408"/>
                    </a:cubicBezTo>
                    <a:lnTo>
                      <a:pt x="3378" y="408"/>
                    </a:lnTo>
                    <a:cubicBezTo>
                      <a:pt x="2703" y="149"/>
                      <a:pt x="1318" y="0"/>
                      <a:pt x="1318" y="0"/>
                    </a:cubicBezTo>
                    <a:close/>
                    <a:moveTo>
                      <a:pt x="3378" y="408"/>
                    </a:moveTo>
                    <a:cubicBezTo>
                      <a:pt x="3383" y="410"/>
                      <a:pt x="3389" y="412"/>
                      <a:pt x="3394" y="414"/>
                    </a:cubicBezTo>
                    <a:cubicBezTo>
                      <a:pt x="3617" y="503"/>
                      <a:pt x="3696" y="532"/>
                      <a:pt x="3704" y="532"/>
                    </a:cubicBezTo>
                    <a:cubicBezTo>
                      <a:pt x="3719" y="532"/>
                      <a:pt x="3445" y="414"/>
                      <a:pt x="3445" y="414"/>
                    </a:cubicBezTo>
                    <a:cubicBezTo>
                      <a:pt x="3445" y="414"/>
                      <a:pt x="3421" y="412"/>
                      <a:pt x="3378" y="40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41"/>
              <p:cNvSpPr/>
              <p:nvPr/>
            </p:nvSpPr>
            <p:spPr>
              <a:xfrm flipH="1">
                <a:off x="7680885" y="2916209"/>
                <a:ext cx="195349" cy="270698"/>
              </a:xfrm>
              <a:custGeom>
                <a:avLst/>
                <a:gdLst/>
                <a:ahLst/>
                <a:cxnLst/>
                <a:rect l="l" t="t" r="r" b="b"/>
                <a:pathLst>
                  <a:path w="3080" h="4268" extrusionOk="0">
                    <a:moveTo>
                      <a:pt x="3080" y="0"/>
                    </a:moveTo>
                    <a:lnTo>
                      <a:pt x="3080" y="0"/>
                    </a:lnTo>
                    <a:cubicBezTo>
                      <a:pt x="1199" y="505"/>
                      <a:pt x="0" y="1891"/>
                      <a:pt x="0" y="1891"/>
                    </a:cubicBezTo>
                    <a:lnTo>
                      <a:pt x="2847" y="4267"/>
                    </a:lnTo>
                    <a:lnTo>
                      <a:pt x="3080" y="0"/>
                    </a:lnTo>
                    <a:close/>
                  </a:path>
                </a:pathLst>
              </a:custGeom>
              <a:solidFill>
                <a:srgbClr val="252A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41"/>
              <p:cNvSpPr/>
              <p:nvPr/>
            </p:nvSpPr>
            <p:spPr>
              <a:xfrm flipH="1">
                <a:off x="7005335" y="2789293"/>
                <a:ext cx="281988" cy="178288"/>
              </a:xfrm>
              <a:custGeom>
                <a:avLst/>
                <a:gdLst/>
                <a:ahLst/>
                <a:cxnLst/>
                <a:rect l="l" t="t" r="r" b="b"/>
                <a:pathLst>
                  <a:path w="4446" h="2811" extrusionOk="0">
                    <a:moveTo>
                      <a:pt x="1" y="1"/>
                    </a:moveTo>
                    <a:cubicBezTo>
                      <a:pt x="1" y="1"/>
                      <a:pt x="1656" y="2725"/>
                      <a:pt x="4445" y="2810"/>
                    </a:cubicBezTo>
                    <a:lnTo>
                      <a:pt x="4277" y="954"/>
                    </a:lnTo>
                    <a:lnTo>
                      <a:pt x="1" y="1"/>
                    </a:lnTo>
                    <a:close/>
                  </a:path>
                </a:pathLst>
              </a:custGeom>
              <a:solidFill>
                <a:srgbClr val="A896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41"/>
              <p:cNvSpPr/>
              <p:nvPr/>
            </p:nvSpPr>
            <p:spPr>
              <a:xfrm flipH="1">
                <a:off x="6781695" y="2927435"/>
                <a:ext cx="286554" cy="1430107"/>
              </a:xfrm>
              <a:custGeom>
                <a:avLst/>
                <a:gdLst/>
                <a:ahLst/>
                <a:cxnLst/>
                <a:rect l="l" t="t" r="r" b="b"/>
                <a:pathLst>
                  <a:path w="4518" h="22548" extrusionOk="0">
                    <a:moveTo>
                      <a:pt x="1" y="0"/>
                    </a:moveTo>
                    <a:lnTo>
                      <a:pt x="1520" y="22548"/>
                    </a:lnTo>
                    <a:lnTo>
                      <a:pt x="4517" y="22452"/>
                    </a:lnTo>
                    <a:lnTo>
                      <a:pt x="1946" y="325"/>
                    </a:lnTo>
                    <a:lnTo>
                      <a:pt x="991" y="632"/>
                    </a:lnTo>
                    <a:lnTo>
                      <a:pt x="1" y="0"/>
                    </a:lnTo>
                    <a:close/>
                  </a:path>
                </a:pathLst>
              </a:custGeom>
              <a:solidFill>
                <a:srgbClr val="A896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41"/>
              <p:cNvSpPr/>
              <p:nvPr/>
            </p:nvSpPr>
            <p:spPr>
              <a:xfrm flipH="1">
                <a:off x="7206272" y="2736903"/>
                <a:ext cx="474673" cy="179366"/>
              </a:xfrm>
              <a:custGeom>
                <a:avLst/>
                <a:gdLst/>
                <a:ahLst/>
                <a:cxnLst/>
                <a:rect l="l" t="t" r="r" b="b"/>
                <a:pathLst>
                  <a:path w="7484" h="2828" extrusionOk="0">
                    <a:moveTo>
                      <a:pt x="5511" y="1"/>
                    </a:moveTo>
                    <a:cubicBezTo>
                      <a:pt x="3641" y="1"/>
                      <a:pt x="1" y="2827"/>
                      <a:pt x="1" y="2827"/>
                    </a:cubicBezTo>
                    <a:cubicBezTo>
                      <a:pt x="1" y="2827"/>
                      <a:pt x="3560" y="1059"/>
                      <a:pt x="4984" y="1059"/>
                    </a:cubicBezTo>
                    <a:cubicBezTo>
                      <a:pt x="5022" y="1059"/>
                      <a:pt x="5059" y="1060"/>
                      <a:pt x="5093" y="1063"/>
                    </a:cubicBezTo>
                    <a:cubicBezTo>
                      <a:pt x="6439" y="1161"/>
                      <a:pt x="7012" y="1837"/>
                      <a:pt x="7012" y="1837"/>
                    </a:cubicBezTo>
                    <a:cubicBezTo>
                      <a:pt x="7012" y="1837"/>
                      <a:pt x="7483" y="178"/>
                      <a:pt x="5667" y="8"/>
                    </a:cubicBezTo>
                    <a:cubicBezTo>
                      <a:pt x="5616" y="3"/>
                      <a:pt x="5565" y="1"/>
                      <a:pt x="5511"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41"/>
              <p:cNvSpPr/>
              <p:nvPr/>
            </p:nvSpPr>
            <p:spPr>
              <a:xfrm flipH="1">
                <a:off x="7841350" y="3418354"/>
                <a:ext cx="16047" cy="24863"/>
              </a:xfrm>
              <a:custGeom>
                <a:avLst/>
                <a:gdLst/>
                <a:ahLst/>
                <a:cxnLst/>
                <a:rect l="l" t="t" r="r" b="b"/>
                <a:pathLst>
                  <a:path w="253" h="392" extrusionOk="0">
                    <a:moveTo>
                      <a:pt x="146" y="1"/>
                    </a:moveTo>
                    <a:cubicBezTo>
                      <a:pt x="98" y="1"/>
                      <a:pt x="57" y="33"/>
                      <a:pt x="48" y="81"/>
                    </a:cubicBezTo>
                    <a:lnTo>
                      <a:pt x="10" y="273"/>
                    </a:lnTo>
                    <a:cubicBezTo>
                      <a:pt x="1" y="327"/>
                      <a:pt x="34" y="379"/>
                      <a:pt x="86" y="388"/>
                    </a:cubicBezTo>
                    <a:cubicBezTo>
                      <a:pt x="92" y="392"/>
                      <a:pt x="100" y="392"/>
                      <a:pt x="106" y="392"/>
                    </a:cubicBezTo>
                    <a:cubicBezTo>
                      <a:pt x="154" y="392"/>
                      <a:pt x="195" y="358"/>
                      <a:pt x="202" y="314"/>
                    </a:cubicBezTo>
                    <a:lnTo>
                      <a:pt x="243" y="119"/>
                    </a:lnTo>
                    <a:cubicBezTo>
                      <a:pt x="253" y="68"/>
                      <a:pt x="218" y="13"/>
                      <a:pt x="164" y="3"/>
                    </a:cubicBezTo>
                    <a:cubicBezTo>
                      <a:pt x="158" y="1"/>
                      <a:pt x="152" y="1"/>
                      <a:pt x="146" y="1"/>
                    </a:cubicBezTo>
                    <a:close/>
                  </a:path>
                </a:pathLst>
              </a:custGeom>
              <a:solidFill>
                <a:srgbClr val="FAE0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41"/>
              <p:cNvSpPr/>
              <p:nvPr/>
            </p:nvSpPr>
            <p:spPr>
              <a:xfrm flipH="1">
                <a:off x="7848710" y="3454570"/>
                <a:ext cx="199472" cy="943701"/>
              </a:xfrm>
              <a:custGeom>
                <a:avLst/>
                <a:gdLst/>
                <a:ahLst/>
                <a:cxnLst/>
                <a:rect l="l" t="t" r="r" b="b"/>
                <a:pathLst>
                  <a:path w="3145" h="14879" extrusionOk="0">
                    <a:moveTo>
                      <a:pt x="3041" y="0"/>
                    </a:moveTo>
                    <a:cubicBezTo>
                      <a:pt x="2994" y="0"/>
                      <a:pt x="2952" y="32"/>
                      <a:pt x="2944" y="80"/>
                    </a:cubicBezTo>
                    <a:lnTo>
                      <a:pt x="2868" y="456"/>
                    </a:lnTo>
                    <a:cubicBezTo>
                      <a:pt x="2858" y="510"/>
                      <a:pt x="2892" y="562"/>
                      <a:pt x="2944" y="572"/>
                    </a:cubicBezTo>
                    <a:lnTo>
                      <a:pt x="2964" y="572"/>
                    </a:lnTo>
                    <a:cubicBezTo>
                      <a:pt x="3012" y="572"/>
                      <a:pt x="3053" y="542"/>
                      <a:pt x="3059" y="493"/>
                    </a:cubicBezTo>
                    <a:lnTo>
                      <a:pt x="3135" y="118"/>
                    </a:lnTo>
                    <a:cubicBezTo>
                      <a:pt x="3145" y="63"/>
                      <a:pt x="3111" y="12"/>
                      <a:pt x="3059" y="2"/>
                    </a:cubicBezTo>
                    <a:cubicBezTo>
                      <a:pt x="3053" y="1"/>
                      <a:pt x="3047" y="0"/>
                      <a:pt x="3041" y="0"/>
                    </a:cubicBezTo>
                    <a:close/>
                    <a:moveTo>
                      <a:pt x="2886" y="753"/>
                    </a:moveTo>
                    <a:cubicBezTo>
                      <a:pt x="2841" y="753"/>
                      <a:pt x="2802" y="787"/>
                      <a:pt x="2793" y="832"/>
                    </a:cubicBezTo>
                    <a:lnTo>
                      <a:pt x="2718" y="1210"/>
                    </a:lnTo>
                    <a:cubicBezTo>
                      <a:pt x="2708" y="1262"/>
                      <a:pt x="2742" y="1313"/>
                      <a:pt x="2793" y="1323"/>
                    </a:cubicBezTo>
                    <a:cubicBezTo>
                      <a:pt x="2800" y="1326"/>
                      <a:pt x="2807" y="1326"/>
                      <a:pt x="2814" y="1326"/>
                    </a:cubicBezTo>
                    <a:cubicBezTo>
                      <a:pt x="2858" y="1326"/>
                      <a:pt x="2903" y="1295"/>
                      <a:pt x="2909" y="1248"/>
                    </a:cubicBezTo>
                    <a:lnTo>
                      <a:pt x="2985" y="873"/>
                    </a:lnTo>
                    <a:cubicBezTo>
                      <a:pt x="2995" y="818"/>
                      <a:pt x="2960" y="767"/>
                      <a:pt x="2909" y="756"/>
                    </a:cubicBezTo>
                    <a:cubicBezTo>
                      <a:pt x="2902" y="754"/>
                      <a:pt x="2894" y="753"/>
                      <a:pt x="2886" y="753"/>
                    </a:cubicBezTo>
                    <a:close/>
                    <a:moveTo>
                      <a:pt x="2740" y="1506"/>
                    </a:moveTo>
                    <a:cubicBezTo>
                      <a:pt x="2693" y="1506"/>
                      <a:pt x="2652" y="1538"/>
                      <a:pt x="2643" y="1586"/>
                    </a:cubicBezTo>
                    <a:lnTo>
                      <a:pt x="2568" y="1961"/>
                    </a:lnTo>
                    <a:cubicBezTo>
                      <a:pt x="2558" y="2016"/>
                      <a:pt x="2592" y="2067"/>
                      <a:pt x="2643" y="2078"/>
                    </a:cubicBezTo>
                    <a:cubicBezTo>
                      <a:pt x="2650" y="2078"/>
                      <a:pt x="2657" y="2081"/>
                      <a:pt x="2664" y="2081"/>
                    </a:cubicBezTo>
                    <a:cubicBezTo>
                      <a:pt x="2708" y="2081"/>
                      <a:pt x="2749" y="2047"/>
                      <a:pt x="2759" y="1999"/>
                    </a:cubicBezTo>
                    <a:lnTo>
                      <a:pt x="2834" y="1623"/>
                    </a:lnTo>
                    <a:cubicBezTo>
                      <a:pt x="2845" y="1572"/>
                      <a:pt x="2810" y="1517"/>
                      <a:pt x="2759" y="1508"/>
                    </a:cubicBezTo>
                    <a:cubicBezTo>
                      <a:pt x="2753" y="1506"/>
                      <a:pt x="2746" y="1506"/>
                      <a:pt x="2740" y="1506"/>
                    </a:cubicBezTo>
                    <a:close/>
                    <a:moveTo>
                      <a:pt x="2586" y="2259"/>
                    </a:moveTo>
                    <a:cubicBezTo>
                      <a:pt x="2541" y="2259"/>
                      <a:pt x="2502" y="2293"/>
                      <a:pt x="2493" y="2337"/>
                    </a:cubicBezTo>
                    <a:lnTo>
                      <a:pt x="2418" y="2716"/>
                    </a:lnTo>
                    <a:cubicBezTo>
                      <a:pt x="2407" y="2767"/>
                      <a:pt x="2442" y="2818"/>
                      <a:pt x="2493" y="2831"/>
                    </a:cubicBezTo>
                    <a:lnTo>
                      <a:pt x="2514" y="2831"/>
                    </a:lnTo>
                    <a:cubicBezTo>
                      <a:pt x="2558" y="2831"/>
                      <a:pt x="2599" y="2801"/>
                      <a:pt x="2609" y="2754"/>
                    </a:cubicBezTo>
                    <a:lnTo>
                      <a:pt x="2684" y="2378"/>
                    </a:lnTo>
                    <a:cubicBezTo>
                      <a:pt x="2694" y="2324"/>
                      <a:pt x="2660" y="2272"/>
                      <a:pt x="2609" y="2262"/>
                    </a:cubicBezTo>
                    <a:cubicBezTo>
                      <a:pt x="2601" y="2260"/>
                      <a:pt x="2593" y="2259"/>
                      <a:pt x="2586" y="2259"/>
                    </a:cubicBezTo>
                    <a:close/>
                    <a:moveTo>
                      <a:pt x="2438" y="3011"/>
                    </a:moveTo>
                    <a:cubicBezTo>
                      <a:pt x="2393" y="3011"/>
                      <a:pt x="2352" y="3043"/>
                      <a:pt x="2342" y="3091"/>
                    </a:cubicBezTo>
                    <a:lnTo>
                      <a:pt x="2268" y="3466"/>
                    </a:lnTo>
                    <a:cubicBezTo>
                      <a:pt x="2257" y="3521"/>
                      <a:pt x="2292" y="3573"/>
                      <a:pt x="2342" y="3583"/>
                    </a:cubicBezTo>
                    <a:cubicBezTo>
                      <a:pt x="2350" y="3586"/>
                      <a:pt x="2356" y="3586"/>
                      <a:pt x="2363" y="3586"/>
                    </a:cubicBezTo>
                    <a:cubicBezTo>
                      <a:pt x="2407" y="3586"/>
                      <a:pt x="2448" y="3552"/>
                      <a:pt x="2459" y="3507"/>
                    </a:cubicBezTo>
                    <a:lnTo>
                      <a:pt x="2534" y="3129"/>
                    </a:lnTo>
                    <a:cubicBezTo>
                      <a:pt x="2544" y="3077"/>
                      <a:pt x="2510" y="3026"/>
                      <a:pt x="2456" y="3013"/>
                    </a:cubicBezTo>
                    <a:cubicBezTo>
                      <a:pt x="2449" y="3011"/>
                      <a:pt x="2443" y="3011"/>
                      <a:pt x="2438" y="3011"/>
                    </a:cubicBezTo>
                    <a:close/>
                    <a:moveTo>
                      <a:pt x="2287" y="3765"/>
                    </a:moveTo>
                    <a:cubicBezTo>
                      <a:pt x="2242" y="3765"/>
                      <a:pt x="2201" y="3797"/>
                      <a:pt x="2193" y="3846"/>
                    </a:cubicBezTo>
                    <a:lnTo>
                      <a:pt x="2117" y="4221"/>
                    </a:lnTo>
                    <a:cubicBezTo>
                      <a:pt x="2104" y="4276"/>
                      <a:pt x="2141" y="4327"/>
                      <a:pt x="2193" y="4337"/>
                    </a:cubicBezTo>
                    <a:lnTo>
                      <a:pt x="2213" y="4337"/>
                    </a:lnTo>
                    <a:cubicBezTo>
                      <a:pt x="2257" y="4337"/>
                      <a:pt x="2298" y="4306"/>
                      <a:pt x="2309" y="4259"/>
                    </a:cubicBezTo>
                    <a:lnTo>
                      <a:pt x="2383" y="3883"/>
                    </a:lnTo>
                    <a:cubicBezTo>
                      <a:pt x="2394" y="3829"/>
                      <a:pt x="2360" y="3778"/>
                      <a:pt x="2305" y="3767"/>
                    </a:cubicBezTo>
                    <a:cubicBezTo>
                      <a:pt x="2299" y="3766"/>
                      <a:pt x="2293" y="3765"/>
                      <a:pt x="2287" y="3765"/>
                    </a:cubicBezTo>
                    <a:close/>
                    <a:moveTo>
                      <a:pt x="2133" y="4519"/>
                    </a:moveTo>
                    <a:cubicBezTo>
                      <a:pt x="2090" y="4519"/>
                      <a:pt x="2051" y="4553"/>
                      <a:pt x="2043" y="4597"/>
                    </a:cubicBezTo>
                    <a:lnTo>
                      <a:pt x="1967" y="4972"/>
                    </a:lnTo>
                    <a:cubicBezTo>
                      <a:pt x="1953" y="5027"/>
                      <a:pt x="1991" y="5078"/>
                      <a:pt x="2043" y="5089"/>
                    </a:cubicBezTo>
                    <a:cubicBezTo>
                      <a:pt x="2049" y="5092"/>
                      <a:pt x="2056" y="5092"/>
                      <a:pt x="2063" y="5092"/>
                    </a:cubicBezTo>
                    <a:cubicBezTo>
                      <a:pt x="2107" y="5092"/>
                      <a:pt x="2148" y="5057"/>
                      <a:pt x="2158" y="5013"/>
                    </a:cubicBezTo>
                    <a:lnTo>
                      <a:pt x="2233" y="4634"/>
                    </a:lnTo>
                    <a:cubicBezTo>
                      <a:pt x="2243" y="4583"/>
                      <a:pt x="2210" y="4531"/>
                      <a:pt x="2155" y="4522"/>
                    </a:cubicBezTo>
                    <a:cubicBezTo>
                      <a:pt x="2148" y="4520"/>
                      <a:pt x="2140" y="4519"/>
                      <a:pt x="2133" y="4519"/>
                    </a:cubicBezTo>
                    <a:close/>
                    <a:moveTo>
                      <a:pt x="1986" y="5271"/>
                    </a:moveTo>
                    <a:cubicBezTo>
                      <a:pt x="1941" y="5271"/>
                      <a:pt x="1901" y="5303"/>
                      <a:pt x="1889" y="5351"/>
                    </a:cubicBezTo>
                    <a:lnTo>
                      <a:pt x="1813" y="5727"/>
                    </a:lnTo>
                    <a:cubicBezTo>
                      <a:pt x="1803" y="5781"/>
                      <a:pt x="1838" y="5832"/>
                      <a:pt x="1892" y="5842"/>
                    </a:cubicBezTo>
                    <a:lnTo>
                      <a:pt x="1912" y="5842"/>
                    </a:lnTo>
                    <a:cubicBezTo>
                      <a:pt x="1957" y="5842"/>
                      <a:pt x="1998" y="5812"/>
                      <a:pt x="2008" y="5764"/>
                    </a:cubicBezTo>
                    <a:lnTo>
                      <a:pt x="2084" y="5388"/>
                    </a:lnTo>
                    <a:cubicBezTo>
                      <a:pt x="2093" y="5334"/>
                      <a:pt x="2059" y="5283"/>
                      <a:pt x="2005" y="5273"/>
                    </a:cubicBezTo>
                    <a:cubicBezTo>
                      <a:pt x="1999" y="5272"/>
                      <a:pt x="1992" y="5271"/>
                      <a:pt x="1986" y="5271"/>
                    </a:cubicBezTo>
                    <a:close/>
                    <a:moveTo>
                      <a:pt x="1834" y="6024"/>
                    </a:moveTo>
                    <a:cubicBezTo>
                      <a:pt x="1790" y="6024"/>
                      <a:pt x="1750" y="6058"/>
                      <a:pt x="1739" y="6102"/>
                    </a:cubicBezTo>
                    <a:lnTo>
                      <a:pt x="1663" y="6481"/>
                    </a:lnTo>
                    <a:cubicBezTo>
                      <a:pt x="1653" y="6532"/>
                      <a:pt x="1687" y="6584"/>
                      <a:pt x="1742" y="6594"/>
                    </a:cubicBezTo>
                    <a:cubicBezTo>
                      <a:pt x="1748" y="6597"/>
                      <a:pt x="1756" y="6597"/>
                      <a:pt x="1762" y="6597"/>
                    </a:cubicBezTo>
                    <a:cubicBezTo>
                      <a:pt x="1807" y="6597"/>
                      <a:pt x="1848" y="6567"/>
                      <a:pt x="1858" y="6518"/>
                    </a:cubicBezTo>
                    <a:lnTo>
                      <a:pt x="1933" y="6143"/>
                    </a:lnTo>
                    <a:cubicBezTo>
                      <a:pt x="1943" y="6088"/>
                      <a:pt x="1909" y="6037"/>
                      <a:pt x="1854" y="6027"/>
                    </a:cubicBezTo>
                    <a:cubicBezTo>
                      <a:pt x="1847" y="6025"/>
                      <a:pt x="1840" y="6024"/>
                      <a:pt x="1834" y="6024"/>
                    </a:cubicBezTo>
                    <a:close/>
                    <a:moveTo>
                      <a:pt x="1686" y="6776"/>
                    </a:moveTo>
                    <a:cubicBezTo>
                      <a:pt x="1641" y="6776"/>
                      <a:pt x="1597" y="6808"/>
                      <a:pt x="1588" y="6857"/>
                    </a:cubicBezTo>
                    <a:lnTo>
                      <a:pt x="1513" y="7232"/>
                    </a:lnTo>
                    <a:cubicBezTo>
                      <a:pt x="1503" y="7287"/>
                      <a:pt x="1537" y="7337"/>
                      <a:pt x="1592" y="7348"/>
                    </a:cubicBezTo>
                    <a:cubicBezTo>
                      <a:pt x="1599" y="7348"/>
                      <a:pt x="1605" y="7351"/>
                      <a:pt x="1612" y="7351"/>
                    </a:cubicBezTo>
                    <a:cubicBezTo>
                      <a:pt x="1657" y="7351"/>
                      <a:pt x="1698" y="7317"/>
                      <a:pt x="1708" y="7269"/>
                    </a:cubicBezTo>
                    <a:lnTo>
                      <a:pt x="1783" y="6894"/>
                    </a:lnTo>
                    <a:cubicBezTo>
                      <a:pt x="1793" y="6843"/>
                      <a:pt x="1759" y="6789"/>
                      <a:pt x="1704" y="6778"/>
                    </a:cubicBezTo>
                    <a:cubicBezTo>
                      <a:pt x="1698" y="6777"/>
                      <a:pt x="1692" y="6776"/>
                      <a:pt x="1686" y="6776"/>
                    </a:cubicBezTo>
                    <a:close/>
                    <a:moveTo>
                      <a:pt x="1534" y="7531"/>
                    </a:moveTo>
                    <a:cubicBezTo>
                      <a:pt x="1488" y="7531"/>
                      <a:pt x="1447" y="7563"/>
                      <a:pt x="1438" y="7608"/>
                    </a:cubicBezTo>
                    <a:lnTo>
                      <a:pt x="1363" y="7986"/>
                    </a:lnTo>
                    <a:cubicBezTo>
                      <a:pt x="1353" y="8038"/>
                      <a:pt x="1387" y="8092"/>
                      <a:pt x="1441" y="8103"/>
                    </a:cubicBezTo>
                    <a:lnTo>
                      <a:pt x="1462" y="8103"/>
                    </a:lnTo>
                    <a:cubicBezTo>
                      <a:pt x="1506" y="8103"/>
                      <a:pt x="1547" y="8072"/>
                      <a:pt x="1558" y="8024"/>
                    </a:cubicBezTo>
                    <a:lnTo>
                      <a:pt x="1633" y="7649"/>
                    </a:lnTo>
                    <a:cubicBezTo>
                      <a:pt x="1643" y="7594"/>
                      <a:pt x="1608" y="7542"/>
                      <a:pt x="1554" y="7532"/>
                    </a:cubicBezTo>
                    <a:cubicBezTo>
                      <a:pt x="1548" y="7531"/>
                      <a:pt x="1541" y="7531"/>
                      <a:pt x="1534" y="7531"/>
                    </a:cubicBezTo>
                    <a:close/>
                    <a:moveTo>
                      <a:pt x="1384" y="8282"/>
                    </a:moveTo>
                    <a:cubicBezTo>
                      <a:pt x="1337" y="8282"/>
                      <a:pt x="1297" y="8314"/>
                      <a:pt x="1288" y="8362"/>
                    </a:cubicBezTo>
                    <a:lnTo>
                      <a:pt x="1213" y="8738"/>
                    </a:lnTo>
                    <a:cubicBezTo>
                      <a:pt x="1203" y="8792"/>
                      <a:pt x="1236" y="8843"/>
                      <a:pt x="1291" y="8853"/>
                    </a:cubicBezTo>
                    <a:cubicBezTo>
                      <a:pt x="1298" y="8857"/>
                      <a:pt x="1305" y="8857"/>
                      <a:pt x="1312" y="8857"/>
                    </a:cubicBezTo>
                    <a:cubicBezTo>
                      <a:pt x="1356" y="8857"/>
                      <a:pt x="1397" y="8823"/>
                      <a:pt x="1408" y="8779"/>
                    </a:cubicBezTo>
                    <a:lnTo>
                      <a:pt x="1482" y="8399"/>
                    </a:lnTo>
                    <a:cubicBezTo>
                      <a:pt x="1493" y="8348"/>
                      <a:pt x="1458" y="8297"/>
                      <a:pt x="1404" y="8284"/>
                    </a:cubicBezTo>
                    <a:cubicBezTo>
                      <a:pt x="1397" y="8282"/>
                      <a:pt x="1390" y="8282"/>
                      <a:pt x="1384" y="8282"/>
                    </a:cubicBezTo>
                    <a:close/>
                    <a:moveTo>
                      <a:pt x="1235" y="9036"/>
                    </a:moveTo>
                    <a:cubicBezTo>
                      <a:pt x="1188" y="9036"/>
                      <a:pt x="1147" y="9068"/>
                      <a:pt x="1137" y="9116"/>
                    </a:cubicBezTo>
                    <a:lnTo>
                      <a:pt x="1063" y="9492"/>
                    </a:lnTo>
                    <a:cubicBezTo>
                      <a:pt x="1052" y="9546"/>
                      <a:pt x="1087" y="9598"/>
                      <a:pt x="1141" y="9608"/>
                    </a:cubicBezTo>
                    <a:lnTo>
                      <a:pt x="1158" y="9608"/>
                    </a:lnTo>
                    <a:cubicBezTo>
                      <a:pt x="1206" y="9608"/>
                      <a:pt x="1247" y="9577"/>
                      <a:pt x="1257" y="9529"/>
                    </a:cubicBezTo>
                    <a:lnTo>
                      <a:pt x="1332" y="9154"/>
                    </a:lnTo>
                    <a:cubicBezTo>
                      <a:pt x="1342" y="9099"/>
                      <a:pt x="1309" y="9048"/>
                      <a:pt x="1254" y="9037"/>
                    </a:cubicBezTo>
                    <a:cubicBezTo>
                      <a:pt x="1247" y="9036"/>
                      <a:pt x="1241" y="9036"/>
                      <a:pt x="1235" y="9036"/>
                    </a:cubicBezTo>
                    <a:close/>
                    <a:moveTo>
                      <a:pt x="1081" y="9789"/>
                    </a:moveTo>
                    <a:cubicBezTo>
                      <a:pt x="1036" y="9789"/>
                      <a:pt x="997" y="9823"/>
                      <a:pt x="987" y="9867"/>
                    </a:cubicBezTo>
                    <a:lnTo>
                      <a:pt x="912" y="10246"/>
                    </a:lnTo>
                    <a:cubicBezTo>
                      <a:pt x="902" y="10297"/>
                      <a:pt x="937" y="10348"/>
                      <a:pt x="991" y="10359"/>
                    </a:cubicBezTo>
                    <a:cubicBezTo>
                      <a:pt x="998" y="10362"/>
                      <a:pt x="1005" y="10362"/>
                      <a:pt x="1008" y="10362"/>
                    </a:cubicBezTo>
                    <a:cubicBezTo>
                      <a:pt x="1055" y="10362"/>
                      <a:pt x="1096" y="10332"/>
                      <a:pt x="1107" y="10284"/>
                    </a:cubicBezTo>
                    <a:lnTo>
                      <a:pt x="1182" y="9905"/>
                    </a:lnTo>
                    <a:cubicBezTo>
                      <a:pt x="1192" y="9853"/>
                      <a:pt x="1158" y="9803"/>
                      <a:pt x="1104" y="9792"/>
                    </a:cubicBezTo>
                    <a:cubicBezTo>
                      <a:pt x="1096" y="9790"/>
                      <a:pt x="1089" y="9789"/>
                      <a:pt x="1081" y="9789"/>
                    </a:cubicBezTo>
                    <a:close/>
                    <a:moveTo>
                      <a:pt x="933" y="10541"/>
                    </a:moveTo>
                    <a:cubicBezTo>
                      <a:pt x="887" y="10541"/>
                      <a:pt x="846" y="10574"/>
                      <a:pt x="837" y="10622"/>
                    </a:cubicBezTo>
                    <a:lnTo>
                      <a:pt x="762" y="10997"/>
                    </a:lnTo>
                    <a:cubicBezTo>
                      <a:pt x="752" y="11052"/>
                      <a:pt x="786" y="11103"/>
                      <a:pt x="841" y="11113"/>
                    </a:cubicBezTo>
                    <a:cubicBezTo>
                      <a:pt x="847" y="11113"/>
                      <a:pt x="851" y="11117"/>
                      <a:pt x="858" y="11117"/>
                    </a:cubicBezTo>
                    <a:cubicBezTo>
                      <a:pt x="905" y="11117"/>
                      <a:pt x="946" y="11082"/>
                      <a:pt x="957" y="11035"/>
                    </a:cubicBezTo>
                    <a:lnTo>
                      <a:pt x="1032" y="10660"/>
                    </a:lnTo>
                    <a:cubicBezTo>
                      <a:pt x="1042" y="10608"/>
                      <a:pt x="1008" y="10553"/>
                      <a:pt x="953" y="10543"/>
                    </a:cubicBezTo>
                    <a:cubicBezTo>
                      <a:pt x="946" y="10542"/>
                      <a:pt x="940" y="10541"/>
                      <a:pt x="933" y="10541"/>
                    </a:cubicBezTo>
                    <a:close/>
                    <a:moveTo>
                      <a:pt x="780" y="11295"/>
                    </a:moveTo>
                    <a:cubicBezTo>
                      <a:pt x="734" y="11295"/>
                      <a:pt x="696" y="11329"/>
                      <a:pt x="687" y="11372"/>
                    </a:cubicBezTo>
                    <a:lnTo>
                      <a:pt x="612" y="11752"/>
                    </a:lnTo>
                    <a:cubicBezTo>
                      <a:pt x="602" y="11802"/>
                      <a:pt x="636" y="11854"/>
                      <a:pt x="691" y="11868"/>
                    </a:cubicBezTo>
                    <a:lnTo>
                      <a:pt x="707" y="11868"/>
                    </a:lnTo>
                    <a:cubicBezTo>
                      <a:pt x="756" y="11868"/>
                      <a:pt x="796" y="11837"/>
                      <a:pt x="803" y="11789"/>
                    </a:cubicBezTo>
                    <a:lnTo>
                      <a:pt x="882" y="11413"/>
                    </a:lnTo>
                    <a:cubicBezTo>
                      <a:pt x="892" y="11359"/>
                      <a:pt x="858" y="11308"/>
                      <a:pt x="803" y="11298"/>
                    </a:cubicBezTo>
                    <a:cubicBezTo>
                      <a:pt x="795" y="11296"/>
                      <a:pt x="787" y="11295"/>
                      <a:pt x="780" y="11295"/>
                    </a:cubicBezTo>
                    <a:close/>
                    <a:moveTo>
                      <a:pt x="634" y="12047"/>
                    </a:moveTo>
                    <a:cubicBezTo>
                      <a:pt x="587" y="12047"/>
                      <a:pt x="546" y="12079"/>
                      <a:pt x="537" y="12127"/>
                    </a:cubicBezTo>
                    <a:lnTo>
                      <a:pt x="461" y="12503"/>
                    </a:lnTo>
                    <a:cubicBezTo>
                      <a:pt x="452" y="12557"/>
                      <a:pt x="486" y="12609"/>
                      <a:pt x="540" y="12618"/>
                    </a:cubicBezTo>
                    <a:cubicBezTo>
                      <a:pt x="543" y="12622"/>
                      <a:pt x="551" y="12622"/>
                      <a:pt x="557" y="12622"/>
                    </a:cubicBezTo>
                    <a:cubicBezTo>
                      <a:pt x="605" y="12622"/>
                      <a:pt x="646" y="12588"/>
                      <a:pt x="653" y="12544"/>
                    </a:cubicBezTo>
                    <a:lnTo>
                      <a:pt x="728" y="12165"/>
                    </a:lnTo>
                    <a:cubicBezTo>
                      <a:pt x="742" y="12114"/>
                      <a:pt x="704" y="12059"/>
                      <a:pt x="653" y="12048"/>
                    </a:cubicBezTo>
                    <a:cubicBezTo>
                      <a:pt x="647" y="12047"/>
                      <a:pt x="641" y="12047"/>
                      <a:pt x="634" y="12047"/>
                    </a:cubicBezTo>
                    <a:close/>
                    <a:moveTo>
                      <a:pt x="484" y="12801"/>
                    </a:moveTo>
                    <a:cubicBezTo>
                      <a:pt x="437" y="12801"/>
                      <a:pt x="396" y="12833"/>
                      <a:pt x="387" y="12881"/>
                    </a:cubicBezTo>
                    <a:lnTo>
                      <a:pt x="311" y="13257"/>
                    </a:lnTo>
                    <a:cubicBezTo>
                      <a:pt x="302" y="13308"/>
                      <a:pt x="335" y="13363"/>
                      <a:pt x="387" y="13373"/>
                    </a:cubicBezTo>
                    <a:lnTo>
                      <a:pt x="407" y="13373"/>
                    </a:lnTo>
                    <a:cubicBezTo>
                      <a:pt x="455" y="13373"/>
                      <a:pt x="496" y="13343"/>
                      <a:pt x="502" y="13294"/>
                    </a:cubicBezTo>
                    <a:lnTo>
                      <a:pt x="578" y="12919"/>
                    </a:lnTo>
                    <a:cubicBezTo>
                      <a:pt x="592" y="12864"/>
                      <a:pt x="554" y="12813"/>
                      <a:pt x="502" y="12803"/>
                    </a:cubicBezTo>
                    <a:cubicBezTo>
                      <a:pt x="496" y="12802"/>
                      <a:pt x="490" y="12801"/>
                      <a:pt x="484" y="12801"/>
                    </a:cubicBezTo>
                    <a:close/>
                    <a:moveTo>
                      <a:pt x="329" y="13554"/>
                    </a:moveTo>
                    <a:cubicBezTo>
                      <a:pt x="284" y="13554"/>
                      <a:pt x="245" y="13588"/>
                      <a:pt x="236" y="13633"/>
                    </a:cubicBezTo>
                    <a:lnTo>
                      <a:pt x="162" y="14008"/>
                    </a:lnTo>
                    <a:cubicBezTo>
                      <a:pt x="151" y="14063"/>
                      <a:pt x="185" y="14114"/>
                      <a:pt x="236" y="14124"/>
                    </a:cubicBezTo>
                    <a:cubicBezTo>
                      <a:pt x="243" y="14128"/>
                      <a:pt x="250" y="14128"/>
                      <a:pt x="257" y="14128"/>
                    </a:cubicBezTo>
                    <a:cubicBezTo>
                      <a:pt x="305" y="14128"/>
                      <a:pt x="346" y="14093"/>
                      <a:pt x="352" y="14049"/>
                    </a:cubicBezTo>
                    <a:lnTo>
                      <a:pt x="428" y="13670"/>
                    </a:lnTo>
                    <a:cubicBezTo>
                      <a:pt x="438" y="13619"/>
                      <a:pt x="404" y="13568"/>
                      <a:pt x="352" y="13557"/>
                    </a:cubicBezTo>
                    <a:cubicBezTo>
                      <a:pt x="345" y="13555"/>
                      <a:pt x="337" y="13554"/>
                      <a:pt x="329" y="13554"/>
                    </a:cubicBezTo>
                    <a:close/>
                    <a:moveTo>
                      <a:pt x="183" y="14307"/>
                    </a:moveTo>
                    <a:cubicBezTo>
                      <a:pt x="136" y="14307"/>
                      <a:pt x="96" y="14339"/>
                      <a:pt x="86" y="14387"/>
                    </a:cubicBezTo>
                    <a:lnTo>
                      <a:pt x="11" y="14762"/>
                    </a:lnTo>
                    <a:cubicBezTo>
                      <a:pt x="1" y="14817"/>
                      <a:pt x="35" y="14868"/>
                      <a:pt x="86" y="14879"/>
                    </a:cubicBezTo>
                    <a:lnTo>
                      <a:pt x="107" y="14879"/>
                    </a:lnTo>
                    <a:cubicBezTo>
                      <a:pt x="154" y="14879"/>
                      <a:pt x="195" y="14848"/>
                      <a:pt x="203" y="14800"/>
                    </a:cubicBezTo>
                    <a:lnTo>
                      <a:pt x="277" y="14424"/>
                    </a:lnTo>
                    <a:cubicBezTo>
                      <a:pt x="288" y="14370"/>
                      <a:pt x="253" y="14318"/>
                      <a:pt x="203" y="14309"/>
                    </a:cubicBezTo>
                    <a:cubicBezTo>
                      <a:pt x="196" y="14307"/>
                      <a:pt x="189" y="14307"/>
                      <a:pt x="183" y="14307"/>
                    </a:cubicBezTo>
                    <a:close/>
                  </a:path>
                </a:pathLst>
              </a:custGeom>
              <a:solidFill>
                <a:srgbClr val="FAE0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41"/>
              <p:cNvSpPr/>
              <p:nvPr/>
            </p:nvSpPr>
            <p:spPr>
              <a:xfrm flipH="1">
                <a:off x="8039429" y="4409768"/>
                <a:ext cx="16110" cy="24672"/>
              </a:xfrm>
              <a:custGeom>
                <a:avLst/>
                <a:gdLst/>
                <a:ahLst/>
                <a:cxnLst/>
                <a:rect l="l" t="t" r="r" b="b"/>
                <a:pathLst>
                  <a:path w="254" h="389" extrusionOk="0">
                    <a:moveTo>
                      <a:pt x="145" y="0"/>
                    </a:moveTo>
                    <a:cubicBezTo>
                      <a:pt x="100" y="0"/>
                      <a:pt x="61" y="34"/>
                      <a:pt x="52" y="78"/>
                    </a:cubicBezTo>
                    <a:lnTo>
                      <a:pt x="15" y="273"/>
                    </a:lnTo>
                    <a:cubicBezTo>
                      <a:pt x="1" y="323"/>
                      <a:pt x="38" y="378"/>
                      <a:pt x="90" y="388"/>
                    </a:cubicBezTo>
                    <a:lnTo>
                      <a:pt x="110" y="388"/>
                    </a:lnTo>
                    <a:cubicBezTo>
                      <a:pt x="155" y="388"/>
                      <a:pt x="196" y="358"/>
                      <a:pt x="205" y="310"/>
                    </a:cubicBezTo>
                    <a:lnTo>
                      <a:pt x="243" y="119"/>
                    </a:lnTo>
                    <a:cubicBezTo>
                      <a:pt x="254" y="65"/>
                      <a:pt x="219" y="13"/>
                      <a:pt x="168" y="3"/>
                    </a:cubicBezTo>
                    <a:cubicBezTo>
                      <a:pt x="160" y="1"/>
                      <a:pt x="152" y="0"/>
                      <a:pt x="145" y="0"/>
                    </a:cubicBezTo>
                    <a:close/>
                  </a:path>
                </a:pathLst>
              </a:custGeom>
              <a:solidFill>
                <a:srgbClr val="FAE0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41"/>
              <p:cNvSpPr/>
              <p:nvPr/>
            </p:nvSpPr>
            <p:spPr>
              <a:xfrm flipH="1">
                <a:off x="6734966" y="2736908"/>
                <a:ext cx="1466703" cy="1745948"/>
              </a:xfrm>
              <a:custGeom>
                <a:avLst/>
                <a:gdLst/>
                <a:ahLst/>
                <a:cxnLst/>
                <a:rect l="l" t="t" r="r" b="b"/>
                <a:pathLst>
                  <a:path w="23125" h="26673" extrusionOk="0">
                    <a:moveTo>
                      <a:pt x="18017" y="0"/>
                    </a:moveTo>
                    <a:cubicBezTo>
                      <a:pt x="15812" y="0"/>
                      <a:pt x="9147" y="562"/>
                      <a:pt x="5776" y="3740"/>
                    </a:cubicBezTo>
                    <a:cubicBezTo>
                      <a:pt x="5776" y="3740"/>
                      <a:pt x="3018" y="15169"/>
                      <a:pt x="2410" y="17579"/>
                    </a:cubicBezTo>
                    <a:cubicBezTo>
                      <a:pt x="1799" y="19985"/>
                      <a:pt x="0" y="25034"/>
                      <a:pt x="0" y="25034"/>
                    </a:cubicBezTo>
                    <a:cubicBezTo>
                      <a:pt x="0" y="25034"/>
                      <a:pt x="1390" y="26424"/>
                      <a:pt x="2291" y="26673"/>
                    </a:cubicBezTo>
                    <a:lnTo>
                      <a:pt x="6681" y="6086"/>
                    </a:lnTo>
                    <a:lnTo>
                      <a:pt x="6766" y="3420"/>
                    </a:lnTo>
                    <a:lnTo>
                      <a:pt x="9193" y="2361"/>
                    </a:lnTo>
                    <a:lnTo>
                      <a:pt x="7937" y="26652"/>
                    </a:lnTo>
                    <a:cubicBezTo>
                      <a:pt x="10374" y="26571"/>
                      <a:pt x="12675" y="26468"/>
                      <a:pt x="12675" y="26468"/>
                    </a:cubicBezTo>
                    <a:lnTo>
                      <a:pt x="13419" y="26229"/>
                    </a:lnTo>
                    <a:cubicBezTo>
                      <a:pt x="13419" y="26229"/>
                      <a:pt x="21267" y="25556"/>
                      <a:pt x="22195" y="25208"/>
                    </a:cubicBezTo>
                    <a:cubicBezTo>
                      <a:pt x="23124" y="24860"/>
                      <a:pt x="18802" y="228"/>
                      <a:pt x="18744" y="53"/>
                    </a:cubicBezTo>
                    <a:cubicBezTo>
                      <a:pt x="18734" y="24"/>
                      <a:pt x="18470" y="0"/>
                      <a:pt x="18017"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41"/>
              <p:cNvSpPr/>
              <p:nvPr/>
            </p:nvSpPr>
            <p:spPr>
              <a:xfrm flipH="1">
                <a:off x="7605821" y="2878659"/>
                <a:ext cx="462965" cy="1611539"/>
              </a:xfrm>
              <a:custGeom>
                <a:avLst/>
                <a:gdLst/>
                <a:ahLst/>
                <a:cxnLst/>
                <a:rect l="l" t="t" r="r" b="b"/>
                <a:pathLst>
                  <a:path w="6904" h="24384" extrusionOk="0">
                    <a:moveTo>
                      <a:pt x="6903" y="0"/>
                    </a:moveTo>
                    <a:lnTo>
                      <a:pt x="4476" y="1059"/>
                    </a:lnTo>
                    <a:lnTo>
                      <a:pt x="4391" y="3725"/>
                    </a:lnTo>
                    <a:lnTo>
                      <a:pt x="1" y="24312"/>
                    </a:lnTo>
                    <a:cubicBezTo>
                      <a:pt x="21" y="24319"/>
                      <a:pt x="42" y="24322"/>
                      <a:pt x="62" y="24326"/>
                    </a:cubicBezTo>
                    <a:cubicBezTo>
                      <a:pt x="238" y="24367"/>
                      <a:pt x="739" y="24383"/>
                      <a:pt x="1431" y="24383"/>
                    </a:cubicBezTo>
                    <a:cubicBezTo>
                      <a:pt x="2531" y="24383"/>
                      <a:pt x="4115" y="24342"/>
                      <a:pt x="5647" y="24291"/>
                    </a:cubicBezTo>
                    <a:lnTo>
                      <a:pt x="6903" y="0"/>
                    </a:lnTo>
                    <a:close/>
                  </a:path>
                </a:pathLst>
              </a:custGeom>
              <a:solidFill>
                <a:srgbClr val="302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41"/>
              <p:cNvSpPr/>
              <p:nvPr/>
            </p:nvSpPr>
            <p:spPr>
              <a:xfrm flipH="1">
                <a:off x="7036804" y="1968431"/>
                <a:ext cx="882876" cy="460022"/>
              </a:xfrm>
              <a:custGeom>
                <a:avLst/>
                <a:gdLst/>
                <a:ahLst/>
                <a:cxnLst/>
                <a:rect l="l" t="t" r="r" b="b"/>
                <a:pathLst>
                  <a:path w="13920" h="7253" extrusionOk="0">
                    <a:moveTo>
                      <a:pt x="6417" y="0"/>
                    </a:moveTo>
                    <a:cubicBezTo>
                      <a:pt x="6093" y="0"/>
                      <a:pt x="5758" y="16"/>
                      <a:pt x="5410" y="50"/>
                    </a:cubicBezTo>
                    <a:cubicBezTo>
                      <a:pt x="3765" y="214"/>
                      <a:pt x="955" y="3610"/>
                      <a:pt x="450" y="4552"/>
                    </a:cubicBezTo>
                    <a:cubicBezTo>
                      <a:pt x="1" y="5392"/>
                      <a:pt x="6285" y="7253"/>
                      <a:pt x="9304" y="7253"/>
                    </a:cubicBezTo>
                    <a:cubicBezTo>
                      <a:pt x="9660" y="7253"/>
                      <a:pt x="9971" y="7227"/>
                      <a:pt x="10220" y="7170"/>
                    </a:cubicBezTo>
                    <a:cubicBezTo>
                      <a:pt x="12578" y="6631"/>
                      <a:pt x="13920" y="4484"/>
                      <a:pt x="13920" y="4484"/>
                    </a:cubicBezTo>
                    <a:cubicBezTo>
                      <a:pt x="13920" y="4484"/>
                      <a:pt x="11837" y="0"/>
                      <a:pt x="6417"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41"/>
              <p:cNvSpPr/>
              <p:nvPr/>
            </p:nvSpPr>
            <p:spPr>
              <a:xfrm flipH="1">
                <a:off x="7539765" y="1960313"/>
                <a:ext cx="374588" cy="285920"/>
              </a:xfrm>
              <a:custGeom>
                <a:avLst/>
                <a:gdLst/>
                <a:ahLst/>
                <a:cxnLst/>
                <a:rect l="l" t="t" r="r" b="b"/>
                <a:pathLst>
                  <a:path w="5906" h="4508" extrusionOk="0">
                    <a:moveTo>
                      <a:pt x="4651" y="1"/>
                    </a:moveTo>
                    <a:cubicBezTo>
                      <a:pt x="4384" y="1"/>
                      <a:pt x="4064" y="55"/>
                      <a:pt x="3681" y="191"/>
                    </a:cubicBezTo>
                    <a:cubicBezTo>
                      <a:pt x="1868" y="837"/>
                      <a:pt x="1" y="4434"/>
                      <a:pt x="1" y="4500"/>
                    </a:cubicBezTo>
                    <a:cubicBezTo>
                      <a:pt x="1" y="4505"/>
                      <a:pt x="24" y="4508"/>
                      <a:pt x="68" y="4508"/>
                    </a:cubicBezTo>
                    <a:cubicBezTo>
                      <a:pt x="506" y="4508"/>
                      <a:pt x="2947" y="4250"/>
                      <a:pt x="2947" y="4250"/>
                    </a:cubicBezTo>
                    <a:cubicBezTo>
                      <a:pt x="3127" y="2177"/>
                      <a:pt x="5860" y="747"/>
                      <a:pt x="5905" y="747"/>
                    </a:cubicBezTo>
                    <a:cubicBezTo>
                      <a:pt x="5906" y="747"/>
                      <a:pt x="5906" y="747"/>
                      <a:pt x="5906" y="747"/>
                    </a:cubicBezTo>
                    <a:cubicBezTo>
                      <a:pt x="5906" y="747"/>
                      <a:pt x="5647" y="1"/>
                      <a:pt x="4651"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41"/>
              <p:cNvSpPr/>
              <p:nvPr/>
            </p:nvSpPr>
            <p:spPr>
              <a:xfrm flipH="1">
                <a:off x="7041110" y="2164672"/>
                <a:ext cx="423552" cy="165222"/>
              </a:xfrm>
              <a:custGeom>
                <a:avLst/>
                <a:gdLst/>
                <a:ahLst/>
                <a:cxnLst/>
                <a:rect l="l" t="t" r="r" b="b"/>
                <a:pathLst>
                  <a:path w="6678" h="2605" extrusionOk="0">
                    <a:moveTo>
                      <a:pt x="5824" y="0"/>
                    </a:moveTo>
                    <a:cubicBezTo>
                      <a:pt x="4336" y="2130"/>
                      <a:pt x="1" y="2267"/>
                      <a:pt x="1" y="2267"/>
                    </a:cubicBezTo>
                    <a:cubicBezTo>
                      <a:pt x="803" y="2507"/>
                      <a:pt x="1564" y="2605"/>
                      <a:pt x="2264" y="2605"/>
                    </a:cubicBezTo>
                    <a:cubicBezTo>
                      <a:pt x="4360" y="2605"/>
                      <a:pt x="5947" y="1745"/>
                      <a:pt x="6678" y="1257"/>
                    </a:cubicBezTo>
                    <a:cubicBezTo>
                      <a:pt x="6558" y="1032"/>
                      <a:pt x="6282" y="557"/>
                      <a:pt x="5824" y="0"/>
                    </a:cubicBezTo>
                    <a:close/>
                  </a:path>
                </a:pathLst>
              </a:custGeom>
              <a:solidFill>
                <a:srgbClr val="FA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41"/>
              <p:cNvSpPr/>
              <p:nvPr/>
            </p:nvSpPr>
            <p:spPr>
              <a:xfrm flipH="1">
                <a:off x="6912920" y="2270340"/>
                <a:ext cx="119746" cy="502580"/>
              </a:xfrm>
              <a:custGeom>
                <a:avLst/>
                <a:gdLst/>
                <a:ahLst/>
                <a:cxnLst/>
                <a:rect l="l" t="t" r="r" b="b"/>
                <a:pathLst>
                  <a:path w="1888" h="7924" extrusionOk="0">
                    <a:moveTo>
                      <a:pt x="0" y="1"/>
                    </a:moveTo>
                    <a:cubicBezTo>
                      <a:pt x="492" y="2202"/>
                      <a:pt x="1215" y="5609"/>
                      <a:pt x="1536" y="7923"/>
                    </a:cubicBezTo>
                    <a:cubicBezTo>
                      <a:pt x="1888" y="6544"/>
                      <a:pt x="1594" y="4571"/>
                      <a:pt x="1157" y="3048"/>
                    </a:cubicBezTo>
                    <a:cubicBezTo>
                      <a:pt x="785" y="1755"/>
                      <a:pt x="352" y="724"/>
                      <a:pt x="0" y="1"/>
                    </a:cubicBezTo>
                    <a:close/>
                  </a:path>
                </a:pathLst>
              </a:custGeom>
              <a:solidFill>
                <a:srgbClr val="FF79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41"/>
              <p:cNvSpPr/>
              <p:nvPr/>
            </p:nvSpPr>
            <p:spPr>
              <a:xfrm flipH="1">
                <a:off x="7080507" y="2194165"/>
                <a:ext cx="983024" cy="1201206"/>
              </a:xfrm>
              <a:custGeom>
                <a:avLst/>
                <a:gdLst/>
                <a:ahLst/>
                <a:cxnLst/>
                <a:rect l="l" t="t" r="r" b="b"/>
                <a:pathLst>
                  <a:path w="15499" h="18939" extrusionOk="0">
                    <a:moveTo>
                      <a:pt x="4929" y="0"/>
                    </a:moveTo>
                    <a:cubicBezTo>
                      <a:pt x="4622" y="0"/>
                      <a:pt x="4330" y="21"/>
                      <a:pt x="4059" y="55"/>
                    </a:cubicBezTo>
                    <a:cubicBezTo>
                      <a:pt x="3288" y="1645"/>
                      <a:pt x="0" y="8667"/>
                      <a:pt x="581" y="11651"/>
                    </a:cubicBezTo>
                    <a:cubicBezTo>
                      <a:pt x="1113" y="14388"/>
                      <a:pt x="2906" y="17764"/>
                      <a:pt x="3561" y="18939"/>
                    </a:cubicBezTo>
                    <a:cubicBezTo>
                      <a:pt x="3667" y="18864"/>
                      <a:pt x="3772" y="18785"/>
                      <a:pt x="3889" y="18703"/>
                    </a:cubicBezTo>
                    <a:cubicBezTo>
                      <a:pt x="5050" y="17860"/>
                      <a:pt x="5800" y="15651"/>
                      <a:pt x="5800" y="15651"/>
                    </a:cubicBezTo>
                    <a:cubicBezTo>
                      <a:pt x="4752" y="14515"/>
                      <a:pt x="4615" y="12193"/>
                      <a:pt x="4615" y="12193"/>
                    </a:cubicBezTo>
                    <a:cubicBezTo>
                      <a:pt x="4615" y="12193"/>
                      <a:pt x="8576" y="9804"/>
                      <a:pt x="10764" y="9326"/>
                    </a:cubicBezTo>
                    <a:cubicBezTo>
                      <a:pt x="11033" y="9267"/>
                      <a:pt x="11266" y="9240"/>
                      <a:pt x="11474" y="9240"/>
                    </a:cubicBezTo>
                    <a:cubicBezTo>
                      <a:pt x="12921" y="9240"/>
                      <a:pt x="13113" y="10513"/>
                      <a:pt x="15499" y="10770"/>
                    </a:cubicBezTo>
                    <a:cubicBezTo>
                      <a:pt x="15403" y="8643"/>
                      <a:pt x="15335" y="2713"/>
                      <a:pt x="15311" y="269"/>
                    </a:cubicBezTo>
                    <a:cubicBezTo>
                      <a:pt x="14815" y="693"/>
                      <a:pt x="13679" y="1492"/>
                      <a:pt x="11877" y="1837"/>
                    </a:cubicBezTo>
                    <a:cubicBezTo>
                      <a:pt x="11601" y="1889"/>
                      <a:pt x="11337" y="1913"/>
                      <a:pt x="11083" y="1913"/>
                    </a:cubicBezTo>
                    <a:cubicBezTo>
                      <a:pt x="9029" y="1913"/>
                      <a:pt x="7617" y="368"/>
                      <a:pt x="5937" y="82"/>
                    </a:cubicBezTo>
                    <a:cubicBezTo>
                      <a:pt x="5591" y="24"/>
                      <a:pt x="5252" y="0"/>
                      <a:pt x="4929" y="0"/>
                    </a:cubicBezTo>
                    <a:close/>
                  </a:path>
                </a:pathLst>
              </a:custGeom>
              <a:solidFill>
                <a:srgbClr val="5A4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41"/>
              <p:cNvSpPr/>
              <p:nvPr/>
            </p:nvSpPr>
            <p:spPr>
              <a:xfrm flipH="1">
                <a:off x="6938515" y="2195212"/>
                <a:ext cx="157294" cy="684546"/>
              </a:xfrm>
              <a:custGeom>
                <a:avLst/>
                <a:gdLst/>
                <a:ahLst/>
                <a:cxnLst/>
                <a:rect l="l" t="t" r="r" b="b"/>
                <a:pathLst>
                  <a:path w="2480" h="10793" extrusionOk="0">
                    <a:moveTo>
                      <a:pt x="288" y="1"/>
                    </a:moveTo>
                    <a:cubicBezTo>
                      <a:pt x="288" y="1"/>
                      <a:pt x="192" y="107"/>
                      <a:pt x="1" y="270"/>
                    </a:cubicBezTo>
                    <a:cubicBezTo>
                      <a:pt x="25" y="2714"/>
                      <a:pt x="93" y="8644"/>
                      <a:pt x="189" y="10771"/>
                    </a:cubicBezTo>
                    <a:cubicBezTo>
                      <a:pt x="233" y="10774"/>
                      <a:pt x="277" y="10778"/>
                      <a:pt x="325" y="10781"/>
                    </a:cubicBezTo>
                    <a:cubicBezTo>
                      <a:pt x="410" y="10788"/>
                      <a:pt x="492" y="10792"/>
                      <a:pt x="572" y="10792"/>
                    </a:cubicBezTo>
                    <a:cubicBezTo>
                      <a:pt x="1654" y="10792"/>
                      <a:pt x="2231" y="10111"/>
                      <a:pt x="2479" y="9125"/>
                    </a:cubicBezTo>
                    <a:cubicBezTo>
                      <a:pt x="2158" y="6811"/>
                      <a:pt x="1435" y="3404"/>
                      <a:pt x="943" y="1203"/>
                    </a:cubicBezTo>
                    <a:cubicBezTo>
                      <a:pt x="567" y="420"/>
                      <a:pt x="288" y="1"/>
                      <a:pt x="288" y="1"/>
                    </a:cubicBezTo>
                    <a:close/>
                  </a:path>
                </a:pathLst>
              </a:custGeom>
              <a:solidFill>
                <a:srgbClr val="8876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41"/>
              <p:cNvSpPr/>
              <p:nvPr/>
            </p:nvSpPr>
            <p:spPr>
              <a:xfrm flipH="1">
                <a:off x="7794812" y="2197590"/>
                <a:ext cx="373320" cy="1246492"/>
              </a:xfrm>
              <a:custGeom>
                <a:avLst/>
                <a:gdLst/>
                <a:ahLst/>
                <a:cxnLst/>
                <a:rect l="l" t="t" r="r" b="b"/>
                <a:pathLst>
                  <a:path w="5886" h="19653" extrusionOk="0">
                    <a:moveTo>
                      <a:pt x="5885" y="1"/>
                    </a:moveTo>
                    <a:cubicBezTo>
                      <a:pt x="4875" y="124"/>
                      <a:pt x="4165" y="417"/>
                      <a:pt x="4165" y="417"/>
                    </a:cubicBezTo>
                    <a:cubicBezTo>
                      <a:pt x="4165" y="417"/>
                      <a:pt x="2096" y="2782"/>
                      <a:pt x="1048" y="8361"/>
                    </a:cubicBezTo>
                    <a:cubicBezTo>
                      <a:pt x="0" y="13938"/>
                      <a:pt x="3120" y="19287"/>
                      <a:pt x="3550" y="19561"/>
                    </a:cubicBezTo>
                    <a:cubicBezTo>
                      <a:pt x="3649" y="19623"/>
                      <a:pt x="3754" y="19653"/>
                      <a:pt x="3872" y="19653"/>
                    </a:cubicBezTo>
                    <a:cubicBezTo>
                      <a:pt x="4222" y="19653"/>
                      <a:pt x="4679" y="19385"/>
                      <a:pt x="5387" y="18885"/>
                    </a:cubicBezTo>
                    <a:cubicBezTo>
                      <a:pt x="4732" y="17710"/>
                      <a:pt x="2939" y="14334"/>
                      <a:pt x="2407" y="11597"/>
                    </a:cubicBezTo>
                    <a:cubicBezTo>
                      <a:pt x="1826" y="8613"/>
                      <a:pt x="5114" y="1591"/>
                      <a:pt x="5885" y="1"/>
                    </a:cubicBezTo>
                    <a:close/>
                  </a:path>
                </a:pathLst>
              </a:custGeom>
              <a:solidFill>
                <a:srgbClr val="8876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41"/>
              <p:cNvSpPr/>
              <p:nvPr/>
            </p:nvSpPr>
            <p:spPr>
              <a:xfrm flipH="1">
                <a:off x="7216654" y="3194851"/>
                <a:ext cx="177160" cy="1272747"/>
              </a:xfrm>
              <a:custGeom>
                <a:avLst/>
                <a:gdLst/>
                <a:ahLst/>
                <a:cxnLst/>
                <a:rect l="l" t="t" r="r" b="b"/>
                <a:pathLst>
                  <a:path w="2793" h="17865" extrusionOk="0">
                    <a:moveTo>
                      <a:pt x="2792" y="1"/>
                    </a:moveTo>
                    <a:cubicBezTo>
                      <a:pt x="2792" y="1"/>
                      <a:pt x="1406" y="1120"/>
                      <a:pt x="836" y="1800"/>
                    </a:cubicBezTo>
                    <a:cubicBezTo>
                      <a:pt x="262" y="2479"/>
                      <a:pt x="0" y="17864"/>
                      <a:pt x="0" y="17864"/>
                    </a:cubicBezTo>
                    <a:lnTo>
                      <a:pt x="744" y="17625"/>
                    </a:lnTo>
                    <a:cubicBezTo>
                      <a:pt x="744" y="17625"/>
                      <a:pt x="1191" y="3817"/>
                      <a:pt x="1341" y="2854"/>
                    </a:cubicBezTo>
                    <a:cubicBezTo>
                      <a:pt x="1488" y="1888"/>
                      <a:pt x="2792" y="1"/>
                      <a:pt x="2792" y="1"/>
                    </a:cubicBezTo>
                    <a:close/>
                  </a:path>
                </a:pathLst>
              </a:custGeom>
              <a:solidFill>
                <a:srgbClr val="302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41"/>
              <p:cNvSpPr/>
              <p:nvPr/>
            </p:nvSpPr>
            <p:spPr>
              <a:xfrm flipH="1">
                <a:off x="6632322" y="3508355"/>
                <a:ext cx="44398" cy="34503"/>
              </a:xfrm>
              <a:custGeom>
                <a:avLst/>
                <a:gdLst/>
                <a:ahLst/>
                <a:cxnLst/>
                <a:rect l="l" t="t" r="r" b="b"/>
                <a:pathLst>
                  <a:path w="700" h="544" extrusionOk="0">
                    <a:moveTo>
                      <a:pt x="348" y="1"/>
                    </a:moveTo>
                    <a:cubicBezTo>
                      <a:pt x="0" y="1"/>
                      <a:pt x="0" y="543"/>
                      <a:pt x="348" y="543"/>
                    </a:cubicBezTo>
                    <a:cubicBezTo>
                      <a:pt x="700" y="543"/>
                      <a:pt x="700" y="1"/>
                      <a:pt x="348" y="1"/>
                    </a:cubicBez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41"/>
              <p:cNvSpPr/>
              <p:nvPr/>
            </p:nvSpPr>
            <p:spPr>
              <a:xfrm flipH="1">
                <a:off x="6547022" y="2021519"/>
                <a:ext cx="532199" cy="434842"/>
              </a:xfrm>
              <a:custGeom>
                <a:avLst/>
                <a:gdLst/>
                <a:ahLst/>
                <a:cxnLst/>
                <a:rect l="l" t="t" r="r" b="b"/>
                <a:pathLst>
                  <a:path w="8391" h="6856" extrusionOk="0">
                    <a:moveTo>
                      <a:pt x="4454" y="0"/>
                    </a:moveTo>
                    <a:cubicBezTo>
                      <a:pt x="4286" y="0"/>
                      <a:pt x="4114" y="9"/>
                      <a:pt x="3936" y="28"/>
                    </a:cubicBezTo>
                    <a:cubicBezTo>
                      <a:pt x="744" y="370"/>
                      <a:pt x="0" y="2125"/>
                      <a:pt x="48" y="2633"/>
                    </a:cubicBezTo>
                    <a:lnTo>
                      <a:pt x="433" y="6856"/>
                    </a:lnTo>
                    <a:lnTo>
                      <a:pt x="8390" y="6436"/>
                    </a:lnTo>
                    <a:lnTo>
                      <a:pt x="7988" y="2032"/>
                    </a:lnTo>
                    <a:cubicBezTo>
                      <a:pt x="7915" y="1515"/>
                      <a:pt x="6635" y="0"/>
                      <a:pt x="4454"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41"/>
              <p:cNvSpPr/>
              <p:nvPr/>
            </p:nvSpPr>
            <p:spPr>
              <a:xfrm flipH="1">
                <a:off x="6520818" y="2868322"/>
                <a:ext cx="11099" cy="52452"/>
              </a:xfrm>
              <a:custGeom>
                <a:avLst/>
                <a:gdLst/>
                <a:ahLst/>
                <a:cxnLst/>
                <a:rect l="l" t="t" r="r" b="b"/>
                <a:pathLst>
                  <a:path w="175" h="827" extrusionOk="0">
                    <a:moveTo>
                      <a:pt x="0" y="1"/>
                    </a:moveTo>
                    <a:lnTo>
                      <a:pt x="65" y="827"/>
                    </a:lnTo>
                    <a:lnTo>
                      <a:pt x="175" y="827"/>
                    </a:lnTo>
                    <a:lnTo>
                      <a:pt x="175" y="4"/>
                    </a:lnTo>
                    <a:lnTo>
                      <a:pt x="0" y="1"/>
                    </a:lnTo>
                    <a:close/>
                  </a:path>
                </a:pathLst>
              </a:custGeom>
              <a:solidFill>
                <a:srgbClr val="4D31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41"/>
              <p:cNvSpPr/>
              <p:nvPr/>
            </p:nvSpPr>
            <p:spPr>
              <a:xfrm flipH="1">
                <a:off x="6520818" y="2818596"/>
                <a:ext cx="15032" cy="46554"/>
              </a:xfrm>
              <a:custGeom>
                <a:avLst/>
                <a:gdLst/>
                <a:ahLst/>
                <a:cxnLst/>
                <a:rect l="l" t="t" r="r" b="b"/>
                <a:pathLst>
                  <a:path w="237" h="734" extrusionOk="0">
                    <a:moveTo>
                      <a:pt x="237" y="0"/>
                    </a:moveTo>
                    <a:cubicBezTo>
                      <a:pt x="209" y="7"/>
                      <a:pt x="179" y="7"/>
                      <a:pt x="151" y="7"/>
                    </a:cubicBezTo>
                    <a:lnTo>
                      <a:pt x="1" y="7"/>
                    </a:lnTo>
                    <a:lnTo>
                      <a:pt x="59" y="733"/>
                    </a:lnTo>
                    <a:lnTo>
                      <a:pt x="237" y="733"/>
                    </a:lnTo>
                    <a:lnTo>
                      <a:pt x="237" y="0"/>
                    </a:lnTo>
                    <a:close/>
                  </a:path>
                </a:pathLst>
              </a:custGeom>
              <a:solidFill>
                <a:srgbClr val="4D31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41"/>
              <p:cNvSpPr/>
              <p:nvPr/>
            </p:nvSpPr>
            <p:spPr>
              <a:xfrm flipH="1">
                <a:off x="6520818" y="2865087"/>
                <a:ext cx="11290" cy="3552"/>
              </a:xfrm>
              <a:custGeom>
                <a:avLst/>
                <a:gdLst/>
                <a:ahLst/>
                <a:cxnLst/>
                <a:rect l="l" t="t" r="r" b="b"/>
                <a:pathLst>
                  <a:path w="178" h="56" extrusionOk="0">
                    <a:moveTo>
                      <a:pt x="0" y="0"/>
                    </a:moveTo>
                    <a:lnTo>
                      <a:pt x="3" y="52"/>
                    </a:lnTo>
                    <a:lnTo>
                      <a:pt x="178" y="55"/>
                    </a:lnTo>
                    <a:lnTo>
                      <a:pt x="178" y="0"/>
                    </a:lnTo>
                    <a:close/>
                  </a:path>
                </a:pathLst>
              </a:custGeom>
              <a:solidFill>
                <a:srgbClr val="4D2C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41"/>
              <p:cNvSpPr/>
              <p:nvPr/>
            </p:nvSpPr>
            <p:spPr>
              <a:xfrm flipH="1">
                <a:off x="6520819" y="2763351"/>
                <a:ext cx="19345" cy="49598"/>
              </a:xfrm>
              <a:custGeom>
                <a:avLst/>
                <a:gdLst/>
                <a:ahLst/>
                <a:cxnLst/>
                <a:rect l="l" t="t" r="r" b="b"/>
                <a:pathLst>
                  <a:path w="305" h="782" extrusionOk="0">
                    <a:moveTo>
                      <a:pt x="1" y="0"/>
                    </a:moveTo>
                    <a:lnTo>
                      <a:pt x="62" y="778"/>
                    </a:lnTo>
                    <a:lnTo>
                      <a:pt x="305" y="782"/>
                    </a:lnTo>
                    <a:lnTo>
                      <a:pt x="305" y="27"/>
                    </a:lnTo>
                    <a:cubicBezTo>
                      <a:pt x="250" y="11"/>
                      <a:pt x="192" y="3"/>
                      <a:pt x="134" y="0"/>
                    </a:cubicBezTo>
                    <a:close/>
                  </a:path>
                </a:pathLst>
              </a:custGeom>
              <a:solidFill>
                <a:srgbClr val="4D31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41"/>
              <p:cNvSpPr/>
              <p:nvPr/>
            </p:nvSpPr>
            <p:spPr>
              <a:xfrm flipH="1">
                <a:off x="6520818" y="2812697"/>
                <a:ext cx="15412" cy="6342"/>
              </a:xfrm>
              <a:custGeom>
                <a:avLst/>
                <a:gdLst/>
                <a:ahLst/>
                <a:cxnLst/>
                <a:rect l="l" t="t" r="r" b="b"/>
                <a:pathLst>
                  <a:path w="243" h="100" extrusionOk="0">
                    <a:moveTo>
                      <a:pt x="0" y="0"/>
                    </a:moveTo>
                    <a:lnTo>
                      <a:pt x="7" y="100"/>
                    </a:lnTo>
                    <a:lnTo>
                      <a:pt x="157" y="100"/>
                    </a:lnTo>
                    <a:cubicBezTo>
                      <a:pt x="185" y="100"/>
                      <a:pt x="215" y="100"/>
                      <a:pt x="243" y="93"/>
                    </a:cubicBezTo>
                    <a:lnTo>
                      <a:pt x="243" y="4"/>
                    </a:lnTo>
                    <a:lnTo>
                      <a:pt x="0" y="0"/>
                    </a:lnTo>
                    <a:close/>
                  </a:path>
                </a:pathLst>
              </a:custGeom>
              <a:solidFill>
                <a:srgbClr val="4D2C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41"/>
              <p:cNvSpPr/>
              <p:nvPr/>
            </p:nvSpPr>
            <p:spPr>
              <a:xfrm flipH="1">
                <a:off x="6404377" y="2257084"/>
                <a:ext cx="509049" cy="2251588"/>
              </a:xfrm>
              <a:custGeom>
                <a:avLst/>
                <a:gdLst/>
                <a:ahLst/>
                <a:cxnLst/>
                <a:rect l="l" t="t" r="r" b="b"/>
                <a:pathLst>
                  <a:path w="8026" h="35500" extrusionOk="0">
                    <a:moveTo>
                      <a:pt x="2186" y="0"/>
                    </a:moveTo>
                    <a:cubicBezTo>
                      <a:pt x="2017" y="0"/>
                      <a:pt x="1843" y="9"/>
                      <a:pt x="1663" y="29"/>
                    </a:cubicBezTo>
                    <a:cubicBezTo>
                      <a:pt x="1011" y="97"/>
                      <a:pt x="462" y="226"/>
                      <a:pt x="0" y="390"/>
                    </a:cubicBezTo>
                    <a:lnTo>
                      <a:pt x="2773" y="35500"/>
                    </a:lnTo>
                    <a:lnTo>
                      <a:pt x="8026" y="35103"/>
                    </a:lnTo>
                    <a:lnTo>
                      <a:pt x="5366" y="1408"/>
                    </a:lnTo>
                    <a:cubicBezTo>
                      <a:pt x="4843" y="776"/>
                      <a:pt x="3744" y="0"/>
                      <a:pt x="2186" y="0"/>
                    </a:cubicBezTo>
                    <a:close/>
                  </a:path>
                </a:pathLst>
              </a:custGeom>
              <a:solidFill>
                <a:srgbClr val="FA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41"/>
              <p:cNvSpPr/>
              <p:nvPr/>
            </p:nvSpPr>
            <p:spPr>
              <a:xfrm flipH="1">
                <a:off x="6737551" y="2281820"/>
                <a:ext cx="319408" cy="2236365"/>
              </a:xfrm>
              <a:custGeom>
                <a:avLst/>
                <a:gdLst/>
                <a:ahLst/>
                <a:cxnLst/>
                <a:rect l="l" t="t" r="r" b="b"/>
                <a:pathLst>
                  <a:path w="5036" h="35260" extrusionOk="0">
                    <a:moveTo>
                      <a:pt x="2263" y="0"/>
                    </a:moveTo>
                    <a:cubicBezTo>
                      <a:pt x="465" y="642"/>
                      <a:pt x="0" y="1837"/>
                      <a:pt x="38" y="2240"/>
                    </a:cubicBezTo>
                    <a:lnTo>
                      <a:pt x="38" y="2243"/>
                    </a:lnTo>
                    <a:lnTo>
                      <a:pt x="3025" y="35260"/>
                    </a:lnTo>
                    <a:lnTo>
                      <a:pt x="5036" y="35110"/>
                    </a:lnTo>
                    <a:lnTo>
                      <a:pt x="2263" y="0"/>
                    </a:ln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41"/>
              <p:cNvSpPr/>
              <p:nvPr/>
            </p:nvSpPr>
            <p:spPr>
              <a:xfrm flipH="1">
                <a:off x="6361496" y="2346324"/>
                <a:ext cx="211586" cy="2137232"/>
              </a:xfrm>
              <a:custGeom>
                <a:avLst/>
                <a:gdLst/>
                <a:ahLst/>
                <a:cxnLst/>
                <a:rect l="l" t="t" r="r" b="b"/>
                <a:pathLst>
                  <a:path w="3336" h="33697" extrusionOk="0">
                    <a:moveTo>
                      <a:pt x="0" y="1"/>
                    </a:moveTo>
                    <a:lnTo>
                      <a:pt x="2660" y="33696"/>
                    </a:lnTo>
                    <a:lnTo>
                      <a:pt x="3336" y="33645"/>
                    </a:lnTo>
                    <a:lnTo>
                      <a:pt x="349" y="626"/>
                    </a:lnTo>
                    <a:cubicBezTo>
                      <a:pt x="328" y="478"/>
                      <a:pt x="209" y="250"/>
                      <a:pt x="0"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41"/>
              <p:cNvSpPr/>
              <p:nvPr/>
            </p:nvSpPr>
            <p:spPr>
              <a:xfrm flipH="1">
                <a:off x="6466022" y="4725694"/>
                <a:ext cx="226998" cy="184123"/>
              </a:xfrm>
              <a:custGeom>
                <a:avLst/>
                <a:gdLst/>
                <a:ahLst/>
                <a:cxnLst/>
                <a:rect l="l" t="t" r="r" b="b"/>
                <a:pathLst>
                  <a:path w="3579" h="2903" extrusionOk="0">
                    <a:moveTo>
                      <a:pt x="2101" y="0"/>
                    </a:moveTo>
                    <a:cubicBezTo>
                      <a:pt x="1525" y="0"/>
                      <a:pt x="818" y="184"/>
                      <a:pt x="1" y="743"/>
                    </a:cubicBezTo>
                    <a:cubicBezTo>
                      <a:pt x="924" y="1923"/>
                      <a:pt x="1803" y="2902"/>
                      <a:pt x="2113" y="2902"/>
                    </a:cubicBezTo>
                    <a:cubicBezTo>
                      <a:pt x="2122" y="2902"/>
                      <a:pt x="2130" y="2902"/>
                      <a:pt x="2137" y="2900"/>
                    </a:cubicBezTo>
                    <a:cubicBezTo>
                      <a:pt x="2383" y="2853"/>
                      <a:pt x="2977" y="1761"/>
                      <a:pt x="3578" y="466"/>
                    </a:cubicBezTo>
                    <a:cubicBezTo>
                      <a:pt x="3302" y="268"/>
                      <a:pt x="2797" y="0"/>
                      <a:pt x="21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41"/>
              <p:cNvSpPr/>
              <p:nvPr/>
            </p:nvSpPr>
            <p:spPr>
              <a:xfrm flipH="1">
                <a:off x="6358393" y="4351416"/>
                <a:ext cx="509556" cy="421459"/>
              </a:xfrm>
              <a:custGeom>
                <a:avLst/>
                <a:gdLst/>
                <a:ahLst/>
                <a:cxnLst/>
                <a:rect l="l" t="t" r="r" b="b"/>
                <a:pathLst>
                  <a:path w="8034" h="6645" extrusionOk="0">
                    <a:moveTo>
                      <a:pt x="4450" y="1"/>
                    </a:moveTo>
                    <a:cubicBezTo>
                      <a:pt x="4283" y="1"/>
                      <a:pt x="4110" y="10"/>
                      <a:pt x="3933" y="29"/>
                    </a:cubicBezTo>
                    <a:cubicBezTo>
                      <a:pt x="742" y="370"/>
                      <a:pt x="0" y="2124"/>
                      <a:pt x="45" y="2630"/>
                    </a:cubicBezTo>
                    <a:cubicBezTo>
                      <a:pt x="72" y="2923"/>
                      <a:pt x="1462" y="4985"/>
                      <a:pt x="2759" y="6644"/>
                    </a:cubicBezTo>
                    <a:cubicBezTo>
                      <a:pt x="3576" y="6085"/>
                      <a:pt x="4283" y="5901"/>
                      <a:pt x="4859" y="5901"/>
                    </a:cubicBezTo>
                    <a:cubicBezTo>
                      <a:pt x="5555" y="5901"/>
                      <a:pt x="6060" y="6169"/>
                      <a:pt x="6336" y="6367"/>
                    </a:cubicBezTo>
                    <a:cubicBezTo>
                      <a:pt x="7176" y="4558"/>
                      <a:pt x="8033" y="2357"/>
                      <a:pt x="7985" y="2032"/>
                    </a:cubicBezTo>
                    <a:cubicBezTo>
                      <a:pt x="7912" y="1516"/>
                      <a:pt x="6632" y="1"/>
                      <a:pt x="4450" y="1"/>
                    </a:cubicBezTo>
                    <a:close/>
                  </a:path>
                </a:pathLst>
              </a:custGeom>
              <a:solidFill>
                <a:srgbClr val="FDDF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41"/>
              <p:cNvSpPr/>
              <p:nvPr/>
            </p:nvSpPr>
            <p:spPr>
              <a:xfrm flipH="1">
                <a:off x="6652494" y="4385856"/>
                <a:ext cx="212854" cy="387019"/>
              </a:xfrm>
              <a:custGeom>
                <a:avLst/>
                <a:gdLst/>
                <a:ahLst/>
                <a:cxnLst/>
                <a:rect l="l" t="t" r="r" b="b"/>
                <a:pathLst>
                  <a:path w="3356" h="6102" extrusionOk="0">
                    <a:moveTo>
                      <a:pt x="1854" y="1"/>
                    </a:moveTo>
                    <a:lnTo>
                      <a:pt x="1854" y="1"/>
                    </a:lnTo>
                    <a:cubicBezTo>
                      <a:pt x="424" y="636"/>
                      <a:pt x="0" y="1636"/>
                      <a:pt x="0" y="2042"/>
                    </a:cubicBezTo>
                    <a:cubicBezTo>
                      <a:pt x="0" y="2060"/>
                      <a:pt x="4" y="2073"/>
                      <a:pt x="4" y="2087"/>
                    </a:cubicBezTo>
                    <a:cubicBezTo>
                      <a:pt x="31" y="2380"/>
                      <a:pt x="1421" y="4442"/>
                      <a:pt x="2718" y="6101"/>
                    </a:cubicBezTo>
                    <a:cubicBezTo>
                      <a:pt x="2940" y="5951"/>
                      <a:pt x="3154" y="5828"/>
                      <a:pt x="3356" y="5726"/>
                    </a:cubicBezTo>
                    <a:cubicBezTo>
                      <a:pt x="2458" y="3927"/>
                      <a:pt x="1602" y="1704"/>
                      <a:pt x="1854" y="1"/>
                    </a:cubicBezTo>
                    <a:close/>
                  </a:path>
                </a:pathLst>
              </a:custGeom>
              <a:solidFill>
                <a:srgbClr val="FBC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41"/>
              <p:cNvSpPr/>
              <p:nvPr/>
            </p:nvSpPr>
            <p:spPr>
              <a:xfrm flipH="1">
                <a:off x="6257575" y="810650"/>
                <a:ext cx="2253237" cy="1137781"/>
              </a:xfrm>
              <a:custGeom>
                <a:avLst/>
                <a:gdLst/>
                <a:ahLst/>
                <a:cxnLst/>
                <a:rect l="l" t="t" r="r" b="b"/>
                <a:pathLst>
                  <a:path w="35526" h="17939" extrusionOk="0">
                    <a:moveTo>
                      <a:pt x="16263" y="0"/>
                    </a:moveTo>
                    <a:cubicBezTo>
                      <a:pt x="15165" y="0"/>
                      <a:pt x="13956" y="211"/>
                      <a:pt x="12723" y="826"/>
                    </a:cubicBezTo>
                    <a:cubicBezTo>
                      <a:pt x="8305" y="3021"/>
                      <a:pt x="9917" y="6851"/>
                      <a:pt x="9364" y="7257"/>
                    </a:cubicBezTo>
                    <a:cubicBezTo>
                      <a:pt x="9278" y="7319"/>
                      <a:pt x="9106" y="7338"/>
                      <a:pt x="8869" y="7338"/>
                    </a:cubicBezTo>
                    <a:cubicBezTo>
                      <a:pt x="8702" y="7338"/>
                      <a:pt x="8503" y="7328"/>
                      <a:pt x="8278" y="7318"/>
                    </a:cubicBezTo>
                    <a:cubicBezTo>
                      <a:pt x="8056" y="7310"/>
                      <a:pt x="7809" y="7301"/>
                      <a:pt x="7546" y="7301"/>
                    </a:cubicBezTo>
                    <a:cubicBezTo>
                      <a:pt x="6476" y="7301"/>
                      <a:pt x="5134" y="7447"/>
                      <a:pt x="4021" y="8343"/>
                    </a:cubicBezTo>
                    <a:cubicBezTo>
                      <a:pt x="1963" y="9998"/>
                      <a:pt x="4352" y="12672"/>
                      <a:pt x="4185" y="12954"/>
                    </a:cubicBezTo>
                    <a:cubicBezTo>
                      <a:pt x="4021" y="13238"/>
                      <a:pt x="1795" y="12815"/>
                      <a:pt x="898" y="14743"/>
                    </a:cubicBezTo>
                    <a:cubicBezTo>
                      <a:pt x="0" y="16675"/>
                      <a:pt x="2034" y="17939"/>
                      <a:pt x="3383" y="17939"/>
                    </a:cubicBezTo>
                    <a:lnTo>
                      <a:pt x="7166" y="17939"/>
                    </a:lnTo>
                    <a:cubicBezTo>
                      <a:pt x="7608" y="17939"/>
                      <a:pt x="7820" y="16691"/>
                      <a:pt x="8005" y="16691"/>
                    </a:cubicBezTo>
                    <a:cubicBezTo>
                      <a:pt x="8008" y="16691"/>
                      <a:pt x="8012" y="16692"/>
                      <a:pt x="8015" y="16692"/>
                    </a:cubicBezTo>
                    <a:cubicBezTo>
                      <a:pt x="8199" y="16737"/>
                      <a:pt x="8251" y="17866"/>
                      <a:pt x="8943" y="17935"/>
                    </a:cubicBezTo>
                    <a:cubicBezTo>
                      <a:pt x="8729" y="17621"/>
                      <a:pt x="8609" y="17187"/>
                      <a:pt x="8684" y="16597"/>
                    </a:cubicBezTo>
                    <a:cubicBezTo>
                      <a:pt x="8956" y="14510"/>
                      <a:pt x="13069" y="13686"/>
                      <a:pt x="13085" y="13678"/>
                    </a:cubicBezTo>
                    <a:lnTo>
                      <a:pt x="13085" y="13678"/>
                    </a:lnTo>
                    <a:lnTo>
                      <a:pt x="15675" y="17939"/>
                    </a:lnTo>
                    <a:lnTo>
                      <a:pt x="29040" y="17939"/>
                    </a:lnTo>
                    <a:cubicBezTo>
                      <a:pt x="29371" y="17939"/>
                      <a:pt x="29108" y="17307"/>
                      <a:pt x="29275" y="17307"/>
                    </a:cubicBezTo>
                    <a:cubicBezTo>
                      <a:pt x="29439" y="17307"/>
                      <a:pt x="29535" y="17939"/>
                      <a:pt x="30033" y="17939"/>
                    </a:cubicBezTo>
                    <a:lnTo>
                      <a:pt x="35188" y="17939"/>
                    </a:lnTo>
                    <a:cubicBezTo>
                      <a:pt x="35188" y="17939"/>
                      <a:pt x="35525" y="17501"/>
                      <a:pt x="35188" y="16385"/>
                    </a:cubicBezTo>
                    <a:cubicBezTo>
                      <a:pt x="34737" y="14893"/>
                      <a:pt x="33767" y="14965"/>
                      <a:pt x="33341" y="14743"/>
                    </a:cubicBezTo>
                    <a:cubicBezTo>
                      <a:pt x="32918" y="14521"/>
                      <a:pt x="33696" y="13261"/>
                      <a:pt x="32845" y="11845"/>
                    </a:cubicBezTo>
                    <a:cubicBezTo>
                      <a:pt x="31996" y="10425"/>
                      <a:pt x="31095" y="10545"/>
                      <a:pt x="30576" y="10237"/>
                    </a:cubicBezTo>
                    <a:cubicBezTo>
                      <a:pt x="30057" y="9930"/>
                      <a:pt x="31191" y="5387"/>
                      <a:pt x="28163" y="2833"/>
                    </a:cubicBezTo>
                    <a:cubicBezTo>
                      <a:pt x="26224" y="1197"/>
                      <a:pt x="24042" y="843"/>
                      <a:pt x="22606" y="843"/>
                    </a:cubicBezTo>
                    <a:cubicBezTo>
                      <a:pt x="21801" y="843"/>
                      <a:pt x="21230" y="954"/>
                      <a:pt x="21068" y="1013"/>
                    </a:cubicBezTo>
                    <a:cubicBezTo>
                      <a:pt x="21053" y="1019"/>
                      <a:pt x="21033" y="1022"/>
                      <a:pt x="21010" y="1022"/>
                    </a:cubicBezTo>
                    <a:cubicBezTo>
                      <a:pt x="20786" y="1022"/>
                      <a:pt x="20204" y="769"/>
                      <a:pt x="19376" y="512"/>
                    </a:cubicBezTo>
                    <a:cubicBezTo>
                      <a:pt x="18548" y="256"/>
                      <a:pt x="17472" y="0"/>
                      <a:pt x="16263"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41"/>
              <p:cNvSpPr/>
              <p:nvPr/>
            </p:nvSpPr>
            <p:spPr>
              <a:xfrm flipH="1">
                <a:off x="7516545" y="1674212"/>
                <a:ext cx="454814" cy="274227"/>
              </a:xfrm>
              <a:custGeom>
                <a:avLst/>
                <a:gdLst/>
                <a:ahLst/>
                <a:cxnLst/>
                <a:rect l="l" t="t" r="r" b="b"/>
                <a:pathLst>
                  <a:path w="7067" h="4261" extrusionOk="0">
                    <a:moveTo>
                      <a:pt x="4476" y="0"/>
                    </a:moveTo>
                    <a:lnTo>
                      <a:pt x="4476" y="0"/>
                    </a:lnTo>
                    <a:lnTo>
                      <a:pt x="4476" y="0"/>
                    </a:lnTo>
                    <a:cubicBezTo>
                      <a:pt x="4476" y="0"/>
                      <a:pt x="4476" y="0"/>
                      <a:pt x="4476" y="0"/>
                    </a:cubicBezTo>
                    <a:close/>
                    <a:moveTo>
                      <a:pt x="4476" y="0"/>
                    </a:moveTo>
                    <a:cubicBezTo>
                      <a:pt x="4460" y="8"/>
                      <a:pt x="347" y="832"/>
                      <a:pt x="75" y="2919"/>
                    </a:cubicBezTo>
                    <a:cubicBezTo>
                      <a:pt x="0" y="3509"/>
                      <a:pt x="120" y="3943"/>
                      <a:pt x="334" y="4257"/>
                    </a:cubicBezTo>
                    <a:cubicBezTo>
                      <a:pt x="355" y="4261"/>
                      <a:pt x="375" y="4261"/>
                      <a:pt x="400" y="4261"/>
                    </a:cubicBezTo>
                    <a:lnTo>
                      <a:pt x="7066" y="4261"/>
                    </a:lnTo>
                    <a:lnTo>
                      <a:pt x="4476" y="0"/>
                    </a:lnTo>
                    <a:close/>
                  </a:path>
                </a:pathLst>
              </a:custGeom>
              <a:solidFill>
                <a:srgbClr val="302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41"/>
              <p:cNvSpPr/>
              <p:nvPr/>
            </p:nvSpPr>
            <p:spPr>
              <a:xfrm flipH="1">
                <a:off x="6576275" y="1013867"/>
                <a:ext cx="1333637" cy="1070995"/>
              </a:xfrm>
              <a:custGeom>
                <a:avLst/>
                <a:gdLst/>
                <a:ahLst/>
                <a:cxnLst/>
                <a:rect l="l" t="t" r="r" b="b"/>
                <a:pathLst>
                  <a:path w="21027" h="16886" extrusionOk="0">
                    <a:moveTo>
                      <a:pt x="12782" y="1"/>
                    </a:moveTo>
                    <a:cubicBezTo>
                      <a:pt x="12782" y="1"/>
                      <a:pt x="12240" y="3579"/>
                      <a:pt x="10066" y="6006"/>
                    </a:cubicBezTo>
                    <a:cubicBezTo>
                      <a:pt x="7055" y="9368"/>
                      <a:pt x="3914" y="10290"/>
                      <a:pt x="3914" y="10290"/>
                    </a:cubicBezTo>
                    <a:cubicBezTo>
                      <a:pt x="3225" y="9790"/>
                      <a:pt x="2513" y="9546"/>
                      <a:pt x="1892" y="9546"/>
                    </a:cubicBezTo>
                    <a:cubicBezTo>
                      <a:pt x="808" y="9546"/>
                      <a:pt x="0" y="10293"/>
                      <a:pt x="81" y="11734"/>
                    </a:cubicBezTo>
                    <a:cubicBezTo>
                      <a:pt x="203" y="14001"/>
                      <a:pt x="4215" y="13751"/>
                      <a:pt x="4737" y="13826"/>
                    </a:cubicBezTo>
                    <a:cubicBezTo>
                      <a:pt x="5262" y="13901"/>
                      <a:pt x="5235" y="15072"/>
                      <a:pt x="5311" y="15745"/>
                    </a:cubicBezTo>
                    <a:cubicBezTo>
                      <a:pt x="5375" y="16325"/>
                      <a:pt x="7073" y="16885"/>
                      <a:pt x="8017" y="16885"/>
                    </a:cubicBezTo>
                    <a:cubicBezTo>
                      <a:pt x="8167" y="16885"/>
                      <a:pt x="8297" y="16871"/>
                      <a:pt x="8399" y="16841"/>
                    </a:cubicBezTo>
                    <a:cubicBezTo>
                      <a:pt x="9147" y="16616"/>
                      <a:pt x="9120" y="16168"/>
                      <a:pt x="9147" y="15642"/>
                    </a:cubicBezTo>
                    <a:cubicBezTo>
                      <a:pt x="9171" y="15120"/>
                      <a:pt x="13008" y="15294"/>
                      <a:pt x="17019" y="14250"/>
                    </a:cubicBezTo>
                    <a:cubicBezTo>
                      <a:pt x="21027" y="13202"/>
                      <a:pt x="20006" y="9866"/>
                      <a:pt x="19757" y="5781"/>
                    </a:cubicBezTo>
                    <a:cubicBezTo>
                      <a:pt x="19508" y="1694"/>
                      <a:pt x="14602" y="1"/>
                      <a:pt x="12782" y="1"/>
                    </a:cubicBezTo>
                    <a:close/>
                  </a:path>
                </a:pathLst>
              </a:custGeom>
              <a:solidFill>
                <a:srgbClr val="FFB3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41"/>
              <p:cNvSpPr/>
              <p:nvPr/>
            </p:nvSpPr>
            <p:spPr>
              <a:xfrm flipH="1">
                <a:off x="7680440" y="1693415"/>
                <a:ext cx="147971" cy="104778"/>
              </a:xfrm>
              <a:custGeom>
                <a:avLst/>
                <a:gdLst/>
                <a:ahLst/>
                <a:cxnLst/>
                <a:rect l="l" t="t" r="r" b="b"/>
                <a:pathLst>
                  <a:path w="2333" h="1652" extrusionOk="0">
                    <a:moveTo>
                      <a:pt x="934" y="0"/>
                    </a:moveTo>
                    <a:cubicBezTo>
                      <a:pt x="795" y="0"/>
                      <a:pt x="662" y="25"/>
                      <a:pt x="540" y="74"/>
                    </a:cubicBezTo>
                    <a:cubicBezTo>
                      <a:pt x="192" y="218"/>
                      <a:pt x="1" y="545"/>
                      <a:pt x="1" y="1007"/>
                    </a:cubicBezTo>
                    <a:cubicBezTo>
                      <a:pt x="1" y="1061"/>
                      <a:pt x="45" y="1102"/>
                      <a:pt x="97" y="1102"/>
                    </a:cubicBezTo>
                    <a:cubicBezTo>
                      <a:pt x="151" y="1102"/>
                      <a:pt x="196" y="1061"/>
                      <a:pt x="196" y="1007"/>
                    </a:cubicBezTo>
                    <a:cubicBezTo>
                      <a:pt x="196" y="630"/>
                      <a:pt x="346" y="364"/>
                      <a:pt x="615" y="255"/>
                    </a:cubicBezTo>
                    <a:cubicBezTo>
                      <a:pt x="710" y="216"/>
                      <a:pt x="816" y="197"/>
                      <a:pt x="927" y="197"/>
                    </a:cubicBezTo>
                    <a:cubicBezTo>
                      <a:pt x="1210" y="197"/>
                      <a:pt x="1531" y="320"/>
                      <a:pt x="1814" y="539"/>
                    </a:cubicBezTo>
                    <a:cubicBezTo>
                      <a:pt x="1584" y="549"/>
                      <a:pt x="1267" y="600"/>
                      <a:pt x="1080" y="777"/>
                    </a:cubicBezTo>
                    <a:cubicBezTo>
                      <a:pt x="970" y="884"/>
                      <a:pt x="919" y="1016"/>
                      <a:pt x="926" y="1177"/>
                    </a:cubicBezTo>
                    <a:cubicBezTo>
                      <a:pt x="933" y="1371"/>
                      <a:pt x="1001" y="1508"/>
                      <a:pt x="1127" y="1583"/>
                    </a:cubicBezTo>
                    <a:cubicBezTo>
                      <a:pt x="1209" y="1634"/>
                      <a:pt x="1302" y="1651"/>
                      <a:pt x="1393" y="1651"/>
                    </a:cubicBezTo>
                    <a:cubicBezTo>
                      <a:pt x="1592" y="1651"/>
                      <a:pt x="1779" y="1569"/>
                      <a:pt x="1806" y="1555"/>
                    </a:cubicBezTo>
                    <a:cubicBezTo>
                      <a:pt x="1858" y="1535"/>
                      <a:pt x="1878" y="1473"/>
                      <a:pt x="1855" y="1426"/>
                    </a:cubicBezTo>
                    <a:cubicBezTo>
                      <a:pt x="1840" y="1389"/>
                      <a:pt x="1806" y="1369"/>
                      <a:pt x="1768" y="1369"/>
                    </a:cubicBezTo>
                    <a:cubicBezTo>
                      <a:pt x="1754" y="1369"/>
                      <a:pt x="1739" y="1372"/>
                      <a:pt x="1724" y="1378"/>
                    </a:cubicBezTo>
                    <a:cubicBezTo>
                      <a:pt x="1668" y="1404"/>
                      <a:pt x="1523" y="1454"/>
                      <a:pt x="1392" y="1454"/>
                    </a:cubicBezTo>
                    <a:cubicBezTo>
                      <a:pt x="1332" y="1454"/>
                      <a:pt x="1274" y="1444"/>
                      <a:pt x="1230" y="1416"/>
                    </a:cubicBezTo>
                    <a:cubicBezTo>
                      <a:pt x="1162" y="1375"/>
                      <a:pt x="1127" y="1293"/>
                      <a:pt x="1121" y="1170"/>
                    </a:cubicBezTo>
                    <a:cubicBezTo>
                      <a:pt x="1117" y="1068"/>
                      <a:pt x="1148" y="986"/>
                      <a:pt x="1216" y="920"/>
                    </a:cubicBezTo>
                    <a:cubicBezTo>
                      <a:pt x="1373" y="769"/>
                      <a:pt x="1701" y="734"/>
                      <a:pt x="1917" y="734"/>
                    </a:cubicBezTo>
                    <a:cubicBezTo>
                      <a:pt x="1977" y="734"/>
                      <a:pt x="2029" y="736"/>
                      <a:pt x="2066" y="740"/>
                    </a:cubicBezTo>
                    <a:lnTo>
                      <a:pt x="2332" y="761"/>
                    </a:lnTo>
                    <a:lnTo>
                      <a:pt x="2145" y="572"/>
                    </a:lnTo>
                    <a:cubicBezTo>
                      <a:pt x="1784" y="204"/>
                      <a:pt x="1336" y="0"/>
                      <a:pt x="934" y="0"/>
                    </a:cubicBez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41"/>
              <p:cNvSpPr/>
              <p:nvPr/>
            </p:nvSpPr>
            <p:spPr>
              <a:xfrm flipH="1">
                <a:off x="6685728" y="1408695"/>
                <a:ext cx="123235" cy="65772"/>
              </a:xfrm>
              <a:custGeom>
                <a:avLst/>
                <a:gdLst/>
                <a:ahLst/>
                <a:cxnLst/>
                <a:rect l="l" t="t" r="r" b="b"/>
                <a:pathLst>
                  <a:path w="1943" h="1037" extrusionOk="0">
                    <a:moveTo>
                      <a:pt x="659" y="1"/>
                    </a:moveTo>
                    <a:cubicBezTo>
                      <a:pt x="447" y="1"/>
                      <a:pt x="263" y="60"/>
                      <a:pt x="170" y="201"/>
                    </a:cubicBezTo>
                    <a:cubicBezTo>
                      <a:pt x="1" y="452"/>
                      <a:pt x="943" y="1037"/>
                      <a:pt x="1481" y="1037"/>
                    </a:cubicBezTo>
                    <a:cubicBezTo>
                      <a:pt x="1651" y="1037"/>
                      <a:pt x="1781" y="978"/>
                      <a:pt x="1822" y="832"/>
                    </a:cubicBezTo>
                    <a:cubicBezTo>
                      <a:pt x="1942" y="397"/>
                      <a:pt x="1205" y="1"/>
                      <a:pt x="659" y="1"/>
                    </a:cubicBezTo>
                    <a:close/>
                  </a:path>
                </a:pathLst>
              </a:custGeom>
              <a:solidFill>
                <a:srgbClr val="DBD4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41"/>
              <p:cNvSpPr/>
              <p:nvPr/>
            </p:nvSpPr>
            <p:spPr>
              <a:xfrm flipH="1">
                <a:off x="7197767" y="1434383"/>
                <a:ext cx="145687" cy="58288"/>
              </a:xfrm>
              <a:custGeom>
                <a:avLst/>
                <a:gdLst/>
                <a:ahLst/>
                <a:cxnLst/>
                <a:rect l="l" t="t" r="r" b="b"/>
                <a:pathLst>
                  <a:path w="2297" h="919" extrusionOk="0">
                    <a:moveTo>
                      <a:pt x="1721" y="0"/>
                    </a:moveTo>
                    <a:cubicBezTo>
                      <a:pt x="1105" y="0"/>
                      <a:pt x="1" y="429"/>
                      <a:pt x="240" y="881"/>
                    </a:cubicBezTo>
                    <a:cubicBezTo>
                      <a:pt x="254" y="907"/>
                      <a:pt x="302" y="919"/>
                      <a:pt x="373" y="919"/>
                    </a:cubicBezTo>
                    <a:cubicBezTo>
                      <a:pt x="836" y="919"/>
                      <a:pt x="2297" y="424"/>
                      <a:pt x="2087" y="113"/>
                    </a:cubicBezTo>
                    <a:cubicBezTo>
                      <a:pt x="2032" y="35"/>
                      <a:pt x="1897" y="0"/>
                      <a:pt x="1721" y="0"/>
                    </a:cubicBezTo>
                    <a:close/>
                  </a:path>
                </a:pathLst>
              </a:custGeom>
              <a:solidFill>
                <a:srgbClr val="DBD4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41"/>
              <p:cNvSpPr/>
              <p:nvPr/>
            </p:nvSpPr>
            <p:spPr>
              <a:xfrm flipH="1">
                <a:off x="6729935" y="1577663"/>
                <a:ext cx="71099" cy="35645"/>
              </a:xfrm>
              <a:custGeom>
                <a:avLst/>
                <a:gdLst/>
                <a:ahLst/>
                <a:cxnLst/>
                <a:rect l="l" t="t" r="r" b="b"/>
                <a:pathLst>
                  <a:path w="1121" h="562" extrusionOk="0">
                    <a:moveTo>
                      <a:pt x="0" y="1"/>
                    </a:moveTo>
                    <a:cubicBezTo>
                      <a:pt x="0" y="312"/>
                      <a:pt x="249" y="561"/>
                      <a:pt x="560" y="561"/>
                    </a:cubicBezTo>
                    <a:cubicBezTo>
                      <a:pt x="870" y="561"/>
                      <a:pt x="1120" y="312"/>
                      <a:pt x="1120" y="1"/>
                    </a:cubicBezTo>
                    <a:close/>
                  </a:path>
                </a:pathLst>
              </a:custGeom>
              <a:solidFill>
                <a:srgbClr val="252A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41"/>
              <p:cNvSpPr/>
              <p:nvPr/>
            </p:nvSpPr>
            <p:spPr>
              <a:xfrm flipH="1">
                <a:off x="7192692" y="1577663"/>
                <a:ext cx="97674" cy="48837"/>
              </a:xfrm>
              <a:custGeom>
                <a:avLst/>
                <a:gdLst/>
                <a:ahLst/>
                <a:cxnLst/>
                <a:rect l="l" t="t" r="r" b="b"/>
                <a:pathLst>
                  <a:path w="1540" h="770" extrusionOk="0">
                    <a:moveTo>
                      <a:pt x="0" y="1"/>
                    </a:moveTo>
                    <a:cubicBezTo>
                      <a:pt x="0" y="424"/>
                      <a:pt x="345" y="769"/>
                      <a:pt x="772" y="769"/>
                    </a:cubicBezTo>
                    <a:cubicBezTo>
                      <a:pt x="1196" y="769"/>
                      <a:pt x="1540" y="424"/>
                      <a:pt x="1540" y="1"/>
                    </a:cubicBezTo>
                    <a:close/>
                  </a:path>
                </a:pathLst>
              </a:custGeom>
              <a:solidFill>
                <a:srgbClr val="252A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41"/>
              <p:cNvSpPr/>
              <p:nvPr/>
            </p:nvSpPr>
            <p:spPr>
              <a:xfrm flipH="1">
                <a:off x="7062099" y="1721703"/>
                <a:ext cx="134968" cy="68880"/>
              </a:xfrm>
              <a:custGeom>
                <a:avLst/>
                <a:gdLst/>
                <a:ahLst/>
                <a:cxnLst/>
                <a:rect l="l" t="t" r="r" b="b"/>
                <a:pathLst>
                  <a:path w="2128" h="1086" extrusionOk="0">
                    <a:moveTo>
                      <a:pt x="134" y="0"/>
                    </a:moveTo>
                    <a:lnTo>
                      <a:pt x="1" y="143"/>
                    </a:lnTo>
                    <a:cubicBezTo>
                      <a:pt x="4" y="151"/>
                      <a:pt x="11" y="161"/>
                      <a:pt x="21" y="175"/>
                    </a:cubicBezTo>
                    <a:cubicBezTo>
                      <a:pt x="486" y="775"/>
                      <a:pt x="1039" y="1086"/>
                      <a:pt x="1622" y="1086"/>
                    </a:cubicBezTo>
                    <a:cubicBezTo>
                      <a:pt x="1789" y="1086"/>
                      <a:pt x="1957" y="1062"/>
                      <a:pt x="2128" y="1007"/>
                    </a:cubicBezTo>
                    <a:lnTo>
                      <a:pt x="2069" y="819"/>
                    </a:lnTo>
                    <a:cubicBezTo>
                      <a:pt x="1915" y="867"/>
                      <a:pt x="1763" y="890"/>
                      <a:pt x="1613" y="890"/>
                    </a:cubicBezTo>
                    <a:cubicBezTo>
                      <a:pt x="1093" y="890"/>
                      <a:pt x="605" y="607"/>
                      <a:pt x="179" y="55"/>
                    </a:cubicBezTo>
                    <a:cubicBezTo>
                      <a:pt x="155" y="24"/>
                      <a:pt x="147" y="11"/>
                      <a:pt x="134" y="0"/>
                    </a:cubicBez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41"/>
              <p:cNvSpPr/>
              <p:nvPr/>
            </p:nvSpPr>
            <p:spPr>
              <a:xfrm flipH="1">
                <a:off x="7170619" y="1707940"/>
                <a:ext cx="50677" cy="37167"/>
              </a:xfrm>
              <a:custGeom>
                <a:avLst/>
                <a:gdLst/>
                <a:ahLst/>
                <a:cxnLst/>
                <a:rect l="l" t="t" r="r" b="b"/>
                <a:pathLst>
                  <a:path w="799" h="586" extrusionOk="0">
                    <a:moveTo>
                      <a:pt x="691" y="1"/>
                    </a:moveTo>
                    <a:cubicBezTo>
                      <a:pt x="685" y="1"/>
                      <a:pt x="679" y="1"/>
                      <a:pt x="673" y="2"/>
                    </a:cubicBezTo>
                    <a:cubicBezTo>
                      <a:pt x="376" y="61"/>
                      <a:pt x="52" y="405"/>
                      <a:pt x="35" y="419"/>
                    </a:cubicBezTo>
                    <a:cubicBezTo>
                      <a:pt x="0" y="460"/>
                      <a:pt x="0" y="521"/>
                      <a:pt x="41" y="559"/>
                    </a:cubicBezTo>
                    <a:cubicBezTo>
                      <a:pt x="58" y="576"/>
                      <a:pt x="82" y="586"/>
                      <a:pt x="107" y="586"/>
                    </a:cubicBezTo>
                    <a:cubicBezTo>
                      <a:pt x="134" y="586"/>
                      <a:pt x="161" y="576"/>
                      <a:pt x="178" y="555"/>
                    </a:cubicBezTo>
                    <a:cubicBezTo>
                      <a:pt x="260" y="466"/>
                      <a:pt x="516" y="234"/>
                      <a:pt x="710" y="197"/>
                    </a:cubicBezTo>
                    <a:cubicBezTo>
                      <a:pt x="762" y="187"/>
                      <a:pt x="799" y="135"/>
                      <a:pt x="789" y="81"/>
                    </a:cubicBezTo>
                    <a:cubicBezTo>
                      <a:pt x="780" y="35"/>
                      <a:pt x="739" y="1"/>
                      <a:pt x="691" y="1"/>
                    </a:cubicBez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41"/>
              <p:cNvSpPr/>
              <p:nvPr/>
            </p:nvSpPr>
            <p:spPr>
              <a:xfrm flipH="1">
                <a:off x="7241153" y="1637220"/>
                <a:ext cx="285856" cy="252114"/>
              </a:xfrm>
              <a:custGeom>
                <a:avLst/>
                <a:gdLst/>
                <a:ahLst/>
                <a:cxnLst/>
                <a:rect l="l" t="t" r="r" b="b"/>
                <a:pathLst>
                  <a:path w="4507" h="3975" extrusionOk="0">
                    <a:moveTo>
                      <a:pt x="2253" y="1"/>
                    </a:moveTo>
                    <a:cubicBezTo>
                      <a:pt x="1007" y="1"/>
                      <a:pt x="0" y="892"/>
                      <a:pt x="0" y="1988"/>
                    </a:cubicBezTo>
                    <a:cubicBezTo>
                      <a:pt x="0" y="3087"/>
                      <a:pt x="1007" y="3974"/>
                      <a:pt x="2253" y="3974"/>
                    </a:cubicBezTo>
                    <a:cubicBezTo>
                      <a:pt x="3496" y="3974"/>
                      <a:pt x="4506" y="3087"/>
                      <a:pt x="4506" y="1988"/>
                    </a:cubicBezTo>
                    <a:cubicBezTo>
                      <a:pt x="4506" y="892"/>
                      <a:pt x="3496" y="1"/>
                      <a:pt x="2253" y="1"/>
                    </a:cubicBez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41"/>
              <p:cNvSpPr/>
              <p:nvPr/>
            </p:nvSpPr>
            <p:spPr>
              <a:xfrm flipH="1">
                <a:off x="6670887" y="1653520"/>
                <a:ext cx="150317" cy="170613"/>
              </a:xfrm>
              <a:custGeom>
                <a:avLst/>
                <a:gdLst/>
                <a:ahLst/>
                <a:cxnLst/>
                <a:rect l="l" t="t" r="r" b="b"/>
                <a:pathLst>
                  <a:path w="2370" h="2690" extrusionOk="0">
                    <a:moveTo>
                      <a:pt x="1185" y="0"/>
                    </a:moveTo>
                    <a:cubicBezTo>
                      <a:pt x="530" y="0"/>
                      <a:pt x="0" y="601"/>
                      <a:pt x="0" y="1345"/>
                    </a:cubicBezTo>
                    <a:cubicBezTo>
                      <a:pt x="0" y="2089"/>
                      <a:pt x="530" y="2690"/>
                      <a:pt x="1185" y="2690"/>
                    </a:cubicBezTo>
                    <a:cubicBezTo>
                      <a:pt x="1837" y="2690"/>
                      <a:pt x="2370" y="2089"/>
                      <a:pt x="2370" y="1345"/>
                    </a:cubicBezTo>
                    <a:cubicBezTo>
                      <a:pt x="2370" y="601"/>
                      <a:pt x="1837" y="0"/>
                      <a:pt x="1185" y="0"/>
                    </a:cubicBez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41"/>
              <p:cNvSpPr/>
              <p:nvPr/>
            </p:nvSpPr>
            <p:spPr>
              <a:xfrm flipH="1">
                <a:off x="6718964" y="1571447"/>
                <a:ext cx="150508" cy="12622"/>
              </a:xfrm>
              <a:custGeom>
                <a:avLst/>
                <a:gdLst/>
                <a:ahLst/>
                <a:cxnLst/>
                <a:rect l="l" t="t" r="r" b="b"/>
                <a:pathLst>
                  <a:path w="2373" h="199" extrusionOk="0">
                    <a:moveTo>
                      <a:pt x="0" y="1"/>
                    </a:moveTo>
                    <a:lnTo>
                      <a:pt x="0" y="198"/>
                    </a:lnTo>
                    <a:lnTo>
                      <a:pt x="2373" y="198"/>
                    </a:lnTo>
                    <a:lnTo>
                      <a:pt x="2373" y="1"/>
                    </a:ln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41"/>
              <p:cNvSpPr/>
              <p:nvPr/>
            </p:nvSpPr>
            <p:spPr>
              <a:xfrm flipH="1">
                <a:off x="7177535" y="1569037"/>
                <a:ext cx="206575" cy="17188"/>
              </a:xfrm>
              <a:custGeom>
                <a:avLst/>
                <a:gdLst/>
                <a:ahLst/>
                <a:cxnLst/>
                <a:rect l="l" t="t" r="r" b="b"/>
                <a:pathLst>
                  <a:path w="3257" h="271" extrusionOk="0">
                    <a:moveTo>
                      <a:pt x="0" y="1"/>
                    </a:moveTo>
                    <a:lnTo>
                      <a:pt x="0" y="270"/>
                    </a:lnTo>
                    <a:lnTo>
                      <a:pt x="3257" y="270"/>
                    </a:lnTo>
                    <a:lnTo>
                      <a:pt x="3257" y="1"/>
                    </a:ln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41"/>
              <p:cNvSpPr/>
              <p:nvPr/>
            </p:nvSpPr>
            <p:spPr>
              <a:xfrm flipH="1">
                <a:off x="6599214" y="1424425"/>
                <a:ext cx="54419" cy="261818"/>
              </a:xfrm>
              <a:custGeom>
                <a:avLst/>
                <a:gdLst/>
                <a:ahLst/>
                <a:cxnLst/>
                <a:rect l="l" t="t" r="r" b="b"/>
                <a:pathLst>
                  <a:path w="858" h="4128" extrusionOk="0">
                    <a:moveTo>
                      <a:pt x="1" y="0"/>
                    </a:moveTo>
                    <a:cubicBezTo>
                      <a:pt x="8" y="127"/>
                      <a:pt x="18" y="250"/>
                      <a:pt x="32" y="373"/>
                    </a:cubicBezTo>
                    <a:cubicBezTo>
                      <a:pt x="400" y="830"/>
                      <a:pt x="424" y="1503"/>
                      <a:pt x="394" y="2079"/>
                    </a:cubicBezTo>
                    <a:cubicBezTo>
                      <a:pt x="387" y="2219"/>
                      <a:pt x="305" y="2308"/>
                      <a:pt x="202" y="2346"/>
                    </a:cubicBezTo>
                    <a:cubicBezTo>
                      <a:pt x="205" y="2428"/>
                      <a:pt x="213" y="2513"/>
                      <a:pt x="219" y="2595"/>
                    </a:cubicBezTo>
                    <a:cubicBezTo>
                      <a:pt x="500" y="2653"/>
                      <a:pt x="509" y="3083"/>
                      <a:pt x="243" y="3165"/>
                    </a:cubicBezTo>
                    <a:cubicBezTo>
                      <a:pt x="254" y="3499"/>
                      <a:pt x="254" y="3820"/>
                      <a:pt x="233" y="4128"/>
                    </a:cubicBezTo>
                    <a:cubicBezTo>
                      <a:pt x="725" y="3370"/>
                      <a:pt x="749" y="2387"/>
                      <a:pt x="749" y="2212"/>
                    </a:cubicBezTo>
                    <a:cubicBezTo>
                      <a:pt x="749" y="1946"/>
                      <a:pt x="766" y="1659"/>
                      <a:pt x="783" y="1383"/>
                    </a:cubicBezTo>
                    <a:cubicBezTo>
                      <a:pt x="817" y="860"/>
                      <a:pt x="858" y="212"/>
                      <a:pt x="714" y="14"/>
                    </a:cubicBezTo>
                    <a:cubicBezTo>
                      <a:pt x="704" y="14"/>
                      <a:pt x="694" y="11"/>
                      <a:pt x="681" y="11"/>
                    </a:cubicBezTo>
                    <a:cubicBezTo>
                      <a:pt x="547" y="11"/>
                      <a:pt x="305" y="7"/>
                      <a:pt x="1"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41"/>
              <p:cNvSpPr/>
              <p:nvPr/>
            </p:nvSpPr>
            <p:spPr>
              <a:xfrm flipH="1">
                <a:off x="6637527" y="1419478"/>
                <a:ext cx="269620" cy="309451"/>
              </a:xfrm>
              <a:custGeom>
                <a:avLst/>
                <a:gdLst/>
                <a:ahLst/>
                <a:cxnLst/>
                <a:rect l="l" t="t" r="r" b="b"/>
                <a:pathLst>
                  <a:path w="4251" h="4879" extrusionOk="0">
                    <a:moveTo>
                      <a:pt x="2991" y="54"/>
                    </a:moveTo>
                    <a:lnTo>
                      <a:pt x="2991" y="54"/>
                    </a:lnTo>
                    <a:cubicBezTo>
                      <a:pt x="3155" y="153"/>
                      <a:pt x="3288" y="276"/>
                      <a:pt x="3346" y="413"/>
                    </a:cubicBezTo>
                    <a:cubicBezTo>
                      <a:pt x="3373" y="273"/>
                      <a:pt x="3482" y="153"/>
                      <a:pt x="3616" y="153"/>
                    </a:cubicBezTo>
                    <a:cubicBezTo>
                      <a:pt x="3663" y="153"/>
                      <a:pt x="3718" y="171"/>
                      <a:pt x="3769" y="208"/>
                    </a:cubicBezTo>
                    <a:cubicBezTo>
                      <a:pt x="3871" y="280"/>
                      <a:pt x="3953" y="362"/>
                      <a:pt x="4029" y="451"/>
                    </a:cubicBezTo>
                    <a:cubicBezTo>
                      <a:pt x="4015" y="328"/>
                      <a:pt x="4005" y="205"/>
                      <a:pt x="3998" y="78"/>
                    </a:cubicBezTo>
                    <a:cubicBezTo>
                      <a:pt x="3708" y="72"/>
                      <a:pt x="3363" y="65"/>
                      <a:pt x="2991" y="54"/>
                    </a:cubicBezTo>
                    <a:close/>
                    <a:moveTo>
                      <a:pt x="2967" y="2397"/>
                    </a:moveTo>
                    <a:lnTo>
                      <a:pt x="2967" y="2594"/>
                    </a:lnTo>
                    <a:lnTo>
                      <a:pt x="2786" y="2594"/>
                    </a:lnTo>
                    <a:cubicBezTo>
                      <a:pt x="2738" y="2857"/>
                      <a:pt x="2510" y="3055"/>
                      <a:pt x="2233" y="3055"/>
                    </a:cubicBezTo>
                    <a:cubicBezTo>
                      <a:pt x="1957" y="3055"/>
                      <a:pt x="1728" y="2857"/>
                      <a:pt x="1680" y="2594"/>
                    </a:cubicBezTo>
                    <a:lnTo>
                      <a:pt x="594" y="2594"/>
                    </a:lnTo>
                    <a:lnTo>
                      <a:pt x="594" y="2397"/>
                    </a:lnTo>
                    <a:close/>
                    <a:moveTo>
                      <a:pt x="219" y="0"/>
                    </a:moveTo>
                    <a:cubicBezTo>
                      <a:pt x="113" y="167"/>
                      <a:pt x="0" y="1055"/>
                      <a:pt x="131" y="2878"/>
                    </a:cubicBezTo>
                    <a:cubicBezTo>
                      <a:pt x="205" y="3933"/>
                      <a:pt x="598" y="4581"/>
                      <a:pt x="1363" y="4878"/>
                    </a:cubicBezTo>
                    <a:cubicBezTo>
                      <a:pt x="1431" y="4209"/>
                      <a:pt x="1933" y="3690"/>
                      <a:pt x="2540" y="3690"/>
                    </a:cubicBezTo>
                    <a:cubicBezTo>
                      <a:pt x="3114" y="3690"/>
                      <a:pt x="3588" y="4151"/>
                      <a:pt x="3701" y="4765"/>
                    </a:cubicBezTo>
                    <a:cubicBezTo>
                      <a:pt x="3920" y="4612"/>
                      <a:pt x="4093" y="4417"/>
                      <a:pt x="4230" y="4206"/>
                    </a:cubicBezTo>
                    <a:cubicBezTo>
                      <a:pt x="4251" y="3898"/>
                      <a:pt x="4251" y="3577"/>
                      <a:pt x="4240" y="3243"/>
                    </a:cubicBezTo>
                    <a:lnTo>
                      <a:pt x="4240" y="3243"/>
                    </a:lnTo>
                    <a:cubicBezTo>
                      <a:pt x="4213" y="3253"/>
                      <a:pt x="4182" y="3257"/>
                      <a:pt x="4148" y="3257"/>
                    </a:cubicBezTo>
                    <a:cubicBezTo>
                      <a:pt x="3769" y="3257"/>
                      <a:pt x="3769" y="2666"/>
                      <a:pt x="4148" y="2666"/>
                    </a:cubicBezTo>
                    <a:cubicBezTo>
                      <a:pt x="4172" y="2666"/>
                      <a:pt x="4196" y="2669"/>
                      <a:pt x="4216" y="2673"/>
                    </a:cubicBezTo>
                    <a:cubicBezTo>
                      <a:pt x="4210" y="2591"/>
                      <a:pt x="4202" y="2506"/>
                      <a:pt x="4199" y="2424"/>
                    </a:cubicBezTo>
                    <a:cubicBezTo>
                      <a:pt x="4161" y="2438"/>
                      <a:pt x="4121" y="2444"/>
                      <a:pt x="4084" y="2444"/>
                    </a:cubicBezTo>
                    <a:cubicBezTo>
                      <a:pt x="3936" y="2444"/>
                      <a:pt x="3793" y="2348"/>
                      <a:pt x="3803" y="2157"/>
                    </a:cubicBezTo>
                    <a:cubicBezTo>
                      <a:pt x="3824" y="1731"/>
                      <a:pt x="3879" y="1004"/>
                      <a:pt x="3472" y="717"/>
                    </a:cubicBezTo>
                    <a:cubicBezTo>
                      <a:pt x="3432" y="689"/>
                      <a:pt x="3400" y="652"/>
                      <a:pt x="3377" y="615"/>
                    </a:cubicBezTo>
                    <a:cubicBezTo>
                      <a:pt x="3377" y="631"/>
                      <a:pt x="3373" y="648"/>
                      <a:pt x="3370" y="662"/>
                    </a:cubicBezTo>
                    <a:cubicBezTo>
                      <a:pt x="3329" y="809"/>
                      <a:pt x="3199" y="867"/>
                      <a:pt x="3028" y="867"/>
                    </a:cubicBezTo>
                    <a:cubicBezTo>
                      <a:pt x="2493" y="867"/>
                      <a:pt x="1550" y="283"/>
                      <a:pt x="1718" y="31"/>
                    </a:cubicBezTo>
                    <a:cubicBezTo>
                      <a:pt x="1718" y="31"/>
                      <a:pt x="1721" y="27"/>
                      <a:pt x="1721" y="24"/>
                    </a:cubicBezTo>
                    <a:cubicBezTo>
                      <a:pt x="1127" y="10"/>
                      <a:pt x="577" y="0"/>
                      <a:pt x="219" y="0"/>
                    </a:cubicBezTo>
                    <a:close/>
                  </a:path>
                </a:pathLst>
              </a:custGeom>
              <a:solidFill>
                <a:srgbClr val="D1B3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41"/>
              <p:cNvSpPr/>
              <p:nvPr/>
            </p:nvSpPr>
            <p:spPr>
              <a:xfrm flipH="1">
                <a:off x="6692959" y="1421000"/>
                <a:ext cx="115877" cy="53531"/>
              </a:xfrm>
              <a:custGeom>
                <a:avLst/>
                <a:gdLst/>
                <a:ahLst/>
                <a:cxnLst/>
                <a:rect l="l" t="t" r="r" b="b"/>
                <a:pathLst>
                  <a:path w="1827" h="844" extrusionOk="0">
                    <a:moveTo>
                      <a:pt x="171" y="0"/>
                    </a:moveTo>
                    <a:cubicBezTo>
                      <a:pt x="171" y="3"/>
                      <a:pt x="168" y="7"/>
                      <a:pt x="168" y="7"/>
                    </a:cubicBezTo>
                    <a:cubicBezTo>
                      <a:pt x="0" y="259"/>
                      <a:pt x="943" y="843"/>
                      <a:pt x="1478" y="843"/>
                    </a:cubicBezTo>
                    <a:cubicBezTo>
                      <a:pt x="1649" y="843"/>
                      <a:pt x="1779" y="785"/>
                      <a:pt x="1820" y="638"/>
                    </a:cubicBezTo>
                    <a:cubicBezTo>
                      <a:pt x="1823" y="624"/>
                      <a:pt x="1827" y="607"/>
                      <a:pt x="1827" y="591"/>
                    </a:cubicBezTo>
                    <a:cubicBezTo>
                      <a:pt x="1792" y="529"/>
                      <a:pt x="1786" y="454"/>
                      <a:pt x="1796" y="389"/>
                    </a:cubicBezTo>
                    <a:cubicBezTo>
                      <a:pt x="1738" y="252"/>
                      <a:pt x="1605" y="129"/>
                      <a:pt x="1441" y="30"/>
                    </a:cubicBezTo>
                    <a:lnTo>
                      <a:pt x="1397" y="30"/>
                    </a:lnTo>
                    <a:cubicBezTo>
                      <a:pt x="993" y="21"/>
                      <a:pt x="574" y="10"/>
                      <a:pt x="171"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41"/>
              <p:cNvSpPr/>
              <p:nvPr/>
            </p:nvSpPr>
            <p:spPr>
              <a:xfrm flipH="1">
                <a:off x="6730443" y="1584005"/>
                <a:ext cx="70211" cy="29302"/>
              </a:xfrm>
              <a:custGeom>
                <a:avLst/>
                <a:gdLst/>
                <a:ahLst/>
                <a:cxnLst/>
                <a:rect l="l" t="t" r="r" b="b"/>
                <a:pathLst>
                  <a:path w="1107" h="462" extrusionOk="0">
                    <a:moveTo>
                      <a:pt x="1" y="0"/>
                    </a:moveTo>
                    <a:cubicBezTo>
                      <a:pt x="49" y="263"/>
                      <a:pt x="278" y="461"/>
                      <a:pt x="554" y="461"/>
                    </a:cubicBezTo>
                    <a:cubicBezTo>
                      <a:pt x="831" y="461"/>
                      <a:pt x="1059" y="263"/>
                      <a:pt x="1107"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41"/>
              <p:cNvSpPr/>
              <p:nvPr/>
            </p:nvSpPr>
            <p:spPr>
              <a:xfrm flipH="1">
                <a:off x="6672346" y="1653520"/>
                <a:ext cx="148415" cy="87526"/>
              </a:xfrm>
              <a:custGeom>
                <a:avLst/>
                <a:gdLst/>
                <a:ahLst/>
                <a:cxnLst/>
                <a:rect l="l" t="t" r="r" b="b"/>
                <a:pathLst>
                  <a:path w="2340" h="1380" extrusionOk="0">
                    <a:moveTo>
                      <a:pt x="1178" y="0"/>
                    </a:moveTo>
                    <a:cubicBezTo>
                      <a:pt x="571" y="0"/>
                      <a:pt x="69" y="519"/>
                      <a:pt x="1" y="1188"/>
                    </a:cubicBezTo>
                    <a:cubicBezTo>
                      <a:pt x="332" y="1318"/>
                      <a:pt x="735" y="1379"/>
                      <a:pt x="1209" y="1379"/>
                    </a:cubicBezTo>
                    <a:lnTo>
                      <a:pt x="1284" y="1379"/>
                    </a:lnTo>
                    <a:cubicBezTo>
                      <a:pt x="1575" y="1376"/>
                      <a:pt x="1827" y="1324"/>
                      <a:pt x="2046" y="1239"/>
                    </a:cubicBezTo>
                    <a:cubicBezTo>
                      <a:pt x="2151" y="1191"/>
                      <a:pt x="2251" y="1137"/>
                      <a:pt x="2339" y="1075"/>
                    </a:cubicBezTo>
                    <a:cubicBezTo>
                      <a:pt x="2226" y="461"/>
                      <a:pt x="1752" y="0"/>
                      <a:pt x="1178" y="0"/>
                    </a:cubicBezTo>
                    <a:close/>
                  </a:path>
                </a:pathLst>
              </a:custGeom>
              <a:solidFill>
                <a:srgbClr val="BF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41"/>
              <p:cNvSpPr/>
              <p:nvPr/>
            </p:nvSpPr>
            <p:spPr>
              <a:xfrm flipH="1">
                <a:off x="6718964" y="1571447"/>
                <a:ext cx="150508" cy="12622"/>
              </a:xfrm>
              <a:custGeom>
                <a:avLst/>
                <a:gdLst/>
                <a:ahLst/>
                <a:cxnLst/>
                <a:rect l="l" t="t" r="r" b="b"/>
                <a:pathLst>
                  <a:path w="2373" h="199" extrusionOk="0">
                    <a:moveTo>
                      <a:pt x="0" y="1"/>
                    </a:moveTo>
                    <a:lnTo>
                      <a:pt x="0" y="198"/>
                    </a:lnTo>
                    <a:lnTo>
                      <a:pt x="2373" y="198"/>
                    </a:lnTo>
                    <a:lnTo>
                      <a:pt x="2373" y="1"/>
                    </a:lnTo>
                    <a:close/>
                  </a:path>
                </a:pathLst>
              </a:custGeom>
              <a:solidFill>
                <a:srgbClr val="BF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41"/>
              <p:cNvSpPr/>
              <p:nvPr/>
            </p:nvSpPr>
            <p:spPr>
              <a:xfrm flipH="1">
                <a:off x="7272548" y="1395820"/>
                <a:ext cx="234102" cy="196237"/>
              </a:xfrm>
              <a:custGeom>
                <a:avLst/>
                <a:gdLst/>
                <a:ahLst/>
                <a:cxnLst/>
                <a:rect l="l" t="t" r="r" b="b"/>
                <a:pathLst>
                  <a:path w="3691" h="3094" extrusionOk="0">
                    <a:moveTo>
                      <a:pt x="615" y="0"/>
                    </a:moveTo>
                    <a:cubicBezTo>
                      <a:pt x="376" y="0"/>
                      <a:pt x="1" y="205"/>
                      <a:pt x="1" y="752"/>
                    </a:cubicBezTo>
                    <a:lnTo>
                      <a:pt x="1" y="2906"/>
                    </a:lnTo>
                    <a:cubicBezTo>
                      <a:pt x="1" y="2970"/>
                      <a:pt x="1" y="3032"/>
                      <a:pt x="4" y="3093"/>
                    </a:cubicBezTo>
                    <a:cubicBezTo>
                      <a:pt x="1083" y="2431"/>
                      <a:pt x="2397" y="1442"/>
                      <a:pt x="3691"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41"/>
              <p:cNvSpPr/>
              <p:nvPr/>
            </p:nvSpPr>
            <p:spPr>
              <a:xfrm flipH="1">
                <a:off x="7013838" y="1395820"/>
                <a:ext cx="492622" cy="399578"/>
              </a:xfrm>
              <a:custGeom>
                <a:avLst/>
                <a:gdLst/>
                <a:ahLst/>
                <a:cxnLst/>
                <a:rect l="l" t="t" r="r" b="b"/>
                <a:pathLst>
                  <a:path w="7767" h="6300" extrusionOk="0">
                    <a:moveTo>
                      <a:pt x="4288" y="608"/>
                    </a:moveTo>
                    <a:cubicBezTo>
                      <a:pt x="4466" y="608"/>
                      <a:pt x="4603" y="643"/>
                      <a:pt x="4657" y="721"/>
                    </a:cubicBezTo>
                    <a:cubicBezTo>
                      <a:pt x="4869" y="1032"/>
                      <a:pt x="3407" y="1527"/>
                      <a:pt x="2944" y="1527"/>
                    </a:cubicBezTo>
                    <a:cubicBezTo>
                      <a:pt x="2872" y="1527"/>
                      <a:pt x="2824" y="1513"/>
                      <a:pt x="2810" y="1489"/>
                    </a:cubicBezTo>
                    <a:cubicBezTo>
                      <a:pt x="2571" y="1035"/>
                      <a:pt x="3674" y="608"/>
                      <a:pt x="4288" y="608"/>
                    </a:cubicBezTo>
                    <a:close/>
                    <a:moveTo>
                      <a:pt x="6442" y="82"/>
                    </a:moveTo>
                    <a:cubicBezTo>
                      <a:pt x="6490" y="82"/>
                      <a:pt x="6544" y="100"/>
                      <a:pt x="6596" y="137"/>
                    </a:cubicBezTo>
                    <a:cubicBezTo>
                      <a:pt x="7217" y="571"/>
                      <a:pt x="7255" y="1393"/>
                      <a:pt x="7220" y="2086"/>
                    </a:cubicBezTo>
                    <a:cubicBezTo>
                      <a:pt x="7210" y="2274"/>
                      <a:pt x="7056" y="2370"/>
                      <a:pt x="6910" y="2370"/>
                    </a:cubicBezTo>
                    <a:cubicBezTo>
                      <a:pt x="6763" y="2370"/>
                      <a:pt x="6620" y="2274"/>
                      <a:pt x="6630" y="2086"/>
                    </a:cubicBezTo>
                    <a:cubicBezTo>
                      <a:pt x="6651" y="1656"/>
                      <a:pt x="6708" y="933"/>
                      <a:pt x="6299" y="646"/>
                    </a:cubicBezTo>
                    <a:cubicBezTo>
                      <a:pt x="6043" y="465"/>
                      <a:pt x="6203" y="82"/>
                      <a:pt x="6442" y="82"/>
                    </a:cubicBezTo>
                    <a:close/>
                    <a:moveTo>
                      <a:pt x="6974" y="2595"/>
                    </a:moveTo>
                    <a:cubicBezTo>
                      <a:pt x="7357" y="2595"/>
                      <a:pt x="7357" y="3186"/>
                      <a:pt x="6974" y="3186"/>
                    </a:cubicBezTo>
                    <a:cubicBezTo>
                      <a:pt x="6596" y="3186"/>
                      <a:pt x="6596" y="2595"/>
                      <a:pt x="6974" y="2595"/>
                    </a:cubicBezTo>
                    <a:close/>
                    <a:moveTo>
                      <a:pt x="5186" y="2732"/>
                    </a:moveTo>
                    <a:lnTo>
                      <a:pt x="5186" y="3001"/>
                    </a:lnTo>
                    <a:lnTo>
                      <a:pt x="4937" y="3001"/>
                    </a:lnTo>
                    <a:cubicBezTo>
                      <a:pt x="4872" y="3364"/>
                      <a:pt x="4558" y="3636"/>
                      <a:pt x="4179" y="3636"/>
                    </a:cubicBezTo>
                    <a:cubicBezTo>
                      <a:pt x="3800" y="3636"/>
                      <a:pt x="3483" y="3364"/>
                      <a:pt x="3418" y="3001"/>
                    </a:cubicBezTo>
                    <a:lnTo>
                      <a:pt x="1929" y="3001"/>
                    </a:lnTo>
                    <a:lnTo>
                      <a:pt x="1929" y="2732"/>
                    </a:lnTo>
                    <a:close/>
                    <a:moveTo>
                      <a:pt x="3688" y="0"/>
                    </a:moveTo>
                    <a:cubicBezTo>
                      <a:pt x="2394" y="1442"/>
                      <a:pt x="1080" y="2431"/>
                      <a:pt x="1" y="3093"/>
                    </a:cubicBezTo>
                    <a:cubicBezTo>
                      <a:pt x="11" y="3609"/>
                      <a:pt x="79" y="4076"/>
                      <a:pt x="236" y="4479"/>
                    </a:cubicBezTo>
                    <a:cubicBezTo>
                      <a:pt x="650" y="4067"/>
                      <a:pt x="1257" y="3807"/>
                      <a:pt x="1929" y="3807"/>
                    </a:cubicBezTo>
                    <a:cubicBezTo>
                      <a:pt x="3172" y="3807"/>
                      <a:pt x="4182" y="4698"/>
                      <a:pt x="4182" y="5794"/>
                    </a:cubicBezTo>
                    <a:cubicBezTo>
                      <a:pt x="4182" y="5965"/>
                      <a:pt x="4159" y="6132"/>
                      <a:pt x="4111" y="6288"/>
                    </a:cubicBezTo>
                    <a:cubicBezTo>
                      <a:pt x="4288" y="6296"/>
                      <a:pt x="4476" y="6299"/>
                      <a:pt x="4667" y="6299"/>
                    </a:cubicBezTo>
                    <a:cubicBezTo>
                      <a:pt x="4906" y="6299"/>
                      <a:pt x="5135" y="6275"/>
                      <a:pt x="5347" y="6234"/>
                    </a:cubicBezTo>
                    <a:cubicBezTo>
                      <a:pt x="5504" y="6190"/>
                      <a:pt x="5650" y="6132"/>
                      <a:pt x="5791" y="6063"/>
                    </a:cubicBezTo>
                    <a:cubicBezTo>
                      <a:pt x="5469" y="5913"/>
                      <a:pt x="5169" y="5661"/>
                      <a:pt x="4899" y="5313"/>
                    </a:cubicBezTo>
                    <a:cubicBezTo>
                      <a:pt x="4893" y="5302"/>
                      <a:pt x="4889" y="5295"/>
                      <a:pt x="4882" y="5289"/>
                    </a:cubicBezTo>
                    <a:cubicBezTo>
                      <a:pt x="4794" y="5360"/>
                      <a:pt x="4715" y="5436"/>
                      <a:pt x="4674" y="5476"/>
                    </a:cubicBezTo>
                    <a:cubicBezTo>
                      <a:pt x="4657" y="5497"/>
                      <a:pt x="4630" y="5507"/>
                      <a:pt x="4603" y="5507"/>
                    </a:cubicBezTo>
                    <a:cubicBezTo>
                      <a:pt x="4578" y="5507"/>
                      <a:pt x="4554" y="5497"/>
                      <a:pt x="4537" y="5480"/>
                    </a:cubicBezTo>
                    <a:cubicBezTo>
                      <a:pt x="4496" y="5442"/>
                      <a:pt x="4496" y="5381"/>
                      <a:pt x="4531" y="5340"/>
                    </a:cubicBezTo>
                    <a:cubicBezTo>
                      <a:pt x="4548" y="5326"/>
                      <a:pt x="4872" y="4982"/>
                      <a:pt x="5169" y="4923"/>
                    </a:cubicBezTo>
                    <a:lnTo>
                      <a:pt x="5189" y="4923"/>
                    </a:lnTo>
                    <a:cubicBezTo>
                      <a:pt x="5233" y="4923"/>
                      <a:pt x="5274" y="4954"/>
                      <a:pt x="5285" y="5002"/>
                    </a:cubicBezTo>
                    <a:cubicBezTo>
                      <a:pt x="5295" y="5056"/>
                      <a:pt x="5258" y="5108"/>
                      <a:pt x="5206" y="5118"/>
                    </a:cubicBezTo>
                    <a:cubicBezTo>
                      <a:pt x="5156" y="5128"/>
                      <a:pt x="5101" y="5149"/>
                      <a:pt x="5046" y="5179"/>
                    </a:cubicBezTo>
                    <a:cubicBezTo>
                      <a:pt x="5049" y="5182"/>
                      <a:pt x="5053" y="5186"/>
                      <a:pt x="5057" y="5193"/>
                    </a:cubicBezTo>
                    <a:cubicBezTo>
                      <a:pt x="5347" y="5568"/>
                      <a:pt x="5668" y="5821"/>
                      <a:pt x="6005" y="5940"/>
                    </a:cubicBezTo>
                    <a:cubicBezTo>
                      <a:pt x="6183" y="5831"/>
                      <a:pt x="6347" y="5694"/>
                      <a:pt x="6494" y="5538"/>
                    </a:cubicBezTo>
                    <a:cubicBezTo>
                      <a:pt x="7767" y="4183"/>
                      <a:pt x="7603" y="1541"/>
                      <a:pt x="7548" y="670"/>
                    </a:cubicBezTo>
                    <a:cubicBezTo>
                      <a:pt x="7541" y="553"/>
                      <a:pt x="7535" y="465"/>
                      <a:pt x="7535" y="418"/>
                    </a:cubicBezTo>
                    <a:cubicBezTo>
                      <a:pt x="7535" y="216"/>
                      <a:pt x="7422" y="96"/>
                      <a:pt x="7258" y="28"/>
                    </a:cubicBezTo>
                    <a:cubicBezTo>
                      <a:pt x="7155" y="8"/>
                      <a:pt x="7043" y="0"/>
                      <a:pt x="6941" y="0"/>
                    </a:cubicBezTo>
                    <a:close/>
                  </a:path>
                </a:pathLst>
              </a:custGeom>
              <a:solidFill>
                <a:srgbClr val="D1B3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41"/>
              <p:cNvSpPr/>
              <p:nvPr/>
            </p:nvSpPr>
            <p:spPr>
              <a:xfrm flipH="1">
                <a:off x="7197640" y="1434383"/>
                <a:ext cx="145814" cy="58288"/>
              </a:xfrm>
              <a:custGeom>
                <a:avLst/>
                <a:gdLst/>
                <a:ahLst/>
                <a:cxnLst/>
                <a:rect l="l" t="t" r="r" b="b"/>
                <a:pathLst>
                  <a:path w="2299" h="919" extrusionOk="0">
                    <a:moveTo>
                      <a:pt x="1718" y="0"/>
                    </a:moveTo>
                    <a:cubicBezTo>
                      <a:pt x="1104" y="0"/>
                      <a:pt x="1" y="427"/>
                      <a:pt x="240" y="881"/>
                    </a:cubicBezTo>
                    <a:cubicBezTo>
                      <a:pt x="254" y="905"/>
                      <a:pt x="302" y="919"/>
                      <a:pt x="374" y="919"/>
                    </a:cubicBezTo>
                    <a:cubicBezTo>
                      <a:pt x="837" y="919"/>
                      <a:pt x="2299" y="424"/>
                      <a:pt x="2087" y="113"/>
                    </a:cubicBezTo>
                    <a:cubicBezTo>
                      <a:pt x="2033" y="35"/>
                      <a:pt x="1896" y="0"/>
                      <a:pt x="1718"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41"/>
              <p:cNvSpPr/>
              <p:nvPr/>
            </p:nvSpPr>
            <p:spPr>
              <a:xfrm flipH="1">
                <a:off x="7193327" y="1586162"/>
                <a:ext cx="96406" cy="40338"/>
              </a:xfrm>
              <a:custGeom>
                <a:avLst/>
                <a:gdLst/>
                <a:ahLst/>
                <a:cxnLst/>
                <a:rect l="l" t="t" r="r" b="b"/>
                <a:pathLst>
                  <a:path w="1520" h="636" extrusionOk="0">
                    <a:moveTo>
                      <a:pt x="1" y="0"/>
                    </a:moveTo>
                    <a:cubicBezTo>
                      <a:pt x="66" y="363"/>
                      <a:pt x="383" y="635"/>
                      <a:pt x="762" y="635"/>
                    </a:cubicBezTo>
                    <a:cubicBezTo>
                      <a:pt x="1141" y="635"/>
                      <a:pt x="1455" y="363"/>
                      <a:pt x="1520"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41"/>
              <p:cNvSpPr/>
              <p:nvPr/>
            </p:nvSpPr>
            <p:spPr>
              <a:xfrm flipH="1">
                <a:off x="7125524" y="1724304"/>
                <a:ext cx="71290" cy="56131"/>
              </a:xfrm>
              <a:custGeom>
                <a:avLst/>
                <a:gdLst/>
                <a:ahLst/>
                <a:cxnLst/>
                <a:rect l="l" t="t" r="r" b="b"/>
                <a:pathLst>
                  <a:path w="1124" h="885" extrusionOk="0">
                    <a:moveTo>
                      <a:pt x="164" y="0"/>
                    </a:moveTo>
                    <a:cubicBezTo>
                      <a:pt x="110" y="31"/>
                      <a:pt x="55" y="72"/>
                      <a:pt x="0" y="110"/>
                    </a:cubicBezTo>
                    <a:cubicBezTo>
                      <a:pt x="7" y="116"/>
                      <a:pt x="11" y="123"/>
                      <a:pt x="17" y="134"/>
                    </a:cubicBezTo>
                    <a:cubicBezTo>
                      <a:pt x="287" y="482"/>
                      <a:pt x="587" y="734"/>
                      <a:pt x="909" y="884"/>
                    </a:cubicBezTo>
                    <a:cubicBezTo>
                      <a:pt x="980" y="847"/>
                      <a:pt x="1052" y="806"/>
                      <a:pt x="1123" y="761"/>
                    </a:cubicBezTo>
                    <a:cubicBezTo>
                      <a:pt x="786" y="642"/>
                      <a:pt x="465" y="389"/>
                      <a:pt x="175" y="14"/>
                    </a:cubicBezTo>
                    <a:cubicBezTo>
                      <a:pt x="171" y="7"/>
                      <a:pt x="167" y="3"/>
                      <a:pt x="164" y="0"/>
                    </a:cubicBezTo>
                    <a:close/>
                  </a:path>
                </a:pathLst>
              </a:custGeom>
              <a:solidFill>
                <a:srgbClr val="BF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41"/>
              <p:cNvSpPr/>
              <p:nvPr/>
            </p:nvSpPr>
            <p:spPr>
              <a:xfrm flipH="1">
                <a:off x="7170619" y="1708067"/>
                <a:ext cx="50677" cy="37040"/>
              </a:xfrm>
              <a:custGeom>
                <a:avLst/>
                <a:gdLst/>
                <a:ahLst/>
                <a:cxnLst/>
                <a:rect l="l" t="t" r="r" b="b"/>
                <a:pathLst>
                  <a:path w="799" h="584" extrusionOk="0">
                    <a:moveTo>
                      <a:pt x="673" y="0"/>
                    </a:moveTo>
                    <a:cubicBezTo>
                      <a:pt x="376" y="59"/>
                      <a:pt x="52" y="403"/>
                      <a:pt x="35" y="417"/>
                    </a:cubicBezTo>
                    <a:cubicBezTo>
                      <a:pt x="0" y="458"/>
                      <a:pt x="0" y="519"/>
                      <a:pt x="41" y="557"/>
                    </a:cubicBezTo>
                    <a:cubicBezTo>
                      <a:pt x="58" y="574"/>
                      <a:pt x="82" y="584"/>
                      <a:pt x="107" y="584"/>
                    </a:cubicBezTo>
                    <a:cubicBezTo>
                      <a:pt x="134" y="584"/>
                      <a:pt x="161" y="574"/>
                      <a:pt x="178" y="553"/>
                    </a:cubicBezTo>
                    <a:cubicBezTo>
                      <a:pt x="219" y="513"/>
                      <a:pt x="298" y="437"/>
                      <a:pt x="386" y="366"/>
                    </a:cubicBezTo>
                    <a:cubicBezTo>
                      <a:pt x="441" y="328"/>
                      <a:pt x="496" y="287"/>
                      <a:pt x="550" y="256"/>
                    </a:cubicBezTo>
                    <a:cubicBezTo>
                      <a:pt x="605" y="226"/>
                      <a:pt x="660" y="205"/>
                      <a:pt x="710" y="195"/>
                    </a:cubicBezTo>
                    <a:cubicBezTo>
                      <a:pt x="762" y="185"/>
                      <a:pt x="799" y="133"/>
                      <a:pt x="789" y="79"/>
                    </a:cubicBezTo>
                    <a:cubicBezTo>
                      <a:pt x="778" y="31"/>
                      <a:pt x="737" y="0"/>
                      <a:pt x="693" y="0"/>
                    </a:cubicBezTo>
                    <a:close/>
                  </a:path>
                </a:pathLst>
              </a:custGeom>
              <a:solidFill>
                <a:srgbClr val="BF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41"/>
              <p:cNvSpPr/>
              <p:nvPr/>
            </p:nvSpPr>
            <p:spPr>
              <a:xfrm flipH="1">
                <a:off x="7241153" y="1637220"/>
                <a:ext cx="250402" cy="157484"/>
              </a:xfrm>
              <a:custGeom>
                <a:avLst/>
                <a:gdLst/>
                <a:ahLst/>
                <a:cxnLst/>
                <a:rect l="l" t="t" r="r" b="b"/>
                <a:pathLst>
                  <a:path w="3948" h="2483" extrusionOk="0">
                    <a:moveTo>
                      <a:pt x="1694" y="1"/>
                    </a:moveTo>
                    <a:cubicBezTo>
                      <a:pt x="1022" y="1"/>
                      <a:pt x="415" y="261"/>
                      <a:pt x="1" y="673"/>
                    </a:cubicBezTo>
                    <a:cubicBezTo>
                      <a:pt x="421" y="1745"/>
                      <a:pt x="1483" y="2397"/>
                      <a:pt x="3876" y="2482"/>
                    </a:cubicBezTo>
                    <a:cubicBezTo>
                      <a:pt x="3924" y="2326"/>
                      <a:pt x="3947" y="2159"/>
                      <a:pt x="3947" y="1988"/>
                    </a:cubicBezTo>
                    <a:cubicBezTo>
                      <a:pt x="3947" y="892"/>
                      <a:pt x="2937" y="1"/>
                      <a:pt x="1694" y="1"/>
                    </a:cubicBezTo>
                    <a:close/>
                  </a:path>
                </a:pathLst>
              </a:custGeom>
              <a:solidFill>
                <a:srgbClr val="BF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41"/>
              <p:cNvSpPr/>
              <p:nvPr/>
            </p:nvSpPr>
            <p:spPr>
              <a:xfrm flipH="1">
                <a:off x="7177535" y="1569037"/>
                <a:ext cx="206575" cy="17188"/>
              </a:xfrm>
              <a:custGeom>
                <a:avLst/>
                <a:gdLst/>
                <a:ahLst/>
                <a:cxnLst/>
                <a:rect l="l" t="t" r="r" b="b"/>
                <a:pathLst>
                  <a:path w="3257" h="271" extrusionOk="0">
                    <a:moveTo>
                      <a:pt x="0" y="1"/>
                    </a:moveTo>
                    <a:lnTo>
                      <a:pt x="0" y="270"/>
                    </a:lnTo>
                    <a:lnTo>
                      <a:pt x="3257" y="270"/>
                    </a:lnTo>
                    <a:lnTo>
                      <a:pt x="3257" y="1"/>
                    </a:lnTo>
                    <a:close/>
                  </a:path>
                </a:pathLst>
              </a:custGeom>
              <a:solidFill>
                <a:srgbClr val="BF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41"/>
              <p:cNvSpPr/>
              <p:nvPr/>
            </p:nvSpPr>
            <p:spPr>
              <a:xfrm flipH="1">
                <a:off x="6573468" y="1391317"/>
                <a:ext cx="369197" cy="377188"/>
              </a:xfrm>
              <a:custGeom>
                <a:avLst/>
                <a:gdLst/>
                <a:ahLst/>
                <a:cxnLst/>
                <a:rect l="l" t="t" r="r" b="b"/>
                <a:pathLst>
                  <a:path w="5821" h="5947" extrusionOk="0">
                    <a:moveTo>
                      <a:pt x="629" y="393"/>
                    </a:moveTo>
                    <a:cubicBezTo>
                      <a:pt x="1236" y="396"/>
                      <a:pt x="2387" y="424"/>
                      <a:pt x="3404" y="448"/>
                    </a:cubicBezTo>
                    <a:cubicBezTo>
                      <a:pt x="4203" y="468"/>
                      <a:pt x="4896" y="485"/>
                      <a:pt x="5169" y="485"/>
                    </a:cubicBezTo>
                    <a:cubicBezTo>
                      <a:pt x="5217" y="485"/>
                      <a:pt x="5241" y="502"/>
                      <a:pt x="5254" y="519"/>
                    </a:cubicBezTo>
                    <a:cubicBezTo>
                      <a:pt x="5418" y="690"/>
                      <a:pt x="5374" y="1362"/>
                      <a:pt x="5340" y="1905"/>
                    </a:cubicBezTo>
                    <a:cubicBezTo>
                      <a:pt x="5323" y="2181"/>
                      <a:pt x="5306" y="2468"/>
                      <a:pt x="5306" y="2734"/>
                    </a:cubicBezTo>
                    <a:cubicBezTo>
                      <a:pt x="5306" y="3021"/>
                      <a:pt x="5244" y="5530"/>
                      <a:pt x="3097" y="5554"/>
                    </a:cubicBezTo>
                    <a:cubicBezTo>
                      <a:pt x="3073" y="5554"/>
                      <a:pt x="3049" y="5554"/>
                      <a:pt x="3026" y="5554"/>
                    </a:cubicBezTo>
                    <a:cubicBezTo>
                      <a:pt x="1422" y="5554"/>
                      <a:pt x="648" y="4862"/>
                      <a:pt x="540" y="3325"/>
                    </a:cubicBezTo>
                    <a:cubicBezTo>
                      <a:pt x="407" y="1468"/>
                      <a:pt x="519" y="563"/>
                      <a:pt x="629" y="393"/>
                    </a:cubicBezTo>
                    <a:close/>
                    <a:moveTo>
                      <a:pt x="592" y="0"/>
                    </a:moveTo>
                    <a:cubicBezTo>
                      <a:pt x="530" y="0"/>
                      <a:pt x="438" y="21"/>
                      <a:pt x="356" y="109"/>
                    </a:cubicBezTo>
                    <a:cubicBezTo>
                      <a:pt x="1" y="492"/>
                      <a:pt x="72" y="2304"/>
                      <a:pt x="148" y="3353"/>
                    </a:cubicBezTo>
                    <a:cubicBezTo>
                      <a:pt x="270" y="5097"/>
                      <a:pt x="1216" y="5946"/>
                      <a:pt x="3035" y="5946"/>
                    </a:cubicBezTo>
                    <a:lnTo>
                      <a:pt x="3100" y="5946"/>
                    </a:lnTo>
                    <a:cubicBezTo>
                      <a:pt x="5019" y="5926"/>
                      <a:pt x="5698" y="4202"/>
                      <a:pt x="5698" y="2734"/>
                    </a:cubicBezTo>
                    <a:cubicBezTo>
                      <a:pt x="5698" y="2479"/>
                      <a:pt x="5715" y="2202"/>
                      <a:pt x="5732" y="1929"/>
                    </a:cubicBezTo>
                    <a:cubicBezTo>
                      <a:pt x="5780" y="1188"/>
                      <a:pt x="5821" y="547"/>
                      <a:pt x="5541" y="249"/>
                    </a:cubicBezTo>
                    <a:cubicBezTo>
                      <a:pt x="5446" y="147"/>
                      <a:pt x="5315" y="92"/>
                      <a:pt x="5169" y="92"/>
                    </a:cubicBezTo>
                    <a:cubicBezTo>
                      <a:pt x="4899" y="92"/>
                      <a:pt x="4214" y="76"/>
                      <a:pt x="3415" y="55"/>
                    </a:cubicBezTo>
                    <a:cubicBezTo>
                      <a:pt x="2373" y="31"/>
                      <a:pt x="1195" y="0"/>
                      <a:pt x="592"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41"/>
              <p:cNvSpPr/>
              <p:nvPr/>
            </p:nvSpPr>
            <p:spPr>
              <a:xfrm flipH="1">
                <a:off x="6988278" y="1367215"/>
                <a:ext cx="564039" cy="456533"/>
              </a:xfrm>
              <a:custGeom>
                <a:avLst/>
                <a:gdLst/>
                <a:ahLst/>
                <a:cxnLst/>
                <a:rect l="l" t="t" r="r" b="b"/>
                <a:pathLst>
                  <a:path w="8893" h="7198" extrusionOk="0">
                    <a:moveTo>
                      <a:pt x="7462" y="397"/>
                    </a:moveTo>
                    <a:cubicBezTo>
                      <a:pt x="7824" y="397"/>
                      <a:pt x="8258" y="479"/>
                      <a:pt x="8258" y="869"/>
                    </a:cubicBezTo>
                    <a:cubicBezTo>
                      <a:pt x="8258" y="916"/>
                      <a:pt x="8264" y="1004"/>
                      <a:pt x="8271" y="1121"/>
                    </a:cubicBezTo>
                    <a:cubicBezTo>
                      <a:pt x="8326" y="1992"/>
                      <a:pt x="8490" y="4634"/>
                      <a:pt x="7217" y="5989"/>
                    </a:cubicBezTo>
                    <a:cubicBezTo>
                      <a:pt x="6708" y="6531"/>
                      <a:pt x="6011" y="6805"/>
                      <a:pt x="5148" y="6805"/>
                    </a:cubicBezTo>
                    <a:cubicBezTo>
                      <a:pt x="1188" y="6805"/>
                      <a:pt x="393" y="5483"/>
                      <a:pt x="393" y="3353"/>
                    </a:cubicBezTo>
                    <a:lnTo>
                      <a:pt x="393" y="1159"/>
                    </a:lnTo>
                    <a:cubicBezTo>
                      <a:pt x="393" y="602"/>
                      <a:pt x="779" y="397"/>
                      <a:pt x="1020" y="397"/>
                    </a:cubicBezTo>
                    <a:close/>
                    <a:moveTo>
                      <a:pt x="1020" y="1"/>
                    </a:moveTo>
                    <a:cubicBezTo>
                      <a:pt x="598" y="1"/>
                      <a:pt x="0" y="363"/>
                      <a:pt x="0" y="1159"/>
                    </a:cubicBezTo>
                    <a:lnTo>
                      <a:pt x="0" y="3353"/>
                    </a:lnTo>
                    <a:cubicBezTo>
                      <a:pt x="0" y="6084"/>
                      <a:pt x="1491" y="7197"/>
                      <a:pt x="5148" y="7197"/>
                    </a:cubicBezTo>
                    <a:cubicBezTo>
                      <a:pt x="6124" y="7197"/>
                      <a:pt x="6919" y="6883"/>
                      <a:pt x="7503" y="6258"/>
                    </a:cubicBezTo>
                    <a:cubicBezTo>
                      <a:pt x="8893" y="4781"/>
                      <a:pt x="8722" y="2008"/>
                      <a:pt x="8664" y="1097"/>
                    </a:cubicBezTo>
                    <a:cubicBezTo>
                      <a:pt x="8657" y="991"/>
                      <a:pt x="8650" y="913"/>
                      <a:pt x="8650" y="869"/>
                    </a:cubicBezTo>
                    <a:cubicBezTo>
                      <a:pt x="8650" y="325"/>
                      <a:pt x="8206" y="1"/>
                      <a:pt x="7462"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41"/>
              <p:cNvSpPr/>
              <p:nvPr/>
            </p:nvSpPr>
            <p:spPr>
              <a:xfrm flipH="1">
                <a:off x="6569726" y="1394995"/>
                <a:ext cx="362728" cy="370465"/>
              </a:xfrm>
              <a:custGeom>
                <a:avLst/>
                <a:gdLst/>
                <a:ahLst/>
                <a:cxnLst/>
                <a:rect l="l" t="t" r="r" b="b"/>
                <a:pathLst>
                  <a:path w="5719" h="5841" extrusionOk="0">
                    <a:moveTo>
                      <a:pt x="618" y="386"/>
                    </a:moveTo>
                    <a:cubicBezTo>
                      <a:pt x="1219" y="386"/>
                      <a:pt x="2345" y="417"/>
                      <a:pt x="3346" y="440"/>
                    </a:cubicBezTo>
                    <a:cubicBezTo>
                      <a:pt x="4130" y="461"/>
                      <a:pt x="4810" y="475"/>
                      <a:pt x="5077" y="475"/>
                    </a:cubicBezTo>
                    <a:cubicBezTo>
                      <a:pt x="5127" y="475"/>
                      <a:pt x="5148" y="492"/>
                      <a:pt x="5162" y="509"/>
                    </a:cubicBezTo>
                    <a:cubicBezTo>
                      <a:pt x="5322" y="676"/>
                      <a:pt x="5281" y="1338"/>
                      <a:pt x="5247" y="1871"/>
                    </a:cubicBezTo>
                    <a:cubicBezTo>
                      <a:pt x="5230" y="2140"/>
                      <a:pt x="5213" y="2424"/>
                      <a:pt x="5213" y="2687"/>
                    </a:cubicBezTo>
                    <a:cubicBezTo>
                      <a:pt x="5213" y="2967"/>
                      <a:pt x="5151" y="5431"/>
                      <a:pt x="3045" y="5455"/>
                    </a:cubicBezTo>
                    <a:cubicBezTo>
                      <a:pt x="3021" y="5455"/>
                      <a:pt x="2998" y="5456"/>
                      <a:pt x="2974" y="5456"/>
                    </a:cubicBezTo>
                    <a:cubicBezTo>
                      <a:pt x="1398" y="5456"/>
                      <a:pt x="637" y="4774"/>
                      <a:pt x="530" y="3264"/>
                    </a:cubicBezTo>
                    <a:cubicBezTo>
                      <a:pt x="399" y="1441"/>
                      <a:pt x="512" y="553"/>
                      <a:pt x="618" y="386"/>
                    </a:cubicBezTo>
                    <a:close/>
                    <a:moveTo>
                      <a:pt x="584" y="0"/>
                    </a:moveTo>
                    <a:cubicBezTo>
                      <a:pt x="522" y="0"/>
                      <a:pt x="431" y="18"/>
                      <a:pt x="349" y="106"/>
                    </a:cubicBezTo>
                    <a:cubicBezTo>
                      <a:pt x="0" y="481"/>
                      <a:pt x="72" y="2263"/>
                      <a:pt x="144" y="3291"/>
                    </a:cubicBezTo>
                    <a:cubicBezTo>
                      <a:pt x="267" y="5004"/>
                      <a:pt x="1195" y="5841"/>
                      <a:pt x="2983" y="5841"/>
                    </a:cubicBezTo>
                    <a:lnTo>
                      <a:pt x="3049" y="5841"/>
                    </a:lnTo>
                    <a:cubicBezTo>
                      <a:pt x="4929" y="5820"/>
                      <a:pt x="5598" y="4127"/>
                      <a:pt x="5598" y="2687"/>
                    </a:cubicBezTo>
                    <a:cubicBezTo>
                      <a:pt x="5598" y="2434"/>
                      <a:pt x="5616" y="2161"/>
                      <a:pt x="5633" y="1895"/>
                    </a:cubicBezTo>
                    <a:cubicBezTo>
                      <a:pt x="5677" y="1165"/>
                      <a:pt x="5718" y="536"/>
                      <a:pt x="5445" y="243"/>
                    </a:cubicBezTo>
                    <a:cubicBezTo>
                      <a:pt x="5349" y="144"/>
                      <a:pt x="5223" y="89"/>
                      <a:pt x="5077" y="89"/>
                    </a:cubicBezTo>
                    <a:cubicBezTo>
                      <a:pt x="4814" y="89"/>
                      <a:pt x="4138" y="72"/>
                      <a:pt x="3356" y="54"/>
                    </a:cubicBezTo>
                    <a:cubicBezTo>
                      <a:pt x="2332" y="27"/>
                      <a:pt x="1174" y="0"/>
                      <a:pt x="584" y="0"/>
                    </a:cubicBezTo>
                    <a:close/>
                  </a:path>
                </a:pathLst>
              </a:custGeom>
              <a:solidFill>
                <a:srgbClr val="FA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41"/>
              <p:cNvSpPr/>
              <p:nvPr/>
            </p:nvSpPr>
            <p:spPr>
              <a:xfrm flipH="1">
                <a:off x="6977051" y="1371401"/>
                <a:ext cx="554081" cy="448415"/>
              </a:xfrm>
              <a:custGeom>
                <a:avLst/>
                <a:gdLst/>
                <a:ahLst/>
                <a:cxnLst/>
                <a:rect l="l" t="t" r="r" b="b"/>
                <a:pathLst>
                  <a:path w="8736" h="7070" extrusionOk="0">
                    <a:moveTo>
                      <a:pt x="7330" y="385"/>
                    </a:moveTo>
                    <a:cubicBezTo>
                      <a:pt x="7685" y="385"/>
                      <a:pt x="8111" y="467"/>
                      <a:pt x="8111" y="850"/>
                    </a:cubicBezTo>
                    <a:cubicBezTo>
                      <a:pt x="8111" y="898"/>
                      <a:pt x="8115" y="984"/>
                      <a:pt x="8125" y="1099"/>
                    </a:cubicBezTo>
                    <a:cubicBezTo>
                      <a:pt x="8176" y="1953"/>
                      <a:pt x="8340" y="4551"/>
                      <a:pt x="7091" y="5882"/>
                    </a:cubicBezTo>
                    <a:cubicBezTo>
                      <a:pt x="6589" y="6411"/>
                      <a:pt x="5906" y="6684"/>
                      <a:pt x="5056" y="6684"/>
                    </a:cubicBezTo>
                    <a:cubicBezTo>
                      <a:pt x="1168" y="6684"/>
                      <a:pt x="387" y="5387"/>
                      <a:pt x="387" y="3291"/>
                    </a:cubicBezTo>
                    <a:lnTo>
                      <a:pt x="387" y="1137"/>
                    </a:lnTo>
                    <a:cubicBezTo>
                      <a:pt x="387" y="590"/>
                      <a:pt x="762" y="385"/>
                      <a:pt x="1001" y="385"/>
                    </a:cubicBezTo>
                    <a:close/>
                    <a:moveTo>
                      <a:pt x="1001" y="0"/>
                    </a:moveTo>
                    <a:cubicBezTo>
                      <a:pt x="584" y="0"/>
                      <a:pt x="1" y="355"/>
                      <a:pt x="1" y="1137"/>
                    </a:cubicBezTo>
                    <a:lnTo>
                      <a:pt x="1" y="3291"/>
                    </a:lnTo>
                    <a:cubicBezTo>
                      <a:pt x="1" y="5974"/>
                      <a:pt x="1465" y="7070"/>
                      <a:pt x="5056" y="7070"/>
                    </a:cubicBezTo>
                    <a:cubicBezTo>
                      <a:pt x="6016" y="7070"/>
                      <a:pt x="6794" y="6759"/>
                      <a:pt x="7371" y="6145"/>
                    </a:cubicBezTo>
                    <a:cubicBezTo>
                      <a:pt x="8736" y="4694"/>
                      <a:pt x="8565" y="1970"/>
                      <a:pt x="8507" y="1075"/>
                    </a:cubicBezTo>
                    <a:cubicBezTo>
                      <a:pt x="8501" y="970"/>
                      <a:pt x="8497" y="894"/>
                      <a:pt x="8497" y="850"/>
                    </a:cubicBezTo>
                    <a:cubicBezTo>
                      <a:pt x="8497" y="317"/>
                      <a:pt x="8060" y="0"/>
                      <a:pt x="7330" y="0"/>
                    </a:cubicBezTo>
                    <a:close/>
                  </a:path>
                </a:pathLst>
              </a:custGeom>
              <a:solidFill>
                <a:srgbClr val="FA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41"/>
              <p:cNvSpPr/>
              <p:nvPr/>
            </p:nvSpPr>
            <p:spPr>
              <a:xfrm flipH="1">
                <a:off x="6846259" y="1579883"/>
                <a:ext cx="117083" cy="166744"/>
              </a:xfrm>
              <a:custGeom>
                <a:avLst/>
                <a:gdLst/>
                <a:ahLst/>
                <a:cxnLst/>
                <a:rect l="l" t="t" r="r" b="b"/>
                <a:pathLst>
                  <a:path w="1846" h="2629" extrusionOk="0">
                    <a:moveTo>
                      <a:pt x="78" y="0"/>
                    </a:moveTo>
                    <a:cubicBezTo>
                      <a:pt x="61" y="92"/>
                      <a:pt x="0" y="1666"/>
                      <a:pt x="76" y="1666"/>
                    </a:cubicBezTo>
                    <a:cubicBezTo>
                      <a:pt x="76" y="1666"/>
                      <a:pt x="77" y="1666"/>
                      <a:pt x="78" y="1666"/>
                    </a:cubicBezTo>
                    <a:cubicBezTo>
                      <a:pt x="102" y="1656"/>
                      <a:pt x="220" y="1581"/>
                      <a:pt x="381" y="1504"/>
                    </a:cubicBezTo>
                    <a:lnTo>
                      <a:pt x="381" y="1504"/>
                    </a:lnTo>
                    <a:lnTo>
                      <a:pt x="78" y="0"/>
                    </a:lnTo>
                    <a:close/>
                    <a:moveTo>
                      <a:pt x="1025" y="1324"/>
                    </a:moveTo>
                    <a:cubicBezTo>
                      <a:pt x="805" y="1324"/>
                      <a:pt x="565" y="1416"/>
                      <a:pt x="381" y="1504"/>
                    </a:cubicBezTo>
                    <a:lnTo>
                      <a:pt x="381" y="1504"/>
                    </a:lnTo>
                    <a:lnTo>
                      <a:pt x="607" y="2629"/>
                    </a:lnTo>
                    <a:cubicBezTo>
                      <a:pt x="607" y="2629"/>
                      <a:pt x="1846" y="2134"/>
                      <a:pt x="1480" y="1560"/>
                    </a:cubicBezTo>
                    <a:cubicBezTo>
                      <a:pt x="1370" y="1386"/>
                      <a:pt x="1204" y="1324"/>
                      <a:pt x="1025" y="1324"/>
                    </a:cubicBezTo>
                    <a:close/>
                  </a:path>
                </a:pathLst>
              </a:custGeom>
              <a:solidFill>
                <a:srgbClr val="FFB3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41"/>
              <p:cNvSpPr/>
              <p:nvPr/>
            </p:nvSpPr>
            <p:spPr>
              <a:xfrm flipH="1">
                <a:off x="6858564" y="1578995"/>
                <a:ext cx="111565" cy="172389"/>
              </a:xfrm>
              <a:custGeom>
                <a:avLst/>
                <a:gdLst/>
                <a:ahLst/>
                <a:cxnLst/>
                <a:rect l="l" t="t" r="r" b="b"/>
                <a:pathLst>
                  <a:path w="1759" h="2718" extrusionOk="0">
                    <a:moveTo>
                      <a:pt x="103" y="0"/>
                    </a:moveTo>
                    <a:cubicBezTo>
                      <a:pt x="103" y="18"/>
                      <a:pt x="0" y="1643"/>
                      <a:pt x="127" y="1741"/>
                    </a:cubicBezTo>
                    <a:lnTo>
                      <a:pt x="171" y="1772"/>
                    </a:lnTo>
                    <a:lnTo>
                      <a:pt x="212" y="1755"/>
                    </a:lnTo>
                    <a:cubicBezTo>
                      <a:pt x="223" y="1752"/>
                      <a:pt x="246" y="1738"/>
                      <a:pt x="280" y="1718"/>
                    </a:cubicBezTo>
                    <a:cubicBezTo>
                      <a:pt x="632" y="1519"/>
                      <a:pt x="916" y="1419"/>
                      <a:pt x="1131" y="1419"/>
                    </a:cubicBezTo>
                    <a:cubicBezTo>
                      <a:pt x="1307" y="1419"/>
                      <a:pt x="1437" y="1485"/>
                      <a:pt x="1519" y="1618"/>
                    </a:cubicBezTo>
                    <a:cubicBezTo>
                      <a:pt x="1578" y="1708"/>
                      <a:pt x="1591" y="1793"/>
                      <a:pt x="1560" y="1889"/>
                    </a:cubicBezTo>
                    <a:cubicBezTo>
                      <a:pt x="1437" y="2264"/>
                      <a:pt x="694" y="2565"/>
                      <a:pt x="686" y="2568"/>
                    </a:cubicBezTo>
                    <a:lnTo>
                      <a:pt x="744" y="2718"/>
                    </a:lnTo>
                    <a:cubicBezTo>
                      <a:pt x="779" y="2704"/>
                      <a:pt x="1567" y="2387"/>
                      <a:pt x="1714" y="1936"/>
                    </a:cubicBezTo>
                    <a:cubicBezTo>
                      <a:pt x="1759" y="1796"/>
                      <a:pt x="1738" y="1659"/>
                      <a:pt x="1656" y="1530"/>
                    </a:cubicBezTo>
                    <a:cubicBezTo>
                      <a:pt x="1541" y="1349"/>
                      <a:pt x="1369" y="1258"/>
                      <a:pt x="1141" y="1258"/>
                    </a:cubicBezTo>
                    <a:cubicBezTo>
                      <a:pt x="901" y="1258"/>
                      <a:pt x="599" y="1359"/>
                      <a:pt x="236" y="1561"/>
                    </a:cubicBezTo>
                    <a:cubicBezTo>
                      <a:pt x="212" y="1237"/>
                      <a:pt x="246" y="137"/>
                      <a:pt x="263" y="28"/>
                    </a:cubicBezTo>
                    <a:lnTo>
                      <a:pt x="103" y="0"/>
                    </a:lnTo>
                    <a:close/>
                  </a:path>
                </a:pathLst>
              </a:custGeom>
              <a:solidFill>
                <a:srgbClr val="DD83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41"/>
              <p:cNvSpPr/>
              <p:nvPr/>
            </p:nvSpPr>
            <p:spPr>
              <a:xfrm flipH="1">
                <a:off x="7533482" y="1560601"/>
                <a:ext cx="149810" cy="106808"/>
              </a:xfrm>
              <a:custGeom>
                <a:avLst/>
                <a:gdLst/>
                <a:ahLst/>
                <a:cxnLst/>
                <a:rect l="l" t="t" r="r" b="b"/>
                <a:pathLst>
                  <a:path w="2362" h="1684" extrusionOk="0">
                    <a:moveTo>
                      <a:pt x="2164" y="0"/>
                    </a:moveTo>
                    <a:lnTo>
                      <a:pt x="0" y="1455"/>
                    </a:lnTo>
                    <a:lnTo>
                      <a:pt x="341" y="1683"/>
                    </a:lnTo>
                    <a:lnTo>
                      <a:pt x="2362" y="342"/>
                    </a:lnTo>
                    <a:lnTo>
                      <a:pt x="2164" y="0"/>
                    </a:ln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41"/>
              <p:cNvSpPr/>
              <p:nvPr/>
            </p:nvSpPr>
            <p:spPr>
              <a:xfrm flipH="1">
                <a:off x="6925288" y="1558889"/>
                <a:ext cx="78203" cy="25180"/>
              </a:xfrm>
              <a:custGeom>
                <a:avLst/>
                <a:gdLst/>
                <a:ahLst/>
                <a:cxnLst/>
                <a:rect l="l" t="t" r="r" b="b"/>
                <a:pathLst>
                  <a:path w="1233" h="397" extrusionOk="0">
                    <a:moveTo>
                      <a:pt x="1" y="0"/>
                    </a:moveTo>
                    <a:lnTo>
                      <a:pt x="1" y="396"/>
                    </a:lnTo>
                    <a:lnTo>
                      <a:pt x="1233" y="396"/>
                    </a:lnTo>
                    <a:lnTo>
                      <a:pt x="1233" y="0"/>
                    </a:ln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41"/>
              <p:cNvSpPr/>
              <p:nvPr/>
            </p:nvSpPr>
            <p:spPr>
              <a:xfrm flipH="1">
                <a:off x="6910319" y="1540305"/>
                <a:ext cx="93362" cy="37421"/>
              </a:xfrm>
              <a:custGeom>
                <a:avLst/>
                <a:gdLst/>
                <a:ahLst/>
                <a:cxnLst/>
                <a:rect l="l" t="t" r="r" b="b"/>
                <a:pathLst>
                  <a:path w="1472" h="590" extrusionOk="0">
                    <a:moveTo>
                      <a:pt x="0" y="0"/>
                    </a:moveTo>
                    <a:lnTo>
                      <a:pt x="0" y="590"/>
                    </a:lnTo>
                    <a:lnTo>
                      <a:pt x="1472" y="590"/>
                    </a:lnTo>
                    <a:lnTo>
                      <a:pt x="1472" y="0"/>
                    </a:lnTo>
                    <a:close/>
                  </a:path>
                </a:pathLst>
              </a:custGeom>
              <a:solidFill>
                <a:srgbClr val="FA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41"/>
              <p:cNvSpPr/>
              <p:nvPr/>
            </p:nvSpPr>
            <p:spPr>
              <a:xfrm flipH="1">
                <a:off x="6582342" y="1420429"/>
                <a:ext cx="17822" cy="33044"/>
              </a:xfrm>
              <a:custGeom>
                <a:avLst/>
                <a:gdLst/>
                <a:ahLst/>
                <a:cxnLst/>
                <a:rect l="l" t="t" r="r" b="b"/>
                <a:pathLst>
                  <a:path w="281" h="521" extrusionOk="0">
                    <a:moveTo>
                      <a:pt x="105" y="1"/>
                    </a:moveTo>
                    <a:cubicBezTo>
                      <a:pt x="53" y="1"/>
                      <a:pt x="0" y="53"/>
                      <a:pt x="38" y="108"/>
                    </a:cubicBezTo>
                    <a:cubicBezTo>
                      <a:pt x="104" y="203"/>
                      <a:pt x="134" y="313"/>
                      <a:pt x="117" y="428"/>
                    </a:cubicBezTo>
                    <a:cubicBezTo>
                      <a:pt x="111" y="484"/>
                      <a:pt x="159" y="521"/>
                      <a:pt x="201" y="521"/>
                    </a:cubicBezTo>
                    <a:cubicBezTo>
                      <a:pt x="230" y="521"/>
                      <a:pt x="255" y="505"/>
                      <a:pt x="260" y="466"/>
                    </a:cubicBezTo>
                    <a:cubicBezTo>
                      <a:pt x="281" y="313"/>
                      <a:pt x="254" y="165"/>
                      <a:pt x="165" y="33"/>
                    </a:cubicBezTo>
                    <a:cubicBezTo>
                      <a:pt x="150" y="10"/>
                      <a:pt x="128" y="1"/>
                      <a:pt x="1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41"/>
              <p:cNvSpPr/>
              <p:nvPr/>
            </p:nvSpPr>
            <p:spPr>
              <a:xfrm flipH="1">
                <a:off x="6577331" y="1461212"/>
                <a:ext cx="11987" cy="9387"/>
              </a:xfrm>
              <a:custGeom>
                <a:avLst/>
                <a:gdLst/>
                <a:ahLst/>
                <a:cxnLst/>
                <a:rect l="l" t="t" r="r" b="b"/>
                <a:pathLst>
                  <a:path w="189" h="148" extrusionOk="0">
                    <a:moveTo>
                      <a:pt x="93" y="1"/>
                    </a:moveTo>
                    <a:cubicBezTo>
                      <a:pt x="1" y="1"/>
                      <a:pt x="1" y="148"/>
                      <a:pt x="93" y="148"/>
                    </a:cubicBezTo>
                    <a:cubicBezTo>
                      <a:pt x="188" y="148"/>
                      <a:pt x="188" y="1"/>
                      <a:pt x="9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41"/>
              <p:cNvSpPr/>
              <p:nvPr/>
            </p:nvSpPr>
            <p:spPr>
              <a:xfrm flipH="1">
                <a:off x="6927000" y="1547091"/>
                <a:ext cx="53721" cy="9894"/>
              </a:xfrm>
              <a:custGeom>
                <a:avLst/>
                <a:gdLst/>
                <a:ahLst/>
                <a:cxnLst/>
                <a:rect l="l" t="t" r="r" b="b"/>
                <a:pathLst>
                  <a:path w="847" h="156" extrusionOk="0">
                    <a:moveTo>
                      <a:pt x="270" y="1"/>
                    </a:moveTo>
                    <a:cubicBezTo>
                      <a:pt x="211" y="1"/>
                      <a:pt x="152" y="1"/>
                      <a:pt x="92" y="2"/>
                    </a:cubicBezTo>
                    <a:cubicBezTo>
                      <a:pt x="0" y="5"/>
                      <a:pt x="0" y="152"/>
                      <a:pt x="92" y="152"/>
                    </a:cubicBezTo>
                    <a:cubicBezTo>
                      <a:pt x="177" y="149"/>
                      <a:pt x="261" y="148"/>
                      <a:pt x="345" y="148"/>
                    </a:cubicBezTo>
                    <a:cubicBezTo>
                      <a:pt x="481" y="148"/>
                      <a:pt x="616" y="151"/>
                      <a:pt x="751" y="155"/>
                    </a:cubicBezTo>
                    <a:cubicBezTo>
                      <a:pt x="752" y="155"/>
                      <a:pt x="753" y="155"/>
                      <a:pt x="755" y="155"/>
                    </a:cubicBezTo>
                    <a:cubicBezTo>
                      <a:pt x="847" y="155"/>
                      <a:pt x="845" y="12"/>
                      <a:pt x="751" y="9"/>
                    </a:cubicBezTo>
                    <a:cubicBezTo>
                      <a:pt x="591" y="4"/>
                      <a:pt x="431" y="1"/>
                      <a:pt x="27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41"/>
              <p:cNvSpPr/>
              <p:nvPr/>
            </p:nvSpPr>
            <p:spPr>
              <a:xfrm flipH="1">
                <a:off x="6997529" y="1388462"/>
                <a:ext cx="29239" cy="43002"/>
              </a:xfrm>
              <a:custGeom>
                <a:avLst/>
                <a:gdLst/>
                <a:ahLst/>
                <a:cxnLst/>
                <a:rect l="l" t="t" r="r" b="b"/>
                <a:pathLst>
                  <a:path w="461" h="678" extrusionOk="0">
                    <a:moveTo>
                      <a:pt x="103" y="1"/>
                    </a:moveTo>
                    <a:cubicBezTo>
                      <a:pt x="48" y="1"/>
                      <a:pt x="0" y="75"/>
                      <a:pt x="50" y="127"/>
                    </a:cubicBezTo>
                    <a:cubicBezTo>
                      <a:pt x="166" y="250"/>
                      <a:pt x="306" y="397"/>
                      <a:pt x="272" y="584"/>
                    </a:cubicBezTo>
                    <a:cubicBezTo>
                      <a:pt x="262" y="640"/>
                      <a:pt x="310" y="678"/>
                      <a:pt x="354" y="678"/>
                    </a:cubicBezTo>
                    <a:cubicBezTo>
                      <a:pt x="382" y="678"/>
                      <a:pt x="409" y="662"/>
                      <a:pt x="415" y="625"/>
                    </a:cubicBezTo>
                    <a:cubicBezTo>
                      <a:pt x="460" y="376"/>
                      <a:pt x="313" y="192"/>
                      <a:pt x="153" y="25"/>
                    </a:cubicBezTo>
                    <a:cubicBezTo>
                      <a:pt x="137" y="8"/>
                      <a:pt x="120" y="1"/>
                      <a:pt x="1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41"/>
              <p:cNvSpPr/>
              <p:nvPr/>
            </p:nvSpPr>
            <p:spPr>
              <a:xfrm flipH="1">
                <a:off x="6998671" y="1438062"/>
                <a:ext cx="11924" cy="9387"/>
              </a:xfrm>
              <a:custGeom>
                <a:avLst/>
                <a:gdLst/>
                <a:ahLst/>
                <a:cxnLst/>
                <a:rect l="l" t="t" r="r" b="b"/>
                <a:pathLst>
                  <a:path w="188" h="148" extrusionOk="0">
                    <a:moveTo>
                      <a:pt x="95" y="1"/>
                    </a:moveTo>
                    <a:cubicBezTo>
                      <a:pt x="0" y="1"/>
                      <a:pt x="0" y="147"/>
                      <a:pt x="95" y="147"/>
                    </a:cubicBezTo>
                    <a:cubicBezTo>
                      <a:pt x="188" y="147"/>
                      <a:pt x="188" y="1"/>
                      <a:pt x="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41"/>
              <p:cNvSpPr/>
              <p:nvPr/>
            </p:nvSpPr>
            <p:spPr>
              <a:xfrm flipH="1">
                <a:off x="6475344" y="2739630"/>
                <a:ext cx="111121" cy="67801"/>
              </a:xfrm>
              <a:custGeom>
                <a:avLst/>
                <a:gdLst/>
                <a:ahLst/>
                <a:cxnLst/>
                <a:rect l="l" t="t" r="r" b="b"/>
                <a:pathLst>
                  <a:path w="1752" h="1069" extrusionOk="0">
                    <a:moveTo>
                      <a:pt x="1248" y="1"/>
                    </a:moveTo>
                    <a:cubicBezTo>
                      <a:pt x="1221" y="1"/>
                      <a:pt x="1192" y="3"/>
                      <a:pt x="1164" y="9"/>
                    </a:cubicBezTo>
                    <a:lnTo>
                      <a:pt x="420" y="146"/>
                    </a:lnTo>
                    <a:cubicBezTo>
                      <a:pt x="167" y="193"/>
                      <a:pt x="0" y="436"/>
                      <a:pt x="48" y="688"/>
                    </a:cubicBezTo>
                    <a:cubicBezTo>
                      <a:pt x="90" y="912"/>
                      <a:pt x="285" y="1069"/>
                      <a:pt x="505" y="1069"/>
                    </a:cubicBezTo>
                    <a:cubicBezTo>
                      <a:pt x="533" y="1069"/>
                      <a:pt x="562" y="1066"/>
                      <a:pt x="591" y="1061"/>
                    </a:cubicBezTo>
                    <a:lnTo>
                      <a:pt x="1331" y="924"/>
                    </a:lnTo>
                    <a:cubicBezTo>
                      <a:pt x="1584" y="876"/>
                      <a:pt x="1752" y="634"/>
                      <a:pt x="1703" y="381"/>
                    </a:cubicBezTo>
                    <a:cubicBezTo>
                      <a:pt x="1664" y="160"/>
                      <a:pt x="1466" y="1"/>
                      <a:pt x="1248" y="1"/>
                    </a:cubicBezTo>
                    <a:close/>
                  </a:path>
                </a:pathLst>
              </a:custGeom>
              <a:solidFill>
                <a:srgbClr val="FFB3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41"/>
              <p:cNvSpPr/>
              <p:nvPr/>
            </p:nvSpPr>
            <p:spPr>
              <a:xfrm flipH="1">
                <a:off x="6474519" y="2792528"/>
                <a:ext cx="106744" cy="67040"/>
              </a:xfrm>
              <a:custGeom>
                <a:avLst/>
                <a:gdLst/>
                <a:ahLst/>
                <a:cxnLst/>
                <a:rect l="l" t="t" r="r" b="b"/>
                <a:pathLst>
                  <a:path w="1683" h="1057" extrusionOk="0">
                    <a:moveTo>
                      <a:pt x="1178" y="1"/>
                    </a:moveTo>
                    <a:cubicBezTo>
                      <a:pt x="1151" y="1"/>
                      <a:pt x="1124" y="3"/>
                      <a:pt x="1096" y="8"/>
                    </a:cubicBezTo>
                    <a:lnTo>
                      <a:pt x="420" y="134"/>
                    </a:lnTo>
                    <a:cubicBezTo>
                      <a:pt x="167" y="182"/>
                      <a:pt x="0" y="424"/>
                      <a:pt x="48" y="677"/>
                    </a:cubicBezTo>
                    <a:cubicBezTo>
                      <a:pt x="91" y="899"/>
                      <a:pt x="288" y="1056"/>
                      <a:pt x="509" y="1056"/>
                    </a:cubicBezTo>
                    <a:cubicBezTo>
                      <a:pt x="536" y="1056"/>
                      <a:pt x="563" y="1054"/>
                      <a:pt x="591" y="1049"/>
                    </a:cubicBezTo>
                    <a:lnTo>
                      <a:pt x="1267" y="923"/>
                    </a:lnTo>
                    <a:cubicBezTo>
                      <a:pt x="1516" y="875"/>
                      <a:pt x="1683" y="632"/>
                      <a:pt x="1639" y="380"/>
                    </a:cubicBezTo>
                    <a:cubicBezTo>
                      <a:pt x="1596" y="158"/>
                      <a:pt x="1399" y="1"/>
                      <a:pt x="1178" y="1"/>
                    </a:cubicBezTo>
                    <a:close/>
                  </a:path>
                </a:pathLst>
              </a:custGeom>
              <a:solidFill>
                <a:srgbClr val="FFB3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41"/>
              <p:cNvSpPr/>
              <p:nvPr/>
            </p:nvSpPr>
            <p:spPr>
              <a:xfrm flipH="1">
                <a:off x="6486379" y="2845742"/>
                <a:ext cx="87336" cy="63235"/>
              </a:xfrm>
              <a:custGeom>
                <a:avLst/>
                <a:gdLst/>
                <a:ahLst/>
                <a:cxnLst/>
                <a:rect l="l" t="t" r="r" b="b"/>
                <a:pathLst>
                  <a:path w="1377" h="997" extrusionOk="0">
                    <a:moveTo>
                      <a:pt x="874" y="1"/>
                    </a:moveTo>
                    <a:cubicBezTo>
                      <a:pt x="846" y="1"/>
                      <a:pt x="817" y="3"/>
                      <a:pt x="789" y="9"/>
                    </a:cubicBezTo>
                    <a:lnTo>
                      <a:pt x="420" y="77"/>
                    </a:lnTo>
                    <a:cubicBezTo>
                      <a:pt x="168" y="121"/>
                      <a:pt x="1" y="367"/>
                      <a:pt x="48" y="617"/>
                    </a:cubicBezTo>
                    <a:cubicBezTo>
                      <a:pt x="87" y="840"/>
                      <a:pt x="284" y="997"/>
                      <a:pt x="503" y="997"/>
                    </a:cubicBezTo>
                    <a:cubicBezTo>
                      <a:pt x="531" y="997"/>
                      <a:pt x="559" y="994"/>
                      <a:pt x="588" y="989"/>
                    </a:cubicBezTo>
                    <a:lnTo>
                      <a:pt x="957" y="920"/>
                    </a:lnTo>
                    <a:cubicBezTo>
                      <a:pt x="1209" y="876"/>
                      <a:pt x="1376" y="630"/>
                      <a:pt x="1329" y="381"/>
                    </a:cubicBezTo>
                    <a:cubicBezTo>
                      <a:pt x="1290" y="157"/>
                      <a:pt x="1092" y="1"/>
                      <a:pt x="874" y="1"/>
                    </a:cubicBezTo>
                    <a:close/>
                  </a:path>
                </a:pathLst>
              </a:custGeom>
              <a:solidFill>
                <a:srgbClr val="FFB3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41"/>
              <p:cNvSpPr/>
              <p:nvPr/>
            </p:nvSpPr>
            <p:spPr>
              <a:xfrm flipH="1">
                <a:off x="7680883" y="2507237"/>
                <a:ext cx="113975" cy="460339"/>
              </a:xfrm>
              <a:custGeom>
                <a:avLst/>
                <a:gdLst/>
                <a:ahLst/>
                <a:cxnLst/>
                <a:rect l="l" t="t" r="r" b="b"/>
                <a:pathLst>
                  <a:path w="1797" h="7258" extrusionOk="0">
                    <a:moveTo>
                      <a:pt x="1326" y="0"/>
                    </a:moveTo>
                    <a:cubicBezTo>
                      <a:pt x="1" y="2024"/>
                      <a:pt x="379" y="7257"/>
                      <a:pt x="379" y="7257"/>
                    </a:cubicBezTo>
                    <a:lnTo>
                      <a:pt x="1797" y="6448"/>
                    </a:lnTo>
                    <a:lnTo>
                      <a:pt x="1326" y="0"/>
                    </a:lnTo>
                    <a:close/>
                  </a:path>
                </a:pathLst>
              </a:custGeom>
              <a:solidFill>
                <a:srgbClr val="8876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41"/>
              <p:cNvSpPr/>
              <p:nvPr/>
            </p:nvSpPr>
            <p:spPr>
              <a:xfrm flipH="1">
                <a:off x="7686974" y="3205559"/>
                <a:ext cx="249641" cy="253700"/>
              </a:xfrm>
              <a:custGeom>
                <a:avLst/>
                <a:gdLst/>
                <a:ahLst/>
                <a:cxnLst/>
                <a:rect l="l" t="t" r="r" b="b"/>
                <a:pathLst>
                  <a:path w="3936" h="4000" extrusionOk="0">
                    <a:moveTo>
                      <a:pt x="3823" y="1"/>
                    </a:moveTo>
                    <a:cubicBezTo>
                      <a:pt x="3782" y="1"/>
                      <a:pt x="3745" y="27"/>
                      <a:pt x="3731" y="71"/>
                    </a:cubicBezTo>
                    <a:lnTo>
                      <a:pt x="3720" y="105"/>
                    </a:lnTo>
                    <a:cubicBezTo>
                      <a:pt x="3704" y="156"/>
                      <a:pt x="3731" y="211"/>
                      <a:pt x="3782" y="228"/>
                    </a:cubicBezTo>
                    <a:cubicBezTo>
                      <a:pt x="3793" y="231"/>
                      <a:pt x="3802" y="234"/>
                      <a:pt x="3813" y="234"/>
                    </a:cubicBezTo>
                    <a:cubicBezTo>
                      <a:pt x="3854" y="234"/>
                      <a:pt x="3892" y="207"/>
                      <a:pt x="3905" y="166"/>
                    </a:cubicBezTo>
                    <a:lnTo>
                      <a:pt x="3919" y="129"/>
                    </a:lnTo>
                    <a:cubicBezTo>
                      <a:pt x="3936" y="77"/>
                      <a:pt x="3909" y="23"/>
                      <a:pt x="3854" y="6"/>
                    </a:cubicBezTo>
                    <a:cubicBezTo>
                      <a:pt x="3844" y="2"/>
                      <a:pt x="3833" y="1"/>
                      <a:pt x="3823" y="1"/>
                    </a:cubicBezTo>
                    <a:close/>
                    <a:moveTo>
                      <a:pt x="3682" y="407"/>
                    </a:moveTo>
                    <a:cubicBezTo>
                      <a:pt x="3643" y="407"/>
                      <a:pt x="3604" y="430"/>
                      <a:pt x="3588" y="470"/>
                    </a:cubicBezTo>
                    <a:cubicBezTo>
                      <a:pt x="3540" y="592"/>
                      <a:pt x="3489" y="709"/>
                      <a:pt x="3438" y="825"/>
                    </a:cubicBezTo>
                    <a:cubicBezTo>
                      <a:pt x="3413" y="873"/>
                      <a:pt x="3434" y="931"/>
                      <a:pt x="3485" y="955"/>
                    </a:cubicBezTo>
                    <a:cubicBezTo>
                      <a:pt x="3499" y="961"/>
                      <a:pt x="3512" y="965"/>
                      <a:pt x="3526" y="965"/>
                    </a:cubicBezTo>
                    <a:cubicBezTo>
                      <a:pt x="3564" y="965"/>
                      <a:pt x="3598" y="945"/>
                      <a:pt x="3615" y="907"/>
                    </a:cubicBezTo>
                    <a:cubicBezTo>
                      <a:pt x="3670" y="791"/>
                      <a:pt x="3720" y="668"/>
                      <a:pt x="3772" y="542"/>
                    </a:cubicBezTo>
                    <a:cubicBezTo>
                      <a:pt x="3793" y="490"/>
                      <a:pt x="3765" y="433"/>
                      <a:pt x="3714" y="412"/>
                    </a:cubicBezTo>
                    <a:cubicBezTo>
                      <a:pt x="3704" y="408"/>
                      <a:pt x="3693" y="407"/>
                      <a:pt x="3682" y="407"/>
                    </a:cubicBezTo>
                    <a:close/>
                    <a:moveTo>
                      <a:pt x="3348" y="1119"/>
                    </a:moveTo>
                    <a:cubicBezTo>
                      <a:pt x="3314" y="1119"/>
                      <a:pt x="3282" y="1137"/>
                      <a:pt x="3263" y="1170"/>
                    </a:cubicBezTo>
                    <a:cubicBezTo>
                      <a:pt x="3202" y="1289"/>
                      <a:pt x="3137" y="1399"/>
                      <a:pt x="3072" y="1504"/>
                    </a:cubicBezTo>
                    <a:cubicBezTo>
                      <a:pt x="3041" y="1552"/>
                      <a:pt x="3055" y="1613"/>
                      <a:pt x="3103" y="1641"/>
                    </a:cubicBezTo>
                    <a:cubicBezTo>
                      <a:pt x="3117" y="1651"/>
                      <a:pt x="3137" y="1654"/>
                      <a:pt x="3154" y="1654"/>
                    </a:cubicBezTo>
                    <a:cubicBezTo>
                      <a:pt x="3188" y="1654"/>
                      <a:pt x="3219" y="1641"/>
                      <a:pt x="3236" y="1610"/>
                    </a:cubicBezTo>
                    <a:cubicBezTo>
                      <a:pt x="3304" y="1501"/>
                      <a:pt x="3372" y="1385"/>
                      <a:pt x="3438" y="1265"/>
                    </a:cubicBezTo>
                    <a:cubicBezTo>
                      <a:pt x="3462" y="1218"/>
                      <a:pt x="3444" y="1156"/>
                      <a:pt x="3397" y="1132"/>
                    </a:cubicBezTo>
                    <a:cubicBezTo>
                      <a:pt x="3381" y="1123"/>
                      <a:pt x="3364" y="1119"/>
                      <a:pt x="3348" y="1119"/>
                    </a:cubicBezTo>
                    <a:close/>
                    <a:moveTo>
                      <a:pt x="2935" y="1784"/>
                    </a:moveTo>
                    <a:cubicBezTo>
                      <a:pt x="2905" y="1784"/>
                      <a:pt x="2875" y="1799"/>
                      <a:pt x="2857" y="1825"/>
                    </a:cubicBezTo>
                    <a:cubicBezTo>
                      <a:pt x="2782" y="1931"/>
                      <a:pt x="2700" y="2034"/>
                      <a:pt x="2619" y="2133"/>
                    </a:cubicBezTo>
                    <a:cubicBezTo>
                      <a:pt x="2584" y="2174"/>
                      <a:pt x="2591" y="2235"/>
                      <a:pt x="2632" y="2269"/>
                    </a:cubicBezTo>
                    <a:cubicBezTo>
                      <a:pt x="2649" y="2286"/>
                      <a:pt x="2673" y="2292"/>
                      <a:pt x="2693" y="2292"/>
                    </a:cubicBezTo>
                    <a:cubicBezTo>
                      <a:pt x="2724" y="2292"/>
                      <a:pt x="2751" y="2279"/>
                      <a:pt x="2772" y="2259"/>
                    </a:cubicBezTo>
                    <a:cubicBezTo>
                      <a:pt x="2854" y="2156"/>
                      <a:pt x="2936" y="2051"/>
                      <a:pt x="3014" y="1941"/>
                    </a:cubicBezTo>
                    <a:cubicBezTo>
                      <a:pt x="3049" y="1897"/>
                      <a:pt x="3038" y="1835"/>
                      <a:pt x="2994" y="1805"/>
                    </a:cubicBezTo>
                    <a:cubicBezTo>
                      <a:pt x="2976" y="1791"/>
                      <a:pt x="2955" y="1784"/>
                      <a:pt x="2935" y="1784"/>
                    </a:cubicBezTo>
                    <a:close/>
                    <a:moveTo>
                      <a:pt x="2435" y="2389"/>
                    </a:moveTo>
                    <a:cubicBezTo>
                      <a:pt x="2408" y="2389"/>
                      <a:pt x="2382" y="2400"/>
                      <a:pt x="2362" y="2419"/>
                    </a:cubicBezTo>
                    <a:cubicBezTo>
                      <a:pt x="2274" y="2511"/>
                      <a:pt x="2178" y="2604"/>
                      <a:pt x="2086" y="2689"/>
                    </a:cubicBezTo>
                    <a:cubicBezTo>
                      <a:pt x="2045" y="2723"/>
                      <a:pt x="2041" y="2784"/>
                      <a:pt x="2079" y="2825"/>
                    </a:cubicBezTo>
                    <a:cubicBezTo>
                      <a:pt x="2096" y="2850"/>
                      <a:pt x="2123" y="2859"/>
                      <a:pt x="2151" y="2859"/>
                    </a:cubicBezTo>
                    <a:cubicBezTo>
                      <a:pt x="2174" y="2859"/>
                      <a:pt x="2198" y="2850"/>
                      <a:pt x="2215" y="2832"/>
                    </a:cubicBezTo>
                    <a:cubicBezTo>
                      <a:pt x="2315" y="2747"/>
                      <a:pt x="2410" y="2651"/>
                      <a:pt x="2502" y="2555"/>
                    </a:cubicBezTo>
                    <a:cubicBezTo>
                      <a:pt x="2543" y="2518"/>
                      <a:pt x="2540" y="2453"/>
                      <a:pt x="2502" y="2415"/>
                    </a:cubicBezTo>
                    <a:cubicBezTo>
                      <a:pt x="2483" y="2398"/>
                      <a:pt x="2459" y="2389"/>
                      <a:pt x="2435" y="2389"/>
                    </a:cubicBezTo>
                    <a:close/>
                    <a:moveTo>
                      <a:pt x="1848" y="2914"/>
                    </a:moveTo>
                    <a:cubicBezTo>
                      <a:pt x="1828" y="2914"/>
                      <a:pt x="1807" y="2921"/>
                      <a:pt x="1789" y="2935"/>
                    </a:cubicBezTo>
                    <a:cubicBezTo>
                      <a:pt x="1686" y="3013"/>
                      <a:pt x="1580" y="3088"/>
                      <a:pt x="1475" y="3160"/>
                    </a:cubicBezTo>
                    <a:cubicBezTo>
                      <a:pt x="1431" y="3190"/>
                      <a:pt x="1417" y="3252"/>
                      <a:pt x="1447" y="3296"/>
                    </a:cubicBezTo>
                    <a:cubicBezTo>
                      <a:pt x="1467" y="3324"/>
                      <a:pt x="1499" y="3341"/>
                      <a:pt x="1529" y="3341"/>
                    </a:cubicBezTo>
                    <a:cubicBezTo>
                      <a:pt x="1546" y="3341"/>
                      <a:pt x="1567" y="3334"/>
                      <a:pt x="1584" y="3324"/>
                    </a:cubicBezTo>
                    <a:cubicBezTo>
                      <a:pt x="1693" y="3249"/>
                      <a:pt x="1803" y="3170"/>
                      <a:pt x="1908" y="3091"/>
                    </a:cubicBezTo>
                    <a:cubicBezTo>
                      <a:pt x="1952" y="3058"/>
                      <a:pt x="1959" y="2996"/>
                      <a:pt x="1925" y="2952"/>
                    </a:cubicBezTo>
                    <a:cubicBezTo>
                      <a:pt x="1907" y="2928"/>
                      <a:pt x="1878" y="2914"/>
                      <a:pt x="1848" y="2914"/>
                    </a:cubicBezTo>
                    <a:close/>
                    <a:moveTo>
                      <a:pt x="1194" y="3348"/>
                    </a:moveTo>
                    <a:cubicBezTo>
                      <a:pt x="1178" y="3348"/>
                      <a:pt x="1162" y="3353"/>
                      <a:pt x="1147" y="3362"/>
                    </a:cubicBezTo>
                    <a:cubicBezTo>
                      <a:pt x="1034" y="3423"/>
                      <a:pt x="919" y="3480"/>
                      <a:pt x="802" y="3535"/>
                    </a:cubicBezTo>
                    <a:cubicBezTo>
                      <a:pt x="751" y="3559"/>
                      <a:pt x="730" y="3617"/>
                      <a:pt x="755" y="3665"/>
                    </a:cubicBezTo>
                    <a:cubicBezTo>
                      <a:pt x="771" y="3702"/>
                      <a:pt x="805" y="3723"/>
                      <a:pt x="843" y="3723"/>
                    </a:cubicBezTo>
                    <a:cubicBezTo>
                      <a:pt x="857" y="3723"/>
                      <a:pt x="870" y="3720"/>
                      <a:pt x="884" y="3713"/>
                    </a:cubicBezTo>
                    <a:cubicBezTo>
                      <a:pt x="1004" y="3658"/>
                      <a:pt x="1123" y="3597"/>
                      <a:pt x="1242" y="3532"/>
                    </a:cubicBezTo>
                    <a:cubicBezTo>
                      <a:pt x="1287" y="3505"/>
                      <a:pt x="1304" y="3447"/>
                      <a:pt x="1280" y="3398"/>
                    </a:cubicBezTo>
                    <a:cubicBezTo>
                      <a:pt x="1262" y="3366"/>
                      <a:pt x="1228" y="3348"/>
                      <a:pt x="1194" y="3348"/>
                    </a:cubicBezTo>
                    <a:close/>
                    <a:moveTo>
                      <a:pt x="477" y="3677"/>
                    </a:moveTo>
                    <a:cubicBezTo>
                      <a:pt x="467" y="3677"/>
                      <a:pt x="457" y="3678"/>
                      <a:pt x="447" y="3682"/>
                    </a:cubicBezTo>
                    <a:cubicBezTo>
                      <a:pt x="325" y="3730"/>
                      <a:pt x="229" y="3757"/>
                      <a:pt x="164" y="3778"/>
                    </a:cubicBezTo>
                    <a:cubicBezTo>
                      <a:pt x="79" y="3805"/>
                      <a:pt x="58" y="3812"/>
                      <a:pt x="38" y="3833"/>
                    </a:cubicBezTo>
                    <a:cubicBezTo>
                      <a:pt x="0" y="3874"/>
                      <a:pt x="0" y="3935"/>
                      <a:pt x="38" y="3972"/>
                    </a:cubicBezTo>
                    <a:cubicBezTo>
                      <a:pt x="58" y="3992"/>
                      <a:pt x="82" y="4000"/>
                      <a:pt x="106" y="4000"/>
                    </a:cubicBezTo>
                    <a:cubicBezTo>
                      <a:pt x="123" y="4000"/>
                      <a:pt x="144" y="3997"/>
                      <a:pt x="157" y="3986"/>
                    </a:cubicBezTo>
                    <a:cubicBezTo>
                      <a:pt x="171" y="3983"/>
                      <a:pt x="191" y="3976"/>
                      <a:pt x="222" y="3965"/>
                    </a:cubicBezTo>
                    <a:cubicBezTo>
                      <a:pt x="290" y="3945"/>
                      <a:pt x="389" y="3915"/>
                      <a:pt x="512" y="3866"/>
                    </a:cubicBezTo>
                    <a:cubicBezTo>
                      <a:pt x="563" y="3849"/>
                      <a:pt x="591" y="3792"/>
                      <a:pt x="570" y="3740"/>
                    </a:cubicBezTo>
                    <a:cubicBezTo>
                      <a:pt x="557" y="3702"/>
                      <a:pt x="517" y="3677"/>
                      <a:pt x="477" y="3677"/>
                    </a:cubicBezTo>
                    <a:close/>
                  </a:path>
                </a:pathLst>
              </a:custGeom>
              <a:solidFill>
                <a:srgbClr val="DBD4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41"/>
              <p:cNvSpPr/>
              <p:nvPr/>
            </p:nvSpPr>
            <p:spPr>
              <a:xfrm flipH="1">
                <a:off x="6419402" y="1504025"/>
                <a:ext cx="113340" cy="130021"/>
              </a:xfrm>
              <a:custGeom>
                <a:avLst/>
                <a:gdLst/>
                <a:ahLst/>
                <a:cxnLst/>
                <a:rect l="l" t="t" r="r" b="b"/>
                <a:pathLst>
                  <a:path w="1787" h="2050" extrusionOk="0">
                    <a:moveTo>
                      <a:pt x="411" y="1"/>
                    </a:moveTo>
                    <a:cubicBezTo>
                      <a:pt x="165" y="1"/>
                      <a:pt x="0" y="387"/>
                      <a:pt x="266" y="558"/>
                    </a:cubicBezTo>
                    <a:cubicBezTo>
                      <a:pt x="727" y="859"/>
                      <a:pt x="1034" y="1305"/>
                      <a:pt x="1164" y="1838"/>
                    </a:cubicBezTo>
                    <a:cubicBezTo>
                      <a:pt x="1201" y="1985"/>
                      <a:pt x="1313" y="2049"/>
                      <a:pt x="1429" y="2049"/>
                    </a:cubicBezTo>
                    <a:cubicBezTo>
                      <a:pt x="1604" y="2049"/>
                      <a:pt x="1787" y="1905"/>
                      <a:pt x="1734" y="1681"/>
                    </a:cubicBezTo>
                    <a:cubicBezTo>
                      <a:pt x="1567" y="1002"/>
                      <a:pt x="1150" y="432"/>
                      <a:pt x="563" y="49"/>
                    </a:cubicBezTo>
                    <a:cubicBezTo>
                      <a:pt x="511" y="15"/>
                      <a:pt x="460" y="1"/>
                      <a:pt x="411" y="1"/>
                    </a:cubicBezTo>
                    <a:close/>
                  </a:path>
                </a:pathLst>
              </a:custGeom>
              <a:solidFill>
                <a:srgbClr val="3D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41"/>
              <p:cNvSpPr/>
              <p:nvPr/>
            </p:nvSpPr>
            <p:spPr>
              <a:xfrm flipH="1">
                <a:off x="7156921" y="1045327"/>
                <a:ext cx="157104" cy="290423"/>
              </a:xfrm>
              <a:custGeom>
                <a:avLst/>
                <a:gdLst/>
                <a:ahLst/>
                <a:cxnLst/>
                <a:rect l="l" t="t" r="r" b="b"/>
                <a:pathLst>
                  <a:path w="2477" h="4579" extrusionOk="0">
                    <a:moveTo>
                      <a:pt x="2191" y="1"/>
                    </a:moveTo>
                    <a:cubicBezTo>
                      <a:pt x="2043" y="1"/>
                      <a:pt x="1886" y="95"/>
                      <a:pt x="1869" y="283"/>
                    </a:cubicBezTo>
                    <a:cubicBezTo>
                      <a:pt x="1736" y="1714"/>
                      <a:pt x="1077" y="2970"/>
                      <a:pt x="182" y="4062"/>
                    </a:cubicBezTo>
                    <a:cubicBezTo>
                      <a:pt x="1" y="4283"/>
                      <a:pt x="196" y="4579"/>
                      <a:pt x="406" y="4579"/>
                    </a:cubicBezTo>
                    <a:cubicBezTo>
                      <a:pt x="473" y="4579"/>
                      <a:pt x="540" y="4549"/>
                      <a:pt x="599" y="4479"/>
                    </a:cubicBezTo>
                    <a:cubicBezTo>
                      <a:pt x="1602" y="3253"/>
                      <a:pt x="2313" y="1885"/>
                      <a:pt x="2459" y="283"/>
                    </a:cubicBezTo>
                    <a:cubicBezTo>
                      <a:pt x="2476" y="94"/>
                      <a:pt x="2338" y="1"/>
                      <a:pt x="2191" y="1"/>
                    </a:cubicBezTo>
                    <a:close/>
                  </a:path>
                </a:pathLst>
              </a:custGeom>
              <a:solidFill>
                <a:srgbClr val="302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41"/>
              <p:cNvSpPr/>
              <p:nvPr/>
            </p:nvSpPr>
            <p:spPr>
              <a:xfrm flipH="1">
                <a:off x="7046305" y="1401021"/>
                <a:ext cx="76935" cy="145116"/>
              </a:xfrm>
              <a:custGeom>
                <a:avLst/>
                <a:gdLst/>
                <a:ahLst/>
                <a:cxnLst/>
                <a:rect l="l" t="t" r="r" b="b"/>
                <a:pathLst>
                  <a:path w="1213" h="2288" extrusionOk="0">
                    <a:moveTo>
                      <a:pt x="400" y="0"/>
                    </a:moveTo>
                    <a:cubicBezTo>
                      <a:pt x="161" y="0"/>
                      <a:pt x="1" y="383"/>
                      <a:pt x="257" y="564"/>
                    </a:cubicBezTo>
                    <a:cubicBezTo>
                      <a:pt x="666" y="851"/>
                      <a:pt x="609" y="1574"/>
                      <a:pt x="588" y="2004"/>
                    </a:cubicBezTo>
                    <a:cubicBezTo>
                      <a:pt x="578" y="2192"/>
                      <a:pt x="721" y="2288"/>
                      <a:pt x="868" y="2288"/>
                    </a:cubicBezTo>
                    <a:cubicBezTo>
                      <a:pt x="1014" y="2288"/>
                      <a:pt x="1168" y="2192"/>
                      <a:pt x="1178" y="2004"/>
                    </a:cubicBezTo>
                    <a:cubicBezTo>
                      <a:pt x="1213" y="1311"/>
                      <a:pt x="1175" y="489"/>
                      <a:pt x="554" y="55"/>
                    </a:cubicBezTo>
                    <a:cubicBezTo>
                      <a:pt x="502" y="18"/>
                      <a:pt x="448" y="0"/>
                      <a:pt x="4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1"/>
              <p:cNvSpPr/>
              <p:nvPr/>
            </p:nvSpPr>
            <p:spPr>
              <a:xfrm flipH="1">
                <a:off x="7039771" y="1560411"/>
                <a:ext cx="48393" cy="37484"/>
              </a:xfrm>
              <a:custGeom>
                <a:avLst/>
                <a:gdLst/>
                <a:ahLst/>
                <a:cxnLst/>
                <a:rect l="l" t="t" r="r" b="b"/>
                <a:pathLst>
                  <a:path w="763" h="591" extrusionOk="0">
                    <a:moveTo>
                      <a:pt x="379" y="0"/>
                    </a:moveTo>
                    <a:cubicBezTo>
                      <a:pt x="1" y="0"/>
                      <a:pt x="1" y="591"/>
                      <a:pt x="379" y="591"/>
                    </a:cubicBezTo>
                    <a:cubicBezTo>
                      <a:pt x="762" y="591"/>
                      <a:pt x="762" y="0"/>
                      <a:pt x="3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1"/>
              <p:cNvSpPr/>
              <p:nvPr/>
            </p:nvSpPr>
            <p:spPr>
              <a:xfrm flipH="1">
                <a:off x="6626677" y="1448020"/>
                <a:ext cx="24989" cy="125201"/>
              </a:xfrm>
              <a:custGeom>
                <a:avLst/>
                <a:gdLst/>
                <a:ahLst/>
                <a:cxnLst/>
                <a:rect l="l" t="t" r="r" b="b"/>
                <a:pathLst>
                  <a:path w="394" h="1974" extrusionOk="0">
                    <a:moveTo>
                      <a:pt x="1" y="1"/>
                    </a:moveTo>
                    <a:lnTo>
                      <a:pt x="1" y="1"/>
                    </a:lnTo>
                    <a:cubicBezTo>
                      <a:pt x="59" y="687"/>
                      <a:pt x="127" y="1345"/>
                      <a:pt x="171" y="1974"/>
                    </a:cubicBezTo>
                    <a:cubicBezTo>
                      <a:pt x="274" y="1936"/>
                      <a:pt x="356" y="1847"/>
                      <a:pt x="363" y="1707"/>
                    </a:cubicBezTo>
                    <a:cubicBezTo>
                      <a:pt x="393" y="1131"/>
                      <a:pt x="369" y="458"/>
                      <a:pt x="1" y="1"/>
                    </a:cubicBezTo>
                    <a:close/>
                  </a:path>
                </a:pathLst>
              </a:custGeom>
              <a:solidFill>
                <a:srgbClr val="B2A9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1"/>
              <p:cNvSpPr/>
              <p:nvPr/>
            </p:nvSpPr>
            <p:spPr>
              <a:xfrm flipH="1">
                <a:off x="6640758" y="1429182"/>
                <a:ext cx="54165" cy="145370"/>
              </a:xfrm>
              <a:custGeom>
                <a:avLst/>
                <a:gdLst/>
                <a:ahLst/>
                <a:cxnLst/>
                <a:rect l="l" t="t" r="r" b="b"/>
                <a:pathLst>
                  <a:path w="854" h="2292" extrusionOk="0">
                    <a:moveTo>
                      <a:pt x="270" y="0"/>
                    </a:moveTo>
                    <a:cubicBezTo>
                      <a:pt x="136" y="0"/>
                      <a:pt x="27" y="120"/>
                      <a:pt x="0" y="260"/>
                    </a:cubicBezTo>
                    <a:cubicBezTo>
                      <a:pt x="31" y="325"/>
                      <a:pt x="41" y="393"/>
                      <a:pt x="31" y="462"/>
                    </a:cubicBezTo>
                    <a:cubicBezTo>
                      <a:pt x="54" y="499"/>
                      <a:pt x="86" y="536"/>
                      <a:pt x="126" y="564"/>
                    </a:cubicBezTo>
                    <a:cubicBezTo>
                      <a:pt x="533" y="851"/>
                      <a:pt x="478" y="1578"/>
                      <a:pt x="457" y="2004"/>
                    </a:cubicBezTo>
                    <a:cubicBezTo>
                      <a:pt x="447" y="2195"/>
                      <a:pt x="590" y="2291"/>
                      <a:pt x="738" y="2291"/>
                    </a:cubicBezTo>
                    <a:cubicBezTo>
                      <a:pt x="775" y="2291"/>
                      <a:pt x="815" y="2285"/>
                      <a:pt x="853" y="2271"/>
                    </a:cubicBezTo>
                    <a:cubicBezTo>
                      <a:pt x="809" y="1642"/>
                      <a:pt x="741" y="984"/>
                      <a:pt x="683" y="298"/>
                    </a:cubicBezTo>
                    <a:cubicBezTo>
                      <a:pt x="607" y="209"/>
                      <a:pt x="525" y="127"/>
                      <a:pt x="423" y="55"/>
                    </a:cubicBezTo>
                    <a:cubicBezTo>
                      <a:pt x="372" y="18"/>
                      <a:pt x="317" y="0"/>
                      <a:pt x="2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1"/>
              <p:cNvSpPr/>
              <p:nvPr/>
            </p:nvSpPr>
            <p:spPr>
              <a:xfrm flipH="1">
                <a:off x="6692259" y="1445673"/>
                <a:ext cx="3362" cy="12812"/>
              </a:xfrm>
              <a:custGeom>
                <a:avLst/>
                <a:gdLst/>
                <a:ahLst/>
                <a:cxnLst/>
                <a:rect l="l" t="t" r="r" b="b"/>
                <a:pathLst>
                  <a:path w="53" h="202" extrusionOk="0">
                    <a:moveTo>
                      <a:pt x="11" y="0"/>
                    </a:moveTo>
                    <a:lnTo>
                      <a:pt x="11" y="0"/>
                    </a:lnTo>
                    <a:cubicBezTo>
                      <a:pt x="1" y="65"/>
                      <a:pt x="7" y="140"/>
                      <a:pt x="42" y="202"/>
                    </a:cubicBezTo>
                    <a:cubicBezTo>
                      <a:pt x="52" y="133"/>
                      <a:pt x="42" y="65"/>
                      <a:pt x="11" y="0"/>
                    </a:cubicBezTo>
                    <a:close/>
                  </a:path>
                </a:pathLst>
              </a:custGeom>
              <a:solidFill>
                <a:srgbClr val="A6A0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1"/>
              <p:cNvSpPr/>
              <p:nvPr/>
            </p:nvSpPr>
            <p:spPr>
              <a:xfrm flipH="1">
                <a:off x="6621285" y="1588953"/>
                <a:ext cx="18457" cy="36216"/>
              </a:xfrm>
              <a:custGeom>
                <a:avLst/>
                <a:gdLst/>
                <a:ahLst/>
                <a:cxnLst/>
                <a:rect l="l" t="t" r="r" b="b"/>
                <a:pathLst>
                  <a:path w="291" h="571" extrusionOk="0">
                    <a:moveTo>
                      <a:pt x="0" y="1"/>
                    </a:moveTo>
                    <a:lnTo>
                      <a:pt x="0" y="1"/>
                    </a:lnTo>
                    <a:cubicBezTo>
                      <a:pt x="11" y="196"/>
                      <a:pt x="21" y="387"/>
                      <a:pt x="24" y="571"/>
                    </a:cubicBezTo>
                    <a:cubicBezTo>
                      <a:pt x="290" y="489"/>
                      <a:pt x="281" y="59"/>
                      <a:pt x="0" y="1"/>
                    </a:cubicBezTo>
                    <a:close/>
                  </a:path>
                </a:pathLst>
              </a:custGeom>
              <a:solidFill>
                <a:srgbClr val="B2A9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41"/>
              <p:cNvSpPr/>
              <p:nvPr/>
            </p:nvSpPr>
            <p:spPr>
              <a:xfrm flipH="1">
                <a:off x="6638157" y="1588572"/>
                <a:ext cx="29937" cy="37484"/>
              </a:xfrm>
              <a:custGeom>
                <a:avLst/>
                <a:gdLst/>
                <a:ahLst/>
                <a:cxnLst/>
                <a:rect l="l" t="t" r="r" b="b"/>
                <a:pathLst>
                  <a:path w="472" h="591" extrusionOk="0">
                    <a:moveTo>
                      <a:pt x="379" y="0"/>
                    </a:moveTo>
                    <a:cubicBezTo>
                      <a:pt x="0" y="0"/>
                      <a:pt x="0" y="591"/>
                      <a:pt x="379" y="591"/>
                    </a:cubicBezTo>
                    <a:cubicBezTo>
                      <a:pt x="413" y="591"/>
                      <a:pt x="444" y="587"/>
                      <a:pt x="471" y="577"/>
                    </a:cubicBezTo>
                    <a:cubicBezTo>
                      <a:pt x="468" y="393"/>
                      <a:pt x="458" y="202"/>
                      <a:pt x="447" y="7"/>
                    </a:cubicBezTo>
                    <a:cubicBezTo>
                      <a:pt x="427" y="3"/>
                      <a:pt x="403" y="0"/>
                      <a:pt x="3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4" name="Google Shape;664;p41"/>
            <p:cNvGrpSpPr/>
            <p:nvPr/>
          </p:nvGrpSpPr>
          <p:grpSpPr>
            <a:xfrm>
              <a:off x="4792158" y="1351068"/>
              <a:ext cx="2055745" cy="3313254"/>
              <a:chOff x="4319342" y="1130177"/>
              <a:chExt cx="2130085" cy="3433068"/>
            </a:xfrm>
          </p:grpSpPr>
          <p:grpSp>
            <p:nvGrpSpPr>
              <p:cNvPr id="665" name="Google Shape;665;p41"/>
              <p:cNvGrpSpPr/>
              <p:nvPr/>
            </p:nvGrpSpPr>
            <p:grpSpPr>
              <a:xfrm>
                <a:off x="4319342" y="1130177"/>
                <a:ext cx="2130085" cy="3433068"/>
                <a:chOff x="4633351" y="1345102"/>
                <a:chExt cx="2130085" cy="3433068"/>
              </a:xfrm>
            </p:grpSpPr>
            <p:sp>
              <p:nvSpPr>
                <p:cNvPr id="666" name="Google Shape;666;p41"/>
                <p:cNvSpPr/>
                <p:nvPr/>
              </p:nvSpPr>
              <p:spPr>
                <a:xfrm>
                  <a:off x="4633351" y="1608896"/>
                  <a:ext cx="2130085" cy="3169274"/>
                </a:xfrm>
                <a:custGeom>
                  <a:avLst/>
                  <a:gdLst/>
                  <a:ahLst/>
                  <a:cxnLst/>
                  <a:rect l="l" t="t" r="r" b="b"/>
                  <a:pathLst>
                    <a:path w="53513" h="79620" extrusionOk="0">
                      <a:moveTo>
                        <a:pt x="2909" y="0"/>
                      </a:moveTo>
                      <a:cubicBezTo>
                        <a:pt x="1308" y="0"/>
                        <a:pt x="1" y="1308"/>
                        <a:pt x="1" y="2905"/>
                      </a:cubicBezTo>
                      <a:lnTo>
                        <a:pt x="1" y="76714"/>
                      </a:lnTo>
                      <a:cubicBezTo>
                        <a:pt x="1" y="78312"/>
                        <a:pt x="1308" y="79619"/>
                        <a:pt x="2909" y="79619"/>
                      </a:cubicBezTo>
                      <a:lnTo>
                        <a:pt x="50604" y="79619"/>
                      </a:lnTo>
                      <a:cubicBezTo>
                        <a:pt x="52202" y="79619"/>
                        <a:pt x="53513" y="78312"/>
                        <a:pt x="53513" y="76714"/>
                      </a:cubicBezTo>
                      <a:lnTo>
                        <a:pt x="53513" y="2905"/>
                      </a:lnTo>
                      <a:cubicBezTo>
                        <a:pt x="53513" y="1308"/>
                        <a:pt x="52202" y="0"/>
                        <a:pt x="50604" y="0"/>
                      </a:cubicBez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41"/>
                <p:cNvSpPr/>
                <p:nvPr/>
              </p:nvSpPr>
              <p:spPr>
                <a:xfrm>
                  <a:off x="4740707" y="1768557"/>
                  <a:ext cx="1915257" cy="2900113"/>
                </a:xfrm>
                <a:custGeom>
                  <a:avLst/>
                  <a:gdLst/>
                  <a:ahLst/>
                  <a:cxnLst/>
                  <a:rect l="l" t="t" r="r" b="b"/>
                  <a:pathLst>
                    <a:path w="48116" h="72858" extrusionOk="0">
                      <a:moveTo>
                        <a:pt x="2708" y="0"/>
                      </a:moveTo>
                      <a:cubicBezTo>
                        <a:pt x="1219" y="0"/>
                        <a:pt x="1" y="1219"/>
                        <a:pt x="1" y="2707"/>
                      </a:cubicBezTo>
                      <a:lnTo>
                        <a:pt x="1" y="70153"/>
                      </a:lnTo>
                      <a:cubicBezTo>
                        <a:pt x="1" y="71641"/>
                        <a:pt x="1219" y="72857"/>
                        <a:pt x="2708" y="72857"/>
                      </a:cubicBezTo>
                      <a:lnTo>
                        <a:pt x="45412" y="72857"/>
                      </a:lnTo>
                      <a:cubicBezTo>
                        <a:pt x="46900" y="72857"/>
                        <a:pt x="48115" y="71641"/>
                        <a:pt x="48115" y="70153"/>
                      </a:cubicBezTo>
                      <a:lnTo>
                        <a:pt x="48115" y="2707"/>
                      </a:lnTo>
                      <a:cubicBezTo>
                        <a:pt x="48115" y="1219"/>
                        <a:pt x="46900" y="0"/>
                        <a:pt x="45412" y="0"/>
                      </a:cubicBezTo>
                      <a:close/>
                    </a:path>
                  </a:pathLst>
                </a:custGeom>
                <a:solidFill>
                  <a:srgbClr val="A896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41"/>
                <p:cNvSpPr/>
                <p:nvPr/>
              </p:nvSpPr>
              <p:spPr>
                <a:xfrm>
                  <a:off x="4799421" y="1783484"/>
                  <a:ext cx="1797833" cy="2820065"/>
                </a:xfrm>
                <a:custGeom>
                  <a:avLst/>
                  <a:gdLst/>
                  <a:ahLst/>
                  <a:cxnLst/>
                  <a:rect l="l" t="t" r="r" b="b"/>
                  <a:pathLst>
                    <a:path w="45166" h="70847" extrusionOk="0">
                      <a:moveTo>
                        <a:pt x="2970" y="1"/>
                      </a:moveTo>
                      <a:cubicBezTo>
                        <a:pt x="1338" y="1"/>
                        <a:pt x="0" y="1335"/>
                        <a:pt x="0" y="2967"/>
                      </a:cubicBezTo>
                      <a:lnTo>
                        <a:pt x="0" y="67880"/>
                      </a:lnTo>
                      <a:cubicBezTo>
                        <a:pt x="0" y="69512"/>
                        <a:pt x="1338" y="70847"/>
                        <a:pt x="2970" y="70847"/>
                      </a:cubicBezTo>
                      <a:lnTo>
                        <a:pt x="42199" y="70847"/>
                      </a:lnTo>
                      <a:cubicBezTo>
                        <a:pt x="43831" y="70847"/>
                        <a:pt x="45166" y="69512"/>
                        <a:pt x="45166" y="67880"/>
                      </a:cubicBezTo>
                      <a:lnTo>
                        <a:pt x="45166" y="2967"/>
                      </a:lnTo>
                      <a:cubicBezTo>
                        <a:pt x="45166" y="1335"/>
                        <a:pt x="43831" y="1"/>
                        <a:pt x="4219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41"/>
                <p:cNvSpPr/>
                <p:nvPr/>
              </p:nvSpPr>
              <p:spPr>
                <a:xfrm>
                  <a:off x="5025120" y="2109575"/>
                  <a:ext cx="958783" cy="17833"/>
                </a:xfrm>
                <a:custGeom>
                  <a:avLst/>
                  <a:gdLst/>
                  <a:ahLst/>
                  <a:cxnLst/>
                  <a:rect l="l" t="t" r="r" b="b"/>
                  <a:pathLst>
                    <a:path w="24087" h="448" extrusionOk="0">
                      <a:moveTo>
                        <a:pt x="229" y="0"/>
                      </a:moveTo>
                      <a:cubicBezTo>
                        <a:pt x="103" y="0"/>
                        <a:pt x="1" y="99"/>
                        <a:pt x="1" y="222"/>
                      </a:cubicBezTo>
                      <a:cubicBezTo>
                        <a:pt x="1" y="345"/>
                        <a:pt x="103" y="447"/>
                        <a:pt x="229" y="447"/>
                      </a:cubicBezTo>
                      <a:lnTo>
                        <a:pt x="23858" y="447"/>
                      </a:lnTo>
                      <a:cubicBezTo>
                        <a:pt x="23985" y="447"/>
                        <a:pt x="24087" y="345"/>
                        <a:pt x="24087" y="222"/>
                      </a:cubicBezTo>
                      <a:cubicBezTo>
                        <a:pt x="24087" y="99"/>
                        <a:pt x="23985" y="0"/>
                        <a:pt x="23858"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41"/>
                <p:cNvSpPr/>
                <p:nvPr/>
              </p:nvSpPr>
              <p:spPr>
                <a:xfrm>
                  <a:off x="6087975" y="2036173"/>
                  <a:ext cx="303314" cy="296109"/>
                </a:xfrm>
                <a:custGeom>
                  <a:avLst/>
                  <a:gdLst/>
                  <a:ahLst/>
                  <a:cxnLst/>
                  <a:rect l="l" t="t" r="r" b="b"/>
                  <a:pathLst>
                    <a:path w="7620" h="7439" extrusionOk="0">
                      <a:moveTo>
                        <a:pt x="4646" y="448"/>
                      </a:moveTo>
                      <a:cubicBezTo>
                        <a:pt x="6032" y="448"/>
                        <a:pt x="7162" y="1551"/>
                        <a:pt x="7162" y="2903"/>
                      </a:cubicBezTo>
                      <a:lnTo>
                        <a:pt x="7162" y="4537"/>
                      </a:lnTo>
                      <a:cubicBezTo>
                        <a:pt x="7162" y="5893"/>
                        <a:pt x="6032" y="6992"/>
                        <a:pt x="4646" y="6992"/>
                      </a:cubicBezTo>
                      <a:lnTo>
                        <a:pt x="2973" y="6992"/>
                      </a:lnTo>
                      <a:cubicBezTo>
                        <a:pt x="1585" y="6992"/>
                        <a:pt x="458" y="5893"/>
                        <a:pt x="458" y="4537"/>
                      </a:cubicBezTo>
                      <a:lnTo>
                        <a:pt x="458" y="2903"/>
                      </a:lnTo>
                      <a:cubicBezTo>
                        <a:pt x="458" y="1551"/>
                        <a:pt x="1585" y="448"/>
                        <a:pt x="2973" y="448"/>
                      </a:cubicBezTo>
                      <a:close/>
                      <a:moveTo>
                        <a:pt x="2973" y="1"/>
                      </a:moveTo>
                      <a:cubicBezTo>
                        <a:pt x="1335" y="1"/>
                        <a:pt x="0" y="1301"/>
                        <a:pt x="0" y="2903"/>
                      </a:cubicBezTo>
                      <a:lnTo>
                        <a:pt x="0" y="4537"/>
                      </a:lnTo>
                      <a:cubicBezTo>
                        <a:pt x="0" y="6139"/>
                        <a:pt x="1335" y="7439"/>
                        <a:pt x="2973" y="7439"/>
                      </a:cubicBezTo>
                      <a:lnTo>
                        <a:pt x="4646" y="7439"/>
                      </a:lnTo>
                      <a:cubicBezTo>
                        <a:pt x="6285" y="7439"/>
                        <a:pt x="7619" y="6139"/>
                        <a:pt x="7619" y="4537"/>
                      </a:cubicBezTo>
                      <a:lnTo>
                        <a:pt x="7619" y="2903"/>
                      </a:lnTo>
                      <a:cubicBezTo>
                        <a:pt x="7619" y="1301"/>
                        <a:pt x="6285" y="1"/>
                        <a:pt x="4646"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41"/>
                <p:cNvSpPr/>
                <p:nvPr/>
              </p:nvSpPr>
              <p:spPr>
                <a:xfrm>
                  <a:off x="5025120" y="2591906"/>
                  <a:ext cx="958783" cy="17872"/>
                </a:xfrm>
                <a:custGeom>
                  <a:avLst/>
                  <a:gdLst/>
                  <a:ahLst/>
                  <a:cxnLst/>
                  <a:rect l="l" t="t" r="r" b="b"/>
                  <a:pathLst>
                    <a:path w="24087" h="449" extrusionOk="0">
                      <a:moveTo>
                        <a:pt x="229" y="1"/>
                      </a:moveTo>
                      <a:cubicBezTo>
                        <a:pt x="103" y="1"/>
                        <a:pt x="1" y="103"/>
                        <a:pt x="1" y="226"/>
                      </a:cubicBezTo>
                      <a:cubicBezTo>
                        <a:pt x="1" y="349"/>
                        <a:pt x="103" y="448"/>
                        <a:pt x="229" y="448"/>
                      </a:cubicBezTo>
                      <a:lnTo>
                        <a:pt x="23858" y="448"/>
                      </a:lnTo>
                      <a:cubicBezTo>
                        <a:pt x="23985" y="448"/>
                        <a:pt x="24087" y="349"/>
                        <a:pt x="24087" y="226"/>
                      </a:cubicBezTo>
                      <a:cubicBezTo>
                        <a:pt x="24087" y="103"/>
                        <a:pt x="23985" y="1"/>
                        <a:pt x="23858"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41"/>
                <p:cNvSpPr/>
                <p:nvPr/>
              </p:nvSpPr>
              <p:spPr>
                <a:xfrm>
                  <a:off x="6087975" y="2518703"/>
                  <a:ext cx="303314" cy="296109"/>
                </a:xfrm>
                <a:custGeom>
                  <a:avLst/>
                  <a:gdLst/>
                  <a:ahLst/>
                  <a:cxnLst/>
                  <a:rect l="l" t="t" r="r" b="b"/>
                  <a:pathLst>
                    <a:path w="7620" h="7439" extrusionOk="0">
                      <a:moveTo>
                        <a:pt x="4646" y="444"/>
                      </a:moveTo>
                      <a:cubicBezTo>
                        <a:pt x="6032" y="444"/>
                        <a:pt x="7162" y="1546"/>
                        <a:pt x="7162" y="2902"/>
                      </a:cubicBezTo>
                      <a:lnTo>
                        <a:pt x="7162" y="4537"/>
                      </a:lnTo>
                      <a:cubicBezTo>
                        <a:pt x="7162" y="5889"/>
                        <a:pt x="6032" y="6991"/>
                        <a:pt x="4646" y="6991"/>
                      </a:cubicBezTo>
                      <a:lnTo>
                        <a:pt x="2973" y="6991"/>
                      </a:lnTo>
                      <a:cubicBezTo>
                        <a:pt x="1585" y="6991"/>
                        <a:pt x="458" y="5889"/>
                        <a:pt x="458" y="4537"/>
                      </a:cubicBezTo>
                      <a:lnTo>
                        <a:pt x="458" y="2902"/>
                      </a:lnTo>
                      <a:cubicBezTo>
                        <a:pt x="458" y="1546"/>
                        <a:pt x="1585" y="444"/>
                        <a:pt x="2973" y="444"/>
                      </a:cubicBezTo>
                      <a:close/>
                      <a:moveTo>
                        <a:pt x="2973" y="1"/>
                      </a:moveTo>
                      <a:cubicBezTo>
                        <a:pt x="1335" y="1"/>
                        <a:pt x="0" y="1301"/>
                        <a:pt x="0" y="2902"/>
                      </a:cubicBezTo>
                      <a:lnTo>
                        <a:pt x="0" y="4537"/>
                      </a:lnTo>
                      <a:cubicBezTo>
                        <a:pt x="0" y="6134"/>
                        <a:pt x="1335" y="7439"/>
                        <a:pt x="2973" y="7439"/>
                      </a:cubicBezTo>
                      <a:lnTo>
                        <a:pt x="4646" y="7439"/>
                      </a:lnTo>
                      <a:cubicBezTo>
                        <a:pt x="6285" y="7439"/>
                        <a:pt x="7619" y="6134"/>
                        <a:pt x="7619" y="4537"/>
                      </a:cubicBezTo>
                      <a:lnTo>
                        <a:pt x="7619" y="2902"/>
                      </a:lnTo>
                      <a:cubicBezTo>
                        <a:pt x="7619" y="1301"/>
                        <a:pt x="6285" y="1"/>
                        <a:pt x="4646"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41"/>
                <p:cNvSpPr/>
                <p:nvPr/>
              </p:nvSpPr>
              <p:spPr>
                <a:xfrm>
                  <a:off x="5025120" y="3079437"/>
                  <a:ext cx="958783" cy="17833"/>
                </a:xfrm>
                <a:custGeom>
                  <a:avLst/>
                  <a:gdLst/>
                  <a:ahLst/>
                  <a:cxnLst/>
                  <a:rect l="l" t="t" r="r" b="b"/>
                  <a:pathLst>
                    <a:path w="24087" h="448" extrusionOk="0">
                      <a:moveTo>
                        <a:pt x="229" y="1"/>
                      </a:moveTo>
                      <a:cubicBezTo>
                        <a:pt x="103" y="1"/>
                        <a:pt x="1" y="100"/>
                        <a:pt x="1" y="223"/>
                      </a:cubicBezTo>
                      <a:cubicBezTo>
                        <a:pt x="1" y="346"/>
                        <a:pt x="103" y="448"/>
                        <a:pt x="229" y="448"/>
                      </a:cubicBezTo>
                      <a:lnTo>
                        <a:pt x="23858" y="448"/>
                      </a:lnTo>
                      <a:cubicBezTo>
                        <a:pt x="23985" y="448"/>
                        <a:pt x="24087" y="346"/>
                        <a:pt x="24087" y="223"/>
                      </a:cubicBezTo>
                      <a:cubicBezTo>
                        <a:pt x="24087" y="100"/>
                        <a:pt x="23985" y="1"/>
                        <a:pt x="23858"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41"/>
                <p:cNvSpPr/>
                <p:nvPr/>
              </p:nvSpPr>
              <p:spPr>
                <a:xfrm>
                  <a:off x="6087975" y="3006074"/>
                  <a:ext cx="303314" cy="296109"/>
                </a:xfrm>
                <a:custGeom>
                  <a:avLst/>
                  <a:gdLst/>
                  <a:ahLst/>
                  <a:cxnLst/>
                  <a:rect l="l" t="t" r="r" b="b"/>
                  <a:pathLst>
                    <a:path w="7620" h="7439" extrusionOk="0">
                      <a:moveTo>
                        <a:pt x="4646" y="448"/>
                      </a:moveTo>
                      <a:cubicBezTo>
                        <a:pt x="6032" y="448"/>
                        <a:pt x="7162" y="1550"/>
                        <a:pt x="7162" y="2902"/>
                      </a:cubicBezTo>
                      <a:lnTo>
                        <a:pt x="7162" y="4537"/>
                      </a:lnTo>
                      <a:cubicBezTo>
                        <a:pt x="7162" y="5892"/>
                        <a:pt x="6032" y="6991"/>
                        <a:pt x="4646" y="6991"/>
                      </a:cubicBezTo>
                      <a:lnTo>
                        <a:pt x="2973" y="6991"/>
                      </a:lnTo>
                      <a:cubicBezTo>
                        <a:pt x="1585" y="6991"/>
                        <a:pt x="458" y="5892"/>
                        <a:pt x="458" y="4537"/>
                      </a:cubicBezTo>
                      <a:lnTo>
                        <a:pt x="458" y="2902"/>
                      </a:lnTo>
                      <a:cubicBezTo>
                        <a:pt x="458" y="1550"/>
                        <a:pt x="1585" y="448"/>
                        <a:pt x="2973" y="448"/>
                      </a:cubicBezTo>
                      <a:close/>
                      <a:moveTo>
                        <a:pt x="2973" y="0"/>
                      </a:moveTo>
                      <a:cubicBezTo>
                        <a:pt x="1335" y="0"/>
                        <a:pt x="0" y="1301"/>
                        <a:pt x="0" y="2902"/>
                      </a:cubicBezTo>
                      <a:lnTo>
                        <a:pt x="0" y="4537"/>
                      </a:lnTo>
                      <a:cubicBezTo>
                        <a:pt x="0" y="6138"/>
                        <a:pt x="1335" y="7438"/>
                        <a:pt x="2973" y="7438"/>
                      </a:cubicBezTo>
                      <a:lnTo>
                        <a:pt x="4646" y="7438"/>
                      </a:lnTo>
                      <a:cubicBezTo>
                        <a:pt x="6285" y="7438"/>
                        <a:pt x="7619" y="6138"/>
                        <a:pt x="7619" y="4537"/>
                      </a:cubicBezTo>
                      <a:lnTo>
                        <a:pt x="7619" y="2902"/>
                      </a:lnTo>
                      <a:cubicBezTo>
                        <a:pt x="7619" y="1301"/>
                        <a:pt x="6285" y="0"/>
                        <a:pt x="4646"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41"/>
                <p:cNvSpPr/>
                <p:nvPr/>
              </p:nvSpPr>
              <p:spPr>
                <a:xfrm>
                  <a:off x="5021420" y="4094835"/>
                  <a:ext cx="958783" cy="17793"/>
                </a:xfrm>
                <a:custGeom>
                  <a:avLst/>
                  <a:gdLst/>
                  <a:ahLst/>
                  <a:cxnLst/>
                  <a:rect l="l" t="t" r="r" b="b"/>
                  <a:pathLst>
                    <a:path w="24087" h="447" extrusionOk="0">
                      <a:moveTo>
                        <a:pt x="229" y="0"/>
                      </a:moveTo>
                      <a:cubicBezTo>
                        <a:pt x="103" y="0"/>
                        <a:pt x="1" y="103"/>
                        <a:pt x="1" y="225"/>
                      </a:cubicBezTo>
                      <a:cubicBezTo>
                        <a:pt x="1" y="348"/>
                        <a:pt x="103" y="447"/>
                        <a:pt x="229" y="447"/>
                      </a:cubicBezTo>
                      <a:lnTo>
                        <a:pt x="23858" y="447"/>
                      </a:lnTo>
                      <a:cubicBezTo>
                        <a:pt x="23985" y="447"/>
                        <a:pt x="24087" y="348"/>
                        <a:pt x="24087" y="225"/>
                      </a:cubicBezTo>
                      <a:cubicBezTo>
                        <a:pt x="24087" y="103"/>
                        <a:pt x="23985" y="0"/>
                        <a:pt x="23858"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41"/>
                <p:cNvSpPr/>
                <p:nvPr/>
              </p:nvSpPr>
              <p:spPr>
                <a:xfrm>
                  <a:off x="5025120" y="2218125"/>
                  <a:ext cx="958783" cy="17833"/>
                </a:xfrm>
                <a:custGeom>
                  <a:avLst/>
                  <a:gdLst/>
                  <a:ahLst/>
                  <a:cxnLst/>
                  <a:rect l="l" t="t" r="r" b="b"/>
                  <a:pathLst>
                    <a:path w="24087" h="448" extrusionOk="0">
                      <a:moveTo>
                        <a:pt x="229" y="0"/>
                      </a:moveTo>
                      <a:cubicBezTo>
                        <a:pt x="103" y="0"/>
                        <a:pt x="1" y="100"/>
                        <a:pt x="1" y="222"/>
                      </a:cubicBezTo>
                      <a:cubicBezTo>
                        <a:pt x="1" y="349"/>
                        <a:pt x="103" y="448"/>
                        <a:pt x="229" y="448"/>
                      </a:cubicBezTo>
                      <a:lnTo>
                        <a:pt x="23858" y="448"/>
                      </a:lnTo>
                      <a:cubicBezTo>
                        <a:pt x="23985" y="448"/>
                        <a:pt x="24087" y="349"/>
                        <a:pt x="24087" y="222"/>
                      </a:cubicBezTo>
                      <a:cubicBezTo>
                        <a:pt x="24087" y="100"/>
                        <a:pt x="23985" y="0"/>
                        <a:pt x="23858"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41"/>
                <p:cNvSpPr/>
                <p:nvPr/>
              </p:nvSpPr>
              <p:spPr>
                <a:xfrm>
                  <a:off x="5025120" y="2700656"/>
                  <a:ext cx="958783" cy="17673"/>
                </a:xfrm>
                <a:custGeom>
                  <a:avLst/>
                  <a:gdLst/>
                  <a:ahLst/>
                  <a:cxnLst/>
                  <a:rect l="l" t="t" r="r" b="b"/>
                  <a:pathLst>
                    <a:path w="24087" h="444" extrusionOk="0">
                      <a:moveTo>
                        <a:pt x="229" y="0"/>
                      </a:moveTo>
                      <a:cubicBezTo>
                        <a:pt x="103" y="0"/>
                        <a:pt x="1" y="99"/>
                        <a:pt x="1" y="222"/>
                      </a:cubicBezTo>
                      <a:cubicBezTo>
                        <a:pt x="1" y="345"/>
                        <a:pt x="103" y="443"/>
                        <a:pt x="229" y="443"/>
                      </a:cubicBezTo>
                      <a:lnTo>
                        <a:pt x="23858" y="443"/>
                      </a:lnTo>
                      <a:cubicBezTo>
                        <a:pt x="23985" y="443"/>
                        <a:pt x="24087" y="345"/>
                        <a:pt x="24087" y="222"/>
                      </a:cubicBezTo>
                      <a:cubicBezTo>
                        <a:pt x="24087" y="99"/>
                        <a:pt x="23985" y="0"/>
                        <a:pt x="23858"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41"/>
                <p:cNvSpPr/>
                <p:nvPr/>
              </p:nvSpPr>
              <p:spPr>
                <a:xfrm>
                  <a:off x="5025120" y="3187987"/>
                  <a:ext cx="958783" cy="17872"/>
                </a:xfrm>
                <a:custGeom>
                  <a:avLst/>
                  <a:gdLst/>
                  <a:ahLst/>
                  <a:cxnLst/>
                  <a:rect l="l" t="t" r="r" b="b"/>
                  <a:pathLst>
                    <a:path w="24087" h="449" extrusionOk="0">
                      <a:moveTo>
                        <a:pt x="229" y="1"/>
                      </a:moveTo>
                      <a:cubicBezTo>
                        <a:pt x="103" y="1"/>
                        <a:pt x="1" y="100"/>
                        <a:pt x="1" y="226"/>
                      </a:cubicBezTo>
                      <a:cubicBezTo>
                        <a:pt x="1" y="349"/>
                        <a:pt x="103" y="448"/>
                        <a:pt x="229" y="448"/>
                      </a:cubicBezTo>
                      <a:lnTo>
                        <a:pt x="23858" y="448"/>
                      </a:lnTo>
                      <a:cubicBezTo>
                        <a:pt x="23985" y="448"/>
                        <a:pt x="24087" y="349"/>
                        <a:pt x="24087" y="226"/>
                      </a:cubicBezTo>
                      <a:cubicBezTo>
                        <a:pt x="24087" y="100"/>
                        <a:pt x="23985" y="1"/>
                        <a:pt x="23858"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41"/>
                <p:cNvSpPr/>
                <p:nvPr/>
              </p:nvSpPr>
              <p:spPr>
                <a:xfrm>
                  <a:off x="5021420" y="4203505"/>
                  <a:ext cx="958783" cy="17713"/>
                </a:xfrm>
                <a:custGeom>
                  <a:avLst/>
                  <a:gdLst/>
                  <a:ahLst/>
                  <a:cxnLst/>
                  <a:rect l="l" t="t" r="r" b="b"/>
                  <a:pathLst>
                    <a:path w="24087" h="445" extrusionOk="0">
                      <a:moveTo>
                        <a:pt x="229" y="1"/>
                      </a:moveTo>
                      <a:cubicBezTo>
                        <a:pt x="103" y="1"/>
                        <a:pt x="1" y="100"/>
                        <a:pt x="1" y="223"/>
                      </a:cubicBezTo>
                      <a:cubicBezTo>
                        <a:pt x="1" y="346"/>
                        <a:pt x="103" y="445"/>
                        <a:pt x="229" y="445"/>
                      </a:cubicBezTo>
                      <a:lnTo>
                        <a:pt x="23858" y="445"/>
                      </a:lnTo>
                      <a:cubicBezTo>
                        <a:pt x="23985" y="445"/>
                        <a:pt x="24087" y="346"/>
                        <a:pt x="24087" y="223"/>
                      </a:cubicBezTo>
                      <a:cubicBezTo>
                        <a:pt x="24087" y="100"/>
                        <a:pt x="23985" y="1"/>
                        <a:pt x="23858"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41"/>
                <p:cNvSpPr/>
                <p:nvPr/>
              </p:nvSpPr>
              <p:spPr>
                <a:xfrm>
                  <a:off x="6084275" y="4021592"/>
                  <a:ext cx="303314" cy="296109"/>
                </a:xfrm>
                <a:custGeom>
                  <a:avLst/>
                  <a:gdLst/>
                  <a:ahLst/>
                  <a:cxnLst/>
                  <a:rect l="l" t="t" r="r" b="b"/>
                  <a:pathLst>
                    <a:path w="7620" h="7439" extrusionOk="0">
                      <a:moveTo>
                        <a:pt x="4646" y="443"/>
                      </a:moveTo>
                      <a:cubicBezTo>
                        <a:pt x="6032" y="443"/>
                        <a:pt x="7162" y="1546"/>
                        <a:pt x="7162" y="2901"/>
                      </a:cubicBezTo>
                      <a:lnTo>
                        <a:pt x="7162" y="4536"/>
                      </a:lnTo>
                      <a:cubicBezTo>
                        <a:pt x="7162" y="5888"/>
                        <a:pt x="6032" y="6991"/>
                        <a:pt x="4646" y="6991"/>
                      </a:cubicBezTo>
                      <a:lnTo>
                        <a:pt x="2973" y="6991"/>
                      </a:lnTo>
                      <a:cubicBezTo>
                        <a:pt x="1585" y="6991"/>
                        <a:pt x="458" y="5888"/>
                        <a:pt x="458" y="4536"/>
                      </a:cubicBezTo>
                      <a:lnTo>
                        <a:pt x="458" y="2901"/>
                      </a:lnTo>
                      <a:cubicBezTo>
                        <a:pt x="458" y="1546"/>
                        <a:pt x="1585" y="443"/>
                        <a:pt x="2973" y="443"/>
                      </a:cubicBezTo>
                      <a:close/>
                      <a:moveTo>
                        <a:pt x="2973" y="0"/>
                      </a:moveTo>
                      <a:cubicBezTo>
                        <a:pt x="1335" y="0"/>
                        <a:pt x="0" y="1300"/>
                        <a:pt x="0" y="2901"/>
                      </a:cubicBezTo>
                      <a:lnTo>
                        <a:pt x="0" y="4536"/>
                      </a:lnTo>
                      <a:cubicBezTo>
                        <a:pt x="0" y="6134"/>
                        <a:pt x="1335" y="7438"/>
                        <a:pt x="2973" y="7438"/>
                      </a:cubicBezTo>
                      <a:lnTo>
                        <a:pt x="4646" y="7438"/>
                      </a:lnTo>
                      <a:cubicBezTo>
                        <a:pt x="6285" y="7438"/>
                        <a:pt x="7619" y="6134"/>
                        <a:pt x="7619" y="4536"/>
                      </a:cubicBezTo>
                      <a:lnTo>
                        <a:pt x="7619" y="2901"/>
                      </a:lnTo>
                      <a:cubicBezTo>
                        <a:pt x="7619" y="1300"/>
                        <a:pt x="6285" y="0"/>
                        <a:pt x="4646"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41"/>
                <p:cNvSpPr/>
                <p:nvPr/>
              </p:nvSpPr>
              <p:spPr>
                <a:xfrm>
                  <a:off x="6103659" y="2002457"/>
                  <a:ext cx="304747" cy="273182"/>
                </a:xfrm>
                <a:custGeom>
                  <a:avLst/>
                  <a:gdLst/>
                  <a:ahLst/>
                  <a:cxnLst/>
                  <a:rect l="l" t="t" r="r" b="b"/>
                  <a:pathLst>
                    <a:path w="7656" h="6863" extrusionOk="0">
                      <a:moveTo>
                        <a:pt x="6406" y="1"/>
                      </a:moveTo>
                      <a:cubicBezTo>
                        <a:pt x="5991" y="1"/>
                        <a:pt x="5565" y="203"/>
                        <a:pt x="5372" y="670"/>
                      </a:cubicBezTo>
                      <a:cubicBezTo>
                        <a:pt x="4972" y="1647"/>
                        <a:pt x="4536" y="2616"/>
                        <a:pt x="3945" y="3496"/>
                      </a:cubicBezTo>
                      <a:cubicBezTo>
                        <a:pt x="3713" y="3845"/>
                        <a:pt x="3351" y="4490"/>
                        <a:pt x="2965" y="4664"/>
                      </a:cubicBezTo>
                      <a:cubicBezTo>
                        <a:pt x="2869" y="4709"/>
                        <a:pt x="2910" y="4779"/>
                        <a:pt x="2884" y="4779"/>
                      </a:cubicBezTo>
                      <a:cubicBezTo>
                        <a:pt x="2867" y="4779"/>
                        <a:pt x="2820" y="4748"/>
                        <a:pt x="2682" y="4657"/>
                      </a:cubicBezTo>
                      <a:cubicBezTo>
                        <a:pt x="2456" y="4514"/>
                        <a:pt x="2252" y="4237"/>
                        <a:pt x="2084" y="4036"/>
                      </a:cubicBezTo>
                      <a:cubicBezTo>
                        <a:pt x="1884" y="3796"/>
                        <a:pt x="1648" y="3696"/>
                        <a:pt x="1417" y="3696"/>
                      </a:cubicBezTo>
                      <a:cubicBezTo>
                        <a:pt x="685" y="3696"/>
                        <a:pt x="0" y="4702"/>
                        <a:pt x="630" y="5459"/>
                      </a:cubicBezTo>
                      <a:cubicBezTo>
                        <a:pt x="1095" y="6016"/>
                        <a:pt x="1740" y="6644"/>
                        <a:pt x="2477" y="6818"/>
                      </a:cubicBezTo>
                      <a:cubicBezTo>
                        <a:pt x="2606" y="6848"/>
                        <a:pt x="2731" y="6863"/>
                        <a:pt x="2853" y="6863"/>
                      </a:cubicBezTo>
                      <a:cubicBezTo>
                        <a:pt x="3571" y="6863"/>
                        <a:pt x="4162" y="6367"/>
                        <a:pt x="4652" y="5855"/>
                      </a:cubicBezTo>
                      <a:cubicBezTo>
                        <a:pt x="5925" y="4538"/>
                        <a:pt x="6672" y="2869"/>
                        <a:pt x="7356" y="1206"/>
                      </a:cubicBezTo>
                      <a:cubicBezTo>
                        <a:pt x="7655" y="478"/>
                        <a:pt x="7043" y="1"/>
                        <a:pt x="6406" y="1"/>
                      </a:cubicBezTo>
                      <a:close/>
                    </a:path>
                  </a:pathLst>
                </a:custGeom>
                <a:solidFill>
                  <a:srgbClr val="5A4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41"/>
                <p:cNvSpPr/>
                <p:nvPr/>
              </p:nvSpPr>
              <p:spPr>
                <a:xfrm>
                  <a:off x="5282465" y="1608896"/>
                  <a:ext cx="831885" cy="159698"/>
                </a:xfrm>
                <a:custGeom>
                  <a:avLst/>
                  <a:gdLst/>
                  <a:ahLst/>
                  <a:cxnLst/>
                  <a:rect l="l" t="t" r="r" b="b"/>
                  <a:pathLst>
                    <a:path w="20899" h="4012" extrusionOk="0">
                      <a:moveTo>
                        <a:pt x="18" y="0"/>
                      </a:moveTo>
                      <a:cubicBezTo>
                        <a:pt x="8" y="103"/>
                        <a:pt x="0" y="208"/>
                        <a:pt x="0" y="314"/>
                      </a:cubicBezTo>
                      <a:lnTo>
                        <a:pt x="0" y="4011"/>
                      </a:lnTo>
                      <a:lnTo>
                        <a:pt x="20899" y="4011"/>
                      </a:lnTo>
                      <a:lnTo>
                        <a:pt x="20899" y="314"/>
                      </a:lnTo>
                      <a:cubicBezTo>
                        <a:pt x="20899" y="208"/>
                        <a:pt x="20892" y="103"/>
                        <a:pt x="20879" y="0"/>
                      </a:cubicBezTo>
                      <a:close/>
                    </a:path>
                  </a:pathLst>
                </a:custGeom>
                <a:solidFill>
                  <a:srgbClr val="DBD4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41"/>
                <p:cNvSpPr/>
                <p:nvPr/>
              </p:nvSpPr>
              <p:spPr>
                <a:xfrm>
                  <a:off x="5282465" y="1768557"/>
                  <a:ext cx="831885" cy="14967"/>
                </a:xfrm>
                <a:custGeom>
                  <a:avLst/>
                  <a:gdLst/>
                  <a:ahLst/>
                  <a:cxnLst/>
                  <a:rect l="l" t="t" r="r" b="b"/>
                  <a:pathLst>
                    <a:path w="20899" h="376" extrusionOk="0">
                      <a:moveTo>
                        <a:pt x="0" y="0"/>
                      </a:moveTo>
                      <a:lnTo>
                        <a:pt x="0" y="317"/>
                      </a:lnTo>
                      <a:lnTo>
                        <a:pt x="0" y="376"/>
                      </a:lnTo>
                      <a:lnTo>
                        <a:pt x="20899" y="376"/>
                      </a:lnTo>
                      <a:lnTo>
                        <a:pt x="20899" y="317"/>
                      </a:lnTo>
                      <a:lnTo>
                        <a:pt x="20899" y="0"/>
                      </a:lnTo>
                      <a:close/>
                    </a:path>
                  </a:pathLst>
                </a:custGeom>
                <a:solidFill>
                  <a:srgbClr val="4D37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41"/>
                <p:cNvSpPr/>
                <p:nvPr/>
              </p:nvSpPr>
              <p:spPr>
                <a:xfrm>
                  <a:off x="5282465" y="1783484"/>
                  <a:ext cx="831885" cy="104409"/>
                </a:xfrm>
                <a:custGeom>
                  <a:avLst/>
                  <a:gdLst/>
                  <a:ahLst/>
                  <a:cxnLst/>
                  <a:rect l="l" t="t" r="r" b="b"/>
                  <a:pathLst>
                    <a:path w="20899" h="2623" extrusionOk="0">
                      <a:moveTo>
                        <a:pt x="0" y="1"/>
                      </a:moveTo>
                      <a:cubicBezTo>
                        <a:pt x="31" y="1448"/>
                        <a:pt x="1253" y="2622"/>
                        <a:pt x="2742" y="2622"/>
                      </a:cubicBezTo>
                      <a:lnTo>
                        <a:pt x="18154" y="2622"/>
                      </a:lnTo>
                      <a:cubicBezTo>
                        <a:pt x="19642" y="2622"/>
                        <a:pt x="20865" y="1448"/>
                        <a:pt x="20899" y="1"/>
                      </a:cubicBezTo>
                      <a:close/>
                    </a:path>
                  </a:pathLst>
                </a:custGeom>
                <a:solidFill>
                  <a:srgbClr val="A896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41"/>
                <p:cNvSpPr/>
                <p:nvPr/>
              </p:nvSpPr>
              <p:spPr>
                <a:xfrm>
                  <a:off x="5282465" y="1345102"/>
                  <a:ext cx="831885" cy="515992"/>
                </a:xfrm>
                <a:custGeom>
                  <a:avLst/>
                  <a:gdLst/>
                  <a:ahLst/>
                  <a:cxnLst/>
                  <a:rect l="l" t="t" r="r" b="b"/>
                  <a:pathLst>
                    <a:path w="20899" h="12963" extrusionOk="0">
                      <a:moveTo>
                        <a:pt x="12098" y="1599"/>
                      </a:moveTo>
                      <a:cubicBezTo>
                        <a:pt x="12505" y="1599"/>
                        <a:pt x="12836" y="1923"/>
                        <a:pt x="12836" y="2319"/>
                      </a:cubicBezTo>
                      <a:cubicBezTo>
                        <a:pt x="12836" y="2715"/>
                        <a:pt x="12505" y="3036"/>
                        <a:pt x="12098" y="3036"/>
                      </a:cubicBezTo>
                      <a:lnTo>
                        <a:pt x="8798" y="3036"/>
                      </a:lnTo>
                      <a:cubicBezTo>
                        <a:pt x="8391" y="3036"/>
                        <a:pt x="8060" y="2715"/>
                        <a:pt x="8060" y="2319"/>
                      </a:cubicBezTo>
                      <a:cubicBezTo>
                        <a:pt x="8060" y="1923"/>
                        <a:pt x="8391" y="1599"/>
                        <a:pt x="8798" y="1599"/>
                      </a:cubicBezTo>
                      <a:close/>
                      <a:moveTo>
                        <a:pt x="7930" y="1"/>
                      </a:moveTo>
                      <a:cubicBezTo>
                        <a:pt x="6422" y="1"/>
                        <a:pt x="5185" y="1206"/>
                        <a:pt x="5185" y="2681"/>
                      </a:cubicBezTo>
                      <a:lnTo>
                        <a:pt x="5185" y="3593"/>
                      </a:lnTo>
                      <a:lnTo>
                        <a:pt x="2742" y="3593"/>
                      </a:lnTo>
                      <a:cubicBezTo>
                        <a:pt x="1233" y="3593"/>
                        <a:pt x="0" y="4797"/>
                        <a:pt x="0" y="6272"/>
                      </a:cubicBezTo>
                      <a:lnTo>
                        <a:pt x="0" y="10286"/>
                      </a:lnTo>
                      <a:cubicBezTo>
                        <a:pt x="0" y="11757"/>
                        <a:pt x="1233" y="12963"/>
                        <a:pt x="2742" y="12963"/>
                      </a:cubicBezTo>
                      <a:lnTo>
                        <a:pt x="18154" y="12963"/>
                      </a:lnTo>
                      <a:cubicBezTo>
                        <a:pt x="19663" y="12963"/>
                        <a:pt x="20899" y="11757"/>
                        <a:pt x="20899" y="10286"/>
                      </a:cubicBezTo>
                      <a:lnTo>
                        <a:pt x="20899" y="6272"/>
                      </a:lnTo>
                      <a:cubicBezTo>
                        <a:pt x="20899" y="4797"/>
                        <a:pt x="19663" y="3593"/>
                        <a:pt x="18154" y="3593"/>
                      </a:cubicBezTo>
                      <a:lnTo>
                        <a:pt x="15710" y="3593"/>
                      </a:lnTo>
                      <a:lnTo>
                        <a:pt x="15710" y="2681"/>
                      </a:lnTo>
                      <a:cubicBezTo>
                        <a:pt x="15710" y="1206"/>
                        <a:pt x="14478" y="1"/>
                        <a:pt x="12968" y="1"/>
                      </a:cubicBezTo>
                      <a:close/>
                    </a:path>
                  </a:pathLst>
                </a:custGeom>
                <a:solidFill>
                  <a:srgbClr val="F4E9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41"/>
                <p:cNvSpPr/>
                <p:nvPr/>
              </p:nvSpPr>
              <p:spPr>
                <a:xfrm>
                  <a:off x="5336282" y="1680745"/>
                  <a:ext cx="35227" cy="26709"/>
                </a:xfrm>
                <a:custGeom>
                  <a:avLst/>
                  <a:gdLst/>
                  <a:ahLst/>
                  <a:cxnLst/>
                  <a:rect l="l" t="t" r="r" b="b"/>
                  <a:pathLst>
                    <a:path w="885" h="671" extrusionOk="0">
                      <a:moveTo>
                        <a:pt x="444" y="1"/>
                      </a:moveTo>
                      <a:cubicBezTo>
                        <a:pt x="3" y="1"/>
                        <a:pt x="0" y="670"/>
                        <a:pt x="444" y="670"/>
                      </a:cubicBezTo>
                      <a:cubicBezTo>
                        <a:pt x="884" y="670"/>
                        <a:pt x="884" y="1"/>
                        <a:pt x="4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41"/>
                <p:cNvSpPr/>
                <p:nvPr/>
              </p:nvSpPr>
              <p:spPr>
                <a:xfrm>
                  <a:off x="5338471" y="1726363"/>
                  <a:ext cx="126381" cy="98876"/>
                </a:xfrm>
                <a:custGeom>
                  <a:avLst/>
                  <a:gdLst/>
                  <a:ahLst/>
                  <a:cxnLst/>
                  <a:rect l="l" t="t" r="r" b="b"/>
                  <a:pathLst>
                    <a:path w="3175" h="2484" extrusionOk="0">
                      <a:moveTo>
                        <a:pt x="457" y="1"/>
                      </a:moveTo>
                      <a:cubicBezTo>
                        <a:pt x="286" y="1"/>
                        <a:pt x="101" y="107"/>
                        <a:pt x="75" y="319"/>
                      </a:cubicBezTo>
                      <a:cubicBezTo>
                        <a:pt x="0" y="927"/>
                        <a:pt x="102" y="1538"/>
                        <a:pt x="608" y="1944"/>
                      </a:cubicBezTo>
                      <a:cubicBezTo>
                        <a:pt x="1195" y="2419"/>
                        <a:pt x="2004" y="2460"/>
                        <a:pt x="2731" y="2483"/>
                      </a:cubicBezTo>
                      <a:cubicBezTo>
                        <a:pt x="2735" y="2484"/>
                        <a:pt x="2740" y="2484"/>
                        <a:pt x="2744" y="2484"/>
                      </a:cubicBezTo>
                      <a:cubicBezTo>
                        <a:pt x="3175" y="2484"/>
                        <a:pt x="3167" y="1828"/>
                        <a:pt x="2731" y="1814"/>
                      </a:cubicBezTo>
                      <a:cubicBezTo>
                        <a:pt x="2195" y="1798"/>
                        <a:pt x="1563" y="1798"/>
                        <a:pt x="1106" y="1477"/>
                      </a:cubicBezTo>
                      <a:cubicBezTo>
                        <a:pt x="710" y="1200"/>
                        <a:pt x="706" y="756"/>
                        <a:pt x="758" y="319"/>
                      </a:cubicBezTo>
                      <a:cubicBezTo>
                        <a:pt x="785" y="106"/>
                        <a:pt x="628" y="1"/>
                        <a:pt x="45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41"/>
                <p:cNvSpPr/>
                <p:nvPr/>
              </p:nvSpPr>
              <p:spPr>
                <a:xfrm>
                  <a:off x="5021420" y="3604223"/>
                  <a:ext cx="958783" cy="17793"/>
                </a:xfrm>
                <a:custGeom>
                  <a:avLst/>
                  <a:gdLst/>
                  <a:ahLst/>
                  <a:cxnLst/>
                  <a:rect l="l" t="t" r="r" b="b"/>
                  <a:pathLst>
                    <a:path w="24087" h="447" extrusionOk="0">
                      <a:moveTo>
                        <a:pt x="229" y="0"/>
                      </a:moveTo>
                      <a:cubicBezTo>
                        <a:pt x="103" y="0"/>
                        <a:pt x="1" y="103"/>
                        <a:pt x="1" y="225"/>
                      </a:cubicBezTo>
                      <a:cubicBezTo>
                        <a:pt x="1" y="348"/>
                        <a:pt x="103" y="447"/>
                        <a:pt x="229" y="447"/>
                      </a:cubicBezTo>
                      <a:lnTo>
                        <a:pt x="23858" y="447"/>
                      </a:lnTo>
                      <a:cubicBezTo>
                        <a:pt x="23985" y="447"/>
                        <a:pt x="24087" y="348"/>
                        <a:pt x="24087" y="225"/>
                      </a:cubicBezTo>
                      <a:cubicBezTo>
                        <a:pt x="24087" y="103"/>
                        <a:pt x="23985" y="0"/>
                        <a:pt x="23858"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41"/>
                <p:cNvSpPr/>
                <p:nvPr/>
              </p:nvSpPr>
              <p:spPr>
                <a:xfrm>
                  <a:off x="5021420" y="3712893"/>
                  <a:ext cx="958783" cy="17713"/>
                </a:xfrm>
                <a:custGeom>
                  <a:avLst/>
                  <a:gdLst/>
                  <a:ahLst/>
                  <a:cxnLst/>
                  <a:rect l="l" t="t" r="r" b="b"/>
                  <a:pathLst>
                    <a:path w="24087" h="445" extrusionOk="0">
                      <a:moveTo>
                        <a:pt x="229" y="1"/>
                      </a:moveTo>
                      <a:cubicBezTo>
                        <a:pt x="103" y="1"/>
                        <a:pt x="1" y="100"/>
                        <a:pt x="1" y="223"/>
                      </a:cubicBezTo>
                      <a:cubicBezTo>
                        <a:pt x="1" y="346"/>
                        <a:pt x="103" y="445"/>
                        <a:pt x="229" y="445"/>
                      </a:cubicBezTo>
                      <a:lnTo>
                        <a:pt x="23858" y="445"/>
                      </a:lnTo>
                      <a:cubicBezTo>
                        <a:pt x="23985" y="445"/>
                        <a:pt x="24087" y="346"/>
                        <a:pt x="24087" y="223"/>
                      </a:cubicBezTo>
                      <a:cubicBezTo>
                        <a:pt x="24087" y="100"/>
                        <a:pt x="23985" y="1"/>
                        <a:pt x="23858" y="1"/>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41"/>
                <p:cNvSpPr/>
                <p:nvPr/>
              </p:nvSpPr>
              <p:spPr>
                <a:xfrm>
                  <a:off x="6084275" y="3530980"/>
                  <a:ext cx="303314" cy="296109"/>
                </a:xfrm>
                <a:custGeom>
                  <a:avLst/>
                  <a:gdLst/>
                  <a:ahLst/>
                  <a:cxnLst/>
                  <a:rect l="l" t="t" r="r" b="b"/>
                  <a:pathLst>
                    <a:path w="7620" h="7439" extrusionOk="0">
                      <a:moveTo>
                        <a:pt x="4646" y="443"/>
                      </a:moveTo>
                      <a:cubicBezTo>
                        <a:pt x="6032" y="443"/>
                        <a:pt x="7162" y="1546"/>
                        <a:pt x="7162" y="2901"/>
                      </a:cubicBezTo>
                      <a:lnTo>
                        <a:pt x="7162" y="4536"/>
                      </a:lnTo>
                      <a:cubicBezTo>
                        <a:pt x="7162" y="5888"/>
                        <a:pt x="6032" y="6991"/>
                        <a:pt x="4646" y="6991"/>
                      </a:cubicBezTo>
                      <a:lnTo>
                        <a:pt x="2973" y="6991"/>
                      </a:lnTo>
                      <a:cubicBezTo>
                        <a:pt x="1585" y="6991"/>
                        <a:pt x="458" y="5888"/>
                        <a:pt x="458" y="4536"/>
                      </a:cubicBezTo>
                      <a:lnTo>
                        <a:pt x="458" y="2901"/>
                      </a:lnTo>
                      <a:cubicBezTo>
                        <a:pt x="458" y="1546"/>
                        <a:pt x="1585" y="443"/>
                        <a:pt x="2973" y="443"/>
                      </a:cubicBezTo>
                      <a:close/>
                      <a:moveTo>
                        <a:pt x="2973" y="0"/>
                      </a:moveTo>
                      <a:cubicBezTo>
                        <a:pt x="1335" y="0"/>
                        <a:pt x="0" y="1300"/>
                        <a:pt x="0" y="2901"/>
                      </a:cubicBezTo>
                      <a:lnTo>
                        <a:pt x="0" y="4536"/>
                      </a:lnTo>
                      <a:cubicBezTo>
                        <a:pt x="0" y="6134"/>
                        <a:pt x="1335" y="7438"/>
                        <a:pt x="2973" y="7438"/>
                      </a:cubicBezTo>
                      <a:lnTo>
                        <a:pt x="4646" y="7438"/>
                      </a:lnTo>
                      <a:cubicBezTo>
                        <a:pt x="6285" y="7438"/>
                        <a:pt x="7619" y="6134"/>
                        <a:pt x="7619" y="4536"/>
                      </a:cubicBezTo>
                      <a:lnTo>
                        <a:pt x="7619" y="2901"/>
                      </a:lnTo>
                      <a:cubicBezTo>
                        <a:pt x="7619" y="1300"/>
                        <a:pt x="6285" y="0"/>
                        <a:pt x="4646" y="0"/>
                      </a:cubicBezTo>
                      <a:close/>
                    </a:path>
                  </a:pathLst>
                </a:custGeom>
                <a:solidFill>
                  <a:srgbClr val="FA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91" name="Google Shape;691;p41"/>
              <p:cNvSpPr/>
              <p:nvPr/>
            </p:nvSpPr>
            <p:spPr>
              <a:xfrm>
                <a:off x="5789650" y="2289345"/>
                <a:ext cx="304747" cy="273182"/>
              </a:xfrm>
              <a:custGeom>
                <a:avLst/>
                <a:gdLst/>
                <a:ahLst/>
                <a:cxnLst/>
                <a:rect l="l" t="t" r="r" b="b"/>
                <a:pathLst>
                  <a:path w="7656" h="6863" extrusionOk="0">
                    <a:moveTo>
                      <a:pt x="6406" y="1"/>
                    </a:moveTo>
                    <a:cubicBezTo>
                      <a:pt x="5991" y="1"/>
                      <a:pt x="5565" y="203"/>
                      <a:pt x="5372" y="670"/>
                    </a:cubicBezTo>
                    <a:cubicBezTo>
                      <a:pt x="4972" y="1647"/>
                      <a:pt x="4536" y="2616"/>
                      <a:pt x="3945" y="3496"/>
                    </a:cubicBezTo>
                    <a:cubicBezTo>
                      <a:pt x="3713" y="3845"/>
                      <a:pt x="3351" y="4490"/>
                      <a:pt x="2965" y="4664"/>
                    </a:cubicBezTo>
                    <a:cubicBezTo>
                      <a:pt x="2869" y="4709"/>
                      <a:pt x="2910" y="4779"/>
                      <a:pt x="2884" y="4779"/>
                    </a:cubicBezTo>
                    <a:cubicBezTo>
                      <a:pt x="2867" y="4779"/>
                      <a:pt x="2820" y="4748"/>
                      <a:pt x="2682" y="4657"/>
                    </a:cubicBezTo>
                    <a:cubicBezTo>
                      <a:pt x="2456" y="4514"/>
                      <a:pt x="2252" y="4237"/>
                      <a:pt x="2084" y="4036"/>
                    </a:cubicBezTo>
                    <a:cubicBezTo>
                      <a:pt x="1884" y="3796"/>
                      <a:pt x="1648" y="3696"/>
                      <a:pt x="1417" y="3696"/>
                    </a:cubicBezTo>
                    <a:cubicBezTo>
                      <a:pt x="685" y="3696"/>
                      <a:pt x="0" y="4702"/>
                      <a:pt x="630" y="5459"/>
                    </a:cubicBezTo>
                    <a:cubicBezTo>
                      <a:pt x="1095" y="6016"/>
                      <a:pt x="1740" y="6644"/>
                      <a:pt x="2477" y="6818"/>
                    </a:cubicBezTo>
                    <a:cubicBezTo>
                      <a:pt x="2606" y="6848"/>
                      <a:pt x="2731" y="6863"/>
                      <a:pt x="2853" y="6863"/>
                    </a:cubicBezTo>
                    <a:cubicBezTo>
                      <a:pt x="3571" y="6863"/>
                      <a:pt x="4162" y="6367"/>
                      <a:pt x="4652" y="5855"/>
                    </a:cubicBezTo>
                    <a:cubicBezTo>
                      <a:pt x="5925" y="4538"/>
                      <a:pt x="6672" y="2869"/>
                      <a:pt x="7356" y="1206"/>
                    </a:cubicBezTo>
                    <a:cubicBezTo>
                      <a:pt x="7655" y="478"/>
                      <a:pt x="7043" y="1"/>
                      <a:pt x="6406" y="1"/>
                    </a:cubicBezTo>
                    <a:close/>
                  </a:path>
                </a:pathLst>
              </a:custGeom>
              <a:solidFill>
                <a:srgbClr val="5A4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sp>
        <p:nvSpPr>
          <p:cNvPr id="696" name="Google Shape;696;p42"/>
          <p:cNvSpPr txBox="1">
            <a:spLocks noGrp="1"/>
          </p:cNvSpPr>
          <p:nvPr>
            <p:ph type="title" idx="4294967295"/>
          </p:nvPr>
        </p:nvSpPr>
        <p:spPr>
          <a:xfrm>
            <a:off x="3507525" y="234400"/>
            <a:ext cx="4584000" cy="125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Reglas de ejercicio imitativo:</a:t>
            </a:r>
            <a:endParaRPr/>
          </a:p>
        </p:txBody>
      </p:sp>
      <p:grpSp>
        <p:nvGrpSpPr>
          <p:cNvPr id="697" name="Google Shape;697;p42"/>
          <p:cNvGrpSpPr/>
          <p:nvPr/>
        </p:nvGrpSpPr>
        <p:grpSpPr>
          <a:xfrm flipH="1">
            <a:off x="582321" y="229955"/>
            <a:ext cx="2654932" cy="4683590"/>
            <a:chOff x="1862899" y="1669750"/>
            <a:chExt cx="2709114" cy="4593106"/>
          </a:xfrm>
        </p:grpSpPr>
        <p:sp>
          <p:nvSpPr>
            <p:cNvPr id="698" name="Google Shape;698;p42"/>
            <p:cNvSpPr/>
            <p:nvPr/>
          </p:nvSpPr>
          <p:spPr>
            <a:xfrm>
              <a:off x="1894306" y="5659175"/>
              <a:ext cx="2598422" cy="603680"/>
            </a:xfrm>
            <a:custGeom>
              <a:avLst/>
              <a:gdLst/>
              <a:ahLst/>
              <a:cxnLst/>
              <a:rect l="l" t="t" r="r" b="b"/>
              <a:pathLst>
                <a:path w="40822" h="9484" extrusionOk="0">
                  <a:moveTo>
                    <a:pt x="20426" y="0"/>
                  </a:moveTo>
                  <a:cubicBezTo>
                    <a:pt x="9149" y="0"/>
                    <a:pt x="0" y="2128"/>
                    <a:pt x="0" y="4742"/>
                  </a:cubicBezTo>
                  <a:cubicBezTo>
                    <a:pt x="0" y="7386"/>
                    <a:pt x="9149" y="9483"/>
                    <a:pt x="20426" y="9483"/>
                  </a:cubicBezTo>
                  <a:cubicBezTo>
                    <a:pt x="31703" y="9483"/>
                    <a:pt x="40821" y="7386"/>
                    <a:pt x="40821" y="4742"/>
                  </a:cubicBezTo>
                  <a:cubicBezTo>
                    <a:pt x="40821" y="2128"/>
                    <a:pt x="31703" y="0"/>
                    <a:pt x="20426" y="0"/>
                  </a:cubicBezTo>
                  <a:close/>
                </a:path>
              </a:pathLst>
            </a:custGeom>
            <a:solidFill>
              <a:srgbClr val="BC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42"/>
            <p:cNvSpPr/>
            <p:nvPr/>
          </p:nvSpPr>
          <p:spPr>
            <a:xfrm>
              <a:off x="2103210" y="3029857"/>
              <a:ext cx="416033" cy="483759"/>
            </a:xfrm>
            <a:custGeom>
              <a:avLst/>
              <a:gdLst/>
              <a:ahLst/>
              <a:cxnLst/>
              <a:rect l="l" t="t" r="r" b="b"/>
              <a:pathLst>
                <a:path w="6536" h="7600" extrusionOk="0">
                  <a:moveTo>
                    <a:pt x="1" y="0"/>
                  </a:moveTo>
                  <a:cubicBezTo>
                    <a:pt x="1946" y="3405"/>
                    <a:pt x="4439" y="6475"/>
                    <a:pt x="6110" y="7599"/>
                  </a:cubicBezTo>
                  <a:lnTo>
                    <a:pt x="6536" y="791"/>
                  </a:lnTo>
                  <a:lnTo>
                    <a:pt x="6536" y="791"/>
                  </a:lnTo>
                  <a:cubicBezTo>
                    <a:pt x="5822" y="974"/>
                    <a:pt x="5108" y="1059"/>
                    <a:pt x="4401" y="1059"/>
                  </a:cubicBezTo>
                  <a:cubicBezTo>
                    <a:pt x="2880" y="1059"/>
                    <a:pt x="1391" y="664"/>
                    <a:pt x="1"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42"/>
            <p:cNvSpPr/>
            <p:nvPr/>
          </p:nvSpPr>
          <p:spPr>
            <a:xfrm>
              <a:off x="1862899" y="2185683"/>
              <a:ext cx="663705" cy="915132"/>
            </a:xfrm>
            <a:custGeom>
              <a:avLst/>
              <a:gdLst/>
              <a:ahLst/>
              <a:cxnLst/>
              <a:rect l="l" t="t" r="r" b="b"/>
              <a:pathLst>
                <a:path w="10427" h="14377" extrusionOk="0">
                  <a:moveTo>
                    <a:pt x="3233" y="0"/>
                  </a:moveTo>
                  <a:cubicBezTo>
                    <a:pt x="3219" y="0"/>
                    <a:pt x="3206" y="2"/>
                    <a:pt x="3192" y="4"/>
                  </a:cubicBezTo>
                  <a:cubicBezTo>
                    <a:pt x="2585" y="126"/>
                    <a:pt x="3192" y="2375"/>
                    <a:pt x="3192" y="2375"/>
                  </a:cubicBezTo>
                  <a:cubicBezTo>
                    <a:pt x="3192" y="2375"/>
                    <a:pt x="2544" y="146"/>
                    <a:pt x="1953" y="146"/>
                  </a:cubicBezTo>
                  <a:cubicBezTo>
                    <a:pt x="1930" y="146"/>
                    <a:pt x="1908" y="150"/>
                    <a:pt x="1885" y="156"/>
                  </a:cubicBezTo>
                  <a:cubicBezTo>
                    <a:pt x="1338" y="339"/>
                    <a:pt x="1916" y="2466"/>
                    <a:pt x="1977" y="2770"/>
                  </a:cubicBezTo>
                  <a:cubicBezTo>
                    <a:pt x="1917" y="2473"/>
                    <a:pt x="1365" y="670"/>
                    <a:pt x="887" y="670"/>
                  </a:cubicBezTo>
                  <a:cubicBezTo>
                    <a:pt x="875" y="670"/>
                    <a:pt x="863" y="671"/>
                    <a:pt x="852" y="673"/>
                  </a:cubicBezTo>
                  <a:cubicBezTo>
                    <a:pt x="335" y="764"/>
                    <a:pt x="1" y="4503"/>
                    <a:pt x="1855" y="9244"/>
                  </a:cubicBezTo>
                  <a:cubicBezTo>
                    <a:pt x="2372" y="10582"/>
                    <a:pt x="3071" y="11980"/>
                    <a:pt x="3831" y="13317"/>
                  </a:cubicBezTo>
                  <a:cubicBezTo>
                    <a:pt x="5242" y="13981"/>
                    <a:pt x="6724" y="14376"/>
                    <a:pt x="8247" y="14376"/>
                  </a:cubicBezTo>
                  <a:cubicBezTo>
                    <a:pt x="8956" y="14376"/>
                    <a:pt x="9673" y="14291"/>
                    <a:pt x="10396" y="14108"/>
                  </a:cubicBezTo>
                  <a:lnTo>
                    <a:pt x="10427" y="13591"/>
                  </a:lnTo>
                  <a:cubicBezTo>
                    <a:pt x="10427" y="13591"/>
                    <a:pt x="6323" y="8971"/>
                    <a:pt x="5472" y="6934"/>
                  </a:cubicBezTo>
                  <a:cubicBezTo>
                    <a:pt x="4651" y="4898"/>
                    <a:pt x="4591" y="4533"/>
                    <a:pt x="4591" y="4533"/>
                  </a:cubicBezTo>
                  <a:cubicBezTo>
                    <a:pt x="4591" y="4533"/>
                    <a:pt x="5655" y="2162"/>
                    <a:pt x="4955" y="1767"/>
                  </a:cubicBezTo>
                  <a:cubicBezTo>
                    <a:pt x="4847" y="1704"/>
                    <a:pt x="4754" y="1677"/>
                    <a:pt x="4676" y="1677"/>
                  </a:cubicBezTo>
                  <a:cubicBezTo>
                    <a:pt x="4226" y="1677"/>
                    <a:pt x="4226" y="2557"/>
                    <a:pt x="4226" y="2557"/>
                  </a:cubicBezTo>
                  <a:cubicBezTo>
                    <a:pt x="4226" y="2557"/>
                    <a:pt x="3819" y="0"/>
                    <a:pt x="3233"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2"/>
            <p:cNvSpPr/>
            <p:nvPr/>
          </p:nvSpPr>
          <p:spPr>
            <a:xfrm>
              <a:off x="2933225" y="3040373"/>
              <a:ext cx="323164" cy="134360"/>
            </a:xfrm>
            <a:custGeom>
              <a:avLst/>
              <a:gdLst/>
              <a:ahLst/>
              <a:cxnLst/>
              <a:rect l="l" t="t" r="r" b="b"/>
              <a:pathLst>
                <a:path w="5077" h="2081" extrusionOk="0">
                  <a:moveTo>
                    <a:pt x="915" y="1"/>
                  </a:moveTo>
                  <a:cubicBezTo>
                    <a:pt x="610" y="1"/>
                    <a:pt x="305" y="7"/>
                    <a:pt x="1" y="18"/>
                  </a:cubicBezTo>
                  <a:cubicBezTo>
                    <a:pt x="183" y="961"/>
                    <a:pt x="213" y="1781"/>
                    <a:pt x="213" y="1781"/>
                  </a:cubicBezTo>
                  <a:cubicBezTo>
                    <a:pt x="944" y="1995"/>
                    <a:pt x="1581" y="2080"/>
                    <a:pt x="2132" y="2080"/>
                  </a:cubicBezTo>
                  <a:cubicBezTo>
                    <a:pt x="4236" y="2080"/>
                    <a:pt x="5077" y="839"/>
                    <a:pt x="5077" y="839"/>
                  </a:cubicBezTo>
                  <a:cubicBezTo>
                    <a:pt x="4985" y="717"/>
                    <a:pt x="4894" y="565"/>
                    <a:pt x="4833" y="383"/>
                  </a:cubicBezTo>
                  <a:cubicBezTo>
                    <a:pt x="3527" y="112"/>
                    <a:pt x="2221" y="1"/>
                    <a:pt x="915"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2"/>
            <p:cNvSpPr/>
            <p:nvPr/>
          </p:nvSpPr>
          <p:spPr>
            <a:xfrm>
              <a:off x="2896500" y="2917639"/>
              <a:ext cx="344424" cy="149011"/>
            </a:xfrm>
            <a:custGeom>
              <a:avLst/>
              <a:gdLst/>
              <a:ahLst/>
              <a:cxnLst/>
              <a:rect l="l" t="t" r="r" b="b"/>
              <a:pathLst>
                <a:path w="5411" h="2341" extrusionOk="0">
                  <a:moveTo>
                    <a:pt x="5319" y="1"/>
                  </a:moveTo>
                  <a:lnTo>
                    <a:pt x="0" y="183"/>
                  </a:lnTo>
                  <a:cubicBezTo>
                    <a:pt x="274" y="730"/>
                    <a:pt x="456" y="1368"/>
                    <a:pt x="578" y="1976"/>
                  </a:cubicBezTo>
                  <a:cubicBezTo>
                    <a:pt x="882" y="1965"/>
                    <a:pt x="1187" y="1959"/>
                    <a:pt x="1492" y="1959"/>
                  </a:cubicBezTo>
                  <a:cubicBezTo>
                    <a:pt x="2798" y="1959"/>
                    <a:pt x="4104" y="2070"/>
                    <a:pt x="5410" y="2341"/>
                  </a:cubicBezTo>
                  <a:cubicBezTo>
                    <a:pt x="5076" y="1368"/>
                    <a:pt x="5319" y="1"/>
                    <a:pt x="5319" y="1"/>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2"/>
            <p:cNvSpPr/>
            <p:nvPr/>
          </p:nvSpPr>
          <p:spPr>
            <a:xfrm>
              <a:off x="2499823" y="3033739"/>
              <a:ext cx="1298320" cy="489551"/>
            </a:xfrm>
            <a:custGeom>
              <a:avLst/>
              <a:gdLst/>
              <a:ahLst/>
              <a:cxnLst/>
              <a:rect l="l" t="t" r="r" b="b"/>
              <a:pathLst>
                <a:path w="20397" h="7691" extrusionOk="0">
                  <a:moveTo>
                    <a:pt x="396" y="0"/>
                  </a:moveTo>
                  <a:cubicBezTo>
                    <a:pt x="396" y="0"/>
                    <a:pt x="214" y="973"/>
                    <a:pt x="62" y="2250"/>
                  </a:cubicBezTo>
                  <a:cubicBezTo>
                    <a:pt x="31" y="2432"/>
                    <a:pt x="31" y="2645"/>
                    <a:pt x="1" y="2827"/>
                  </a:cubicBezTo>
                  <a:cubicBezTo>
                    <a:pt x="6080" y="5623"/>
                    <a:pt x="12828" y="7326"/>
                    <a:pt x="19454" y="7690"/>
                  </a:cubicBezTo>
                  <a:cubicBezTo>
                    <a:pt x="20032" y="7265"/>
                    <a:pt x="20396" y="6991"/>
                    <a:pt x="20396" y="6991"/>
                  </a:cubicBezTo>
                  <a:cubicBezTo>
                    <a:pt x="20244" y="6687"/>
                    <a:pt x="20062" y="6383"/>
                    <a:pt x="19849" y="6079"/>
                  </a:cubicBezTo>
                  <a:cubicBezTo>
                    <a:pt x="19333" y="5350"/>
                    <a:pt x="18725" y="4529"/>
                    <a:pt x="18086" y="3800"/>
                  </a:cubicBezTo>
                  <a:cubicBezTo>
                    <a:pt x="17661" y="3313"/>
                    <a:pt x="17205" y="2857"/>
                    <a:pt x="16779" y="2462"/>
                  </a:cubicBezTo>
                  <a:cubicBezTo>
                    <a:pt x="16415" y="2158"/>
                    <a:pt x="16050" y="1885"/>
                    <a:pt x="15715" y="1672"/>
                  </a:cubicBezTo>
                  <a:cubicBezTo>
                    <a:pt x="14582" y="1002"/>
                    <a:pt x="13584" y="843"/>
                    <a:pt x="12890" y="843"/>
                  </a:cubicBezTo>
                  <a:cubicBezTo>
                    <a:pt x="12263" y="843"/>
                    <a:pt x="11886" y="973"/>
                    <a:pt x="11886" y="973"/>
                  </a:cubicBezTo>
                  <a:cubicBezTo>
                    <a:pt x="11004" y="1841"/>
                    <a:pt x="9922" y="2078"/>
                    <a:pt x="9003" y="2078"/>
                  </a:cubicBezTo>
                  <a:cubicBezTo>
                    <a:pt x="7895" y="2078"/>
                    <a:pt x="7022" y="1733"/>
                    <a:pt x="7022" y="1733"/>
                  </a:cubicBezTo>
                  <a:lnTo>
                    <a:pt x="4864" y="1550"/>
                  </a:lnTo>
                  <a:cubicBezTo>
                    <a:pt x="4317" y="1155"/>
                    <a:pt x="396" y="0"/>
                    <a:pt x="39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2"/>
            <p:cNvSpPr/>
            <p:nvPr/>
          </p:nvSpPr>
          <p:spPr>
            <a:xfrm>
              <a:off x="2482446" y="3210208"/>
              <a:ext cx="1257646" cy="726593"/>
            </a:xfrm>
            <a:custGeom>
              <a:avLst/>
              <a:gdLst/>
              <a:ahLst/>
              <a:cxnLst/>
              <a:rect l="l" t="t" r="r" b="b"/>
              <a:pathLst>
                <a:path w="19758" h="11415" extrusionOk="0">
                  <a:moveTo>
                    <a:pt x="274" y="0"/>
                  </a:moveTo>
                  <a:cubicBezTo>
                    <a:pt x="213" y="486"/>
                    <a:pt x="183" y="973"/>
                    <a:pt x="122" y="1489"/>
                  </a:cubicBezTo>
                  <a:cubicBezTo>
                    <a:pt x="92" y="1793"/>
                    <a:pt x="92" y="2128"/>
                    <a:pt x="61" y="2432"/>
                  </a:cubicBezTo>
                  <a:cubicBezTo>
                    <a:pt x="0" y="3678"/>
                    <a:pt x="31" y="4742"/>
                    <a:pt x="304" y="5137"/>
                  </a:cubicBezTo>
                  <a:cubicBezTo>
                    <a:pt x="547" y="5471"/>
                    <a:pt x="851" y="5806"/>
                    <a:pt x="1155" y="6110"/>
                  </a:cubicBezTo>
                  <a:cubicBezTo>
                    <a:pt x="1946" y="6900"/>
                    <a:pt x="2827" y="7538"/>
                    <a:pt x="2827" y="7538"/>
                  </a:cubicBezTo>
                  <a:cubicBezTo>
                    <a:pt x="2827" y="7538"/>
                    <a:pt x="3253" y="10031"/>
                    <a:pt x="3830" y="10942"/>
                  </a:cubicBezTo>
                  <a:cubicBezTo>
                    <a:pt x="4040" y="11264"/>
                    <a:pt x="6141" y="11414"/>
                    <a:pt x="8547" y="11414"/>
                  </a:cubicBezTo>
                  <a:cubicBezTo>
                    <a:pt x="12057" y="11414"/>
                    <a:pt x="16218" y="11094"/>
                    <a:pt x="16110" y="10517"/>
                  </a:cubicBezTo>
                  <a:cubicBezTo>
                    <a:pt x="15988" y="9727"/>
                    <a:pt x="15745" y="8602"/>
                    <a:pt x="15593" y="7842"/>
                  </a:cubicBezTo>
                  <a:cubicBezTo>
                    <a:pt x="15502" y="7417"/>
                    <a:pt x="15441" y="7113"/>
                    <a:pt x="15441" y="7113"/>
                  </a:cubicBezTo>
                  <a:cubicBezTo>
                    <a:pt x="16931" y="6748"/>
                    <a:pt x="18694" y="5623"/>
                    <a:pt x="19758" y="4863"/>
                  </a:cubicBezTo>
                  <a:cubicBezTo>
                    <a:pt x="13131" y="4499"/>
                    <a:pt x="6353" y="2827"/>
                    <a:pt x="27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42"/>
            <p:cNvSpPr/>
            <p:nvPr/>
          </p:nvSpPr>
          <p:spPr>
            <a:xfrm>
              <a:off x="2213519" y="2588115"/>
              <a:ext cx="417051" cy="586176"/>
            </a:xfrm>
            <a:custGeom>
              <a:avLst/>
              <a:gdLst/>
              <a:ahLst/>
              <a:cxnLst/>
              <a:rect l="l" t="t" r="r" b="b"/>
              <a:pathLst>
                <a:path w="6552" h="9209" extrusionOk="0">
                  <a:moveTo>
                    <a:pt x="3403" y="0"/>
                  </a:moveTo>
                  <a:cubicBezTo>
                    <a:pt x="3352" y="0"/>
                    <a:pt x="3302" y="4"/>
                    <a:pt x="3253" y="10"/>
                  </a:cubicBezTo>
                  <a:cubicBezTo>
                    <a:pt x="3253" y="10"/>
                    <a:pt x="3982" y="2199"/>
                    <a:pt x="4256" y="2746"/>
                  </a:cubicBezTo>
                  <a:cubicBezTo>
                    <a:pt x="4256" y="2746"/>
                    <a:pt x="1520" y="4326"/>
                    <a:pt x="0" y="4600"/>
                  </a:cubicBezTo>
                  <a:cubicBezTo>
                    <a:pt x="0" y="4600"/>
                    <a:pt x="851" y="5877"/>
                    <a:pt x="1551" y="6576"/>
                  </a:cubicBezTo>
                  <a:cubicBezTo>
                    <a:pt x="1551" y="6576"/>
                    <a:pt x="2158" y="6302"/>
                    <a:pt x="2523" y="5846"/>
                  </a:cubicBezTo>
                  <a:cubicBezTo>
                    <a:pt x="2561" y="5802"/>
                    <a:pt x="2589" y="5782"/>
                    <a:pt x="2609" y="5782"/>
                  </a:cubicBezTo>
                  <a:cubicBezTo>
                    <a:pt x="2790" y="5782"/>
                    <a:pt x="2219" y="7518"/>
                    <a:pt x="2219" y="7518"/>
                  </a:cubicBezTo>
                  <a:cubicBezTo>
                    <a:pt x="2219" y="7518"/>
                    <a:pt x="2736" y="8551"/>
                    <a:pt x="3952" y="9038"/>
                  </a:cubicBezTo>
                  <a:cubicBezTo>
                    <a:pt x="4243" y="9162"/>
                    <a:pt x="4499" y="9209"/>
                    <a:pt x="4721" y="9209"/>
                  </a:cubicBezTo>
                  <a:cubicBezTo>
                    <a:pt x="5424" y="9209"/>
                    <a:pt x="5776" y="8734"/>
                    <a:pt x="5776" y="8734"/>
                  </a:cubicBezTo>
                  <a:cubicBezTo>
                    <a:pt x="5776" y="8734"/>
                    <a:pt x="5776" y="5451"/>
                    <a:pt x="6171" y="3840"/>
                  </a:cubicBezTo>
                  <a:cubicBezTo>
                    <a:pt x="6552" y="2287"/>
                    <a:pt x="4758" y="0"/>
                    <a:pt x="3403"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2"/>
            <p:cNvSpPr/>
            <p:nvPr/>
          </p:nvSpPr>
          <p:spPr>
            <a:xfrm>
              <a:off x="2432162" y="2695177"/>
              <a:ext cx="222529" cy="175172"/>
            </a:xfrm>
            <a:custGeom>
              <a:avLst/>
              <a:gdLst/>
              <a:ahLst/>
              <a:cxnLst/>
              <a:rect l="l" t="t" r="r" b="b"/>
              <a:pathLst>
                <a:path w="3496" h="2752" extrusionOk="0">
                  <a:moveTo>
                    <a:pt x="882" y="0"/>
                  </a:moveTo>
                  <a:cubicBezTo>
                    <a:pt x="881" y="0"/>
                    <a:pt x="0" y="243"/>
                    <a:pt x="1125" y="1611"/>
                  </a:cubicBezTo>
                  <a:cubicBezTo>
                    <a:pt x="1776" y="2408"/>
                    <a:pt x="2417" y="2751"/>
                    <a:pt x="2855" y="2751"/>
                  </a:cubicBezTo>
                  <a:cubicBezTo>
                    <a:pt x="3152" y="2751"/>
                    <a:pt x="3355" y="2593"/>
                    <a:pt x="3404" y="2310"/>
                  </a:cubicBezTo>
                  <a:cubicBezTo>
                    <a:pt x="3496" y="1641"/>
                    <a:pt x="882" y="0"/>
                    <a:pt x="882"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2"/>
            <p:cNvSpPr/>
            <p:nvPr/>
          </p:nvSpPr>
          <p:spPr>
            <a:xfrm>
              <a:off x="3446768" y="2588115"/>
              <a:ext cx="417115" cy="586176"/>
            </a:xfrm>
            <a:custGeom>
              <a:avLst/>
              <a:gdLst/>
              <a:ahLst/>
              <a:cxnLst/>
              <a:rect l="l" t="t" r="r" b="b"/>
              <a:pathLst>
                <a:path w="6553" h="9209" extrusionOk="0">
                  <a:moveTo>
                    <a:pt x="3150" y="0"/>
                  </a:moveTo>
                  <a:cubicBezTo>
                    <a:pt x="1795" y="0"/>
                    <a:pt x="1" y="2287"/>
                    <a:pt x="352" y="3840"/>
                  </a:cubicBezTo>
                  <a:cubicBezTo>
                    <a:pt x="747" y="5451"/>
                    <a:pt x="778" y="8734"/>
                    <a:pt x="778" y="8734"/>
                  </a:cubicBezTo>
                  <a:cubicBezTo>
                    <a:pt x="778" y="8734"/>
                    <a:pt x="1129" y="9209"/>
                    <a:pt x="1833" y="9209"/>
                  </a:cubicBezTo>
                  <a:cubicBezTo>
                    <a:pt x="2054" y="9209"/>
                    <a:pt x="2310" y="9162"/>
                    <a:pt x="2601" y="9038"/>
                  </a:cubicBezTo>
                  <a:cubicBezTo>
                    <a:pt x="3817" y="8551"/>
                    <a:pt x="4304" y="7518"/>
                    <a:pt x="4304" y="7518"/>
                  </a:cubicBezTo>
                  <a:cubicBezTo>
                    <a:pt x="4304" y="7518"/>
                    <a:pt x="3758" y="5782"/>
                    <a:pt x="3921" y="5782"/>
                  </a:cubicBezTo>
                  <a:cubicBezTo>
                    <a:pt x="3939" y="5782"/>
                    <a:pt x="3964" y="5802"/>
                    <a:pt x="4000" y="5846"/>
                  </a:cubicBezTo>
                  <a:cubicBezTo>
                    <a:pt x="4364" y="6302"/>
                    <a:pt x="5003" y="6576"/>
                    <a:pt x="5003" y="6576"/>
                  </a:cubicBezTo>
                  <a:cubicBezTo>
                    <a:pt x="5702" y="5877"/>
                    <a:pt x="6553" y="4600"/>
                    <a:pt x="6553" y="4600"/>
                  </a:cubicBezTo>
                  <a:cubicBezTo>
                    <a:pt x="5003" y="4326"/>
                    <a:pt x="2267" y="2746"/>
                    <a:pt x="2267" y="2746"/>
                  </a:cubicBezTo>
                  <a:cubicBezTo>
                    <a:pt x="2571" y="2199"/>
                    <a:pt x="3301" y="10"/>
                    <a:pt x="3301" y="10"/>
                  </a:cubicBezTo>
                  <a:cubicBezTo>
                    <a:pt x="3251" y="4"/>
                    <a:pt x="3201" y="0"/>
                    <a:pt x="3150"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2"/>
            <p:cNvSpPr/>
            <p:nvPr/>
          </p:nvSpPr>
          <p:spPr>
            <a:xfrm>
              <a:off x="3422707" y="2695177"/>
              <a:ext cx="222593" cy="175172"/>
            </a:xfrm>
            <a:custGeom>
              <a:avLst/>
              <a:gdLst/>
              <a:ahLst/>
              <a:cxnLst/>
              <a:rect l="l" t="t" r="r" b="b"/>
              <a:pathLst>
                <a:path w="3497" h="2752" extrusionOk="0">
                  <a:moveTo>
                    <a:pt x="2615" y="0"/>
                  </a:moveTo>
                  <a:cubicBezTo>
                    <a:pt x="2615" y="0"/>
                    <a:pt x="1" y="1641"/>
                    <a:pt x="92" y="2310"/>
                  </a:cubicBezTo>
                  <a:cubicBezTo>
                    <a:pt x="141" y="2593"/>
                    <a:pt x="344" y="2751"/>
                    <a:pt x="641" y="2751"/>
                  </a:cubicBezTo>
                  <a:cubicBezTo>
                    <a:pt x="1079" y="2751"/>
                    <a:pt x="1720" y="2408"/>
                    <a:pt x="2372" y="1611"/>
                  </a:cubicBezTo>
                  <a:cubicBezTo>
                    <a:pt x="3496" y="243"/>
                    <a:pt x="2615" y="0"/>
                    <a:pt x="2615"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2"/>
            <p:cNvSpPr/>
            <p:nvPr/>
          </p:nvSpPr>
          <p:spPr>
            <a:xfrm>
              <a:off x="2213519" y="2471850"/>
              <a:ext cx="251555" cy="160850"/>
            </a:xfrm>
            <a:custGeom>
              <a:avLst/>
              <a:gdLst/>
              <a:ahLst/>
              <a:cxnLst/>
              <a:rect l="l" t="t" r="r" b="b"/>
              <a:pathLst>
                <a:path w="3952" h="2527" extrusionOk="0">
                  <a:moveTo>
                    <a:pt x="2186" y="1"/>
                  </a:moveTo>
                  <a:cubicBezTo>
                    <a:pt x="1416" y="1"/>
                    <a:pt x="643" y="232"/>
                    <a:pt x="0" y="688"/>
                  </a:cubicBezTo>
                  <a:cubicBezTo>
                    <a:pt x="138" y="1607"/>
                    <a:pt x="901" y="2526"/>
                    <a:pt x="2342" y="2526"/>
                  </a:cubicBezTo>
                  <a:cubicBezTo>
                    <a:pt x="2808" y="2526"/>
                    <a:pt x="3343" y="2430"/>
                    <a:pt x="3952" y="2208"/>
                  </a:cubicBezTo>
                  <a:lnTo>
                    <a:pt x="3952" y="445"/>
                  </a:lnTo>
                  <a:cubicBezTo>
                    <a:pt x="3412" y="148"/>
                    <a:pt x="2800" y="1"/>
                    <a:pt x="2186"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2"/>
            <p:cNvSpPr/>
            <p:nvPr/>
          </p:nvSpPr>
          <p:spPr>
            <a:xfrm>
              <a:off x="2205753" y="2381337"/>
              <a:ext cx="259320" cy="134370"/>
            </a:xfrm>
            <a:custGeom>
              <a:avLst/>
              <a:gdLst/>
              <a:ahLst/>
              <a:cxnLst/>
              <a:rect l="l" t="t" r="r" b="b"/>
              <a:pathLst>
                <a:path w="4074" h="2111" extrusionOk="0">
                  <a:moveTo>
                    <a:pt x="2123" y="0"/>
                  </a:moveTo>
                  <a:cubicBezTo>
                    <a:pt x="1720" y="0"/>
                    <a:pt x="1286" y="93"/>
                    <a:pt x="852" y="347"/>
                  </a:cubicBezTo>
                  <a:cubicBezTo>
                    <a:pt x="244" y="681"/>
                    <a:pt x="1" y="1411"/>
                    <a:pt x="122" y="2110"/>
                  </a:cubicBezTo>
                  <a:cubicBezTo>
                    <a:pt x="765" y="1654"/>
                    <a:pt x="1529" y="1423"/>
                    <a:pt x="2295" y="1423"/>
                  </a:cubicBezTo>
                  <a:cubicBezTo>
                    <a:pt x="2907" y="1423"/>
                    <a:pt x="3521" y="1570"/>
                    <a:pt x="4074" y="1867"/>
                  </a:cubicBezTo>
                  <a:lnTo>
                    <a:pt x="4074" y="681"/>
                  </a:lnTo>
                  <a:cubicBezTo>
                    <a:pt x="4074" y="681"/>
                    <a:pt x="3214" y="0"/>
                    <a:pt x="2123"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2"/>
            <p:cNvSpPr/>
            <p:nvPr/>
          </p:nvSpPr>
          <p:spPr>
            <a:xfrm>
              <a:off x="2288946" y="2481817"/>
              <a:ext cx="156776" cy="132652"/>
            </a:xfrm>
            <a:custGeom>
              <a:avLst/>
              <a:gdLst/>
              <a:ahLst/>
              <a:cxnLst/>
              <a:rect l="l" t="t" r="r" b="b"/>
              <a:pathLst>
                <a:path w="2463" h="2084" extrusionOk="0">
                  <a:moveTo>
                    <a:pt x="1049" y="1"/>
                  </a:moveTo>
                  <a:cubicBezTo>
                    <a:pt x="692" y="1"/>
                    <a:pt x="320" y="85"/>
                    <a:pt x="1" y="161"/>
                  </a:cubicBezTo>
                  <a:cubicBezTo>
                    <a:pt x="1" y="161"/>
                    <a:pt x="1" y="191"/>
                    <a:pt x="31" y="191"/>
                  </a:cubicBezTo>
                  <a:cubicBezTo>
                    <a:pt x="60" y="192"/>
                    <a:pt x="90" y="193"/>
                    <a:pt x="120" y="193"/>
                  </a:cubicBezTo>
                  <a:cubicBezTo>
                    <a:pt x="411" y="193"/>
                    <a:pt x="745" y="134"/>
                    <a:pt x="1065" y="134"/>
                  </a:cubicBezTo>
                  <a:cubicBezTo>
                    <a:pt x="1435" y="134"/>
                    <a:pt x="1788" y="213"/>
                    <a:pt x="2037" y="556"/>
                  </a:cubicBezTo>
                  <a:cubicBezTo>
                    <a:pt x="2311" y="951"/>
                    <a:pt x="2280" y="1528"/>
                    <a:pt x="2280" y="2015"/>
                  </a:cubicBezTo>
                  <a:cubicBezTo>
                    <a:pt x="2296" y="2060"/>
                    <a:pt x="2334" y="2083"/>
                    <a:pt x="2368" y="2083"/>
                  </a:cubicBezTo>
                  <a:cubicBezTo>
                    <a:pt x="2402" y="2083"/>
                    <a:pt x="2432" y="2060"/>
                    <a:pt x="2432" y="2015"/>
                  </a:cubicBezTo>
                  <a:cubicBezTo>
                    <a:pt x="2463" y="1468"/>
                    <a:pt x="2432" y="768"/>
                    <a:pt x="2007" y="343"/>
                  </a:cubicBezTo>
                  <a:cubicBezTo>
                    <a:pt x="1749" y="85"/>
                    <a:pt x="1407" y="1"/>
                    <a:pt x="104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2"/>
            <p:cNvSpPr/>
            <p:nvPr/>
          </p:nvSpPr>
          <p:spPr>
            <a:xfrm>
              <a:off x="2355016" y="2520008"/>
              <a:ext cx="90259" cy="54550"/>
            </a:xfrm>
            <a:custGeom>
              <a:avLst/>
              <a:gdLst/>
              <a:ahLst/>
              <a:cxnLst/>
              <a:rect l="l" t="t" r="r" b="b"/>
              <a:pathLst>
                <a:path w="1418" h="857" extrusionOk="0">
                  <a:moveTo>
                    <a:pt x="481" y="0"/>
                  </a:moveTo>
                  <a:cubicBezTo>
                    <a:pt x="332" y="0"/>
                    <a:pt x="178" y="50"/>
                    <a:pt x="27" y="168"/>
                  </a:cubicBezTo>
                  <a:cubicBezTo>
                    <a:pt x="0" y="195"/>
                    <a:pt x="42" y="266"/>
                    <a:pt x="73" y="266"/>
                  </a:cubicBezTo>
                  <a:cubicBezTo>
                    <a:pt x="78" y="266"/>
                    <a:pt x="83" y="264"/>
                    <a:pt x="87" y="260"/>
                  </a:cubicBezTo>
                  <a:cubicBezTo>
                    <a:pt x="227" y="190"/>
                    <a:pt x="353" y="152"/>
                    <a:pt x="473" y="152"/>
                  </a:cubicBezTo>
                  <a:cubicBezTo>
                    <a:pt x="614" y="152"/>
                    <a:pt x="746" y="205"/>
                    <a:pt x="878" y="320"/>
                  </a:cubicBezTo>
                  <a:cubicBezTo>
                    <a:pt x="1030" y="472"/>
                    <a:pt x="1151" y="655"/>
                    <a:pt x="1273" y="837"/>
                  </a:cubicBezTo>
                  <a:cubicBezTo>
                    <a:pt x="1287" y="851"/>
                    <a:pt x="1302" y="857"/>
                    <a:pt x="1317" y="857"/>
                  </a:cubicBezTo>
                  <a:cubicBezTo>
                    <a:pt x="1369" y="857"/>
                    <a:pt x="1418" y="786"/>
                    <a:pt x="1394" y="716"/>
                  </a:cubicBezTo>
                  <a:cubicBezTo>
                    <a:pt x="1219" y="342"/>
                    <a:pt x="868" y="0"/>
                    <a:pt x="48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2"/>
            <p:cNvSpPr/>
            <p:nvPr/>
          </p:nvSpPr>
          <p:spPr>
            <a:xfrm>
              <a:off x="3610416" y="2475324"/>
              <a:ext cx="253464" cy="160850"/>
            </a:xfrm>
            <a:custGeom>
              <a:avLst/>
              <a:gdLst/>
              <a:ahLst/>
              <a:cxnLst/>
              <a:rect l="l" t="t" r="r" b="b"/>
              <a:pathLst>
                <a:path w="3982" h="2527" extrusionOk="0">
                  <a:moveTo>
                    <a:pt x="1781" y="1"/>
                  </a:moveTo>
                  <a:cubicBezTo>
                    <a:pt x="1166" y="1"/>
                    <a:pt x="553" y="148"/>
                    <a:pt x="0" y="445"/>
                  </a:cubicBezTo>
                  <a:lnTo>
                    <a:pt x="0" y="2208"/>
                  </a:lnTo>
                  <a:cubicBezTo>
                    <a:pt x="608" y="2430"/>
                    <a:pt x="1146" y="2526"/>
                    <a:pt x="1614" y="2526"/>
                  </a:cubicBezTo>
                  <a:cubicBezTo>
                    <a:pt x="3064" y="2526"/>
                    <a:pt x="3844" y="1607"/>
                    <a:pt x="3982" y="688"/>
                  </a:cubicBezTo>
                  <a:cubicBezTo>
                    <a:pt x="3323" y="232"/>
                    <a:pt x="2551" y="1"/>
                    <a:pt x="1781"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2"/>
            <p:cNvSpPr/>
            <p:nvPr/>
          </p:nvSpPr>
          <p:spPr>
            <a:xfrm>
              <a:off x="3610416" y="2384812"/>
              <a:ext cx="259320" cy="134370"/>
            </a:xfrm>
            <a:custGeom>
              <a:avLst/>
              <a:gdLst/>
              <a:ahLst/>
              <a:cxnLst/>
              <a:rect l="l" t="t" r="r" b="b"/>
              <a:pathLst>
                <a:path w="4074" h="2111" extrusionOk="0">
                  <a:moveTo>
                    <a:pt x="1963" y="0"/>
                  </a:moveTo>
                  <a:cubicBezTo>
                    <a:pt x="860" y="0"/>
                    <a:pt x="0" y="681"/>
                    <a:pt x="0" y="681"/>
                  </a:cubicBezTo>
                  <a:lnTo>
                    <a:pt x="0" y="1867"/>
                  </a:lnTo>
                  <a:cubicBezTo>
                    <a:pt x="553" y="1570"/>
                    <a:pt x="1166" y="1423"/>
                    <a:pt x="1781" y="1423"/>
                  </a:cubicBezTo>
                  <a:cubicBezTo>
                    <a:pt x="2551" y="1423"/>
                    <a:pt x="3323" y="1654"/>
                    <a:pt x="3982" y="2110"/>
                  </a:cubicBezTo>
                  <a:cubicBezTo>
                    <a:pt x="4073" y="1411"/>
                    <a:pt x="3830" y="681"/>
                    <a:pt x="3252" y="347"/>
                  </a:cubicBezTo>
                  <a:cubicBezTo>
                    <a:pt x="2810" y="93"/>
                    <a:pt x="2370" y="0"/>
                    <a:pt x="1963"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2"/>
            <p:cNvSpPr/>
            <p:nvPr/>
          </p:nvSpPr>
          <p:spPr>
            <a:xfrm>
              <a:off x="3631675" y="2481817"/>
              <a:ext cx="156776" cy="132652"/>
            </a:xfrm>
            <a:custGeom>
              <a:avLst/>
              <a:gdLst/>
              <a:ahLst/>
              <a:cxnLst/>
              <a:rect l="l" t="t" r="r" b="b"/>
              <a:pathLst>
                <a:path w="2463" h="2084" extrusionOk="0">
                  <a:moveTo>
                    <a:pt x="1383" y="1"/>
                  </a:moveTo>
                  <a:cubicBezTo>
                    <a:pt x="1026" y="1"/>
                    <a:pt x="684" y="85"/>
                    <a:pt x="426" y="343"/>
                  </a:cubicBezTo>
                  <a:cubicBezTo>
                    <a:pt x="0" y="768"/>
                    <a:pt x="0" y="1468"/>
                    <a:pt x="0" y="2015"/>
                  </a:cubicBezTo>
                  <a:cubicBezTo>
                    <a:pt x="0" y="2060"/>
                    <a:pt x="38" y="2083"/>
                    <a:pt x="76" y="2083"/>
                  </a:cubicBezTo>
                  <a:cubicBezTo>
                    <a:pt x="114" y="2083"/>
                    <a:pt x="152" y="2060"/>
                    <a:pt x="152" y="2015"/>
                  </a:cubicBezTo>
                  <a:cubicBezTo>
                    <a:pt x="152" y="1528"/>
                    <a:pt x="122" y="981"/>
                    <a:pt x="426" y="556"/>
                  </a:cubicBezTo>
                  <a:cubicBezTo>
                    <a:pt x="654" y="221"/>
                    <a:pt x="988" y="138"/>
                    <a:pt x="1349" y="138"/>
                  </a:cubicBezTo>
                  <a:cubicBezTo>
                    <a:pt x="1710" y="138"/>
                    <a:pt x="2098" y="221"/>
                    <a:pt x="2432" y="221"/>
                  </a:cubicBezTo>
                  <a:cubicBezTo>
                    <a:pt x="2462" y="191"/>
                    <a:pt x="2462" y="161"/>
                    <a:pt x="2432" y="161"/>
                  </a:cubicBezTo>
                  <a:cubicBezTo>
                    <a:pt x="2113" y="85"/>
                    <a:pt x="1741" y="1"/>
                    <a:pt x="1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2"/>
            <p:cNvSpPr/>
            <p:nvPr/>
          </p:nvSpPr>
          <p:spPr>
            <a:xfrm>
              <a:off x="3630211" y="2520008"/>
              <a:ext cx="91914" cy="54614"/>
            </a:xfrm>
            <a:custGeom>
              <a:avLst/>
              <a:gdLst/>
              <a:ahLst/>
              <a:cxnLst/>
              <a:rect l="l" t="t" r="r" b="b"/>
              <a:pathLst>
                <a:path w="1444" h="858" extrusionOk="0">
                  <a:moveTo>
                    <a:pt x="945" y="1"/>
                  </a:moveTo>
                  <a:cubicBezTo>
                    <a:pt x="564" y="1"/>
                    <a:pt x="222" y="349"/>
                    <a:pt x="23" y="746"/>
                  </a:cubicBezTo>
                  <a:cubicBezTo>
                    <a:pt x="0" y="793"/>
                    <a:pt x="48" y="857"/>
                    <a:pt x="100" y="857"/>
                  </a:cubicBezTo>
                  <a:cubicBezTo>
                    <a:pt x="115" y="857"/>
                    <a:pt x="131" y="851"/>
                    <a:pt x="145" y="837"/>
                  </a:cubicBezTo>
                  <a:cubicBezTo>
                    <a:pt x="297" y="655"/>
                    <a:pt x="388" y="472"/>
                    <a:pt x="540" y="320"/>
                  </a:cubicBezTo>
                  <a:cubicBezTo>
                    <a:pt x="667" y="209"/>
                    <a:pt x="803" y="164"/>
                    <a:pt x="942" y="164"/>
                  </a:cubicBezTo>
                  <a:cubicBezTo>
                    <a:pt x="1069" y="164"/>
                    <a:pt x="1200" y="202"/>
                    <a:pt x="1330" y="260"/>
                  </a:cubicBezTo>
                  <a:cubicBezTo>
                    <a:pt x="1339" y="264"/>
                    <a:pt x="1347" y="266"/>
                    <a:pt x="1356" y="266"/>
                  </a:cubicBezTo>
                  <a:cubicBezTo>
                    <a:pt x="1406" y="266"/>
                    <a:pt x="1444" y="195"/>
                    <a:pt x="1391" y="168"/>
                  </a:cubicBezTo>
                  <a:cubicBezTo>
                    <a:pt x="1241" y="51"/>
                    <a:pt x="1090" y="1"/>
                    <a:pt x="94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2"/>
            <p:cNvSpPr/>
            <p:nvPr/>
          </p:nvSpPr>
          <p:spPr>
            <a:xfrm>
              <a:off x="2438654" y="1808128"/>
              <a:ext cx="1222128" cy="1153702"/>
            </a:xfrm>
            <a:custGeom>
              <a:avLst/>
              <a:gdLst/>
              <a:ahLst/>
              <a:cxnLst/>
              <a:rect l="l" t="t" r="r" b="b"/>
              <a:pathLst>
                <a:path w="19200" h="18125" extrusionOk="0">
                  <a:moveTo>
                    <a:pt x="7226" y="0"/>
                  </a:moveTo>
                  <a:cubicBezTo>
                    <a:pt x="3467" y="0"/>
                    <a:pt x="1" y="1917"/>
                    <a:pt x="172" y="9103"/>
                  </a:cubicBezTo>
                  <a:cubicBezTo>
                    <a:pt x="172" y="9103"/>
                    <a:pt x="80" y="12477"/>
                    <a:pt x="871" y="14179"/>
                  </a:cubicBezTo>
                  <a:cubicBezTo>
                    <a:pt x="1691" y="15851"/>
                    <a:pt x="4427" y="17735"/>
                    <a:pt x="8075" y="18070"/>
                  </a:cubicBezTo>
                  <a:cubicBezTo>
                    <a:pt x="8470" y="18106"/>
                    <a:pt x="8878" y="18124"/>
                    <a:pt x="9295" y="18124"/>
                  </a:cubicBezTo>
                  <a:cubicBezTo>
                    <a:pt x="12725" y="18124"/>
                    <a:pt x="16673" y="16902"/>
                    <a:pt x="17649" y="14544"/>
                  </a:cubicBezTo>
                  <a:cubicBezTo>
                    <a:pt x="18774" y="11930"/>
                    <a:pt x="19199" y="10106"/>
                    <a:pt x="18865" y="7401"/>
                  </a:cubicBezTo>
                  <a:cubicBezTo>
                    <a:pt x="18531" y="4726"/>
                    <a:pt x="18379" y="3541"/>
                    <a:pt x="15886" y="2325"/>
                  </a:cubicBezTo>
                  <a:cubicBezTo>
                    <a:pt x="14669" y="1746"/>
                    <a:pt x="10814" y="0"/>
                    <a:pt x="7226"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2"/>
            <p:cNvSpPr/>
            <p:nvPr/>
          </p:nvSpPr>
          <p:spPr>
            <a:xfrm>
              <a:off x="2997069" y="2386721"/>
              <a:ext cx="87140" cy="148183"/>
            </a:xfrm>
            <a:custGeom>
              <a:avLst/>
              <a:gdLst/>
              <a:ahLst/>
              <a:cxnLst/>
              <a:rect l="l" t="t" r="r" b="b"/>
              <a:pathLst>
                <a:path w="1369" h="2328" extrusionOk="0">
                  <a:moveTo>
                    <a:pt x="322" y="1"/>
                  </a:moveTo>
                  <a:cubicBezTo>
                    <a:pt x="305" y="1"/>
                    <a:pt x="274" y="22"/>
                    <a:pt x="274" y="44"/>
                  </a:cubicBezTo>
                  <a:cubicBezTo>
                    <a:pt x="183" y="317"/>
                    <a:pt x="153" y="651"/>
                    <a:pt x="92" y="925"/>
                  </a:cubicBezTo>
                  <a:cubicBezTo>
                    <a:pt x="61" y="1138"/>
                    <a:pt x="1" y="1381"/>
                    <a:pt x="92" y="1563"/>
                  </a:cubicBezTo>
                  <a:cubicBezTo>
                    <a:pt x="153" y="1715"/>
                    <a:pt x="305" y="1806"/>
                    <a:pt x="457" y="1806"/>
                  </a:cubicBezTo>
                  <a:cubicBezTo>
                    <a:pt x="548" y="1806"/>
                    <a:pt x="609" y="1746"/>
                    <a:pt x="669" y="1685"/>
                  </a:cubicBezTo>
                  <a:cubicBezTo>
                    <a:pt x="700" y="1685"/>
                    <a:pt x="761" y="1624"/>
                    <a:pt x="791" y="1624"/>
                  </a:cubicBezTo>
                  <a:cubicBezTo>
                    <a:pt x="831" y="1584"/>
                    <a:pt x="865" y="1563"/>
                    <a:pt x="892" y="1563"/>
                  </a:cubicBezTo>
                  <a:cubicBezTo>
                    <a:pt x="946" y="1563"/>
                    <a:pt x="973" y="1644"/>
                    <a:pt x="973" y="1806"/>
                  </a:cubicBezTo>
                  <a:cubicBezTo>
                    <a:pt x="1125" y="1989"/>
                    <a:pt x="1064" y="2110"/>
                    <a:pt x="852" y="2141"/>
                  </a:cubicBezTo>
                  <a:cubicBezTo>
                    <a:pt x="769" y="2196"/>
                    <a:pt x="786" y="2327"/>
                    <a:pt x="882" y="2327"/>
                  </a:cubicBezTo>
                  <a:cubicBezTo>
                    <a:pt x="891" y="2327"/>
                    <a:pt x="902" y="2326"/>
                    <a:pt x="912" y="2323"/>
                  </a:cubicBezTo>
                  <a:cubicBezTo>
                    <a:pt x="1125" y="2232"/>
                    <a:pt x="1368" y="2019"/>
                    <a:pt x="1338" y="1746"/>
                  </a:cubicBezTo>
                  <a:cubicBezTo>
                    <a:pt x="1308" y="1563"/>
                    <a:pt x="1125" y="1381"/>
                    <a:pt x="912" y="1381"/>
                  </a:cubicBezTo>
                  <a:cubicBezTo>
                    <a:pt x="791" y="1411"/>
                    <a:pt x="730" y="1503"/>
                    <a:pt x="578" y="1563"/>
                  </a:cubicBezTo>
                  <a:cubicBezTo>
                    <a:pt x="508" y="1594"/>
                    <a:pt x="449" y="1608"/>
                    <a:pt x="401" y="1608"/>
                  </a:cubicBezTo>
                  <a:cubicBezTo>
                    <a:pt x="118" y="1608"/>
                    <a:pt x="192" y="1133"/>
                    <a:pt x="244" y="925"/>
                  </a:cubicBezTo>
                  <a:cubicBezTo>
                    <a:pt x="274" y="682"/>
                    <a:pt x="457" y="287"/>
                    <a:pt x="335" y="13"/>
                  </a:cubicBezTo>
                  <a:cubicBezTo>
                    <a:pt x="335" y="4"/>
                    <a:pt x="330" y="1"/>
                    <a:pt x="32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2"/>
            <p:cNvSpPr/>
            <p:nvPr/>
          </p:nvSpPr>
          <p:spPr>
            <a:xfrm>
              <a:off x="2633364" y="2209261"/>
              <a:ext cx="114193" cy="80457"/>
            </a:xfrm>
            <a:custGeom>
              <a:avLst/>
              <a:gdLst/>
              <a:ahLst/>
              <a:cxnLst/>
              <a:rect l="l" t="t" r="r" b="b"/>
              <a:pathLst>
                <a:path w="1794" h="1264" extrusionOk="0">
                  <a:moveTo>
                    <a:pt x="1616" y="1"/>
                  </a:moveTo>
                  <a:cubicBezTo>
                    <a:pt x="982" y="1"/>
                    <a:pt x="116" y="611"/>
                    <a:pt x="0" y="1221"/>
                  </a:cubicBezTo>
                  <a:cubicBezTo>
                    <a:pt x="0" y="1242"/>
                    <a:pt x="15" y="1264"/>
                    <a:pt x="35" y="1264"/>
                  </a:cubicBezTo>
                  <a:cubicBezTo>
                    <a:pt x="43" y="1264"/>
                    <a:pt x="52" y="1260"/>
                    <a:pt x="61" y="1251"/>
                  </a:cubicBezTo>
                  <a:cubicBezTo>
                    <a:pt x="517" y="643"/>
                    <a:pt x="973" y="309"/>
                    <a:pt x="1702" y="157"/>
                  </a:cubicBezTo>
                  <a:cubicBezTo>
                    <a:pt x="1794" y="126"/>
                    <a:pt x="1763" y="5"/>
                    <a:pt x="1702" y="5"/>
                  </a:cubicBezTo>
                  <a:cubicBezTo>
                    <a:pt x="1674" y="2"/>
                    <a:pt x="1645" y="1"/>
                    <a:pt x="1616"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2"/>
            <p:cNvSpPr/>
            <p:nvPr/>
          </p:nvSpPr>
          <p:spPr>
            <a:xfrm>
              <a:off x="3314372" y="2196212"/>
              <a:ext cx="124568" cy="55823"/>
            </a:xfrm>
            <a:custGeom>
              <a:avLst/>
              <a:gdLst/>
              <a:ahLst/>
              <a:cxnLst/>
              <a:rect l="l" t="t" r="r" b="b"/>
              <a:pathLst>
                <a:path w="1957" h="877" extrusionOk="0">
                  <a:moveTo>
                    <a:pt x="347" y="1"/>
                  </a:moveTo>
                  <a:cubicBezTo>
                    <a:pt x="248" y="1"/>
                    <a:pt x="152" y="9"/>
                    <a:pt x="61" y="27"/>
                  </a:cubicBezTo>
                  <a:cubicBezTo>
                    <a:pt x="1" y="27"/>
                    <a:pt x="31" y="88"/>
                    <a:pt x="61" y="119"/>
                  </a:cubicBezTo>
                  <a:cubicBezTo>
                    <a:pt x="669" y="271"/>
                    <a:pt x="1277" y="362"/>
                    <a:pt x="1763" y="848"/>
                  </a:cubicBezTo>
                  <a:cubicBezTo>
                    <a:pt x="1783" y="868"/>
                    <a:pt x="1804" y="876"/>
                    <a:pt x="1825" y="876"/>
                  </a:cubicBezTo>
                  <a:cubicBezTo>
                    <a:pt x="1897" y="876"/>
                    <a:pt x="1956" y="768"/>
                    <a:pt x="1885" y="696"/>
                  </a:cubicBezTo>
                  <a:cubicBezTo>
                    <a:pt x="1575" y="282"/>
                    <a:pt x="912" y="1"/>
                    <a:pt x="347"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2"/>
            <p:cNvSpPr/>
            <p:nvPr/>
          </p:nvSpPr>
          <p:spPr>
            <a:xfrm>
              <a:off x="2615924" y="2569401"/>
              <a:ext cx="226412" cy="212854"/>
            </a:xfrm>
            <a:custGeom>
              <a:avLst/>
              <a:gdLst/>
              <a:ahLst/>
              <a:cxnLst/>
              <a:rect l="l" t="t" r="r" b="b"/>
              <a:pathLst>
                <a:path w="3557" h="3344" extrusionOk="0">
                  <a:moveTo>
                    <a:pt x="1764" y="0"/>
                  </a:moveTo>
                  <a:cubicBezTo>
                    <a:pt x="791" y="0"/>
                    <a:pt x="1" y="760"/>
                    <a:pt x="1" y="1672"/>
                  </a:cubicBezTo>
                  <a:cubicBezTo>
                    <a:pt x="1" y="2584"/>
                    <a:pt x="791" y="3344"/>
                    <a:pt x="1764" y="3344"/>
                  </a:cubicBezTo>
                  <a:cubicBezTo>
                    <a:pt x="2767" y="3344"/>
                    <a:pt x="3557" y="2614"/>
                    <a:pt x="3557" y="1672"/>
                  </a:cubicBezTo>
                  <a:cubicBezTo>
                    <a:pt x="3557" y="760"/>
                    <a:pt x="2767" y="0"/>
                    <a:pt x="1764"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2"/>
            <p:cNvSpPr/>
            <p:nvPr/>
          </p:nvSpPr>
          <p:spPr>
            <a:xfrm>
              <a:off x="3236972" y="2569401"/>
              <a:ext cx="228385" cy="212854"/>
            </a:xfrm>
            <a:custGeom>
              <a:avLst/>
              <a:gdLst/>
              <a:ahLst/>
              <a:cxnLst/>
              <a:rect l="l" t="t" r="r" b="b"/>
              <a:pathLst>
                <a:path w="3588" h="3344" extrusionOk="0">
                  <a:moveTo>
                    <a:pt x="1794" y="0"/>
                  </a:moveTo>
                  <a:cubicBezTo>
                    <a:pt x="791" y="0"/>
                    <a:pt x="1" y="760"/>
                    <a:pt x="1" y="1672"/>
                  </a:cubicBezTo>
                  <a:cubicBezTo>
                    <a:pt x="1" y="2584"/>
                    <a:pt x="791" y="3344"/>
                    <a:pt x="1794" y="3344"/>
                  </a:cubicBezTo>
                  <a:cubicBezTo>
                    <a:pt x="2767" y="3344"/>
                    <a:pt x="3587" y="2614"/>
                    <a:pt x="3587" y="1672"/>
                  </a:cubicBezTo>
                  <a:cubicBezTo>
                    <a:pt x="3587" y="760"/>
                    <a:pt x="2767" y="0"/>
                    <a:pt x="1794" y="0"/>
                  </a:cubicBez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2"/>
            <p:cNvSpPr/>
            <p:nvPr/>
          </p:nvSpPr>
          <p:spPr>
            <a:xfrm>
              <a:off x="3206037" y="2354068"/>
              <a:ext cx="170334" cy="132652"/>
            </a:xfrm>
            <a:custGeom>
              <a:avLst/>
              <a:gdLst/>
              <a:ahLst/>
              <a:cxnLst/>
              <a:rect l="l" t="t" r="r" b="b"/>
              <a:pathLst>
                <a:path w="2676" h="2084" extrusionOk="0">
                  <a:moveTo>
                    <a:pt x="1451" y="1"/>
                  </a:moveTo>
                  <a:cubicBezTo>
                    <a:pt x="1405" y="1"/>
                    <a:pt x="1357" y="4"/>
                    <a:pt x="1307" y="9"/>
                  </a:cubicBezTo>
                  <a:cubicBezTo>
                    <a:pt x="395" y="101"/>
                    <a:pt x="0" y="1256"/>
                    <a:pt x="31" y="2016"/>
                  </a:cubicBezTo>
                  <a:cubicBezTo>
                    <a:pt x="31" y="2061"/>
                    <a:pt x="54" y="2084"/>
                    <a:pt x="76" y="2084"/>
                  </a:cubicBezTo>
                  <a:cubicBezTo>
                    <a:pt x="99" y="2084"/>
                    <a:pt x="122" y="2061"/>
                    <a:pt x="122" y="2016"/>
                  </a:cubicBezTo>
                  <a:cubicBezTo>
                    <a:pt x="213" y="1377"/>
                    <a:pt x="487" y="222"/>
                    <a:pt x="1307" y="161"/>
                  </a:cubicBezTo>
                  <a:cubicBezTo>
                    <a:pt x="1345" y="158"/>
                    <a:pt x="1382" y="156"/>
                    <a:pt x="1417" y="156"/>
                  </a:cubicBezTo>
                  <a:cubicBezTo>
                    <a:pt x="2339" y="156"/>
                    <a:pt x="2317" y="1281"/>
                    <a:pt x="2493" y="1955"/>
                  </a:cubicBezTo>
                  <a:cubicBezTo>
                    <a:pt x="2506" y="1993"/>
                    <a:pt x="2540" y="2010"/>
                    <a:pt x="2575" y="2010"/>
                  </a:cubicBezTo>
                  <a:cubicBezTo>
                    <a:pt x="2624" y="2010"/>
                    <a:pt x="2675" y="1977"/>
                    <a:pt x="2675" y="1924"/>
                  </a:cubicBezTo>
                  <a:cubicBezTo>
                    <a:pt x="2588" y="1142"/>
                    <a:pt x="2391" y="1"/>
                    <a:pt x="145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2"/>
            <p:cNvSpPr/>
            <p:nvPr/>
          </p:nvSpPr>
          <p:spPr>
            <a:xfrm>
              <a:off x="2720440" y="2354068"/>
              <a:ext cx="168361" cy="132652"/>
            </a:xfrm>
            <a:custGeom>
              <a:avLst/>
              <a:gdLst/>
              <a:ahLst/>
              <a:cxnLst/>
              <a:rect l="l" t="t" r="r" b="b"/>
              <a:pathLst>
                <a:path w="2645" h="2084" extrusionOk="0">
                  <a:moveTo>
                    <a:pt x="1220" y="1"/>
                  </a:moveTo>
                  <a:cubicBezTo>
                    <a:pt x="254" y="1"/>
                    <a:pt x="58" y="1142"/>
                    <a:pt x="0" y="1924"/>
                  </a:cubicBezTo>
                  <a:cubicBezTo>
                    <a:pt x="0" y="1977"/>
                    <a:pt x="51" y="2010"/>
                    <a:pt x="100" y="2010"/>
                  </a:cubicBezTo>
                  <a:cubicBezTo>
                    <a:pt x="136" y="2010"/>
                    <a:pt x="170" y="1993"/>
                    <a:pt x="182" y="1955"/>
                  </a:cubicBezTo>
                  <a:cubicBezTo>
                    <a:pt x="358" y="1281"/>
                    <a:pt x="308" y="156"/>
                    <a:pt x="1255" y="156"/>
                  </a:cubicBezTo>
                  <a:cubicBezTo>
                    <a:pt x="1291" y="156"/>
                    <a:pt x="1329" y="158"/>
                    <a:pt x="1368" y="161"/>
                  </a:cubicBezTo>
                  <a:cubicBezTo>
                    <a:pt x="2189" y="222"/>
                    <a:pt x="2462" y="1347"/>
                    <a:pt x="2523" y="2016"/>
                  </a:cubicBezTo>
                  <a:cubicBezTo>
                    <a:pt x="2538" y="2061"/>
                    <a:pt x="2568" y="2084"/>
                    <a:pt x="2595" y="2084"/>
                  </a:cubicBezTo>
                  <a:cubicBezTo>
                    <a:pt x="2622" y="2084"/>
                    <a:pt x="2644" y="2061"/>
                    <a:pt x="2644" y="2016"/>
                  </a:cubicBezTo>
                  <a:cubicBezTo>
                    <a:pt x="2644" y="1256"/>
                    <a:pt x="2280" y="101"/>
                    <a:pt x="1368" y="9"/>
                  </a:cubicBezTo>
                  <a:cubicBezTo>
                    <a:pt x="1317" y="4"/>
                    <a:pt x="1267" y="1"/>
                    <a:pt x="12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2"/>
            <p:cNvSpPr/>
            <p:nvPr/>
          </p:nvSpPr>
          <p:spPr>
            <a:xfrm>
              <a:off x="2954486" y="2585823"/>
              <a:ext cx="106491" cy="78420"/>
            </a:xfrm>
            <a:custGeom>
              <a:avLst/>
              <a:gdLst/>
              <a:ahLst/>
              <a:cxnLst/>
              <a:rect l="l" t="t" r="r" b="b"/>
              <a:pathLst>
                <a:path w="1673" h="1232" extrusionOk="0">
                  <a:moveTo>
                    <a:pt x="179" y="1"/>
                  </a:moveTo>
                  <a:cubicBezTo>
                    <a:pt x="160" y="1"/>
                    <a:pt x="138" y="16"/>
                    <a:pt x="122" y="46"/>
                  </a:cubicBezTo>
                  <a:cubicBezTo>
                    <a:pt x="1" y="806"/>
                    <a:pt x="974" y="1141"/>
                    <a:pt x="1551" y="1232"/>
                  </a:cubicBezTo>
                  <a:cubicBezTo>
                    <a:pt x="1642" y="1232"/>
                    <a:pt x="1673" y="1110"/>
                    <a:pt x="1612" y="1080"/>
                  </a:cubicBezTo>
                  <a:cubicBezTo>
                    <a:pt x="1308" y="989"/>
                    <a:pt x="1004" y="928"/>
                    <a:pt x="730" y="776"/>
                  </a:cubicBezTo>
                  <a:cubicBezTo>
                    <a:pt x="426" y="624"/>
                    <a:pt x="305" y="381"/>
                    <a:pt x="214" y="46"/>
                  </a:cubicBezTo>
                  <a:cubicBezTo>
                    <a:pt x="214" y="16"/>
                    <a:pt x="198" y="1"/>
                    <a:pt x="17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2"/>
            <p:cNvSpPr/>
            <p:nvPr/>
          </p:nvSpPr>
          <p:spPr>
            <a:xfrm>
              <a:off x="3136403" y="4424781"/>
              <a:ext cx="5856" cy="64"/>
            </a:xfrm>
            <a:custGeom>
              <a:avLst/>
              <a:gdLst/>
              <a:ahLst/>
              <a:cxnLst/>
              <a:rect l="l" t="t" r="r" b="b"/>
              <a:pathLst>
                <a:path w="92" h="1" extrusionOk="0">
                  <a:moveTo>
                    <a:pt x="0" y="1"/>
                  </a:moveTo>
                  <a:lnTo>
                    <a:pt x="91" y="1"/>
                  </a:ln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2"/>
            <p:cNvSpPr/>
            <p:nvPr/>
          </p:nvSpPr>
          <p:spPr>
            <a:xfrm>
              <a:off x="2737817" y="5059387"/>
              <a:ext cx="398656" cy="170843"/>
            </a:xfrm>
            <a:custGeom>
              <a:avLst/>
              <a:gdLst/>
              <a:ahLst/>
              <a:cxnLst/>
              <a:rect l="l" t="t" r="r" b="b"/>
              <a:pathLst>
                <a:path w="6263" h="2684" extrusionOk="0">
                  <a:moveTo>
                    <a:pt x="6262" y="0"/>
                  </a:moveTo>
                  <a:lnTo>
                    <a:pt x="6262" y="0"/>
                  </a:lnTo>
                  <a:cubicBezTo>
                    <a:pt x="4226" y="1034"/>
                    <a:pt x="2189" y="1946"/>
                    <a:pt x="1" y="2189"/>
                  </a:cubicBezTo>
                  <a:cubicBezTo>
                    <a:pt x="1" y="2250"/>
                    <a:pt x="1" y="2280"/>
                    <a:pt x="1" y="2341"/>
                  </a:cubicBezTo>
                  <a:cubicBezTo>
                    <a:pt x="1382" y="2547"/>
                    <a:pt x="2791" y="2683"/>
                    <a:pt x="4199" y="2683"/>
                  </a:cubicBezTo>
                  <a:cubicBezTo>
                    <a:pt x="4868" y="2683"/>
                    <a:pt x="5536" y="2653"/>
                    <a:pt x="6201" y="2584"/>
                  </a:cubicBezTo>
                  <a:lnTo>
                    <a:pt x="6262" y="0"/>
                  </a:ln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2"/>
            <p:cNvSpPr/>
            <p:nvPr/>
          </p:nvSpPr>
          <p:spPr>
            <a:xfrm>
              <a:off x="2737817" y="5204512"/>
              <a:ext cx="396682" cy="664087"/>
            </a:xfrm>
            <a:custGeom>
              <a:avLst/>
              <a:gdLst/>
              <a:ahLst/>
              <a:cxnLst/>
              <a:rect l="l" t="t" r="r" b="b"/>
              <a:pathLst>
                <a:path w="6232" h="10433" extrusionOk="0">
                  <a:moveTo>
                    <a:pt x="1" y="0"/>
                  </a:moveTo>
                  <a:lnTo>
                    <a:pt x="1" y="0"/>
                  </a:lnTo>
                  <a:cubicBezTo>
                    <a:pt x="183" y="4286"/>
                    <a:pt x="517" y="9666"/>
                    <a:pt x="669" y="10091"/>
                  </a:cubicBezTo>
                  <a:cubicBezTo>
                    <a:pt x="669" y="10091"/>
                    <a:pt x="1793" y="10433"/>
                    <a:pt x="3164" y="10433"/>
                  </a:cubicBezTo>
                  <a:cubicBezTo>
                    <a:pt x="4071" y="10433"/>
                    <a:pt x="5087" y="10284"/>
                    <a:pt x="5958" y="9787"/>
                  </a:cubicBezTo>
                  <a:lnTo>
                    <a:pt x="6232" y="304"/>
                  </a:lnTo>
                  <a:lnTo>
                    <a:pt x="6232" y="304"/>
                  </a:lnTo>
                  <a:cubicBezTo>
                    <a:pt x="5659" y="364"/>
                    <a:pt x="5077" y="390"/>
                    <a:pt x="4491" y="390"/>
                  </a:cubicBezTo>
                  <a:cubicBezTo>
                    <a:pt x="2992" y="390"/>
                    <a:pt x="1465" y="219"/>
                    <a:pt x="1" y="0"/>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2"/>
            <p:cNvSpPr/>
            <p:nvPr/>
          </p:nvSpPr>
          <p:spPr>
            <a:xfrm>
              <a:off x="2745582" y="5287705"/>
              <a:ext cx="387007" cy="40738"/>
            </a:xfrm>
            <a:custGeom>
              <a:avLst/>
              <a:gdLst/>
              <a:ahLst/>
              <a:cxnLst/>
              <a:rect l="l" t="t" r="r" b="b"/>
              <a:pathLst>
                <a:path w="6080" h="640" extrusionOk="0">
                  <a:moveTo>
                    <a:pt x="61" y="0"/>
                  </a:moveTo>
                  <a:cubicBezTo>
                    <a:pt x="31" y="0"/>
                    <a:pt x="0" y="61"/>
                    <a:pt x="31" y="61"/>
                  </a:cubicBezTo>
                  <a:cubicBezTo>
                    <a:pt x="968" y="458"/>
                    <a:pt x="2047" y="639"/>
                    <a:pt x="3128" y="639"/>
                  </a:cubicBezTo>
                  <a:cubicBezTo>
                    <a:pt x="4115" y="639"/>
                    <a:pt x="5103" y="488"/>
                    <a:pt x="5988" y="213"/>
                  </a:cubicBezTo>
                  <a:cubicBezTo>
                    <a:pt x="6079" y="182"/>
                    <a:pt x="6049" y="61"/>
                    <a:pt x="5958" y="61"/>
                  </a:cubicBezTo>
                  <a:cubicBezTo>
                    <a:pt x="4955" y="285"/>
                    <a:pt x="3996" y="407"/>
                    <a:pt x="3042" y="407"/>
                  </a:cubicBezTo>
                  <a:cubicBezTo>
                    <a:pt x="2058" y="407"/>
                    <a:pt x="1079" y="278"/>
                    <a:pt x="61"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2"/>
            <p:cNvSpPr/>
            <p:nvPr/>
          </p:nvSpPr>
          <p:spPr>
            <a:xfrm>
              <a:off x="2757167" y="5210750"/>
              <a:ext cx="15531" cy="83257"/>
            </a:xfrm>
            <a:custGeom>
              <a:avLst/>
              <a:gdLst/>
              <a:ahLst/>
              <a:cxnLst/>
              <a:rect l="l" t="t" r="r" b="b"/>
              <a:pathLst>
                <a:path w="244" h="1308" extrusionOk="0">
                  <a:moveTo>
                    <a:pt x="122" y="1"/>
                  </a:moveTo>
                  <a:cubicBezTo>
                    <a:pt x="107" y="1"/>
                    <a:pt x="92" y="8"/>
                    <a:pt x="92" y="24"/>
                  </a:cubicBezTo>
                  <a:cubicBezTo>
                    <a:pt x="31" y="145"/>
                    <a:pt x="31" y="328"/>
                    <a:pt x="31" y="480"/>
                  </a:cubicBezTo>
                  <a:cubicBezTo>
                    <a:pt x="31" y="723"/>
                    <a:pt x="1" y="1027"/>
                    <a:pt x="61" y="1240"/>
                  </a:cubicBezTo>
                  <a:cubicBezTo>
                    <a:pt x="61" y="1285"/>
                    <a:pt x="92" y="1308"/>
                    <a:pt x="126" y="1308"/>
                  </a:cubicBezTo>
                  <a:cubicBezTo>
                    <a:pt x="160" y="1308"/>
                    <a:pt x="198" y="1285"/>
                    <a:pt x="213" y="1240"/>
                  </a:cubicBezTo>
                  <a:cubicBezTo>
                    <a:pt x="244" y="996"/>
                    <a:pt x="213" y="723"/>
                    <a:pt x="183" y="480"/>
                  </a:cubicBezTo>
                  <a:cubicBezTo>
                    <a:pt x="183" y="328"/>
                    <a:pt x="213" y="145"/>
                    <a:pt x="153" y="24"/>
                  </a:cubicBezTo>
                  <a:cubicBezTo>
                    <a:pt x="153" y="8"/>
                    <a:pt x="137" y="1"/>
                    <a:pt x="12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2"/>
            <p:cNvSpPr/>
            <p:nvPr/>
          </p:nvSpPr>
          <p:spPr>
            <a:xfrm>
              <a:off x="2817126" y="5219980"/>
              <a:ext cx="11712" cy="90005"/>
            </a:xfrm>
            <a:custGeom>
              <a:avLst/>
              <a:gdLst/>
              <a:ahLst/>
              <a:cxnLst/>
              <a:rect l="l" t="t" r="r" b="b"/>
              <a:pathLst>
                <a:path w="184" h="1414" extrusionOk="0">
                  <a:moveTo>
                    <a:pt x="92" y="0"/>
                  </a:moveTo>
                  <a:cubicBezTo>
                    <a:pt x="46" y="0"/>
                    <a:pt x="1" y="31"/>
                    <a:pt x="1" y="91"/>
                  </a:cubicBezTo>
                  <a:cubicBezTo>
                    <a:pt x="1" y="517"/>
                    <a:pt x="31" y="943"/>
                    <a:pt x="31" y="1368"/>
                  </a:cubicBezTo>
                  <a:cubicBezTo>
                    <a:pt x="31" y="1398"/>
                    <a:pt x="62" y="1414"/>
                    <a:pt x="92" y="1414"/>
                  </a:cubicBezTo>
                  <a:cubicBezTo>
                    <a:pt x="122" y="1414"/>
                    <a:pt x="153" y="1398"/>
                    <a:pt x="153" y="1368"/>
                  </a:cubicBezTo>
                  <a:cubicBezTo>
                    <a:pt x="183" y="943"/>
                    <a:pt x="183" y="517"/>
                    <a:pt x="183" y="91"/>
                  </a:cubicBezTo>
                  <a:cubicBezTo>
                    <a:pt x="183" y="31"/>
                    <a:pt x="138" y="0"/>
                    <a:pt x="92"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2"/>
            <p:cNvSpPr/>
            <p:nvPr/>
          </p:nvSpPr>
          <p:spPr>
            <a:xfrm>
              <a:off x="2877150" y="5225263"/>
              <a:ext cx="15531" cy="91978"/>
            </a:xfrm>
            <a:custGeom>
              <a:avLst/>
              <a:gdLst/>
              <a:ahLst/>
              <a:cxnLst/>
              <a:rect l="l" t="t" r="r" b="b"/>
              <a:pathLst>
                <a:path w="244" h="1445" extrusionOk="0">
                  <a:moveTo>
                    <a:pt x="125" y="1"/>
                  </a:moveTo>
                  <a:cubicBezTo>
                    <a:pt x="91" y="1"/>
                    <a:pt x="61" y="24"/>
                    <a:pt x="61" y="69"/>
                  </a:cubicBezTo>
                  <a:cubicBezTo>
                    <a:pt x="0" y="495"/>
                    <a:pt x="30" y="951"/>
                    <a:pt x="61" y="1376"/>
                  </a:cubicBezTo>
                  <a:cubicBezTo>
                    <a:pt x="61" y="1422"/>
                    <a:pt x="91" y="1445"/>
                    <a:pt x="122" y="1445"/>
                  </a:cubicBezTo>
                  <a:cubicBezTo>
                    <a:pt x="152" y="1445"/>
                    <a:pt x="182" y="1422"/>
                    <a:pt x="182" y="1376"/>
                  </a:cubicBezTo>
                  <a:cubicBezTo>
                    <a:pt x="213" y="981"/>
                    <a:pt x="243" y="495"/>
                    <a:pt x="213" y="69"/>
                  </a:cubicBezTo>
                  <a:cubicBezTo>
                    <a:pt x="198" y="24"/>
                    <a:pt x="160" y="1"/>
                    <a:pt x="125"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2"/>
            <p:cNvSpPr/>
            <p:nvPr/>
          </p:nvSpPr>
          <p:spPr>
            <a:xfrm>
              <a:off x="2940992" y="5228191"/>
              <a:ext cx="19414" cy="93315"/>
            </a:xfrm>
            <a:custGeom>
              <a:avLst/>
              <a:gdLst/>
              <a:ahLst/>
              <a:cxnLst/>
              <a:rect l="l" t="t" r="r" b="b"/>
              <a:pathLst>
                <a:path w="305" h="1466" extrusionOk="0">
                  <a:moveTo>
                    <a:pt x="167" y="0"/>
                  </a:moveTo>
                  <a:cubicBezTo>
                    <a:pt x="114" y="0"/>
                    <a:pt x="61" y="38"/>
                    <a:pt x="61" y="114"/>
                  </a:cubicBezTo>
                  <a:cubicBezTo>
                    <a:pt x="61" y="540"/>
                    <a:pt x="0" y="996"/>
                    <a:pt x="61" y="1452"/>
                  </a:cubicBezTo>
                  <a:cubicBezTo>
                    <a:pt x="71" y="1462"/>
                    <a:pt x="85" y="1465"/>
                    <a:pt x="98" y="1465"/>
                  </a:cubicBezTo>
                  <a:cubicBezTo>
                    <a:pt x="125" y="1465"/>
                    <a:pt x="152" y="1452"/>
                    <a:pt x="152" y="1452"/>
                  </a:cubicBezTo>
                  <a:cubicBezTo>
                    <a:pt x="304" y="1057"/>
                    <a:pt x="304" y="510"/>
                    <a:pt x="274" y="114"/>
                  </a:cubicBezTo>
                  <a:cubicBezTo>
                    <a:pt x="274" y="38"/>
                    <a:pt x="221" y="0"/>
                    <a:pt x="167"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2"/>
            <p:cNvSpPr/>
            <p:nvPr/>
          </p:nvSpPr>
          <p:spPr>
            <a:xfrm>
              <a:off x="3012537" y="5231564"/>
              <a:ext cx="15531" cy="85358"/>
            </a:xfrm>
            <a:custGeom>
              <a:avLst/>
              <a:gdLst/>
              <a:ahLst/>
              <a:cxnLst/>
              <a:rect l="l" t="t" r="r" b="b"/>
              <a:pathLst>
                <a:path w="244" h="1341" extrusionOk="0">
                  <a:moveTo>
                    <a:pt x="92" y="1"/>
                  </a:moveTo>
                  <a:cubicBezTo>
                    <a:pt x="46" y="1"/>
                    <a:pt x="1" y="31"/>
                    <a:pt x="1" y="92"/>
                  </a:cubicBezTo>
                  <a:cubicBezTo>
                    <a:pt x="1" y="487"/>
                    <a:pt x="31" y="882"/>
                    <a:pt x="92" y="1277"/>
                  </a:cubicBezTo>
                  <a:cubicBezTo>
                    <a:pt x="92" y="1315"/>
                    <a:pt x="127" y="1341"/>
                    <a:pt x="161" y="1341"/>
                  </a:cubicBezTo>
                  <a:cubicBezTo>
                    <a:pt x="181" y="1341"/>
                    <a:pt x="202" y="1331"/>
                    <a:pt x="214" y="1308"/>
                  </a:cubicBezTo>
                  <a:cubicBezTo>
                    <a:pt x="244" y="913"/>
                    <a:pt x="214" y="487"/>
                    <a:pt x="183" y="92"/>
                  </a:cubicBezTo>
                  <a:cubicBezTo>
                    <a:pt x="183" y="31"/>
                    <a:pt x="138" y="1"/>
                    <a:pt x="9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2"/>
            <p:cNvSpPr/>
            <p:nvPr/>
          </p:nvSpPr>
          <p:spPr>
            <a:xfrm>
              <a:off x="3066704" y="5228763"/>
              <a:ext cx="23297" cy="77338"/>
            </a:xfrm>
            <a:custGeom>
              <a:avLst/>
              <a:gdLst/>
              <a:ahLst/>
              <a:cxnLst/>
              <a:rect l="l" t="t" r="r" b="b"/>
              <a:pathLst>
                <a:path w="366" h="1215" extrusionOk="0">
                  <a:moveTo>
                    <a:pt x="214" y="1"/>
                  </a:moveTo>
                  <a:cubicBezTo>
                    <a:pt x="187" y="1"/>
                    <a:pt x="163" y="14"/>
                    <a:pt x="153" y="45"/>
                  </a:cubicBezTo>
                  <a:cubicBezTo>
                    <a:pt x="1" y="409"/>
                    <a:pt x="183" y="805"/>
                    <a:pt x="153" y="1169"/>
                  </a:cubicBezTo>
                  <a:cubicBezTo>
                    <a:pt x="153" y="1200"/>
                    <a:pt x="176" y="1215"/>
                    <a:pt x="198" y="1215"/>
                  </a:cubicBezTo>
                  <a:cubicBezTo>
                    <a:pt x="221" y="1215"/>
                    <a:pt x="244" y="1200"/>
                    <a:pt x="244" y="1169"/>
                  </a:cubicBezTo>
                  <a:cubicBezTo>
                    <a:pt x="366" y="835"/>
                    <a:pt x="244" y="470"/>
                    <a:pt x="335" y="136"/>
                  </a:cubicBezTo>
                  <a:cubicBezTo>
                    <a:pt x="335" y="55"/>
                    <a:pt x="268" y="1"/>
                    <a:pt x="214"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2"/>
            <p:cNvSpPr/>
            <p:nvPr/>
          </p:nvSpPr>
          <p:spPr>
            <a:xfrm>
              <a:off x="2732024" y="5198656"/>
              <a:ext cx="408267" cy="38764"/>
            </a:xfrm>
            <a:custGeom>
              <a:avLst/>
              <a:gdLst/>
              <a:ahLst/>
              <a:cxnLst/>
              <a:rect l="l" t="t" r="r" b="b"/>
              <a:pathLst>
                <a:path w="6414" h="609" extrusionOk="0">
                  <a:moveTo>
                    <a:pt x="122" y="1"/>
                  </a:moveTo>
                  <a:cubicBezTo>
                    <a:pt x="31" y="1"/>
                    <a:pt x="0" y="92"/>
                    <a:pt x="92" y="123"/>
                  </a:cubicBezTo>
                  <a:cubicBezTo>
                    <a:pt x="1244" y="495"/>
                    <a:pt x="2469" y="609"/>
                    <a:pt x="3694" y="609"/>
                  </a:cubicBezTo>
                  <a:cubicBezTo>
                    <a:pt x="4569" y="609"/>
                    <a:pt x="5444" y="551"/>
                    <a:pt x="6292" y="487"/>
                  </a:cubicBezTo>
                  <a:cubicBezTo>
                    <a:pt x="6406" y="487"/>
                    <a:pt x="6413" y="302"/>
                    <a:pt x="6315" y="302"/>
                  </a:cubicBezTo>
                  <a:cubicBezTo>
                    <a:pt x="6308" y="302"/>
                    <a:pt x="6300" y="303"/>
                    <a:pt x="6292" y="305"/>
                  </a:cubicBezTo>
                  <a:cubicBezTo>
                    <a:pt x="5609" y="344"/>
                    <a:pt x="4936" y="368"/>
                    <a:pt x="4267" y="368"/>
                  </a:cubicBezTo>
                  <a:cubicBezTo>
                    <a:pt x="2882" y="368"/>
                    <a:pt x="1516" y="267"/>
                    <a:pt x="12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2"/>
            <p:cNvSpPr/>
            <p:nvPr/>
          </p:nvSpPr>
          <p:spPr>
            <a:xfrm>
              <a:off x="2722349" y="4854301"/>
              <a:ext cx="419916" cy="344424"/>
            </a:xfrm>
            <a:custGeom>
              <a:avLst/>
              <a:gdLst/>
              <a:ahLst/>
              <a:cxnLst/>
              <a:rect l="l" t="t" r="r" b="b"/>
              <a:pathLst>
                <a:path w="6597" h="5411" extrusionOk="0">
                  <a:moveTo>
                    <a:pt x="6596" y="1"/>
                  </a:moveTo>
                  <a:lnTo>
                    <a:pt x="0" y="122"/>
                  </a:lnTo>
                  <a:cubicBezTo>
                    <a:pt x="0" y="122"/>
                    <a:pt x="92" y="2493"/>
                    <a:pt x="244" y="5411"/>
                  </a:cubicBezTo>
                  <a:cubicBezTo>
                    <a:pt x="2432" y="5168"/>
                    <a:pt x="4469" y="4256"/>
                    <a:pt x="6505" y="3222"/>
                  </a:cubicBezTo>
                  <a:lnTo>
                    <a:pt x="6596" y="1"/>
                  </a:ln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2"/>
            <p:cNvSpPr/>
            <p:nvPr/>
          </p:nvSpPr>
          <p:spPr>
            <a:xfrm>
              <a:off x="2536614" y="5952163"/>
              <a:ext cx="583693" cy="104199"/>
            </a:xfrm>
            <a:custGeom>
              <a:avLst/>
              <a:gdLst/>
              <a:ahLst/>
              <a:cxnLst/>
              <a:rect l="l" t="t" r="r" b="b"/>
              <a:pathLst>
                <a:path w="9170" h="1637" extrusionOk="0">
                  <a:moveTo>
                    <a:pt x="6828" y="0"/>
                  </a:moveTo>
                  <a:cubicBezTo>
                    <a:pt x="4144" y="0"/>
                    <a:pt x="92" y="230"/>
                    <a:pt x="92" y="230"/>
                  </a:cubicBezTo>
                  <a:cubicBezTo>
                    <a:pt x="92" y="230"/>
                    <a:pt x="0" y="990"/>
                    <a:pt x="1186" y="1263"/>
                  </a:cubicBezTo>
                  <a:cubicBezTo>
                    <a:pt x="2007" y="1458"/>
                    <a:pt x="3350" y="1637"/>
                    <a:pt x="4713" y="1637"/>
                  </a:cubicBezTo>
                  <a:cubicBezTo>
                    <a:pt x="5268" y="1637"/>
                    <a:pt x="5826" y="1607"/>
                    <a:pt x="6353" y="1537"/>
                  </a:cubicBezTo>
                  <a:cubicBezTo>
                    <a:pt x="8177" y="1263"/>
                    <a:pt x="9028" y="1081"/>
                    <a:pt x="9028" y="1081"/>
                  </a:cubicBezTo>
                  <a:cubicBezTo>
                    <a:pt x="9028" y="1081"/>
                    <a:pt x="9089" y="747"/>
                    <a:pt x="9150" y="230"/>
                  </a:cubicBezTo>
                  <a:cubicBezTo>
                    <a:pt x="9170" y="58"/>
                    <a:pt x="8170" y="0"/>
                    <a:pt x="6828"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2"/>
            <p:cNvSpPr/>
            <p:nvPr/>
          </p:nvSpPr>
          <p:spPr>
            <a:xfrm>
              <a:off x="2534704" y="5877755"/>
              <a:ext cx="218646" cy="152893"/>
            </a:xfrm>
            <a:custGeom>
              <a:avLst/>
              <a:gdLst/>
              <a:ahLst/>
              <a:cxnLst/>
              <a:rect l="l" t="t" r="r" b="b"/>
              <a:pathLst>
                <a:path w="3435" h="2402" extrusionOk="0">
                  <a:moveTo>
                    <a:pt x="2158" y="1"/>
                  </a:moveTo>
                  <a:cubicBezTo>
                    <a:pt x="1246" y="335"/>
                    <a:pt x="243" y="821"/>
                    <a:pt x="122" y="1399"/>
                  </a:cubicBezTo>
                  <a:cubicBezTo>
                    <a:pt x="0" y="1946"/>
                    <a:pt x="1520" y="2311"/>
                    <a:pt x="3435" y="2402"/>
                  </a:cubicBezTo>
                  <a:cubicBezTo>
                    <a:pt x="3192" y="1521"/>
                    <a:pt x="2796" y="730"/>
                    <a:pt x="2158"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2"/>
            <p:cNvSpPr/>
            <p:nvPr/>
          </p:nvSpPr>
          <p:spPr>
            <a:xfrm>
              <a:off x="2673974" y="5827470"/>
              <a:ext cx="458616" cy="204834"/>
            </a:xfrm>
            <a:custGeom>
              <a:avLst/>
              <a:gdLst/>
              <a:ahLst/>
              <a:cxnLst/>
              <a:rect l="l" t="t" r="r" b="b"/>
              <a:pathLst>
                <a:path w="7205" h="3218" extrusionOk="0">
                  <a:moveTo>
                    <a:pt x="6931" y="0"/>
                  </a:moveTo>
                  <a:cubicBezTo>
                    <a:pt x="6931" y="0"/>
                    <a:pt x="5667" y="591"/>
                    <a:pt x="3828" y="591"/>
                  </a:cubicBezTo>
                  <a:cubicBezTo>
                    <a:pt x="3164" y="591"/>
                    <a:pt x="2424" y="514"/>
                    <a:pt x="1642" y="304"/>
                  </a:cubicBezTo>
                  <a:cubicBezTo>
                    <a:pt x="1642" y="304"/>
                    <a:pt x="852" y="487"/>
                    <a:pt x="1" y="791"/>
                  </a:cubicBezTo>
                  <a:cubicBezTo>
                    <a:pt x="608" y="1520"/>
                    <a:pt x="1004" y="2311"/>
                    <a:pt x="1247" y="3192"/>
                  </a:cubicBezTo>
                  <a:cubicBezTo>
                    <a:pt x="1603" y="3209"/>
                    <a:pt x="1973" y="3217"/>
                    <a:pt x="2348" y="3217"/>
                  </a:cubicBezTo>
                  <a:cubicBezTo>
                    <a:pt x="4018" y="3217"/>
                    <a:pt x="5789" y="3048"/>
                    <a:pt x="6931" y="2675"/>
                  </a:cubicBezTo>
                  <a:cubicBezTo>
                    <a:pt x="6931" y="2675"/>
                    <a:pt x="7204" y="1125"/>
                    <a:pt x="6931" y="0"/>
                  </a:cubicBezTo>
                  <a:close/>
                </a:path>
              </a:pathLst>
            </a:custGeom>
            <a:solidFill>
              <a:srgbClr val="73D8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2"/>
            <p:cNvSpPr/>
            <p:nvPr/>
          </p:nvSpPr>
          <p:spPr>
            <a:xfrm>
              <a:off x="2653987" y="5750070"/>
              <a:ext cx="118585" cy="127305"/>
            </a:xfrm>
            <a:custGeom>
              <a:avLst/>
              <a:gdLst/>
              <a:ahLst/>
              <a:cxnLst/>
              <a:rect l="l" t="t" r="r" b="b"/>
              <a:pathLst>
                <a:path w="1863" h="2000" extrusionOk="0">
                  <a:moveTo>
                    <a:pt x="1156" y="184"/>
                  </a:moveTo>
                  <a:cubicBezTo>
                    <a:pt x="1183" y="184"/>
                    <a:pt x="1216" y="193"/>
                    <a:pt x="1257" y="213"/>
                  </a:cubicBezTo>
                  <a:cubicBezTo>
                    <a:pt x="1500" y="335"/>
                    <a:pt x="1470" y="882"/>
                    <a:pt x="1500" y="1095"/>
                  </a:cubicBezTo>
                  <a:cubicBezTo>
                    <a:pt x="1500" y="1229"/>
                    <a:pt x="1500" y="1357"/>
                    <a:pt x="1496" y="1484"/>
                  </a:cubicBezTo>
                  <a:lnTo>
                    <a:pt x="1496" y="1484"/>
                  </a:lnTo>
                  <a:cubicBezTo>
                    <a:pt x="1421" y="1362"/>
                    <a:pt x="1350" y="1237"/>
                    <a:pt x="1287" y="1095"/>
                  </a:cubicBezTo>
                  <a:cubicBezTo>
                    <a:pt x="1232" y="1012"/>
                    <a:pt x="904" y="184"/>
                    <a:pt x="1156" y="184"/>
                  </a:cubicBezTo>
                  <a:close/>
                  <a:moveTo>
                    <a:pt x="611" y="961"/>
                  </a:moveTo>
                  <a:cubicBezTo>
                    <a:pt x="632" y="961"/>
                    <a:pt x="655" y="965"/>
                    <a:pt x="679" y="973"/>
                  </a:cubicBezTo>
                  <a:cubicBezTo>
                    <a:pt x="801" y="1004"/>
                    <a:pt x="922" y="1156"/>
                    <a:pt x="1014" y="1247"/>
                  </a:cubicBezTo>
                  <a:cubicBezTo>
                    <a:pt x="1098" y="1320"/>
                    <a:pt x="1174" y="1407"/>
                    <a:pt x="1243" y="1501"/>
                  </a:cubicBezTo>
                  <a:lnTo>
                    <a:pt x="1243" y="1501"/>
                  </a:lnTo>
                  <a:cubicBezTo>
                    <a:pt x="1299" y="1602"/>
                    <a:pt x="1352" y="1694"/>
                    <a:pt x="1397" y="1770"/>
                  </a:cubicBezTo>
                  <a:lnTo>
                    <a:pt x="1397" y="1770"/>
                  </a:lnTo>
                  <a:cubicBezTo>
                    <a:pt x="1057" y="1680"/>
                    <a:pt x="701" y="1545"/>
                    <a:pt x="527" y="1247"/>
                  </a:cubicBezTo>
                  <a:cubicBezTo>
                    <a:pt x="422" y="1115"/>
                    <a:pt x="476" y="961"/>
                    <a:pt x="611" y="961"/>
                  </a:cubicBezTo>
                  <a:close/>
                  <a:moveTo>
                    <a:pt x="1187" y="0"/>
                  </a:moveTo>
                  <a:cubicBezTo>
                    <a:pt x="1180" y="0"/>
                    <a:pt x="1173" y="0"/>
                    <a:pt x="1166" y="1"/>
                  </a:cubicBezTo>
                  <a:cubicBezTo>
                    <a:pt x="718" y="16"/>
                    <a:pt x="772" y="447"/>
                    <a:pt x="953" y="903"/>
                  </a:cubicBezTo>
                  <a:lnTo>
                    <a:pt x="953" y="903"/>
                  </a:lnTo>
                  <a:cubicBezTo>
                    <a:pt x="914" y="873"/>
                    <a:pt x="873" y="846"/>
                    <a:pt x="831" y="821"/>
                  </a:cubicBezTo>
                  <a:cubicBezTo>
                    <a:pt x="749" y="780"/>
                    <a:pt x="643" y="752"/>
                    <a:pt x="543" y="752"/>
                  </a:cubicBezTo>
                  <a:cubicBezTo>
                    <a:pt x="419" y="752"/>
                    <a:pt x="304" y="795"/>
                    <a:pt x="254" y="913"/>
                  </a:cubicBezTo>
                  <a:cubicBezTo>
                    <a:pt x="0" y="1561"/>
                    <a:pt x="975" y="1869"/>
                    <a:pt x="1481" y="1935"/>
                  </a:cubicBezTo>
                  <a:lnTo>
                    <a:pt x="1481" y="1935"/>
                  </a:lnTo>
                  <a:cubicBezTo>
                    <a:pt x="1504" y="1978"/>
                    <a:pt x="1555" y="1999"/>
                    <a:pt x="1606" y="1999"/>
                  </a:cubicBezTo>
                  <a:cubicBezTo>
                    <a:pt x="1675" y="1999"/>
                    <a:pt x="1743" y="1961"/>
                    <a:pt x="1743" y="1885"/>
                  </a:cubicBezTo>
                  <a:cubicBezTo>
                    <a:pt x="1743" y="1464"/>
                    <a:pt x="1862" y="0"/>
                    <a:pt x="1187"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2"/>
            <p:cNvSpPr/>
            <p:nvPr/>
          </p:nvSpPr>
          <p:spPr>
            <a:xfrm>
              <a:off x="3325957" y="4991661"/>
              <a:ext cx="406358" cy="242452"/>
            </a:xfrm>
            <a:custGeom>
              <a:avLst/>
              <a:gdLst/>
              <a:ahLst/>
              <a:cxnLst/>
              <a:rect l="l" t="t" r="r" b="b"/>
              <a:pathLst>
                <a:path w="6384" h="3809" extrusionOk="0">
                  <a:moveTo>
                    <a:pt x="5898" y="1"/>
                  </a:moveTo>
                  <a:cubicBezTo>
                    <a:pt x="4165" y="1338"/>
                    <a:pt x="2129" y="2432"/>
                    <a:pt x="1" y="3131"/>
                  </a:cubicBezTo>
                  <a:lnTo>
                    <a:pt x="122" y="3709"/>
                  </a:lnTo>
                  <a:cubicBezTo>
                    <a:pt x="807" y="3777"/>
                    <a:pt x="1489" y="3808"/>
                    <a:pt x="2167" y="3808"/>
                  </a:cubicBezTo>
                  <a:cubicBezTo>
                    <a:pt x="3594" y="3808"/>
                    <a:pt x="5003" y="3672"/>
                    <a:pt x="6384" y="3466"/>
                  </a:cubicBezTo>
                  <a:cubicBezTo>
                    <a:pt x="6384" y="3405"/>
                    <a:pt x="6354" y="3375"/>
                    <a:pt x="6354" y="3314"/>
                  </a:cubicBezTo>
                  <a:cubicBezTo>
                    <a:pt x="6171" y="2037"/>
                    <a:pt x="6019" y="882"/>
                    <a:pt x="5898"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2"/>
            <p:cNvSpPr/>
            <p:nvPr/>
          </p:nvSpPr>
          <p:spPr>
            <a:xfrm>
              <a:off x="3256322" y="4863976"/>
              <a:ext cx="445058" cy="327047"/>
            </a:xfrm>
            <a:custGeom>
              <a:avLst/>
              <a:gdLst/>
              <a:ahLst/>
              <a:cxnLst/>
              <a:rect l="l" t="t" r="r" b="b"/>
              <a:pathLst>
                <a:path w="6992" h="5138" extrusionOk="0">
                  <a:moveTo>
                    <a:pt x="1" y="0"/>
                  </a:moveTo>
                  <a:lnTo>
                    <a:pt x="669" y="3162"/>
                  </a:lnTo>
                  <a:lnTo>
                    <a:pt x="1095" y="5137"/>
                  </a:lnTo>
                  <a:cubicBezTo>
                    <a:pt x="3223" y="4438"/>
                    <a:pt x="5259" y="3344"/>
                    <a:pt x="6992" y="2007"/>
                  </a:cubicBezTo>
                  <a:cubicBezTo>
                    <a:pt x="6840" y="852"/>
                    <a:pt x="6718" y="122"/>
                    <a:pt x="6718" y="122"/>
                  </a:cubicBezTo>
                  <a:lnTo>
                    <a:pt x="1" y="0"/>
                  </a:lnTo>
                  <a:close/>
                </a:path>
              </a:pathLst>
            </a:custGeom>
            <a:solidFill>
              <a:srgbClr val="723A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2"/>
            <p:cNvSpPr/>
            <p:nvPr/>
          </p:nvSpPr>
          <p:spPr>
            <a:xfrm>
              <a:off x="3331813" y="5208331"/>
              <a:ext cx="477903" cy="654921"/>
            </a:xfrm>
            <a:custGeom>
              <a:avLst/>
              <a:gdLst/>
              <a:ahLst/>
              <a:cxnLst/>
              <a:rect l="l" t="t" r="r" b="b"/>
              <a:pathLst>
                <a:path w="7508" h="10289" extrusionOk="0">
                  <a:moveTo>
                    <a:pt x="6292" y="1"/>
                  </a:moveTo>
                  <a:cubicBezTo>
                    <a:pt x="4828" y="219"/>
                    <a:pt x="3316" y="391"/>
                    <a:pt x="1792" y="391"/>
                  </a:cubicBezTo>
                  <a:cubicBezTo>
                    <a:pt x="1196" y="391"/>
                    <a:pt x="598" y="365"/>
                    <a:pt x="0" y="305"/>
                  </a:cubicBezTo>
                  <a:lnTo>
                    <a:pt x="0" y="305"/>
                  </a:lnTo>
                  <a:lnTo>
                    <a:pt x="2006" y="9667"/>
                  </a:lnTo>
                  <a:cubicBezTo>
                    <a:pt x="2972" y="10143"/>
                    <a:pt x="4012" y="10288"/>
                    <a:pt x="4920" y="10288"/>
                  </a:cubicBezTo>
                  <a:cubicBezTo>
                    <a:pt x="6327" y="10288"/>
                    <a:pt x="7417" y="9940"/>
                    <a:pt x="7417" y="9940"/>
                  </a:cubicBezTo>
                  <a:cubicBezTo>
                    <a:pt x="7508" y="9515"/>
                    <a:pt x="6870" y="4226"/>
                    <a:pt x="6292"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2"/>
            <p:cNvSpPr/>
            <p:nvPr/>
          </p:nvSpPr>
          <p:spPr>
            <a:xfrm>
              <a:off x="3347789" y="5289614"/>
              <a:ext cx="392290" cy="41883"/>
            </a:xfrm>
            <a:custGeom>
              <a:avLst/>
              <a:gdLst/>
              <a:ahLst/>
              <a:cxnLst/>
              <a:rect l="l" t="t" r="r" b="b"/>
              <a:pathLst>
                <a:path w="6163" h="658" extrusionOk="0">
                  <a:moveTo>
                    <a:pt x="6071" y="1"/>
                  </a:moveTo>
                  <a:cubicBezTo>
                    <a:pt x="5068" y="289"/>
                    <a:pt x="4088" y="411"/>
                    <a:pt x="3104" y="411"/>
                  </a:cubicBezTo>
                  <a:cubicBezTo>
                    <a:pt x="2120" y="411"/>
                    <a:pt x="1132" y="289"/>
                    <a:pt x="114" y="92"/>
                  </a:cubicBezTo>
                  <a:cubicBezTo>
                    <a:pt x="106" y="89"/>
                    <a:pt x="98" y="88"/>
                    <a:pt x="91" y="88"/>
                  </a:cubicBezTo>
                  <a:cubicBezTo>
                    <a:pt x="18" y="88"/>
                    <a:pt x="0" y="216"/>
                    <a:pt x="83" y="244"/>
                  </a:cubicBezTo>
                  <a:cubicBezTo>
                    <a:pt x="1000" y="499"/>
                    <a:pt x="2042" y="658"/>
                    <a:pt x="3079" y="658"/>
                  </a:cubicBezTo>
                  <a:cubicBezTo>
                    <a:pt x="4140" y="658"/>
                    <a:pt x="5195" y="491"/>
                    <a:pt x="6102" y="92"/>
                  </a:cubicBezTo>
                  <a:cubicBezTo>
                    <a:pt x="6163" y="61"/>
                    <a:pt x="6132" y="1"/>
                    <a:pt x="6071"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2"/>
            <p:cNvSpPr/>
            <p:nvPr/>
          </p:nvSpPr>
          <p:spPr>
            <a:xfrm>
              <a:off x="3701310" y="5214187"/>
              <a:ext cx="23297" cy="81793"/>
            </a:xfrm>
            <a:custGeom>
              <a:avLst/>
              <a:gdLst/>
              <a:ahLst/>
              <a:cxnLst/>
              <a:rect l="l" t="t" r="r" b="b"/>
              <a:pathLst>
                <a:path w="366" h="1285" extrusionOk="0">
                  <a:moveTo>
                    <a:pt x="92" y="0"/>
                  </a:moveTo>
                  <a:cubicBezTo>
                    <a:pt x="61" y="0"/>
                    <a:pt x="31" y="0"/>
                    <a:pt x="31" y="30"/>
                  </a:cubicBezTo>
                  <a:cubicBezTo>
                    <a:pt x="1" y="152"/>
                    <a:pt x="31" y="304"/>
                    <a:pt x="61" y="456"/>
                  </a:cubicBezTo>
                  <a:cubicBezTo>
                    <a:pt x="92" y="699"/>
                    <a:pt x="92" y="1003"/>
                    <a:pt x="183" y="1216"/>
                  </a:cubicBezTo>
                  <a:cubicBezTo>
                    <a:pt x="198" y="1262"/>
                    <a:pt x="236" y="1284"/>
                    <a:pt x="270" y="1284"/>
                  </a:cubicBezTo>
                  <a:cubicBezTo>
                    <a:pt x="305" y="1284"/>
                    <a:pt x="335" y="1262"/>
                    <a:pt x="335" y="1216"/>
                  </a:cubicBezTo>
                  <a:cubicBezTo>
                    <a:pt x="365" y="973"/>
                    <a:pt x="274" y="699"/>
                    <a:pt x="213" y="456"/>
                  </a:cubicBezTo>
                  <a:cubicBezTo>
                    <a:pt x="183" y="334"/>
                    <a:pt x="183" y="152"/>
                    <a:pt x="92"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2"/>
            <p:cNvSpPr/>
            <p:nvPr/>
          </p:nvSpPr>
          <p:spPr>
            <a:xfrm>
              <a:off x="3640141" y="5223480"/>
              <a:ext cx="27562" cy="89050"/>
            </a:xfrm>
            <a:custGeom>
              <a:avLst/>
              <a:gdLst/>
              <a:ahLst/>
              <a:cxnLst/>
              <a:rect l="l" t="t" r="r" b="b"/>
              <a:pathLst>
                <a:path w="433" h="1399" extrusionOk="0">
                  <a:moveTo>
                    <a:pt x="134" y="1"/>
                  </a:moveTo>
                  <a:cubicBezTo>
                    <a:pt x="75" y="1"/>
                    <a:pt x="1" y="53"/>
                    <a:pt x="19" y="128"/>
                  </a:cubicBezTo>
                  <a:cubicBezTo>
                    <a:pt x="141" y="523"/>
                    <a:pt x="171" y="948"/>
                    <a:pt x="293" y="1343"/>
                  </a:cubicBezTo>
                  <a:cubicBezTo>
                    <a:pt x="306" y="1382"/>
                    <a:pt x="334" y="1399"/>
                    <a:pt x="361" y="1399"/>
                  </a:cubicBezTo>
                  <a:cubicBezTo>
                    <a:pt x="399" y="1399"/>
                    <a:pt x="432" y="1366"/>
                    <a:pt x="415" y="1313"/>
                  </a:cubicBezTo>
                  <a:cubicBezTo>
                    <a:pt x="354" y="918"/>
                    <a:pt x="293" y="492"/>
                    <a:pt x="202" y="67"/>
                  </a:cubicBezTo>
                  <a:cubicBezTo>
                    <a:pt x="202" y="20"/>
                    <a:pt x="171" y="1"/>
                    <a:pt x="134"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42"/>
            <p:cNvSpPr/>
            <p:nvPr/>
          </p:nvSpPr>
          <p:spPr>
            <a:xfrm>
              <a:off x="3581391" y="5228891"/>
              <a:ext cx="24315" cy="90578"/>
            </a:xfrm>
            <a:custGeom>
              <a:avLst/>
              <a:gdLst/>
              <a:ahLst/>
              <a:cxnLst/>
              <a:rect l="l" t="t" r="r" b="b"/>
              <a:pathLst>
                <a:path w="382" h="1423" extrusionOk="0">
                  <a:moveTo>
                    <a:pt x="75" y="0"/>
                  </a:moveTo>
                  <a:cubicBezTo>
                    <a:pt x="37" y="0"/>
                    <a:pt x="0" y="23"/>
                    <a:pt x="0" y="73"/>
                  </a:cubicBezTo>
                  <a:cubicBezTo>
                    <a:pt x="31" y="499"/>
                    <a:pt x="152" y="955"/>
                    <a:pt x="243" y="1380"/>
                  </a:cubicBezTo>
                  <a:cubicBezTo>
                    <a:pt x="257" y="1407"/>
                    <a:pt x="289" y="1422"/>
                    <a:pt x="317" y="1422"/>
                  </a:cubicBezTo>
                  <a:cubicBezTo>
                    <a:pt x="352" y="1422"/>
                    <a:pt x="382" y="1400"/>
                    <a:pt x="365" y="1350"/>
                  </a:cubicBezTo>
                  <a:cubicBezTo>
                    <a:pt x="334" y="924"/>
                    <a:pt x="274" y="468"/>
                    <a:pt x="152" y="43"/>
                  </a:cubicBezTo>
                  <a:cubicBezTo>
                    <a:pt x="138" y="15"/>
                    <a:pt x="106" y="0"/>
                    <a:pt x="75"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2"/>
            <p:cNvSpPr/>
            <p:nvPr/>
          </p:nvSpPr>
          <p:spPr>
            <a:xfrm>
              <a:off x="3511692" y="5231246"/>
              <a:ext cx="29089" cy="92614"/>
            </a:xfrm>
            <a:custGeom>
              <a:avLst/>
              <a:gdLst/>
              <a:ahLst/>
              <a:cxnLst/>
              <a:rect l="l" t="t" r="r" b="b"/>
              <a:pathLst>
                <a:path w="457" h="1455" extrusionOk="0">
                  <a:moveTo>
                    <a:pt x="131" y="0"/>
                  </a:moveTo>
                  <a:cubicBezTo>
                    <a:pt x="71" y="0"/>
                    <a:pt x="1" y="52"/>
                    <a:pt x="1" y="127"/>
                  </a:cubicBezTo>
                  <a:cubicBezTo>
                    <a:pt x="92" y="553"/>
                    <a:pt x="153" y="1069"/>
                    <a:pt x="396" y="1434"/>
                  </a:cubicBezTo>
                  <a:cubicBezTo>
                    <a:pt x="396" y="1447"/>
                    <a:pt x="406" y="1454"/>
                    <a:pt x="419" y="1454"/>
                  </a:cubicBezTo>
                  <a:cubicBezTo>
                    <a:pt x="436" y="1454"/>
                    <a:pt x="457" y="1439"/>
                    <a:pt x="457" y="1404"/>
                  </a:cubicBezTo>
                  <a:cubicBezTo>
                    <a:pt x="457" y="978"/>
                    <a:pt x="274" y="522"/>
                    <a:pt x="214" y="66"/>
                  </a:cubicBezTo>
                  <a:cubicBezTo>
                    <a:pt x="202" y="20"/>
                    <a:pt x="168" y="0"/>
                    <a:pt x="131"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2"/>
            <p:cNvSpPr/>
            <p:nvPr/>
          </p:nvSpPr>
          <p:spPr>
            <a:xfrm>
              <a:off x="3445940" y="5235956"/>
              <a:ext cx="21324" cy="83703"/>
            </a:xfrm>
            <a:custGeom>
              <a:avLst/>
              <a:gdLst/>
              <a:ahLst/>
              <a:cxnLst/>
              <a:rect l="l" t="t" r="r" b="b"/>
              <a:pathLst>
                <a:path w="335" h="1315" extrusionOk="0">
                  <a:moveTo>
                    <a:pt x="107" y="0"/>
                  </a:moveTo>
                  <a:cubicBezTo>
                    <a:pt x="56" y="0"/>
                    <a:pt x="0" y="40"/>
                    <a:pt x="0" y="114"/>
                  </a:cubicBezTo>
                  <a:cubicBezTo>
                    <a:pt x="61" y="509"/>
                    <a:pt x="92" y="904"/>
                    <a:pt x="213" y="1269"/>
                  </a:cubicBezTo>
                  <a:cubicBezTo>
                    <a:pt x="228" y="1299"/>
                    <a:pt x="259" y="1315"/>
                    <a:pt x="285" y="1315"/>
                  </a:cubicBezTo>
                  <a:cubicBezTo>
                    <a:pt x="312" y="1315"/>
                    <a:pt x="335" y="1299"/>
                    <a:pt x="335" y="1269"/>
                  </a:cubicBezTo>
                  <a:cubicBezTo>
                    <a:pt x="304" y="874"/>
                    <a:pt x="274" y="448"/>
                    <a:pt x="183" y="53"/>
                  </a:cubicBezTo>
                  <a:cubicBezTo>
                    <a:pt x="171" y="17"/>
                    <a:pt x="140" y="0"/>
                    <a:pt x="107"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2"/>
            <p:cNvSpPr/>
            <p:nvPr/>
          </p:nvSpPr>
          <p:spPr>
            <a:xfrm>
              <a:off x="3380697" y="5233028"/>
              <a:ext cx="26607" cy="76192"/>
            </a:xfrm>
            <a:custGeom>
              <a:avLst/>
              <a:gdLst/>
              <a:ahLst/>
              <a:cxnLst/>
              <a:rect l="l" t="t" r="r" b="b"/>
              <a:pathLst>
                <a:path w="418" h="1197" extrusionOk="0">
                  <a:moveTo>
                    <a:pt x="121" y="1"/>
                  </a:moveTo>
                  <a:cubicBezTo>
                    <a:pt x="55" y="1"/>
                    <a:pt x="1" y="65"/>
                    <a:pt x="22" y="130"/>
                  </a:cubicBezTo>
                  <a:cubicBezTo>
                    <a:pt x="174" y="464"/>
                    <a:pt x="144" y="829"/>
                    <a:pt x="296" y="1163"/>
                  </a:cubicBezTo>
                  <a:cubicBezTo>
                    <a:pt x="308" y="1186"/>
                    <a:pt x="324" y="1196"/>
                    <a:pt x="339" y="1196"/>
                  </a:cubicBezTo>
                  <a:cubicBezTo>
                    <a:pt x="364" y="1196"/>
                    <a:pt x="387" y="1170"/>
                    <a:pt x="387" y="1133"/>
                  </a:cubicBezTo>
                  <a:cubicBezTo>
                    <a:pt x="296" y="798"/>
                    <a:pt x="418" y="342"/>
                    <a:pt x="205" y="38"/>
                  </a:cubicBezTo>
                  <a:cubicBezTo>
                    <a:pt x="178" y="12"/>
                    <a:pt x="149" y="1"/>
                    <a:pt x="121"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2"/>
            <p:cNvSpPr/>
            <p:nvPr/>
          </p:nvSpPr>
          <p:spPr>
            <a:xfrm>
              <a:off x="3326021" y="5202539"/>
              <a:ext cx="410177" cy="39337"/>
            </a:xfrm>
            <a:custGeom>
              <a:avLst/>
              <a:gdLst/>
              <a:ahLst/>
              <a:cxnLst/>
              <a:rect l="l" t="t" r="r" b="b"/>
              <a:pathLst>
                <a:path w="6444" h="618" extrusionOk="0">
                  <a:moveTo>
                    <a:pt x="6322" y="1"/>
                  </a:moveTo>
                  <a:cubicBezTo>
                    <a:pt x="4975" y="278"/>
                    <a:pt x="3641" y="375"/>
                    <a:pt x="2295" y="375"/>
                  </a:cubicBezTo>
                  <a:cubicBezTo>
                    <a:pt x="1575" y="375"/>
                    <a:pt x="852" y="347"/>
                    <a:pt x="121" y="305"/>
                  </a:cubicBezTo>
                  <a:cubicBezTo>
                    <a:pt x="113" y="303"/>
                    <a:pt x="106" y="302"/>
                    <a:pt x="99" y="302"/>
                  </a:cubicBezTo>
                  <a:cubicBezTo>
                    <a:pt x="0" y="302"/>
                    <a:pt x="8" y="487"/>
                    <a:pt x="121" y="487"/>
                  </a:cubicBezTo>
                  <a:cubicBezTo>
                    <a:pt x="1011" y="552"/>
                    <a:pt x="1923" y="618"/>
                    <a:pt x="2831" y="618"/>
                  </a:cubicBezTo>
                  <a:cubicBezTo>
                    <a:pt x="4033" y="618"/>
                    <a:pt x="5227" y="503"/>
                    <a:pt x="6353" y="122"/>
                  </a:cubicBezTo>
                  <a:cubicBezTo>
                    <a:pt x="6444" y="92"/>
                    <a:pt x="6413" y="1"/>
                    <a:pt x="6322"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2"/>
            <p:cNvSpPr/>
            <p:nvPr/>
          </p:nvSpPr>
          <p:spPr>
            <a:xfrm>
              <a:off x="3481394" y="5945289"/>
              <a:ext cx="601134" cy="101398"/>
            </a:xfrm>
            <a:custGeom>
              <a:avLst/>
              <a:gdLst/>
              <a:ahLst/>
              <a:cxnLst/>
              <a:rect l="l" t="t" r="r" b="b"/>
              <a:pathLst>
                <a:path w="9444" h="1593" extrusionOk="0">
                  <a:moveTo>
                    <a:pt x="2364" y="0"/>
                  </a:moveTo>
                  <a:cubicBezTo>
                    <a:pt x="1004" y="0"/>
                    <a:pt x="1" y="54"/>
                    <a:pt x="51" y="216"/>
                  </a:cubicBezTo>
                  <a:cubicBezTo>
                    <a:pt x="173" y="733"/>
                    <a:pt x="325" y="1067"/>
                    <a:pt x="325" y="1067"/>
                  </a:cubicBezTo>
                  <a:cubicBezTo>
                    <a:pt x="325" y="1067"/>
                    <a:pt x="1206" y="1250"/>
                    <a:pt x="3091" y="1493"/>
                  </a:cubicBezTo>
                  <a:cubicBezTo>
                    <a:pt x="3645" y="1563"/>
                    <a:pt x="4221" y="1593"/>
                    <a:pt x="4789" y="1593"/>
                  </a:cubicBezTo>
                  <a:cubicBezTo>
                    <a:pt x="6183" y="1593"/>
                    <a:pt x="7520" y="1414"/>
                    <a:pt x="8319" y="1219"/>
                  </a:cubicBezTo>
                  <a:cubicBezTo>
                    <a:pt x="9444" y="946"/>
                    <a:pt x="9231" y="216"/>
                    <a:pt x="9231" y="216"/>
                  </a:cubicBezTo>
                  <a:cubicBezTo>
                    <a:pt x="9231" y="216"/>
                    <a:pt x="5084" y="0"/>
                    <a:pt x="2364"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2"/>
            <p:cNvSpPr/>
            <p:nvPr/>
          </p:nvSpPr>
          <p:spPr>
            <a:xfrm>
              <a:off x="3865786" y="5870053"/>
              <a:ext cx="216737" cy="150984"/>
            </a:xfrm>
            <a:custGeom>
              <a:avLst/>
              <a:gdLst/>
              <a:ahLst/>
              <a:cxnLst/>
              <a:rect l="l" t="t" r="r" b="b"/>
              <a:pathLst>
                <a:path w="3405" h="2372" extrusionOk="0">
                  <a:moveTo>
                    <a:pt x="851" y="0"/>
                  </a:moveTo>
                  <a:cubicBezTo>
                    <a:pt x="365" y="730"/>
                    <a:pt x="91" y="1520"/>
                    <a:pt x="0" y="2371"/>
                  </a:cubicBezTo>
                  <a:cubicBezTo>
                    <a:pt x="1915" y="2280"/>
                    <a:pt x="3405" y="1946"/>
                    <a:pt x="3192" y="1398"/>
                  </a:cubicBezTo>
                  <a:cubicBezTo>
                    <a:pt x="2949" y="821"/>
                    <a:pt x="1854" y="335"/>
                    <a:pt x="851"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2"/>
            <p:cNvSpPr/>
            <p:nvPr/>
          </p:nvSpPr>
          <p:spPr>
            <a:xfrm>
              <a:off x="3457525" y="5823587"/>
              <a:ext cx="462499" cy="199041"/>
            </a:xfrm>
            <a:custGeom>
              <a:avLst/>
              <a:gdLst/>
              <a:ahLst/>
              <a:cxnLst/>
              <a:rect l="l" t="t" r="r" b="b"/>
              <a:pathLst>
                <a:path w="7266" h="3127" extrusionOk="0">
                  <a:moveTo>
                    <a:pt x="92" y="1"/>
                  </a:moveTo>
                  <a:lnTo>
                    <a:pt x="92" y="1"/>
                  </a:lnTo>
                  <a:cubicBezTo>
                    <a:pt x="1" y="1095"/>
                    <a:pt x="578" y="2615"/>
                    <a:pt x="578" y="2615"/>
                  </a:cubicBezTo>
                  <a:cubicBezTo>
                    <a:pt x="1792" y="2961"/>
                    <a:pt x="3610" y="3126"/>
                    <a:pt x="5294" y="3126"/>
                  </a:cubicBezTo>
                  <a:cubicBezTo>
                    <a:pt x="5677" y="3126"/>
                    <a:pt x="6054" y="3118"/>
                    <a:pt x="6414" y="3101"/>
                  </a:cubicBezTo>
                  <a:cubicBezTo>
                    <a:pt x="6505" y="2250"/>
                    <a:pt x="6779" y="1460"/>
                    <a:pt x="7265" y="730"/>
                  </a:cubicBezTo>
                  <a:cubicBezTo>
                    <a:pt x="6323" y="426"/>
                    <a:pt x="5472" y="244"/>
                    <a:pt x="5472" y="244"/>
                  </a:cubicBezTo>
                  <a:cubicBezTo>
                    <a:pt x="4699" y="462"/>
                    <a:pt x="3941" y="542"/>
                    <a:pt x="3251" y="542"/>
                  </a:cubicBezTo>
                  <a:cubicBezTo>
                    <a:pt x="1444" y="542"/>
                    <a:pt x="92" y="1"/>
                    <a:pt x="92" y="1"/>
                  </a:cubicBezTo>
                  <a:close/>
                </a:path>
              </a:pathLst>
            </a:custGeom>
            <a:solidFill>
              <a:srgbClr val="73D8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2"/>
            <p:cNvSpPr/>
            <p:nvPr/>
          </p:nvSpPr>
          <p:spPr>
            <a:xfrm>
              <a:off x="3794687" y="5744277"/>
              <a:ext cx="138571" cy="127241"/>
            </a:xfrm>
            <a:custGeom>
              <a:avLst/>
              <a:gdLst/>
              <a:ahLst/>
              <a:cxnLst/>
              <a:rect l="l" t="t" r="r" b="b"/>
              <a:pathLst>
                <a:path w="2177" h="1999" extrusionOk="0">
                  <a:moveTo>
                    <a:pt x="769" y="206"/>
                  </a:moveTo>
                  <a:cubicBezTo>
                    <a:pt x="1013" y="206"/>
                    <a:pt x="840" y="1013"/>
                    <a:pt x="813" y="1095"/>
                  </a:cubicBezTo>
                  <a:cubicBezTo>
                    <a:pt x="765" y="1224"/>
                    <a:pt x="717" y="1353"/>
                    <a:pt x="664" y="1482"/>
                  </a:cubicBezTo>
                  <a:lnTo>
                    <a:pt x="664" y="1482"/>
                  </a:lnTo>
                  <a:cubicBezTo>
                    <a:pt x="638" y="1355"/>
                    <a:pt x="615" y="1229"/>
                    <a:pt x="601" y="1095"/>
                  </a:cubicBezTo>
                  <a:cubicBezTo>
                    <a:pt x="570" y="882"/>
                    <a:pt x="449" y="365"/>
                    <a:pt x="661" y="244"/>
                  </a:cubicBezTo>
                  <a:cubicBezTo>
                    <a:pt x="704" y="217"/>
                    <a:pt x="739" y="206"/>
                    <a:pt x="769" y="206"/>
                  </a:cubicBezTo>
                  <a:close/>
                  <a:moveTo>
                    <a:pt x="1461" y="961"/>
                  </a:moveTo>
                  <a:cubicBezTo>
                    <a:pt x="1602" y="961"/>
                    <a:pt x="1682" y="1115"/>
                    <a:pt x="1604" y="1247"/>
                  </a:cubicBezTo>
                  <a:cubicBezTo>
                    <a:pt x="1478" y="1549"/>
                    <a:pt x="1122" y="1684"/>
                    <a:pt x="796" y="1774"/>
                  </a:cubicBezTo>
                  <a:lnTo>
                    <a:pt x="796" y="1774"/>
                  </a:lnTo>
                  <a:cubicBezTo>
                    <a:pt x="885" y="1591"/>
                    <a:pt x="967" y="1391"/>
                    <a:pt x="1087" y="1247"/>
                  </a:cubicBezTo>
                  <a:cubicBezTo>
                    <a:pt x="1178" y="1156"/>
                    <a:pt x="1269" y="1004"/>
                    <a:pt x="1391" y="973"/>
                  </a:cubicBezTo>
                  <a:cubicBezTo>
                    <a:pt x="1416" y="965"/>
                    <a:pt x="1439" y="961"/>
                    <a:pt x="1461" y="961"/>
                  </a:cubicBezTo>
                  <a:close/>
                  <a:moveTo>
                    <a:pt x="700" y="0"/>
                  </a:moveTo>
                  <a:cubicBezTo>
                    <a:pt x="1" y="0"/>
                    <a:pt x="389" y="1464"/>
                    <a:pt x="479" y="1885"/>
                  </a:cubicBezTo>
                  <a:cubicBezTo>
                    <a:pt x="509" y="1961"/>
                    <a:pt x="585" y="1999"/>
                    <a:pt x="650" y="1999"/>
                  </a:cubicBezTo>
                  <a:cubicBezTo>
                    <a:pt x="707" y="1999"/>
                    <a:pt x="756" y="1969"/>
                    <a:pt x="755" y="1909"/>
                  </a:cubicBezTo>
                  <a:lnTo>
                    <a:pt x="755" y="1909"/>
                  </a:lnTo>
                  <a:cubicBezTo>
                    <a:pt x="1261" y="1863"/>
                    <a:pt x="2177" y="1554"/>
                    <a:pt x="1786" y="912"/>
                  </a:cubicBezTo>
                  <a:cubicBezTo>
                    <a:pt x="1719" y="795"/>
                    <a:pt x="1596" y="752"/>
                    <a:pt x="1474" y="752"/>
                  </a:cubicBezTo>
                  <a:cubicBezTo>
                    <a:pt x="1375" y="752"/>
                    <a:pt x="1277" y="780"/>
                    <a:pt x="1208" y="821"/>
                  </a:cubicBezTo>
                  <a:cubicBezTo>
                    <a:pt x="1172" y="848"/>
                    <a:pt x="1137" y="876"/>
                    <a:pt x="1103" y="906"/>
                  </a:cubicBezTo>
                  <a:lnTo>
                    <a:pt x="1103" y="906"/>
                  </a:lnTo>
                  <a:cubicBezTo>
                    <a:pt x="1210" y="459"/>
                    <a:pt x="1188" y="32"/>
                    <a:pt x="722" y="0"/>
                  </a:cubicBezTo>
                  <a:cubicBezTo>
                    <a:pt x="715" y="0"/>
                    <a:pt x="708" y="0"/>
                    <a:pt x="700"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2"/>
            <p:cNvSpPr/>
            <p:nvPr/>
          </p:nvSpPr>
          <p:spPr>
            <a:xfrm>
              <a:off x="2639157" y="3087907"/>
              <a:ext cx="1062233" cy="1801302"/>
            </a:xfrm>
            <a:custGeom>
              <a:avLst/>
              <a:gdLst/>
              <a:ahLst/>
              <a:cxnLst/>
              <a:rect l="l" t="t" r="r" b="b"/>
              <a:pathLst>
                <a:path w="16688" h="28299" extrusionOk="0">
                  <a:moveTo>
                    <a:pt x="9697" y="0"/>
                  </a:moveTo>
                  <a:lnTo>
                    <a:pt x="9697" y="5593"/>
                  </a:lnTo>
                  <a:lnTo>
                    <a:pt x="5137" y="5532"/>
                  </a:lnTo>
                  <a:lnTo>
                    <a:pt x="4347" y="821"/>
                  </a:lnTo>
                  <a:lnTo>
                    <a:pt x="2675" y="699"/>
                  </a:lnTo>
                  <a:lnTo>
                    <a:pt x="2675" y="699"/>
                  </a:lnTo>
                  <a:cubicBezTo>
                    <a:pt x="2675" y="700"/>
                    <a:pt x="4043" y="9514"/>
                    <a:pt x="274" y="11946"/>
                  </a:cubicBezTo>
                  <a:cubicBezTo>
                    <a:pt x="274" y="11946"/>
                    <a:pt x="152" y="14165"/>
                    <a:pt x="0" y="16961"/>
                  </a:cubicBezTo>
                  <a:cubicBezTo>
                    <a:pt x="4256" y="21156"/>
                    <a:pt x="8937" y="25107"/>
                    <a:pt x="13982" y="28299"/>
                  </a:cubicBezTo>
                  <a:cubicBezTo>
                    <a:pt x="14773" y="28177"/>
                    <a:pt x="15563" y="28025"/>
                    <a:pt x="16323" y="27843"/>
                  </a:cubicBezTo>
                  <a:cubicBezTo>
                    <a:pt x="16444" y="27812"/>
                    <a:pt x="16566" y="27782"/>
                    <a:pt x="16688" y="27752"/>
                  </a:cubicBezTo>
                  <a:cubicBezTo>
                    <a:pt x="15016" y="16779"/>
                    <a:pt x="14560" y="15137"/>
                    <a:pt x="14134" y="11581"/>
                  </a:cubicBezTo>
                  <a:cubicBezTo>
                    <a:pt x="14134" y="11581"/>
                    <a:pt x="12037" y="8724"/>
                    <a:pt x="11764" y="5897"/>
                  </a:cubicBezTo>
                  <a:cubicBezTo>
                    <a:pt x="11490" y="3070"/>
                    <a:pt x="11490" y="0"/>
                    <a:pt x="11490"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2"/>
            <p:cNvSpPr/>
            <p:nvPr/>
          </p:nvSpPr>
          <p:spPr>
            <a:xfrm>
              <a:off x="2608222" y="4167501"/>
              <a:ext cx="920988" cy="747217"/>
            </a:xfrm>
            <a:custGeom>
              <a:avLst/>
              <a:gdLst/>
              <a:ahLst/>
              <a:cxnLst/>
              <a:rect l="l" t="t" r="r" b="b"/>
              <a:pathLst>
                <a:path w="14469" h="11739" extrusionOk="0">
                  <a:moveTo>
                    <a:pt x="486" y="0"/>
                  </a:moveTo>
                  <a:cubicBezTo>
                    <a:pt x="274" y="4225"/>
                    <a:pt x="0" y="9757"/>
                    <a:pt x="182" y="10942"/>
                  </a:cubicBezTo>
                  <a:cubicBezTo>
                    <a:pt x="182" y="10942"/>
                    <a:pt x="4227" y="11738"/>
                    <a:pt x="9109" y="11738"/>
                  </a:cubicBezTo>
                  <a:cubicBezTo>
                    <a:pt x="10838" y="11738"/>
                    <a:pt x="12672" y="11638"/>
                    <a:pt x="14468" y="11368"/>
                  </a:cubicBezTo>
                  <a:cubicBezTo>
                    <a:pt x="9423" y="8146"/>
                    <a:pt x="4742" y="4195"/>
                    <a:pt x="486"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2"/>
            <p:cNvSpPr/>
            <p:nvPr/>
          </p:nvSpPr>
          <p:spPr>
            <a:xfrm>
              <a:off x="2952577" y="3571595"/>
              <a:ext cx="338631" cy="317435"/>
            </a:xfrm>
            <a:custGeom>
              <a:avLst/>
              <a:gdLst/>
              <a:ahLst/>
              <a:cxnLst/>
              <a:rect l="l" t="t" r="r" b="b"/>
              <a:pathLst>
                <a:path w="5320" h="4987" extrusionOk="0">
                  <a:moveTo>
                    <a:pt x="1" y="0"/>
                  </a:moveTo>
                  <a:lnTo>
                    <a:pt x="1" y="3009"/>
                  </a:lnTo>
                  <a:cubicBezTo>
                    <a:pt x="1" y="3009"/>
                    <a:pt x="2214" y="4986"/>
                    <a:pt x="3151" y="4986"/>
                  </a:cubicBezTo>
                  <a:cubicBezTo>
                    <a:pt x="3165" y="4986"/>
                    <a:pt x="3179" y="4986"/>
                    <a:pt x="3192" y="4985"/>
                  </a:cubicBezTo>
                  <a:cubicBezTo>
                    <a:pt x="3922" y="4924"/>
                    <a:pt x="5320" y="3101"/>
                    <a:pt x="5320" y="3101"/>
                  </a:cubicBezTo>
                  <a:lnTo>
                    <a:pt x="5320" y="0"/>
                  </a:ln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2"/>
            <p:cNvSpPr/>
            <p:nvPr/>
          </p:nvSpPr>
          <p:spPr>
            <a:xfrm>
              <a:off x="2344270" y="1816785"/>
              <a:ext cx="319281" cy="600752"/>
            </a:xfrm>
            <a:custGeom>
              <a:avLst/>
              <a:gdLst/>
              <a:ahLst/>
              <a:cxnLst/>
              <a:rect l="l" t="t" r="r" b="b"/>
              <a:pathLst>
                <a:path w="5016" h="9438" extrusionOk="0">
                  <a:moveTo>
                    <a:pt x="5016" y="0"/>
                  </a:moveTo>
                  <a:cubicBezTo>
                    <a:pt x="3101" y="700"/>
                    <a:pt x="1551" y="2128"/>
                    <a:pt x="973" y="3557"/>
                  </a:cubicBezTo>
                  <a:cubicBezTo>
                    <a:pt x="1" y="6049"/>
                    <a:pt x="365" y="8937"/>
                    <a:pt x="365" y="8937"/>
                  </a:cubicBezTo>
                  <a:cubicBezTo>
                    <a:pt x="669" y="8998"/>
                    <a:pt x="1612" y="9332"/>
                    <a:pt x="1764" y="9423"/>
                  </a:cubicBezTo>
                  <a:cubicBezTo>
                    <a:pt x="1779" y="9433"/>
                    <a:pt x="1792" y="9437"/>
                    <a:pt x="1802" y="9437"/>
                  </a:cubicBezTo>
                  <a:cubicBezTo>
                    <a:pt x="1952" y="9437"/>
                    <a:pt x="1570" y="8445"/>
                    <a:pt x="1855" y="8359"/>
                  </a:cubicBezTo>
                  <a:cubicBezTo>
                    <a:pt x="2432" y="8207"/>
                    <a:pt x="3040" y="8055"/>
                    <a:pt x="3648" y="7964"/>
                  </a:cubicBezTo>
                  <a:cubicBezTo>
                    <a:pt x="3435" y="5654"/>
                    <a:pt x="3831" y="3374"/>
                    <a:pt x="4621" y="1277"/>
                  </a:cubicBezTo>
                  <a:cubicBezTo>
                    <a:pt x="4742" y="852"/>
                    <a:pt x="4894" y="426"/>
                    <a:pt x="5016"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2"/>
            <p:cNvSpPr/>
            <p:nvPr/>
          </p:nvSpPr>
          <p:spPr>
            <a:xfrm>
              <a:off x="2559438" y="1793552"/>
              <a:ext cx="191594" cy="530225"/>
            </a:xfrm>
            <a:custGeom>
              <a:avLst/>
              <a:gdLst/>
              <a:ahLst/>
              <a:cxnLst/>
              <a:rect l="l" t="t" r="r" b="b"/>
              <a:pathLst>
                <a:path w="3010" h="8330" extrusionOk="0">
                  <a:moveTo>
                    <a:pt x="3010" y="1"/>
                  </a:moveTo>
                  <a:lnTo>
                    <a:pt x="3010" y="1"/>
                  </a:lnTo>
                  <a:cubicBezTo>
                    <a:pt x="2523" y="62"/>
                    <a:pt x="2037" y="183"/>
                    <a:pt x="1581" y="365"/>
                  </a:cubicBezTo>
                  <a:cubicBezTo>
                    <a:pt x="1459" y="791"/>
                    <a:pt x="1307" y="1217"/>
                    <a:pt x="1186" y="1642"/>
                  </a:cubicBezTo>
                  <a:cubicBezTo>
                    <a:pt x="396" y="3739"/>
                    <a:pt x="0" y="6019"/>
                    <a:pt x="213" y="8329"/>
                  </a:cubicBezTo>
                  <a:cubicBezTo>
                    <a:pt x="1064" y="8177"/>
                    <a:pt x="1946" y="8086"/>
                    <a:pt x="2766" y="8025"/>
                  </a:cubicBezTo>
                  <a:cubicBezTo>
                    <a:pt x="2310" y="5350"/>
                    <a:pt x="2432" y="2645"/>
                    <a:pt x="3010" y="1"/>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2"/>
            <p:cNvSpPr/>
            <p:nvPr/>
          </p:nvSpPr>
          <p:spPr>
            <a:xfrm>
              <a:off x="2702999" y="1669750"/>
              <a:ext cx="760393" cy="679172"/>
            </a:xfrm>
            <a:custGeom>
              <a:avLst/>
              <a:gdLst/>
              <a:ahLst/>
              <a:cxnLst/>
              <a:rect l="l" t="t" r="r" b="b"/>
              <a:pathLst>
                <a:path w="11946" h="10670" extrusionOk="0">
                  <a:moveTo>
                    <a:pt x="6140" y="0"/>
                  </a:moveTo>
                  <a:cubicBezTo>
                    <a:pt x="5289" y="0"/>
                    <a:pt x="4833" y="2189"/>
                    <a:pt x="4833" y="2189"/>
                  </a:cubicBezTo>
                  <a:cubicBezTo>
                    <a:pt x="4833" y="2189"/>
                    <a:pt x="4570" y="611"/>
                    <a:pt x="3800" y="611"/>
                  </a:cubicBezTo>
                  <a:cubicBezTo>
                    <a:pt x="3742" y="611"/>
                    <a:pt x="3681" y="620"/>
                    <a:pt x="3618" y="639"/>
                  </a:cubicBezTo>
                  <a:cubicBezTo>
                    <a:pt x="2675" y="943"/>
                    <a:pt x="3922" y="2219"/>
                    <a:pt x="3922" y="2219"/>
                  </a:cubicBezTo>
                  <a:cubicBezTo>
                    <a:pt x="3232" y="1963"/>
                    <a:pt x="2530" y="1847"/>
                    <a:pt x="1831" y="1847"/>
                  </a:cubicBezTo>
                  <a:cubicBezTo>
                    <a:pt x="1452" y="1847"/>
                    <a:pt x="1074" y="1882"/>
                    <a:pt x="700" y="1946"/>
                  </a:cubicBezTo>
                  <a:cubicBezTo>
                    <a:pt x="122" y="4590"/>
                    <a:pt x="0" y="7295"/>
                    <a:pt x="456" y="9970"/>
                  </a:cubicBezTo>
                  <a:cubicBezTo>
                    <a:pt x="1193" y="9928"/>
                    <a:pt x="1905" y="9912"/>
                    <a:pt x="2565" y="9912"/>
                  </a:cubicBezTo>
                  <a:cubicBezTo>
                    <a:pt x="4765" y="9912"/>
                    <a:pt x="6384" y="10092"/>
                    <a:pt x="6384" y="10092"/>
                  </a:cubicBezTo>
                  <a:cubicBezTo>
                    <a:pt x="6384" y="10092"/>
                    <a:pt x="6309" y="7499"/>
                    <a:pt x="6562" y="7499"/>
                  </a:cubicBezTo>
                  <a:cubicBezTo>
                    <a:pt x="6590" y="7499"/>
                    <a:pt x="6621" y="7530"/>
                    <a:pt x="6657" y="7599"/>
                  </a:cubicBezTo>
                  <a:cubicBezTo>
                    <a:pt x="7022" y="8298"/>
                    <a:pt x="7174" y="10183"/>
                    <a:pt x="7174" y="10183"/>
                  </a:cubicBezTo>
                  <a:lnTo>
                    <a:pt x="9666" y="10244"/>
                  </a:lnTo>
                  <a:cubicBezTo>
                    <a:pt x="9818" y="9666"/>
                    <a:pt x="9666" y="6809"/>
                    <a:pt x="9666" y="6809"/>
                  </a:cubicBezTo>
                  <a:lnTo>
                    <a:pt x="9666" y="6809"/>
                  </a:lnTo>
                  <a:cubicBezTo>
                    <a:pt x="10244" y="7751"/>
                    <a:pt x="10730" y="10426"/>
                    <a:pt x="10730" y="10426"/>
                  </a:cubicBezTo>
                  <a:cubicBezTo>
                    <a:pt x="11065" y="10487"/>
                    <a:pt x="11490" y="10578"/>
                    <a:pt x="11946" y="10669"/>
                  </a:cubicBezTo>
                  <a:cubicBezTo>
                    <a:pt x="11429" y="7660"/>
                    <a:pt x="10001" y="4651"/>
                    <a:pt x="8450" y="1885"/>
                  </a:cubicBezTo>
                  <a:cubicBezTo>
                    <a:pt x="6840" y="1885"/>
                    <a:pt x="5532" y="2189"/>
                    <a:pt x="5532" y="2189"/>
                  </a:cubicBezTo>
                  <a:cubicBezTo>
                    <a:pt x="5532" y="2189"/>
                    <a:pt x="6991" y="0"/>
                    <a:pt x="6140" y="0"/>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2"/>
            <p:cNvSpPr/>
            <p:nvPr/>
          </p:nvSpPr>
          <p:spPr>
            <a:xfrm>
              <a:off x="3216698" y="1789665"/>
              <a:ext cx="407176" cy="586303"/>
            </a:xfrm>
            <a:custGeom>
              <a:avLst/>
              <a:gdLst/>
              <a:ahLst/>
              <a:cxnLst/>
              <a:rect l="l" t="t" r="r" b="b"/>
              <a:pathLst>
                <a:path w="5746" h="9211" extrusionOk="0">
                  <a:moveTo>
                    <a:pt x="0" y="1"/>
                  </a:moveTo>
                  <a:cubicBezTo>
                    <a:pt x="1551" y="2767"/>
                    <a:pt x="3010" y="5776"/>
                    <a:pt x="3496" y="8785"/>
                  </a:cubicBezTo>
                  <a:cubicBezTo>
                    <a:pt x="4256" y="8937"/>
                    <a:pt x="5077" y="9089"/>
                    <a:pt x="5745" y="9211"/>
                  </a:cubicBezTo>
                  <a:cubicBezTo>
                    <a:pt x="5563" y="6050"/>
                    <a:pt x="4469" y="2889"/>
                    <a:pt x="2615" y="305"/>
                  </a:cubicBezTo>
                  <a:cubicBezTo>
                    <a:pt x="1733" y="92"/>
                    <a:pt x="821" y="1"/>
                    <a:pt x="0" y="1"/>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2"/>
            <p:cNvSpPr/>
            <p:nvPr/>
          </p:nvSpPr>
          <p:spPr>
            <a:xfrm>
              <a:off x="3385994" y="1809013"/>
              <a:ext cx="319277" cy="598079"/>
            </a:xfrm>
            <a:custGeom>
              <a:avLst/>
              <a:gdLst/>
              <a:ahLst/>
              <a:cxnLst/>
              <a:rect l="l" t="t" r="r" b="b"/>
              <a:pathLst>
                <a:path w="4682" h="9396" extrusionOk="0">
                  <a:moveTo>
                    <a:pt x="1" y="1"/>
                  </a:moveTo>
                  <a:cubicBezTo>
                    <a:pt x="1855" y="2585"/>
                    <a:pt x="2949" y="5746"/>
                    <a:pt x="3131" y="8907"/>
                  </a:cubicBezTo>
                  <a:cubicBezTo>
                    <a:pt x="3314" y="8937"/>
                    <a:pt x="3466" y="8937"/>
                    <a:pt x="3618" y="8968"/>
                  </a:cubicBezTo>
                  <a:cubicBezTo>
                    <a:pt x="4043" y="9028"/>
                    <a:pt x="3526" y="9332"/>
                    <a:pt x="3739" y="9393"/>
                  </a:cubicBezTo>
                  <a:cubicBezTo>
                    <a:pt x="3749" y="9395"/>
                    <a:pt x="3760" y="9395"/>
                    <a:pt x="3772" y="9395"/>
                  </a:cubicBezTo>
                  <a:cubicBezTo>
                    <a:pt x="4006" y="9395"/>
                    <a:pt x="4529" y="9120"/>
                    <a:pt x="4529" y="9120"/>
                  </a:cubicBezTo>
                  <a:cubicBezTo>
                    <a:pt x="4529" y="9120"/>
                    <a:pt x="4681" y="6901"/>
                    <a:pt x="3192" y="2676"/>
                  </a:cubicBezTo>
                  <a:cubicBezTo>
                    <a:pt x="2675" y="1156"/>
                    <a:pt x="1399" y="366"/>
                    <a:pt x="1" y="1"/>
                  </a:cubicBezTo>
                  <a:close/>
                </a:path>
              </a:pathLst>
            </a:custGeom>
            <a:solidFill>
              <a:srgbClr val="3D19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2"/>
            <p:cNvSpPr/>
            <p:nvPr/>
          </p:nvSpPr>
          <p:spPr>
            <a:xfrm>
              <a:off x="3678077" y="4412559"/>
              <a:ext cx="418006" cy="145764"/>
            </a:xfrm>
            <a:custGeom>
              <a:avLst/>
              <a:gdLst/>
              <a:ahLst/>
              <a:cxnLst/>
              <a:rect l="l" t="t" r="r" b="b"/>
              <a:pathLst>
                <a:path w="6567" h="2290" extrusionOk="0">
                  <a:moveTo>
                    <a:pt x="3323" y="0"/>
                  </a:moveTo>
                  <a:cubicBezTo>
                    <a:pt x="3221" y="0"/>
                    <a:pt x="3117" y="3"/>
                    <a:pt x="3010" y="10"/>
                  </a:cubicBezTo>
                  <a:cubicBezTo>
                    <a:pt x="609" y="193"/>
                    <a:pt x="1" y="2290"/>
                    <a:pt x="1" y="2290"/>
                  </a:cubicBezTo>
                  <a:lnTo>
                    <a:pt x="670" y="2138"/>
                  </a:lnTo>
                  <a:cubicBezTo>
                    <a:pt x="670" y="2138"/>
                    <a:pt x="1186" y="1135"/>
                    <a:pt x="2858" y="922"/>
                  </a:cubicBezTo>
                  <a:cubicBezTo>
                    <a:pt x="3109" y="890"/>
                    <a:pt x="3338" y="876"/>
                    <a:pt x="3547" y="876"/>
                  </a:cubicBezTo>
                  <a:cubicBezTo>
                    <a:pt x="4902" y="876"/>
                    <a:pt x="5381" y="1469"/>
                    <a:pt x="5381" y="1469"/>
                  </a:cubicBezTo>
                  <a:lnTo>
                    <a:pt x="6566" y="1469"/>
                  </a:lnTo>
                  <a:cubicBezTo>
                    <a:pt x="6566" y="1469"/>
                    <a:pt x="5485" y="0"/>
                    <a:pt x="3323"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2"/>
            <p:cNvSpPr/>
            <p:nvPr/>
          </p:nvSpPr>
          <p:spPr>
            <a:xfrm>
              <a:off x="3465290" y="3513545"/>
              <a:ext cx="524369" cy="1124167"/>
            </a:xfrm>
            <a:custGeom>
              <a:avLst/>
              <a:gdLst/>
              <a:ahLst/>
              <a:cxnLst/>
              <a:rect l="l" t="t" r="r" b="b"/>
              <a:pathLst>
                <a:path w="8238" h="17661" extrusionOk="0">
                  <a:moveTo>
                    <a:pt x="4317" y="0"/>
                  </a:moveTo>
                  <a:cubicBezTo>
                    <a:pt x="2979" y="1155"/>
                    <a:pt x="1733" y="1186"/>
                    <a:pt x="0" y="2402"/>
                  </a:cubicBezTo>
                  <a:cubicBezTo>
                    <a:pt x="882" y="4317"/>
                    <a:pt x="2493" y="7782"/>
                    <a:pt x="2493" y="7782"/>
                  </a:cubicBezTo>
                  <a:lnTo>
                    <a:pt x="4317" y="13952"/>
                  </a:lnTo>
                  <a:cubicBezTo>
                    <a:pt x="4317" y="13952"/>
                    <a:pt x="3222" y="15472"/>
                    <a:pt x="3739" y="15654"/>
                  </a:cubicBezTo>
                  <a:cubicBezTo>
                    <a:pt x="3817" y="15677"/>
                    <a:pt x="3898" y="15687"/>
                    <a:pt x="3978" y="15687"/>
                  </a:cubicBezTo>
                  <a:cubicBezTo>
                    <a:pt x="4426" y="15687"/>
                    <a:pt x="4864" y="15381"/>
                    <a:pt x="4864" y="15381"/>
                  </a:cubicBezTo>
                  <a:cubicBezTo>
                    <a:pt x="4864" y="15381"/>
                    <a:pt x="4864" y="17447"/>
                    <a:pt x="5441" y="17630"/>
                  </a:cubicBezTo>
                  <a:cubicBezTo>
                    <a:pt x="5466" y="17636"/>
                    <a:pt x="5489" y="17639"/>
                    <a:pt x="5512" y="17639"/>
                  </a:cubicBezTo>
                  <a:cubicBezTo>
                    <a:pt x="6011" y="17639"/>
                    <a:pt x="5928" y="16080"/>
                    <a:pt x="5928" y="16080"/>
                  </a:cubicBezTo>
                  <a:lnTo>
                    <a:pt x="5928" y="16080"/>
                  </a:lnTo>
                  <a:cubicBezTo>
                    <a:pt x="5928" y="16080"/>
                    <a:pt x="6107" y="17661"/>
                    <a:pt x="6583" y="17661"/>
                  </a:cubicBezTo>
                  <a:cubicBezTo>
                    <a:pt x="6587" y="17661"/>
                    <a:pt x="6592" y="17660"/>
                    <a:pt x="6596" y="17660"/>
                  </a:cubicBezTo>
                  <a:cubicBezTo>
                    <a:pt x="7083" y="17630"/>
                    <a:pt x="6900" y="15958"/>
                    <a:pt x="6900" y="15958"/>
                  </a:cubicBezTo>
                  <a:lnTo>
                    <a:pt x="6900" y="15958"/>
                  </a:lnTo>
                  <a:cubicBezTo>
                    <a:pt x="6900" y="15958"/>
                    <a:pt x="7330" y="17273"/>
                    <a:pt x="7729" y="17273"/>
                  </a:cubicBezTo>
                  <a:cubicBezTo>
                    <a:pt x="7767" y="17273"/>
                    <a:pt x="7805" y="17261"/>
                    <a:pt x="7842" y="17235"/>
                  </a:cubicBezTo>
                  <a:cubicBezTo>
                    <a:pt x="8238" y="16961"/>
                    <a:pt x="7721" y="15016"/>
                    <a:pt x="7721" y="15016"/>
                  </a:cubicBezTo>
                  <a:cubicBezTo>
                    <a:pt x="7721" y="15016"/>
                    <a:pt x="5228" y="3222"/>
                    <a:pt x="5228" y="3192"/>
                  </a:cubicBezTo>
                  <a:cubicBezTo>
                    <a:pt x="4955" y="1976"/>
                    <a:pt x="4651" y="943"/>
                    <a:pt x="4317"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2"/>
            <p:cNvSpPr/>
            <p:nvPr/>
          </p:nvSpPr>
          <p:spPr>
            <a:xfrm>
              <a:off x="3471083" y="4465136"/>
              <a:ext cx="1040973" cy="1299657"/>
            </a:xfrm>
            <a:custGeom>
              <a:avLst/>
              <a:gdLst/>
              <a:ahLst/>
              <a:cxnLst/>
              <a:rect l="l" t="t" r="r" b="b"/>
              <a:pathLst>
                <a:path w="16354" h="20418" extrusionOk="0">
                  <a:moveTo>
                    <a:pt x="9271" y="1"/>
                  </a:moveTo>
                  <a:cubicBezTo>
                    <a:pt x="8416" y="1"/>
                    <a:pt x="7344" y="114"/>
                    <a:pt x="5989" y="370"/>
                  </a:cubicBezTo>
                  <a:cubicBezTo>
                    <a:pt x="5989" y="370"/>
                    <a:pt x="1" y="1464"/>
                    <a:pt x="639" y="5081"/>
                  </a:cubicBezTo>
                  <a:cubicBezTo>
                    <a:pt x="1277" y="8698"/>
                    <a:pt x="1612" y="17027"/>
                    <a:pt x="3800" y="19914"/>
                  </a:cubicBezTo>
                  <a:cubicBezTo>
                    <a:pt x="4069" y="20273"/>
                    <a:pt x="4835" y="20418"/>
                    <a:pt x="5844" y="20418"/>
                  </a:cubicBezTo>
                  <a:cubicBezTo>
                    <a:pt x="8253" y="20418"/>
                    <a:pt x="12053" y="19596"/>
                    <a:pt x="13831" y="18911"/>
                  </a:cubicBezTo>
                  <a:cubicBezTo>
                    <a:pt x="16353" y="17938"/>
                    <a:pt x="16232" y="15507"/>
                    <a:pt x="15776" y="13045"/>
                  </a:cubicBezTo>
                  <a:cubicBezTo>
                    <a:pt x="15290" y="10583"/>
                    <a:pt x="14013" y="4777"/>
                    <a:pt x="12949" y="2193"/>
                  </a:cubicBezTo>
                  <a:cubicBezTo>
                    <a:pt x="12428" y="970"/>
                    <a:pt x="11772" y="1"/>
                    <a:pt x="9271" y="1"/>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2"/>
            <p:cNvSpPr/>
            <p:nvPr/>
          </p:nvSpPr>
          <p:spPr>
            <a:xfrm>
              <a:off x="3513665" y="4460107"/>
              <a:ext cx="1040973" cy="1299211"/>
            </a:xfrm>
            <a:custGeom>
              <a:avLst/>
              <a:gdLst/>
              <a:ahLst/>
              <a:cxnLst/>
              <a:rect l="l" t="t" r="r" b="b"/>
              <a:pathLst>
                <a:path w="16354" h="20411" extrusionOk="0">
                  <a:moveTo>
                    <a:pt x="9314" y="1"/>
                  </a:moveTo>
                  <a:cubicBezTo>
                    <a:pt x="8453" y="1"/>
                    <a:pt x="7369" y="120"/>
                    <a:pt x="5988" y="388"/>
                  </a:cubicBezTo>
                  <a:cubicBezTo>
                    <a:pt x="5988" y="388"/>
                    <a:pt x="0" y="1452"/>
                    <a:pt x="639" y="5069"/>
                  </a:cubicBezTo>
                  <a:cubicBezTo>
                    <a:pt x="1277" y="8686"/>
                    <a:pt x="1611" y="17014"/>
                    <a:pt x="3800" y="19902"/>
                  </a:cubicBezTo>
                  <a:cubicBezTo>
                    <a:pt x="4072" y="20265"/>
                    <a:pt x="4847" y="20411"/>
                    <a:pt x="5870" y="20411"/>
                  </a:cubicBezTo>
                  <a:cubicBezTo>
                    <a:pt x="8273" y="20411"/>
                    <a:pt x="12039" y="19603"/>
                    <a:pt x="13830" y="18899"/>
                  </a:cubicBezTo>
                  <a:cubicBezTo>
                    <a:pt x="16353" y="17926"/>
                    <a:pt x="16232" y="15495"/>
                    <a:pt x="15745" y="13033"/>
                  </a:cubicBezTo>
                  <a:cubicBezTo>
                    <a:pt x="15259" y="10570"/>
                    <a:pt x="14013" y="4765"/>
                    <a:pt x="12918" y="2181"/>
                  </a:cubicBezTo>
                  <a:cubicBezTo>
                    <a:pt x="12401" y="966"/>
                    <a:pt x="11767" y="1"/>
                    <a:pt x="9314" y="1"/>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2"/>
            <p:cNvSpPr/>
            <p:nvPr/>
          </p:nvSpPr>
          <p:spPr>
            <a:xfrm>
              <a:off x="3668402" y="5074154"/>
              <a:ext cx="812715" cy="235196"/>
            </a:xfrm>
            <a:custGeom>
              <a:avLst/>
              <a:gdLst/>
              <a:ahLst/>
              <a:cxnLst/>
              <a:rect l="l" t="t" r="r" b="b"/>
              <a:pathLst>
                <a:path w="12768" h="3695" extrusionOk="0">
                  <a:moveTo>
                    <a:pt x="9729" y="1"/>
                  </a:moveTo>
                  <a:cubicBezTo>
                    <a:pt x="8689" y="1"/>
                    <a:pt x="7199" y="151"/>
                    <a:pt x="5016" y="498"/>
                  </a:cubicBezTo>
                  <a:cubicBezTo>
                    <a:pt x="5016" y="498"/>
                    <a:pt x="487" y="1531"/>
                    <a:pt x="1" y="3325"/>
                  </a:cubicBezTo>
                  <a:cubicBezTo>
                    <a:pt x="1327" y="3577"/>
                    <a:pt x="2660" y="3694"/>
                    <a:pt x="3987" y="3694"/>
                  </a:cubicBezTo>
                  <a:cubicBezTo>
                    <a:pt x="6979" y="3694"/>
                    <a:pt x="9946" y="3098"/>
                    <a:pt x="12767" y="2109"/>
                  </a:cubicBezTo>
                  <a:cubicBezTo>
                    <a:pt x="12585" y="1592"/>
                    <a:pt x="12372" y="1136"/>
                    <a:pt x="12159" y="802"/>
                  </a:cubicBezTo>
                  <a:cubicBezTo>
                    <a:pt x="11799" y="316"/>
                    <a:pt x="11237" y="1"/>
                    <a:pt x="9729" y="1"/>
                  </a:cubicBezTo>
                  <a:close/>
                </a:path>
              </a:pathLst>
            </a:custGeom>
            <a:solidFill>
              <a:srgbClr val="FF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2"/>
            <p:cNvSpPr/>
            <p:nvPr/>
          </p:nvSpPr>
          <p:spPr>
            <a:xfrm>
              <a:off x="3662610" y="5208331"/>
              <a:ext cx="833975" cy="181601"/>
            </a:xfrm>
            <a:custGeom>
              <a:avLst/>
              <a:gdLst/>
              <a:ahLst/>
              <a:cxnLst/>
              <a:rect l="l" t="t" r="r" b="b"/>
              <a:pathLst>
                <a:path w="13102" h="2853" extrusionOk="0">
                  <a:moveTo>
                    <a:pt x="12858" y="1"/>
                  </a:moveTo>
                  <a:cubicBezTo>
                    <a:pt x="10037" y="990"/>
                    <a:pt x="7070" y="1586"/>
                    <a:pt x="4078" y="1586"/>
                  </a:cubicBezTo>
                  <a:cubicBezTo>
                    <a:pt x="2751" y="1586"/>
                    <a:pt x="1418" y="1469"/>
                    <a:pt x="92" y="1217"/>
                  </a:cubicBezTo>
                  <a:cubicBezTo>
                    <a:pt x="62" y="1308"/>
                    <a:pt x="62" y="1399"/>
                    <a:pt x="62" y="1460"/>
                  </a:cubicBezTo>
                  <a:cubicBezTo>
                    <a:pt x="31" y="1825"/>
                    <a:pt x="1" y="2281"/>
                    <a:pt x="1" y="2767"/>
                  </a:cubicBezTo>
                  <a:cubicBezTo>
                    <a:pt x="731" y="2823"/>
                    <a:pt x="1471" y="2852"/>
                    <a:pt x="2216" y="2852"/>
                  </a:cubicBezTo>
                  <a:cubicBezTo>
                    <a:pt x="5876" y="2852"/>
                    <a:pt x="9667" y="2160"/>
                    <a:pt x="13101" y="670"/>
                  </a:cubicBezTo>
                  <a:cubicBezTo>
                    <a:pt x="13010" y="426"/>
                    <a:pt x="12949" y="214"/>
                    <a:pt x="12858" y="1"/>
                  </a:cubicBezTo>
                  <a:close/>
                </a:path>
              </a:pathLst>
            </a:custGeom>
            <a:solidFill>
              <a:srgbClr val="FCB3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2"/>
            <p:cNvSpPr/>
            <p:nvPr/>
          </p:nvSpPr>
          <p:spPr>
            <a:xfrm>
              <a:off x="3662610" y="5250914"/>
              <a:ext cx="909403" cy="380833"/>
            </a:xfrm>
            <a:custGeom>
              <a:avLst/>
              <a:gdLst/>
              <a:ahLst/>
              <a:cxnLst/>
              <a:rect l="l" t="t" r="r" b="b"/>
              <a:pathLst>
                <a:path w="14287" h="5983" extrusionOk="0">
                  <a:moveTo>
                    <a:pt x="13101" y="1"/>
                  </a:moveTo>
                  <a:cubicBezTo>
                    <a:pt x="9667" y="1491"/>
                    <a:pt x="5876" y="2183"/>
                    <a:pt x="2216" y="2183"/>
                  </a:cubicBezTo>
                  <a:cubicBezTo>
                    <a:pt x="1471" y="2183"/>
                    <a:pt x="731" y="2154"/>
                    <a:pt x="1" y="2098"/>
                  </a:cubicBezTo>
                  <a:cubicBezTo>
                    <a:pt x="1" y="2280"/>
                    <a:pt x="1" y="2493"/>
                    <a:pt x="1" y="2675"/>
                  </a:cubicBezTo>
                  <a:cubicBezTo>
                    <a:pt x="3056" y="5081"/>
                    <a:pt x="6931" y="5983"/>
                    <a:pt x="10810" y="5983"/>
                  </a:cubicBezTo>
                  <a:cubicBezTo>
                    <a:pt x="11832" y="5983"/>
                    <a:pt x="12854" y="5920"/>
                    <a:pt x="13861" y="5806"/>
                  </a:cubicBezTo>
                  <a:cubicBezTo>
                    <a:pt x="14287" y="5198"/>
                    <a:pt x="14226" y="4499"/>
                    <a:pt x="14044" y="3770"/>
                  </a:cubicBezTo>
                  <a:cubicBezTo>
                    <a:pt x="13831" y="2979"/>
                    <a:pt x="13527" y="1368"/>
                    <a:pt x="13101" y="1"/>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2"/>
            <p:cNvSpPr/>
            <p:nvPr/>
          </p:nvSpPr>
          <p:spPr>
            <a:xfrm>
              <a:off x="3662610" y="5423092"/>
              <a:ext cx="880378" cy="355054"/>
            </a:xfrm>
            <a:custGeom>
              <a:avLst/>
              <a:gdLst/>
              <a:ahLst/>
              <a:cxnLst/>
              <a:rect l="l" t="t" r="r" b="b"/>
              <a:pathLst>
                <a:path w="13831" h="5578" extrusionOk="0">
                  <a:moveTo>
                    <a:pt x="1" y="1"/>
                  </a:moveTo>
                  <a:cubicBezTo>
                    <a:pt x="1" y="1977"/>
                    <a:pt x="274" y="4408"/>
                    <a:pt x="1764" y="5411"/>
                  </a:cubicBezTo>
                  <a:cubicBezTo>
                    <a:pt x="1929" y="5527"/>
                    <a:pt x="2327" y="5577"/>
                    <a:pt x="2879" y="5577"/>
                  </a:cubicBezTo>
                  <a:cubicBezTo>
                    <a:pt x="5074" y="5577"/>
                    <a:pt x="9700" y="4790"/>
                    <a:pt x="11764" y="4256"/>
                  </a:cubicBezTo>
                  <a:cubicBezTo>
                    <a:pt x="12858" y="3983"/>
                    <a:pt x="13496" y="3587"/>
                    <a:pt x="13831" y="3101"/>
                  </a:cubicBezTo>
                  <a:lnTo>
                    <a:pt x="13831" y="3101"/>
                  </a:lnTo>
                  <a:cubicBezTo>
                    <a:pt x="12813" y="3217"/>
                    <a:pt x="11778" y="3281"/>
                    <a:pt x="10743" y="3281"/>
                  </a:cubicBezTo>
                  <a:cubicBezTo>
                    <a:pt x="6896" y="3281"/>
                    <a:pt x="3043" y="2396"/>
                    <a:pt x="1"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2"/>
            <p:cNvSpPr/>
            <p:nvPr/>
          </p:nvSpPr>
          <p:spPr>
            <a:xfrm>
              <a:off x="3858020" y="4693645"/>
              <a:ext cx="238060" cy="233732"/>
            </a:xfrm>
            <a:custGeom>
              <a:avLst/>
              <a:gdLst/>
              <a:ahLst/>
              <a:cxnLst/>
              <a:rect l="l" t="t" r="r" b="b"/>
              <a:pathLst>
                <a:path w="3740" h="3672" extrusionOk="0">
                  <a:moveTo>
                    <a:pt x="2201" y="1003"/>
                  </a:moveTo>
                  <a:cubicBezTo>
                    <a:pt x="2293" y="1003"/>
                    <a:pt x="2435" y="1327"/>
                    <a:pt x="2493" y="1734"/>
                  </a:cubicBezTo>
                  <a:cubicBezTo>
                    <a:pt x="2554" y="2160"/>
                    <a:pt x="2493" y="2525"/>
                    <a:pt x="2372" y="2555"/>
                  </a:cubicBezTo>
                  <a:cubicBezTo>
                    <a:pt x="2280" y="2555"/>
                    <a:pt x="2128" y="2221"/>
                    <a:pt x="2068" y="1795"/>
                  </a:cubicBezTo>
                  <a:cubicBezTo>
                    <a:pt x="2037" y="1369"/>
                    <a:pt x="2068" y="1005"/>
                    <a:pt x="2189" y="1005"/>
                  </a:cubicBezTo>
                  <a:cubicBezTo>
                    <a:pt x="2193" y="1003"/>
                    <a:pt x="2197" y="1003"/>
                    <a:pt x="2201" y="1003"/>
                  </a:cubicBezTo>
                  <a:close/>
                  <a:moveTo>
                    <a:pt x="1277" y="1248"/>
                  </a:moveTo>
                  <a:cubicBezTo>
                    <a:pt x="1369" y="1248"/>
                    <a:pt x="1520" y="1582"/>
                    <a:pt x="1581" y="2008"/>
                  </a:cubicBezTo>
                  <a:cubicBezTo>
                    <a:pt x="1642" y="2433"/>
                    <a:pt x="1581" y="2798"/>
                    <a:pt x="1460" y="2798"/>
                  </a:cubicBezTo>
                  <a:cubicBezTo>
                    <a:pt x="1455" y="2799"/>
                    <a:pt x="1449" y="2800"/>
                    <a:pt x="1444" y="2800"/>
                  </a:cubicBezTo>
                  <a:cubicBezTo>
                    <a:pt x="1328" y="2800"/>
                    <a:pt x="1214" y="2476"/>
                    <a:pt x="1156" y="2069"/>
                  </a:cubicBezTo>
                  <a:cubicBezTo>
                    <a:pt x="1095" y="1643"/>
                    <a:pt x="1156" y="1278"/>
                    <a:pt x="1277" y="1248"/>
                  </a:cubicBezTo>
                  <a:close/>
                  <a:moveTo>
                    <a:pt x="1588" y="0"/>
                  </a:moveTo>
                  <a:cubicBezTo>
                    <a:pt x="1512" y="0"/>
                    <a:pt x="1427" y="34"/>
                    <a:pt x="1369" y="93"/>
                  </a:cubicBezTo>
                  <a:lnTo>
                    <a:pt x="61" y="2008"/>
                  </a:lnTo>
                  <a:cubicBezTo>
                    <a:pt x="1" y="2129"/>
                    <a:pt x="31" y="2251"/>
                    <a:pt x="122" y="2342"/>
                  </a:cubicBezTo>
                  <a:lnTo>
                    <a:pt x="2037" y="3619"/>
                  </a:lnTo>
                  <a:cubicBezTo>
                    <a:pt x="2073" y="3655"/>
                    <a:pt x="2119" y="3672"/>
                    <a:pt x="2164" y="3672"/>
                  </a:cubicBezTo>
                  <a:cubicBezTo>
                    <a:pt x="2234" y="3672"/>
                    <a:pt x="2304" y="3632"/>
                    <a:pt x="2341" y="3558"/>
                  </a:cubicBezTo>
                  <a:lnTo>
                    <a:pt x="3648" y="1643"/>
                  </a:lnTo>
                  <a:cubicBezTo>
                    <a:pt x="3739" y="1552"/>
                    <a:pt x="3709" y="1400"/>
                    <a:pt x="3587" y="1309"/>
                  </a:cubicBezTo>
                  <a:lnTo>
                    <a:pt x="1703" y="32"/>
                  </a:lnTo>
                  <a:cubicBezTo>
                    <a:pt x="1671" y="11"/>
                    <a:pt x="1631" y="0"/>
                    <a:pt x="1588"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2"/>
            <p:cNvSpPr/>
            <p:nvPr/>
          </p:nvSpPr>
          <p:spPr>
            <a:xfrm>
              <a:off x="3863813" y="4683970"/>
              <a:ext cx="238060" cy="233732"/>
            </a:xfrm>
            <a:custGeom>
              <a:avLst/>
              <a:gdLst/>
              <a:ahLst/>
              <a:cxnLst/>
              <a:rect l="l" t="t" r="r" b="b"/>
              <a:pathLst>
                <a:path w="3740" h="3672" extrusionOk="0">
                  <a:moveTo>
                    <a:pt x="2205" y="1003"/>
                  </a:moveTo>
                  <a:cubicBezTo>
                    <a:pt x="2321" y="1003"/>
                    <a:pt x="2435" y="1327"/>
                    <a:pt x="2493" y="1734"/>
                  </a:cubicBezTo>
                  <a:cubicBezTo>
                    <a:pt x="2554" y="2190"/>
                    <a:pt x="2493" y="2525"/>
                    <a:pt x="2372" y="2555"/>
                  </a:cubicBezTo>
                  <a:cubicBezTo>
                    <a:pt x="2281" y="2555"/>
                    <a:pt x="2129" y="2221"/>
                    <a:pt x="2068" y="1795"/>
                  </a:cubicBezTo>
                  <a:cubicBezTo>
                    <a:pt x="2037" y="1370"/>
                    <a:pt x="2068" y="1005"/>
                    <a:pt x="2189" y="1005"/>
                  </a:cubicBezTo>
                  <a:cubicBezTo>
                    <a:pt x="2195" y="1003"/>
                    <a:pt x="2200" y="1003"/>
                    <a:pt x="2205" y="1003"/>
                  </a:cubicBezTo>
                  <a:close/>
                  <a:moveTo>
                    <a:pt x="1293" y="1276"/>
                  </a:moveTo>
                  <a:cubicBezTo>
                    <a:pt x="1409" y="1276"/>
                    <a:pt x="1523" y="1600"/>
                    <a:pt x="1581" y="2008"/>
                  </a:cubicBezTo>
                  <a:cubicBezTo>
                    <a:pt x="1642" y="2433"/>
                    <a:pt x="1581" y="2798"/>
                    <a:pt x="1490" y="2828"/>
                  </a:cubicBezTo>
                  <a:cubicBezTo>
                    <a:pt x="1369" y="2828"/>
                    <a:pt x="1217" y="2494"/>
                    <a:pt x="1186" y="2069"/>
                  </a:cubicBezTo>
                  <a:cubicBezTo>
                    <a:pt x="1126" y="1643"/>
                    <a:pt x="1156" y="1278"/>
                    <a:pt x="1278" y="1278"/>
                  </a:cubicBezTo>
                  <a:cubicBezTo>
                    <a:pt x="1283" y="1277"/>
                    <a:pt x="1288" y="1276"/>
                    <a:pt x="1293" y="1276"/>
                  </a:cubicBezTo>
                  <a:close/>
                  <a:moveTo>
                    <a:pt x="1590" y="0"/>
                  </a:moveTo>
                  <a:cubicBezTo>
                    <a:pt x="1516" y="0"/>
                    <a:pt x="1438" y="34"/>
                    <a:pt x="1399" y="93"/>
                  </a:cubicBezTo>
                  <a:lnTo>
                    <a:pt x="62" y="2008"/>
                  </a:lnTo>
                  <a:cubicBezTo>
                    <a:pt x="1" y="2129"/>
                    <a:pt x="31" y="2251"/>
                    <a:pt x="153" y="2342"/>
                  </a:cubicBezTo>
                  <a:lnTo>
                    <a:pt x="2037" y="3619"/>
                  </a:lnTo>
                  <a:cubicBezTo>
                    <a:pt x="2073" y="3655"/>
                    <a:pt x="2119" y="3672"/>
                    <a:pt x="2164" y="3672"/>
                  </a:cubicBezTo>
                  <a:cubicBezTo>
                    <a:pt x="2234" y="3672"/>
                    <a:pt x="2305" y="3632"/>
                    <a:pt x="2341" y="3558"/>
                  </a:cubicBezTo>
                  <a:lnTo>
                    <a:pt x="3648" y="1643"/>
                  </a:lnTo>
                  <a:cubicBezTo>
                    <a:pt x="3740" y="1552"/>
                    <a:pt x="3709" y="1400"/>
                    <a:pt x="3588" y="1309"/>
                  </a:cubicBezTo>
                  <a:lnTo>
                    <a:pt x="1703" y="32"/>
                  </a:lnTo>
                  <a:cubicBezTo>
                    <a:pt x="1671" y="11"/>
                    <a:pt x="1631" y="0"/>
                    <a:pt x="1590" y="0"/>
                  </a:cubicBezTo>
                  <a:close/>
                </a:path>
              </a:pathLst>
            </a:custGeom>
            <a:solidFill>
              <a:srgbClr val="FF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2"/>
            <p:cNvSpPr/>
            <p:nvPr/>
          </p:nvSpPr>
          <p:spPr>
            <a:xfrm>
              <a:off x="2956460" y="3608004"/>
              <a:ext cx="332839" cy="25525"/>
            </a:xfrm>
            <a:custGeom>
              <a:avLst/>
              <a:gdLst/>
              <a:ahLst/>
              <a:cxnLst/>
              <a:rect l="l" t="t" r="r" b="b"/>
              <a:pathLst>
                <a:path w="5229" h="401" extrusionOk="0">
                  <a:moveTo>
                    <a:pt x="1428" y="0"/>
                  </a:moveTo>
                  <a:cubicBezTo>
                    <a:pt x="978" y="0"/>
                    <a:pt x="531" y="12"/>
                    <a:pt x="91" y="36"/>
                  </a:cubicBezTo>
                  <a:cubicBezTo>
                    <a:pt x="0" y="36"/>
                    <a:pt x="0" y="158"/>
                    <a:pt x="61" y="158"/>
                  </a:cubicBezTo>
                  <a:cubicBezTo>
                    <a:pt x="1763" y="158"/>
                    <a:pt x="3435" y="310"/>
                    <a:pt x="5107" y="401"/>
                  </a:cubicBezTo>
                  <a:cubicBezTo>
                    <a:pt x="5198" y="401"/>
                    <a:pt x="5228" y="219"/>
                    <a:pt x="5137" y="219"/>
                  </a:cubicBezTo>
                  <a:cubicBezTo>
                    <a:pt x="3913" y="85"/>
                    <a:pt x="2657" y="0"/>
                    <a:pt x="1428"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2"/>
            <p:cNvSpPr/>
            <p:nvPr/>
          </p:nvSpPr>
          <p:spPr>
            <a:xfrm>
              <a:off x="2817126" y="3440027"/>
              <a:ext cx="149074" cy="7702"/>
            </a:xfrm>
            <a:custGeom>
              <a:avLst/>
              <a:gdLst/>
              <a:ahLst/>
              <a:cxnLst/>
              <a:rect l="l" t="t" r="r" b="b"/>
              <a:pathLst>
                <a:path w="2342" h="121" extrusionOk="0">
                  <a:moveTo>
                    <a:pt x="2341" y="0"/>
                  </a:moveTo>
                  <a:lnTo>
                    <a:pt x="1" y="61"/>
                  </a:lnTo>
                  <a:cubicBezTo>
                    <a:pt x="106" y="105"/>
                    <a:pt x="311" y="121"/>
                    <a:pt x="559" y="121"/>
                  </a:cubicBezTo>
                  <a:cubicBezTo>
                    <a:pt x="1176" y="121"/>
                    <a:pt x="2060" y="22"/>
                    <a:pt x="2341"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2"/>
            <p:cNvSpPr/>
            <p:nvPr/>
          </p:nvSpPr>
          <p:spPr>
            <a:xfrm>
              <a:off x="2811334" y="3432325"/>
              <a:ext cx="158749" cy="24188"/>
            </a:xfrm>
            <a:custGeom>
              <a:avLst/>
              <a:gdLst/>
              <a:ahLst/>
              <a:cxnLst/>
              <a:rect l="l" t="t" r="r" b="b"/>
              <a:pathLst>
                <a:path w="2494" h="380" extrusionOk="0">
                  <a:moveTo>
                    <a:pt x="2164" y="0"/>
                  </a:moveTo>
                  <a:cubicBezTo>
                    <a:pt x="1891" y="0"/>
                    <a:pt x="1562" y="91"/>
                    <a:pt x="1368" y="91"/>
                  </a:cubicBezTo>
                  <a:cubicBezTo>
                    <a:pt x="1068" y="112"/>
                    <a:pt x="767" y="134"/>
                    <a:pt x="466" y="134"/>
                  </a:cubicBezTo>
                  <a:cubicBezTo>
                    <a:pt x="341" y="134"/>
                    <a:pt x="216" y="130"/>
                    <a:pt x="92" y="121"/>
                  </a:cubicBezTo>
                  <a:cubicBezTo>
                    <a:pt x="31" y="121"/>
                    <a:pt x="1" y="213"/>
                    <a:pt x="61" y="243"/>
                  </a:cubicBezTo>
                  <a:cubicBezTo>
                    <a:pt x="213" y="349"/>
                    <a:pt x="426" y="380"/>
                    <a:pt x="643" y="380"/>
                  </a:cubicBezTo>
                  <a:cubicBezTo>
                    <a:pt x="859" y="380"/>
                    <a:pt x="1080" y="349"/>
                    <a:pt x="1247" y="334"/>
                  </a:cubicBezTo>
                  <a:cubicBezTo>
                    <a:pt x="1551" y="304"/>
                    <a:pt x="2189" y="365"/>
                    <a:pt x="2463" y="182"/>
                  </a:cubicBezTo>
                  <a:cubicBezTo>
                    <a:pt x="2493" y="152"/>
                    <a:pt x="2493" y="91"/>
                    <a:pt x="2463" y="61"/>
                  </a:cubicBezTo>
                  <a:cubicBezTo>
                    <a:pt x="2382" y="16"/>
                    <a:pt x="2278" y="0"/>
                    <a:pt x="2164"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2"/>
            <p:cNvSpPr/>
            <p:nvPr/>
          </p:nvSpPr>
          <p:spPr>
            <a:xfrm>
              <a:off x="3244738" y="3440027"/>
              <a:ext cx="149011" cy="7702"/>
            </a:xfrm>
            <a:custGeom>
              <a:avLst/>
              <a:gdLst/>
              <a:ahLst/>
              <a:cxnLst/>
              <a:rect l="l" t="t" r="r" b="b"/>
              <a:pathLst>
                <a:path w="2341" h="121" extrusionOk="0">
                  <a:moveTo>
                    <a:pt x="2341" y="0"/>
                  </a:moveTo>
                  <a:lnTo>
                    <a:pt x="0" y="61"/>
                  </a:lnTo>
                  <a:cubicBezTo>
                    <a:pt x="105" y="105"/>
                    <a:pt x="310" y="121"/>
                    <a:pt x="559" y="121"/>
                  </a:cubicBezTo>
                  <a:cubicBezTo>
                    <a:pt x="1175" y="121"/>
                    <a:pt x="2059" y="22"/>
                    <a:pt x="2341"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2"/>
            <p:cNvSpPr/>
            <p:nvPr/>
          </p:nvSpPr>
          <p:spPr>
            <a:xfrm>
              <a:off x="3240855" y="3432325"/>
              <a:ext cx="158686" cy="24188"/>
            </a:xfrm>
            <a:custGeom>
              <a:avLst/>
              <a:gdLst/>
              <a:ahLst/>
              <a:cxnLst/>
              <a:rect l="l" t="t" r="r" b="b"/>
              <a:pathLst>
                <a:path w="2493" h="380" extrusionOk="0">
                  <a:moveTo>
                    <a:pt x="2139" y="0"/>
                  </a:moveTo>
                  <a:cubicBezTo>
                    <a:pt x="1873" y="0"/>
                    <a:pt x="1552" y="91"/>
                    <a:pt x="1338" y="91"/>
                  </a:cubicBezTo>
                  <a:cubicBezTo>
                    <a:pt x="1037" y="112"/>
                    <a:pt x="736" y="134"/>
                    <a:pt x="435" y="134"/>
                  </a:cubicBezTo>
                  <a:cubicBezTo>
                    <a:pt x="311" y="134"/>
                    <a:pt x="186" y="130"/>
                    <a:pt x="61" y="121"/>
                  </a:cubicBezTo>
                  <a:cubicBezTo>
                    <a:pt x="0" y="121"/>
                    <a:pt x="0" y="213"/>
                    <a:pt x="31" y="243"/>
                  </a:cubicBezTo>
                  <a:cubicBezTo>
                    <a:pt x="183" y="349"/>
                    <a:pt x="396" y="380"/>
                    <a:pt x="612" y="380"/>
                  </a:cubicBezTo>
                  <a:cubicBezTo>
                    <a:pt x="829" y="380"/>
                    <a:pt x="1049" y="349"/>
                    <a:pt x="1216" y="334"/>
                  </a:cubicBezTo>
                  <a:cubicBezTo>
                    <a:pt x="1551" y="304"/>
                    <a:pt x="2189" y="365"/>
                    <a:pt x="2432" y="182"/>
                  </a:cubicBezTo>
                  <a:cubicBezTo>
                    <a:pt x="2493" y="152"/>
                    <a:pt x="2493" y="91"/>
                    <a:pt x="2432" y="61"/>
                  </a:cubicBezTo>
                  <a:cubicBezTo>
                    <a:pt x="2352" y="16"/>
                    <a:pt x="2250" y="0"/>
                    <a:pt x="2139" y="0"/>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2"/>
            <p:cNvSpPr/>
            <p:nvPr/>
          </p:nvSpPr>
          <p:spPr>
            <a:xfrm>
              <a:off x="2851944" y="3476754"/>
              <a:ext cx="81348" cy="77465"/>
            </a:xfrm>
            <a:custGeom>
              <a:avLst/>
              <a:gdLst/>
              <a:ahLst/>
              <a:cxnLst/>
              <a:rect l="l" t="t" r="r" b="b"/>
              <a:pathLst>
                <a:path w="1278" h="1217" extrusionOk="0">
                  <a:moveTo>
                    <a:pt x="639" y="1"/>
                  </a:moveTo>
                  <a:cubicBezTo>
                    <a:pt x="274" y="1"/>
                    <a:pt x="1" y="274"/>
                    <a:pt x="1" y="609"/>
                  </a:cubicBezTo>
                  <a:cubicBezTo>
                    <a:pt x="1" y="943"/>
                    <a:pt x="274" y="1217"/>
                    <a:pt x="639" y="1217"/>
                  </a:cubicBezTo>
                  <a:cubicBezTo>
                    <a:pt x="974" y="1217"/>
                    <a:pt x="1278" y="943"/>
                    <a:pt x="1278" y="609"/>
                  </a:cubicBezTo>
                  <a:cubicBezTo>
                    <a:pt x="1278" y="274"/>
                    <a:pt x="974" y="1"/>
                    <a:pt x="639"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2"/>
            <p:cNvSpPr/>
            <p:nvPr/>
          </p:nvSpPr>
          <p:spPr>
            <a:xfrm>
              <a:off x="3279555" y="3476754"/>
              <a:ext cx="81284" cy="77465"/>
            </a:xfrm>
            <a:custGeom>
              <a:avLst/>
              <a:gdLst/>
              <a:ahLst/>
              <a:cxnLst/>
              <a:rect l="l" t="t" r="r" b="b"/>
              <a:pathLst>
                <a:path w="1277" h="1217" extrusionOk="0">
                  <a:moveTo>
                    <a:pt x="639" y="1"/>
                  </a:moveTo>
                  <a:cubicBezTo>
                    <a:pt x="274" y="1"/>
                    <a:pt x="0" y="274"/>
                    <a:pt x="0" y="609"/>
                  </a:cubicBezTo>
                  <a:cubicBezTo>
                    <a:pt x="0" y="943"/>
                    <a:pt x="274" y="1217"/>
                    <a:pt x="639" y="1217"/>
                  </a:cubicBezTo>
                  <a:cubicBezTo>
                    <a:pt x="973" y="1217"/>
                    <a:pt x="1277" y="943"/>
                    <a:pt x="1277" y="609"/>
                  </a:cubicBezTo>
                  <a:cubicBezTo>
                    <a:pt x="1277" y="274"/>
                    <a:pt x="973" y="1"/>
                    <a:pt x="639" y="1"/>
                  </a:cubicBezTo>
                  <a:close/>
                </a:path>
              </a:pathLst>
            </a:custGeom>
            <a:solidFill>
              <a:srgbClr val="F167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2" name="Google Shape;782;p42"/>
          <p:cNvSpPr txBox="1"/>
          <p:nvPr/>
        </p:nvSpPr>
        <p:spPr>
          <a:xfrm>
            <a:off x="3507525" y="1677700"/>
            <a:ext cx="5077800" cy="2678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t>En la mayoría de los casos el docente busca que el alumno realice la actividad alpiedelaletra después de la demostración y que lo logre independientemente. Los ejercicios imitativos pueden ser aquellos como seguir el ritmo de un bolígrafo chocando contra un escritorio como si el profesor desempeñará un papel de un director de orquesta y los alumnos siguieran lo que él hace.</a:t>
            </a:r>
            <a:endParaRPr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86"/>
        <p:cNvGrpSpPr/>
        <p:nvPr/>
      </p:nvGrpSpPr>
      <p:grpSpPr>
        <a:xfrm>
          <a:off x="0" y="0"/>
          <a:ext cx="0" cy="0"/>
          <a:chOff x="0" y="0"/>
          <a:chExt cx="0" cy="0"/>
        </a:xfrm>
      </p:grpSpPr>
      <p:sp>
        <p:nvSpPr>
          <p:cNvPr id="787" name="Google Shape;787;p43"/>
          <p:cNvSpPr/>
          <p:nvPr/>
        </p:nvSpPr>
        <p:spPr>
          <a:xfrm>
            <a:off x="374650" y="774650"/>
            <a:ext cx="4972800" cy="3441900"/>
          </a:xfrm>
          <a:prstGeom prst="roundRect">
            <a:avLst>
              <a:gd name="adj" fmla="val 16667"/>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3"/>
          <p:cNvSpPr/>
          <p:nvPr/>
        </p:nvSpPr>
        <p:spPr>
          <a:xfrm>
            <a:off x="622300" y="1054100"/>
            <a:ext cx="4483200" cy="2921100"/>
          </a:xfrm>
          <a:prstGeom prst="roundRect">
            <a:avLst>
              <a:gd name="adj" fmla="val 16667"/>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Esto aunque parece un buen ejercicio para la imitación, pero puede plantear problemas, pues la reacción de los alumnos dependerá del contexto de cada uno, no todos van a ejecutar la acción de la misma manera, tanto por las características psicológicas como físicas.</a:t>
            </a:r>
            <a:endParaRPr sz="1800"/>
          </a:p>
        </p:txBody>
      </p:sp>
      <p:grpSp>
        <p:nvGrpSpPr>
          <p:cNvPr id="789" name="Google Shape;789;p43"/>
          <p:cNvGrpSpPr/>
          <p:nvPr/>
        </p:nvGrpSpPr>
        <p:grpSpPr>
          <a:xfrm>
            <a:off x="5347498" y="1518360"/>
            <a:ext cx="3644098" cy="3237645"/>
            <a:chOff x="1028498" y="1683460"/>
            <a:chExt cx="3644098" cy="3237645"/>
          </a:xfrm>
        </p:grpSpPr>
        <p:grpSp>
          <p:nvGrpSpPr>
            <p:cNvPr id="790" name="Google Shape;790;p43"/>
            <p:cNvGrpSpPr/>
            <p:nvPr/>
          </p:nvGrpSpPr>
          <p:grpSpPr>
            <a:xfrm>
              <a:off x="1028498" y="1683460"/>
              <a:ext cx="3644098" cy="3237645"/>
              <a:chOff x="20634400" y="3255200"/>
              <a:chExt cx="1876950" cy="1667600"/>
            </a:xfrm>
          </p:grpSpPr>
          <p:sp>
            <p:nvSpPr>
              <p:cNvPr id="791" name="Google Shape;791;p43"/>
              <p:cNvSpPr/>
              <p:nvPr/>
            </p:nvSpPr>
            <p:spPr>
              <a:xfrm>
                <a:off x="20849450" y="4216150"/>
                <a:ext cx="126150" cy="602625"/>
              </a:xfrm>
              <a:custGeom>
                <a:avLst/>
                <a:gdLst/>
                <a:ahLst/>
                <a:cxnLst/>
                <a:rect l="l" t="t" r="r" b="b"/>
                <a:pathLst>
                  <a:path w="5046" h="24105" extrusionOk="0">
                    <a:moveTo>
                      <a:pt x="5046" y="1"/>
                    </a:moveTo>
                    <a:lnTo>
                      <a:pt x="2310" y="518"/>
                    </a:lnTo>
                    <a:lnTo>
                      <a:pt x="0" y="21369"/>
                    </a:lnTo>
                    <a:lnTo>
                      <a:pt x="2432" y="24104"/>
                    </a:lnTo>
                    <a:lnTo>
                      <a:pt x="5046" y="1"/>
                    </a:lnTo>
                    <a:close/>
                  </a:path>
                </a:pathLst>
              </a:custGeom>
              <a:solidFill>
                <a:srgbClr val="A55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3"/>
              <p:cNvSpPr/>
              <p:nvPr/>
            </p:nvSpPr>
            <p:spPr>
              <a:xfrm>
                <a:off x="21173925" y="4147775"/>
                <a:ext cx="189225" cy="610975"/>
              </a:xfrm>
              <a:custGeom>
                <a:avLst/>
                <a:gdLst/>
                <a:ahLst/>
                <a:cxnLst/>
                <a:rect l="l" t="t" r="r" b="b"/>
                <a:pathLst>
                  <a:path w="7569" h="24439" extrusionOk="0">
                    <a:moveTo>
                      <a:pt x="2280" y="0"/>
                    </a:moveTo>
                    <a:lnTo>
                      <a:pt x="0" y="426"/>
                    </a:lnTo>
                    <a:lnTo>
                      <a:pt x="3283" y="22402"/>
                    </a:lnTo>
                    <a:lnTo>
                      <a:pt x="7569" y="24438"/>
                    </a:lnTo>
                    <a:lnTo>
                      <a:pt x="2280" y="0"/>
                    </a:lnTo>
                    <a:close/>
                  </a:path>
                </a:pathLst>
              </a:custGeom>
              <a:solidFill>
                <a:srgbClr val="A55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3"/>
              <p:cNvSpPr/>
              <p:nvPr/>
            </p:nvSpPr>
            <p:spPr>
              <a:xfrm>
                <a:off x="21208100" y="4149275"/>
                <a:ext cx="225725" cy="612500"/>
              </a:xfrm>
              <a:custGeom>
                <a:avLst/>
                <a:gdLst/>
                <a:ahLst/>
                <a:cxnLst/>
                <a:rect l="l" t="t" r="r" b="b"/>
                <a:pathLst>
                  <a:path w="9029" h="24500" extrusionOk="0">
                    <a:moveTo>
                      <a:pt x="2858" y="1"/>
                    </a:moveTo>
                    <a:lnTo>
                      <a:pt x="1" y="396"/>
                    </a:lnTo>
                    <a:lnTo>
                      <a:pt x="6202" y="24378"/>
                    </a:lnTo>
                    <a:lnTo>
                      <a:pt x="9028" y="24500"/>
                    </a:lnTo>
                    <a:lnTo>
                      <a:pt x="2858" y="1"/>
                    </a:lnTo>
                    <a:close/>
                  </a:path>
                </a:pathLst>
              </a:custGeom>
              <a:solidFill>
                <a:srgbClr val="C767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3"/>
              <p:cNvSpPr/>
              <p:nvPr/>
            </p:nvSpPr>
            <p:spPr>
              <a:xfrm>
                <a:off x="20910225" y="4215400"/>
                <a:ext cx="133775" cy="603375"/>
              </a:xfrm>
              <a:custGeom>
                <a:avLst/>
                <a:gdLst/>
                <a:ahLst/>
                <a:cxnLst/>
                <a:rect l="l" t="t" r="r" b="b"/>
                <a:pathLst>
                  <a:path w="5351" h="24135" extrusionOk="0">
                    <a:moveTo>
                      <a:pt x="5350" y="0"/>
                    </a:moveTo>
                    <a:lnTo>
                      <a:pt x="2280" y="365"/>
                    </a:lnTo>
                    <a:lnTo>
                      <a:pt x="1" y="24134"/>
                    </a:lnTo>
                    <a:lnTo>
                      <a:pt x="1" y="24134"/>
                    </a:lnTo>
                    <a:lnTo>
                      <a:pt x="3800" y="24074"/>
                    </a:lnTo>
                    <a:lnTo>
                      <a:pt x="5350" y="0"/>
                    </a:lnTo>
                    <a:close/>
                  </a:path>
                </a:pathLst>
              </a:custGeom>
              <a:solidFill>
                <a:srgbClr val="C767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3"/>
              <p:cNvSpPr/>
              <p:nvPr/>
            </p:nvSpPr>
            <p:spPr>
              <a:xfrm>
                <a:off x="20691375" y="4011750"/>
                <a:ext cx="817675" cy="232550"/>
              </a:xfrm>
              <a:custGeom>
                <a:avLst/>
                <a:gdLst/>
                <a:ahLst/>
                <a:cxnLst/>
                <a:rect l="l" t="t" r="r" b="b"/>
                <a:pathLst>
                  <a:path w="32707" h="9302" extrusionOk="0">
                    <a:moveTo>
                      <a:pt x="24257" y="0"/>
                    </a:moveTo>
                    <a:lnTo>
                      <a:pt x="1" y="6323"/>
                    </a:lnTo>
                    <a:lnTo>
                      <a:pt x="7660" y="9301"/>
                    </a:lnTo>
                    <a:lnTo>
                      <a:pt x="32707" y="3435"/>
                    </a:lnTo>
                    <a:lnTo>
                      <a:pt x="24257" y="0"/>
                    </a:lnTo>
                    <a:close/>
                  </a:path>
                </a:pathLst>
              </a:custGeom>
              <a:solidFill>
                <a:srgbClr val="D871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3"/>
              <p:cNvSpPr/>
              <p:nvPr/>
            </p:nvSpPr>
            <p:spPr>
              <a:xfrm>
                <a:off x="20882875" y="4097625"/>
                <a:ext cx="626175" cy="208225"/>
              </a:xfrm>
              <a:custGeom>
                <a:avLst/>
                <a:gdLst/>
                <a:ahLst/>
                <a:cxnLst/>
                <a:rect l="l" t="t" r="r" b="b"/>
                <a:pathLst>
                  <a:path w="25047" h="8329" extrusionOk="0">
                    <a:moveTo>
                      <a:pt x="25047" y="0"/>
                    </a:moveTo>
                    <a:lnTo>
                      <a:pt x="0" y="5866"/>
                    </a:lnTo>
                    <a:lnTo>
                      <a:pt x="0" y="8328"/>
                    </a:lnTo>
                    <a:lnTo>
                      <a:pt x="24743" y="2310"/>
                    </a:lnTo>
                    <a:lnTo>
                      <a:pt x="25047" y="0"/>
                    </a:lnTo>
                    <a:close/>
                  </a:path>
                </a:pathLst>
              </a:custGeom>
              <a:solidFill>
                <a:srgbClr val="C767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3"/>
              <p:cNvSpPr/>
              <p:nvPr/>
            </p:nvSpPr>
            <p:spPr>
              <a:xfrm>
                <a:off x="20691375" y="4169800"/>
                <a:ext cx="191525" cy="136050"/>
              </a:xfrm>
              <a:custGeom>
                <a:avLst/>
                <a:gdLst/>
                <a:ahLst/>
                <a:cxnLst/>
                <a:rect l="l" t="t" r="r" b="b"/>
                <a:pathLst>
                  <a:path w="7661" h="5442" extrusionOk="0">
                    <a:moveTo>
                      <a:pt x="1" y="1"/>
                    </a:moveTo>
                    <a:lnTo>
                      <a:pt x="1" y="2767"/>
                    </a:lnTo>
                    <a:lnTo>
                      <a:pt x="7660" y="5441"/>
                    </a:lnTo>
                    <a:lnTo>
                      <a:pt x="7660" y="2979"/>
                    </a:lnTo>
                    <a:lnTo>
                      <a:pt x="1" y="1"/>
                    </a:lnTo>
                    <a:close/>
                  </a:path>
                </a:pathLst>
              </a:custGeom>
              <a:solidFill>
                <a:srgbClr val="A55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3"/>
              <p:cNvSpPr/>
              <p:nvPr/>
            </p:nvSpPr>
            <p:spPr>
              <a:xfrm>
                <a:off x="20797775" y="3943700"/>
                <a:ext cx="480275" cy="266400"/>
              </a:xfrm>
              <a:custGeom>
                <a:avLst/>
                <a:gdLst/>
                <a:ahLst/>
                <a:cxnLst/>
                <a:rect l="l" t="t" r="r" b="b"/>
                <a:pathLst>
                  <a:path w="19211" h="10656" extrusionOk="0">
                    <a:moveTo>
                      <a:pt x="3006" y="0"/>
                    </a:moveTo>
                    <a:cubicBezTo>
                      <a:pt x="2641" y="0"/>
                      <a:pt x="2276" y="16"/>
                      <a:pt x="1915" y="48"/>
                    </a:cubicBezTo>
                    <a:cubicBezTo>
                      <a:pt x="1277" y="78"/>
                      <a:pt x="638" y="169"/>
                      <a:pt x="0" y="321"/>
                    </a:cubicBezTo>
                    <a:lnTo>
                      <a:pt x="2249" y="10656"/>
                    </a:lnTo>
                    <a:lnTo>
                      <a:pt x="19210" y="7099"/>
                    </a:lnTo>
                    <a:cubicBezTo>
                      <a:pt x="18481" y="6096"/>
                      <a:pt x="17113" y="5732"/>
                      <a:pt x="15897" y="5397"/>
                    </a:cubicBezTo>
                    <a:cubicBezTo>
                      <a:pt x="14438" y="4972"/>
                      <a:pt x="12979" y="4425"/>
                      <a:pt x="11703" y="3634"/>
                    </a:cubicBezTo>
                    <a:cubicBezTo>
                      <a:pt x="10456" y="2874"/>
                      <a:pt x="9362" y="1902"/>
                      <a:pt x="8085" y="1203"/>
                    </a:cubicBezTo>
                    <a:cubicBezTo>
                      <a:pt x="6550" y="372"/>
                      <a:pt x="4765" y="0"/>
                      <a:pt x="3006" y="0"/>
                    </a:cubicBezTo>
                    <a:close/>
                  </a:path>
                </a:pathLst>
              </a:custGeom>
              <a:solidFill>
                <a:srgbClr val="98DA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3"/>
              <p:cNvSpPr/>
              <p:nvPr/>
            </p:nvSpPr>
            <p:spPr>
              <a:xfrm>
                <a:off x="20746100" y="3317200"/>
                <a:ext cx="707475" cy="804000"/>
              </a:xfrm>
              <a:custGeom>
                <a:avLst/>
                <a:gdLst/>
                <a:ahLst/>
                <a:cxnLst/>
                <a:rect l="l" t="t" r="r" b="b"/>
                <a:pathLst>
                  <a:path w="28299" h="32160" extrusionOk="0">
                    <a:moveTo>
                      <a:pt x="22827" y="1"/>
                    </a:moveTo>
                    <a:lnTo>
                      <a:pt x="12675" y="1977"/>
                    </a:lnTo>
                    <a:cubicBezTo>
                      <a:pt x="13162" y="3010"/>
                      <a:pt x="12462" y="4317"/>
                      <a:pt x="12584" y="5502"/>
                    </a:cubicBezTo>
                    <a:cubicBezTo>
                      <a:pt x="12675" y="6414"/>
                      <a:pt x="13283" y="7205"/>
                      <a:pt x="14043" y="7752"/>
                    </a:cubicBezTo>
                    <a:cubicBezTo>
                      <a:pt x="14773" y="8299"/>
                      <a:pt x="15654" y="8633"/>
                      <a:pt x="16475" y="8998"/>
                    </a:cubicBezTo>
                    <a:cubicBezTo>
                      <a:pt x="18207" y="9758"/>
                      <a:pt x="20001" y="10852"/>
                      <a:pt x="20639" y="12615"/>
                    </a:cubicBezTo>
                    <a:cubicBezTo>
                      <a:pt x="21125" y="13922"/>
                      <a:pt x="20821" y="15442"/>
                      <a:pt x="19940" y="16506"/>
                    </a:cubicBezTo>
                    <a:cubicBezTo>
                      <a:pt x="19203" y="17369"/>
                      <a:pt x="18063" y="17872"/>
                      <a:pt x="16910" y="17872"/>
                    </a:cubicBezTo>
                    <a:cubicBezTo>
                      <a:pt x="16684" y="17872"/>
                      <a:pt x="16456" y="17853"/>
                      <a:pt x="16232" y="17813"/>
                    </a:cubicBezTo>
                    <a:cubicBezTo>
                      <a:pt x="14803" y="17539"/>
                      <a:pt x="13648" y="16506"/>
                      <a:pt x="12250" y="16080"/>
                    </a:cubicBezTo>
                    <a:cubicBezTo>
                      <a:pt x="11680" y="15909"/>
                      <a:pt x="11099" y="15845"/>
                      <a:pt x="10511" y="15845"/>
                    </a:cubicBezTo>
                    <a:cubicBezTo>
                      <a:pt x="9217" y="15845"/>
                      <a:pt x="7892" y="16156"/>
                      <a:pt x="6596" y="16323"/>
                    </a:cubicBezTo>
                    <a:cubicBezTo>
                      <a:pt x="5903" y="16419"/>
                      <a:pt x="5195" y="16470"/>
                      <a:pt x="4485" y="16470"/>
                    </a:cubicBezTo>
                    <a:cubicBezTo>
                      <a:pt x="2953" y="16470"/>
                      <a:pt x="1413" y="16235"/>
                      <a:pt x="0" y="15715"/>
                    </a:cubicBezTo>
                    <a:lnTo>
                      <a:pt x="0" y="15715"/>
                    </a:lnTo>
                    <a:lnTo>
                      <a:pt x="2067" y="25381"/>
                    </a:lnTo>
                    <a:cubicBezTo>
                      <a:pt x="2705" y="25229"/>
                      <a:pt x="3313" y="25138"/>
                      <a:pt x="3952" y="25108"/>
                    </a:cubicBezTo>
                    <a:cubicBezTo>
                      <a:pt x="4318" y="25076"/>
                      <a:pt x="4687" y="25060"/>
                      <a:pt x="5056" y="25060"/>
                    </a:cubicBezTo>
                    <a:cubicBezTo>
                      <a:pt x="6832" y="25060"/>
                      <a:pt x="8617" y="25432"/>
                      <a:pt x="10152" y="26263"/>
                    </a:cubicBezTo>
                    <a:cubicBezTo>
                      <a:pt x="11429" y="26962"/>
                      <a:pt x="12523" y="27934"/>
                      <a:pt x="13770" y="28694"/>
                    </a:cubicBezTo>
                    <a:cubicBezTo>
                      <a:pt x="15046" y="29485"/>
                      <a:pt x="16505" y="30032"/>
                      <a:pt x="17964" y="30457"/>
                    </a:cubicBezTo>
                    <a:cubicBezTo>
                      <a:pt x="19180" y="30792"/>
                      <a:pt x="20548" y="31156"/>
                      <a:pt x="21277" y="32159"/>
                    </a:cubicBezTo>
                    <a:lnTo>
                      <a:pt x="28299" y="30700"/>
                    </a:lnTo>
                    <a:lnTo>
                      <a:pt x="22827" y="1"/>
                    </a:lnTo>
                    <a:close/>
                  </a:path>
                </a:pathLst>
              </a:custGeom>
              <a:solidFill>
                <a:srgbClr val="FFE1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3"/>
              <p:cNvSpPr/>
              <p:nvPr/>
            </p:nvSpPr>
            <p:spPr>
              <a:xfrm>
                <a:off x="20687575" y="3366600"/>
                <a:ext cx="586675" cy="397400"/>
              </a:xfrm>
              <a:custGeom>
                <a:avLst/>
                <a:gdLst/>
                <a:ahLst/>
                <a:cxnLst/>
                <a:rect l="l" t="t" r="r" b="b"/>
                <a:pathLst>
                  <a:path w="23467" h="15896" extrusionOk="0">
                    <a:moveTo>
                      <a:pt x="15016" y="1"/>
                    </a:moveTo>
                    <a:lnTo>
                      <a:pt x="1" y="2919"/>
                    </a:lnTo>
                    <a:lnTo>
                      <a:pt x="2341" y="13739"/>
                    </a:lnTo>
                    <a:cubicBezTo>
                      <a:pt x="3754" y="14259"/>
                      <a:pt x="5294" y="14494"/>
                      <a:pt x="6836" y="14494"/>
                    </a:cubicBezTo>
                    <a:cubicBezTo>
                      <a:pt x="7550" y="14494"/>
                      <a:pt x="8265" y="14443"/>
                      <a:pt x="8968" y="14347"/>
                    </a:cubicBezTo>
                    <a:cubicBezTo>
                      <a:pt x="10243" y="14180"/>
                      <a:pt x="11561" y="13869"/>
                      <a:pt x="12853" y="13869"/>
                    </a:cubicBezTo>
                    <a:cubicBezTo>
                      <a:pt x="13440" y="13869"/>
                      <a:pt x="14021" y="13933"/>
                      <a:pt x="14591" y="14104"/>
                    </a:cubicBezTo>
                    <a:cubicBezTo>
                      <a:pt x="15989" y="14530"/>
                      <a:pt x="17144" y="15563"/>
                      <a:pt x="18573" y="15837"/>
                    </a:cubicBezTo>
                    <a:cubicBezTo>
                      <a:pt x="18797" y="15876"/>
                      <a:pt x="19023" y="15896"/>
                      <a:pt x="19249" y="15896"/>
                    </a:cubicBezTo>
                    <a:cubicBezTo>
                      <a:pt x="20403" y="15896"/>
                      <a:pt x="21544" y="15389"/>
                      <a:pt x="22281" y="14499"/>
                    </a:cubicBezTo>
                    <a:cubicBezTo>
                      <a:pt x="23162" y="13466"/>
                      <a:pt x="23466" y="11946"/>
                      <a:pt x="22980" y="10639"/>
                    </a:cubicBezTo>
                    <a:cubicBezTo>
                      <a:pt x="22342" y="8876"/>
                      <a:pt x="20548" y="7812"/>
                      <a:pt x="18816" y="7022"/>
                    </a:cubicBezTo>
                    <a:cubicBezTo>
                      <a:pt x="17995" y="6657"/>
                      <a:pt x="17114" y="6323"/>
                      <a:pt x="16384" y="5776"/>
                    </a:cubicBezTo>
                    <a:cubicBezTo>
                      <a:pt x="15624" y="5229"/>
                      <a:pt x="15016" y="4438"/>
                      <a:pt x="14925" y="3526"/>
                    </a:cubicBezTo>
                    <a:cubicBezTo>
                      <a:pt x="14803" y="2341"/>
                      <a:pt x="15503" y="1034"/>
                      <a:pt x="15016" y="1"/>
                    </a:cubicBezTo>
                    <a:close/>
                  </a:path>
                </a:pathLst>
              </a:custGeom>
              <a:solidFill>
                <a:srgbClr val="61D8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3"/>
              <p:cNvSpPr/>
              <p:nvPr/>
            </p:nvSpPr>
            <p:spPr>
              <a:xfrm>
                <a:off x="20635150" y="3390925"/>
                <a:ext cx="218875" cy="819175"/>
              </a:xfrm>
              <a:custGeom>
                <a:avLst/>
                <a:gdLst/>
                <a:ahLst/>
                <a:cxnLst/>
                <a:rect l="l" t="t" r="r" b="b"/>
                <a:pathLst>
                  <a:path w="8755" h="32767" extrusionOk="0">
                    <a:moveTo>
                      <a:pt x="0" y="0"/>
                    </a:moveTo>
                    <a:lnTo>
                      <a:pt x="6384" y="31034"/>
                    </a:lnTo>
                    <a:lnTo>
                      <a:pt x="8754" y="32767"/>
                    </a:lnTo>
                    <a:lnTo>
                      <a:pt x="8754" y="32767"/>
                    </a:lnTo>
                    <a:lnTo>
                      <a:pt x="2098" y="1946"/>
                    </a:lnTo>
                    <a:lnTo>
                      <a:pt x="0" y="0"/>
                    </a:lnTo>
                    <a:close/>
                  </a:path>
                </a:pathLst>
              </a:custGeom>
              <a:solidFill>
                <a:srgbClr val="F3C6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3"/>
              <p:cNvSpPr/>
              <p:nvPr/>
            </p:nvSpPr>
            <p:spPr>
              <a:xfrm>
                <a:off x="20634400" y="3276925"/>
                <a:ext cx="682400" cy="162650"/>
              </a:xfrm>
              <a:custGeom>
                <a:avLst/>
                <a:gdLst/>
                <a:ahLst/>
                <a:cxnLst/>
                <a:rect l="l" t="t" r="r" b="b"/>
                <a:pathLst>
                  <a:path w="27296" h="6506" extrusionOk="0">
                    <a:moveTo>
                      <a:pt x="24864" y="1"/>
                    </a:moveTo>
                    <a:cubicBezTo>
                      <a:pt x="24560" y="1"/>
                      <a:pt x="0" y="4560"/>
                      <a:pt x="0" y="4560"/>
                    </a:cubicBezTo>
                    <a:lnTo>
                      <a:pt x="2128" y="6506"/>
                    </a:lnTo>
                    <a:lnTo>
                      <a:pt x="27295" y="1612"/>
                    </a:lnTo>
                    <a:cubicBezTo>
                      <a:pt x="27295" y="1612"/>
                      <a:pt x="25198" y="1"/>
                      <a:pt x="24864" y="1"/>
                    </a:cubicBezTo>
                    <a:close/>
                  </a:path>
                </a:pathLst>
              </a:custGeom>
              <a:solidFill>
                <a:srgbClr val="FFE8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3"/>
              <p:cNvSpPr/>
              <p:nvPr/>
            </p:nvSpPr>
            <p:spPr>
              <a:xfrm>
                <a:off x="21562975" y="4866625"/>
                <a:ext cx="80575" cy="51700"/>
              </a:xfrm>
              <a:custGeom>
                <a:avLst/>
                <a:gdLst/>
                <a:ahLst/>
                <a:cxnLst/>
                <a:rect l="l" t="t" r="r" b="b"/>
                <a:pathLst>
                  <a:path w="3223" h="2068" extrusionOk="0">
                    <a:moveTo>
                      <a:pt x="153" y="0"/>
                    </a:moveTo>
                    <a:cubicBezTo>
                      <a:pt x="1" y="943"/>
                      <a:pt x="122" y="1763"/>
                      <a:pt x="791" y="2007"/>
                    </a:cubicBezTo>
                    <a:cubicBezTo>
                      <a:pt x="903" y="2048"/>
                      <a:pt x="1027" y="2067"/>
                      <a:pt x="1160" y="2067"/>
                    </a:cubicBezTo>
                    <a:cubicBezTo>
                      <a:pt x="1714" y="2067"/>
                      <a:pt x="2439" y="1731"/>
                      <a:pt x="3223" y="1216"/>
                    </a:cubicBezTo>
                    <a:cubicBezTo>
                      <a:pt x="1733" y="183"/>
                      <a:pt x="700" y="0"/>
                      <a:pt x="153" y="0"/>
                    </a:cubicBezTo>
                    <a:close/>
                  </a:path>
                </a:pathLst>
              </a:custGeom>
              <a:solidFill>
                <a:srgbClr val="2E2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3"/>
              <p:cNvSpPr/>
              <p:nvPr/>
            </p:nvSpPr>
            <p:spPr>
              <a:xfrm>
                <a:off x="21566775" y="4801975"/>
                <a:ext cx="135275" cy="95075"/>
              </a:xfrm>
              <a:custGeom>
                <a:avLst/>
                <a:gdLst/>
                <a:ahLst/>
                <a:cxnLst/>
                <a:rect l="l" t="t" r="r" b="b"/>
                <a:pathLst>
                  <a:path w="5411" h="3803" extrusionOk="0">
                    <a:moveTo>
                      <a:pt x="965" y="1"/>
                    </a:moveTo>
                    <a:cubicBezTo>
                      <a:pt x="916" y="1"/>
                      <a:pt x="868" y="1"/>
                      <a:pt x="821" y="3"/>
                    </a:cubicBezTo>
                    <a:cubicBezTo>
                      <a:pt x="487" y="793"/>
                      <a:pt x="153" y="1735"/>
                      <a:pt x="1" y="2586"/>
                    </a:cubicBezTo>
                    <a:cubicBezTo>
                      <a:pt x="548" y="2586"/>
                      <a:pt x="1581" y="2769"/>
                      <a:pt x="3071" y="3802"/>
                    </a:cubicBezTo>
                    <a:cubicBezTo>
                      <a:pt x="3830" y="3286"/>
                      <a:pt x="4651" y="2617"/>
                      <a:pt x="5411" y="1948"/>
                    </a:cubicBezTo>
                    <a:cubicBezTo>
                      <a:pt x="3723" y="348"/>
                      <a:pt x="2063" y="1"/>
                      <a:pt x="9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3"/>
              <p:cNvSpPr/>
              <p:nvPr/>
            </p:nvSpPr>
            <p:spPr>
              <a:xfrm>
                <a:off x="21587300" y="4692075"/>
                <a:ext cx="183900" cy="158625"/>
              </a:xfrm>
              <a:custGeom>
                <a:avLst/>
                <a:gdLst/>
                <a:ahLst/>
                <a:cxnLst/>
                <a:rect l="l" t="t" r="r" b="b"/>
                <a:pathLst>
                  <a:path w="7356" h="6345" extrusionOk="0">
                    <a:moveTo>
                      <a:pt x="5078" y="1"/>
                    </a:moveTo>
                    <a:cubicBezTo>
                      <a:pt x="4704" y="1"/>
                      <a:pt x="730" y="2788"/>
                      <a:pt x="730" y="2788"/>
                    </a:cubicBezTo>
                    <a:cubicBezTo>
                      <a:pt x="730" y="2788"/>
                      <a:pt x="395" y="3487"/>
                      <a:pt x="0" y="4399"/>
                    </a:cubicBezTo>
                    <a:cubicBezTo>
                      <a:pt x="47" y="4397"/>
                      <a:pt x="95" y="4397"/>
                      <a:pt x="144" y="4397"/>
                    </a:cubicBezTo>
                    <a:cubicBezTo>
                      <a:pt x="1242" y="4397"/>
                      <a:pt x="2902" y="4744"/>
                      <a:pt x="4590" y="6344"/>
                    </a:cubicBezTo>
                    <a:cubicBezTo>
                      <a:pt x="6110" y="4946"/>
                      <a:pt x="7356" y="3548"/>
                      <a:pt x="7356" y="3548"/>
                    </a:cubicBezTo>
                    <a:cubicBezTo>
                      <a:pt x="7356" y="3548"/>
                      <a:pt x="5137" y="295"/>
                      <a:pt x="5107" y="22"/>
                    </a:cubicBezTo>
                    <a:cubicBezTo>
                      <a:pt x="5107" y="7"/>
                      <a:pt x="5097" y="1"/>
                      <a:pt x="5078" y="1"/>
                    </a:cubicBezTo>
                    <a:close/>
                  </a:path>
                </a:pathLst>
              </a:custGeom>
              <a:solidFill>
                <a:srgbClr val="2E2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3"/>
              <p:cNvSpPr/>
              <p:nvPr/>
            </p:nvSpPr>
            <p:spPr>
              <a:xfrm>
                <a:off x="21620725" y="4745050"/>
                <a:ext cx="175575" cy="136800"/>
              </a:xfrm>
              <a:custGeom>
                <a:avLst/>
                <a:gdLst/>
                <a:ahLst/>
                <a:cxnLst/>
                <a:rect l="l" t="t" r="r" b="b"/>
                <a:pathLst>
                  <a:path w="7023" h="5472" extrusionOk="0">
                    <a:moveTo>
                      <a:pt x="4925" y="0"/>
                    </a:moveTo>
                    <a:cubicBezTo>
                      <a:pt x="2797" y="608"/>
                      <a:pt x="882" y="2249"/>
                      <a:pt x="1" y="3100"/>
                    </a:cubicBezTo>
                    <a:cubicBezTo>
                      <a:pt x="92" y="3283"/>
                      <a:pt x="213" y="3465"/>
                      <a:pt x="365" y="3678"/>
                    </a:cubicBezTo>
                    <a:cubicBezTo>
                      <a:pt x="791" y="4316"/>
                      <a:pt x="1460" y="4924"/>
                      <a:pt x="2220" y="5471"/>
                    </a:cubicBezTo>
                    <a:cubicBezTo>
                      <a:pt x="2828" y="4377"/>
                      <a:pt x="4347" y="2158"/>
                      <a:pt x="7022" y="1854"/>
                    </a:cubicBezTo>
                    <a:cubicBezTo>
                      <a:pt x="6353" y="1186"/>
                      <a:pt x="5624" y="547"/>
                      <a:pt x="492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3"/>
              <p:cNvSpPr/>
              <p:nvPr/>
            </p:nvSpPr>
            <p:spPr>
              <a:xfrm>
                <a:off x="21589575" y="4705925"/>
                <a:ext cx="154275" cy="116650"/>
              </a:xfrm>
              <a:custGeom>
                <a:avLst/>
                <a:gdLst/>
                <a:ahLst/>
                <a:cxnLst/>
                <a:rect l="l" t="t" r="r" b="b"/>
                <a:pathLst>
                  <a:path w="6171" h="4666" extrusionOk="0">
                    <a:moveTo>
                      <a:pt x="2980" y="1"/>
                    </a:moveTo>
                    <a:cubicBezTo>
                      <a:pt x="2915" y="1"/>
                      <a:pt x="2854" y="5"/>
                      <a:pt x="2797" y="15"/>
                    </a:cubicBezTo>
                    <a:cubicBezTo>
                      <a:pt x="578" y="289"/>
                      <a:pt x="152" y="1747"/>
                      <a:pt x="152" y="1747"/>
                    </a:cubicBezTo>
                    <a:cubicBezTo>
                      <a:pt x="152" y="1747"/>
                      <a:pt x="0" y="2720"/>
                      <a:pt x="1247" y="4665"/>
                    </a:cubicBezTo>
                    <a:cubicBezTo>
                      <a:pt x="2128" y="3814"/>
                      <a:pt x="4043" y="2173"/>
                      <a:pt x="6171" y="1565"/>
                    </a:cubicBezTo>
                    <a:cubicBezTo>
                      <a:pt x="4939" y="641"/>
                      <a:pt x="3732" y="1"/>
                      <a:pt x="2980" y="1"/>
                    </a:cubicBezTo>
                    <a:close/>
                  </a:path>
                </a:pathLst>
              </a:custGeom>
              <a:solidFill>
                <a:srgbClr val="2E2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3"/>
              <p:cNvSpPr/>
              <p:nvPr/>
            </p:nvSpPr>
            <p:spPr>
              <a:xfrm>
                <a:off x="21676200" y="4791400"/>
                <a:ext cx="158850" cy="125400"/>
              </a:xfrm>
              <a:custGeom>
                <a:avLst/>
                <a:gdLst/>
                <a:ahLst/>
                <a:cxnLst/>
                <a:rect l="l" t="t" r="r" b="b"/>
                <a:pathLst>
                  <a:path w="6354" h="5016" extrusionOk="0">
                    <a:moveTo>
                      <a:pt x="4803" y="0"/>
                    </a:moveTo>
                    <a:cubicBezTo>
                      <a:pt x="2128" y="304"/>
                      <a:pt x="609" y="2523"/>
                      <a:pt x="1" y="3617"/>
                    </a:cubicBezTo>
                    <a:cubicBezTo>
                      <a:pt x="852" y="4225"/>
                      <a:pt x="1855" y="4742"/>
                      <a:pt x="2827" y="5016"/>
                    </a:cubicBezTo>
                    <a:cubicBezTo>
                      <a:pt x="3192" y="4195"/>
                      <a:pt x="4165" y="2614"/>
                      <a:pt x="6353" y="2006"/>
                    </a:cubicBezTo>
                    <a:cubicBezTo>
                      <a:pt x="5989" y="1368"/>
                      <a:pt x="5441" y="669"/>
                      <a:pt x="4803" y="0"/>
                    </a:cubicBezTo>
                    <a:close/>
                  </a:path>
                </a:pathLst>
              </a:custGeom>
              <a:solidFill>
                <a:srgbClr val="2E2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3"/>
              <p:cNvSpPr/>
              <p:nvPr/>
            </p:nvSpPr>
            <p:spPr>
              <a:xfrm>
                <a:off x="21746875" y="4841550"/>
                <a:ext cx="108675" cy="81250"/>
              </a:xfrm>
              <a:custGeom>
                <a:avLst/>
                <a:gdLst/>
                <a:ahLst/>
                <a:cxnLst/>
                <a:rect l="l" t="t" r="r" b="b"/>
                <a:pathLst>
                  <a:path w="4347" h="3250" extrusionOk="0">
                    <a:moveTo>
                      <a:pt x="3526" y="0"/>
                    </a:moveTo>
                    <a:cubicBezTo>
                      <a:pt x="1338" y="608"/>
                      <a:pt x="365" y="2189"/>
                      <a:pt x="0" y="3010"/>
                    </a:cubicBezTo>
                    <a:cubicBezTo>
                      <a:pt x="537" y="3165"/>
                      <a:pt x="1074" y="3249"/>
                      <a:pt x="1584" y="3249"/>
                    </a:cubicBezTo>
                    <a:cubicBezTo>
                      <a:pt x="2376" y="3249"/>
                      <a:pt x="3106" y="3046"/>
                      <a:pt x="3678" y="2584"/>
                    </a:cubicBezTo>
                    <a:cubicBezTo>
                      <a:pt x="4347" y="2067"/>
                      <a:pt x="4165" y="1095"/>
                      <a:pt x="35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3"/>
              <p:cNvSpPr/>
              <p:nvPr/>
            </p:nvSpPr>
            <p:spPr>
              <a:xfrm>
                <a:off x="21782575" y="4522400"/>
                <a:ext cx="66900" cy="60050"/>
              </a:xfrm>
              <a:custGeom>
                <a:avLst/>
                <a:gdLst/>
                <a:ahLst/>
                <a:cxnLst/>
                <a:rect l="l" t="t" r="r" b="b"/>
                <a:pathLst>
                  <a:path w="2676" h="2402" fill="none" extrusionOk="0">
                    <a:moveTo>
                      <a:pt x="2676" y="0"/>
                    </a:moveTo>
                    <a:cubicBezTo>
                      <a:pt x="2676" y="0"/>
                      <a:pt x="1" y="608"/>
                      <a:pt x="244" y="2401"/>
                    </a:cubicBezTo>
                  </a:path>
                </a:pathLst>
              </a:custGeom>
              <a:noFill/>
              <a:ln w="9875" cap="flat" cmpd="sng">
                <a:solidFill>
                  <a:srgbClr val="2E2E2E"/>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3"/>
              <p:cNvSpPr/>
              <p:nvPr/>
            </p:nvSpPr>
            <p:spPr>
              <a:xfrm>
                <a:off x="21203550" y="4381250"/>
                <a:ext cx="1090700" cy="471150"/>
              </a:xfrm>
              <a:custGeom>
                <a:avLst/>
                <a:gdLst/>
                <a:ahLst/>
                <a:cxnLst/>
                <a:rect l="l" t="t" r="r" b="b"/>
                <a:pathLst>
                  <a:path w="43628" h="18846" extrusionOk="0">
                    <a:moveTo>
                      <a:pt x="10735" y="0"/>
                    </a:moveTo>
                    <a:cubicBezTo>
                      <a:pt x="9339" y="0"/>
                      <a:pt x="7942" y="268"/>
                      <a:pt x="6627" y="935"/>
                    </a:cubicBezTo>
                    <a:cubicBezTo>
                      <a:pt x="0" y="4309"/>
                      <a:pt x="4712" y="15160"/>
                      <a:pt x="15533" y="15829"/>
                    </a:cubicBezTo>
                    <a:cubicBezTo>
                      <a:pt x="15630" y="15837"/>
                      <a:pt x="15730" y="15841"/>
                      <a:pt x="15831" y="15841"/>
                    </a:cubicBezTo>
                    <a:cubicBezTo>
                      <a:pt x="16107" y="15841"/>
                      <a:pt x="16390" y="15812"/>
                      <a:pt x="16657" y="15768"/>
                    </a:cubicBezTo>
                    <a:cubicBezTo>
                      <a:pt x="20515" y="14978"/>
                      <a:pt x="20730" y="13794"/>
                      <a:pt x="20730" y="13792"/>
                    </a:cubicBezTo>
                    <a:lnTo>
                      <a:pt x="20730" y="13792"/>
                    </a:lnTo>
                    <a:cubicBezTo>
                      <a:pt x="20730" y="13795"/>
                      <a:pt x="20215" y="18352"/>
                      <a:pt x="26323" y="18777"/>
                    </a:cubicBezTo>
                    <a:cubicBezTo>
                      <a:pt x="26952" y="18821"/>
                      <a:pt x="27639" y="18845"/>
                      <a:pt x="28362" y="18845"/>
                    </a:cubicBezTo>
                    <a:cubicBezTo>
                      <a:pt x="34622" y="18845"/>
                      <a:pt x="43628" y="17032"/>
                      <a:pt x="42129" y="10601"/>
                    </a:cubicBezTo>
                    <a:cubicBezTo>
                      <a:pt x="40457" y="3427"/>
                      <a:pt x="35928" y="2151"/>
                      <a:pt x="35928" y="2151"/>
                    </a:cubicBezTo>
                    <a:lnTo>
                      <a:pt x="22189" y="4522"/>
                    </a:lnTo>
                    <a:cubicBezTo>
                      <a:pt x="22189" y="4522"/>
                      <a:pt x="16469" y="0"/>
                      <a:pt x="10735"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3"/>
              <p:cNvSpPr/>
              <p:nvPr/>
            </p:nvSpPr>
            <p:spPr>
              <a:xfrm>
                <a:off x="21538650" y="4497325"/>
                <a:ext cx="579075" cy="229500"/>
              </a:xfrm>
              <a:custGeom>
                <a:avLst/>
                <a:gdLst/>
                <a:ahLst/>
                <a:cxnLst/>
                <a:rect l="l" t="t" r="r" b="b"/>
                <a:pathLst>
                  <a:path w="23163" h="9180" extrusionOk="0">
                    <a:moveTo>
                      <a:pt x="1" y="0"/>
                    </a:moveTo>
                    <a:cubicBezTo>
                      <a:pt x="6323" y="2219"/>
                      <a:pt x="6931" y="6596"/>
                      <a:pt x="7326" y="9180"/>
                    </a:cubicBezTo>
                    <a:cubicBezTo>
                      <a:pt x="8372" y="5430"/>
                      <a:pt x="12805" y="4605"/>
                      <a:pt x="16665" y="4605"/>
                    </a:cubicBezTo>
                    <a:cubicBezTo>
                      <a:pt x="19693" y="4605"/>
                      <a:pt x="22368" y="5112"/>
                      <a:pt x="22779" y="5112"/>
                    </a:cubicBezTo>
                    <a:cubicBezTo>
                      <a:pt x="22804" y="5112"/>
                      <a:pt x="22820" y="5111"/>
                      <a:pt x="22828" y="5107"/>
                    </a:cubicBezTo>
                    <a:cubicBezTo>
                      <a:pt x="23162" y="4985"/>
                      <a:pt x="19758" y="2827"/>
                      <a:pt x="19758" y="2827"/>
                    </a:cubicBezTo>
                    <a:lnTo>
                      <a:pt x="13953" y="1155"/>
                    </a:lnTo>
                    <a:cubicBezTo>
                      <a:pt x="13953" y="1155"/>
                      <a:pt x="11462" y="3079"/>
                      <a:pt x="8883" y="3079"/>
                    </a:cubicBezTo>
                    <a:cubicBezTo>
                      <a:pt x="8031" y="3079"/>
                      <a:pt x="7169" y="2869"/>
                      <a:pt x="6384" y="2310"/>
                    </a:cubicBezTo>
                    <a:cubicBezTo>
                      <a:pt x="3223" y="92"/>
                      <a:pt x="2" y="0"/>
                      <a:pt x="1" y="0"/>
                    </a:cubicBezTo>
                    <a:close/>
                  </a:path>
                </a:pathLst>
              </a:custGeom>
              <a:solidFill>
                <a:srgbClr val="06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3"/>
              <p:cNvSpPr/>
              <p:nvPr/>
            </p:nvSpPr>
            <p:spPr>
              <a:xfrm>
                <a:off x="21154150" y="3650050"/>
                <a:ext cx="150500" cy="112850"/>
              </a:xfrm>
              <a:custGeom>
                <a:avLst/>
                <a:gdLst/>
                <a:ahLst/>
                <a:cxnLst/>
                <a:rect l="l" t="t" r="r" b="b"/>
                <a:pathLst>
                  <a:path w="6020" h="4514" extrusionOk="0">
                    <a:moveTo>
                      <a:pt x="578" y="0"/>
                    </a:moveTo>
                    <a:cubicBezTo>
                      <a:pt x="214" y="669"/>
                      <a:pt x="1" y="1429"/>
                      <a:pt x="1" y="2310"/>
                    </a:cubicBezTo>
                    <a:cubicBezTo>
                      <a:pt x="18" y="4122"/>
                      <a:pt x="1475" y="4513"/>
                      <a:pt x="2731" y="4513"/>
                    </a:cubicBezTo>
                    <a:cubicBezTo>
                      <a:pt x="3688" y="4513"/>
                      <a:pt x="4530" y="4286"/>
                      <a:pt x="4530" y="4286"/>
                    </a:cubicBezTo>
                    <a:cubicBezTo>
                      <a:pt x="6019" y="2948"/>
                      <a:pt x="5654" y="1733"/>
                      <a:pt x="4469" y="973"/>
                    </a:cubicBezTo>
                    <a:cubicBezTo>
                      <a:pt x="4408" y="1155"/>
                      <a:pt x="4317" y="1307"/>
                      <a:pt x="4195" y="1429"/>
                    </a:cubicBezTo>
                    <a:cubicBezTo>
                      <a:pt x="3983" y="1641"/>
                      <a:pt x="3648" y="1733"/>
                      <a:pt x="3314" y="1763"/>
                    </a:cubicBezTo>
                    <a:cubicBezTo>
                      <a:pt x="3249" y="1770"/>
                      <a:pt x="3186" y="1774"/>
                      <a:pt x="3125" y="1774"/>
                    </a:cubicBezTo>
                    <a:cubicBezTo>
                      <a:pt x="2926" y="1774"/>
                      <a:pt x="2740" y="1734"/>
                      <a:pt x="2554" y="1641"/>
                    </a:cubicBezTo>
                    <a:cubicBezTo>
                      <a:pt x="2311" y="1550"/>
                      <a:pt x="2128" y="1307"/>
                      <a:pt x="2098" y="1064"/>
                    </a:cubicBezTo>
                    <a:cubicBezTo>
                      <a:pt x="2068" y="912"/>
                      <a:pt x="2098" y="760"/>
                      <a:pt x="2068" y="638"/>
                    </a:cubicBezTo>
                    <a:cubicBezTo>
                      <a:pt x="1976" y="395"/>
                      <a:pt x="1733" y="274"/>
                      <a:pt x="1490" y="213"/>
                    </a:cubicBezTo>
                    <a:cubicBezTo>
                      <a:pt x="1247" y="182"/>
                      <a:pt x="1004" y="182"/>
                      <a:pt x="761" y="122"/>
                    </a:cubicBezTo>
                    <a:cubicBezTo>
                      <a:pt x="700" y="91"/>
                      <a:pt x="639" y="61"/>
                      <a:pt x="578" y="0"/>
                    </a:cubicBezTo>
                    <a:close/>
                  </a:path>
                </a:pathLst>
              </a:custGeom>
              <a:solidFill>
                <a:srgbClr val="BB67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3"/>
              <p:cNvSpPr/>
              <p:nvPr/>
            </p:nvSpPr>
            <p:spPr>
              <a:xfrm>
                <a:off x="21168600" y="3594550"/>
                <a:ext cx="97275" cy="99875"/>
              </a:xfrm>
              <a:custGeom>
                <a:avLst/>
                <a:gdLst/>
                <a:ahLst/>
                <a:cxnLst/>
                <a:rect l="l" t="t" r="r" b="b"/>
                <a:pathLst>
                  <a:path w="3891" h="3995" extrusionOk="0">
                    <a:moveTo>
                      <a:pt x="2379" y="1"/>
                    </a:moveTo>
                    <a:cubicBezTo>
                      <a:pt x="2027" y="1"/>
                      <a:pt x="748" y="824"/>
                      <a:pt x="0" y="2220"/>
                    </a:cubicBezTo>
                    <a:cubicBezTo>
                      <a:pt x="61" y="2281"/>
                      <a:pt x="122" y="2311"/>
                      <a:pt x="213" y="2342"/>
                    </a:cubicBezTo>
                    <a:cubicBezTo>
                      <a:pt x="426" y="2402"/>
                      <a:pt x="669" y="2402"/>
                      <a:pt x="912" y="2463"/>
                    </a:cubicBezTo>
                    <a:cubicBezTo>
                      <a:pt x="1155" y="2494"/>
                      <a:pt x="1429" y="2615"/>
                      <a:pt x="1490" y="2858"/>
                    </a:cubicBezTo>
                    <a:cubicBezTo>
                      <a:pt x="1520" y="3010"/>
                      <a:pt x="1490" y="3132"/>
                      <a:pt x="1520" y="3284"/>
                    </a:cubicBezTo>
                    <a:cubicBezTo>
                      <a:pt x="1550" y="3557"/>
                      <a:pt x="1733" y="3770"/>
                      <a:pt x="1976" y="3892"/>
                    </a:cubicBezTo>
                    <a:cubicBezTo>
                      <a:pt x="2158" y="3960"/>
                      <a:pt x="2341" y="3994"/>
                      <a:pt x="2536" y="3994"/>
                    </a:cubicBezTo>
                    <a:cubicBezTo>
                      <a:pt x="2601" y="3994"/>
                      <a:pt x="2667" y="3991"/>
                      <a:pt x="2736" y="3983"/>
                    </a:cubicBezTo>
                    <a:cubicBezTo>
                      <a:pt x="3070" y="3983"/>
                      <a:pt x="3405" y="3892"/>
                      <a:pt x="3617" y="3649"/>
                    </a:cubicBezTo>
                    <a:cubicBezTo>
                      <a:pt x="3739" y="3527"/>
                      <a:pt x="3830" y="3375"/>
                      <a:pt x="3891" y="3193"/>
                    </a:cubicBezTo>
                    <a:cubicBezTo>
                      <a:pt x="3709" y="3071"/>
                      <a:pt x="3496" y="2980"/>
                      <a:pt x="3283" y="2889"/>
                    </a:cubicBezTo>
                    <a:cubicBezTo>
                      <a:pt x="1672" y="2159"/>
                      <a:pt x="2250" y="792"/>
                      <a:pt x="2462" y="123"/>
                    </a:cubicBezTo>
                    <a:cubicBezTo>
                      <a:pt x="2490" y="41"/>
                      <a:pt x="2457" y="1"/>
                      <a:pt x="2379" y="1"/>
                    </a:cubicBezTo>
                    <a:close/>
                  </a:path>
                </a:pathLst>
              </a:custGeom>
              <a:solidFill>
                <a:srgbClr val="A7E2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3"/>
              <p:cNvSpPr/>
              <p:nvPr/>
            </p:nvSpPr>
            <p:spPr>
              <a:xfrm>
                <a:off x="21300050" y="3743175"/>
                <a:ext cx="195325" cy="147775"/>
              </a:xfrm>
              <a:custGeom>
                <a:avLst/>
                <a:gdLst/>
                <a:ahLst/>
                <a:cxnLst/>
                <a:rect l="l" t="t" r="r" b="b"/>
                <a:pathLst>
                  <a:path w="7813" h="5911" extrusionOk="0">
                    <a:moveTo>
                      <a:pt x="2975" y="0"/>
                    </a:moveTo>
                    <a:cubicBezTo>
                      <a:pt x="2323" y="0"/>
                      <a:pt x="1752" y="201"/>
                      <a:pt x="1399" y="743"/>
                    </a:cubicBezTo>
                    <a:cubicBezTo>
                      <a:pt x="1" y="2841"/>
                      <a:pt x="2463" y="5910"/>
                      <a:pt x="2463" y="5910"/>
                    </a:cubicBezTo>
                    <a:lnTo>
                      <a:pt x="7812" y="5394"/>
                    </a:lnTo>
                    <a:lnTo>
                      <a:pt x="7387" y="1655"/>
                    </a:lnTo>
                    <a:cubicBezTo>
                      <a:pt x="7387" y="1655"/>
                      <a:pt x="4846" y="0"/>
                      <a:pt x="2975" y="0"/>
                    </a:cubicBezTo>
                    <a:close/>
                  </a:path>
                </a:pathLst>
              </a:custGeom>
              <a:solidFill>
                <a:srgbClr val="FFC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3"/>
              <p:cNvSpPr/>
              <p:nvPr/>
            </p:nvSpPr>
            <p:spPr>
              <a:xfrm>
                <a:off x="21944450" y="4200950"/>
                <a:ext cx="142875" cy="274475"/>
              </a:xfrm>
              <a:custGeom>
                <a:avLst/>
                <a:gdLst/>
                <a:ahLst/>
                <a:cxnLst/>
                <a:rect l="l" t="t" r="r" b="b"/>
                <a:pathLst>
                  <a:path w="5715" h="10979" extrusionOk="0">
                    <a:moveTo>
                      <a:pt x="4681" y="1"/>
                    </a:moveTo>
                    <a:lnTo>
                      <a:pt x="0" y="9758"/>
                    </a:lnTo>
                    <a:cubicBezTo>
                      <a:pt x="0" y="9758"/>
                      <a:pt x="937" y="10978"/>
                      <a:pt x="3797" y="10978"/>
                    </a:cubicBezTo>
                    <a:cubicBezTo>
                      <a:pt x="3897" y="10978"/>
                      <a:pt x="3999" y="10977"/>
                      <a:pt x="4104" y="10974"/>
                    </a:cubicBezTo>
                    <a:cubicBezTo>
                      <a:pt x="5714" y="6749"/>
                      <a:pt x="5046" y="305"/>
                      <a:pt x="5046" y="305"/>
                    </a:cubicBezTo>
                    <a:cubicBezTo>
                      <a:pt x="4924" y="183"/>
                      <a:pt x="4803" y="92"/>
                      <a:pt x="4681"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3"/>
              <p:cNvSpPr/>
              <p:nvPr/>
            </p:nvSpPr>
            <p:spPr>
              <a:xfrm>
                <a:off x="22044750" y="4140175"/>
                <a:ext cx="146675" cy="335125"/>
              </a:xfrm>
              <a:custGeom>
                <a:avLst/>
                <a:gdLst/>
                <a:ahLst/>
                <a:cxnLst/>
                <a:rect l="l" t="t" r="r" b="b"/>
                <a:pathLst>
                  <a:path w="5867" h="13405" extrusionOk="0">
                    <a:moveTo>
                      <a:pt x="1733" y="0"/>
                    </a:moveTo>
                    <a:lnTo>
                      <a:pt x="578" y="2401"/>
                    </a:lnTo>
                    <a:cubicBezTo>
                      <a:pt x="700" y="2523"/>
                      <a:pt x="821" y="2614"/>
                      <a:pt x="943" y="2736"/>
                    </a:cubicBezTo>
                    <a:cubicBezTo>
                      <a:pt x="943" y="2736"/>
                      <a:pt x="1611" y="9180"/>
                      <a:pt x="1" y="13405"/>
                    </a:cubicBezTo>
                    <a:cubicBezTo>
                      <a:pt x="396" y="13374"/>
                      <a:pt x="821" y="13344"/>
                      <a:pt x="1277" y="13283"/>
                    </a:cubicBezTo>
                    <a:cubicBezTo>
                      <a:pt x="5867" y="6657"/>
                      <a:pt x="1734" y="1"/>
                      <a:pt x="1733" y="0"/>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3"/>
              <p:cNvSpPr/>
              <p:nvPr/>
            </p:nvSpPr>
            <p:spPr>
              <a:xfrm>
                <a:off x="21476350" y="3364300"/>
                <a:ext cx="557025" cy="634075"/>
              </a:xfrm>
              <a:custGeom>
                <a:avLst/>
                <a:gdLst/>
                <a:ahLst/>
                <a:cxnLst/>
                <a:rect l="l" t="t" r="r" b="b"/>
                <a:pathLst>
                  <a:path w="22281" h="25363" extrusionOk="0">
                    <a:moveTo>
                      <a:pt x="18849" y="0"/>
                    </a:moveTo>
                    <a:cubicBezTo>
                      <a:pt x="18270" y="0"/>
                      <a:pt x="17692" y="98"/>
                      <a:pt x="17113" y="214"/>
                    </a:cubicBezTo>
                    <a:cubicBezTo>
                      <a:pt x="15594" y="579"/>
                      <a:pt x="14074" y="1096"/>
                      <a:pt x="12797" y="2007"/>
                    </a:cubicBezTo>
                    <a:cubicBezTo>
                      <a:pt x="12676" y="2099"/>
                      <a:pt x="12584" y="2159"/>
                      <a:pt x="12493" y="2251"/>
                    </a:cubicBezTo>
                    <a:cubicBezTo>
                      <a:pt x="10639" y="3679"/>
                      <a:pt x="9727" y="5716"/>
                      <a:pt x="8329" y="7539"/>
                    </a:cubicBezTo>
                    <a:cubicBezTo>
                      <a:pt x="7265" y="8907"/>
                      <a:pt x="5928" y="9971"/>
                      <a:pt x="4621" y="11096"/>
                    </a:cubicBezTo>
                    <a:cubicBezTo>
                      <a:pt x="3314" y="12190"/>
                      <a:pt x="2037" y="13406"/>
                      <a:pt x="1216" y="14895"/>
                    </a:cubicBezTo>
                    <a:cubicBezTo>
                      <a:pt x="365" y="16385"/>
                      <a:pt x="1" y="18239"/>
                      <a:pt x="639" y="19819"/>
                    </a:cubicBezTo>
                    <a:cubicBezTo>
                      <a:pt x="1095" y="20883"/>
                      <a:pt x="1915" y="21765"/>
                      <a:pt x="2888" y="22403"/>
                    </a:cubicBezTo>
                    <a:cubicBezTo>
                      <a:pt x="3830" y="23041"/>
                      <a:pt x="4925" y="23497"/>
                      <a:pt x="5988" y="23953"/>
                    </a:cubicBezTo>
                    <a:cubicBezTo>
                      <a:pt x="6840" y="24318"/>
                      <a:pt x="7721" y="24683"/>
                      <a:pt x="8633" y="24926"/>
                    </a:cubicBezTo>
                    <a:cubicBezTo>
                      <a:pt x="9652" y="25219"/>
                      <a:pt x="10708" y="25363"/>
                      <a:pt x="11763" y="25363"/>
                    </a:cubicBezTo>
                    <a:cubicBezTo>
                      <a:pt x="13445" y="25363"/>
                      <a:pt x="15126" y="24997"/>
                      <a:pt x="16657" y="24287"/>
                    </a:cubicBezTo>
                    <a:cubicBezTo>
                      <a:pt x="17660" y="23801"/>
                      <a:pt x="18633" y="23163"/>
                      <a:pt x="19302" y="22221"/>
                    </a:cubicBezTo>
                    <a:cubicBezTo>
                      <a:pt x="20214" y="20944"/>
                      <a:pt x="20366" y="19272"/>
                      <a:pt x="20366" y="17661"/>
                    </a:cubicBezTo>
                    <a:cubicBezTo>
                      <a:pt x="20366" y="16263"/>
                      <a:pt x="20244" y="14865"/>
                      <a:pt x="20001" y="13467"/>
                    </a:cubicBezTo>
                    <a:cubicBezTo>
                      <a:pt x="19788" y="12099"/>
                      <a:pt x="19484" y="10761"/>
                      <a:pt x="19393" y="9394"/>
                    </a:cubicBezTo>
                    <a:cubicBezTo>
                      <a:pt x="19302" y="8026"/>
                      <a:pt x="19484" y="6597"/>
                      <a:pt x="20183" y="5442"/>
                    </a:cubicBezTo>
                    <a:cubicBezTo>
                      <a:pt x="20548" y="4865"/>
                      <a:pt x="20974" y="4378"/>
                      <a:pt x="21338" y="3831"/>
                    </a:cubicBezTo>
                    <a:cubicBezTo>
                      <a:pt x="22281" y="2220"/>
                      <a:pt x="21126" y="336"/>
                      <a:pt x="19393" y="32"/>
                    </a:cubicBezTo>
                    <a:cubicBezTo>
                      <a:pt x="19212" y="10"/>
                      <a:pt x="19030" y="0"/>
                      <a:pt x="18849"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3"/>
              <p:cNvSpPr/>
              <p:nvPr/>
            </p:nvSpPr>
            <p:spPr>
              <a:xfrm>
                <a:off x="21361600" y="3878000"/>
                <a:ext cx="433925" cy="431175"/>
              </a:xfrm>
              <a:custGeom>
                <a:avLst/>
                <a:gdLst/>
                <a:ahLst/>
                <a:cxnLst/>
                <a:rect l="l" t="t" r="r" b="b"/>
                <a:pathLst>
                  <a:path w="17357" h="17247" extrusionOk="0">
                    <a:moveTo>
                      <a:pt x="5350" y="1"/>
                    </a:moveTo>
                    <a:lnTo>
                      <a:pt x="1" y="517"/>
                    </a:lnTo>
                    <a:cubicBezTo>
                      <a:pt x="1" y="517"/>
                      <a:pt x="915" y="17246"/>
                      <a:pt x="6727" y="17246"/>
                    </a:cubicBezTo>
                    <a:cubicBezTo>
                      <a:pt x="6814" y="17246"/>
                      <a:pt x="6902" y="17243"/>
                      <a:pt x="6992" y="17235"/>
                    </a:cubicBezTo>
                    <a:cubicBezTo>
                      <a:pt x="12189" y="16779"/>
                      <a:pt x="17357" y="5198"/>
                      <a:pt x="17357" y="5198"/>
                    </a:cubicBezTo>
                    <a:cubicBezTo>
                      <a:pt x="17357" y="5198"/>
                      <a:pt x="16341" y="4496"/>
                      <a:pt x="14687" y="4496"/>
                    </a:cubicBezTo>
                    <a:cubicBezTo>
                      <a:pt x="12849" y="4496"/>
                      <a:pt x="10222" y="5364"/>
                      <a:pt x="7326" y="9028"/>
                    </a:cubicBezTo>
                    <a:lnTo>
                      <a:pt x="5350" y="1"/>
                    </a:lnTo>
                    <a:close/>
                  </a:path>
                </a:pathLst>
              </a:custGeom>
              <a:solidFill>
                <a:srgbClr val="FFC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3"/>
              <p:cNvSpPr/>
              <p:nvPr/>
            </p:nvSpPr>
            <p:spPr>
              <a:xfrm>
                <a:off x="21472550" y="3994275"/>
                <a:ext cx="637575" cy="574250"/>
              </a:xfrm>
              <a:custGeom>
                <a:avLst/>
                <a:gdLst/>
                <a:ahLst/>
                <a:cxnLst/>
                <a:rect l="l" t="t" r="r" b="b"/>
                <a:pathLst>
                  <a:path w="25503" h="22970" extrusionOk="0">
                    <a:moveTo>
                      <a:pt x="11824" y="0"/>
                    </a:moveTo>
                    <a:cubicBezTo>
                      <a:pt x="11824" y="0"/>
                      <a:pt x="1" y="12645"/>
                      <a:pt x="7903" y="21064"/>
                    </a:cubicBezTo>
                    <a:cubicBezTo>
                      <a:pt x="9157" y="22405"/>
                      <a:pt x="10455" y="22969"/>
                      <a:pt x="11751" y="22969"/>
                    </a:cubicBezTo>
                    <a:cubicBezTo>
                      <a:pt x="18622" y="22969"/>
                      <a:pt x="25442" y="7113"/>
                      <a:pt x="25442" y="7113"/>
                    </a:cubicBezTo>
                    <a:cubicBezTo>
                      <a:pt x="25442" y="7113"/>
                      <a:pt x="25503" y="5502"/>
                      <a:pt x="21885" y="4408"/>
                    </a:cubicBezTo>
                    <a:cubicBezTo>
                      <a:pt x="18238" y="3313"/>
                      <a:pt x="14104" y="1125"/>
                      <a:pt x="14104" y="1125"/>
                    </a:cubicBezTo>
                    <a:lnTo>
                      <a:pt x="11824" y="0"/>
                    </a:lnTo>
                    <a:close/>
                  </a:path>
                </a:pathLst>
              </a:custGeom>
              <a:solidFill>
                <a:srgbClr val="2E2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3"/>
              <p:cNvSpPr/>
              <p:nvPr/>
            </p:nvSpPr>
            <p:spPr>
              <a:xfrm>
                <a:off x="21897325" y="3255200"/>
                <a:ext cx="139325" cy="194250"/>
              </a:xfrm>
              <a:custGeom>
                <a:avLst/>
                <a:gdLst/>
                <a:ahLst/>
                <a:cxnLst/>
                <a:rect l="l" t="t" r="r" b="b"/>
                <a:pathLst>
                  <a:path w="5573" h="7770" extrusionOk="0">
                    <a:moveTo>
                      <a:pt x="1393" y="0"/>
                    </a:moveTo>
                    <a:cubicBezTo>
                      <a:pt x="1336" y="0"/>
                      <a:pt x="1277" y="16"/>
                      <a:pt x="1217" y="49"/>
                    </a:cubicBezTo>
                    <a:cubicBezTo>
                      <a:pt x="1" y="718"/>
                      <a:pt x="3101" y="7770"/>
                      <a:pt x="3101" y="7770"/>
                    </a:cubicBezTo>
                    <a:cubicBezTo>
                      <a:pt x="3101" y="7770"/>
                      <a:pt x="5572" y="621"/>
                      <a:pt x="4581" y="621"/>
                    </a:cubicBezTo>
                    <a:cubicBezTo>
                      <a:pt x="4565" y="621"/>
                      <a:pt x="4548" y="623"/>
                      <a:pt x="4530" y="627"/>
                    </a:cubicBezTo>
                    <a:cubicBezTo>
                      <a:pt x="3435" y="900"/>
                      <a:pt x="3101" y="5794"/>
                      <a:pt x="3101" y="5794"/>
                    </a:cubicBezTo>
                    <a:cubicBezTo>
                      <a:pt x="3101" y="5794"/>
                      <a:pt x="2497" y="0"/>
                      <a:pt x="1393" y="0"/>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3"/>
              <p:cNvSpPr/>
              <p:nvPr/>
            </p:nvSpPr>
            <p:spPr>
              <a:xfrm>
                <a:off x="21624525" y="3378750"/>
                <a:ext cx="469650" cy="997375"/>
              </a:xfrm>
              <a:custGeom>
                <a:avLst/>
                <a:gdLst/>
                <a:ahLst/>
                <a:cxnLst/>
                <a:rect l="l" t="t" r="r" b="b"/>
                <a:pathLst>
                  <a:path w="18786" h="39895" extrusionOk="0">
                    <a:moveTo>
                      <a:pt x="13618" y="1"/>
                    </a:moveTo>
                    <a:lnTo>
                      <a:pt x="13618" y="1"/>
                    </a:lnTo>
                    <a:cubicBezTo>
                      <a:pt x="10244" y="31"/>
                      <a:pt x="7174" y="1825"/>
                      <a:pt x="5776" y="5168"/>
                    </a:cubicBezTo>
                    <a:lnTo>
                      <a:pt x="3709" y="10092"/>
                    </a:lnTo>
                    <a:cubicBezTo>
                      <a:pt x="1824" y="14591"/>
                      <a:pt x="3952" y="19788"/>
                      <a:pt x="8451" y="21673"/>
                    </a:cubicBezTo>
                    <a:lnTo>
                      <a:pt x="9423" y="22068"/>
                    </a:lnTo>
                    <a:lnTo>
                      <a:pt x="8451" y="26050"/>
                    </a:lnTo>
                    <a:lnTo>
                      <a:pt x="6201" y="24773"/>
                    </a:lnTo>
                    <a:cubicBezTo>
                      <a:pt x="6201" y="24773"/>
                      <a:pt x="1" y="31491"/>
                      <a:pt x="2159" y="35047"/>
                    </a:cubicBezTo>
                    <a:cubicBezTo>
                      <a:pt x="3942" y="38010"/>
                      <a:pt x="6181" y="39895"/>
                      <a:pt x="9854" y="39895"/>
                    </a:cubicBezTo>
                    <a:cubicBezTo>
                      <a:pt x="10627" y="39895"/>
                      <a:pt x="11463" y="39811"/>
                      <a:pt x="12372" y="39637"/>
                    </a:cubicBezTo>
                    <a:cubicBezTo>
                      <a:pt x="15016" y="39120"/>
                      <a:pt x="16414" y="35199"/>
                      <a:pt x="17752" y="33193"/>
                    </a:cubicBezTo>
                    <a:cubicBezTo>
                      <a:pt x="4135" y="29515"/>
                      <a:pt x="18329" y="17904"/>
                      <a:pt x="18329" y="17904"/>
                    </a:cubicBezTo>
                    <a:lnTo>
                      <a:pt x="18785" y="15746"/>
                    </a:lnTo>
                    <a:cubicBezTo>
                      <a:pt x="11642" y="11794"/>
                      <a:pt x="12919" y="3040"/>
                      <a:pt x="13618" y="1"/>
                    </a:cubicBezTo>
                    <a:close/>
                  </a:path>
                </a:pathLst>
              </a:custGeom>
              <a:solidFill>
                <a:srgbClr val="FFC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3"/>
              <p:cNvSpPr/>
              <p:nvPr/>
            </p:nvSpPr>
            <p:spPr>
              <a:xfrm>
                <a:off x="21656450" y="3378750"/>
                <a:ext cx="543350" cy="854900"/>
              </a:xfrm>
              <a:custGeom>
                <a:avLst/>
                <a:gdLst/>
                <a:ahLst/>
                <a:cxnLst/>
                <a:rect l="l" t="t" r="r" b="b"/>
                <a:pathLst>
                  <a:path w="21734" h="34196" extrusionOk="0">
                    <a:moveTo>
                      <a:pt x="12371" y="1"/>
                    </a:moveTo>
                    <a:cubicBezTo>
                      <a:pt x="11672" y="3040"/>
                      <a:pt x="10365" y="11794"/>
                      <a:pt x="17508" y="15746"/>
                    </a:cubicBezTo>
                    <a:lnTo>
                      <a:pt x="17052" y="17904"/>
                    </a:lnTo>
                    <a:cubicBezTo>
                      <a:pt x="17052" y="17904"/>
                      <a:pt x="0" y="30761"/>
                      <a:pt x="15897" y="34196"/>
                    </a:cubicBezTo>
                    <a:cubicBezTo>
                      <a:pt x="17174" y="32220"/>
                      <a:pt x="19058" y="31187"/>
                      <a:pt x="19058" y="31187"/>
                    </a:cubicBezTo>
                    <a:lnTo>
                      <a:pt x="15836" y="27934"/>
                    </a:lnTo>
                    <a:lnTo>
                      <a:pt x="15836" y="22858"/>
                    </a:lnTo>
                    <a:cubicBezTo>
                      <a:pt x="18147" y="22068"/>
                      <a:pt x="20122" y="20336"/>
                      <a:pt x="21125" y="17934"/>
                    </a:cubicBezTo>
                    <a:lnTo>
                      <a:pt x="21733" y="16475"/>
                    </a:lnTo>
                    <a:cubicBezTo>
                      <a:pt x="13982" y="11399"/>
                      <a:pt x="13344" y="3132"/>
                      <a:pt x="13496" y="62"/>
                    </a:cubicBezTo>
                    <a:cubicBezTo>
                      <a:pt x="13131" y="31"/>
                      <a:pt x="12736" y="1"/>
                      <a:pt x="12371"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3"/>
              <p:cNvSpPr/>
              <p:nvPr/>
            </p:nvSpPr>
            <p:spPr>
              <a:xfrm>
                <a:off x="21992325" y="3673725"/>
                <a:ext cx="31925" cy="44375"/>
              </a:xfrm>
              <a:custGeom>
                <a:avLst/>
                <a:gdLst/>
                <a:ahLst/>
                <a:cxnLst/>
                <a:rect l="l" t="t" r="r" b="b"/>
                <a:pathLst>
                  <a:path w="1277" h="1775" extrusionOk="0">
                    <a:moveTo>
                      <a:pt x="864" y="1"/>
                    </a:moveTo>
                    <a:cubicBezTo>
                      <a:pt x="631" y="1"/>
                      <a:pt x="339" y="303"/>
                      <a:pt x="183" y="694"/>
                    </a:cubicBezTo>
                    <a:cubicBezTo>
                      <a:pt x="0" y="1181"/>
                      <a:pt x="31" y="1667"/>
                      <a:pt x="304" y="1758"/>
                    </a:cubicBezTo>
                    <a:cubicBezTo>
                      <a:pt x="333" y="1769"/>
                      <a:pt x="364" y="1774"/>
                      <a:pt x="396" y="1774"/>
                    </a:cubicBezTo>
                    <a:cubicBezTo>
                      <a:pt x="632" y="1774"/>
                      <a:pt x="934" y="1488"/>
                      <a:pt x="1094" y="1059"/>
                    </a:cubicBezTo>
                    <a:cubicBezTo>
                      <a:pt x="1277" y="573"/>
                      <a:pt x="1216" y="117"/>
                      <a:pt x="973" y="26"/>
                    </a:cubicBezTo>
                    <a:cubicBezTo>
                      <a:pt x="939" y="9"/>
                      <a:pt x="902" y="1"/>
                      <a:pt x="864" y="1"/>
                    </a:cubicBezTo>
                    <a:close/>
                  </a:path>
                </a:pathLst>
              </a:custGeom>
              <a:solidFill>
                <a:srgbClr val="1717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3"/>
              <p:cNvSpPr/>
              <p:nvPr/>
            </p:nvSpPr>
            <p:spPr>
              <a:xfrm>
                <a:off x="21778025" y="3554650"/>
                <a:ext cx="31950" cy="44900"/>
              </a:xfrm>
              <a:custGeom>
                <a:avLst/>
                <a:gdLst/>
                <a:ahLst/>
                <a:cxnLst/>
                <a:rect l="l" t="t" r="r" b="b"/>
                <a:pathLst>
                  <a:path w="1278" h="1796" extrusionOk="0">
                    <a:moveTo>
                      <a:pt x="882" y="1"/>
                    </a:moveTo>
                    <a:cubicBezTo>
                      <a:pt x="646" y="1"/>
                      <a:pt x="344" y="287"/>
                      <a:pt x="183" y="716"/>
                    </a:cubicBezTo>
                    <a:cubicBezTo>
                      <a:pt x="1" y="1202"/>
                      <a:pt x="31" y="1688"/>
                      <a:pt x="305" y="1780"/>
                    </a:cubicBezTo>
                    <a:cubicBezTo>
                      <a:pt x="334" y="1790"/>
                      <a:pt x="364" y="1796"/>
                      <a:pt x="396" y="1796"/>
                    </a:cubicBezTo>
                    <a:cubicBezTo>
                      <a:pt x="632" y="1796"/>
                      <a:pt x="934" y="1509"/>
                      <a:pt x="1095" y="1080"/>
                    </a:cubicBezTo>
                    <a:cubicBezTo>
                      <a:pt x="1277" y="594"/>
                      <a:pt x="1247" y="138"/>
                      <a:pt x="973" y="17"/>
                    </a:cubicBezTo>
                    <a:cubicBezTo>
                      <a:pt x="944" y="6"/>
                      <a:pt x="914" y="1"/>
                      <a:pt x="882" y="1"/>
                    </a:cubicBezTo>
                    <a:close/>
                  </a:path>
                </a:pathLst>
              </a:custGeom>
              <a:solidFill>
                <a:srgbClr val="1717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3"/>
              <p:cNvSpPr/>
              <p:nvPr/>
            </p:nvSpPr>
            <p:spPr>
              <a:xfrm>
                <a:off x="22022725" y="3612050"/>
                <a:ext cx="60050" cy="41050"/>
              </a:xfrm>
              <a:custGeom>
                <a:avLst/>
                <a:gdLst/>
                <a:ahLst/>
                <a:cxnLst/>
                <a:rect l="l" t="t" r="r" b="b"/>
                <a:pathLst>
                  <a:path w="2402" h="1642" extrusionOk="0">
                    <a:moveTo>
                      <a:pt x="790" y="0"/>
                    </a:moveTo>
                    <a:cubicBezTo>
                      <a:pt x="517" y="0"/>
                      <a:pt x="243" y="31"/>
                      <a:pt x="0" y="152"/>
                    </a:cubicBezTo>
                    <a:cubicBezTo>
                      <a:pt x="517" y="335"/>
                      <a:pt x="912" y="487"/>
                      <a:pt x="1307" y="730"/>
                    </a:cubicBezTo>
                    <a:cubicBezTo>
                      <a:pt x="1489" y="851"/>
                      <a:pt x="1672" y="973"/>
                      <a:pt x="1824" y="1125"/>
                    </a:cubicBezTo>
                    <a:cubicBezTo>
                      <a:pt x="2006" y="1277"/>
                      <a:pt x="2189" y="1459"/>
                      <a:pt x="2401" y="1642"/>
                    </a:cubicBezTo>
                    <a:cubicBezTo>
                      <a:pt x="2401" y="1368"/>
                      <a:pt x="2310" y="1095"/>
                      <a:pt x="2158" y="851"/>
                    </a:cubicBezTo>
                    <a:cubicBezTo>
                      <a:pt x="2037" y="608"/>
                      <a:pt x="1824" y="426"/>
                      <a:pt x="1581" y="274"/>
                    </a:cubicBezTo>
                    <a:cubicBezTo>
                      <a:pt x="1337" y="122"/>
                      <a:pt x="1064" y="31"/>
                      <a:pt x="790" y="0"/>
                    </a:cubicBezTo>
                    <a:close/>
                  </a:path>
                </a:pathLst>
              </a:custGeom>
              <a:solidFill>
                <a:srgbClr val="AC7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3"/>
              <p:cNvSpPr/>
              <p:nvPr/>
            </p:nvSpPr>
            <p:spPr>
              <a:xfrm>
                <a:off x="21793975" y="3504900"/>
                <a:ext cx="50950" cy="34975"/>
              </a:xfrm>
              <a:custGeom>
                <a:avLst/>
                <a:gdLst/>
                <a:ahLst/>
                <a:cxnLst/>
                <a:rect l="l" t="t" r="r" b="b"/>
                <a:pathLst>
                  <a:path w="2038" h="1399" extrusionOk="0">
                    <a:moveTo>
                      <a:pt x="890" y="1"/>
                    </a:moveTo>
                    <a:cubicBezTo>
                      <a:pt x="805" y="1"/>
                      <a:pt x="720" y="11"/>
                      <a:pt x="639" y="31"/>
                    </a:cubicBezTo>
                    <a:cubicBezTo>
                      <a:pt x="396" y="61"/>
                      <a:pt x="183" y="183"/>
                      <a:pt x="1" y="335"/>
                    </a:cubicBezTo>
                    <a:cubicBezTo>
                      <a:pt x="123" y="365"/>
                      <a:pt x="244" y="396"/>
                      <a:pt x="335" y="396"/>
                    </a:cubicBezTo>
                    <a:cubicBezTo>
                      <a:pt x="457" y="426"/>
                      <a:pt x="548" y="426"/>
                      <a:pt x="639" y="456"/>
                    </a:cubicBezTo>
                    <a:cubicBezTo>
                      <a:pt x="852" y="487"/>
                      <a:pt x="1004" y="517"/>
                      <a:pt x="1156" y="608"/>
                    </a:cubicBezTo>
                    <a:cubicBezTo>
                      <a:pt x="1430" y="730"/>
                      <a:pt x="1673" y="1004"/>
                      <a:pt x="1977" y="1399"/>
                    </a:cubicBezTo>
                    <a:cubicBezTo>
                      <a:pt x="2037" y="1156"/>
                      <a:pt x="2007" y="912"/>
                      <a:pt x="1916" y="669"/>
                    </a:cubicBezTo>
                    <a:cubicBezTo>
                      <a:pt x="1825" y="456"/>
                      <a:pt x="1642" y="244"/>
                      <a:pt x="1399" y="122"/>
                    </a:cubicBezTo>
                    <a:cubicBezTo>
                      <a:pt x="1237" y="41"/>
                      <a:pt x="1061" y="1"/>
                      <a:pt x="8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3"/>
              <p:cNvSpPr/>
              <p:nvPr/>
            </p:nvSpPr>
            <p:spPr>
              <a:xfrm>
                <a:off x="21805375" y="3616850"/>
                <a:ext cx="61650" cy="101425"/>
              </a:xfrm>
              <a:custGeom>
                <a:avLst/>
                <a:gdLst/>
                <a:ahLst/>
                <a:cxnLst/>
                <a:rect l="l" t="t" r="r" b="b"/>
                <a:pathLst>
                  <a:path w="2466" h="4057" extrusionOk="0">
                    <a:moveTo>
                      <a:pt x="1883" y="0"/>
                    </a:moveTo>
                    <a:cubicBezTo>
                      <a:pt x="1829" y="0"/>
                      <a:pt x="1774" y="24"/>
                      <a:pt x="1733" y="82"/>
                    </a:cubicBezTo>
                    <a:cubicBezTo>
                      <a:pt x="1186" y="994"/>
                      <a:pt x="639" y="1875"/>
                      <a:pt x="92" y="2757"/>
                    </a:cubicBezTo>
                    <a:cubicBezTo>
                      <a:pt x="1" y="2878"/>
                      <a:pt x="31" y="3000"/>
                      <a:pt x="183" y="3061"/>
                    </a:cubicBezTo>
                    <a:cubicBezTo>
                      <a:pt x="822" y="3395"/>
                      <a:pt x="1460" y="3729"/>
                      <a:pt x="2129" y="4033"/>
                    </a:cubicBezTo>
                    <a:cubicBezTo>
                      <a:pt x="2156" y="4049"/>
                      <a:pt x="2183" y="4056"/>
                      <a:pt x="2208" y="4056"/>
                    </a:cubicBezTo>
                    <a:cubicBezTo>
                      <a:pt x="2375" y="4056"/>
                      <a:pt x="2465" y="3744"/>
                      <a:pt x="2281" y="3638"/>
                    </a:cubicBezTo>
                    <a:cubicBezTo>
                      <a:pt x="1686" y="3368"/>
                      <a:pt x="1116" y="3074"/>
                      <a:pt x="527" y="2799"/>
                    </a:cubicBezTo>
                    <a:lnTo>
                      <a:pt x="527" y="2799"/>
                    </a:lnTo>
                    <a:cubicBezTo>
                      <a:pt x="1057" y="1984"/>
                      <a:pt x="1562" y="1170"/>
                      <a:pt x="2068" y="355"/>
                    </a:cubicBezTo>
                    <a:cubicBezTo>
                      <a:pt x="2179" y="178"/>
                      <a:pt x="2030" y="0"/>
                      <a:pt x="1883" y="0"/>
                    </a:cubicBezTo>
                    <a:close/>
                  </a:path>
                </a:pathLst>
              </a:custGeom>
              <a:solidFill>
                <a:srgbClr val="1717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3"/>
              <p:cNvSpPr/>
              <p:nvPr/>
            </p:nvSpPr>
            <p:spPr>
              <a:xfrm>
                <a:off x="21952802" y="3759392"/>
                <a:ext cx="112474" cy="101427"/>
              </a:xfrm>
              <a:custGeom>
                <a:avLst/>
                <a:gdLst/>
                <a:ahLst/>
                <a:cxnLst/>
                <a:rect l="l" t="t" r="r" b="b"/>
                <a:pathLst>
                  <a:path w="4652" h="4108" extrusionOk="0">
                    <a:moveTo>
                      <a:pt x="2324" y="0"/>
                    </a:moveTo>
                    <a:cubicBezTo>
                      <a:pt x="1501" y="0"/>
                      <a:pt x="730" y="513"/>
                      <a:pt x="426" y="1331"/>
                    </a:cubicBezTo>
                    <a:cubicBezTo>
                      <a:pt x="1" y="2364"/>
                      <a:pt x="517" y="3580"/>
                      <a:pt x="1581" y="3975"/>
                    </a:cubicBezTo>
                    <a:cubicBezTo>
                      <a:pt x="1823" y="4065"/>
                      <a:pt x="2070" y="4107"/>
                      <a:pt x="2314" y="4107"/>
                    </a:cubicBezTo>
                    <a:cubicBezTo>
                      <a:pt x="3144" y="4107"/>
                      <a:pt x="3927" y="3612"/>
                      <a:pt x="4256" y="2790"/>
                    </a:cubicBezTo>
                    <a:cubicBezTo>
                      <a:pt x="4651" y="1726"/>
                      <a:pt x="4134" y="540"/>
                      <a:pt x="3071" y="145"/>
                    </a:cubicBezTo>
                    <a:cubicBezTo>
                      <a:pt x="2825" y="47"/>
                      <a:pt x="2572" y="0"/>
                      <a:pt x="2324" y="0"/>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3"/>
              <p:cNvSpPr/>
              <p:nvPr/>
            </p:nvSpPr>
            <p:spPr>
              <a:xfrm>
                <a:off x="21698250" y="3640175"/>
                <a:ext cx="105650" cy="93475"/>
              </a:xfrm>
              <a:custGeom>
                <a:avLst/>
                <a:gdLst/>
                <a:ahLst/>
                <a:cxnLst/>
                <a:rect l="l" t="t" r="r" b="b"/>
                <a:pathLst>
                  <a:path w="4226" h="3739" extrusionOk="0">
                    <a:moveTo>
                      <a:pt x="2131" y="0"/>
                    </a:moveTo>
                    <a:cubicBezTo>
                      <a:pt x="1368" y="0"/>
                      <a:pt x="647" y="462"/>
                      <a:pt x="365" y="1216"/>
                    </a:cubicBezTo>
                    <a:cubicBezTo>
                      <a:pt x="0" y="2158"/>
                      <a:pt x="486" y="3252"/>
                      <a:pt x="1429" y="3617"/>
                    </a:cubicBezTo>
                    <a:cubicBezTo>
                      <a:pt x="1649" y="3700"/>
                      <a:pt x="1875" y="3738"/>
                      <a:pt x="2097" y="3738"/>
                    </a:cubicBezTo>
                    <a:cubicBezTo>
                      <a:pt x="2859" y="3738"/>
                      <a:pt x="3578" y="3282"/>
                      <a:pt x="3860" y="2553"/>
                    </a:cubicBezTo>
                    <a:cubicBezTo>
                      <a:pt x="4225" y="1581"/>
                      <a:pt x="3739" y="517"/>
                      <a:pt x="2796" y="122"/>
                    </a:cubicBezTo>
                    <a:cubicBezTo>
                      <a:pt x="2577" y="39"/>
                      <a:pt x="2352" y="0"/>
                      <a:pt x="2131" y="0"/>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3"/>
              <p:cNvSpPr/>
              <p:nvPr/>
            </p:nvSpPr>
            <p:spPr>
              <a:xfrm>
                <a:off x="21845650" y="3788300"/>
                <a:ext cx="67650" cy="23000"/>
              </a:xfrm>
              <a:custGeom>
                <a:avLst/>
                <a:gdLst/>
                <a:ahLst/>
                <a:cxnLst/>
                <a:rect l="l" t="t" r="r" b="b"/>
                <a:pathLst>
                  <a:path w="2706" h="920" extrusionOk="0">
                    <a:moveTo>
                      <a:pt x="1173" y="1"/>
                    </a:moveTo>
                    <a:cubicBezTo>
                      <a:pt x="585" y="1"/>
                      <a:pt x="218" y="394"/>
                      <a:pt x="1" y="701"/>
                    </a:cubicBezTo>
                    <a:cubicBezTo>
                      <a:pt x="214" y="792"/>
                      <a:pt x="487" y="853"/>
                      <a:pt x="791" y="884"/>
                    </a:cubicBezTo>
                    <a:cubicBezTo>
                      <a:pt x="1003" y="908"/>
                      <a:pt x="1204" y="919"/>
                      <a:pt x="1394" y="919"/>
                    </a:cubicBezTo>
                    <a:cubicBezTo>
                      <a:pt x="1913" y="919"/>
                      <a:pt x="2350" y="835"/>
                      <a:pt x="2706" y="701"/>
                    </a:cubicBezTo>
                    <a:cubicBezTo>
                      <a:pt x="2078" y="184"/>
                      <a:pt x="1574" y="1"/>
                      <a:pt x="1173" y="1"/>
                    </a:cubicBezTo>
                    <a:close/>
                  </a:path>
                </a:pathLst>
              </a:custGeom>
              <a:solidFill>
                <a:srgbClr val="FFAD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3"/>
              <p:cNvSpPr/>
              <p:nvPr/>
            </p:nvSpPr>
            <p:spPr>
              <a:xfrm>
                <a:off x="21808425" y="3735700"/>
                <a:ext cx="140900" cy="70150"/>
              </a:xfrm>
              <a:custGeom>
                <a:avLst/>
                <a:gdLst/>
                <a:ahLst/>
                <a:cxnLst/>
                <a:rect l="l" t="t" r="r" b="b"/>
                <a:pathLst>
                  <a:path w="5636" h="2806" extrusionOk="0">
                    <a:moveTo>
                      <a:pt x="838" y="0"/>
                    </a:moveTo>
                    <a:cubicBezTo>
                      <a:pt x="788" y="0"/>
                      <a:pt x="741" y="12"/>
                      <a:pt x="700" y="39"/>
                    </a:cubicBezTo>
                    <a:cubicBezTo>
                      <a:pt x="61" y="465"/>
                      <a:pt x="0" y="2167"/>
                      <a:pt x="1490" y="2805"/>
                    </a:cubicBezTo>
                    <a:cubicBezTo>
                      <a:pt x="1707" y="2498"/>
                      <a:pt x="2074" y="2105"/>
                      <a:pt x="2662" y="2105"/>
                    </a:cubicBezTo>
                    <a:cubicBezTo>
                      <a:pt x="3063" y="2105"/>
                      <a:pt x="3567" y="2288"/>
                      <a:pt x="4195" y="2805"/>
                    </a:cubicBezTo>
                    <a:cubicBezTo>
                      <a:pt x="5107" y="2471"/>
                      <a:pt x="5502" y="1833"/>
                      <a:pt x="5563" y="1468"/>
                    </a:cubicBezTo>
                    <a:cubicBezTo>
                      <a:pt x="5635" y="1057"/>
                      <a:pt x="5035" y="492"/>
                      <a:pt x="4129" y="492"/>
                    </a:cubicBezTo>
                    <a:cubicBezTo>
                      <a:pt x="3896" y="492"/>
                      <a:pt x="3642" y="530"/>
                      <a:pt x="3374" y="617"/>
                    </a:cubicBezTo>
                    <a:cubicBezTo>
                      <a:pt x="3176" y="678"/>
                      <a:pt x="2988" y="704"/>
                      <a:pt x="2810" y="704"/>
                    </a:cubicBezTo>
                    <a:cubicBezTo>
                      <a:pt x="1881" y="704"/>
                      <a:pt x="1228" y="0"/>
                      <a:pt x="838" y="0"/>
                    </a:cubicBezTo>
                    <a:close/>
                  </a:path>
                </a:pathLst>
              </a:custGeom>
              <a:solidFill>
                <a:srgbClr val="1717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3"/>
              <p:cNvSpPr/>
              <p:nvPr/>
            </p:nvSpPr>
            <p:spPr>
              <a:xfrm>
                <a:off x="21238500" y="3721475"/>
                <a:ext cx="390600" cy="110750"/>
              </a:xfrm>
              <a:custGeom>
                <a:avLst/>
                <a:gdLst/>
                <a:ahLst/>
                <a:cxnLst/>
                <a:rect l="l" t="t" r="r" b="b"/>
                <a:pathLst>
                  <a:path w="15624" h="4430" extrusionOk="0">
                    <a:moveTo>
                      <a:pt x="1460" y="0"/>
                    </a:moveTo>
                    <a:cubicBezTo>
                      <a:pt x="1460" y="0"/>
                      <a:pt x="1" y="456"/>
                      <a:pt x="821" y="1611"/>
                    </a:cubicBezTo>
                    <a:cubicBezTo>
                      <a:pt x="1540" y="2587"/>
                      <a:pt x="10693" y="4429"/>
                      <a:pt x="13905" y="4429"/>
                    </a:cubicBezTo>
                    <a:cubicBezTo>
                      <a:pt x="14496" y="4429"/>
                      <a:pt x="14887" y="4367"/>
                      <a:pt x="14986" y="4225"/>
                    </a:cubicBezTo>
                    <a:cubicBezTo>
                      <a:pt x="15624" y="3313"/>
                      <a:pt x="2827" y="122"/>
                      <a:pt x="1460" y="0"/>
                    </a:cubicBezTo>
                    <a:close/>
                  </a:path>
                </a:pathLst>
              </a:custGeom>
              <a:solidFill>
                <a:srgbClr val="2E2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3"/>
              <p:cNvSpPr/>
              <p:nvPr/>
            </p:nvSpPr>
            <p:spPr>
              <a:xfrm>
                <a:off x="21965675" y="3372675"/>
                <a:ext cx="545675" cy="833700"/>
              </a:xfrm>
              <a:custGeom>
                <a:avLst/>
                <a:gdLst/>
                <a:ahLst/>
                <a:cxnLst/>
                <a:rect l="l" t="t" r="r" b="b"/>
                <a:pathLst>
                  <a:path w="21827" h="33348" extrusionOk="0">
                    <a:moveTo>
                      <a:pt x="276" y="1"/>
                    </a:moveTo>
                    <a:cubicBezTo>
                      <a:pt x="124" y="3040"/>
                      <a:pt x="1005" y="11642"/>
                      <a:pt x="8787" y="16718"/>
                    </a:cubicBezTo>
                    <a:lnTo>
                      <a:pt x="9182" y="15776"/>
                    </a:lnTo>
                    <a:cubicBezTo>
                      <a:pt x="9334" y="16050"/>
                      <a:pt x="9425" y="16202"/>
                      <a:pt x="9425" y="16202"/>
                    </a:cubicBezTo>
                    <a:lnTo>
                      <a:pt x="7632" y="19211"/>
                    </a:lnTo>
                    <a:cubicBezTo>
                      <a:pt x="7632" y="19211"/>
                      <a:pt x="367" y="22129"/>
                      <a:pt x="154" y="26293"/>
                    </a:cubicBezTo>
                    <a:cubicBezTo>
                      <a:pt x="0" y="29333"/>
                      <a:pt x="2928" y="33348"/>
                      <a:pt x="7930" y="33348"/>
                    </a:cubicBezTo>
                    <a:cubicBezTo>
                      <a:pt x="9830" y="33348"/>
                      <a:pt x="12028" y="32769"/>
                      <a:pt x="14471" y="31339"/>
                    </a:cubicBezTo>
                    <a:cubicBezTo>
                      <a:pt x="17905" y="29332"/>
                      <a:pt x="21006" y="25624"/>
                      <a:pt x="21553" y="21582"/>
                    </a:cubicBezTo>
                    <a:cubicBezTo>
                      <a:pt x="21826" y="19515"/>
                      <a:pt x="21279" y="17478"/>
                      <a:pt x="19912" y="15867"/>
                    </a:cubicBezTo>
                    <a:cubicBezTo>
                      <a:pt x="17449" y="12919"/>
                      <a:pt x="14805" y="10122"/>
                      <a:pt x="12252" y="7265"/>
                    </a:cubicBezTo>
                    <a:cubicBezTo>
                      <a:pt x="10246" y="5077"/>
                      <a:pt x="8635" y="2858"/>
                      <a:pt x="5808" y="1642"/>
                    </a:cubicBezTo>
                    <a:cubicBezTo>
                      <a:pt x="4227" y="973"/>
                      <a:pt x="1978" y="183"/>
                      <a:pt x="276" y="1"/>
                    </a:cubicBezTo>
                    <a:close/>
                  </a:path>
                </a:pathLst>
              </a:custGeom>
              <a:solidFill>
                <a:srgbClr val="F27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3"/>
              <p:cNvSpPr/>
              <p:nvPr/>
            </p:nvSpPr>
            <p:spPr>
              <a:xfrm>
                <a:off x="22123775" y="3757575"/>
                <a:ext cx="133775" cy="138300"/>
              </a:xfrm>
              <a:custGeom>
                <a:avLst/>
                <a:gdLst/>
                <a:ahLst/>
                <a:cxnLst/>
                <a:rect l="l" t="t" r="r" b="b"/>
                <a:pathLst>
                  <a:path w="5351" h="5532" extrusionOk="0">
                    <a:moveTo>
                      <a:pt x="1830" y="1"/>
                    </a:moveTo>
                    <a:cubicBezTo>
                      <a:pt x="1500" y="1"/>
                      <a:pt x="1168" y="34"/>
                      <a:pt x="913" y="198"/>
                    </a:cubicBezTo>
                    <a:cubicBezTo>
                      <a:pt x="882" y="198"/>
                      <a:pt x="1" y="4271"/>
                      <a:pt x="1" y="4271"/>
                    </a:cubicBezTo>
                    <a:cubicBezTo>
                      <a:pt x="692" y="4962"/>
                      <a:pt x="1670" y="5532"/>
                      <a:pt x="2642" y="5532"/>
                    </a:cubicBezTo>
                    <a:cubicBezTo>
                      <a:pt x="3122" y="5532"/>
                      <a:pt x="3601" y="5393"/>
                      <a:pt x="4043" y="5061"/>
                    </a:cubicBezTo>
                    <a:cubicBezTo>
                      <a:pt x="5138" y="4271"/>
                      <a:pt x="5350" y="2629"/>
                      <a:pt x="4894" y="1413"/>
                    </a:cubicBezTo>
                    <a:cubicBezTo>
                      <a:pt x="4742" y="1018"/>
                      <a:pt x="4469" y="623"/>
                      <a:pt x="4104" y="380"/>
                    </a:cubicBezTo>
                    <a:cubicBezTo>
                      <a:pt x="3648" y="46"/>
                      <a:pt x="3010" y="15"/>
                      <a:pt x="2463" y="15"/>
                    </a:cubicBezTo>
                    <a:cubicBezTo>
                      <a:pt x="2268" y="15"/>
                      <a:pt x="2049" y="1"/>
                      <a:pt x="1830"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3"/>
              <p:cNvSpPr/>
              <p:nvPr/>
            </p:nvSpPr>
            <p:spPr>
              <a:xfrm>
                <a:off x="22144475" y="3799300"/>
                <a:ext cx="92850" cy="62725"/>
              </a:xfrm>
              <a:custGeom>
                <a:avLst/>
                <a:gdLst/>
                <a:ahLst/>
                <a:cxnLst/>
                <a:rect l="l" t="t" r="r" b="b"/>
                <a:pathLst>
                  <a:path w="3714" h="2509" extrusionOk="0">
                    <a:moveTo>
                      <a:pt x="2986" y="0"/>
                    </a:moveTo>
                    <a:cubicBezTo>
                      <a:pt x="1708" y="0"/>
                      <a:pt x="654" y="1061"/>
                      <a:pt x="85" y="2146"/>
                    </a:cubicBezTo>
                    <a:cubicBezTo>
                      <a:pt x="1" y="2334"/>
                      <a:pt x="163" y="2509"/>
                      <a:pt x="311" y="2509"/>
                    </a:cubicBezTo>
                    <a:cubicBezTo>
                      <a:pt x="378" y="2509"/>
                      <a:pt x="442" y="2474"/>
                      <a:pt x="480" y="2389"/>
                    </a:cubicBezTo>
                    <a:cubicBezTo>
                      <a:pt x="662" y="2085"/>
                      <a:pt x="875" y="1751"/>
                      <a:pt x="1148" y="1447"/>
                    </a:cubicBezTo>
                    <a:cubicBezTo>
                      <a:pt x="1360" y="1415"/>
                      <a:pt x="1623" y="1387"/>
                      <a:pt x="1893" y="1387"/>
                    </a:cubicBezTo>
                    <a:cubicBezTo>
                      <a:pt x="2399" y="1387"/>
                      <a:pt x="2927" y="1485"/>
                      <a:pt x="3185" y="1842"/>
                    </a:cubicBezTo>
                    <a:cubicBezTo>
                      <a:pt x="3242" y="1918"/>
                      <a:pt x="3319" y="1949"/>
                      <a:pt x="3394" y="1949"/>
                    </a:cubicBezTo>
                    <a:cubicBezTo>
                      <a:pt x="3558" y="1949"/>
                      <a:pt x="3705" y="1796"/>
                      <a:pt x="3580" y="1629"/>
                    </a:cubicBezTo>
                    <a:cubicBezTo>
                      <a:pt x="3188" y="1097"/>
                      <a:pt x="2513" y="926"/>
                      <a:pt x="1839" y="926"/>
                    </a:cubicBezTo>
                    <a:cubicBezTo>
                      <a:pt x="1781" y="926"/>
                      <a:pt x="1723" y="927"/>
                      <a:pt x="1665" y="930"/>
                    </a:cubicBezTo>
                    <a:cubicBezTo>
                      <a:pt x="2058" y="635"/>
                      <a:pt x="2491" y="440"/>
                      <a:pt x="2979" y="440"/>
                    </a:cubicBezTo>
                    <a:cubicBezTo>
                      <a:pt x="3095" y="440"/>
                      <a:pt x="3214" y="451"/>
                      <a:pt x="3337" y="474"/>
                    </a:cubicBezTo>
                    <a:cubicBezTo>
                      <a:pt x="3355" y="478"/>
                      <a:pt x="3373" y="480"/>
                      <a:pt x="3389" y="480"/>
                    </a:cubicBezTo>
                    <a:cubicBezTo>
                      <a:pt x="3625" y="480"/>
                      <a:pt x="3714" y="105"/>
                      <a:pt x="3458" y="48"/>
                    </a:cubicBezTo>
                    <a:cubicBezTo>
                      <a:pt x="3298" y="16"/>
                      <a:pt x="3140" y="0"/>
                      <a:pt x="2986" y="0"/>
                    </a:cubicBezTo>
                    <a:close/>
                  </a:path>
                </a:pathLst>
              </a:custGeom>
              <a:solidFill>
                <a:srgbClr val="2E2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3"/>
              <p:cNvSpPr/>
              <p:nvPr/>
            </p:nvSpPr>
            <p:spPr>
              <a:xfrm>
                <a:off x="21491100" y="3874500"/>
                <a:ext cx="76625" cy="328650"/>
              </a:xfrm>
              <a:custGeom>
                <a:avLst/>
                <a:gdLst/>
                <a:ahLst/>
                <a:cxnLst/>
                <a:rect l="l" t="t" r="r" b="b"/>
                <a:pathLst>
                  <a:path w="3065" h="13146" extrusionOk="0">
                    <a:moveTo>
                      <a:pt x="166" y="0"/>
                    </a:moveTo>
                    <a:cubicBezTo>
                      <a:pt x="86" y="0"/>
                      <a:pt x="1" y="65"/>
                      <a:pt x="18" y="171"/>
                    </a:cubicBezTo>
                    <a:cubicBezTo>
                      <a:pt x="839" y="3940"/>
                      <a:pt x="1629" y="7679"/>
                      <a:pt x="2420" y="11448"/>
                    </a:cubicBezTo>
                    <a:cubicBezTo>
                      <a:pt x="2541" y="11965"/>
                      <a:pt x="2663" y="12512"/>
                      <a:pt x="2754" y="13059"/>
                    </a:cubicBezTo>
                    <a:cubicBezTo>
                      <a:pt x="2778" y="13118"/>
                      <a:pt x="2834" y="13145"/>
                      <a:pt x="2890" y="13145"/>
                    </a:cubicBezTo>
                    <a:cubicBezTo>
                      <a:pt x="2977" y="13145"/>
                      <a:pt x="3065" y="13079"/>
                      <a:pt x="3028" y="12968"/>
                    </a:cubicBezTo>
                    <a:cubicBezTo>
                      <a:pt x="2237" y="9229"/>
                      <a:pt x="1447" y="5460"/>
                      <a:pt x="657" y="1721"/>
                    </a:cubicBezTo>
                    <a:cubicBezTo>
                      <a:pt x="535" y="1174"/>
                      <a:pt x="414" y="627"/>
                      <a:pt x="292" y="110"/>
                    </a:cubicBezTo>
                    <a:cubicBezTo>
                      <a:pt x="279" y="34"/>
                      <a:pt x="224" y="0"/>
                      <a:pt x="166" y="0"/>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3"/>
              <p:cNvSpPr/>
              <p:nvPr/>
            </p:nvSpPr>
            <p:spPr>
              <a:xfrm>
                <a:off x="21429225" y="3733500"/>
                <a:ext cx="104900" cy="149100"/>
              </a:xfrm>
              <a:custGeom>
                <a:avLst/>
                <a:gdLst/>
                <a:ahLst/>
                <a:cxnLst/>
                <a:rect l="l" t="t" r="r" b="b"/>
                <a:pathLst>
                  <a:path w="4196" h="5964" extrusionOk="0">
                    <a:moveTo>
                      <a:pt x="3113" y="0"/>
                    </a:moveTo>
                    <a:cubicBezTo>
                      <a:pt x="2118" y="0"/>
                      <a:pt x="1740" y="1098"/>
                      <a:pt x="1764" y="1677"/>
                    </a:cubicBezTo>
                    <a:cubicBezTo>
                      <a:pt x="548" y="2924"/>
                      <a:pt x="1" y="5811"/>
                      <a:pt x="1946" y="5963"/>
                    </a:cubicBezTo>
                    <a:cubicBezTo>
                      <a:pt x="1946" y="5963"/>
                      <a:pt x="4196" y="4717"/>
                      <a:pt x="3709" y="3380"/>
                    </a:cubicBezTo>
                    <a:cubicBezTo>
                      <a:pt x="3193" y="2042"/>
                      <a:pt x="3132" y="1069"/>
                      <a:pt x="4013" y="249"/>
                    </a:cubicBezTo>
                    <a:cubicBezTo>
                      <a:pt x="3670" y="74"/>
                      <a:pt x="3371" y="0"/>
                      <a:pt x="3113" y="0"/>
                    </a:cubicBezTo>
                    <a:close/>
                  </a:path>
                </a:pathLst>
              </a:custGeom>
              <a:solidFill>
                <a:srgbClr val="FFC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3"/>
              <p:cNvSpPr/>
              <p:nvPr/>
            </p:nvSpPr>
            <p:spPr>
              <a:xfrm>
                <a:off x="21379075" y="3721425"/>
                <a:ext cx="85000" cy="106850"/>
              </a:xfrm>
              <a:custGeom>
                <a:avLst/>
                <a:gdLst/>
                <a:ahLst/>
                <a:cxnLst/>
                <a:rect l="l" t="t" r="r" b="b"/>
                <a:pathLst>
                  <a:path w="3400" h="4274" extrusionOk="0">
                    <a:moveTo>
                      <a:pt x="2109" y="1"/>
                    </a:moveTo>
                    <a:cubicBezTo>
                      <a:pt x="2086" y="1"/>
                      <a:pt x="2062" y="1"/>
                      <a:pt x="2037" y="2"/>
                    </a:cubicBezTo>
                    <a:cubicBezTo>
                      <a:pt x="670" y="63"/>
                      <a:pt x="1" y="3802"/>
                      <a:pt x="1247" y="4227"/>
                    </a:cubicBezTo>
                    <a:cubicBezTo>
                      <a:pt x="1335" y="4259"/>
                      <a:pt x="1421" y="4273"/>
                      <a:pt x="1504" y="4273"/>
                    </a:cubicBezTo>
                    <a:cubicBezTo>
                      <a:pt x="2621" y="4273"/>
                      <a:pt x="3253" y="1613"/>
                      <a:pt x="3253" y="1613"/>
                    </a:cubicBezTo>
                    <a:cubicBezTo>
                      <a:pt x="3253" y="1613"/>
                      <a:pt x="3400" y="1"/>
                      <a:pt x="2109" y="1"/>
                    </a:cubicBezTo>
                    <a:close/>
                  </a:path>
                </a:pathLst>
              </a:custGeom>
              <a:solidFill>
                <a:srgbClr val="FFC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3"/>
              <p:cNvSpPr/>
              <p:nvPr/>
            </p:nvSpPr>
            <p:spPr>
              <a:xfrm>
                <a:off x="21338050" y="3719225"/>
                <a:ext cx="71450" cy="92700"/>
              </a:xfrm>
              <a:custGeom>
                <a:avLst/>
                <a:gdLst/>
                <a:ahLst/>
                <a:cxnLst/>
                <a:rect l="l" t="t" r="r" b="b"/>
                <a:pathLst>
                  <a:path w="2858" h="3708" extrusionOk="0">
                    <a:moveTo>
                      <a:pt x="1832" y="1"/>
                    </a:moveTo>
                    <a:cubicBezTo>
                      <a:pt x="1624" y="1"/>
                      <a:pt x="1388" y="67"/>
                      <a:pt x="1125" y="242"/>
                    </a:cubicBezTo>
                    <a:cubicBezTo>
                      <a:pt x="1" y="1002"/>
                      <a:pt x="152" y="3677"/>
                      <a:pt x="2371" y="3707"/>
                    </a:cubicBezTo>
                    <a:cubicBezTo>
                      <a:pt x="2371" y="2613"/>
                      <a:pt x="2371" y="1336"/>
                      <a:pt x="2858" y="668"/>
                    </a:cubicBezTo>
                    <a:cubicBezTo>
                      <a:pt x="2858" y="668"/>
                      <a:pt x="2489" y="1"/>
                      <a:pt x="1832" y="1"/>
                    </a:cubicBezTo>
                    <a:close/>
                  </a:path>
                </a:pathLst>
              </a:custGeom>
              <a:solidFill>
                <a:srgbClr val="FFC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3"/>
              <p:cNvSpPr/>
              <p:nvPr/>
            </p:nvSpPr>
            <p:spPr>
              <a:xfrm>
                <a:off x="21389725" y="3735900"/>
                <a:ext cx="56250" cy="94050"/>
              </a:xfrm>
              <a:custGeom>
                <a:avLst/>
                <a:gdLst/>
                <a:ahLst/>
                <a:cxnLst/>
                <a:rect l="l" t="t" r="r" b="b"/>
                <a:pathLst>
                  <a:path w="2250" h="3762" extrusionOk="0">
                    <a:moveTo>
                      <a:pt x="791" y="1"/>
                    </a:moveTo>
                    <a:lnTo>
                      <a:pt x="791" y="1"/>
                    </a:lnTo>
                    <a:cubicBezTo>
                      <a:pt x="517" y="396"/>
                      <a:pt x="304" y="821"/>
                      <a:pt x="183" y="1308"/>
                    </a:cubicBezTo>
                    <a:cubicBezTo>
                      <a:pt x="61" y="1794"/>
                      <a:pt x="0" y="2311"/>
                      <a:pt x="152" y="2828"/>
                    </a:cubicBezTo>
                    <a:cubicBezTo>
                      <a:pt x="183" y="2949"/>
                      <a:pt x="244" y="3071"/>
                      <a:pt x="274" y="3192"/>
                    </a:cubicBezTo>
                    <a:cubicBezTo>
                      <a:pt x="335" y="3284"/>
                      <a:pt x="396" y="3435"/>
                      <a:pt x="517" y="3527"/>
                    </a:cubicBezTo>
                    <a:cubicBezTo>
                      <a:pt x="701" y="3688"/>
                      <a:pt x="938" y="3762"/>
                      <a:pt x="1147" y="3762"/>
                    </a:cubicBezTo>
                    <a:cubicBezTo>
                      <a:pt x="1214" y="3762"/>
                      <a:pt x="1279" y="3754"/>
                      <a:pt x="1338" y="3739"/>
                    </a:cubicBezTo>
                    <a:cubicBezTo>
                      <a:pt x="1611" y="3679"/>
                      <a:pt x="1855" y="3527"/>
                      <a:pt x="2007" y="3314"/>
                    </a:cubicBezTo>
                    <a:cubicBezTo>
                      <a:pt x="2159" y="3071"/>
                      <a:pt x="2159" y="2828"/>
                      <a:pt x="2250" y="2615"/>
                    </a:cubicBezTo>
                    <a:lnTo>
                      <a:pt x="2250" y="2615"/>
                    </a:lnTo>
                    <a:cubicBezTo>
                      <a:pt x="2098" y="2797"/>
                      <a:pt x="2037" y="3071"/>
                      <a:pt x="1885" y="3192"/>
                    </a:cubicBezTo>
                    <a:cubicBezTo>
                      <a:pt x="1703" y="3344"/>
                      <a:pt x="1490" y="3435"/>
                      <a:pt x="1307" y="3435"/>
                    </a:cubicBezTo>
                    <a:cubicBezTo>
                      <a:pt x="1271" y="3441"/>
                      <a:pt x="1235" y="3443"/>
                      <a:pt x="1201" y="3443"/>
                    </a:cubicBezTo>
                    <a:cubicBezTo>
                      <a:pt x="1034" y="3443"/>
                      <a:pt x="891" y="3384"/>
                      <a:pt x="791" y="3284"/>
                    </a:cubicBezTo>
                    <a:cubicBezTo>
                      <a:pt x="730" y="3223"/>
                      <a:pt x="669" y="3132"/>
                      <a:pt x="639" y="3040"/>
                    </a:cubicBezTo>
                    <a:cubicBezTo>
                      <a:pt x="578" y="2919"/>
                      <a:pt x="548" y="2828"/>
                      <a:pt x="517" y="2706"/>
                    </a:cubicBezTo>
                    <a:cubicBezTo>
                      <a:pt x="396" y="2311"/>
                      <a:pt x="396" y="1825"/>
                      <a:pt x="456" y="1369"/>
                    </a:cubicBezTo>
                    <a:cubicBezTo>
                      <a:pt x="548" y="913"/>
                      <a:pt x="639" y="457"/>
                      <a:pt x="791"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3"/>
              <p:cNvSpPr/>
              <p:nvPr/>
            </p:nvSpPr>
            <p:spPr>
              <a:xfrm>
                <a:off x="21354775" y="3786050"/>
                <a:ext cx="41050" cy="30425"/>
              </a:xfrm>
              <a:custGeom>
                <a:avLst/>
                <a:gdLst/>
                <a:ahLst/>
                <a:cxnLst/>
                <a:rect l="l" t="t" r="r" b="b"/>
                <a:pathLst>
                  <a:path w="1642" h="1217" extrusionOk="0">
                    <a:moveTo>
                      <a:pt x="0" y="1"/>
                    </a:moveTo>
                    <a:lnTo>
                      <a:pt x="0" y="1"/>
                    </a:lnTo>
                    <a:cubicBezTo>
                      <a:pt x="61" y="396"/>
                      <a:pt x="274" y="730"/>
                      <a:pt x="578" y="974"/>
                    </a:cubicBezTo>
                    <a:cubicBezTo>
                      <a:pt x="730" y="1095"/>
                      <a:pt x="912" y="1217"/>
                      <a:pt x="1155" y="1217"/>
                    </a:cubicBezTo>
                    <a:cubicBezTo>
                      <a:pt x="1368" y="1217"/>
                      <a:pt x="1611" y="1065"/>
                      <a:pt x="1642" y="882"/>
                    </a:cubicBezTo>
                    <a:lnTo>
                      <a:pt x="1642" y="882"/>
                    </a:lnTo>
                    <a:cubicBezTo>
                      <a:pt x="1541" y="933"/>
                      <a:pt x="1450" y="955"/>
                      <a:pt x="1368" y="955"/>
                    </a:cubicBezTo>
                    <a:cubicBezTo>
                      <a:pt x="1301" y="955"/>
                      <a:pt x="1240" y="940"/>
                      <a:pt x="1186" y="913"/>
                    </a:cubicBezTo>
                    <a:cubicBezTo>
                      <a:pt x="1064" y="882"/>
                      <a:pt x="942" y="791"/>
                      <a:pt x="821" y="670"/>
                    </a:cubicBezTo>
                    <a:cubicBezTo>
                      <a:pt x="669" y="578"/>
                      <a:pt x="547" y="457"/>
                      <a:pt x="426" y="366"/>
                    </a:cubicBezTo>
                    <a:cubicBezTo>
                      <a:pt x="274" y="244"/>
                      <a:pt x="152" y="122"/>
                      <a:pt x="0"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3"/>
              <p:cNvSpPr/>
              <p:nvPr/>
            </p:nvSpPr>
            <p:spPr>
              <a:xfrm>
                <a:off x="21409475" y="3775425"/>
                <a:ext cx="63850" cy="85125"/>
              </a:xfrm>
              <a:custGeom>
                <a:avLst/>
                <a:gdLst/>
                <a:ahLst/>
                <a:cxnLst/>
                <a:rect l="l" t="t" r="r" b="b"/>
                <a:pathLst>
                  <a:path w="2554" h="3405" extrusionOk="0">
                    <a:moveTo>
                      <a:pt x="2554" y="0"/>
                    </a:moveTo>
                    <a:lnTo>
                      <a:pt x="2554" y="0"/>
                    </a:lnTo>
                    <a:cubicBezTo>
                      <a:pt x="2250" y="244"/>
                      <a:pt x="1946" y="547"/>
                      <a:pt x="1733" y="912"/>
                    </a:cubicBezTo>
                    <a:cubicBezTo>
                      <a:pt x="1545" y="1208"/>
                      <a:pt x="1380" y="1576"/>
                      <a:pt x="1324" y="1973"/>
                    </a:cubicBezTo>
                    <a:lnTo>
                      <a:pt x="1324" y="1973"/>
                    </a:lnTo>
                    <a:cubicBezTo>
                      <a:pt x="1023" y="2041"/>
                      <a:pt x="694" y="2164"/>
                      <a:pt x="457" y="2402"/>
                    </a:cubicBezTo>
                    <a:cubicBezTo>
                      <a:pt x="305" y="2554"/>
                      <a:pt x="213" y="2706"/>
                      <a:pt x="153" y="2888"/>
                    </a:cubicBezTo>
                    <a:cubicBezTo>
                      <a:pt x="61" y="3040"/>
                      <a:pt x="31" y="3222"/>
                      <a:pt x="1" y="3405"/>
                    </a:cubicBezTo>
                    <a:cubicBezTo>
                      <a:pt x="183" y="3101"/>
                      <a:pt x="365" y="2797"/>
                      <a:pt x="639" y="2614"/>
                    </a:cubicBezTo>
                    <a:cubicBezTo>
                      <a:pt x="882" y="2432"/>
                      <a:pt x="1186" y="2341"/>
                      <a:pt x="1520" y="2310"/>
                    </a:cubicBezTo>
                    <a:lnTo>
                      <a:pt x="1672" y="2280"/>
                    </a:lnTo>
                    <a:lnTo>
                      <a:pt x="1672" y="2128"/>
                    </a:lnTo>
                    <a:cubicBezTo>
                      <a:pt x="1703" y="1763"/>
                      <a:pt x="1824" y="1399"/>
                      <a:pt x="2007" y="1064"/>
                    </a:cubicBezTo>
                    <a:cubicBezTo>
                      <a:pt x="2159" y="699"/>
                      <a:pt x="2372" y="365"/>
                      <a:pt x="2554" y="0"/>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3"/>
              <p:cNvSpPr/>
              <p:nvPr/>
            </p:nvSpPr>
            <p:spPr>
              <a:xfrm>
                <a:off x="21663275" y="4430700"/>
                <a:ext cx="453700" cy="182650"/>
              </a:xfrm>
              <a:custGeom>
                <a:avLst/>
                <a:gdLst/>
                <a:ahLst/>
                <a:cxnLst/>
                <a:rect l="l" t="t" r="r" b="b"/>
                <a:pathLst>
                  <a:path w="18148" h="7306" extrusionOk="0">
                    <a:moveTo>
                      <a:pt x="9491" y="0"/>
                    </a:moveTo>
                    <a:cubicBezTo>
                      <a:pt x="7610" y="0"/>
                      <a:pt x="5723" y="240"/>
                      <a:pt x="3892" y="689"/>
                    </a:cubicBezTo>
                    <a:cubicBezTo>
                      <a:pt x="2433" y="1054"/>
                      <a:pt x="1" y="1996"/>
                      <a:pt x="791" y="3972"/>
                    </a:cubicBezTo>
                    <a:cubicBezTo>
                      <a:pt x="1551" y="5857"/>
                      <a:pt x="3740" y="6434"/>
                      <a:pt x="5563" y="6708"/>
                    </a:cubicBezTo>
                    <a:cubicBezTo>
                      <a:pt x="5837" y="6769"/>
                      <a:pt x="6080" y="6799"/>
                      <a:pt x="6354" y="6829"/>
                    </a:cubicBezTo>
                    <a:cubicBezTo>
                      <a:pt x="8118" y="7091"/>
                      <a:pt x="9929" y="7305"/>
                      <a:pt x="11730" y="7305"/>
                    </a:cubicBezTo>
                    <a:cubicBezTo>
                      <a:pt x="12443" y="7305"/>
                      <a:pt x="13155" y="7272"/>
                      <a:pt x="13861" y="7194"/>
                    </a:cubicBezTo>
                    <a:cubicBezTo>
                      <a:pt x="14804" y="7073"/>
                      <a:pt x="15746" y="6890"/>
                      <a:pt x="16506" y="6313"/>
                    </a:cubicBezTo>
                    <a:cubicBezTo>
                      <a:pt x="17539" y="5553"/>
                      <a:pt x="18147" y="3972"/>
                      <a:pt x="17630" y="2756"/>
                    </a:cubicBezTo>
                    <a:cubicBezTo>
                      <a:pt x="17083" y="1389"/>
                      <a:pt x="15442" y="781"/>
                      <a:pt x="14104" y="507"/>
                    </a:cubicBezTo>
                    <a:cubicBezTo>
                      <a:pt x="12593" y="163"/>
                      <a:pt x="11043" y="0"/>
                      <a:pt x="9491" y="0"/>
                    </a:cubicBezTo>
                    <a:close/>
                  </a:path>
                </a:pathLst>
              </a:custGeom>
              <a:solidFill>
                <a:srgbClr val="BB67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3"/>
              <p:cNvSpPr/>
              <p:nvPr/>
            </p:nvSpPr>
            <p:spPr>
              <a:xfrm>
                <a:off x="21720275" y="4499475"/>
                <a:ext cx="275100" cy="154825"/>
              </a:xfrm>
              <a:custGeom>
                <a:avLst/>
                <a:gdLst/>
                <a:ahLst/>
                <a:cxnLst/>
                <a:rect l="l" t="t" r="r" b="b"/>
                <a:pathLst>
                  <a:path w="11004" h="6193" extrusionOk="0">
                    <a:moveTo>
                      <a:pt x="4057" y="1"/>
                    </a:moveTo>
                    <a:cubicBezTo>
                      <a:pt x="3124" y="1"/>
                      <a:pt x="2049" y="337"/>
                      <a:pt x="1368" y="1343"/>
                    </a:cubicBezTo>
                    <a:cubicBezTo>
                      <a:pt x="1" y="3410"/>
                      <a:pt x="1672" y="5993"/>
                      <a:pt x="5229" y="6176"/>
                    </a:cubicBezTo>
                    <a:cubicBezTo>
                      <a:pt x="5229" y="6176"/>
                      <a:pt x="5459" y="6192"/>
                      <a:pt x="5831" y="6192"/>
                    </a:cubicBezTo>
                    <a:cubicBezTo>
                      <a:pt x="7060" y="6192"/>
                      <a:pt x="9837" y="6013"/>
                      <a:pt x="11004" y="4473"/>
                    </a:cubicBezTo>
                    <a:cubicBezTo>
                      <a:pt x="8542" y="4473"/>
                      <a:pt x="7174" y="4504"/>
                      <a:pt x="7174" y="4504"/>
                    </a:cubicBezTo>
                    <a:cubicBezTo>
                      <a:pt x="7174" y="4504"/>
                      <a:pt x="9058" y="1859"/>
                      <a:pt x="8359" y="1647"/>
                    </a:cubicBezTo>
                    <a:cubicBezTo>
                      <a:pt x="8309" y="1630"/>
                      <a:pt x="8254" y="1622"/>
                      <a:pt x="8194" y="1622"/>
                    </a:cubicBezTo>
                    <a:cubicBezTo>
                      <a:pt x="7397" y="1622"/>
                      <a:pt x="5880" y="3063"/>
                      <a:pt x="5654" y="3714"/>
                    </a:cubicBezTo>
                    <a:cubicBezTo>
                      <a:pt x="5259" y="3075"/>
                      <a:pt x="7022" y="1069"/>
                      <a:pt x="5897" y="735"/>
                    </a:cubicBezTo>
                    <a:cubicBezTo>
                      <a:pt x="5866" y="376"/>
                      <a:pt x="5041" y="1"/>
                      <a:pt x="4057" y="1"/>
                    </a:cubicBezTo>
                    <a:close/>
                  </a:path>
                </a:pathLst>
              </a:custGeom>
              <a:solidFill>
                <a:srgbClr val="FFC5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3"/>
              <p:cNvSpPr/>
              <p:nvPr/>
            </p:nvSpPr>
            <p:spPr>
              <a:xfrm>
                <a:off x="21787900" y="4513275"/>
                <a:ext cx="77550" cy="53225"/>
              </a:xfrm>
              <a:custGeom>
                <a:avLst/>
                <a:gdLst/>
                <a:ahLst/>
                <a:cxnLst/>
                <a:rect l="l" t="t" r="r" b="b"/>
                <a:pathLst>
                  <a:path w="3102" h="2129" extrusionOk="0">
                    <a:moveTo>
                      <a:pt x="3101" y="0"/>
                    </a:moveTo>
                    <a:cubicBezTo>
                      <a:pt x="3101" y="1"/>
                      <a:pt x="730" y="335"/>
                      <a:pt x="1" y="2128"/>
                    </a:cubicBezTo>
                    <a:lnTo>
                      <a:pt x="3101" y="0"/>
                    </a:ln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3"/>
              <p:cNvSpPr/>
              <p:nvPr/>
            </p:nvSpPr>
            <p:spPr>
              <a:xfrm>
                <a:off x="21968750" y="4541300"/>
                <a:ext cx="83625" cy="42675"/>
              </a:xfrm>
              <a:custGeom>
                <a:avLst/>
                <a:gdLst/>
                <a:ahLst/>
                <a:cxnLst/>
                <a:rect l="l" t="t" r="r" b="b"/>
                <a:pathLst>
                  <a:path w="3345" h="1707" extrusionOk="0">
                    <a:moveTo>
                      <a:pt x="2217" y="0"/>
                    </a:moveTo>
                    <a:cubicBezTo>
                      <a:pt x="1687" y="0"/>
                      <a:pt x="1099" y="155"/>
                      <a:pt x="791" y="278"/>
                    </a:cubicBezTo>
                    <a:cubicBezTo>
                      <a:pt x="609" y="338"/>
                      <a:pt x="396" y="430"/>
                      <a:pt x="244" y="551"/>
                    </a:cubicBezTo>
                    <a:cubicBezTo>
                      <a:pt x="92" y="703"/>
                      <a:pt x="1" y="886"/>
                      <a:pt x="31" y="1098"/>
                    </a:cubicBezTo>
                    <a:cubicBezTo>
                      <a:pt x="62" y="1311"/>
                      <a:pt x="214" y="1493"/>
                      <a:pt x="396" y="1585"/>
                    </a:cubicBezTo>
                    <a:cubicBezTo>
                      <a:pt x="578" y="1676"/>
                      <a:pt x="791" y="1706"/>
                      <a:pt x="1004" y="1706"/>
                    </a:cubicBezTo>
                    <a:cubicBezTo>
                      <a:pt x="1490" y="1706"/>
                      <a:pt x="2007" y="1615"/>
                      <a:pt x="2493" y="1493"/>
                    </a:cubicBezTo>
                    <a:cubicBezTo>
                      <a:pt x="2676" y="1463"/>
                      <a:pt x="2889" y="1402"/>
                      <a:pt x="3041" y="1311"/>
                    </a:cubicBezTo>
                    <a:cubicBezTo>
                      <a:pt x="3253" y="1129"/>
                      <a:pt x="3344" y="855"/>
                      <a:pt x="3284" y="612"/>
                    </a:cubicBezTo>
                    <a:cubicBezTo>
                      <a:pt x="3194" y="147"/>
                      <a:pt x="2733" y="0"/>
                      <a:pt x="2217" y="0"/>
                    </a:cubicBezTo>
                    <a:close/>
                  </a:path>
                </a:pathLst>
              </a:custGeom>
              <a:solidFill>
                <a:srgbClr val="FF63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43"/>
              <p:cNvSpPr/>
              <p:nvPr/>
            </p:nvSpPr>
            <p:spPr>
              <a:xfrm>
                <a:off x="21903400" y="4442450"/>
                <a:ext cx="68425" cy="24900"/>
              </a:xfrm>
              <a:custGeom>
                <a:avLst/>
                <a:gdLst/>
                <a:ahLst/>
                <a:cxnLst/>
                <a:rect l="l" t="t" r="r" b="b"/>
                <a:pathLst>
                  <a:path w="2737" h="996" extrusionOk="0">
                    <a:moveTo>
                      <a:pt x="1490" y="0"/>
                    </a:moveTo>
                    <a:cubicBezTo>
                      <a:pt x="1058" y="0"/>
                      <a:pt x="586" y="94"/>
                      <a:pt x="335" y="219"/>
                    </a:cubicBezTo>
                    <a:cubicBezTo>
                      <a:pt x="183" y="311"/>
                      <a:pt x="1" y="493"/>
                      <a:pt x="62" y="675"/>
                    </a:cubicBezTo>
                    <a:cubicBezTo>
                      <a:pt x="92" y="736"/>
                      <a:pt x="183" y="797"/>
                      <a:pt x="244" y="858"/>
                    </a:cubicBezTo>
                    <a:cubicBezTo>
                      <a:pt x="433" y="963"/>
                      <a:pt x="666" y="995"/>
                      <a:pt x="892" y="995"/>
                    </a:cubicBezTo>
                    <a:cubicBezTo>
                      <a:pt x="993" y="995"/>
                      <a:pt x="1092" y="989"/>
                      <a:pt x="1186" y="979"/>
                    </a:cubicBezTo>
                    <a:cubicBezTo>
                      <a:pt x="1399" y="949"/>
                      <a:pt x="1642" y="919"/>
                      <a:pt x="1855" y="888"/>
                    </a:cubicBezTo>
                    <a:cubicBezTo>
                      <a:pt x="1956" y="888"/>
                      <a:pt x="2125" y="929"/>
                      <a:pt x="2272" y="929"/>
                    </a:cubicBezTo>
                    <a:cubicBezTo>
                      <a:pt x="2345" y="929"/>
                      <a:pt x="2412" y="919"/>
                      <a:pt x="2463" y="888"/>
                    </a:cubicBezTo>
                    <a:cubicBezTo>
                      <a:pt x="2737" y="706"/>
                      <a:pt x="2463" y="280"/>
                      <a:pt x="2250" y="159"/>
                    </a:cubicBezTo>
                    <a:cubicBezTo>
                      <a:pt x="2075" y="46"/>
                      <a:pt x="1792" y="0"/>
                      <a:pt x="1490" y="0"/>
                    </a:cubicBezTo>
                    <a:close/>
                  </a:path>
                </a:pathLst>
              </a:custGeom>
              <a:solidFill>
                <a:srgbClr val="FFE1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43"/>
              <p:cNvSpPr/>
              <p:nvPr/>
            </p:nvSpPr>
            <p:spPr>
              <a:xfrm>
                <a:off x="21733200" y="4465400"/>
                <a:ext cx="112475" cy="34525"/>
              </a:xfrm>
              <a:custGeom>
                <a:avLst/>
                <a:gdLst/>
                <a:ahLst/>
                <a:cxnLst/>
                <a:rect l="l" t="t" r="r" b="b"/>
                <a:pathLst>
                  <a:path w="4499" h="1381" extrusionOk="0">
                    <a:moveTo>
                      <a:pt x="2006" y="1"/>
                    </a:moveTo>
                    <a:cubicBezTo>
                      <a:pt x="1642" y="31"/>
                      <a:pt x="1307" y="92"/>
                      <a:pt x="973" y="244"/>
                    </a:cubicBezTo>
                    <a:cubicBezTo>
                      <a:pt x="730" y="304"/>
                      <a:pt x="0" y="1064"/>
                      <a:pt x="243" y="1308"/>
                    </a:cubicBezTo>
                    <a:cubicBezTo>
                      <a:pt x="304" y="1338"/>
                      <a:pt x="365" y="1368"/>
                      <a:pt x="456" y="1368"/>
                    </a:cubicBezTo>
                    <a:cubicBezTo>
                      <a:pt x="515" y="1377"/>
                      <a:pt x="574" y="1380"/>
                      <a:pt x="632" y="1380"/>
                    </a:cubicBezTo>
                    <a:cubicBezTo>
                      <a:pt x="999" y="1380"/>
                      <a:pt x="1362" y="1234"/>
                      <a:pt x="1702" y="1156"/>
                    </a:cubicBezTo>
                    <a:cubicBezTo>
                      <a:pt x="1894" y="1106"/>
                      <a:pt x="2089" y="1089"/>
                      <a:pt x="2286" y="1089"/>
                    </a:cubicBezTo>
                    <a:cubicBezTo>
                      <a:pt x="2674" y="1089"/>
                      <a:pt x="3066" y="1154"/>
                      <a:pt x="3444" y="1154"/>
                    </a:cubicBezTo>
                    <a:cubicBezTo>
                      <a:pt x="3692" y="1154"/>
                      <a:pt x="3934" y="1126"/>
                      <a:pt x="4164" y="1034"/>
                    </a:cubicBezTo>
                    <a:cubicBezTo>
                      <a:pt x="4286" y="973"/>
                      <a:pt x="4408" y="882"/>
                      <a:pt x="4438" y="760"/>
                    </a:cubicBezTo>
                    <a:cubicBezTo>
                      <a:pt x="4499" y="578"/>
                      <a:pt x="4256" y="365"/>
                      <a:pt x="4043" y="335"/>
                    </a:cubicBezTo>
                    <a:cubicBezTo>
                      <a:pt x="4004" y="328"/>
                      <a:pt x="3963" y="326"/>
                      <a:pt x="3920" y="326"/>
                    </a:cubicBezTo>
                    <a:cubicBezTo>
                      <a:pt x="3802" y="326"/>
                      <a:pt x="3671" y="344"/>
                      <a:pt x="3543" y="344"/>
                    </a:cubicBezTo>
                    <a:cubicBezTo>
                      <a:pt x="3496" y="344"/>
                      <a:pt x="3450" y="341"/>
                      <a:pt x="3405" y="335"/>
                    </a:cubicBezTo>
                    <a:cubicBezTo>
                      <a:pt x="3192" y="304"/>
                      <a:pt x="2979" y="183"/>
                      <a:pt x="2766" y="92"/>
                    </a:cubicBezTo>
                    <a:cubicBezTo>
                      <a:pt x="2523" y="1"/>
                      <a:pt x="2250" y="1"/>
                      <a:pt x="2006" y="1"/>
                    </a:cubicBezTo>
                    <a:close/>
                  </a:path>
                </a:pathLst>
              </a:custGeom>
              <a:solidFill>
                <a:srgbClr val="A7E2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0" name="Google Shape;850;p43"/>
            <p:cNvSpPr/>
            <p:nvPr/>
          </p:nvSpPr>
          <p:spPr>
            <a:xfrm>
              <a:off x="3682588" y="2382178"/>
              <a:ext cx="98919" cy="67904"/>
            </a:xfrm>
            <a:custGeom>
              <a:avLst/>
              <a:gdLst/>
              <a:ahLst/>
              <a:cxnLst/>
              <a:rect l="l" t="t" r="r" b="b"/>
              <a:pathLst>
                <a:path w="2038" h="1399" extrusionOk="0">
                  <a:moveTo>
                    <a:pt x="890" y="1"/>
                  </a:moveTo>
                  <a:cubicBezTo>
                    <a:pt x="805" y="1"/>
                    <a:pt x="720" y="11"/>
                    <a:pt x="639" y="31"/>
                  </a:cubicBezTo>
                  <a:cubicBezTo>
                    <a:pt x="396" y="61"/>
                    <a:pt x="183" y="183"/>
                    <a:pt x="1" y="335"/>
                  </a:cubicBezTo>
                  <a:cubicBezTo>
                    <a:pt x="123" y="365"/>
                    <a:pt x="244" y="396"/>
                    <a:pt x="335" y="396"/>
                  </a:cubicBezTo>
                  <a:cubicBezTo>
                    <a:pt x="457" y="426"/>
                    <a:pt x="548" y="426"/>
                    <a:pt x="639" y="456"/>
                  </a:cubicBezTo>
                  <a:cubicBezTo>
                    <a:pt x="852" y="487"/>
                    <a:pt x="1004" y="517"/>
                    <a:pt x="1156" y="608"/>
                  </a:cubicBezTo>
                  <a:cubicBezTo>
                    <a:pt x="1430" y="730"/>
                    <a:pt x="1673" y="1004"/>
                    <a:pt x="1977" y="1399"/>
                  </a:cubicBezTo>
                  <a:cubicBezTo>
                    <a:pt x="2037" y="1156"/>
                    <a:pt x="2007" y="912"/>
                    <a:pt x="1916" y="669"/>
                  </a:cubicBezTo>
                  <a:cubicBezTo>
                    <a:pt x="1825" y="456"/>
                    <a:pt x="1642" y="244"/>
                    <a:pt x="1399" y="122"/>
                  </a:cubicBezTo>
                  <a:cubicBezTo>
                    <a:pt x="1237" y="41"/>
                    <a:pt x="1061" y="1"/>
                    <a:pt x="8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1" name="Google Shape;851;p43"/>
          <p:cNvGrpSpPr/>
          <p:nvPr/>
        </p:nvGrpSpPr>
        <p:grpSpPr>
          <a:xfrm rot="2122628">
            <a:off x="7413848" y="332614"/>
            <a:ext cx="1045951" cy="766865"/>
            <a:chOff x="6449700" y="4408088"/>
            <a:chExt cx="656575" cy="667050"/>
          </a:xfrm>
        </p:grpSpPr>
        <p:sp>
          <p:nvSpPr>
            <p:cNvPr id="852" name="Google Shape;852;p43"/>
            <p:cNvSpPr/>
            <p:nvPr/>
          </p:nvSpPr>
          <p:spPr>
            <a:xfrm>
              <a:off x="6988475" y="4513538"/>
              <a:ext cx="96525" cy="51800"/>
            </a:xfrm>
            <a:custGeom>
              <a:avLst/>
              <a:gdLst/>
              <a:ahLst/>
              <a:cxnLst/>
              <a:rect l="l" t="t" r="r" b="b"/>
              <a:pathLst>
                <a:path w="3861" h="2072" extrusionOk="0">
                  <a:moveTo>
                    <a:pt x="1924" y="1"/>
                  </a:moveTo>
                  <a:cubicBezTo>
                    <a:pt x="1177" y="1"/>
                    <a:pt x="474" y="1025"/>
                    <a:pt x="0" y="1972"/>
                  </a:cubicBezTo>
                  <a:cubicBezTo>
                    <a:pt x="469" y="2037"/>
                    <a:pt x="938" y="2072"/>
                    <a:pt x="1404" y="2072"/>
                  </a:cubicBezTo>
                  <a:cubicBezTo>
                    <a:pt x="2237" y="2072"/>
                    <a:pt x="3061" y="1963"/>
                    <a:pt x="3860" y="1729"/>
                  </a:cubicBezTo>
                  <a:cubicBezTo>
                    <a:pt x="3404" y="939"/>
                    <a:pt x="2796" y="179"/>
                    <a:pt x="2128" y="27"/>
                  </a:cubicBezTo>
                  <a:cubicBezTo>
                    <a:pt x="2059" y="9"/>
                    <a:pt x="1991" y="1"/>
                    <a:pt x="1924" y="1"/>
                  </a:cubicBezTo>
                  <a:close/>
                </a:path>
              </a:pathLst>
            </a:custGeom>
            <a:solidFill>
              <a:srgbClr val="F059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3"/>
            <p:cNvSpPr/>
            <p:nvPr/>
          </p:nvSpPr>
          <p:spPr>
            <a:xfrm>
              <a:off x="6973275" y="4556738"/>
              <a:ext cx="133000" cy="107175"/>
            </a:xfrm>
            <a:custGeom>
              <a:avLst/>
              <a:gdLst/>
              <a:ahLst/>
              <a:cxnLst/>
              <a:rect l="l" t="t" r="r" b="b"/>
              <a:pathLst>
                <a:path w="5320" h="4287" extrusionOk="0">
                  <a:moveTo>
                    <a:pt x="4468" y="1"/>
                  </a:moveTo>
                  <a:cubicBezTo>
                    <a:pt x="3669" y="235"/>
                    <a:pt x="2845" y="344"/>
                    <a:pt x="2012" y="344"/>
                  </a:cubicBezTo>
                  <a:cubicBezTo>
                    <a:pt x="1546" y="344"/>
                    <a:pt x="1077" y="309"/>
                    <a:pt x="608" y="244"/>
                  </a:cubicBezTo>
                  <a:cubicBezTo>
                    <a:pt x="243" y="1004"/>
                    <a:pt x="0" y="1703"/>
                    <a:pt x="0" y="1703"/>
                  </a:cubicBezTo>
                  <a:lnTo>
                    <a:pt x="1246" y="4287"/>
                  </a:lnTo>
                  <a:lnTo>
                    <a:pt x="4742" y="3466"/>
                  </a:lnTo>
                  <a:lnTo>
                    <a:pt x="5319" y="1825"/>
                  </a:lnTo>
                  <a:cubicBezTo>
                    <a:pt x="5319" y="1825"/>
                    <a:pt x="4985" y="913"/>
                    <a:pt x="4468" y="1"/>
                  </a:cubicBezTo>
                  <a:close/>
                </a:path>
              </a:pathLst>
            </a:custGeom>
            <a:solidFill>
              <a:srgbClr val="FBD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3"/>
            <p:cNvSpPr/>
            <p:nvPr/>
          </p:nvSpPr>
          <p:spPr>
            <a:xfrm>
              <a:off x="6968700" y="4598338"/>
              <a:ext cx="30425" cy="475150"/>
            </a:xfrm>
            <a:custGeom>
              <a:avLst/>
              <a:gdLst/>
              <a:ahLst/>
              <a:cxnLst/>
              <a:rect l="l" t="t" r="r" b="b"/>
              <a:pathLst>
                <a:path w="1217" h="19006" extrusionOk="0">
                  <a:moveTo>
                    <a:pt x="263" y="1"/>
                  </a:moveTo>
                  <a:cubicBezTo>
                    <a:pt x="214" y="1"/>
                    <a:pt x="183" y="39"/>
                    <a:pt x="183" y="39"/>
                  </a:cubicBezTo>
                  <a:lnTo>
                    <a:pt x="1" y="18793"/>
                  </a:lnTo>
                  <a:cubicBezTo>
                    <a:pt x="305" y="18884"/>
                    <a:pt x="669" y="18945"/>
                    <a:pt x="1095" y="19006"/>
                  </a:cubicBezTo>
                  <a:lnTo>
                    <a:pt x="1217" y="1316"/>
                  </a:lnTo>
                  <a:cubicBezTo>
                    <a:pt x="761" y="1285"/>
                    <a:pt x="639" y="465"/>
                    <a:pt x="457" y="191"/>
                  </a:cubicBezTo>
                  <a:cubicBezTo>
                    <a:pt x="381" y="39"/>
                    <a:pt x="312" y="1"/>
                    <a:pt x="263" y="1"/>
                  </a:cubicBez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43"/>
            <p:cNvSpPr/>
            <p:nvPr/>
          </p:nvSpPr>
          <p:spPr>
            <a:xfrm>
              <a:off x="7068250" y="4599463"/>
              <a:ext cx="38025" cy="474800"/>
            </a:xfrm>
            <a:custGeom>
              <a:avLst/>
              <a:gdLst/>
              <a:ahLst/>
              <a:cxnLst/>
              <a:rect l="l" t="t" r="r" b="b"/>
              <a:pathLst>
                <a:path w="1521" h="18992" extrusionOk="0">
                  <a:moveTo>
                    <a:pt x="1324" y="0"/>
                  </a:moveTo>
                  <a:cubicBezTo>
                    <a:pt x="1266" y="0"/>
                    <a:pt x="1191" y="15"/>
                    <a:pt x="1095" y="55"/>
                  </a:cubicBezTo>
                  <a:cubicBezTo>
                    <a:pt x="760" y="176"/>
                    <a:pt x="578" y="1088"/>
                    <a:pt x="153" y="1179"/>
                  </a:cubicBezTo>
                  <a:lnTo>
                    <a:pt x="1" y="18991"/>
                  </a:lnTo>
                  <a:cubicBezTo>
                    <a:pt x="548" y="18991"/>
                    <a:pt x="882" y="18961"/>
                    <a:pt x="882" y="18961"/>
                  </a:cubicBezTo>
                  <a:lnTo>
                    <a:pt x="1520" y="116"/>
                  </a:lnTo>
                  <a:cubicBezTo>
                    <a:pt x="1520" y="116"/>
                    <a:pt x="1487" y="0"/>
                    <a:pt x="1324" y="0"/>
                  </a:cubicBez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43"/>
            <p:cNvSpPr/>
            <p:nvPr/>
          </p:nvSpPr>
          <p:spPr>
            <a:xfrm>
              <a:off x="6995300" y="4598538"/>
              <a:ext cx="76775" cy="476600"/>
            </a:xfrm>
            <a:custGeom>
              <a:avLst/>
              <a:gdLst/>
              <a:ahLst/>
              <a:cxnLst/>
              <a:rect l="l" t="t" r="r" b="b"/>
              <a:pathLst>
                <a:path w="3071" h="19064" extrusionOk="0">
                  <a:moveTo>
                    <a:pt x="1469" y="0"/>
                  </a:moveTo>
                  <a:cubicBezTo>
                    <a:pt x="867" y="0"/>
                    <a:pt x="213" y="1308"/>
                    <a:pt x="213" y="1308"/>
                  </a:cubicBezTo>
                  <a:lnTo>
                    <a:pt x="153" y="1308"/>
                  </a:lnTo>
                  <a:lnTo>
                    <a:pt x="1" y="18998"/>
                  </a:lnTo>
                  <a:cubicBezTo>
                    <a:pt x="584" y="19053"/>
                    <a:pt x="1244" y="19063"/>
                    <a:pt x="1843" y="19063"/>
                  </a:cubicBezTo>
                  <a:cubicBezTo>
                    <a:pt x="2243" y="19063"/>
                    <a:pt x="2615" y="19059"/>
                    <a:pt x="2919" y="19059"/>
                  </a:cubicBezTo>
                  <a:lnTo>
                    <a:pt x="3071" y="1216"/>
                  </a:lnTo>
                  <a:lnTo>
                    <a:pt x="2949" y="1216"/>
                  </a:lnTo>
                  <a:cubicBezTo>
                    <a:pt x="2432" y="1095"/>
                    <a:pt x="2098" y="1"/>
                    <a:pt x="1490" y="1"/>
                  </a:cubicBezTo>
                  <a:cubicBezTo>
                    <a:pt x="1483" y="0"/>
                    <a:pt x="1476" y="0"/>
                    <a:pt x="1469" y="0"/>
                  </a:cubicBezTo>
                  <a:close/>
                </a:path>
              </a:pathLst>
            </a:custGeom>
            <a:solidFill>
              <a:srgbClr val="F16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43"/>
            <p:cNvSpPr/>
            <p:nvPr/>
          </p:nvSpPr>
          <p:spPr>
            <a:xfrm>
              <a:off x="6498325" y="5049913"/>
              <a:ext cx="69175" cy="25125"/>
            </a:xfrm>
            <a:custGeom>
              <a:avLst/>
              <a:gdLst/>
              <a:ahLst/>
              <a:cxnLst/>
              <a:rect l="l" t="t" r="r" b="b"/>
              <a:pathLst>
                <a:path w="2767" h="1005" extrusionOk="0">
                  <a:moveTo>
                    <a:pt x="2767" y="1"/>
                  </a:moveTo>
                  <a:cubicBezTo>
                    <a:pt x="1885" y="153"/>
                    <a:pt x="1065" y="183"/>
                    <a:pt x="335" y="183"/>
                  </a:cubicBezTo>
                  <a:cubicBezTo>
                    <a:pt x="244" y="457"/>
                    <a:pt x="153" y="730"/>
                    <a:pt x="1" y="973"/>
                  </a:cubicBezTo>
                  <a:cubicBezTo>
                    <a:pt x="178" y="994"/>
                    <a:pt x="364" y="1005"/>
                    <a:pt x="556" y="1005"/>
                  </a:cubicBezTo>
                  <a:cubicBezTo>
                    <a:pt x="1219" y="1005"/>
                    <a:pt x="1966" y="871"/>
                    <a:pt x="2767" y="517"/>
                  </a:cubicBezTo>
                  <a:lnTo>
                    <a:pt x="2767" y="1"/>
                  </a:lnTo>
                  <a:close/>
                </a:path>
              </a:pathLst>
            </a:custGeom>
            <a:solidFill>
              <a:srgbClr val="F17F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3"/>
            <p:cNvSpPr/>
            <p:nvPr/>
          </p:nvSpPr>
          <p:spPr>
            <a:xfrm>
              <a:off x="6454250" y="5049913"/>
              <a:ext cx="52475" cy="25100"/>
            </a:xfrm>
            <a:custGeom>
              <a:avLst/>
              <a:gdLst/>
              <a:ahLst/>
              <a:cxnLst/>
              <a:rect l="l" t="t" r="r" b="b"/>
              <a:pathLst>
                <a:path w="2099" h="1004" extrusionOk="0">
                  <a:moveTo>
                    <a:pt x="1" y="1"/>
                  </a:moveTo>
                  <a:lnTo>
                    <a:pt x="1" y="548"/>
                  </a:lnTo>
                  <a:cubicBezTo>
                    <a:pt x="1" y="548"/>
                    <a:pt x="700" y="912"/>
                    <a:pt x="1764" y="1004"/>
                  </a:cubicBezTo>
                  <a:cubicBezTo>
                    <a:pt x="1916" y="730"/>
                    <a:pt x="2007" y="457"/>
                    <a:pt x="2098" y="183"/>
                  </a:cubicBezTo>
                  <a:cubicBezTo>
                    <a:pt x="1247" y="183"/>
                    <a:pt x="548" y="92"/>
                    <a:pt x="1" y="1"/>
                  </a:cubicBezTo>
                  <a:close/>
                </a:path>
              </a:pathLst>
            </a:custGeom>
            <a:solidFill>
              <a:srgbClr val="F095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3"/>
            <p:cNvSpPr/>
            <p:nvPr/>
          </p:nvSpPr>
          <p:spPr>
            <a:xfrm>
              <a:off x="6506700" y="4965013"/>
              <a:ext cx="60800" cy="89475"/>
            </a:xfrm>
            <a:custGeom>
              <a:avLst/>
              <a:gdLst/>
              <a:ahLst/>
              <a:cxnLst/>
              <a:rect l="l" t="t" r="r" b="b"/>
              <a:pathLst>
                <a:path w="2432" h="3579" extrusionOk="0">
                  <a:moveTo>
                    <a:pt x="1359" y="1"/>
                  </a:moveTo>
                  <a:cubicBezTo>
                    <a:pt x="1077" y="1"/>
                    <a:pt x="775" y="73"/>
                    <a:pt x="395" y="235"/>
                  </a:cubicBezTo>
                  <a:cubicBezTo>
                    <a:pt x="304" y="1147"/>
                    <a:pt x="213" y="2059"/>
                    <a:pt x="122" y="3001"/>
                  </a:cubicBezTo>
                  <a:cubicBezTo>
                    <a:pt x="91" y="3184"/>
                    <a:pt x="61" y="3397"/>
                    <a:pt x="0" y="3579"/>
                  </a:cubicBezTo>
                  <a:cubicBezTo>
                    <a:pt x="730" y="3579"/>
                    <a:pt x="1550" y="3549"/>
                    <a:pt x="2432" y="3397"/>
                  </a:cubicBezTo>
                  <a:lnTo>
                    <a:pt x="2432" y="296"/>
                  </a:lnTo>
                  <a:cubicBezTo>
                    <a:pt x="2028" y="111"/>
                    <a:pt x="1708" y="1"/>
                    <a:pt x="1359" y="1"/>
                  </a:cubicBezTo>
                  <a:close/>
                </a:path>
              </a:pathLst>
            </a:custGeom>
            <a:solidFill>
              <a:srgbClr val="F45B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3"/>
            <p:cNvSpPr/>
            <p:nvPr/>
          </p:nvSpPr>
          <p:spPr>
            <a:xfrm>
              <a:off x="6454250" y="4970888"/>
              <a:ext cx="62350" cy="83600"/>
            </a:xfrm>
            <a:custGeom>
              <a:avLst/>
              <a:gdLst/>
              <a:ahLst/>
              <a:cxnLst/>
              <a:rect l="l" t="t" r="r" b="b"/>
              <a:pathLst>
                <a:path w="2494" h="3344" extrusionOk="0">
                  <a:moveTo>
                    <a:pt x="2493" y="0"/>
                  </a:moveTo>
                  <a:lnTo>
                    <a:pt x="2493" y="0"/>
                  </a:lnTo>
                  <a:cubicBezTo>
                    <a:pt x="2372" y="31"/>
                    <a:pt x="2250" y="92"/>
                    <a:pt x="2129" y="152"/>
                  </a:cubicBezTo>
                  <a:cubicBezTo>
                    <a:pt x="1786" y="317"/>
                    <a:pt x="1442" y="383"/>
                    <a:pt x="1113" y="383"/>
                  </a:cubicBezTo>
                  <a:cubicBezTo>
                    <a:pt x="714" y="383"/>
                    <a:pt x="334" y="286"/>
                    <a:pt x="1" y="152"/>
                  </a:cubicBezTo>
                  <a:lnTo>
                    <a:pt x="1" y="3162"/>
                  </a:lnTo>
                  <a:cubicBezTo>
                    <a:pt x="548" y="3253"/>
                    <a:pt x="1247" y="3344"/>
                    <a:pt x="2098" y="3344"/>
                  </a:cubicBezTo>
                  <a:cubicBezTo>
                    <a:pt x="2159" y="3162"/>
                    <a:pt x="2189" y="2949"/>
                    <a:pt x="2220" y="2766"/>
                  </a:cubicBezTo>
                  <a:cubicBezTo>
                    <a:pt x="2311" y="1855"/>
                    <a:pt x="2402" y="912"/>
                    <a:pt x="2493" y="0"/>
                  </a:cubicBez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3"/>
            <p:cNvSpPr/>
            <p:nvPr/>
          </p:nvSpPr>
          <p:spPr>
            <a:xfrm>
              <a:off x="6452750" y="4652488"/>
              <a:ext cx="79050" cy="306950"/>
            </a:xfrm>
            <a:custGeom>
              <a:avLst/>
              <a:gdLst/>
              <a:ahLst/>
              <a:cxnLst/>
              <a:rect l="l" t="t" r="r" b="b"/>
              <a:pathLst>
                <a:path w="3162" h="12278" extrusionOk="0">
                  <a:moveTo>
                    <a:pt x="2979" y="1"/>
                  </a:moveTo>
                  <a:cubicBezTo>
                    <a:pt x="2736" y="61"/>
                    <a:pt x="2462" y="153"/>
                    <a:pt x="2128" y="335"/>
                  </a:cubicBezTo>
                  <a:cubicBezTo>
                    <a:pt x="1785" y="500"/>
                    <a:pt x="1442" y="565"/>
                    <a:pt x="1113" y="565"/>
                  </a:cubicBezTo>
                  <a:cubicBezTo>
                    <a:pt x="713" y="565"/>
                    <a:pt x="334" y="468"/>
                    <a:pt x="0" y="335"/>
                  </a:cubicBezTo>
                  <a:lnTo>
                    <a:pt x="0" y="335"/>
                  </a:lnTo>
                  <a:lnTo>
                    <a:pt x="61" y="11946"/>
                  </a:lnTo>
                  <a:cubicBezTo>
                    <a:pt x="378" y="12125"/>
                    <a:pt x="760" y="12277"/>
                    <a:pt x="1165" y="12277"/>
                  </a:cubicBezTo>
                  <a:cubicBezTo>
                    <a:pt x="1380" y="12277"/>
                    <a:pt x="1602" y="12234"/>
                    <a:pt x="1824" y="12129"/>
                  </a:cubicBezTo>
                  <a:cubicBezTo>
                    <a:pt x="2128" y="11977"/>
                    <a:pt x="2371" y="11855"/>
                    <a:pt x="2644" y="11794"/>
                  </a:cubicBezTo>
                  <a:cubicBezTo>
                    <a:pt x="2979" y="7873"/>
                    <a:pt x="3161" y="3922"/>
                    <a:pt x="2979" y="1"/>
                  </a:cubicBez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3"/>
            <p:cNvSpPr/>
            <p:nvPr/>
          </p:nvSpPr>
          <p:spPr>
            <a:xfrm>
              <a:off x="6518850" y="4650813"/>
              <a:ext cx="48650" cy="298050"/>
            </a:xfrm>
            <a:custGeom>
              <a:avLst/>
              <a:gdLst/>
              <a:ahLst/>
              <a:cxnLst/>
              <a:rect l="l" t="t" r="r" b="b"/>
              <a:pathLst>
                <a:path w="1946" h="11922" extrusionOk="0">
                  <a:moveTo>
                    <a:pt x="807" y="1"/>
                  </a:moveTo>
                  <a:cubicBezTo>
                    <a:pt x="656" y="1"/>
                    <a:pt x="501" y="22"/>
                    <a:pt x="335" y="68"/>
                  </a:cubicBezTo>
                  <a:cubicBezTo>
                    <a:pt x="517" y="3989"/>
                    <a:pt x="335" y="7940"/>
                    <a:pt x="0" y="11861"/>
                  </a:cubicBezTo>
                  <a:cubicBezTo>
                    <a:pt x="320" y="11755"/>
                    <a:pt x="605" y="11706"/>
                    <a:pt x="880" y="11706"/>
                  </a:cubicBezTo>
                  <a:cubicBezTo>
                    <a:pt x="1233" y="11706"/>
                    <a:pt x="1570" y="11785"/>
                    <a:pt x="1946" y="11922"/>
                  </a:cubicBezTo>
                  <a:lnTo>
                    <a:pt x="1885" y="280"/>
                  </a:lnTo>
                  <a:cubicBezTo>
                    <a:pt x="1483" y="111"/>
                    <a:pt x="1154" y="1"/>
                    <a:pt x="807" y="1"/>
                  </a:cubicBezTo>
                  <a:close/>
                </a:path>
              </a:pathLst>
            </a:custGeom>
            <a:solidFill>
              <a:srgbClr val="F45B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43"/>
            <p:cNvSpPr/>
            <p:nvPr/>
          </p:nvSpPr>
          <p:spPr>
            <a:xfrm>
              <a:off x="6518850" y="4551438"/>
              <a:ext cx="47150" cy="83600"/>
            </a:xfrm>
            <a:custGeom>
              <a:avLst/>
              <a:gdLst/>
              <a:ahLst/>
              <a:cxnLst/>
              <a:rect l="l" t="t" r="r" b="b"/>
              <a:pathLst>
                <a:path w="1886" h="3344" extrusionOk="0">
                  <a:moveTo>
                    <a:pt x="0" y="0"/>
                  </a:moveTo>
                  <a:cubicBezTo>
                    <a:pt x="122" y="1064"/>
                    <a:pt x="213" y="2128"/>
                    <a:pt x="274" y="3192"/>
                  </a:cubicBezTo>
                  <a:cubicBezTo>
                    <a:pt x="472" y="3150"/>
                    <a:pt x="660" y="3130"/>
                    <a:pt x="842" y="3130"/>
                  </a:cubicBezTo>
                  <a:cubicBezTo>
                    <a:pt x="1192" y="3130"/>
                    <a:pt x="1526" y="3204"/>
                    <a:pt x="1885" y="3344"/>
                  </a:cubicBezTo>
                  <a:lnTo>
                    <a:pt x="1885" y="0"/>
                  </a:lnTo>
                  <a:close/>
                </a:path>
              </a:pathLst>
            </a:custGeom>
            <a:solidFill>
              <a:srgbClr val="F45B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43"/>
            <p:cNvSpPr/>
            <p:nvPr/>
          </p:nvSpPr>
          <p:spPr>
            <a:xfrm>
              <a:off x="6452750" y="4552188"/>
              <a:ext cx="72975" cy="93400"/>
            </a:xfrm>
            <a:custGeom>
              <a:avLst/>
              <a:gdLst/>
              <a:ahLst/>
              <a:cxnLst/>
              <a:rect l="l" t="t" r="r" b="b"/>
              <a:pathLst>
                <a:path w="2919" h="3736" extrusionOk="0">
                  <a:moveTo>
                    <a:pt x="0" y="0"/>
                  </a:moveTo>
                  <a:lnTo>
                    <a:pt x="0" y="3405"/>
                  </a:lnTo>
                  <a:cubicBezTo>
                    <a:pt x="317" y="3583"/>
                    <a:pt x="713" y="3736"/>
                    <a:pt x="1118" y="3736"/>
                  </a:cubicBezTo>
                  <a:cubicBezTo>
                    <a:pt x="1333" y="3736"/>
                    <a:pt x="1552" y="3693"/>
                    <a:pt x="1763" y="3587"/>
                  </a:cubicBezTo>
                  <a:cubicBezTo>
                    <a:pt x="2219" y="3374"/>
                    <a:pt x="2584" y="3222"/>
                    <a:pt x="2918" y="3162"/>
                  </a:cubicBezTo>
                  <a:cubicBezTo>
                    <a:pt x="2857" y="2098"/>
                    <a:pt x="2766" y="1034"/>
                    <a:pt x="2644" y="0"/>
                  </a:cubicBez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43"/>
            <p:cNvSpPr/>
            <p:nvPr/>
          </p:nvSpPr>
          <p:spPr>
            <a:xfrm>
              <a:off x="6454250" y="4947338"/>
              <a:ext cx="64625" cy="33125"/>
            </a:xfrm>
            <a:custGeom>
              <a:avLst/>
              <a:gdLst/>
              <a:ahLst/>
              <a:cxnLst/>
              <a:rect l="l" t="t" r="r" b="b"/>
              <a:pathLst>
                <a:path w="2585" h="1325" extrusionOk="0">
                  <a:moveTo>
                    <a:pt x="2584" y="0"/>
                  </a:moveTo>
                  <a:lnTo>
                    <a:pt x="2584" y="0"/>
                  </a:lnTo>
                  <a:cubicBezTo>
                    <a:pt x="2311" y="61"/>
                    <a:pt x="2068" y="183"/>
                    <a:pt x="1764" y="335"/>
                  </a:cubicBezTo>
                  <a:cubicBezTo>
                    <a:pt x="1542" y="440"/>
                    <a:pt x="1320" y="483"/>
                    <a:pt x="1105" y="483"/>
                  </a:cubicBezTo>
                  <a:cubicBezTo>
                    <a:pt x="700" y="483"/>
                    <a:pt x="318" y="331"/>
                    <a:pt x="1" y="152"/>
                  </a:cubicBezTo>
                  <a:lnTo>
                    <a:pt x="1" y="1094"/>
                  </a:lnTo>
                  <a:cubicBezTo>
                    <a:pt x="334" y="1228"/>
                    <a:pt x="714" y="1325"/>
                    <a:pt x="1113" y="1325"/>
                  </a:cubicBezTo>
                  <a:cubicBezTo>
                    <a:pt x="1442" y="1325"/>
                    <a:pt x="1786" y="1259"/>
                    <a:pt x="2129" y="1094"/>
                  </a:cubicBezTo>
                  <a:cubicBezTo>
                    <a:pt x="2250" y="1034"/>
                    <a:pt x="2372" y="973"/>
                    <a:pt x="2493" y="912"/>
                  </a:cubicBezTo>
                  <a:cubicBezTo>
                    <a:pt x="2524" y="608"/>
                    <a:pt x="2554" y="304"/>
                    <a:pt x="2584" y="0"/>
                  </a:cubicBezTo>
                  <a:close/>
                </a:path>
              </a:pathLst>
            </a:custGeom>
            <a:solidFill>
              <a:srgbClr val="F095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3"/>
            <p:cNvSpPr/>
            <p:nvPr/>
          </p:nvSpPr>
          <p:spPr>
            <a:xfrm>
              <a:off x="6516575" y="4943463"/>
              <a:ext cx="50925" cy="28975"/>
            </a:xfrm>
            <a:custGeom>
              <a:avLst/>
              <a:gdLst/>
              <a:ahLst/>
              <a:cxnLst/>
              <a:rect l="l" t="t" r="r" b="b"/>
              <a:pathLst>
                <a:path w="2037" h="1159" extrusionOk="0">
                  <a:moveTo>
                    <a:pt x="971" y="0"/>
                  </a:moveTo>
                  <a:cubicBezTo>
                    <a:pt x="696" y="0"/>
                    <a:pt x="411" y="49"/>
                    <a:pt x="91" y="155"/>
                  </a:cubicBezTo>
                  <a:cubicBezTo>
                    <a:pt x="61" y="459"/>
                    <a:pt x="31" y="763"/>
                    <a:pt x="0" y="1097"/>
                  </a:cubicBezTo>
                  <a:cubicBezTo>
                    <a:pt x="380" y="935"/>
                    <a:pt x="682" y="863"/>
                    <a:pt x="964" y="863"/>
                  </a:cubicBezTo>
                  <a:cubicBezTo>
                    <a:pt x="1313" y="863"/>
                    <a:pt x="1633" y="973"/>
                    <a:pt x="2037" y="1158"/>
                  </a:cubicBezTo>
                  <a:lnTo>
                    <a:pt x="2037" y="216"/>
                  </a:lnTo>
                  <a:cubicBezTo>
                    <a:pt x="1661" y="79"/>
                    <a:pt x="1324" y="0"/>
                    <a:pt x="971" y="0"/>
                  </a:cubicBezTo>
                  <a:close/>
                </a:path>
              </a:pathLst>
            </a:custGeom>
            <a:solidFill>
              <a:srgbClr val="F17F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43"/>
            <p:cNvSpPr/>
            <p:nvPr/>
          </p:nvSpPr>
          <p:spPr>
            <a:xfrm>
              <a:off x="6452750" y="4631213"/>
              <a:ext cx="74475" cy="35425"/>
            </a:xfrm>
            <a:custGeom>
              <a:avLst/>
              <a:gdLst/>
              <a:ahLst/>
              <a:cxnLst/>
              <a:rect l="l" t="t" r="r" b="b"/>
              <a:pathLst>
                <a:path w="2979" h="1417" extrusionOk="0">
                  <a:moveTo>
                    <a:pt x="2918" y="1"/>
                  </a:moveTo>
                  <a:cubicBezTo>
                    <a:pt x="2584" y="61"/>
                    <a:pt x="2219" y="213"/>
                    <a:pt x="1763" y="426"/>
                  </a:cubicBezTo>
                  <a:cubicBezTo>
                    <a:pt x="1552" y="532"/>
                    <a:pt x="1333" y="575"/>
                    <a:pt x="1118" y="575"/>
                  </a:cubicBezTo>
                  <a:cubicBezTo>
                    <a:pt x="713" y="575"/>
                    <a:pt x="317" y="422"/>
                    <a:pt x="0" y="244"/>
                  </a:cubicBezTo>
                  <a:lnTo>
                    <a:pt x="0" y="1186"/>
                  </a:lnTo>
                  <a:cubicBezTo>
                    <a:pt x="334" y="1319"/>
                    <a:pt x="713" y="1416"/>
                    <a:pt x="1113" y="1416"/>
                  </a:cubicBezTo>
                  <a:cubicBezTo>
                    <a:pt x="1442" y="1416"/>
                    <a:pt x="1785" y="1351"/>
                    <a:pt x="2128" y="1186"/>
                  </a:cubicBezTo>
                  <a:cubicBezTo>
                    <a:pt x="2462" y="1034"/>
                    <a:pt x="2736" y="912"/>
                    <a:pt x="2979" y="852"/>
                  </a:cubicBezTo>
                  <a:cubicBezTo>
                    <a:pt x="2948" y="578"/>
                    <a:pt x="2948" y="274"/>
                    <a:pt x="2918" y="1"/>
                  </a:cubicBezTo>
                  <a:close/>
                </a:path>
              </a:pathLst>
            </a:custGeom>
            <a:solidFill>
              <a:srgbClr val="F095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3"/>
            <p:cNvSpPr/>
            <p:nvPr/>
          </p:nvSpPr>
          <p:spPr>
            <a:xfrm>
              <a:off x="6525700" y="4629663"/>
              <a:ext cx="40300" cy="28175"/>
            </a:xfrm>
            <a:custGeom>
              <a:avLst/>
              <a:gdLst/>
              <a:ahLst/>
              <a:cxnLst/>
              <a:rect l="l" t="t" r="r" b="b"/>
              <a:pathLst>
                <a:path w="1612" h="1127" extrusionOk="0">
                  <a:moveTo>
                    <a:pt x="568" y="1"/>
                  </a:moveTo>
                  <a:cubicBezTo>
                    <a:pt x="386" y="1"/>
                    <a:pt x="198" y="21"/>
                    <a:pt x="0" y="63"/>
                  </a:cubicBezTo>
                  <a:cubicBezTo>
                    <a:pt x="30" y="336"/>
                    <a:pt x="30" y="640"/>
                    <a:pt x="61" y="914"/>
                  </a:cubicBezTo>
                  <a:cubicBezTo>
                    <a:pt x="227" y="868"/>
                    <a:pt x="382" y="847"/>
                    <a:pt x="533" y="847"/>
                  </a:cubicBezTo>
                  <a:cubicBezTo>
                    <a:pt x="880" y="847"/>
                    <a:pt x="1209" y="957"/>
                    <a:pt x="1611" y="1126"/>
                  </a:cubicBezTo>
                  <a:lnTo>
                    <a:pt x="1611" y="215"/>
                  </a:lnTo>
                  <a:cubicBezTo>
                    <a:pt x="1252" y="75"/>
                    <a:pt x="918" y="1"/>
                    <a:pt x="568" y="1"/>
                  </a:cubicBezTo>
                  <a:close/>
                </a:path>
              </a:pathLst>
            </a:custGeom>
            <a:solidFill>
              <a:srgbClr val="F17F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3"/>
            <p:cNvSpPr/>
            <p:nvPr/>
          </p:nvSpPr>
          <p:spPr>
            <a:xfrm>
              <a:off x="6465650" y="4459488"/>
              <a:ext cx="86650" cy="82075"/>
            </a:xfrm>
            <a:custGeom>
              <a:avLst/>
              <a:gdLst/>
              <a:ahLst/>
              <a:cxnLst/>
              <a:rect l="l" t="t" r="r" b="b"/>
              <a:pathLst>
                <a:path w="3466" h="3283" extrusionOk="0">
                  <a:moveTo>
                    <a:pt x="2493" y="0"/>
                  </a:moveTo>
                  <a:cubicBezTo>
                    <a:pt x="2250" y="1307"/>
                    <a:pt x="1581" y="2310"/>
                    <a:pt x="122" y="2705"/>
                  </a:cubicBezTo>
                  <a:cubicBezTo>
                    <a:pt x="31" y="3070"/>
                    <a:pt x="1" y="3283"/>
                    <a:pt x="1" y="3283"/>
                  </a:cubicBezTo>
                  <a:lnTo>
                    <a:pt x="3466" y="3283"/>
                  </a:lnTo>
                  <a:cubicBezTo>
                    <a:pt x="3466" y="3283"/>
                    <a:pt x="3132" y="1094"/>
                    <a:pt x="2493" y="0"/>
                  </a:cubicBezTo>
                  <a:close/>
                </a:path>
              </a:pathLst>
            </a:custGeom>
            <a:solidFill>
              <a:srgbClr val="F17F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43"/>
            <p:cNvSpPr/>
            <p:nvPr/>
          </p:nvSpPr>
          <p:spPr>
            <a:xfrm>
              <a:off x="6468700" y="4443513"/>
              <a:ext cx="59300" cy="83625"/>
            </a:xfrm>
            <a:custGeom>
              <a:avLst/>
              <a:gdLst/>
              <a:ahLst/>
              <a:cxnLst/>
              <a:rect l="l" t="t" r="r" b="b"/>
              <a:pathLst>
                <a:path w="2372" h="3345" extrusionOk="0">
                  <a:moveTo>
                    <a:pt x="1672" y="1"/>
                  </a:moveTo>
                  <a:cubicBezTo>
                    <a:pt x="882" y="1"/>
                    <a:pt x="244" y="2250"/>
                    <a:pt x="0" y="3344"/>
                  </a:cubicBezTo>
                  <a:cubicBezTo>
                    <a:pt x="1459" y="2949"/>
                    <a:pt x="2128" y="1946"/>
                    <a:pt x="2371" y="639"/>
                  </a:cubicBezTo>
                  <a:cubicBezTo>
                    <a:pt x="2189" y="244"/>
                    <a:pt x="1946" y="1"/>
                    <a:pt x="1672" y="1"/>
                  </a:cubicBezTo>
                  <a:close/>
                </a:path>
              </a:pathLst>
            </a:custGeom>
            <a:solidFill>
              <a:srgbClr val="F095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3"/>
            <p:cNvSpPr/>
            <p:nvPr/>
          </p:nvSpPr>
          <p:spPr>
            <a:xfrm>
              <a:off x="6518100" y="4540038"/>
              <a:ext cx="50175" cy="22050"/>
            </a:xfrm>
            <a:custGeom>
              <a:avLst/>
              <a:gdLst/>
              <a:ahLst/>
              <a:cxnLst/>
              <a:rect l="l" t="t" r="r" b="b"/>
              <a:pathLst>
                <a:path w="2007" h="882" extrusionOk="0">
                  <a:moveTo>
                    <a:pt x="0" y="0"/>
                  </a:moveTo>
                  <a:cubicBezTo>
                    <a:pt x="30" y="304"/>
                    <a:pt x="61" y="608"/>
                    <a:pt x="91" y="882"/>
                  </a:cubicBezTo>
                  <a:lnTo>
                    <a:pt x="1581" y="882"/>
                  </a:lnTo>
                  <a:cubicBezTo>
                    <a:pt x="1824" y="882"/>
                    <a:pt x="2006" y="699"/>
                    <a:pt x="2006" y="456"/>
                  </a:cubicBezTo>
                  <a:cubicBezTo>
                    <a:pt x="2006" y="213"/>
                    <a:pt x="1824" y="0"/>
                    <a:pt x="1550" y="0"/>
                  </a:cubicBezTo>
                  <a:close/>
                </a:path>
              </a:pathLst>
            </a:custGeom>
            <a:solidFill>
              <a:srgbClr val="F17F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3"/>
            <p:cNvSpPr/>
            <p:nvPr/>
          </p:nvSpPr>
          <p:spPr>
            <a:xfrm>
              <a:off x="6449700" y="4540038"/>
              <a:ext cx="70700" cy="22800"/>
            </a:xfrm>
            <a:custGeom>
              <a:avLst/>
              <a:gdLst/>
              <a:ahLst/>
              <a:cxnLst/>
              <a:rect l="l" t="t" r="r" b="b"/>
              <a:pathLst>
                <a:path w="2828" h="912" extrusionOk="0">
                  <a:moveTo>
                    <a:pt x="2736" y="0"/>
                  </a:moveTo>
                  <a:lnTo>
                    <a:pt x="456" y="31"/>
                  </a:lnTo>
                  <a:cubicBezTo>
                    <a:pt x="441" y="29"/>
                    <a:pt x="425" y="28"/>
                    <a:pt x="410" y="28"/>
                  </a:cubicBezTo>
                  <a:cubicBezTo>
                    <a:pt x="187" y="28"/>
                    <a:pt x="0" y="229"/>
                    <a:pt x="0" y="456"/>
                  </a:cubicBezTo>
                  <a:cubicBezTo>
                    <a:pt x="0" y="699"/>
                    <a:pt x="213" y="912"/>
                    <a:pt x="456" y="912"/>
                  </a:cubicBezTo>
                  <a:lnTo>
                    <a:pt x="2827" y="882"/>
                  </a:lnTo>
                  <a:cubicBezTo>
                    <a:pt x="2797" y="608"/>
                    <a:pt x="2766" y="304"/>
                    <a:pt x="2736" y="0"/>
                  </a:cubicBezTo>
                  <a:close/>
                </a:path>
              </a:pathLst>
            </a:custGeom>
            <a:solidFill>
              <a:srgbClr val="F095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3"/>
            <p:cNvSpPr/>
            <p:nvPr/>
          </p:nvSpPr>
          <p:spPr>
            <a:xfrm>
              <a:off x="6806100" y="4789263"/>
              <a:ext cx="109450" cy="285675"/>
            </a:xfrm>
            <a:custGeom>
              <a:avLst/>
              <a:gdLst/>
              <a:ahLst/>
              <a:cxnLst/>
              <a:rect l="l" t="t" r="r" b="b"/>
              <a:pathLst>
                <a:path w="4378" h="11427" extrusionOk="0">
                  <a:moveTo>
                    <a:pt x="547" y="1"/>
                  </a:moveTo>
                  <a:cubicBezTo>
                    <a:pt x="91" y="3983"/>
                    <a:pt x="0" y="9363"/>
                    <a:pt x="2401" y="11247"/>
                  </a:cubicBezTo>
                  <a:cubicBezTo>
                    <a:pt x="2557" y="11373"/>
                    <a:pt x="2696" y="11427"/>
                    <a:pt x="2823" y="11427"/>
                  </a:cubicBezTo>
                  <a:cubicBezTo>
                    <a:pt x="3217" y="11427"/>
                    <a:pt x="3493" y="10909"/>
                    <a:pt x="3769" y="10427"/>
                  </a:cubicBezTo>
                  <a:cubicBezTo>
                    <a:pt x="4012" y="9971"/>
                    <a:pt x="4225" y="9332"/>
                    <a:pt x="4377" y="8542"/>
                  </a:cubicBezTo>
                  <a:cubicBezTo>
                    <a:pt x="2584" y="6050"/>
                    <a:pt x="1368" y="3040"/>
                    <a:pt x="547" y="1"/>
                  </a:cubicBezTo>
                  <a:close/>
                </a:path>
              </a:pathLst>
            </a:custGeom>
            <a:solidFill>
              <a:srgbClr val="54C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3"/>
            <p:cNvSpPr/>
            <p:nvPr/>
          </p:nvSpPr>
          <p:spPr>
            <a:xfrm>
              <a:off x="6819775" y="4669213"/>
              <a:ext cx="116275" cy="333625"/>
            </a:xfrm>
            <a:custGeom>
              <a:avLst/>
              <a:gdLst/>
              <a:ahLst/>
              <a:cxnLst/>
              <a:rect l="l" t="t" r="r" b="b"/>
              <a:pathLst>
                <a:path w="4651" h="13345" extrusionOk="0">
                  <a:moveTo>
                    <a:pt x="3009" y="0"/>
                  </a:moveTo>
                  <a:lnTo>
                    <a:pt x="760" y="152"/>
                  </a:lnTo>
                  <a:cubicBezTo>
                    <a:pt x="760" y="152"/>
                    <a:pt x="304" y="2158"/>
                    <a:pt x="0" y="4803"/>
                  </a:cubicBezTo>
                  <a:cubicBezTo>
                    <a:pt x="821" y="7842"/>
                    <a:pt x="2037" y="10852"/>
                    <a:pt x="3830" y="13344"/>
                  </a:cubicBezTo>
                  <a:cubicBezTo>
                    <a:pt x="4651" y="8997"/>
                    <a:pt x="3952" y="608"/>
                    <a:pt x="3009"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3"/>
            <p:cNvSpPr/>
            <p:nvPr/>
          </p:nvSpPr>
          <p:spPr>
            <a:xfrm>
              <a:off x="6777225" y="4455688"/>
              <a:ext cx="136800" cy="181600"/>
            </a:xfrm>
            <a:custGeom>
              <a:avLst/>
              <a:gdLst/>
              <a:ahLst/>
              <a:cxnLst/>
              <a:rect l="l" t="t" r="r" b="b"/>
              <a:pathLst>
                <a:path w="5472" h="7264" extrusionOk="0">
                  <a:moveTo>
                    <a:pt x="2948" y="0"/>
                  </a:moveTo>
                  <a:cubicBezTo>
                    <a:pt x="3404" y="2432"/>
                    <a:pt x="0" y="4772"/>
                    <a:pt x="2584" y="6991"/>
                  </a:cubicBezTo>
                  <a:cubicBezTo>
                    <a:pt x="2614" y="7022"/>
                    <a:pt x="2584" y="7052"/>
                    <a:pt x="2553" y="7052"/>
                  </a:cubicBezTo>
                  <a:cubicBezTo>
                    <a:pt x="2657" y="7091"/>
                    <a:pt x="2889" y="7174"/>
                    <a:pt x="3184" y="7224"/>
                  </a:cubicBezTo>
                  <a:lnTo>
                    <a:pt x="3184" y="7224"/>
                  </a:lnTo>
                  <a:cubicBezTo>
                    <a:pt x="1587" y="4947"/>
                    <a:pt x="3525" y="2398"/>
                    <a:pt x="2948" y="0"/>
                  </a:cubicBezTo>
                  <a:close/>
                  <a:moveTo>
                    <a:pt x="3344" y="547"/>
                  </a:moveTo>
                  <a:lnTo>
                    <a:pt x="3344" y="547"/>
                  </a:lnTo>
                  <a:cubicBezTo>
                    <a:pt x="3435" y="912"/>
                    <a:pt x="3496" y="1277"/>
                    <a:pt x="3647" y="1581"/>
                  </a:cubicBezTo>
                  <a:cubicBezTo>
                    <a:pt x="3860" y="2037"/>
                    <a:pt x="4012" y="2584"/>
                    <a:pt x="3982" y="3070"/>
                  </a:cubicBezTo>
                  <a:cubicBezTo>
                    <a:pt x="3951" y="4499"/>
                    <a:pt x="3344" y="5715"/>
                    <a:pt x="3587" y="7174"/>
                  </a:cubicBezTo>
                  <a:cubicBezTo>
                    <a:pt x="3587" y="7211"/>
                    <a:pt x="3563" y="7237"/>
                    <a:pt x="3539" y="7237"/>
                  </a:cubicBezTo>
                  <a:cubicBezTo>
                    <a:pt x="3523" y="7237"/>
                    <a:pt x="3507" y="7227"/>
                    <a:pt x="3496" y="7204"/>
                  </a:cubicBezTo>
                  <a:cubicBezTo>
                    <a:pt x="3192" y="6049"/>
                    <a:pt x="3526" y="5107"/>
                    <a:pt x="3739" y="3952"/>
                  </a:cubicBezTo>
                  <a:cubicBezTo>
                    <a:pt x="3921" y="2918"/>
                    <a:pt x="3647" y="2189"/>
                    <a:pt x="3283" y="1216"/>
                  </a:cubicBezTo>
                  <a:cubicBezTo>
                    <a:pt x="3252" y="1186"/>
                    <a:pt x="3252" y="1125"/>
                    <a:pt x="3222" y="1064"/>
                  </a:cubicBezTo>
                  <a:lnTo>
                    <a:pt x="3222" y="1064"/>
                  </a:lnTo>
                  <a:cubicBezTo>
                    <a:pt x="3222" y="3131"/>
                    <a:pt x="2097" y="5137"/>
                    <a:pt x="3252" y="7204"/>
                  </a:cubicBezTo>
                  <a:cubicBezTo>
                    <a:pt x="3252" y="7215"/>
                    <a:pt x="3249" y="7225"/>
                    <a:pt x="3243" y="7233"/>
                  </a:cubicBezTo>
                  <a:lnTo>
                    <a:pt x="3243" y="7233"/>
                  </a:lnTo>
                  <a:cubicBezTo>
                    <a:pt x="3223" y="7230"/>
                    <a:pt x="3203" y="7227"/>
                    <a:pt x="3184" y="7224"/>
                  </a:cubicBezTo>
                  <a:lnTo>
                    <a:pt x="3184" y="7224"/>
                  </a:lnTo>
                  <a:cubicBezTo>
                    <a:pt x="3187" y="7227"/>
                    <a:pt x="3189" y="7231"/>
                    <a:pt x="3192" y="7234"/>
                  </a:cubicBezTo>
                  <a:cubicBezTo>
                    <a:pt x="3200" y="7243"/>
                    <a:pt x="3209" y="7247"/>
                    <a:pt x="3218" y="7247"/>
                  </a:cubicBezTo>
                  <a:cubicBezTo>
                    <a:pt x="3228" y="7247"/>
                    <a:pt x="3236" y="7241"/>
                    <a:pt x="3243" y="7233"/>
                  </a:cubicBezTo>
                  <a:lnTo>
                    <a:pt x="3243" y="7233"/>
                  </a:lnTo>
                  <a:cubicBezTo>
                    <a:pt x="3366" y="7251"/>
                    <a:pt x="3499" y="7263"/>
                    <a:pt x="3638" y="7263"/>
                  </a:cubicBezTo>
                  <a:cubicBezTo>
                    <a:pt x="3934" y="7263"/>
                    <a:pt x="4255" y="7210"/>
                    <a:pt x="4559" y="7052"/>
                  </a:cubicBezTo>
                  <a:cubicBezTo>
                    <a:pt x="4559" y="7052"/>
                    <a:pt x="4529" y="7022"/>
                    <a:pt x="4559" y="6991"/>
                  </a:cubicBezTo>
                  <a:cubicBezTo>
                    <a:pt x="5106" y="5745"/>
                    <a:pt x="5471" y="4286"/>
                    <a:pt x="5076" y="2918"/>
                  </a:cubicBezTo>
                  <a:cubicBezTo>
                    <a:pt x="4833" y="1976"/>
                    <a:pt x="4286" y="1277"/>
                    <a:pt x="3647" y="639"/>
                  </a:cubicBezTo>
                  <a:lnTo>
                    <a:pt x="3647" y="639"/>
                  </a:lnTo>
                  <a:cubicBezTo>
                    <a:pt x="4134" y="1398"/>
                    <a:pt x="4651" y="2067"/>
                    <a:pt x="4772" y="3070"/>
                  </a:cubicBezTo>
                  <a:cubicBezTo>
                    <a:pt x="4833" y="3648"/>
                    <a:pt x="4863" y="4256"/>
                    <a:pt x="4711" y="4833"/>
                  </a:cubicBezTo>
                  <a:cubicBezTo>
                    <a:pt x="4529" y="5563"/>
                    <a:pt x="4225" y="6262"/>
                    <a:pt x="4347" y="7052"/>
                  </a:cubicBezTo>
                  <a:cubicBezTo>
                    <a:pt x="4365" y="7090"/>
                    <a:pt x="4338" y="7116"/>
                    <a:pt x="4307" y="7116"/>
                  </a:cubicBezTo>
                  <a:cubicBezTo>
                    <a:pt x="4288" y="7116"/>
                    <a:pt x="4267" y="7106"/>
                    <a:pt x="4255" y="7082"/>
                  </a:cubicBezTo>
                  <a:cubicBezTo>
                    <a:pt x="3982" y="5988"/>
                    <a:pt x="4711" y="5046"/>
                    <a:pt x="4681" y="3952"/>
                  </a:cubicBezTo>
                  <a:cubicBezTo>
                    <a:pt x="4620" y="2918"/>
                    <a:pt x="4407" y="1946"/>
                    <a:pt x="3769" y="1094"/>
                  </a:cubicBezTo>
                  <a:cubicBezTo>
                    <a:pt x="3617" y="912"/>
                    <a:pt x="3496" y="730"/>
                    <a:pt x="3344" y="547"/>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3"/>
            <p:cNvSpPr/>
            <p:nvPr/>
          </p:nvSpPr>
          <p:spPr>
            <a:xfrm>
              <a:off x="6791650" y="4458713"/>
              <a:ext cx="59300" cy="156575"/>
            </a:xfrm>
            <a:custGeom>
              <a:avLst/>
              <a:gdLst/>
              <a:ahLst/>
              <a:cxnLst/>
              <a:rect l="l" t="t" r="r" b="b"/>
              <a:pathLst>
                <a:path w="2372" h="6263" extrusionOk="0">
                  <a:moveTo>
                    <a:pt x="2219" y="1"/>
                  </a:moveTo>
                  <a:cubicBezTo>
                    <a:pt x="2219" y="31"/>
                    <a:pt x="2219" y="31"/>
                    <a:pt x="2219" y="31"/>
                  </a:cubicBezTo>
                  <a:cubicBezTo>
                    <a:pt x="2098" y="1521"/>
                    <a:pt x="1156" y="1156"/>
                    <a:pt x="669" y="3436"/>
                  </a:cubicBezTo>
                  <a:cubicBezTo>
                    <a:pt x="365" y="4712"/>
                    <a:pt x="821" y="5685"/>
                    <a:pt x="1277" y="6262"/>
                  </a:cubicBezTo>
                  <a:cubicBezTo>
                    <a:pt x="1" y="4408"/>
                    <a:pt x="2371" y="1977"/>
                    <a:pt x="2219" y="1"/>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3"/>
            <p:cNvSpPr/>
            <p:nvPr/>
          </p:nvSpPr>
          <p:spPr>
            <a:xfrm>
              <a:off x="6857750" y="4454163"/>
              <a:ext cx="91975" cy="171750"/>
            </a:xfrm>
            <a:custGeom>
              <a:avLst/>
              <a:gdLst/>
              <a:ahLst/>
              <a:cxnLst/>
              <a:rect l="l" t="t" r="r" b="b"/>
              <a:pathLst>
                <a:path w="3679" h="6870" extrusionOk="0">
                  <a:moveTo>
                    <a:pt x="1" y="0"/>
                  </a:moveTo>
                  <a:cubicBezTo>
                    <a:pt x="31" y="92"/>
                    <a:pt x="92" y="183"/>
                    <a:pt x="153" y="274"/>
                  </a:cubicBezTo>
                  <a:cubicBezTo>
                    <a:pt x="2250" y="1885"/>
                    <a:pt x="2615" y="4469"/>
                    <a:pt x="1582" y="6870"/>
                  </a:cubicBezTo>
                  <a:cubicBezTo>
                    <a:pt x="3679" y="4165"/>
                    <a:pt x="1065" y="487"/>
                    <a:pt x="1" y="0"/>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3"/>
            <p:cNvSpPr/>
            <p:nvPr/>
          </p:nvSpPr>
          <p:spPr>
            <a:xfrm>
              <a:off x="6816725" y="4455688"/>
              <a:ext cx="49425" cy="180875"/>
            </a:xfrm>
            <a:custGeom>
              <a:avLst/>
              <a:gdLst/>
              <a:ahLst/>
              <a:cxnLst/>
              <a:rect l="l" t="t" r="r" b="b"/>
              <a:pathLst>
                <a:path w="1977" h="7235" extrusionOk="0">
                  <a:moveTo>
                    <a:pt x="1399" y="0"/>
                  </a:moveTo>
                  <a:cubicBezTo>
                    <a:pt x="1976" y="2401"/>
                    <a:pt x="1" y="4955"/>
                    <a:pt x="1581" y="7234"/>
                  </a:cubicBezTo>
                  <a:cubicBezTo>
                    <a:pt x="1581" y="7234"/>
                    <a:pt x="1612" y="7234"/>
                    <a:pt x="1612" y="7204"/>
                  </a:cubicBezTo>
                  <a:cubicBezTo>
                    <a:pt x="487" y="5107"/>
                    <a:pt x="1672" y="3131"/>
                    <a:pt x="1703" y="1064"/>
                  </a:cubicBezTo>
                  <a:cubicBezTo>
                    <a:pt x="1612" y="730"/>
                    <a:pt x="1581" y="304"/>
                    <a:pt x="1429"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3"/>
            <p:cNvSpPr/>
            <p:nvPr/>
          </p:nvSpPr>
          <p:spPr>
            <a:xfrm>
              <a:off x="6856250" y="4461763"/>
              <a:ext cx="21300" cy="174925"/>
            </a:xfrm>
            <a:custGeom>
              <a:avLst/>
              <a:gdLst/>
              <a:ahLst/>
              <a:cxnLst/>
              <a:rect l="l" t="t" r="r" b="b"/>
              <a:pathLst>
                <a:path w="852" h="6997" extrusionOk="0">
                  <a:moveTo>
                    <a:pt x="61" y="0"/>
                  </a:moveTo>
                  <a:lnTo>
                    <a:pt x="61" y="0"/>
                  </a:lnTo>
                  <a:cubicBezTo>
                    <a:pt x="91" y="274"/>
                    <a:pt x="122" y="548"/>
                    <a:pt x="122" y="821"/>
                  </a:cubicBezTo>
                  <a:cubicBezTo>
                    <a:pt x="122" y="882"/>
                    <a:pt x="152" y="912"/>
                    <a:pt x="152" y="973"/>
                  </a:cubicBezTo>
                  <a:cubicBezTo>
                    <a:pt x="517" y="1976"/>
                    <a:pt x="760" y="2675"/>
                    <a:pt x="578" y="3739"/>
                  </a:cubicBezTo>
                  <a:cubicBezTo>
                    <a:pt x="365" y="4864"/>
                    <a:pt x="0" y="5806"/>
                    <a:pt x="304" y="6961"/>
                  </a:cubicBezTo>
                  <a:cubicBezTo>
                    <a:pt x="304" y="6987"/>
                    <a:pt x="315" y="6996"/>
                    <a:pt x="328" y="6996"/>
                  </a:cubicBezTo>
                  <a:cubicBezTo>
                    <a:pt x="345" y="6996"/>
                    <a:pt x="365" y="6979"/>
                    <a:pt x="365" y="6961"/>
                  </a:cubicBezTo>
                  <a:cubicBezTo>
                    <a:pt x="183" y="5472"/>
                    <a:pt x="790" y="4286"/>
                    <a:pt x="851" y="2858"/>
                  </a:cubicBezTo>
                  <a:cubicBezTo>
                    <a:pt x="851" y="2341"/>
                    <a:pt x="730" y="1794"/>
                    <a:pt x="517" y="1338"/>
                  </a:cubicBezTo>
                  <a:cubicBezTo>
                    <a:pt x="395" y="1064"/>
                    <a:pt x="335" y="669"/>
                    <a:pt x="243" y="304"/>
                  </a:cubicBezTo>
                  <a:cubicBezTo>
                    <a:pt x="183" y="213"/>
                    <a:pt x="122" y="122"/>
                    <a:pt x="6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3"/>
            <p:cNvSpPr/>
            <p:nvPr/>
          </p:nvSpPr>
          <p:spPr>
            <a:xfrm>
              <a:off x="6852450" y="4455688"/>
              <a:ext cx="6850" cy="26625"/>
            </a:xfrm>
            <a:custGeom>
              <a:avLst/>
              <a:gdLst/>
              <a:ahLst/>
              <a:cxnLst/>
              <a:rect l="l" t="t" r="r" b="b"/>
              <a:pathLst>
                <a:path w="274" h="1065" extrusionOk="0">
                  <a:moveTo>
                    <a:pt x="0" y="0"/>
                  </a:moveTo>
                  <a:cubicBezTo>
                    <a:pt x="152" y="304"/>
                    <a:pt x="183" y="730"/>
                    <a:pt x="274" y="1064"/>
                  </a:cubicBezTo>
                  <a:cubicBezTo>
                    <a:pt x="274" y="791"/>
                    <a:pt x="243" y="517"/>
                    <a:pt x="213" y="243"/>
                  </a:cubicBezTo>
                  <a:cubicBezTo>
                    <a:pt x="183" y="213"/>
                    <a:pt x="183" y="183"/>
                    <a:pt x="152" y="152"/>
                  </a:cubicBezTo>
                  <a:cubicBezTo>
                    <a:pt x="91" y="91"/>
                    <a:pt x="61" y="61"/>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3"/>
            <p:cNvSpPr/>
            <p:nvPr/>
          </p:nvSpPr>
          <p:spPr>
            <a:xfrm>
              <a:off x="6851675" y="4453413"/>
              <a:ext cx="1550" cy="775"/>
            </a:xfrm>
            <a:custGeom>
              <a:avLst/>
              <a:gdLst/>
              <a:ahLst/>
              <a:cxnLst/>
              <a:rect l="l" t="t" r="r" b="b"/>
              <a:pathLst>
                <a:path w="62" h="31" extrusionOk="0">
                  <a:moveTo>
                    <a:pt x="1" y="0"/>
                  </a:moveTo>
                  <a:cubicBezTo>
                    <a:pt x="1" y="0"/>
                    <a:pt x="1" y="30"/>
                    <a:pt x="1" y="30"/>
                  </a:cubicBezTo>
                  <a:cubicBezTo>
                    <a:pt x="1" y="30"/>
                    <a:pt x="14" y="17"/>
                    <a:pt x="32" y="17"/>
                  </a:cubicBezTo>
                  <a:cubicBezTo>
                    <a:pt x="41" y="17"/>
                    <a:pt x="51" y="20"/>
                    <a:pt x="62" y="30"/>
                  </a:cubicBezTo>
                  <a:cubicBezTo>
                    <a:pt x="62" y="0"/>
                    <a:pt x="62" y="0"/>
                    <a:pt x="62"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3"/>
            <p:cNvSpPr/>
            <p:nvPr/>
          </p:nvSpPr>
          <p:spPr>
            <a:xfrm>
              <a:off x="6860800" y="4463288"/>
              <a:ext cx="38025" cy="170350"/>
            </a:xfrm>
            <a:custGeom>
              <a:avLst/>
              <a:gdLst/>
              <a:ahLst/>
              <a:cxnLst/>
              <a:rect l="l" t="t" r="r" b="b"/>
              <a:pathLst>
                <a:path w="1521" h="6814" extrusionOk="0">
                  <a:moveTo>
                    <a:pt x="1" y="0"/>
                  </a:moveTo>
                  <a:lnTo>
                    <a:pt x="1" y="0"/>
                  </a:lnTo>
                  <a:cubicBezTo>
                    <a:pt x="31" y="91"/>
                    <a:pt x="31" y="152"/>
                    <a:pt x="61" y="243"/>
                  </a:cubicBezTo>
                  <a:cubicBezTo>
                    <a:pt x="183" y="426"/>
                    <a:pt x="335" y="608"/>
                    <a:pt x="456" y="821"/>
                  </a:cubicBezTo>
                  <a:cubicBezTo>
                    <a:pt x="1095" y="1672"/>
                    <a:pt x="1308" y="2614"/>
                    <a:pt x="1338" y="3678"/>
                  </a:cubicBezTo>
                  <a:cubicBezTo>
                    <a:pt x="1368" y="4742"/>
                    <a:pt x="608" y="5684"/>
                    <a:pt x="882" y="6778"/>
                  </a:cubicBezTo>
                  <a:cubicBezTo>
                    <a:pt x="882" y="6804"/>
                    <a:pt x="898" y="6813"/>
                    <a:pt x="917" y="6813"/>
                  </a:cubicBezTo>
                  <a:cubicBezTo>
                    <a:pt x="943" y="6813"/>
                    <a:pt x="973" y="6796"/>
                    <a:pt x="973" y="6778"/>
                  </a:cubicBezTo>
                  <a:cubicBezTo>
                    <a:pt x="852" y="5988"/>
                    <a:pt x="1156" y="5289"/>
                    <a:pt x="1368" y="4560"/>
                  </a:cubicBezTo>
                  <a:cubicBezTo>
                    <a:pt x="1520" y="3982"/>
                    <a:pt x="1490" y="3374"/>
                    <a:pt x="1429" y="2797"/>
                  </a:cubicBezTo>
                  <a:cubicBezTo>
                    <a:pt x="1338" y="1794"/>
                    <a:pt x="852" y="1094"/>
                    <a:pt x="335" y="335"/>
                  </a:cubicBezTo>
                  <a:cubicBezTo>
                    <a:pt x="244" y="243"/>
                    <a:pt x="122" y="122"/>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3"/>
            <p:cNvSpPr/>
            <p:nvPr/>
          </p:nvSpPr>
          <p:spPr>
            <a:xfrm>
              <a:off x="6857000" y="4453413"/>
              <a:ext cx="6100" cy="7600"/>
            </a:xfrm>
            <a:custGeom>
              <a:avLst/>
              <a:gdLst/>
              <a:ahLst/>
              <a:cxnLst/>
              <a:rect l="l" t="t" r="r" b="b"/>
              <a:pathLst>
                <a:path w="244" h="304" extrusionOk="0">
                  <a:moveTo>
                    <a:pt x="1" y="0"/>
                  </a:moveTo>
                  <a:cubicBezTo>
                    <a:pt x="31" y="61"/>
                    <a:pt x="61" y="152"/>
                    <a:pt x="92" y="213"/>
                  </a:cubicBezTo>
                  <a:cubicBezTo>
                    <a:pt x="122" y="243"/>
                    <a:pt x="183" y="274"/>
                    <a:pt x="244" y="304"/>
                  </a:cubicBezTo>
                  <a:cubicBezTo>
                    <a:pt x="183" y="213"/>
                    <a:pt x="122" y="122"/>
                    <a:pt x="92" y="30"/>
                  </a:cubicBezTo>
                  <a:cubicBezTo>
                    <a:pt x="61" y="30"/>
                    <a:pt x="3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3"/>
            <p:cNvSpPr/>
            <p:nvPr/>
          </p:nvSpPr>
          <p:spPr>
            <a:xfrm>
              <a:off x="6857750" y="4460238"/>
              <a:ext cx="4600" cy="9150"/>
            </a:xfrm>
            <a:custGeom>
              <a:avLst/>
              <a:gdLst/>
              <a:ahLst/>
              <a:cxnLst/>
              <a:rect l="l" t="t" r="r" b="b"/>
              <a:pathLst>
                <a:path w="184" h="366" extrusionOk="0">
                  <a:moveTo>
                    <a:pt x="1" y="1"/>
                  </a:moveTo>
                  <a:cubicBezTo>
                    <a:pt x="1" y="31"/>
                    <a:pt x="1" y="61"/>
                    <a:pt x="1" y="61"/>
                  </a:cubicBezTo>
                  <a:cubicBezTo>
                    <a:pt x="62" y="183"/>
                    <a:pt x="123" y="274"/>
                    <a:pt x="183" y="365"/>
                  </a:cubicBezTo>
                  <a:cubicBezTo>
                    <a:pt x="153" y="274"/>
                    <a:pt x="153" y="213"/>
                    <a:pt x="123" y="122"/>
                  </a:cubicBezTo>
                  <a:lnTo>
                    <a:pt x="1" y="1"/>
                  </a:ln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3"/>
            <p:cNvSpPr/>
            <p:nvPr/>
          </p:nvSpPr>
          <p:spPr>
            <a:xfrm>
              <a:off x="6856250" y="4453413"/>
              <a:ext cx="3050" cy="5325"/>
            </a:xfrm>
            <a:custGeom>
              <a:avLst/>
              <a:gdLst/>
              <a:ahLst/>
              <a:cxnLst/>
              <a:rect l="l" t="t" r="r" b="b"/>
              <a:pathLst>
                <a:path w="122" h="213" extrusionOk="0">
                  <a:moveTo>
                    <a:pt x="0" y="0"/>
                  </a:moveTo>
                  <a:cubicBezTo>
                    <a:pt x="0" y="61"/>
                    <a:pt x="31" y="91"/>
                    <a:pt x="31" y="152"/>
                  </a:cubicBezTo>
                  <a:cubicBezTo>
                    <a:pt x="61" y="152"/>
                    <a:pt x="91" y="182"/>
                    <a:pt x="122" y="213"/>
                  </a:cubicBezTo>
                  <a:cubicBezTo>
                    <a:pt x="91" y="152"/>
                    <a:pt x="61" y="61"/>
                    <a:pt x="3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3"/>
            <p:cNvSpPr/>
            <p:nvPr/>
          </p:nvSpPr>
          <p:spPr>
            <a:xfrm>
              <a:off x="6856250" y="4459488"/>
              <a:ext cx="1525" cy="2300"/>
            </a:xfrm>
            <a:custGeom>
              <a:avLst/>
              <a:gdLst/>
              <a:ahLst/>
              <a:cxnLst/>
              <a:rect l="l" t="t" r="r" b="b"/>
              <a:pathLst>
                <a:path w="61" h="92" extrusionOk="0">
                  <a:moveTo>
                    <a:pt x="0" y="0"/>
                  </a:moveTo>
                  <a:cubicBezTo>
                    <a:pt x="31" y="31"/>
                    <a:pt x="31" y="61"/>
                    <a:pt x="61" y="91"/>
                  </a:cubicBezTo>
                  <a:cubicBezTo>
                    <a:pt x="61" y="91"/>
                    <a:pt x="61" y="61"/>
                    <a:pt x="61" y="31"/>
                  </a:cubicBezTo>
                  <a:cubicBezTo>
                    <a:pt x="31" y="31"/>
                    <a:pt x="31" y="0"/>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3"/>
            <p:cNvSpPr/>
            <p:nvPr/>
          </p:nvSpPr>
          <p:spPr>
            <a:xfrm>
              <a:off x="6853200" y="4453063"/>
              <a:ext cx="3825" cy="3400"/>
            </a:xfrm>
            <a:custGeom>
              <a:avLst/>
              <a:gdLst/>
              <a:ahLst/>
              <a:cxnLst/>
              <a:rect l="l" t="t" r="r" b="b"/>
              <a:pathLst>
                <a:path w="153" h="136" extrusionOk="0">
                  <a:moveTo>
                    <a:pt x="32" y="1"/>
                  </a:moveTo>
                  <a:cubicBezTo>
                    <a:pt x="21" y="1"/>
                    <a:pt x="11" y="4"/>
                    <a:pt x="1" y="14"/>
                  </a:cubicBezTo>
                  <a:cubicBezTo>
                    <a:pt x="1" y="14"/>
                    <a:pt x="1" y="14"/>
                    <a:pt x="1" y="44"/>
                  </a:cubicBezTo>
                  <a:cubicBezTo>
                    <a:pt x="61" y="75"/>
                    <a:pt x="92" y="105"/>
                    <a:pt x="153" y="136"/>
                  </a:cubicBezTo>
                  <a:cubicBezTo>
                    <a:pt x="122" y="105"/>
                    <a:pt x="122" y="44"/>
                    <a:pt x="122" y="14"/>
                  </a:cubicBezTo>
                  <a:cubicBezTo>
                    <a:pt x="82" y="14"/>
                    <a:pt x="55" y="1"/>
                    <a:pt x="32"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3"/>
            <p:cNvSpPr/>
            <p:nvPr/>
          </p:nvSpPr>
          <p:spPr>
            <a:xfrm>
              <a:off x="6822800" y="4614488"/>
              <a:ext cx="17500" cy="17500"/>
            </a:xfrm>
            <a:custGeom>
              <a:avLst/>
              <a:gdLst/>
              <a:ahLst/>
              <a:cxnLst/>
              <a:rect l="l" t="t" r="r" b="b"/>
              <a:pathLst>
                <a:path w="700" h="700" extrusionOk="0">
                  <a:moveTo>
                    <a:pt x="1" y="1"/>
                  </a:moveTo>
                  <a:lnTo>
                    <a:pt x="1" y="1"/>
                  </a:lnTo>
                  <a:cubicBezTo>
                    <a:pt x="153" y="244"/>
                    <a:pt x="366" y="457"/>
                    <a:pt x="639" y="700"/>
                  </a:cubicBezTo>
                  <a:lnTo>
                    <a:pt x="700" y="700"/>
                  </a:lnTo>
                  <a:cubicBezTo>
                    <a:pt x="669" y="670"/>
                    <a:pt x="639" y="670"/>
                    <a:pt x="639" y="670"/>
                  </a:cubicBezTo>
                  <a:cubicBezTo>
                    <a:pt x="639" y="670"/>
                    <a:pt x="305" y="426"/>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3"/>
            <p:cNvSpPr/>
            <p:nvPr/>
          </p:nvSpPr>
          <p:spPr>
            <a:xfrm>
              <a:off x="6777225" y="4453413"/>
              <a:ext cx="85875" cy="178575"/>
            </a:xfrm>
            <a:custGeom>
              <a:avLst/>
              <a:gdLst/>
              <a:ahLst/>
              <a:cxnLst/>
              <a:rect l="l" t="t" r="r" b="b"/>
              <a:pathLst>
                <a:path w="3435" h="7143" extrusionOk="0">
                  <a:moveTo>
                    <a:pt x="2979" y="0"/>
                  </a:moveTo>
                  <a:cubicBezTo>
                    <a:pt x="2888" y="30"/>
                    <a:pt x="2857" y="91"/>
                    <a:pt x="2857" y="213"/>
                  </a:cubicBezTo>
                  <a:cubicBezTo>
                    <a:pt x="2979" y="2189"/>
                    <a:pt x="578" y="4559"/>
                    <a:pt x="1824" y="6444"/>
                  </a:cubicBezTo>
                  <a:cubicBezTo>
                    <a:pt x="2158" y="6869"/>
                    <a:pt x="2462" y="7113"/>
                    <a:pt x="2462" y="7113"/>
                  </a:cubicBezTo>
                  <a:cubicBezTo>
                    <a:pt x="2462" y="7113"/>
                    <a:pt x="2492" y="7113"/>
                    <a:pt x="2523" y="7143"/>
                  </a:cubicBezTo>
                  <a:cubicBezTo>
                    <a:pt x="2553" y="7113"/>
                    <a:pt x="2553" y="7082"/>
                    <a:pt x="2523" y="7052"/>
                  </a:cubicBezTo>
                  <a:cubicBezTo>
                    <a:pt x="0" y="4803"/>
                    <a:pt x="3435" y="2492"/>
                    <a:pt x="2979" y="91"/>
                  </a:cubicBezTo>
                  <a:lnTo>
                    <a:pt x="2979" y="61"/>
                  </a:lnTo>
                  <a:cubicBezTo>
                    <a:pt x="2979" y="61"/>
                    <a:pt x="2979" y="61"/>
                    <a:pt x="2979" y="30"/>
                  </a:cubicBezTo>
                  <a:cubicBezTo>
                    <a:pt x="2979" y="0"/>
                    <a:pt x="2979" y="0"/>
                    <a:pt x="2979"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3"/>
            <p:cNvSpPr/>
            <p:nvPr/>
          </p:nvSpPr>
          <p:spPr>
            <a:xfrm>
              <a:off x="6850925" y="4451888"/>
              <a:ext cx="775" cy="1550"/>
            </a:xfrm>
            <a:custGeom>
              <a:avLst/>
              <a:gdLst/>
              <a:ahLst/>
              <a:cxnLst/>
              <a:rect l="l" t="t" r="r" b="b"/>
              <a:pathLst>
                <a:path w="31" h="62" extrusionOk="0">
                  <a:moveTo>
                    <a:pt x="0" y="0"/>
                  </a:moveTo>
                  <a:cubicBezTo>
                    <a:pt x="0" y="31"/>
                    <a:pt x="0" y="61"/>
                    <a:pt x="0" y="61"/>
                  </a:cubicBezTo>
                  <a:lnTo>
                    <a:pt x="31" y="61"/>
                  </a:lnTo>
                  <a:lnTo>
                    <a:pt x="31" y="31"/>
                  </a:lnTo>
                  <a:cubicBezTo>
                    <a:pt x="31" y="31"/>
                    <a:pt x="31" y="31"/>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3"/>
            <p:cNvSpPr/>
            <p:nvPr/>
          </p:nvSpPr>
          <p:spPr>
            <a:xfrm>
              <a:off x="6851675" y="4453413"/>
              <a:ext cx="25" cy="775"/>
            </a:xfrm>
            <a:custGeom>
              <a:avLst/>
              <a:gdLst/>
              <a:ahLst/>
              <a:cxnLst/>
              <a:rect l="l" t="t" r="r" b="b"/>
              <a:pathLst>
                <a:path w="1" h="31" extrusionOk="0">
                  <a:moveTo>
                    <a:pt x="1" y="0"/>
                  </a:moveTo>
                  <a:cubicBezTo>
                    <a:pt x="1" y="0"/>
                    <a:pt x="1" y="0"/>
                    <a:pt x="1" y="0"/>
                  </a:cubicBezTo>
                  <a:cubicBezTo>
                    <a:pt x="1" y="0"/>
                    <a:pt x="1" y="30"/>
                    <a:pt x="1" y="30"/>
                  </a:cubicBezTo>
                  <a:lnTo>
                    <a:pt x="1" y="30"/>
                  </a:lnTo>
                  <a:lnTo>
                    <a:pt x="1" y="30"/>
                  </a:lnTo>
                  <a:cubicBezTo>
                    <a:pt x="1" y="30"/>
                    <a:pt x="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3"/>
            <p:cNvSpPr/>
            <p:nvPr/>
          </p:nvSpPr>
          <p:spPr>
            <a:xfrm>
              <a:off x="6863075" y="4460988"/>
              <a:ext cx="59300" cy="171775"/>
            </a:xfrm>
            <a:custGeom>
              <a:avLst/>
              <a:gdLst/>
              <a:ahLst/>
              <a:cxnLst/>
              <a:rect l="l" t="t" r="r" b="b"/>
              <a:pathLst>
                <a:path w="2372" h="6871" extrusionOk="0">
                  <a:moveTo>
                    <a:pt x="1" y="1"/>
                  </a:moveTo>
                  <a:lnTo>
                    <a:pt x="1" y="1"/>
                  </a:lnTo>
                  <a:cubicBezTo>
                    <a:pt x="62" y="153"/>
                    <a:pt x="153" y="305"/>
                    <a:pt x="244" y="427"/>
                  </a:cubicBezTo>
                  <a:cubicBezTo>
                    <a:pt x="882" y="1095"/>
                    <a:pt x="1399" y="1794"/>
                    <a:pt x="1672" y="2737"/>
                  </a:cubicBezTo>
                  <a:cubicBezTo>
                    <a:pt x="2037" y="4104"/>
                    <a:pt x="1642" y="5563"/>
                    <a:pt x="1065" y="6810"/>
                  </a:cubicBezTo>
                  <a:cubicBezTo>
                    <a:pt x="1065" y="6810"/>
                    <a:pt x="1065" y="6840"/>
                    <a:pt x="1065" y="6870"/>
                  </a:cubicBezTo>
                  <a:cubicBezTo>
                    <a:pt x="1095" y="6840"/>
                    <a:pt x="1125" y="6840"/>
                    <a:pt x="1156" y="6810"/>
                  </a:cubicBezTo>
                  <a:cubicBezTo>
                    <a:pt x="1217" y="6749"/>
                    <a:pt x="1277" y="6688"/>
                    <a:pt x="1308" y="6597"/>
                  </a:cubicBezTo>
                  <a:cubicBezTo>
                    <a:pt x="2372" y="4226"/>
                    <a:pt x="2037" y="1642"/>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3"/>
            <p:cNvSpPr/>
            <p:nvPr/>
          </p:nvSpPr>
          <p:spPr>
            <a:xfrm>
              <a:off x="6851675" y="4454913"/>
              <a:ext cx="25" cy="800"/>
            </a:xfrm>
            <a:custGeom>
              <a:avLst/>
              <a:gdLst/>
              <a:ahLst/>
              <a:cxnLst/>
              <a:rect l="l" t="t" r="r" b="b"/>
              <a:pathLst>
                <a:path w="1" h="32" extrusionOk="0">
                  <a:moveTo>
                    <a:pt x="1" y="1"/>
                  </a:moveTo>
                  <a:cubicBezTo>
                    <a:pt x="1" y="1"/>
                    <a:pt x="1" y="1"/>
                    <a:pt x="1" y="31"/>
                  </a:cubicBezTo>
                  <a:lnTo>
                    <a:pt x="1" y="31"/>
                  </a:lnTo>
                  <a:cubicBezTo>
                    <a:pt x="1" y="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3"/>
            <p:cNvSpPr/>
            <p:nvPr/>
          </p:nvSpPr>
          <p:spPr>
            <a:xfrm>
              <a:off x="6851675" y="4454913"/>
              <a:ext cx="800" cy="800"/>
            </a:xfrm>
            <a:custGeom>
              <a:avLst/>
              <a:gdLst/>
              <a:ahLst/>
              <a:cxnLst/>
              <a:rect l="l" t="t" r="r" b="b"/>
              <a:pathLst>
                <a:path w="32" h="32" extrusionOk="0">
                  <a:moveTo>
                    <a:pt x="1" y="1"/>
                  </a:moveTo>
                  <a:cubicBezTo>
                    <a:pt x="1" y="1"/>
                    <a:pt x="1" y="1"/>
                    <a:pt x="1" y="31"/>
                  </a:cubicBezTo>
                  <a:lnTo>
                    <a:pt x="31" y="31"/>
                  </a:lnTo>
                  <a:cubicBezTo>
                    <a:pt x="31" y="3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3"/>
            <p:cNvSpPr/>
            <p:nvPr/>
          </p:nvSpPr>
          <p:spPr>
            <a:xfrm>
              <a:off x="6851675" y="4454913"/>
              <a:ext cx="25" cy="25"/>
            </a:xfrm>
            <a:custGeom>
              <a:avLst/>
              <a:gdLst/>
              <a:ahLst/>
              <a:cxnLst/>
              <a:rect l="l" t="t" r="r" b="b"/>
              <a:pathLst>
                <a:path w="1" h="1" extrusionOk="0">
                  <a:moveTo>
                    <a:pt x="1" y="1"/>
                  </a:moveTo>
                  <a:lnTo>
                    <a:pt x="1" y="1"/>
                  </a:lnTo>
                  <a:lnTo>
                    <a:pt x="1" y="1"/>
                  </a:ln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3"/>
            <p:cNvSpPr/>
            <p:nvPr/>
          </p:nvSpPr>
          <p:spPr>
            <a:xfrm>
              <a:off x="6851675" y="4453813"/>
              <a:ext cx="4600" cy="5700"/>
            </a:xfrm>
            <a:custGeom>
              <a:avLst/>
              <a:gdLst/>
              <a:ahLst/>
              <a:cxnLst/>
              <a:rect l="l" t="t" r="r" b="b"/>
              <a:pathLst>
                <a:path w="184" h="228" extrusionOk="0">
                  <a:moveTo>
                    <a:pt x="32" y="1"/>
                  </a:moveTo>
                  <a:cubicBezTo>
                    <a:pt x="14" y="1"/>
                    <a:pt x="1" y="14"/>
                    <a:pt x="1" y="14"/>
                  </a:cubicBezTo>
                  <a:lnTo>
                    <a:pt x="1" y="45"/>
                  </a:lnTo>
                  <a:cubicBezTo>
                    <a:pt x="1" y="45"/>
                    <a:pt x="31" y="75"/>
                    <a:pt x="31" y="75"/>
                  </a:cubicBezTo>
                  <a:cubicBezTo>
                    <a:pt x="92" y="136"/>
                    <a:pt x="122" y="166"/>
                    <a:pt x="183" y="227"/>
                  </a:cubicBezTo>
                  <a:cubicBezTo>
                    <a:pt x="153" y="166"/>
                    <a:pt x="122" y="106"/>
                    <a:pt x="62" y="14"/>
                  </a:cubicBezTo>
                  <a:cubicBezTo>
                    <a:pt x="51" y="4"/>
                    <a:pt x="41" y="1"/>
                    <a:pt x="32"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3"/>
            <p:cNvSpPr/>
            <p:nvPr/>
          </p:nvSpPr>
          <p:spPr>
            <a:xfrm>
              <a:off x="6859275" y="4458713"/>
              <a:ext cx="9900" cy="12950"/>
            </a:xfrm>
            <a:custGeom>
              <a:avLst/>
              <a:gdLst/>
              <a:ahLst/>
              <a:cxnLst/>
              <a:rect l="l" t="t" r="r" b="b"/>
              <a:pathLst>
                <a:path w="396" h="518" extrusionOk="0">
                  <a:moveTo>
                    <a:pt x="1" y="1"/>
                  </a:moveTo>
                  <a:cubicBezTo>
                    <a:pt x="31" y="62"/>
                    <a:pt x="31" y="122"/>
                    <a:pt x="62" y="183"/>
                  </a:cubicBezTo>
                  <a:cubicBezTo>
                    <a:pt x="183" y="305"/>
                    <a:pt x="305" y="426"/>
                    <a:pt x="396" y="518"/>
                  </a:cubicBezTo>
                  <a:cubicBezTo>
                    <a:pt x="305" y="396"/>
                    <a:pt x="214" y="244"/>
                    <a:pt x="153" y="92"/>
                  </a:cubicBezTo>
                  <a:cubicBezTo>
                    <a:pt x="92" y="62"/>
                    <a:pt x="31" y="3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3"/>
            <p:cNvSpPr/>
            <p:nvPr/>
          </p:nvSpPr>
          <p:spPr>
            <a:xfrm>
              <a:off x="6857000" y="4457213"/>
              <a:ext cx="3825" cy="6100"/>
            </a:xfrm>
            <a:custGeom>
              <a:avLst/>
              <a:gdLst/>
              <a:ahLst/>
              <a:cxnLst/>
              <a:rect l="l" t="t" r="r" b="b"/>
              <a:pathLst>
                <a:path w="153" h="244" extrusionOk="0">
                  <a:moveTo>
                    <a:pt x="1" y="0"/>
                  </a:moveTo>
                  <a:cubicBezTo>
                    <a:pt x="1" y="30"/>
                    <a:pt x="1" y="91"/>
                    <a:pt x="31" y="122"/>
                  </a:cubicBezTo>
                  <a:lnTo>
                    <a:pt x="153" y="243"/>
                  </a:lnTo>
                  <a:cubicBezTo>
                    <a:pt x="122" y="182"/>
                    <a:pt x="122" y="122"/>
                    <a:pt x="92" y="61"/>
                  </a:cubicBezTo>
                  <a:cubicBezTo>
                    <a:pt x="61" y="30"/>
                    <a:pt x="3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3"/>
            <p:cNvSpPr/>
            <p:nvPr/>
          </p:nvSpPr>
          <p:spPr>
            <a:xfrm>
              <a:off x="6853200" y="4454163"/>
              <a:ext cx="3825" cy="6100"/>
            </a:xfrm>
            <a:custGeom>
              <a:avLst/>
              <a:gdLst/>
              <a:ahLst/>
              <a:cxnLst/>
              <a:rect l="l" t="t" r="r" b="b"/>
              <a:pathLst>
                <a:path w="153" h="244" extrusionOk="0">
                  <a:moveTo>
                    <a:pt x="1" y="0"/>
                  </a:moveTo>
                  <a:lnTo>
                    <a:pt x="1" y="0"/>
                  </a:lnTo>
                  <a:cubicBezTo>
                    <a:pt x="31" y="61"/>
                    <a:pt x="92" y="152"/>
                    <a:pt x="122" y="213"/>
                  </a:cubicBezTo>
                  <a:cubicBezTo>
                    <a:pt x="122" y="213"/>
                    <a:pt x="153" y="244"/>
                    <a:pt x="153" y="244"/>
                  </a:cubicBezTo>
                  <a:cubicBezTo>
                    <a:pt x="153" y="213"/>
                    <a:pt x="153" y="152"/>
                    <a:pt x="153" y="92"/>
                  </a:cubicBezTo>
                  <a:cubicBezTo>
                    <a:pt x="92" y="61"/>
                    <a:pt x="61" y="31"/>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3"/>
            <p:cNvSpPr/>
            <p:nvPr/>
          </p:nvSpPr>
          <p:spPr>
            <a:xfrm>
              <a:off x="6851675" y="4454913"/>
              <a:ext cx="25" cy="800"/>
            </a:xfrm>
            <a:custGeom>
              <a:avLst/>
              <a:gdLst/>
              <a:ahLst/>
              <a:cxnLst/>
              <a:rect l="l" t="t" r="r" b="b"/>
              <a:pathLst>
                <a:path w="1" h="32" extrusionOk="0">
                  <a:moveTo>
                    <a:pt x="1" y="1"/>
                  </a:moveTo>
                  <a:cubicBezTo>
                    <a:pt x="1" y="1"/>
                    <a:pt x="1" y="1"/>
                    <a:pt x="1" y="31"/>
                  </a:cubicBezTo>
                  <a:lnTo>
                    <a:pt x="1" y="31"/>
                  </a:lnTo>
                  <a:cubicBezTo>
                    <a:pt x="1" y="1"/>
                    <a:pt x="1" y="1"/>
                    <a:pt x="1" y="1"/>
                  </a:cubicBezTo>
                  <a:cubicBezTo>
                    <a:pt x="1" y="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3"/>
            <p:cNvSpPr/>
            <p:nvPr/>
          </p:nvSpPr>
          <p:spPr>
            <a:xfrm>
              <a:off x="6851675" y="4454163"/>
              <a:ext cx="25" cy="775"/>
            </a:xfrm>
            <a:custGeom>
              <a:avLst/>
              <a:gdLst/>
              <a:ahLst/>
              <a:cxnLst/>
              <a:rect l="l" t="t" r="r" b="b"/>
              <a:pathLst>
                <a:path w="1" h="31" extrusionOk="0">
                  <a:moveTo>
                    <a:pt x="1" y="31"/>
                  </a:moveTo>
                  <a:lnTo>
                    <a:pt x="1" y="0"/>
                  </a:lnTo>
                  <a:lnTo>
                    <a:pt x="1" y="0"/>
                  </a:lnTo>
                  <a:cubicBezTo>
                    <a:pt x="1" y="31"/>
                    <a:pt x="1" y="31"/>
                    <a:pt x="1" y="31"/>
                  </a:cubicBezTo>
                  <a:cubicBezTo>
                    <a:pt x="1" y="31"/>
                    <a:pt x="1" y="31"/>
                    <a:pt x="1" y="3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3"/>
            <p:cNvSpPr/>
            <p:nvPr/>
          </p:nvSpPr>
          <p:spPr>
            <a:xfrm>
              <a:off x="6851675" y="4454163"/>
              <a:ext cx="25" cy="775"/>
            </a:xfrm>
            <a:custGeom>
              <a:avLst/>
              <a:gdLst/>
              <a:ahLst/>
              <a:cxnLst/>
              <a:rect l="l" t="t" r="r" b="b"/>
              <a:pathLst>
                <a:path w="1" h="31" extrusionOk="0">
                  <a:moveTo>
                    <a:pt x="1" y="0"/>
                  </a:moveTo>
                  <a:lnTo>
                    <a:pt x="1" y="31"/>
                  </a:lnTo>
                  <a:cubicBezTo>
                    <a:pt x="1" y="31"/>
                    <a:pt x="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3"/>
            <p:cNvSpPr/>
            <p:nvPr/>
          </p:nvSpPr>
          <p:spPr>
            <a:xfrm>
              <a:off x="6822050" y="4628938"/>
              <a:ext cx="73725" cy="49650"/>
            </a:xfrm>
            <a:custGeom>
              <a:avLst/>
              <a:gdLst/>
              <a:ahLst/>
              <a:cxnLst/>
              <a:rect l="l" t="t" r="r" b="b"/>
              <a:pathLst>
                <a:path w="2949" h="1986" extrusionOk="0">
                  <a:moveTo>
                    <a:pt x="791" y="0"/>
                  </a:moveTo>
                  <a:cubicBezTo>
                    <a:pt x="0" y="456"/>
                    <a:pt x="669" y="1763"/>
                    <a:pt x="669" y="1763"/>
                  </a:cubicBezTo>
                  <a:cubicBezTo>
                    <a:pt x="954" y="1927"/>
                    <a:pt x="1258" y="1986"/>
                    <a:pt x="1547" y="1986"/>
                  </a:cubicBezTo>
                  <a:cubicBezTo>
                    <a:pt x="2279" y="1986"/>
                    <a:pt x="2918" y="1611"/>
                    <a:pt x="2918" y="1611"/>
                  </a:cubicBezTo>
                  <a:cubicBezTo>
                    <a:pt x="2949" y="1581"/>
                    <a:pt x="2949" y="1551"/>
                    <a:pt x="2949" y="1520"/>
                  </a:cubicBezTo>
                  <a:cubicBezTo>
                    <a:pt x="2098" y="1186"/>
                    <a:pt x="1338" y="700"/>
                    <a:pt x="791" y="0"/>
                  </a:cubicBez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3"/>
            <p:cNvSpPr/>
            <p:nvPr/>
          </p:nvSpPr>
          <p:spPr>
            <a:xfrm>
              <a:off x="6841800" y="4623213"/>
              <a:ext cx="60325" cy="43750"/>
            </a:xfrm>
            <a:custGeom>
              <a:avLst/>
              <a:gdLst/>
              <a:ahLst/>
              <a:cxnLst/>
              <a:rect l="l" t="t" r="r" b="b"/>
              <a:pathLst>
                <a:path w="2413" h="1750" extrusionOk="0">
                  <a:moveTo>
                    <a:pt x="1113" y="1"/>
                  </a:moveTo>
                  <a:cubicBezTo>
                    <a:pt x="865" y="1"/>
                    <a:pt x="590" y="42"/>
                    <a:pt x="305" y="108"/>
                  </a:cubicBezTo>
                  <a:cubicBezTo>
                    <a:pt x="183" y="138"/>
                    <a:pt x="92" y="199"/>
                    <a:pt x="1" y="229"/>
                  </a:cubicBezTo>
                  <a:cubicBezTo>
                    <a:pt x="548" y="929"/>
                    <a:pt x="1308" y="1415"/>
                    <a:pt x="2159" y="1749"/>
                  </a:cubicBezTo>
                  <a:cubicBezTo>
                    <a:pt x="2413" y="411"/>
                    <a:pt x="1895" y="1"/>
                    <a:pt x="1113" y="1"/>
                  </a:cubicBezTo>
                  <a:close/>
                </a:path>
              </a:pathLst>
            </a:custGeom>
            <a:solidFill>
              <a:srgbClr val="F17F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3"/>
            <p:cNvSpPr/>
            <p:nvPr/>
          </p:nvSpPr>
          <p:spPr>
            <a:xfrm>
              <a:off x="6642700" y="4408088"/>
              <a:ext cx="96550" cy="52150"/>
            </a:xfrm>
            <a:custGeom>
              <a:avLst/>
              <a:gdLst/>
              <a:ahLst/>
              <a:cxnLst/>
              <a:rect l="l" t="t" r="r" b="b"/>
              <a:pathLst>
                <a:path w="3862" h="2086" extrusionOk="0">
                  <a:moveTo>
                    <a:pt x="1945" y="0"/>
                  </a:moveTo>
                  <a:cubicBezTo>
                    <a:pt x="1168" y="0"/>
                    <a:pt x="480" y="1035"/>
                    <a:pt x="1" y="1965"/>
                  </a:cubicBezTo>
                  <a:cubicBezTo>
                    <a:pt x="489" y="2044"/>
                    <a:pt x="977" y="2086"/>
                    <a:pt x="1462" y="2086"/>
                  </a:cubicBezTo>
                  <a:cubicBezTo>
                    <a:pt x="2276" y="2086"/>
                    <a:pt x="3080" y="1969"/>
                    <a:pt x="3861" y="1722"/>
                  </a:cubicBezTo>
                  <a:cubicBezTo>
                    <a:pt x="3405" y="932"/>
                    <a:pt x="2797" y="172"/>
                    <a:pt x="2129" y="20"/>
                  </a:cubicBezTo>
                  <a:cubicBezTo>
                    <a:pt x="2067" y="6"/>
                    <a:pt x="2005" y="0"/>
                    <a:pt x="1945" y="0"/>
                  </a:cubicBezTo>
                  <a:close/>
                </a:path>
              </a:pathLst>
            </a:custGeom>
            <a:solidFill>
              <a:srgbClr val="2B2B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3"/>
            <p:cNvSpPr/>
            <p:nvPr/>
          </p:nvSpPr>
          <p:spPr>
            <a:xfrm>
              <a:off x="6627525" y="4451113"/>
              <a:ext cx="133000" cy="107175"/>
            </a:xfrm>
            <a:custGeom>
              <a:avLst/>
              <a:gdLst/>
              <a:ahLst/>
              <a:cxnLst/>
              <a:rect l="l" t="t" r="r" b="b"/>
              <a:pathLst>
                <a:path w="5320" h="4287" extrusionOk="0">
                  <a:moveTo>
                    <a:pt x="4468" y="1"/>
                  </a:moveTo>
                  <a:cubicBezTo>
                    <a:pt x="3687" y="248"/>
                    <a:pt x="2883" y="365"/>
                    <a:pt x="2069" y="365"/>
                  </a:cubicBezTo>
                  <a:cubicBezTo>
                    <a:pt x="1584" y="365"/>
                    <a:pt x="1096" y="323"/>
                    <a:pt x="608" y="244"/>
                  </a:cubicBezTo>
                  <a:cubicBezTo>
                    <a:pt x="243" y="1034"/>
                    <a:pt x="0" y="1733"/>
                    <a:pt x="0" y="1733"/>
                  </a:cubicBezTo>
                  <a:lnTo>
                    <a:pt x="1277" y="4287"/>
                  </a:lnTo>
                  <a:lnTo>
                    <a:pt x="4772" y="3466"/>
                  </a:lnTo>
                  <a:lnTo>
                    <a:pt x="5319" y="1825"/>
                  </a:lnTo>
                  <a:cubicBezTo>
                    <a:pt x="5319" y="1825"/>
                    <a:pt x="5015" y="913"/>
                    <a:pt x="4468" y="1"/>
                  </a:cubicBezTo>
                  <a:close/>
                </a:path>
              </a:pathLst>
            </a:custGeom>
            <a:solidFill>
              <a:srgbClr val="FBD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3"/>
            <p:cNvSpPr/>
            <p:nvPr/>
          </p:nvSpPr>
          <p:spPr>
            <a:xfrm>
              <a:off x="6635125" y="5005838"/>
              <a:ext cx="126150" cy="69275"/>
            </a:xfrm>
            <a:custGeom>
              <a:avLst/>
              <a:gdLst/>
              <a:ahLst/>
              <a:cxnLst/>
              <a:rect l="l" t="t" r="r" b="b"/>
              <a:pathLst>
                <a:path w="5046" h="2771" extrusionOk="0">
                  <a:moveTo>
                    <a:pt x="3344" y="1"/>
                  </a:moveTo>
                  <a:cubicBezTo>
                    <a:pt x="2158" y="669"/>
                    <a:pt x="1033" y="1490"/>
                    <a:pt x="0" y="2432"/>
                  </a:cubicBezTo>
                  <a:cubicBezTo>
                    <a:pt x="122" y="2493"/>
                    <a:pt x="274" y="2584"/>
                    <a:pt x="456" y="2645"/>
                  </a:cubicBezTo>
                  <a:cubicBezTo>
                    <a:pt x="746" y="2732"/>
                    <a:pt x="1258" y="2771"/>
                    <a:pt x="1843" y="2771"/>
                  </a:cubicBezTo>
                  <a:cubicBezTo>
                    <a:pt x="2483" y="2771"/>
                    <a:pt x="3210" y="2724"/>
                    <a:pt x="3830" y="2645"/>
                  </a:cubicBezTo>
                  <a:cubicBezTo>
                    <a:pt x="5046" y="2493"/>
                    <a:pt x="4803" y="1551"/>
                    <a:pt x="4803" y="1551"/>
                  </a:cubicBezTo>
                  <a:lnTo>
                    <a:pt x="4651" y="31"/>
                  </a:lnTo>
                  <a:lnTo>
                    <a:pt x="3344" y="1"/>
                  </a:lnTo>
                  <a:close/>
                </a:path>
              </a:pathLst>
            </a:custGeom>
            <a:solidFill>
              <a:srgbClr val="F17F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3"/>
            <p:cNvSpPr/>
            <p:nvPr/>
          </p:nvSpPr>
          <p:spPr>
            <a:xfrm>
              <a:off x="6620675" y="5003563"/>
              <a:ext cx="98050" cy="63100"/>
            </a:xfrm>
            <a:custGeom>
              <a:avLst/>
              <a:gdLst/>
              <a:ahLst/>
              <a:cxnLst/>
              <a:rect l="l" t="t" r="r" b="b"/>
              <a:pathLst>
                <a:path w="3922" h="2524" extrusionOk="0">
                  <a:moveTo>
                    <a:pt x="1" y="0"/>
                  </a:moveTo>
                  <a:cubicBezTo>
                    <a:pt x="1" y="0"/>
                    <a:pt x="61" y="912"/>
                    <a:pt x="92" y="1551"/>
                  </a:cubicBezTo>
                  <a:cubicBezTo>
                    <a:pt x="122" y="2007"/>
                    <a:pt x="274" y="2311"/>
                    <a:pt x="578" y="2523"/>
                  </a:cubicBezTo>
                  <a:cubicBezTo>
                    <a:pt x="1611" y="1581"/>
                    <a:pt x="2736" y="760"/>
                    <a:pt x="3922" y="92"/>
                  </a:cubicBezTo>
                  <a:lnTo>
                    <a:pt x="1" y="0"/>
                  </a:lnTo>
                  <a:close/>
                </a:path>
              </a:pathLst>
            </a:custGeom>
            <a:solidFill>
              <a:srgbClr val="F06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3"/>
            <p:cNvSpPr/>
            <p:nvPr/>
          </p:nvSpPr>
          <p:spPr>
            <a:xfrm>
              <a:off x="6612475" y="4963238"/>
              <a:ext cx="152600" cy="44325"/>
            </a:xfrm>
            <a:custGeom>
              <a:avLst/>
              <a:gdLst/>
              <a:ahLst/>
              <a:cxnLst/>
              <a:rect l="l" t="t" r="r" b="b"/>
              <a:pathLst>
                <a:path w="6104" h="1773" extrusionOk="0">
                  <a:moveTo>
                    <a:pt x="517" y="1"/>
                  </a:moveTo>
                  <a:cubicBezTo>
                    <a:pt x="111" y="1"/>
                    <a:pt x="1" y="1464"/>
                    <a:pt x="329" y="1613"/>
                  </a:cubicBezTo>
                  <a:cubicBezTo>
                    <a:pt x="632" y="1735"/>
                    <a:pt x="1803" y="1773"/>
                    <a:pt x="2965" y="1773"/>
                  </a:cubicBezTo>
                  <a:cubicBezTo>
                    <a:pt x="4128" y="1773"/>
                    <a:pt x="5283" y="1735"/>
                    <a:pt x="5557" y="1705"/>
                  </a:cubicBezTo>
                  <a:cubicBezTo>
                    <a:pt x="6104" y="1674"/>
                    <a:pt x="5982" y="1309"/>
                    <a:pt x="5982" y="793"/>
                  </a:cubicBezTo>
                  <a:cubicBezTo>
                    <a:pt x="5982" y="246"/>
                    <a:pt x="5405" y="185"/>
                    <a:pt x="5405" y="185"/>
                  </a:cubicBezTo>
                  <a:cubicBezTo>
                    <a:pt x="4805" y="230"/>
                    <a:pt x="4241" y="248"/>
                    <a:pt x="3724" y="248"/>
                  </a:cubicBezTo>
                  <a:cubicBezTo>
                    <a:pt x="1805" y="248"/>
                    <a:pt x="541" y="2"/>
                    <a:pt x="541" y="2"/>
                  </a:cubicBezTo>
                  <a:cubicBezTo>
                    <a:pt x="533" y="1"/>
                    <a:pt x="525" y="1"/>
                    <a:pt x="517" y="1"/>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3"/>
            <p:cNvSpPr/>
            <p:nvPr/>
          </p:nvSpPr>
          <p:spPr>
            <a:xfrm>
              <a:off x="6626000" y="4493488"/>
              <a:ext cx="27375" cy="474375"/>
            </a:xfrm>
            <a:custGeom>
              <a:avLst/>
              <a:gdLst/>
              <a:ahLst/>
              <a:cxnLst/>
              <a:rect l="l" t="t" r="r" b="b"/>
              <a:pathLst>
                <a:path w="1095" h="18975" extrusionOk="0">
                  <a:moveTo>
                    <a:pt x="145" y="0"/>
                  </a:moveTo>
                  <a:cubicBezTo>
                    <a:pt x="91" y="0"/>
                    <a:pt x="61" y="38"/>
                    <a:pt x="61" y="38"/>
                  </a:cubicBezTo>
                  <a:lnTo>
                    <a:pt x="0" y="18792"/>
                  </a:lnTo>
                  <a:cubicBezTo>
                    <a:pt x="304" y="18884"/>
                    <a:pt x="669" y="18944"/>
                    <a:pt x="1064" y="18975"/>
                  </a:cubicBezTo>
                  <a:lnTo>
                    <a:pt x="1095" y="1315"/>
                  </a:lnTo>
                  <a:cubicBezTo>
                    <a:pt x="669" y="1285"/>
                    <a:pt x="517" y="464"/>
                    <a:pt x="365" y="190"/>
                  </a:cubicBezTo>
                  <a:cubicBezTo>
                    <a:pt x="274" y="38"/>
                    <a:pt x="198" y="0"/>
                    <a:pt x="145" y="0"/>
                  </a:cubicBez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3"/>
            <p:cNvSpPr/>
            <p:nvPr/>
          </p:nvSpPr>
          <p:spPr>
            <a:xfrm>
              <a:off x="6725550" y="4493838"/>
              <a:ext cx="34975" cy="475550"/>
            </a:xfrm>
            <a:custGeom>
              <a:avLst/>
              <a:gdLst/>
              <a:ahLst/>
              <a:cxnLst/>
              <a:rect l="l" t="t" r="r" b="b"/>
              <a:pathLst>
                <a:path w="1399" h="19022" extrusionOk="0">
                  <a:moveTo>
                    <a:pt x="1214" y="0"/>
                  </a:moveTo>
                  <a:cubicBezTo>
                    <a:pt x="1160" y="0"/>
                    <a:pt x="1091" y="15"/>
                    <a:pt x="1003" y="55"/>
                  </a:cubicBezTo>
                  <a:cubicBezTo>
                    <a:pt x="669" y="176"/>
                    <a:pt x="456" y="1088"/>
                    <a:pt x="31" y="1179"/>
                  </a:cubicBezTo>
                  <a:lnTo>
                    <a:pt x="0" y="19022"/>
                  </a:lnTo>
                  <a:cubicBezTo>
                    <a:pt x="547" y="18991"/>
                    <a:pt x="882" y="18961"/>
                    <a:pt x="882" y="18961"/>
                  </a:cubicBezTo>
                  <a:lnTo>
                    <a:pt x="1398" y="116"/>
                  </a:lnTo>
                  <a:cubicBezTo>
                    <a:pt x="1398" y="116"/>
                    <a:pt x="1365" y="0"/>
                    <a:pt x="1214"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3"/>
            <p:cNvSpPr/>
            <p:nvPr/>
          </p:nvSpPr>
          <p:spPr>
            <a:xfrm>
              <a:off x="6652600" y="4492913"/>
              <a:ext cx="73725" cy="477250"/>
            </a:xfrm>
            <a:custGeom>
              <a:avLst/>
              <a:gdLst/>
              <a:ahLst/>
              <a:cxnLst/>
              <a:rect l="l" t="t" r="r" b="b"/>
              <a:pathLst>
                <a:path w="2949" h="19090" extrusionOk="0">
                  <a:moveTo>
                    <a:pt x="1368" y="1"/>
                  </a:moveTo>
                  <a:cubicBezTo>
                    <a:pt x="760" y="1"/>
                    <a:pt x="122" y="1338"/>
                    <a:pt x="122" y="1338"/>
                  </a:cubicBezTo>
                  <a:lnTo>
                    <a:pt x="31" y="1338"/>
                  </a:lnTo>
                  <a:lnTo>
                    <a:pt x="0" y="19028"/>
                  </a:lnTo>
                  <a:cubicBezTo>
                    <a:pt x="486" y="19074"/>
                    <a:pt x="1026" y="19089"/>
                    <a:pt x="1539" y="19089"/>
                  </a:cubicBezTo>
                  <a:cubicBezTo>
                    <a:pt x="2052" y="19089"/>
                    <a:pt x="2538" y="19074"/>
                    <a:pt x="2918" y="19059"/>
                  </a:cubicBezTo>
                  <a:lnTo>
                    <a:pt x="2949" y="1216"/>
                  </a:lnTo>
                  <a:lnTo>
                    <a:pt x="2857" y="1216"/>
                  </a:lnTo>
                  <a:cubicBezTo>
                    <a:pt x="2341" y="1125"/>
                    <a:pt x="1976" y="1"/>
                    <a:pt x="1368" y="1"/>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7"/>
        <p:cNvGrpSpPr/>
        <p:nvPr/>
      </p:nvGrpSpPr>
      <p:grpSpPr>
        <a:xfrm>
          <a:off x="0" y="0"/>
          <a:ext cx="0" cy="0"/>
          <a:chOff x="0" y="0"/>
          <a:chExt cx="0" cy="0"/>
        </a:xfrm>
      </p:grpSpPr>
      <p:sp>
        <p:nvSpPr>
          <p:cNvPr id="618" name="Google Shape;618;p41"/>
          <p:cNvSpPr txBox="1">
            <a:spLocks noGrp="1"/>
          </p:cNvSpPr>
          <p:nvPr>
            <p:ph type="title"/>
          </p:nvPr>
        </p:nvSpPr>
        <p:spPr>
          <a:xfrm>
            <a:off x="715200" y="1295222"/>
            <a:ext cx="7713600" cy="575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3600" dirty="0"/>
              <a:t>L</a:t>
            </a:r>
            <a:r>
              <a:rPr lang="es-MX" sz="3600" dirty="0"/>
              <a:t>a forma mas sencilla y directa de guía es mediante demostración e imitación.</a:t>
            </a:r>
            <a:endParaRPr sz="3600" dirty="0"/>
          </a:p>
        </p:txBody>
      </p:sp>
      <p:pic>
        <p:nvPicPr>
          <p:cNvPr id="4" name="Imagen 3">
            <a:extLst>
              <a:ext uri="{FF2B5EF4-FFF2-40B4-BE49-F238E27FC236}">
                <a16:creationId xmlns:a16="http://schemas.microsoft.com/office/drawing/2014/main" id="{4531DEC8-F5AB-4452-A855-E148D2D4D154}"/>
              </a:ext>
            </a:extLst>
          </p:cNvPr>
          <p:cNvPicPr>
            <a:picLocks noChangeAspect="1"/>
          </p:cNvPicPr>
          <p:nvPr/>
        </p:nvPicPr>
        <p:blipFill>
          <a:blip r:embed="rId3"/>
          <a:stretch>
            <a:fillRect/>
          </a:stretch>
        </p:blipFill>
        <p:spPr>
          <a:xfrm>
            <a:off x="6646349" y="2402957"/>
            <a:ext cx="1987233" cy="25046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3"/>
        <p:cNvGrpSpPr/>
        <p:nvPr/>
      </p:nvGrpSpPr>
      <p:grpSpPr>
        <a:xfrm>
          <a:off x="0" y="0"/>
          <a:ext cx="0" cy="0"/>
          <a:chOff x="0" y="0"/>
          <a:chExt cx="0" cy="0"/>
        </a:xfrm>
      </p:grpSpPr>
      <p:sp>
        <p:nvSpPr>
          <p:cNvPr id="945" name="Google Shape;945;p46"/>
          <p:cNvSpPr txBox="1">
            <a:spLocks noGrp="1"/>
          </p:cNvSpPr>
          <p:nvPr>
            <p:ph type="title" idx="2"/>
          </p:nvPr>
        </p:nvSpPr>
        <p:spPr>
          <a:xfrm>
            <a:off x="531668" y="1848924"/>
            <a:ext cx="7324985" cy="2124000"/>
          </a:xfrm>
          <a:prstGeom prst="rect">
            <a:avLst/>
          </a:prstGeom>
        </p:spPr>
        <p:txBody>
          <a:bodyPr spcFirstLastPara="1" wrap="square" lIns="91425" tIns="91425" rIns="91425" bIns="91425" anchor="ctr" anchorCtr="0">
            <a:noAutofit/>
          </a:bodyPr>
          <a:lstStyle/>
          <a:p>
            <a:pPr lvl="0" algn="l"/>
            <a:r>
              <a:rPr lang="es-MX" sz="1800" dirty="0">
                <a:latin typeface="BrowalliaUPC" panose="020B0604020202020204" pitchFamily="34" charset="-34"/>
                <a:cs typeface="BrowalliaUPC" panose="020B0604020202020204" pitchFamily="34" charset="-34"/>
              </a:rPr>
              <a:t>Mostrar desempeña un papel fundamental en todas aquellas materias en las que se trata de adquirir habilidades. </a:t>
            </a:r>
            <a:br>
              <a:rPr lang="es-MX" sz="1800" dirty="0">
                <a:latin typeface="BrowalliaUPC" panose="020B0604020202020204" pitchFamily="34" charset="-34"/>
                <a:cs typeface="BrowalliaUPC" panose="020B0604020202020204" pitchFamily="34" charset="-34"/>
              </a:rPr>
            </a:br>
            <a:br>
              <a:rPr lang="es-MX" sz="1800" dirty="0">
                <a:latin typeface="BrowalliaUPC" panose="020B0604020202020204" pitchFamily="34" charset="-34"/>
                <a:cs typeface="BrowalliaUPC" panose="020B0604020202020204" pitchFamily="34" charset="-34"/>
              </a:rPr>
            </a:br>
            <a:r>
              <a:rPr lang="es-MX" sz="1800" dirty="0">
                <a:latin typeface="BrowalliaUPC" panose="020B0604020202020204" pitchFamily="34" charset="-34"/>
                <a:cs typeface="BrowalliaUPC" panose="020B0604020202020204" pitchFamily="34" charset="-34"/>
              </a:rPr>
              <a:t>En la escuela, y también en la formación del profesorado, las tendencias autonomistas han</a:t>
            </a:r>
            <a:br>
              <a:rPr lang="es-MX" sz="1800" dirty="0">
                <a:latin typeface="BrowalliaUPC" panose="020B0604020202020204" pitchFamily="34" charset="-34"/>
                <a:cs typeface="BrowalliaUPC" panose="020B0604020202020204" pitchFamily="34" charset="-34"/>
              </a:rPr>
            </a:br>
            <a:r>
              <a:rPr lang="es-MX" sz="1800" dirty="0">
                <a:latin typeface="BrowalliaUPC" panose="020B0604020202020204" pitchFamily="34" charset="-34"/>
                <a:cs typeface="BrowalliaUPC" panose="020B0604020202020204" pitchFamily="34" charset="-34"/>
              </a:rPr>
              <a:t>tenido como consecuencia que en la teoría psicológica, pedagógica y didáctica se haya</a:t>
            </a:r>
            <a:br>
              <a:rPr lang="es-MX" sz="1800" dirty="0">
                <a:latin typeface="BrowalliaUPC" panose="020B0604020202020204" pitchFamily="34" charset="-34"/>
                <a:cs typeface="BrowalliaUPC" panose="020B0604020202020204" pitchFamily="34" charset="-34"/>
              </a:rPr>
            </a:br>
            <a:r>
              <a:rPr lang="es-MX" sz="1800" dirty="0">
                <a:latin typeface="BrowalliaUPC" panose="020B0604020202020204" pitchFamily="34" charset="-34"/>
                <a:cs typeface="BrowalliaUPC" panose="020B0604020202020204" pitchFamily="34" charset="-34"/>
              </a:rPr>
              <a:t>desestimado el aprendizaje por imitación. </a:t>
            </a:r>
            <a:br>
              <a:rPr lang="es-MX" sz="1800" dirty="0">
                <a:latin typeface="BrowalliaUPC" panose="020B0604020202020204" pitchFamily="34" charset="-34"/>
                <a:cs typeface="BrowalliaUPC" panose="020B0604020202020204" pitchFamily="34" charset="-34"/>
              </a:rPr>
            </a:br>
            <a:br>
              <a:rPr lang="es-MX" sz="1800" dirty="0">
                <a:latin typeface="BrowalliaUPC" panose="020B0604020202020204" pitchFamily="34" charset="-34"/>
                <a:cs typeface="BrowalliaUPC" panose="020B0604020202020204" pitchFamily="34" charset="-34"/>
              </a:rPr>
            </a:br>
            <a:r>
              <a:rPr lang="es-MX" sz="1800" dirty="0">
                <a:latin typeface="BrowalliaUPC" panose="020B0604020202020204" pitchFamily="34" charset="-34"/>
                <a:cs typeface="BrowalliaUPC" panose="020B0604020202020204" pitchFamily="34" charset="-34"/>
              </a:rPr>
              <a:t>Se creía que creaban dependencia con respecto al mundo de los adultos, a normas impuestas y por tanto irracionalidad y atraso. </a:t>
            </a:r>
            <a:endParaRPr sz="1800" dirty="0">
              <a:latin typeface="BrowalliaUPC" panose="020B0604020202020204" pitchFamily="34" charset="-34"/>
              <a:cs typeface="BrowalliaUPC" panose="020B0604020202020204" pitchFamily="34" charset="-34"/>
            </a:endParaRPr>
          </a:p>
        </p:txBody>
      </p:sp>
      <p:grpSp>
        <p:nvGrpSpPr>
          <p:cNvPr id="946" name="Google Shape;946;p46"/>
          <p:cNvGrpSpPr/>
          <p:nvPr/>
        </p:nvGrpSpPr>
        <p:grpSpPr>
          <a:xfrm>
            <a:off x="7958584" y="1855438"/>
            <a:ext cx="1256736" cy="2160625"/>
            <a:chOff x="8034784" y="1751150"/>
            <a:chExt cx="1256736" cy="2160625"/>
          </a:xfrm>
        </p:grpSpPr>
        <p:sp>
          <p:nvSpPr>
            <p:cNvPr id="947" name="Google Shape;947;p46"/>
            <p:cNvSpPr/>
            <p:nvPr/>
          </p:nvSpPr>
          <p:spPr>
            <a:xfrm rot="9109998" flipH="1">
              <a:off x="8825625" y="3282101"/>
              <a:ext cx="418375" cy="306299"/>
            </a:xfrm>
            <a:custGeom>
              <a:avLst/>
              <a:gdLst/>
              <a:ahLst/>
              <a:cxnLst/>
              <a:rect l="l" t="t" r="r" b="b"/>
              <a:pathLst>
                <a:path w="469" h="616" extrusionOk="0">
                  <a:moveTo>
                    <a:pt x="289" y="0"/>
                  </a:moveTo>
                  <a:cubicBezTo>
                    <a:pt x="239" y="0"/>
                    <a:pt x="182" y="5"/>
                    <a:pt x="130" y="18"/>
                  </a:cubicBezTo>
                  <a:cubicBezTo>
                    <a:pt x="1" y="56"/>
                    <a:pt x="256" y="616"/>
                    <a:pt x="256" y="616"/>
                  </a:cubicBezTo>
                  <a:lnTo>
                    <a:pt x="469" y="378"/>
                  </a:lnTo>
                  <a:cubicBezTo>
                    <a:pt x="469" y="378"/>
                    <a:pt x="452" y="35"/>
                    <a:pt x="435" y="18"/>
                  </a:cubicBezTo>
                  <a:cubicBezTo>
                    <a:pt x="425" y="11"/>
                    <a:pt x="364" y="0"/>
                    <a:pt x="2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6"/>
            <p:cNvSpPr/>
            <p:nvPr/>
          </p:nvSpPr>
          <p:spPr>
            <a:xfrm>
              <a:off x="8034784" y="1751150"/>
              <a:ext cx="898675" cy="1339766"/>
            </a:xfrm>
            <a:custGeom>
              <a:avLst/>
              <a:gdLst/>
              <a:ahLst/>
              <a:cxnLst/>
              <a:rect l="l" t="t" r="r" b="b"/>
              <a:pathLst>
                <a:path w="1960" h="2922" extrusionOk="0">
                  <a:moveTo>
                    <a:pt x="898" y="0"/>
                  </a:moveTo>
                  <a:cubicBezTo>
                    <a:pt x="884" y="0"/>
                    <a:pt x="870" y="6"/>
                    <a:pt x="857" y="16"/>
                  </a:cubicBezTo>
                  <a:cubicBezTo>
                    <a:pt x="849" y="28"/>
                    <a:pt x="840" y="45"/>
                    <a:pt x="845" y="62"/>
                  </a:cubicBezTo>
                  <a:cubicBezTo>
                    <a:pt x="836" y="187"/>
                    <a:pt x="828" y="312"/>
                    <a:pt x="765" y="417"/>
                  </a:cubicBezTo>
                  <a:cubicBezTo>
                    <a:pt x="644" y="613"/>
                    <a:pt x="356" y="667"/>
                    <a:pt x="268" y="881"/>
                  </a:cubicBezTo>
                  <a:cubicBezTo>
                    <a:pt x="222" y="1006"/>
                    <a:pt x="260" y="1152"/>
                    <a:pt x="368" y="1236"/>
                  </a:cubicBezTo>
                  <a:cubicBezTo>
                    <a:pt x="381" y="1244"/>
                    <a:pt x="398" y="1261"/>
                    <a:pt x="398" y="1277"/>
                  </a:cubicBezTo>
                  <a:cubicBezTo>
                    <a:pt x="394" y="1286"/>
                    <a:pt x="389" y="1294"/>
                    <a:pt x="381" y="1298"/>
                  </a:cubicBezTo>
                  <a:cubicBezTo>
                    <a:pt x="335" y="1336"/>
                    <a:pt x="277" y="1361"/>
                    <a:pt x="226" y="1394"/>
                  </a:cubicBezTo>
                  <a:cubicBezTo>
                    <a:pt x="176" y="1424"/>
                    <a:pt x="147" y="1482"/>
                    <a:pt x="147" y="1540"/>
                  </a:cubicBezTo>
                  <a:cubicBezTo>
                    <a:pt x="155" y="1624"/>
                    <a:pt x="252" y="1662"/>
                    <a:pt x="335" y="1687"/>
                  </a:cubicBezTo>
                  <a:cubicBezTo>
                    <a:pt x="235" y="1770"/>
                    <a:pt x="72" y="1799"/>
                    <a:pt x="22" y="1921"/>
                  </a:cubicBezTo>
                  <a:cubicBezTo>
                    <a:pt x="5" y="1958"/>
                    <a:pt x="1" y="2000"/>
                    <a:pt x="1" y="2042"/>
                  </a:cubicBezTo>
                  <a:cubicBezTo>
                    <a:pt x="13" y="2342"/>
                    <a:pt x="264" y="2581"/>
                    <a:pt x="527" y="2718"/>
                  </a:cubicBezTo>
                  <a:cubicBezTo>
                    <a:pt x="751" y="2830"/>
                    <a:pt x="1030" y="2922"/>
                    <a:pt x="1296" y="2922"/>
                  </a:cubicBezTo>
                  <a:cubicBezTo>
                    <a:pt x="1348" y="2922"/>
                    <a:pt x="1400" y="2918"/>
                    <a:pt x="1450" y="2911"/>
                  </a:cubicBezTo>
                  <a:cubicBezTo>
                    <a:pt x="1492" y="2902"/>
                    <a:pt x="1538" y="2898"/>
                    <a:pt x="1584" y="2894"/>
                  </a:cubicBezTo>
                  <a:lnTo>
                    <a:pt x="1592" y="2890"/>
                  </a:lnTo>
                  <a:cubicBezTo>
                    <a:pt x="1663" y="2848"/>
                    <a:pt x="1730" y="2794"/>
                    <a:pt x="1789" y="2739"/>
                  </a:cubicBezTo>
                  <a:cubicBezTo>
                    <a:pt x="1826" y="2706"/>
                    <a:pt x="1860" y="2668"/>
                    <a:pt x="1885" y="2622"/>
                  </a:cubicBezTo>
                  <a:cubicBezTo>
                    <a:pt x="1960" y="2489"/>
                    <a:pt x="1918" y="2305"/>
                    <a:pt x="1814" y="2188"/>
                  </a:cubicBezTo>
                  <a:cubicBezTo>
                    <a:pt x="1705" y="2075"/>
                    <a:pt x="1559" y="2004"/>
                    <a:pt x="1404" y="1979"/>
                  </a:cubicBezTo>
                  <a:cubicBezTo>
                    <a:pt x="1287" y="1958"/>
                    <a:pt x="1170" y="1946"/>
                    <a:pt x="1062" y="1896"/>
                  </a:cubicBezTo>
                  <a:cubicBezTo>
                    <a:pt x="957" y="1850"/>
                    <a:pt x="866" y="1745"/>
                    <a:pt x="874" y="1628"/>
                  </a:cubicBezTo>
                  <a:cubicBezTo>
                    <a:pt x="886" y="1540"/>
                    <a:pt x="937" y="1461"/>
                    <a:pt x="1012" y="1415"/>
                  </a:cubicBezTo>
                  <a:cubicBezTo>
                    <a:pt x="916" y="1382"/>
                    <a:pt x="811" y="1340"/>
                    <a:pt x="778" y="1248"/>
                  </a:cubicBezTo>
                  <a:cubicBezTo>
                    <a:pt x="761" y="1181"/>
                    <a:pt x="769" y="1114"/>
                    <a:pt x="807" y="1060"/>
                  </a:cubicBezTo>
                  <a:cubicBezTo>
                    <a:pt x="845" y="1006"/>
                    <a:pt x="882" y="956"/>
                    <a:pt x="928" y="910"/>
                  </a:cubicBezTo>
                  <a:cubicBezTo>
                    <a:pt x="1062" y="764"/>
                    <a:pt x="1162" y="571"/>
                    <a:pt x="1154" y="375"/>
                  </a:cubicBezTo>
                  <a:cubicBezTo>
                    <a:pt x="1145" y="225"/>
                    <a:pt x="1066" y="87"/>
                    <a:pt x="941" y="8"/>
                  </a:cubicBezTo>
                  <a:lnTo>
                    <a:pt x="924" y="8"/>
                  </a:lnTo>
                  <a:cubicBezTo>
                    <a:pt x="916" y="3"/>
                    <a:pt x="907" y="0"/>
                    <a:pt x="8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6"/>
            <p:cNvSpPr/>
            <p:nvPr/>
          </p:nvSpPr>
          <p:spPr>
            <a:xfrm>
              <a:off x="8381500" y="1754360"/>
              <a:ext cx="733612" cy="1323718"/>
            </a:xfrm>
            <a:custGeom>
              <a:avLst/>
              <a:gdLst/>
              <a:ahLst/>
              <a:cxnLst/>
              <a:rect l="l" t="t" r="r" b="b"/>
              <a:pathLst>
                <a:path w="1600" h="2887" extrusionOk="0">
                  <a:moveTo>
                    <a:pt x="180" y="1"/>
                  </a:moveTo>
                  <a:cubicBezTo>
                    <a:pt x="305" y="80"/>
                    <a:pt x="384" y="218"/>
                    <a:pt x="393" y="368"/>
                  </a:cubicBezTo>
                  <a:cubicBezTo>
                    <a:pt x="401" y="564"/>
                    <a:pt x="301" y="752"/>
                    <a:pt x="167" y="903"/>
                  </a:cubicBezTo>
                  <a:cubicBezTo>
                    <a:pt x="125" y="949"/>
                    <a:pt x="84" y="999"/>
                    <a:pt x="46" y="1053"/>
                  </a:cubicBezTo>
                  <a:cubicBezTo>
                    <a:pt x="13" y="1107"/>
                    <a:pt x="0" y="1174"/>
                    <a:pt x="17" y="1241"/>
                  </a:cubicBezTo>
                  <a:cubicBezTo>
                    <a:pt x="50" y="1333"/>
                    <a:pt x="159" y="1375"/>
                    <a:pt x="251" y="1408"/>
                  </a:cubicBezTo>
                  <a:cubicBezTo>
                    <a:pt x="176" y="1454"/>
                    <a:pt x="125" y="1533"/>
                    <a:pt x="113" y="1621"/>
                  </a:cubicBezTo>
                  <a:cubicBezTo>
                    <a:pt x="105" y="1738"/>
                    <a:pt x="196" y="1838"/>
                    <a:pt x="305" y="1889"/>
                  </a:cubicBezTo>
                  <a:cubicBezTo>
                    <a:pt x="409" y="1939"/>
                    <a:pt x="531" y="1947"/>
                    <a:pt x="643" y="1972"/>
                  </a:cubicBezTo>
                  <a:cubicBezTo>
                    <a:pt x="798" y="1997"/>
                    <a:pt x="944" y="2068"/>
                    <a:pt x="1057" y="2181"/>
                  </a:cubicBezTo>
                  <a:cubicBezTo>
                    <a:pt x="1161" y="2298"/>
                    <a:pt x="1203" y="2477"/>
                    <a:pt x="1124" y="2615"/>
                  </a:cubicBezTo>
                  <a:cubicBezTo>
                    <a:pt x="1099" y="2657"/>
                    <a:pt x="1065" y="2699"/>
                    <a:pt x="1028" y="2732"/>
                  </a:cubicBezTo>
                  <a:cubicBezTo>
                    <a:pt x="969" y="2787"/>
                    <a:pt x="902" y="2837"/>
                    <a:pt x="836" y="2883"/>
                  </a:cubicBezTo>
                  <a:lnTo>
                    <a:pt x="823" y="2887"/>
                  </a:lnTo>
                  <a:cubicBezTo>
                    <a:pt x="927" y="2887"/>
                    <a:pt x="1032" y="2870"/>
                    <a:pt x="1128" y="2841"/>
                  </a:cubicBezTo>
                  <a:cubicBezTo>
                    <a:pt x="1266" y="2778"/>
                    <a:pt x="1383" y="2678"/>
                    <a:pt x="1462" y="2553"/>
                  </a:cubicBezTo>
                  <a:cubicBezTo>
                    <a:pt x="1512" y="2486"/>
                    <a:pt x="1546" y="2411"/>
                    <a:pt x="1562" y="2331"/>
                  </a:cubicBezTo>
                  <a:cubicBezTo>
                    <a:pt x="1600" y="2160"/>
                    <a:pt x="1533" y="1976"/>
                    <a:pt x="1416" y="1843"/>
                  </a:cubicBezTo>
                  <a:cubicBezTo>
                    <a:pt x="1299" y="1713"/>
                    <a:pt x="1153" y="1604"/>
                    <a:pt x="994" y="1529"/>
                  </a:cubicBezTo>
                  <a:cubicBezTo>
                    <a:pt x="973" y="1517"/>
                    <a:pt x="948" y="1504"/>
                    <a:pt x="940" y="1479"/>
                  </a:cubicBezTo>
                  <a:cubicBezTo>
                    <a:pt x="936" y="1450"/>
                    <a:pt x="948" y="1437"/>
                    <a:pt x="973" y="1429"/>
                  </a:cubicBezTo>
                  <a:cubicBezTo>
                    <a:pt x="1149" y="1371"/>
                    <a:pt x="1170" y="1141"/>
                    <a:pt x="1136" y="986"/>
                  </a:cubicBezTo>
                  <a:cubicBezTo>
                    <a:pt x="1090" y="757"/>
                    <a:pt x="890" y="611"/>
                    <a:pt x="677" y="611"/>
                  </a:cubicBezTo>
                  <a:cubicBezTo>
                    <a:pt x="598" y="611"/>
                    <a:pt x="518" y="630"/>
                    <a:pt x="443" y="673"/>
                  </a:cubicBezTo>
                  <a:cubicBezTo>
                    <a:pt x="518" y="552"/>
                    <a:pt x="593" y="406"/>
                    <a:pt x="543" y="272"/>
                  </a:cubicBezTo>
                  <a:cubicBezTo>
                    <a:pt x="522" y="222"/>
                    <a:pt x="489" y="180"/>
                    <a:pt x="451" y="147"/>
                  </a:cubicBezTo>
                  <a:cubicBezTo>
                    <a:pt x="376" y="76"/>
                    <a:pt x="280" y="26"/>
                    <a:pt x="180" y="1"/>
                  </a:cubicBez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6"/>
            <p:cNvSpPr/>
            <p:nvPr/>
          </p:nvSpPr>
          <p:spPr>
            <a:xfrm>
              <a:off x="8668527" y="3215167"/>
              <a:ext cx="391107" cy="481436"/>
            </a:xfrm>
            <a:custGeom>
              <a:avLst/>
              <a:gdLst/>
              <a:ahLst/>
              <a:cxnLst/>
              <a:rect l="l" t="t" r="r" b="b"/>
              <a:pathLst>
                <a:path w="853" h="1050" extrusionOk="0">
                  <a:moveTo>
                    <a:pt x="75" y="0"/>
                  </a:moveTo>
                  <a:cubicBezTo>
                    <a:pt x="29" y="0"/>
                    <a:pt x="14" y="44"/>
                    <a:pt x="51" y="102"/>
                  </a:cubicBezTo>
                  <a:cubicBezTo>
                    <a:pt x="118" y="206"/>
                    <a:pt x="197" y="352"/>
                    <a:pt x="335" y="361"/>
                  </a:cubicBezTo>
                  <a:cubicBezTo>
                    <a:pt x="318" y="375"/>
                    <a:pt x="293" y="378"/>
                    <a:pt x="265" y="378"/>
                  </a:cubicBezTo>
                  <a:cubicBezTo>
                    <a:pt x="231" y="378"/>
                    <a:pt x="192" y="373"/>
                    <a:pt x="155" y="373"/>
                  </a:cubicBezTo>
                  <a:cubicBezTo>
                    <a:pt x="105" y="373"/>
                    <a:pt x="60" y="384"/>
                    <a:pt x="42" y="436"/>
                  </a:cubicBezTo>
                  <a:cubicBezTo>
                    <a:pt x="1" y="557"/>
                    <a:pt x="97" y="833"/>
                    <a:pt x="189" y="987"/>
                  </a:cubicBezTo>
                  <a:cubicBezTo>
                    <a:pt x="209" y="1025"/>
                    <a:pt x="250" y="1049"/>
                    <a:pt x="292" y="1049"/>
                  </a:cubicBezTo>
                  <a:cubicBezTo>
                    <a:pt x="301" y="1049"/>
                    <a:pt x="309" y="1048"/>
                    <a:pt x="318" y="1046"/>
                  </a:cubicBezTo>
                  <a:cubicBezTo>
                    <a:pt x="489" y="1012"/>
                    <a:pt x="853" y="891"/>
                    <a:pt x="790" y="461"/>
                  </a:cubicBezTo>
                  <a:cubicBezTo>
                    <a:pt x="748" y="184"/>
                    <a:pt x="646" y="136"/>
                    <a:pt x="536" y="136"/>
                  </a:cubicBezTo>
                  <a:cubicBezTo>
                    <a:pt x="477" y="136"/>
                    <a:pt x="416" y="149"/>
                    <a:pt x="361" y="149"/>
                  </a:cubicBezTo>
                  <a:cubicBezTo>
                    <a:pt x="313" y="149"/>
                    <a:pt x="269" y="139"/>
                    <a:pt x="235" y="102"/>
                  </a:cubicBezTo>
                  <a:cubicBezTo>
                    <a:pt x="169" y="29"/>
                    <a:pt x="112" y="0"/>
                    <a:pt x="75" y="0"/>
                  </a:cubicBezTo>
                  <a:close/>
                </a:path>
              </a:pathLst>
            </a:custGeom>
            <a:solidFill>
              <a:srgbClr val="FFB8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6"/>
            <p:cNvSpPr/>
            <p:nvPr/>
          </p:nvSpPr>
          <p:spPr>
            <a:xfrm rot="388916">
              <a:off x="8633374" y="2979025"/>
              <a:ext cx="241325" cy="922076"/>
            </a:xfrm>
            <a:custGeom>
              <a:avLst/>
              <a:gdLst/>
              <a:ahLst/>
              <a:cxnLst/>
              <a:rect l="l" t="t" r="r" b="b"/>
              <a:pathLst>
                <a:path w="327" h="2011" extrusionOk="0">
                  <a:moveTo>
                    <a:pt x="23" y="0"/>
                  </a:moveTo>
                  <a:cubicBezTo>
                    <a:pt x="12" y="0"/>
                    <a:pt x="0" y="9"/>
                    <a:pt x="3" y="24"/>
                  </a:cubicBezTo>
                  <a:lnTo>
                    <a:pt x="249" y="1749"/>
                  </a:lnTo>
                  <a:lnTo>
                    <a:pt x="287" y="1995"/>
                  </a:lnTo>
                  <a:cubicBezTo>
                    <a:pt x="289" y="2006"/>
                    <a:pt x="296" y="2010"/>
                    <a:pt x="304" y="2010"/>
                  </a:cubicBezTo>
                  <a:cubicBezTo>
                    <a:pt x="315" y="2010"/>
                    <a:pt x="327" y="2001"/>
                    <a:pt x="324" y="1987"/>
                  </a:cubicBezTo>
                  <a:lnTo>
                    <a:pt x="74" y="262"/>
                  </a:lnTo>
                  <a:lnTo>
                    <a:pt x="40" y="15"/>
                  </a:lnTo>
                  <a:cubicBezTo>
                    <a:pt x="39" y="5"/>
                    <a:pt x="31" y="0"/>
                    <a:pt x="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6"/>
            <p:cNvSpPr/>
            <p:nvPr/>
          </p:nvSpPr>
          <p:spPr>
            <a:xfrm>
              <a:off x="8591956" y="3361432"/>
              <a:ext cx="272353" cy="306285"/>
            </a:xfrm>
            <a:custGeom>
              <a:avLst/>
              <a:gdLst/>
              <a:ahLst/>
              <a:cxnLst/>
              <a:rect l="l" t="t" r="r" b="b"/>
              <a:pathLst>
                <a:path w="594" h="668" extrusionOk="0">
                  <a:moveTo>
                    <a:pt x="151" y="0"/>
                  </a:moveTo>
                  <a:cubicBezTo>
                    <a:pt x="151" y="0"/>
                    <a:pt x="21" y="326"/>
                    <a:pt x="218" y="401"/>
                  </a:cubicBezTo>
                  <a:cubicBezTo>
                    <a:pt x="1" y="430"/>
                    <a:pt x="113" y="622"/>
                    <a:pt x="243" y="656"/>
                  </a:cubicBezTo>
                  <a:cubicBezTo>
                    <a:pt x="262" y="664"/>
                    <a:pt x="282" y="667"/>
                    <a:pt x="302" y="667"/>
                  </a:cubicBezTo>
                  <a:cubicBezTo>
                    <a:pt x="366" y="667"/>
                    <a:pt x="426" y="628"/>
                    <a:pt x="452" y="564"/>
                  </a:cubicBezTo>
                  <a:cubicBezTo>
                    <a:pt x="460" y="530"/>
                    <a:pt x="385" y="472"/>
                    <a:pt x="385" y="472"/>
                  </a:cubicBezTo>
                  <a:cubicBezTo>
                    <a:pt x="439" y="472"/>
                    <a:pt x="493" y="455"/>
                    <a:pt x="544" y="430"/>
                  </a:cubicBezTo>
                  <a:cubicBezTo>
                    <a:pt x="594" y="393"/>
                    <a:pt x="289" y="42"/>
                    <a:pt x="151" y="0"/>
                  </a:cubicBezTo>
                  <a:close/>
                </a:path>
              </a:pathLst>
            </a:custGeom>
            <a:solidFill>
              <a:srgbClr val="FFB8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6"/>
            <p:cNvSpPr/>
            <p:nvPr/>
          </p:nvSpPr>
          <p:spPr>
            <a:xfrm>
              <a:off x="8590122" y="3226172"/>
              <a:ext cx="218708" cy="191199"/>
            </a:xfrm>
            <a:custGeom>
              <a:avLst/>
              <a:gdLst/>
              <a:ahLst/>
              <a:cxnLst/>
              <a:rect l="l" t="t" r="r" b="b"/>
              <a:pathLst>
                <a:path w="477" h="417" extrusionOk="0">
                  <a:moveTo>
                    <a:pt x="103" y="1"/>
                  </a:moveTo>
                  <a:cubicBezTo>
                    <a:pt x="85" y="1"/>
                    <a:pt x="68" y="7"/>
                    <a:pt x="55" y="24"/>
                  </a:cubicBezTo>
                  <a:cubicBezTo>
                    <a:pt x="1" y="98"/>
                    <a:pt x="174" y="416"/>
                    <a:pt x="323" y="416"/>
                  </a:cubicBezTo>
                  <a:cubicBezTo>
                    <a:pt x="324" y="416"/>
                    <a:pt x="325" y="416"/>
                    <a:pt x="326" y="416"/>
                  </a:cubicBezTo>
                  <a:cubicBezTo>
                    <a:pt x="477" y="408"/>
                    <a:pt x="259" y="82"/>
                    <a:pt x="259" y="82"/>
                  </a:cubicBezTo>
                  <a:cubicBezTo>
                    <a:pt x="259" y="82"/>
                    <a:pt x="170" y="1"/>
                    <a:pt x="103" y="1"/>
                  </a:cubicBezTo>
                  <a:close/>
                </a:path>
              </a:pathLst>
            </a:custGeom>
            <a:solidFill>
              <a:srgbClr val="FFB8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6"/>
            <p:cNvSpPr/>
            <p:nvPr/>
          </p:nvSpPr>
          <p:spPr>
            <a:xfrm>
              <a:off x="8626344" y="3272939"/>
              <a:ext cx="151766" cy="151767"/>
            </a:xfrm>
            <a:custGeom>
              <a:avLst/>
              <a:gdLst/>
              <a:ahLst/>
              <a:cxnLst/>
              <a:rect l="l" t="t" r="r" b="b"/>
              <a:pathLst>
                <a:path w="331" h="331" extrusionOk="0">
                  <a:moveTo>
                    <a:pt x="155" y="1"/>
                  </a:moveTo>
                  <a:cubicBezTo>
                    <a:pt x="189" y="47"/>
                    <a:pt x="222" y="97"/>
                    <a:pt x="251" y="151"/>
                  </a:cubicBezTo>
                  <a:cubicBezTo>
                    <a:pt x="264" y="176"/>
                    <a:pt x="272" y="201"/>
                    <a:pt x="276" y="226"/>
                  </a:cubicBezTo>
                  <a:cubicBezTo>
                    <a:pt x="285" y="247"/>
                    <a:pt x="272" y="268"/>
                    <a:pt x="256" y="277"/>
                  </a:cubicBezTo>
                  <a:cubicBezTo>
                    <a:pt x="248" y="280"/>
                    <a:pt x="240" y="281"/>
                    <a:pt x="232" y="281"/>
                  </a:cubicBezTo>
                  <a:cubicBezTo>
                    <a:pt x="218" y="281"/>
                    <a:pt x="204" y="276"/>
                    <a:pt x="193" y="268"/>
                  </a:cubicBezTo>
                  <a:cubicBezTo>
                    <a:pt x="168" y="251"/>
                    <a:pt x="147" y="235"/>
                    <a:pt x="126" y="214"/>
                  </a:cubicBezTo>
                  <a:cubicBezTo>
                    <a:pt x="84" y="176"/>
                    <a:pt x="43" y="130"/>
                    <a:pt x="1" y="84"/>
                  </a:cubicBezTo>
                  <a:lnTo>
                    <a:pt x="1" y="84"/>
                  </a:lnTo>
                  <a:cubicBezTo>
                    <a:pt x="26" y="143"/>
                    <a:pt x="59" y="197"/>
                    <a:pt x="97" y="243"/>
                  </a:cubicBezTo>
                  <a:cubicBezTo>
                    <a:pt x="118" y="268"/>
                    <a:pt x="143" y="293"/>
                    <a:pt x="168" y="310"/>
                  </a:cubicBezTo>
                  <a:cubicBezTo>
                    <a:pt x="176" y="314"/>
                    <a:pt x="185" y="318"/>
                    <a:pt x="193" y="323"/>
                  </a:cubicBezTo>
                  <a:cubicBezTo>
                    <a:pt x="201" y="327"/>
                    <a:pt x="210" y="327"/>
                    <a:pt x="218" y="327"/>
                  </a:cubicBezTo>
                  <a:lnTo>
                    <a:pt x="235" y="331"/>
                  </a:lnTo>
                  <a:lnTo>
                    <a:pt x="247" y="331"/>
                  </a:lnTo>
                  <a:cubicBezTo>
                    <a:pt x="260" y="331"/>
                    <a:pt x="268" y="327"/>
                    <a:pt x="281" y="323"/>
                  </a:cubicBezTo>
                  <a:cubicBezTo>
                    <a:pt x="289" y="318"/>
                    <a:pt x="297" y="314"/>
                    <a:pt x="302" y="306"/>
                  </a:cubicBezTo>
                  <a:cubicBezTo>
                    <a:pt x="310" y="297"/>
                    <a:pt x="318" y="289"/>
                    <a:pt x="322" y="277"/>
                  </a:cubicBezTo>
                  <a:cubicBezTo>
                    <a:pt x="331" y="260"/>
                    <a:pt x="331" y="239"/>
                    <a:pt x="327" y="218"/>
                  </a:cubicBezTo>
                  <a:cubicBezTo>
                    <a:pt x="318" y="189"/>
                    <a:pt x="306" y="155"/>
                    <a:pt x="285" y="130"/>
                  </a:cubicBezTo>
                  <a:cubicBezTo>
                    <a:pt x="251" y="80"/>
                    <a:pt x="205" y="34"/>
                    <a:pt x="155" y="1"/>
                  </a:cubicBezTo>
                  <a:close/>
                </a:path>
              </a:pathLst>
            </a:custGeom>
            <a:solidFill>
              <a:srgbClr val="E2A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6"/>
            <p:cNvSpPr/>
            <p:nvPr/>
          </p:nvSpPr>
          <p:spPr>
            <a:xfrm>
              <a:off x="8653771" y="3430208"/>
              <a:ext cx="205411" cy="158186"/>
            </a:xfrm>
            <a:custGeom>
              <a:avLst/>
              <a:gdLst/>
              <a:ahLst/>
              <a:cxnLst/>
              <a:rect l="l" t="t" r="r" b="b"/>
              <a:pathLst>
                <a:path w="448" h="345" extrusionOk="0">
                  <a:moveTo>
                    <a:pt x="217" y="0"/>
                  </a:moveTo>
                  <a:lnTo>
                    <a:pt x="217" y="0"/>
                  </a:lnTo>
                  <a:cubicBezTo>
                    <a:pt x="267" y="46"/>
                    <a:pt x="313" y="96"/>
                    <a:pt x="355" y="147"/>
                  </a:cubicBezTo>
                  <a:cubicBezTo>
                    <a:pt x="376" y="172"/>
                    <a:pt x="389" y="197"/>
                    <a:pt x="393" y="226"/>
                  </a:cubicBezTo>
                  <a:cubicBezTo>
                    <a:pt x="397" y="247"/>
                    <a:pt x="384" y="268"/>
                    <a:pt x="355" y="280"/>
                  </a:cubicBezTo>
                  <a:cubicBezTo>
                    <a:pt x="332" y="289"/>
                    <a:pt x="306" y="294"/>
                    <a:pt x="280" y="294"/>
                  </a:cubicBezTo>
                  <a:cubicBezTo>
                    <a:pt x="245" y="294"/>
                    <a:pt x="211" y="286"/>
                    <a:pt x="180" y="272"/>
                  </a:cubicBezTo>
                  <a:cubicBezTo>
                    <a:pt x="117" y="247"/>
                    <a:pt x="59" y="218"/>
                    <a:pt x="0" y="184"/>
                  </a:cubicBezTo>
                  <a:lnTo>
                    <a:pt x="0" y="184"/>
                  </a:lnTo>
                  <a:cubicBezTo>
                    <a:pt x="46" y="234"/>
                    <a:pt x="100" y="276"/>
                    <a:pt x="159" y="309"/>
                  </a:cubicBezTo>
                  <a:cubicBezTo>
                    <a:pt x="192" y="326"/>
                    <a:pt x="230" y="335"/>
                    <a:pt x="263" y="343"/>
                  </a:cubicBezTo>
                  <a:cubicBezTo>
                    <a:pt x="273" y="344"/>
                    <a:pt x="283" y="344"/>
                    <a:pt x="292" y="344"/>
                  </a:cubicBezTo>
                  <a:cubicBezTo>
                    <a:pt x="323" y="344"/>
                    <a:pt x="351" y="339"/>
                    <a:pt x="380" y="326"/>
                  </a:cubicBezTo>
                  <a:cubicBezTo>
                    <a:pt x="397" y="318"/>
                    <a:pt x="414" y="301"/>
                    <a:pt x="426" y="284"/>
                  </a:cubicBezTo>
                  <a:cubicBezTo>
                    <a:pt x="439" y="268"/>
                    <a:pt x="447" y="243"/>
                    <a:pt x="443" y="222"/>
                  </a:cubicBezTo>
                  <a:cubicBezTo>
                    <a:pt x="434" y="180"/>
                    <a:pt x="414" y="147"/>
                    <a:pt x="384" y="122"/>
                  </a:cubicBezTo>
                  <a:cubicBezTo>
                    <a:pt x="338" y="71"/>
                    <a:pt x="280" y="30"/>
                    <a:pt x="217" y="0"/>
                  </a:cubicBezTo>
                  <a:close/>
                </a:path>
              </a:pathLst>
            </a:custGeom>
            <a:solidFill>
              <a:srgbClr val="E2A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6"/>
            <p:cNvSpPr/>
            <p:nvPr/>
          </p:nvSpPr>
          <p:spPr>
            <a:xfrm>
              <a:off x="8605252" y="2806636"/>
              <a:ext cx="148098" cy="193033"/>
            </a:xfrm>
            <a:custGeom>
              <a:avLst/>
              <a:gdLst/>
              <a:ahLst/>
              <a:cxnLst/>
              <a:rect l="l" t="t" r="r" b="b"/>
              <a:pathLst>
                <a:path w="323" h="421" extrusionOk="0">
                  <a:moveTo>
                    <a:pt x="287" y="1"/>
                  </a:moveTo>
                  <a:cubicBezTo>
                    <a:pt x="277" y="1"/>
                    <a:pt x="266" y="3"/>
                    <a:pt x="256" y="7"/>
                  </a:cubicBezTo>
                  <a:cubicBezTo>
                    <a:pt x="231" y="15"/>
                    <a:pt x="210" y="32"/>
                    <a:pt x="197" y="53"/>
                  </a:cubicBezTo>
                  <a:cubicBezTo>
                    <a:pt x="185" y="74"/>
                    <a:pt x="176" y="99"/>
                    <a:pt x="176" y="120"/>
                  </a:cubicBezTo>
                  <a:cubicBezTo>
                    <a:pt x="173" y="137"/>
                    <a:pt x="173" y="152"/>
                    <a:pt x="174" y="167"/>
                  </a:cubicBezTo>
                  <a:lnTo>
                    <a:pt x="174" y="167"/>
                  </a:lnTo>
                  <a:cubicBezTo>
                    <a:pt x="152" y="174"/>
                    <a:pt x="133" y="182"/>
                    <a:pt x="114" y="195"/>
                  </a:cubicBezTo>
                  <a:cubicBezTo>
                    <a:pt x="84" y="212"/>
                    <a:pt x="63" y="233"/>
                    <a:pt x="47" y="258"/>
                  </a:cubicBezTo>
                  <a:cubicBezTo>
                    <a:pt x="13" y="304"/>
                    <a:pt x="1" y="366"/>
                    <a:pt x="13" y="421"/>
                  </a:cubicBezTo>
                  <a:cubicBezTo>
                    <a:pt x="22" y="370"/>
                    <a:pt x="47" y="324"/>
                    <a:pt x="80" y="283"/>
                  </a:cubicBezTo>
                  <a:cubicBezTo>
                    <a:pt x="97" y="266"/>
                    <a:pt x="114" y="249"/>
                    <a:pt x="135" y="237"/>
                  </a:cubicBezTo>
                  <a:cubicBezTo>
                    <a:pt x="155" y="228"/>
                    <a:pt x="180" y="216"/>
                    <a:pt x="206" y="212"/>
                  </a:cubicBezTo>
                  <a:lnTo>
                    <a:pt x="226" y="203"/>
                  </a:lnTo>
                  <a:lnTo>
                    <a:pt x="222" y="182"/>
                  </a:lnTo>
                  <a:cubicBezTo>
                    <a:pt x="222" y="166"/>
                    <a:pt x="218" y="145"/>
                    <a:pt x="222" y="124"/>
                  </a:cubicBezTo>
                  <a:cubicBezTo>
                    <a:pt x="222" y="107"/>
                    <a:pt x="226" y="86"/>
                    <a:pt x="231" y="70"/>
                  </a:cubicBezTo>
                  <a:cubicBezTo>
                    <a:pt x="239" y="53"/>
                    <a:pt x="247" y="40"/>
                    <a:pt x="264" y="28"/>
                  </a:cubicBezTo>
                  <a:cubicBezTo>
                    <a:pt x="281" y="15"/>
                    <a:pt x="302" y="11"/>
                    <a:pt x="322" y="7"/>
                  </a:cubicBezTo>
                  <a:cubicBezTo>
                    <a:pt x="310" y="3"/>
                    <a:pt x="298" y="1"/>
                    <a:pt x="28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6"/>
            <p:cNvSpPr/>
            <p:nvPr/>
          </p:nvSpPr>
          <p:spPr>
            <a:xfrm>
              <a:off x="8105478" y="2525571"/>
              <a:ext cx="197617" cy="181111"/>
            </a:xfrm>
            <a:custGeom>
              <a:avLst/>
              <a:gdLst/>
              <a:ahLst/>
              <a:cxnLst/>
              <a:rect l="l" t="t" r="r" b="b"/>
              <a:pathLst>
                <a:path w="431" h="395" extrusionOk="0">
                  <a:moveTo>
                    <a:pt x="349" y="0"/>
                  </a:moveTo>
                  <a:cubicBezTo>
                    <a:pt x="340" y="0"/>
                    <a:pt x="331" y="1"/>
                    <a:pt x="322" y="2"/>
                  </a:cubicBezTo>
                  <a:cubicBezTo>
                    <a:pt x="280" y="14"/>
                    <a:pt x="247" y="39"/>
                    <a:pt x="226" y="77"/>
                  </a:cubicBezTo>
                  <a:cubicBezTo>
                    <a:pt x="209" y="110"/>
                    <a:pt x="197" y="148"/>
                    <a:pt x="193" y="186"/>
                  </a:cubicBezTo>
                  <a:cubicBezTo>
                    <a:pt x="186" y="211"/>
                    <a:pt x="183" y="238"/>
                    <a:pt x="181" y="266"/>
                  </a:cubicBezTo>
                  <a:lnTo>
                    <a:pt x="181" y="266"/>
                  </a:lnTo>
                  <a:cubicBezTo>
                    <a:pt x="167" y="265"/>
                    <a:pt x="154" y="265"/>
                    <a:pt x="143" y="265"/>
                  </a:cubicBezTo>
                  <a:cubicBezTo>
                    <a:pt x="118" y="269"/>
                    <a:pt x="97" y="273"/>
                    <a:pt x="76" y="290"/>
                  </a:cubicBezTo>
                  <a:cubicBezTo>
                    <a:pt x="38" y="311"/>
                    <a:pt x="13" y="349"/>
                    <a:pt x="1" y="394"/>
                  </a:cubicBezTo>
                  <a:cubicBezTo>
                    <a:pt x="22" y="361"/>
                    <a:pt x="55" y="336"/>
                    <a:pt x="93" y="319"/>
                  </a:cubicBezTo>
                  <a:cubicBezTo>
                    <a:pt x="109" y="313"/>
                    <a:pt x="127" y="310"/>
                    <a:pt x="145" y="310"/>
                  </a:cubicBezTo>
                  <a:cubicBezTo>
                    <a:pt x="162" y="310"/>
                    <a:pt x="180" y="313"/>
                    <a:pt x="197" y="319"/>
                  </a:cubicBezTo>
                  <a:lnTo>
                    <a:pt x="226" y="328"/>
                  </a:lnTo>
                  <a:lnTo>
                    <a:pt x="230" y="298"/>
                  </a:lnTo>
                  <a:cubicBezTo>
                    <a:pt x="230" y="227"/>
                    <a:pt x="247" y="161"/>
                    <a:pt x="268" y="98"/>
                  </a:cubicBezTo>
                  <a:cubicBezTo>
                    <a:pt x="280" y="69"/>
                    <a:pt x="301" y="44"/>
                    <a:pt x="331" y="31"/>
                  </a:cubicBezTo>
                  <a:cubicBezTo>
                    <a:pt x="356" y="22"/>
                    <a:pt x="381" y="17"/>
                    <a:pt x="406" y="17"/>
                  </a:cubicBezTo>
                  <a:cubicBezTo>
                    <a:pt x="414" y="17"/>
                    <a:pt x="423" y="18"/>
                    <a:pt x="431" y="19"/>
                  </a:cubicBezTo>
                  <a:cubicBezTo>
                    <a:pt x="405" y="6"/>
                    <a:pt x="377" y="0"/>
                    <a:pt x="3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6"/>
            <p:cNvSpPr/>
            <p:nvPr/>
          </p:nvSpPr>
          <p:spPr>
            <a:xfrm>
              <a:off x="8553899" y="2254134"/>
              <a:ext cx="199451" cy="52270"/>
            </a:xfrm>
            <a:custGeom>
              <a:avLst/>
              <a:gdLst/>
              <a:ahLst/>
              <a:cxnLst/>
              <a:rect l="l" t="t" r="r" b="b"/>
              <a:pathLst>
                <a:path w="435" h="114" extrusionOk="0">
                  <a:moveTo>
                    <a:pt x="125" y="1"/>
                  </a:moveTo>
                  <a:cubicBezTo>
                    <a:pt x="79" y="1"/>
                    <a:pt x="38" y="13"/>
                    <a:pt x="0" y="38"/>
                  </a:cubicBezTo>
                  <a:cubicBezTo>
                    <a:pt x="42" y="38"/>
                    <a:pt x="84" y="38"/>
                    <a:pt x="121" y="47"/>
                  </a:cubicBezTo>
                  <a:cubicBezTo>
                    <a:pt x="138" y="47"/>
                    <a:pt x="159" y="51"/>
                    <a:pt x="175" y="59"/>
                  </a:cubicBezTo>
                  <a:cubicBezTo>
                    <a:pt x="188" y="68"/>
                    <a:pt x="201" y="76"/>
                    <a:pt x="213" y="93"/>
                  </a:cubicBezTo>
                  <a:lnTo>
                    <a:pt x="234" y="113"/>
                  </a:lnTo>
                  <a:lnTo>
                    <a:pt x="255" y="93"/>
                  </a:lnTo>
                  <a:cubicBezTo>
                    <a:pt x="276" y="63"/>
                    <a:pt x="305" y="51"/>
                    <a:pt x="338" y="51"/>
                  </a:cubicBezTo>
                  <a:cubicBezTo>
                    <a:pt x="376" y="55"/>
                    <a:pt x="414" y="76"/>
                    <a:pt x="434" y="105"/>
                  </a:cubicBezTo>
                  <a:cubicBezTo>
                    <a:pt x="430" y="84"/>
                    <a:pt x="422" y="63"/>
                    <a:pt x="405" y="47"/>
                  </a:cubicBezTo>
                  <a:cubicBezTo>
                    <a:pt x="389" y="30"/>
                    <a:pt x="368" y="17"/>
                    <a:pt x="347" y="13"/>
                  </a:cubicBezTo>
                  <a:cubicBezTo>
                    <a:pt x="334" y="9"/>
                    <a:pt x="322" y="7"/>
                    <a:pt x="310" y="7"/>
                  </a:cubicBezTo>
                  <a:cubicBezTo>
                    <a:pt x="298" y="7"/>
                    <a:pt x="286" y="9"/>
                    <a:pt x="276" y="13"/>
                  </a:cubicBezTo>
                  <a:cubicBezTo>
                    <a:pt x="260" y="18"/>
                    <a:pt x="246" y="25"/>
                    <a:pt x="234" y="34"/>
                  </a:cubicBezTo>
                  <a:lnTo>
                    <a:pt x="234" y="34"/>
                  </a:lnTo>
                  <a:cubicBezTo>
                    <a:pt x="222" y="25"/>
                    <a:pt x="208" y="17"/>
                    <a:pt x="192" y="9"/>
                  </a:cubicBezTo>
                  <a:cubicBezTo>
                    <a:pt x="171" y="5"/>
                    <a:pt x="146" y="1"/>
                    <a:pt x="1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6"/>
            <p:cNvSpPr/>
            <p:nvPr/>
          </p:nvSpPr>
          <p:spPr>
            <a:xfrm>
              <a:off x="8648300" y="3565475"/>
              <a:ext cx="157224" cy="108775"/>
            </a:xfrm>
            <a:custGeom>
              <a:avLst/>
              <a:gdLst/>
              <a:ahLst/>
              <a:cxnLst/>
              <a:rect l="l" t="t" r="r" b="b"/>
              <a:pathLst>
                <a:path w="448" h="345" extrusionOk="0">
                  <a:moveTo>
                    <a:pt x="217" y="0"/>
                  </a:moveTo>
                  <a:lnTo>
                    <a:pt x="217" y="0"/>
                  </a:lnTo>
                  <a:cubicBezTo>
                    <a:pt x="267" y="46"/>
                    <a:pt x="313" y="96"/>
                    <a:pt x="355" y="147"/>
                  </a:cubicBezTo>
                  <a:cubicBezTo>
                    <a:pt x="376" y="172"/>
                    <a:pt x="389" y="197"/>
                    <a:pt x="393" y="226"/>
                  </a:cubicBezTo>
                  <a:cubicBezTo>
                    <a:pt x="397" y="247"/>
                    <a:pt x="384" y="268"/>
                    <a:pt x="355" y="280"/>
                  </a:cubicBezTo>
                  <a:cubicBezTo>
                    <a:pt x="332" y="289"/>
                    <a:pt x="306" y="294"/>
                    <a:pt x="280" y="294"/>
                  </a:cubicBezTo>
                  <a:cubicBezTo>
                    <a:pt x="245" y="294"/>
                    <a:pt x="211" y="286"/>
                    <a:pt x="180" y="272"/>
                  </a:cubicBezTo>
                  <a:cubicBezTo>
                    <a:pt x="117" y="247"/>
                    <a:pt x="59" y="218"/>
                    <a:pt x="0" y="184"/>
                  </a:cubicBezTo>
                  <a:lnTo>
                    <a:pt x="0" y="184"/>
                  </a:lnTo>
                  <a:cubicBezTo>
                    <a:pt x="46" y="234"/>
                    <a:pt x="100" y="276"/>
                    <a:pt x="159" y="309"/>
                  </a:cubicBezTo>
                  <a:cubicBezTo>
                    <a:pt x="192" y="326"/>
                    <a:pt x="230" y="335"/>
                    <a:pt x="263" y="343"/>
                  </a:cubicBezTo>
                  <a:cubicBezTo>
                    <a:pt x="273" y="344"/>
                    <a:pt x="283" y="344"/>
                    <a:pt x="292" y="344"/>
                  </a:cubicBezTo>
                  <a:cubicBezTo>
                    <a:pt x="323" y="344"/>
                    <a:pt x="351" y="339"/>
                    <a:pt x="380" y="326"/>
                  </a:cubicBezTo>
                  <a:cubicBezTo>
                    <a:pt x="397" y="318"/>
                    <a:pt x="414" y="301"/>
                    <a:pt x="426" y="284"/>
                  </a:cubicBezTo>
                  <a:cubicBezTo>
                    <a:pt x="439" y="268"/>
                    <a:pt x="447" y="243"/>
                    <a:pt x="443" y="222"/>
                  </a:cubicBezTo>
                  <a:cubicBezTo>
                    <a:pt x="434" y="180"/>
                    <a:pt x="414" y="147"/>
                    <a:pt x="384" y="122"/>
                  </a:cubicBezTo>
                  <a:cubicBezTo>
                    <a:pt x="338" y="71"/>
                    <a:pt x="280" y="30"/>
                    <a:pt x="217" y="0"/>
                  </a:cubicBezTo>
                  <a:close/>
                </a:path>
              </a:pathLst>
            </a:custGeom>
            <a:solidFill>
              <a:srgbClr val="E2A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Arco 2">
            <a:extLst>
              <a:ext uri="{FF2B5EF4-FFF2-40B4-BE49-F238E27FC236}">
                <a16:creationId xmlns:a16="http://schemas.microsoft.com/office/drawing/2014/main" id="{9EE3DC16-85AA-4ED9-83CD-4C6007D3CD93}"/>
              </a:ext>
            </a:extLst>
          </p:cNvPr>
          <p:cNvSpPr/>
          <p:nvPr/>
        </p:nvSpPr>
        <p:spPr>
          <a:xfrm rot="11617226">
            <a:off x="387292" y="3021886"/>
            <a:ext cx="320214" cy="1124297"/>
          </a:xfrm>
          <a:prstGeom prst="arc">
            <a:avLst>
              <a:gd name="adj1" fmla="val 15276315"/>
              <a:gd name="adj2" fmla="val 419804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2"/>
        <p:cNvGrpSpPr/>
        <p:nvPr/>
      </p:nvGrpSpPr>
      <p:grpSpPr>
        <a:xfrm>
          <a:off x="0" y="0"/>
          <a:ext cx="0" cy="0"/>
          <a:chOff x="0" y="0"/>
          <a:chExt cx="0" cy="0"/>
        </a:xfrm>
      </p:grpSpPr>
      <p:sp>
        <p:nvSpPr>
          <p:cNvPr id="1426" name="Google Shape;1426;p53"/>
          <p:cNvSpPr txBox="1">
            <a:spLocks noGrp="1"/>
          </p:cNvSpPr>
          <p:nvPr>
            <p:ph type="title" idx="2"/>
          </p:nvPr>
        </p:nvSpPr>
        <p:spPr>
          <a:xfrm>
            <a:off x="1155575" y="1774371"/>
            <a:ext cx="6832850" cy="425239"/>
          </a:xfrm>
          <a:prstGeom prst="rect">
            <a:avLst/>
          </a:prstGeom>
        </p:spPr>
        <p:txBody>
          <a:bodyPr spcFirstLastPara="1" wrap="square" lIns="91425" tIns="91425" rIns="91425" bIns="91425" anchor="ctr" anchorCtr="0">
            <a:noAutofit/>
          </a:bodyPr>
          <a:lstStyle/>
          <a:p>
            <a:pPr lvl="0" algn="l"/>
            <a:r>
              <a:rPr lang="es-MX" sz="1800" dirty="0">
                <a:latin typeface="BrowalliaUPC" panose="020B0604020202020204" pitchFamily="34" charset="-34"/>
                <a:cs typeface="BrowalliaUPC" panose="020B0604020202020204" pitchFamily="34" charset="-34"/>
              </a:rPr>
              <a:t>Albert Bandura el que en los años 60 salió en defensa del aprendizaje por observación con interesantes hallazgos y el autor del presente libro empezó, a finales de los 50, a considerar el mostrar y el imitar como segunda «forma básica de la enseñanza»</a:t>
            </a:r>
            <a:endParaRPr sz="1800" dirty="0">
              <a:latin typeface="BrowalliaUPC" panose="020B0604020202020204" pitchFamily="34" charset="-34"/>
              <a:cs typeface="BrowalliaUPC" panose="020B0604020202020204" pitchFamily="34" charset="-34"/>
            </a:endParaRPr>
          </a:p>
        </p:txBody>
      </p:sp>
      <p:sp>
        <p:nvSpPr>
          <p:cNvPr id="1427" name="Google Shape;1427;p53">
            <a:hlinkClick r:id="rId3" action="ppaction://hlinksldjump"/>
          </p:cNvPr>
          <p:cNvSpPr/>
          <p:nvPr/>
        </p:nvSpPr>
        <p:spPr>
          <a:xfrm>
            <a:off x="1881552" y="4164408"/>
            <a:ext cx="603900" cy="575400"/>
          </a:xfrm>
          <a:prstGeom prst="roundRect">
            <a:avLst>
              <a:gd name="adj" fmla="val 30219"/>
            </a:avLst>
          </a:prstGeom>
          <a:solidFill>
            <a:schemeClr val="accen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3000" b="1" dirty="0">
              <a:latin typeface="Patrick Hand"/>
              <a:ea typeface="Patrick Hand"/>
              <a:cs typeface="Patrick Hand"/>
              <a:sym typeface="Patrick Hand"/>
            </a:endParaRPr>
          </a:p>
        </p:txBody>
      </p:sp>
      <p:sp>
        <p:nvSpPr>
          <p:cNvPr id="1428" name="Google Shape;1428;p53">
            <a:hlinkClick r:id="rId3" action="ppaction://hlinksldjump"/>
          </p:cNvPr>
          <p:cNvSpPr/>
          <p:nvPr/>
        </p:nvSpPr>
        <p:spPr>
          <a:xfrm>
            <a:off x="2924826" y="4164408"/>
            <a:ext cx="603900" cy="575400"/>
          </a:xfrm>
          <a:prstGeom prst="roundRect">
            <a:avLst>
              <a:gd name="adj" fmla="val 30219"/>
            </a:avLst>
          </a:prstGeom>
          <a:solidFill>
            <a:schemeClr val="accen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3000" b="1" dirty="0">
              <a:latin typeface="Patrick Hand"/>
              <a:ea typeface="Patrick Hand"/>
              <a:cs typeface="Patrick Hand"/>
              <a:sym typeface="Patrick Hand"/>
            </a:endParaRPr>
          </a:p>
        </p:txBody>
      </p:sp>
      <p:sp>
        <p:nvSpPr>
          <p:cNvPr id="1429" name="Google Shape;1429;p53">
            <a:hlinkClick r:id="rId3" action="ppaction://hlinksldjump"/>
          </p:cNvPr>
          <p:cNvSpPr/>
          <p:nvPr/>
        </p:nvSpPr>
        <p:spPr>
          <a:xfrm>
            <a:off x="3968100" y="4164408"/>
            <a:ext cx="603900" cy="575400"/>
          </a:xfrm>
          <a:prstGeom prst="roundRect">
            <a:avLst>
              <a:gd name="adj" fmla="val 30219"/>
            </a:avLst>
          </a:prstGeom>
          <a:solidFill>
            <a:schemeClr val="l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3000" b="1" dirty="0">
              <a:latin typeface="Patrick Hand"/>
              <a:ea typeface="Patrick Hand"/>
              <a:cs typeface="Patrick Hand"/>
              <a:sym typeface="Patrick Hand"/>
            </a:endParaRPr>
          </a:p>
        </p:txBody>
      </p:sp>
      <p:sp>
        <p:nvSpPr>
          <p:cNvPr id="1430" name="Google Shape;1430;p53">
            <a:hlinkClick r:id="rId3" action="ppaction://hlinksldjump"/>
          </p:cNvPr>
          <p:cNvSpPr/>
          <p:nvPr/>
        </p:nvSpPr>
        <p:spPr>
          <a:xfrm>
            <a:off x="4990851" y="4164408"/>
            <a:ext cx="603900" cy="575400"/>
          </a:xfrm>
          <a:prstGeom prst="roundRect">
            <a:avLst>
              <a:gd name="adj" fmla="val 30219"/>
            </a:avLst>
          </a:prstGeom>
          <a:solidFill>
            <a:schemeClr val="dk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3000" b="1" dirty="0">
              <a:latin typeface="Patrick Hand"/>
              <a:ea typeface="Patrick Hand"/>
              <a:cs typeface="Patrick Hand"/>
              <a:sym typeface="Patrick Hand"/>
            </a:endParaRPr>
          </a:p>
        </p:txBody>
      </p:sp>
      <p:sp>
        <p:nvSpPr>
          <p:cNvPr id="1431" name="Google Shape;1431;p53">
            <a:hlinkClick r:id="rId3" action="ppaction://hlinksldjump"/>
          </p:cNvPr>
          <p:cNvSpPr/>
          <p:nvPr/>
        </p:nvSpPr>
        <p:spPr>
          <a:xfrm>
            <a:off x="6013602" y="4177067"/>
            <a:ext cx="603900" cy="575400"/>
          </a:xfrm>
          <a:prstGeom prst="roundRect">
            <a:avLst>
              <a:gd name="adj" fmla="val 30219"/>
            </a:avLst>
          </a:prstGeom>
          <a:solidFill>
            <a:schemeClr val="accent3"/>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3000" b="1" dirty="0">
              <a:latin typeface="Patrick Hand"/>
              <a:ea typeface="Patrick Hand"/>
              <a:cs typeface="Patrick Hand"/>
              <a:sym typeface="Patrick Hand"/>
            </a:endParaRPr>
          </a:p>
        </p:txBody>
      </p:sp>
      <p:sp>
        <p:nvSpPr>
          <p:cNvPr id="1432" name="Google Shape;1432;p53">
            <a:hlinkClick r:id="rId3" action="ppaction://hlinksldjump"/>
          </p:cNvPr>
          <p:cNvSpPr/>
          <p:nvPr/>
        </p:nvSpPr>
        <p:spPr>
          <a:xfrm>
            <a:off x="7036353" y="4164408"/>
            <a:ext cx="603900" cy="575400"/>
          </a:xfrm>
          <a:prstGeom prst="roundRect">
            <a:avLst>
              <a:gd name="adj" fmla="val 30219"/>
            </a:avLst>
          </a:prstGeom>
          <a:solidFill>
            <a:schemeClr val="accen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3000" b="1" dirty="0">
              <a:solidFill>
                <a:schemeClr val="dk1"/>
              </a:solidFill>
              <a:latin typeface="Patrick Hand"/>
              <a:ea typeface="Patrick Hand"/>
              <a:cs typeface="Patrick Hand"/>
              <a:sym typeface="Patrick Hand"/>
            </a:endParaRPr>
          </a:p>
        </p:txBody>
      </p:sp>
      <p:pic>
        <p:nvPicPr>
          <p:cNvPr id="4" name="Imagen 3">
            <a:extLst>
              <a:ext uri="{FF2B5EF4-FFF2-40B4-BE49-F238E27FC236}">
                <a16:creationId xmlns:a16="http://schemas.microsoft.com/office/drawing/2014/main" id="{DBBBDF2E-2E10-4DAD-99E1-643287E5395F}"/>
              </a:ext>
            </a:extLst>
          </p:cNvPr>
          <p:cNvPicPr>
            <a:picLocks noChangeAspect="1"/>
          </p:cNvPicPr>
          <p:nvPr/>
        </p:nvPicPr>
        <p:blipFill>
          <a:blip r:embed="rId4"/>
          <a:stretch>
            <a:fillRect/>
          </a:stretch>
        </p:blipFill>
        <p:spPr>
          <a:xfrm>
            <a:off x="6577189" y="2286920"/>
            <a:ext cx="1522228" cy="177105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0"/>
        <p:cNvGrpSpPr/>
        <p:nvPr/>
      </p:nvGrpSpPr>
      <p:grpSpPr>
        <a:xfrm>
          <a:off x="0" y="0"/>
          <a:ext cx="0" cy="0"/>
          <a:chOff x="0" y="0"/>
          <a:chExt cx="0" cy="0"/>
        </a:xfrm>
      </p:grpSpPr>
      <p:sp>
        <p:nvSpPr>
          <p:cNvPr id="1052" name="Google Shape;1052;p48"/>
          <p:cNvSpPr txBox="1">
            <a:spLocks noGrp="1"/>
          </p:cNvSpPr>
          <p:nvPr>
            <p:ph type="title" idx="2"/>
          </p:nvPr>
        </p:nvSpPr>
        <p:spPr>
          <a:xfrm>
            <a:off x="230920" y="1418906"/>
            <a:ext cx="3396891" cy="78097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ES" sz="1800" dirty="0">
                <a:latin typeface="BrowalliaUPC" panose="020B0604020202020204" pitchFamily="34" charset="-34"/>
                <a:cs typeface="BrowalliaUPC" panose="020B0604020202020204" pitchFamily="34" charset="-34"/>
              </a:rPr>
              <a:t>La realidad de la educación y el desarrollo</a:t>
            </a:r>
            <a:endParaRPr sz="1800" dirty="0">
              <a:latin typeface="BrowalliaUPC" panose="020B0604020202020204" pitchFamily="34" charset="-34"/>
              <a:cs typeface="BrowalliaUPC" panose="020B0604020202020204" pitchFamily="34" charset="-34"/>
            </a:endParaRPr>
          </a:p>
        </p:txBody>
      </p:sp>
      <p:grpSp>
        <p:nvGrpSpPr>
          <p:cNvPr id="1056" name="Google Shape;1056;p48"/>
          <p:cNvGrpSpPr/>
          <p:nvPr/>
        </p:nvGrpSpPr>
        <p:grpSpPr>
          <a:xfrm>
            <a:off x="1030982" y="4542360"/>
            <a:ext cx="1558378" cy="515762"/>
            <a:chOff x="6596075" y="4968675"/>
            <a:chExt cx="1067675" cy="369325"/>
          </a:xfrm>
        </p:grpSpPr>
        <p:sp>
          <p:nvSpPr>
            <p:cNvPr id="1057" name="Google Shape;1057;p48"/>
            <p:cNvSpPr/>
            <p:nvPr/>
          </p:nvSpPr>
          <p:spPr>
            <a:xfrm>
              <a:off x="7324800" y="5125975"/>
              <a:ext cx="253075" cy="185425"/>
            </a:xfrm>
            <a:custGeom>
              <a:avLst/>
              <a:gdLst/>
              <a:ahLst/>
              <a:cxnLst/>
              <a:rect l="l" t="t" r="r" b="b"/>
              <a:pathLst>
                <a:path w="10123" h="7417" extrusionOk="0">
                  <a:moveTo>
                    <a:pt x="3071" y="0"/>
                  </a:moveTo>
                  <a:lnTo>
                    <a:pt x="1551" y="426"/>
                  </a:lnTo>
                  <a:cubicBezTo>
                    <a:pt x="1" y="3465"/>
                    <a:pt x="1095" y="7417"/>
                    <a:pt x="1095" y="7417"/>
                  </a:cubicBezTo>
                  <a:lnTo>
                    <a:pt x="10122" y="4590"/>
                  </a:lnTo>
                  <a:cubicBezTo>
                    <a:pt x="7417" y="3587"/>
                    <a:pt x="4985" y="2037"/>
                    <a:pt x="3071" y="0"/>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8"/>
            <p:cNvSpPr/>
            <p:nvPr/>
          </p:nvSpPr>
          <p:spPr>
            <a:xfrm>
              <a:off x="7401550" y="5060600"/>
              <a:ext cx="228000" cy="180125"/>
            </a:xfrm>
            <a:custGeom>
              <a:avLst/>
              <a:gdLst/>
              <a:ahLst/>
              <a:cxnLst/>
              <a:rect l="l" t="t" r="r" b="b"/>
              <a:pathLst>
                <a:path w="9120" h="7205" extrusionOk="0">
                  <a:moveTo>
                    <a:pt x="9119" y="1"/>
                  </a:moveTo>
                  <a:lnTo>
                    <a:pt x="1" y="2615"/>
                  </a:lnTo>
                  <a:cubicBezTo>
                    <a:pt x="1915" y="4652"/>
                    <a:pt x="4378" y="6202"/>
                    <a:pt x="7052" y="7205"/>
                  </a:cubicBezTo>
                  <a:lnTo>
                    <a:pt x="8937" y="6627"/>
                  </a:lnTo>
                  <a:cubicBezTo>
                    <a:pt x="7751" y="4652"/>
                    <a:pt x="9119" y="1"/>
                    <a:pt x="9119"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8"/>
            <p:cNvSpPr/>
            <p:nvPr/>
          </p:nvSpPr>
          <p:spPr>
            <a:xfrm>
              <a:off x="6596075" y="5064400"/>
              <a:ext cx="129200" cy="237875"/>
            </a:xfrm>
            <a:custGeom>
              <a:avLst/>
              <a:gdLst/>
              <a:ahLst/>
              <a:cxnLst/>
              <a:rect l="l" t="t" r="r" b="b"/>
              <a:pathLst>
                <a:path w="5168" h="9515" extrusionOk="0">
                  <a:moveTo>
                    <a:pt x="3040" y="1"/>
                  </a:moveTo>
                  <a:cubicBezTo>
                    <a:pt x="0" y="4500"/>
                    <a:pt x="2067" y="9302"/>
                    <a:pt x="2067" y="9302"/>
                  </a:cubicBezTo>
                  <a:lnTo>
                    <a:pt x="4620" y="9515"/>
                  </a:lnTo>
                  <a:cubicBezTo>
                    <a:pt x="3830" y="6597"/>
                    <a:pt x="3952" y="3101"/>
                    <a:pt x="5167" y="183"/>
                  </a:cubicBezTo>
                  <a:lnTo>
                    <a:pt x="304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8"/>
            <p:cNvSpPr/>
            <p:nvPr/>
          </p:nvSpPr>
          <p:spPr>
            <a:xfrm>
              <a:off x="6691800" y="5068975"/>
              <a:ext cx="87425" cy="238625"/>
            </a:xfrm>
            <a:custGeom>
              <a:avLst/>
              <a:gdLst/>
              <a:ahLst/>
              <a:cxnLst/>
              <a:rect l="l" t="t" r="r" b="b"/>
              <a:pathLst>
                <a:path w="3497" h="9545" extrusionOk="0">
                  <a:moveTo>
                    <a:pt x="1338" y="0"/>
                  </a:moveTo>
                  <a:cubicBezTo>
                    <a:pt x="123" y="2918"/>
                    <a:pt x="1" y="6414"/>
                    <a:pt x="791" y="9362"/>
                  </a:cubicBezTo>
                  <a:lnTo>
                    <a:pt x="3041" y="9545"/>
                  </a:lnTo>
                  <a:cubicBezTo>
                    <a:pt x="2585" y="6414"/>
                    <a:pt x="2524" y="3131"/>
                    <a:pt x="3496" y="183"/>
                  </a:cubicBezTo>
                  <a:lnTo>
                    <a:pt x="1338" y="0"/>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8"/>
            <p:cNvSpPr/>
            <p:nvPr/>
          </p:nvSpPr>
          <p:spPr>
            <a:xfrm>
              <a:off x="7153075" y="5088725"/>
              <a:ext cx="83600" cy="237125"/>
            </a:xfrm>
            <a:custGeom>
              <a:avLst/>
              <a:gdLst/>
              <a:ahLst/>
              <a:cxnLst/>
              <a:rect l="l" t="t" r="r" b="b"/>
              <a:pathLst>
                <a:path w="3344" h="9485" extrusionOk="0">
                  <a:moveTo>
                    <a:pt x="1490" y="1"/>
                  </a:moveTo>
                  <a:cubicBezTo>
                    <a:pt x="395" y="3010"/>
                    <a:pt x="0" y="6232"/>
                    <a:pt x="426" y="9332"/>
                  </a:cubicBezTo>
                  <a:lnTo>
                    <a:pt x="2341" y="9484"/>
                  </a:lnTo>
                  <a:cubicBezTo>
                    <a:pt x="2371" y="6384"/>
                    <a:pt x="2614" y="3223"/>
                    <a:pt x="3344" y="153"/>
                  </a:cubicBezTo>
                  <a:lnTo>
                    <a:pt x="1490" y="1"/>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8"/>
            <p:cNvSpPr/>
            <p:nvPr/>
          </p:nvSpPr>
          <p:spPr>
            <a:xfrm>
              <a:off x="7211575" y="5021850"/>
              <a:ext cx="452175" cy="316150"/>
            </a:xfrm>
            <a:custGeom>
              <a:avLst/>
              <a:gdLst/>
              <a:ahLst/>
              <a:cxnLst/>
              <a:rect l="l" t="t" r="r" b="b"/>
              <a:pathLst>
                <a:path w="18087" h="12646" extrusionOk="0">
                  <a:moveTo>
                    <a:pt x="17843" y="1"/>
                  </a:moveTo>
                  <a:lnTo>
                    <a:pt x="6748" y="3314"/>
                  </a:lnTo>
                  <a:lnTo>
                    <a:pt x="1004" y="2828"/>
                  </a:lnTo>
                  <a:cubicBezTo>
                    <a:pt x="274" y="5867"/>
                    <a:pt x="31" y="9059"/>
                    <a:pt x="1" y="12159"/>
                  </a:cubicBezTo>
                  <a:lnTo>
                    <a:pt x="5776" y="12645"/>
                  </a:lnTo>
                  <a:lnTo>
                    <a:pt x="17387" y="9119"/>
                  </a:lnTo>
                  <a:cubicBezTo>
                    <a:pt x="17752" y="8633"/>
                    <a:pt x="17509" y="7873"/>
                    <a:pt x="17509" y="7873"/>
                  </a:cubicBezTo>
                  <a:lnTo>
                    <a:pt x="17509" y="7873"/>
                  </a:lnTo>
                  <a:lnTo>
                    <a:pt x="5624" y="11582"/>
                  </a:lnTo>
                  <a:cubicBezTo>
                    <a:pt x="5198" y="8025"/>
                    <a:pt x="5624" y="5837"/>
                    <a:pt x="6080" y="4591"/>
                  </a:cubicBezTo>
                  <a:lnTo>
                    <a:pt x="17691" y="1247"/>
                  </a:lnTo>
                  <a:cubicBezTo>
                    <a:pt x="18086" y="761"/>
                    <a:pt x="17843" y="1"/>
                    <a:pt x="178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8"/>
            <p:cNvSpPr/>
            <p:nvPr/>
          </p:nvSpPr>
          <p:spPr>
            <a:xfrm>
              <a:off x="6754875" y="5059850"/>
              <a:ext cx="435450" cy="261425"/>
            </a:xfrm>
            <a:custGeom>
              <a:avLst/>
              <a:gdLst/>
              <a:ahLst/>
              <a:cxnLst/>
              <a:rect l="l" t="t" r="r" b="b"/>
              <a:pathLst>
                <a:path w="17418" h="10457" extrusionOk="0">
                  <a:moveTo>
                    <a:pt x="3648" y="1"/>
                  </a:moveTo>
                  <a:lnTo>
                    <a:pt x="973" y="548"/>
                  </a:lnTo>
                  <a:cubicBezTo>
                    <a:pt x="1" y="3496"/>
                    <a:pt x="62" y="6779"/>
                    <a:pt x="518" y="9910"/>
                  </a:cubicBezTo>
                  <a:lnTo>
                    <a:pt x="16354" y="10457"/>
                  </a:lnTo>
                  <a:cubicBezTo>
                    <a:pt x="15928" y="7387"/>
                    <a:pt x="16323" y="4165"/>
                    <a:pt x="17418" y="1156"/>
                  </a:cubicBezTo>
                  <a:lnTo>
                    <a:pt x="7995" y="365"/>
                  </a:lnTo>
                  <a:lnTo>
                    <a:pt x="36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8"/>
            <p:cNvSpPr/>
            <p:nvPr/>
          </p:nvSpPr>
          <p:spPr>
            <a:xfrm>
              <a:off x="6672050" y="4968675"/>
              <a:ext cx="984850" cy="136025"/>
            </a:xfrm>
            <a:custGeom>
              <a:avLst/>
              <a:gdLst/>
              <a:ahLst/>
              <a:cxnLst/>
              <a:rect l="l" t="t" r="r" b="b"/>
              <a:pathLst>
                <a:path w="39394" h="5441" extrusionOk="0">
                  <a:moveTo>
                    <a:pt x="13983" y="0"/>
                  </a:moveTo>
                  <a:lnTo>
                    <a:pt x="1" y="3830"/>
                  </a:lnTo>
                  <a:lnTo>
                    <a:pt x="28299" y="5441"/>
                  </a:lnTo>
                  <a:lnTo>
                    <a:pt x="39394" y="2128"/>
                  </a:lnTo>
                  <a:lnTo>
                    <a:pt x="1398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5" name="Google Shape;1065;p48"/>
          <p:cNvGrpSpPr/>
          <p:nvPr/>
        </p:nvGrpSpPr>
        <p:grpSpPr>
          <a:xfrm>
            <a:off x="3775178" y="4625776"/>
            <a:ext cx="1541834" cy="303883"/>
            <a:chOff x="4258625" y="5368350"/>
            <a:chExt cx="886825" cy="155280"/>
          </a:xfrm>
        </p:grpSpPr>
        <p:sp>
          <p:nvSpPr>
            <p:cNvPr id="1066" name="Google Shape;1066;p48"/>
            <p:cNvSpPr/>
            <p:nvPr/>
          </p:nvSpPr>
          <p:spPr>
            <a:xfrm>
              <a:off x="4867300" y="5432916"/>
              <a:ext cx="211275" cy="79145"/>
            </a:xfrm>
            <a:custGeom>
              <a:avLst/>
              <a:gdLst/>
              <a:ahLst/>
              <a:cxnLst/>
              <a:rect l="l" t="t" r="r" b="b"/>
              <a:pathLst>
                <a:path w="8451" h="6445" extrusionOk="0">
                  <a:moveTo>
                    <a:pt x="2462" y="1"/>
                  </a:moveTo>
                  <a:lnTo>
                    <a:pt x="1216" y="396"/>
                  </a:lnTo>
                  <a:cubicBezTo>
                    <a:pt x="0" y="3040"/>
                    <a:pt x="1003" y="6445"/>
                    <a:pt x="1003" y="6445"/>
                  </a:cubicBezTo>
                  <a:lnTo>
                    <a:pt x="8450" y="3922"/>
                  </a:lnTo>
                  <a:cubicBezTo>
                    <a:pt x="6201" y="3071"/>
                    <a:pt x="4134" y="1733"/>
                    <a:pt x="2462" y="1"/>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48"/>
            <p:cNvSpPr/>
            <p:nvPr/>
          </p:nvSpPr>
          <p:spPr>
            <a:xfrm>
              <a:off x="4928850" y="5403801"/>
              <a:ext cx="189225" cy="77278"/>
            </a:xfrm>
            <a:custGeom>
              <a:avLst/>
              <a:gdLst/>
              <a:ahLst/>
              <a:cxnLst/>
              <a:rect l="l" t="t" r="r" b="b"/>
              <a:pathLst>
                <a:path w="7569" h="6293" extrusionOk="0">
                  <a:moveTo>
                    <a:pt x="7569" y="1"/>
                  </a:moveTo>
                  <a:lnTo>
                    <a:pt x="0" y="2372"/>
                  </a:lnTo>
                  <a:cubicBezTo>
                    <a:pt x="1672" y="4104"/>
                    <a:pt x="3739" y="5442"/>
                    <a:pt x="5988" y="6293"/>
                  </a:cubicBezTo>
                  <a:lnTo>
                    <a:pt x="7569" y="5746"/>
                  </a:lnTo>
                  <a:cubicBezTo>
                    <a:pt x="6536" y="4044"/>
                    <a:pt x="7569" y="1"/>
                    <a:pt x="7569"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8"/>
            <p:cNvSpPr/>
            <p:nvPr/>
          </p:nvSpPr>
          <p:spPr>
            <a:xfrm>
              <a:off x="4319425" y="5368350"/>
              <a:ext cx="820700" cy="55997"/>
            </a:xfrm>
            <a:custGeom>
              <a:avLst/>
              <a:gdLst/>
              <a:ahLst/>
              <a:cxnLst/>
              <a:rect l="l" t="t" r="r" b="b"/>
              <a:pathLst>
                <a:path w="32828" h="4560" extrusionOk="0">
                  <a:moveTo>
                    <a:pt x="11611" y="0"/>
                  </a:moveTo>
                  <a:lnTo>
                    <a:pt x="0" y="2827"/>
                  </a:lnTo>
                  <a:lnTo>
                    <a:pt x="23648" y="4560"/>
                  </a:lnTo>
                  <a:lnTo>
                    <a:pt x="32827" y="1550"/>
                  </a:lnTo>
                  <a:lnTo>
                    <a:pt x="1161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9" name="Google Shape;1069;p48"/>
            <p:cNvSpPr/>
            <p:nvPr/>
          </p:nvSpPr>
          <p:spPr>
            <a:xfrm>
              <a:off x="4258625" y="5387383"/>
              <a:ext cx="886825" cy="136247"/>
            </a:xfrm>
            <a:custGeom>
              <a:avLst/>
              <a:gdLst/>
              <a:ahLst/>
              <a:cxnLst/>
              <a:rect l="l" t="t" r="r" b="b"/>
              <a:pathLst>
                <a:path w="35473" h="11095" extrusionOk="0">
                  <a:moveTo>
                    <a:pt x="35259" y="0"/>
                  </a:moveTo>
                  <a:lnTo>
                    <a:pt x="26080" y="3010"/>
                  </a:lnTo>
                  <a:lnTo>
                    <a:pt x="11885" y="1976"/>
                  </a:lnTo>
                  <a:lnTo>
                    <a:pt x="8268" y="1703"/>
                  </a:lnTo>
                  <a:lnTo>
                    <a:pt x="6019" y="1551"/>
                  </a:lnTo>
                  <a:lnTo>
                    <a:pt x="4225" y="1399"/>
                  </a:lnTo>
                  <a:lnTo>
                    <a:pt x="2432" y="1277"/>
                  </a:lnTo>
                  <a:cubicBezTo>
                    <a:pt x="0" y="5229"/>
                    <a:pt x="1855" y="9362"/>
                    <a:pt x="1855" y="9362"/>
                  </a:cubicBezTo>
                  <a:lnTo>
                    <a:pt x="3982" y="9514"/>
                  </a:lnTo>
                  <a:lnTo>
                    <a:pt x="5867" y="9666"/>
                  </a:lnTo>
                  <a:lnTo>
                    <a:pt x="8329" y="9849"/>
                  </a:lnTo>
                  <a:lnTo>
                    <a:pt x="11399" y="10061"/>
                  </a:lnTo>
                  <a:lnTo>
                    <a:pt x="25502" y="11095"/>
                  </a:lnTo>
                  <a:lnTo>
                    <a:pt x="35077" y="7903"/>
                  </a:lnTo>
                  <a:cubicBezTo>
                    <a:pt x="35381" y="7447"/>
                    <a:pt x="35168" y="6840"/>
                    <a:pt x="35168" y="6839"/>
                  </a:cubicBezTo>
                  <a:lnTo>
                    <a:pt x="35168" y="6839"/>
                  </a:lnTo>
                  <a:lnTo>
                    <a:pt x="25350" y="10153"/>
                  </a:lnTo>
                  <a:cubicBezTo>
                    <a:pt x="24925" y="7083"/>
                    <a:pt x="25229" y="5198"/>
                    <a:pt x="25563" y="4104"/>
                  </a:cubicBezTo>
                  <a:lnTo>
                    <a:pt x="35168" y="1064"/>
                  </a:lnTo>
                  <a:cubicBezTo>
                    <a:pt x="35472" y="639"/>
                    <a:pt x="35259" y="1"/>
                    <a:pt x="35259" y="0"/>
                  </a:cubicBez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0" name="Google Shape;1070;p48"/>
          <p:cNvGrpSpPr/>
          <p:nvPr/>
        </p:nvGrpSpPr>
        <p:grpSpPr>
          <a:xfrm>
            <a:off x="6375254" y="4740356"/>
            <a:ext cx="1541834" cy="100236"/>
            <a:chOff x="4258625" y="5368346"/>
            <a:chExt cx="886825" cy="155284"/>
          </a:xfrm>
        </p:grpSpPr>
        <p:sp>
          <p:nvSpPr>
            <p:cNvPr id="1071" name="Google Shape;1071;p48"/>
            <p:cNvSpPr/>
            <p:nvPr/>
          </p:nvSpPr>
          <p:spPr>
            <a:xfrm>
              <a:off x="4867300" y="5432916"/>
              <a:ext cx="211275" cy="79145"/>
            </a:xfrm>
            <a:custGeom>
              <a:avLst/>
              <a:gdLst/>
              <a:ahLst/>
              <a:cxnLst/>
              <a:rect l="l" t="t" r="r" b="b"/>
              <a:pathLst>
                <a:path w="8451" h="6445" extrusionOk="0">
                  <a:moveTo>
                    <a:pt x="2462" y="1"/>
                  </a:moveTo>
                  <a:lnTo>
                    <a:pt x="1216" y="396"/>
                  </a:lnTo>
                  <a:cubicBezTo>
                    <a:pt x="0" y="3040"/>
                    <a:pt x="1003" y="6445"/>
                    <a:pt x="1003" y="6445"/>
                  </a:cubicBezTo>
                  <a:lnTo>
                    <a:pt x="8450" y="3922"/>
                  </a:lnTo>
                  <a:cubicBezTo>
                    <a:pt x="6201" y="3071"/>
                    <a:pt x="4134" y="1733"/>
                    <a:pt x="2462" y="1"/>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8"/>
            <p:cNvSpPr/>
            <p:nvPr/>
          </p:nvSpPr>
          <p:spPr>
            <a:xfrm>
              <a:off x="4928850" y="5403801"/>
              <a:ext cx="189225" cy="77278"/>
            </a:xfrm>
            <a:custGeom>
              <a:avLst/>
              <a:gdLst/>
              <a:ahLst/>
              <a:cxnLst/>
              <a:rect l="l" t="t" r="r" b="b"/>
              <a:pathLst>
                <a:path w="7569" h="6293" extrusionOk="0">
                  <a:moveTo>
                    <a:pt x="7569" y="1"/>
                  </a:moveTo>
                  <a:lnTo>
                    <a:pt x="0" y="2372"/>
                  </a:lnTo>
                  <a:cubicBezTo>
                    <a:pt x="1672" y="4104"/>
                    <a:pt x="3739" y="5442"/>
                    <a:pt x="5988" y="6293"/>
                  </a:cubicBezTo>
                  <a:lnTo>
                    <a:pt x="7569" y="5746"/>
                  </a:lnTo>
                  <a:cubicBezTo>
                    <a:pt x="6536" y="4044"/>
                    <a:pt x="7569" y="1"/>
                    <a:pt x="7569"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8"/>
            <p:cNvSpPr/>
            <p:nvPr/>
          </p:nvSpPr>
          <p:spPr>
            <a:xfrm>
              <a:off x="4319422" y="5368346"/>
              <a:ext cx="820700" cy="64570"/>
            </a:xfrm>
            <a:custGeom>
              <a:avLst/>
              <a:gdLst/>
              <a:ahLst/>
              <a:cxnLst/>
              <a:rect l="l" t="t" r="r" b="b"/>
              <a:pathLst>
                <a:path w="32828" h="4560" extrusionOk="0">
                  <a:moveTo>
                    <a:pt x="11611" y="0"/>
                  </a:moveTo>
                  <a:lnTo>
                    <a:pt x="0" y="2827"/>
                  </a:lnTo>
                  <a:lnTo>
                    <a:pt x="23648" y="4560"/>
                  </a:lnTo>
                  <a:lnTo>
                    <a:pt x="32827" y="1550"/>
                  </a:lnTo>
                  <a:lnTo>
                    <a:pt x="1161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8"/>
            <p:cNvSpPr/>
            <p:nvPr/>
          </p:nvSpPr>
          <p:spPr>
            <a:xfrm>
              <a:off x="4258625" y="5387383"/>
              <a:ext cx="886825" cy="136247"/>
            </a:xfrm>
            <a:custGeom>
              <a:avLst/>
              <a:gdLst/>
              <a:ahLst/>
              <a:cxnLst/>
              <a:rect l="l" t="t" r="r" b="b"/>
              <a:pathLst>
                <a:path w="35473" h="11095" extrusionOk="0">
                  <a:moveTo>
                    <a:pt x="35259" y="0"/>
                  </a:moveTo>
                  <a:lnTo>
                    <a:pt x="26080" y="3010"/>
                  </a:lnTo>
                  <a:lnTo>
                    <a:pt x="11885" y="1976"/>
                  </a:lnTo>
                  <a:lnTo>
                    <a:pt x="8268" y="1703"/>
                  </a:lnTo>
                  <a:lnTo>
                    <a:pt x="6019" y="1551"/>
                  </a:lnTo>
                  <a:lnTo>
                    <a:pt x="4225" y="1399"/>
                  </a:lnTo>
                  <a:lnTo>
                    <a:pt x="2432" y="1277"/>
                  </a:lnTo>
                  <a:cubicBezTo>
                    <a:pt x="0" y="5229"/>
                    <a:pt x="1855" y="9362"/>
                    <a:pt x="1855" y="9362"/>
                  </a:cubicBezTo>
                  <a:lnTo>
                    <a:pt x="3982" y="9514"/>
                  </a:lnTo>
                  <a:lnTo>
                    <a:pt x="5867" y="9666"/>
                  </a:lnTo>
                  <a:lnTo>
                    <a:pt x="8329" y="9849"/>
                  </a:lnTo>
                  <a:lnTo>
                    <a:pt x="11399" y="10061"/>
                  </a:lnTo>
                  <a:lnTo>
                    <a:pt x="25502" y="11095"/>
                  </a:lnTo>
                  <a:lnTo>
                    <a:pt x="35077" y="7903"/>
                  </a:lnTo>
                  <a:cubicBezTo>
                    <a:pt x="35381" y="7447"/>
                    <a:pt x="35168" y="6840"/>
                    <a:pt x="35168" y="6839"/>
                  </a:cubicBezTo>
                  <a:lnTo>
                    <a:pt x="35168" y="6839"/>
                  </a:lnTo>
                  <a:lnTo>
                    <a:pt x="25350" y="10153"/>
                  </a:lnTo>
                  <a:cubicBezTo>
                    <a:pt x="24925" y="7083"/>
                    <a:pt x="25229" y="5198"/>
                    <a:pt x="25563" y="4104"/>
                  </a:cubicBezTo>
                  <a:lnTo>
                    <a:pt x="35168" y="1064"/>
                  </a:lnTo>
                  <a:cubicBezTo>
                    <a:pt x="35472" y="639"/>
                    <a:pt x="35259" y="1"/>
                    <a:pt x="352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9" name="Conector: angular 8">
            <a:extLst>
              <a:ext uri="{FF2B5EF4-FFF2-40B4-BE49-F238E27FC236}">
                <a16:creationId xmlns:a16="http://schemas.microsoft.com/office/drawing/2014/main" id="{A32DDA12-DB0B-4CBE-B0C2-B19DE67B91F7}"/>
              </a:ext>
            </a:extLst>
          </p:cNvPr>
          <p:cNvCxnSpPr/>
          <p:nvPr/>
        </p:nvCxnSpPr>
        <p:spPr>
          <a:xfrm>
            <a:off x="1678937" y="2036532"/>
            <a:ext cx="393405" cy="356410"/>
          </a:xfrm>
          <a:prstGeom prst="bentConnector3">
            <a:avLst>
              <a:gd name="adj1" fmla="val -135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1" name="Google Shape;1052;p48">
            <a:extLst>
              <a:ext uri="{FF2B5EF4-FFF2-40B4-BE49-F238E27FC236}">
                <a16:creationId xmlns:a16="http://schemas.microsoft.com/office/drawing/2014/main" id="{8BC9A456-562F-4792-BAAB-42CF32EE973E}"/>
              </a:ext>
            </a:extLst>
          </p:cNvPr>
          <p:cNvSpPr txBox="1">
            <a:spLocks/>
          </p:cNvSpPr>
          <p:nvPr/>
        </p:nvSpPr>
        <p:spPr>
          <a:xfrm>
            <a:off x="2119300" y="1863866"/>
            <a:ext cx="3396891" cy="1203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400"/>
              <a:buFont typeface="Patrick Hand"/>
              <a:buNone/>
              <a:defRPr sz="2000" b="0"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s-MX" sz="1800" dirty="0">
                <a:latin typeface="BrowalliaUPC" panose="020B0604020202020204" pitchFamily="34" charset="-34"/>
                <a:cs typeface="BrowalliaUPC" panose="020B0604020202020204" pitchFamily="34" charset="-34"/>
              </a:rPr>
              <a:t>El aprendizaje de modelos de comportamiento es fundamental en la sociedad humana</a:t>
            </a:r>
          </a:p>
        </p:txBody>
      </p:sp>
      <p:cxnSp>
        <p:nvCxnSpPr>
          <p:cNvPr id="42" name="Conector: angular 41">
            <a:extLst>
              <a:ext uri="{FF2B5EF4-FFF2-40B4-BE49-F238E27FC236}">
                <a16:creationId xmlns:a16="http://schemas.microsoft.com/office/drawing/2014/main" id="{3D0B89C7-4A19-4DE6-88DF-840235E31EB4}"/>
              </a:ext>
            </a:extLst>
          </p:cNvPr>
          <p:cNvCxnSpPr>
            <a:cxnSpLocks/>
          </p:cNvCxnSpPr>
          <p:nvPr/>
        </p:nvCxnSpPr>
        <p:spPr>
          <a:xfrm rot="16200000" flipH="1">
            <a:off x="3462580" y="2986127"/>
            <a:ext cx="625195" cy="286459"/>
          </a:xfrm>
          <a:prstGeom prst="bentConnector3">
            <a:avLst>
              <a:gd name="adj1" fmla="val 99320"/>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3" name="Google Shape;1052;p48">
            <a:extLst>
              <a:ext uri="{FF2B5EF4-FFF2-40B4-BE49-F238E27FC236}">
                <a16:creationId xmlns:a16="http://schemas.microsoft.com/office/drawing/2014/main" id="{84C035D3-5B70-46EC-B306-DDDA9187A18F}"/>
              </a:ext>
            </a:extLst>
          </p:cNvPr>
          <p:cNvSpPr txBox="1">
            <a:spLocks/>
          </p:cNvSpPr>
          <p:nvPr/>
        </p:nvSpPr>
        <p:spPr>
          <a:xfrm>
            <a:off x="3961813" y="2910626"/>
            <a:ext cx="4826881" cy="1203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400"/>
              <a:buFont typeface="Patrick Hand"/>
              <a:buNone/>
              <a:defRPr sz="2000" b="0"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s-MX" sz="1600" dirty="0">
                <a:latin typeface="BrowalliaUPC" panose="020B0604020202020204" pitchFamily="34" charset="-34"/>
                <a:cs typeface="BrowalliaUPC" panose="020B0604020202020204" pitchFamily="34" charset="-34"/>
              </a:rPr>
              <a:t>La naturaleza no va a determinar el desarrollo del niño a partir de si mismo. La publicidad y los medios de comunicación de masas asumirían la función de presentar a los niños y adolescentes sus modelos de comportamiento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3"/>
        <p:cNvGrpSpPr/>
        <p:nvPr/>
      </p:nvGrpSpPr>
      <p:grpSpPr>
        <a:xfrm>
          <a:off x="0" y="0"/>
          <a:ext cx="0" cy="0"/>
          <a:chOff x="0" y="0"/>
          <a:chExt cx="0" cy="0"/>
        </a:xfrm>
      </p:grpSpPr>
      <p:sp>
        <p:nvSpPr>
          <p:cNvPr id="624" name="Google Shape;624;p42">
            <a:hlinkClick r:id="rId3" action="ppaction://hlinksldjump"/>
          </p:cNvPr>
          <p:cNvSpPr/>
          <p:nvPr/>
        </p:nvSpPr>
        <p:spPr>
          <a:xfrm>
            <a:off x="715225" y="2289917"/>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200" dirty="0">
                <a:latin typeface="Lato"/>
                <a:ea typeface="Lato"/>
                <a:cs typeface="Lato"/>
                <a:sym typeface="Lato"/>
              </a:rPr>
              <a:t>Lenguaje</a:t>
            </a:r>
            <a:endParaRPr sz="1200" dirty="0">
              <a:latin typeface="Lato"/>
              <a:ea typeface="Lato"/>
              <a:cs typeface="Lato"/>
              <a:sym typeface="Lato"/>
            </a:endParaRPr>
          </a:p>
        </p:txBody>
      </p:sp>
      <p:sp>
        <p:nvSpPr>
          <p:cNvPr id="625" name="Google Shape;625;p42">
            <a:hlinkClick r:id="rId4" action="ppaction://hlinksldjump"/>
          </p:cNvPr>
          <p:cNvSpPr/>
          <p:nvPr/>
        </p:nvSpPr>
        <p:spPr>
          <a:xfrm>
            <a:off x="2709500" y="2289917"/>
            <a:ext cx="1730700" cy="37688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Comportamientos familiares </a:t>
            </a:r>
            <a:endParaRPr sz="1200" dirty="0">
              <a:solidFill>
                <a:schemeClr val="dk1"/>
              </a:solidFill>
              <a:latin typeface="Lato"/>
              <a:ea typeface="Lato"/>
              <a:cs typeface="Lato"/>
              <a:sym typeface="Lato"/>
            </a:endParaRPr>
          </a:p>
        </p:txBody>
      </p:sp>
      <p:sp>
        <p:nvSpPr>
          <p:cNvPr id="626" name="Google Shape;626;p42">
            <a:hlinkClick r:id="" action="ppaction://noaction"/>
          </p:cNvPr>
          <p:cNvSpPr/>
          <p:nvPr/>
        </p:nvSpPr>
        <p:spPr>
          <a:xfrm>
            <a:off x="4703775" y="2289917"/>
            <a:ext cx="1730700" cy="376882"/>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Resolución de problemas </a:t>
            </a:r>
            <a:endParaRPr sz="1200" dirty="0">
              <a:solidFill>
                <a:schemeClr val="dk1"/>
              </a:solidFill>
              <a:latin typeface="Lato"/>
              <a:ea typeface="Lato"/>
              <a:cs typeface="Lato"/>
              <a:sym typeface="Lato"/>
            </a:endParaRPr>
          </a:p>
        </p:txBody>
      </p:sp>
      <p:sp>
        <p:nvSpPr>
          <p:cNvPr id="627" name="Google Shape;627;p42">
            <a:hlinkClick r:id="" action="ppaction://noaction"/>
          </p:cNvPr>
          <p:cNvSpPr/>
          <p:nvPr/>
        </p:nvSpPr>
        <p:spPr>
          <a:xfrm>
            <a:off x="6698050" y="2289917"/>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Hábitos</a:t>
            </a:r>
            <a:endParaRPr sz="1200" dirty="0">
              <a:solidFill>
                <a:schemeClr val="dk1"/>
              </a:solidFill>
              <a:latin typeface="Lato"/>
              <a:ea typeface="Lato"/>
              <a:cs typeface="Lato"/>
              <a:sym typeface="Lato"/>
            </a:endParaRPr>
          </a:p>
        </p:txBody>
      </p:sp>
      <p:sp>
        <p:nvSpPr>
          <p:cNvPr id="628" name="Google Shape;628;p42">
            <a:hlinkClick r:id="rId5" action="ppaction://hlinksldjump"/>
          </p:cNvPr>
          <p:cNvSpPr/>
          <p:nvPr/>
        </p:nvSpPr>
        <p:spPr>
          <a:xfrm>
            <a:off x="715225" y="2703578"/>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ES" sz="1200" dirty="0">
                <a:solidFill>
                  <a:schemeClr val="dk1"/>
                </a:solidFill>
                <a:latin typeface="Lato"/>
                <a:ea typeface="Lato"/>
                <a:cs typeface="Lato"/>
                <a:sym typeface="Lato"/>
              </a:rPr>
              <a:t>Costumbres </a:t>
            </a:r>
            <a:endParaRPr sz="1200" dirty="0">
              <a:solidFill>
                <a:schemeClr val="dk1"/>
              </a:solidFill>
              <a:latin typeface="Lato"/>
              <a:ea typeface="Lato"/>
              <a:cs typeface="Lato"/>
              <a:sym typeface="Lato"/>
            </a:endParaRPr>
          </a:p>
        </p:txBody>
      </p:sp>
      <p:sp>
        <p:nvSpPr>
          <p:cNvPr id="629" name="Google Shape;629;p42">
            <a:hlinkClick r:id="rId6" action="ppaction://hlinksldjump"/>
          </p:cNvPr>
          <p:cNvSpPr/>
          <p:nvPr/>
        </p:nvSpPr>
        <p:spPr>
          <a:xfrm>
            <a:off x="2709500" y="2703578"/>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Practicas pedagógicas </a:t>
            </a:r>
            <a:endParaRPr sz="1200" dirty="0"/>
          </a:p>
        </p:txBody>
      </p:sp>
      <p:sp>
        <p:nvSpPr>
          <p:cNvPr id="630" name="Google Shape;630;p42">
            <a:hlinkClick r:id="rId7" action="ppaction://hlinksldjump"/>
          </p:cNvPr>
          <p:cNvSpPr/>
          <p:nvPr/>
        </p:nvSpPr>
        <p:spPr>
          <a:xfrm>
            <a:off x="4703775" y="2703578"/>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Estilos de comportamiento</a:t>
            </a:r>
            <a:endParaRPr sz="1200" dirty="0"/>
          </a:p>
        </p:txBody>
      </p:sp>
      <p:sp>
        <p:nvSpPr>
          <p:cNvPr id="631" name="Google Shape;631;p42">
            <a:hlinkClick r:id="" action="ppaction://noaction"/>
          </p:cNvPr>
          <p:cNvSpPr/>
          <p:nvPr/>
        </p:nvSpPr>
        <p:spPr>
          <a:xfrm>
            <a:off x="6698050" y="2703578"/>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Pronunciaciones</a:t>
            </a:r>
            <a:endParaRPr sz="1200" dirty="0"/>
          </a:p>
        </p:txBody>
      </p:sp>
      <p:sp>
        <p:nvSpPr>
          <p:cNvPr id="632" name="Google Shape;632;p42">
            <a:hlinkClick r:id="rId8" action="ppaction://hlinksldjump"/>
          </p:cNvPr>
          <p:cNvSpPr/>
          <p:nvPr/>
        </p:nvSpPr>
        <p:spPr>
          <a:xfrm>
            <a:off x="715225" y="3106376"/>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Usos</a:t>
            </a:r>
            <a:endParaRPr sz="1200" dirty="0"/>
          </a:p>
        </p:txBody>
      </p:sp>
      <p:sp>
        <p:nvSpPr>
          <p:cNvPr id="633" name="Google Shape;633;p42">
            <a:hlinkClick r:id="" action="ppaction://noaction"/>
          </p:cNvPr>
          <p:cNvSpPr/>
          <p:nvPr/>
        </p:nvSpPr>
        <p:spPr>
          <a:xfrm>
            <a:off x="2709500" y="3106376"/>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200" dirty="0">
                <a:solidFill>
                  <a:schemeClr val="dk1"/>
                </a:solidFill>
                <a:latin typeface="Lato"/>
                <a:sym typeface="Lato"/>
              </a:rPr>
              <a:t>Practicas sociales </a:t>
            </a:r>
            <a:endParaRPr sz="1200" dirty="0">
              <a:solidFill>
                <a:schemeClr val="dk1"/>
              </a:solidFill>
            </a:endParaRPr>
          </a:p>
        </p:txBody>
      </p:sp>
      <p:sp>
        <p:nvSpPr>
          <p:cNvPr id="634" name="Google Shape;634;p42">
            <a:hlinkClick r:id="" action="ppaction://noaction"/>
          </p:cNvPr>
          <p:cNvSpPr/>
          <p:nvPr/>
        </p:nvSpPr>
        <p:spPr>
          <a:xfrm>
            <a:off x="4703775" y="3106376"/>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Formas de pensar</a:t>
            </a:r>
            <a:endParaRPr sz="1200" dirty="0">
              <a:solidFill>
                <a:schemeClr val="dk1"/>
              </a:solidFill>
            </a:endParaRPr>
          </a:p>
        </p:txBody>
      </p:sp>
      <p:sp>
        <p:nvSpPr>
          <p:cNvPr id="635" name="Google Shape;635;p42">
            <a:hlinkClick r:id="" action="ppaction://noaction"/>
          </p:cNvPr>
          <p:cNvSpPr/>
          <p:nvPr/>
        </p:nvSpPr>
        <p:spPr>
          <a:xfrm>
            <a:off x="6698050" y="3106376"/>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ES" sz="1200" dirty="0">
                <a:solidFill>
                  <a:schemeClr val="dk1"/>
                </a:solidFill>
                <a:latin typeface="Lato"/>
              </a:rPr>
              <a:t>Hábitos de leguaje</a:t>
            </a:r>
            <a:endParaRPr sz="1200" dirty="0">
              <a:solidFill>
                <a:schemeClr val="dk1"/>
              </a:solidFill>
              <a:latin typeface="Lato"/>
            </a:endParaRPr>
          </a:p>
        </p:txBody>
      </p:sp>
      <p:sp>
        <p:nvSpPr>
          <p:cNvPr id="636" name="Google Shape;636;p42">
            <a:hlinkClick r:id="rId6" action="ppaction://hlinksldjump"/>
          </p:cNvPr>
          <p:cNvSpPr/>
          <p:nvPr/>
        </p:nvSpPr>
        <p:spPr>
          <a:xfrm>
            <a:off x="715225" y="3515200"/>
            <a:ext cx="1730700" cy="489640"/>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MX" sz="1200" dirty="0">
                <a:solidFill>
                  <a:schemeClr val="dk1"/>
                </a:solidFill>
                <a:latin typeface="Lato"/>
                <a:ea typeface="Lato"/>
                <a:cs typeface="Lato"/>
                <a:sym typeface="Lato"/>
              </a:rPr>
              <a:t>Comportamiento profesional</a:t>
            </a:r>
            <a:endParaRPr sz="1200" dirty="0"/>
          </a:p>
        </p:txBody>
      </p:sp>
      <p:sp>
        <p:nvSpPr>
          <p:cNvPr id="637" name="Google Shape;637;p42">
            <a:hlinkClick r:id="rId9" action="ppaction://hlinksldjump"/>
          </p:cNvPr>
          <p:cNvSpPr/>
          <p:nvPr/>
        </p:nvSpPr>
        <p:spPr>
          <a:xfrm>
            <a:off x="2709500" y="3515200"/>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ES" sz="1200" dirty="0"/>
              <a:t>Practicas políticas </a:t>
            </a:r>
            <a:endParaRPr sz="1200" dirty="0"/>
          </a:p>
        </p:txBody>
      </p:sp>
      <p:sp>
        <p:nvSpPr>
          <p:cNvPr id="638" name="Google Shape;638;p42">
            <a:hlinkClick r:id="" action="ppaction://noaction"/>
          </p:cNvPr>
          <p:cNvSpPr/>
          <p:nvPr/>
        </p:nvSpPr>
        <p:spPr>
          <a:xfrm>
            <a:off x="4703775" y="3515200"/>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MX" sz="1200" dirty="0">
                <a:solidFill>
                  <a:schemeClr val="dk1"/>
                </a:solidFill>
                <a:latin typeface="Lato"/>
                <a:ea typeface="Lato"/>
                <a:cs typeface="Lato"/>
                <a:sym typeface="Lato"/>
              </a:rPr>
              <a:t>Juicios </a:t>
            </a:r>
            <a:endParaRPr sz="1200" dirty="0"/>
          </a:p>
        </p:txBody>
      </p:sp>
      <p:sp>
        <p:nvSpPr>
          <p:cNvPr id="639" name="Google Shape;639;p42">
            <a:hlinkClick r:id="" action="ppaction://noaction"/>
          </p:cNvPr>
          <p:cNvSpPr/>
          <p:nvPr/>
        </p:nvSpPr>
        <p:spPr>
          <a:xfrm>
            <a:off x="6698050" y="3515200"/>
            <a:ext cx="1730700" cy="329153"/>
          </a:xfrm>
          <a:prstGeom prst="roundRect">
            <a:avLst>
              <a:gd name="adj" fmla="val 30219"/>
            </a:avLst>
          </a:prstGeom>
          <a:solidFill>
            <a:schemeClr val="l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ES" sz="1200" dirty="0">
                <a:latin typeface="Lato"/>
              </a:rPr>
              <a:t>Actitudes</a:t>
            </a:r>
            <a:endParaRPr sz="1200" dirty="0">
              <a:latin typeface="Lato"/>
            </a:endParaRPr>
          </a:p>
        </p:txBody>
      </p:sp>
      <p:sp>
        <p:nvSpPr>
          <p:cNvPr id="640" name="Google Shape;640;p42"/>
          <p:cNvSpPr/>
          <p:nvPr/>
        </p:nvSpPr>
        <p:spPr>
          <a:xfrm>
            <a:off x="8010920" y="1037013"/>
            <a:ext cx="1211396" cy="966953"/>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1" name="Google Shape;641;p42"/>
          <p:cNvGrpSpPr/>
          <p:nvPr/>
        </p:nvGrpSpPr>
        <p:grpSpPr>
          <a:xfrm>
            <a:off x="7498213" y="3957605"/>
            <a:ext cx="1230754" cy="1438978"/>
            <a:chOff x="4786575" y="766525"/>
            <a:chExt cx="921775" cy="1077725"/>
          </a:xfrm>
        </p:grpSpPr>
        <p:sp>
          <p:nvSpPr>
            <p:cNvPr id="642" name="Google Shape;642;p42"/>
            <p:cNvSpPr/>
            <p:nvPr/>
          </p:nvSpPr>
          <p:spPr>
            <a:xfrm>
              <a:off x="4786575" y="768400"/>
              <a:ext cx="921775" cy="1075850"/>
            </a:xfrm>
            <a:custGeom>
              <a:avLst/>
              <a:gdLst/>
              <a:ahLst/>
              <a:cxnLst/>
              <a:rect l="l" t="t" r="r" b="b"/>
              <a:pathLst>
                <a:path w="36871" h="43034" extrusionOk="0">
                  <a:moveTo>
                    <a:pt x="7113" y="0"/>
                  </a:moveTo>
                  <a:cubicBezTo>
                    <a:pt x="6019" y="790"/>
                    <a:pt x="5502" y="4438"/>
                    <a:pt x="5502" y="4438"/>
                  </a:cubicBezTo>
                  <a:lnTo>
                    <a:pt x="92" y="34560"/>
                  </a:lnTo>
                  <a:cubicBezTo>
                    <a:pt x="1" y="35077"/>
                    <a:pt x="183" y="37691"/>
                    <a:pt x="2949" y="38207"/>
                  </a:cubicBezTo>
                  <a:lnTo>
                    <a:pt x="29819" y="43010"/>
                  </a:lnTo>
                  <a:cubicBezTo>
                    <a:pt x="29890" y="43026"/>
                    <a:pt x="29961" y="43033"/>
                    <a:pt x="30030" y="43033"/>
                  </a:cubicBezTo>
                  <a:cubicBezTo>
                    <a:pt x="30486" y="43033"/>
                    <a:pt x="30864" y="42699"/>
                    <a:pt x="30943" y="42250"/>
                  </a:cubicBezTo>
                  <a:lnTo>
                    <a:pt x="36871" y="9301"/>
                  </a:lnTo>
                  <a:lnTo>
                    <a:pt x="71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42"/>
            <p:cNvSpPr/>
            <p:nvPr/>
          </p:nvSpPr>
          <p:spPr>
            <a:xfrm>
              <a:off x="4812425" y="842100"/>
              <a:ext cx="869325" cy="973025"/>
            </a:xfrm>
            <a:custGeom>
              <a:avLst/>
              <a:gdLst/>
              <a:ahLst/>
              <a:cxnLst/>
              <a:rect l="l" t="t" r="r" b="b"/>
              <a:pathLst>
                <a:path w="34773" h="38921" extrusionOk="0">
                  <a:moveTo>
                    <a:pt x="5988" y="1"/>
                  </a:moveTo>
                  <a:lnTo>
                    <a:pt x="91" y="32949"/>
                  </a:lnTo>
                  <a:cubicBezTo>
                    <a:pt x="0" y="33466"/>
                    <a:pt x="334" y="33983"/>
                    <a:pt x="882" y="34074"/>
                  </a:cubicBezTo>
                  <a:lnTo>
                    <a:pt x="27751" y="38907"/>
                  </a:lnTo>
                  <a:cubicBezTo>
                    <a:pt x="27805" y="38916"/>
                    <a:pt x="27858" y="38921"/>
                    <a:pt x="27911" y="38921"/>
                  </a:cubicBezTo>
                  <a:cubicBezTo>
                    <a:pt x="28371" y="38921"/>
                    <a:pt x="28794" y="38580"/>
                    <a:pt x="28876" y="38117"/>
                  </a:cubicBezTo>
                  <a:lnTo>
                    <a:pt x="34773" y="5168"/>
                  </a:lnTo>
                  <a:lnTo>
                    <a:pt x="5988" y="1"/>
                  </a:ln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42"/>
            <p:cNvSpPr/>
            <p:nvPr/>
          </p:nvSpPr>
          <p:spPr>
            <a:xfrm>
              <a:off x="4805575" y="820825"/>
              <a:ext cx="869350" cy="972275"/>
            </a:xfrm>
            <a:custGeom>
              <a:avLst/>
              <a:gdLst/>
              <a:ahLst/>
              <a:cxnLst/>
              <a:rect l="l" t="t" r="r" b="b"/>
              <a:pathLst>
                <a:path w="34774" h="38891" extrusionOk="0">
                  <a:moveTo>
                    <a:pt x="5988" y="0"/>
                  </a:moveTo>
                  <a:lnTo>
                    <a:pt x="92" y="32919"/>
                  </a:lnTo>
                  <a:cubicBezTo>
                    <a:pt x="1" y="33436"/>
                    <a:pt x="335" y="33952"/>
                    <a:pt x="852" y="34044"/>
                  </a:cubicBezTo>
                  <a:lnTo>
                    <a:pt x="27721" y="38876"/>
                  </a:lnTo>
                  <a:cubicBezTo>
                    <a:pt x="27778" y="38886"/>
                    <a:pt x="27834" y="38890"/>
                    <a:pt x="27889" y="38890"/>
                  </a:cubicBezTo>
                  <a:cubicBezTo>
                    <a:pt x="28365" y="38890"/>
                    <a:pt x="28767" y="38549"/>
                    <a:pt x="28876" y="38086"/>
                  </a:cubicBezTo>
                  <a:lnTo>
                    <a:pt x="34773" y="5168"/>
                  </a:lnTo>
                  <a:lnTo>
                    <a:pt x="598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42"/>
            <p:cNvSpPr/>
            <p:nvPr/>
          </p:nvSpPr>
          <p:spPr>
            <a:xfrm>
              <a:off x="4800250" y="766525"/>
              <a:ext cx="871625" cy="992400"/>
            </a:xfrm>
            <a:custGeom>
              <a:avLst/>
              <a:gdLst/>
              <a:ahLst/>
              <a:cxnLst/>
              <a:rect l="l" t="t" r="r" b="b"/>
              <a:pathLst>
                <a:path w="34865" h="39696" extrusionOk="0">
                  <a:moveTo>
                    <a:pt x="6976" y="0"/>
                  </a:moveTo>
                  <a:cubicBezTo>
                    <a:pt x="6500" y="0"/>
                    <a:pt x="6101" y="341"/>
                    <a:pt x="6019" y="805"/>
                  </a:cubicBezTo>
                  <a:lnTo>
                    <a:pt x="92" y="33723"/>
                  </a:lnTo>
                  <a:cubicBezTo>
                    <a:pt x="1" y="34270"/>
                    <a:pt x="366" y="34757"/>
                    <a:pt x="882" y="34848"/>
                  </a:cubicBezTo>
                  <a:lnTo>
                    <a:pt x="27752" y="39681"/>
                  </a:lnTo>
                  <a:cubicBezTo>
                    <a:pt x="27809" y="39691"/>
                    <a:pt x="27866" y="39696"/>
                    <a:pt x="27922" y="39696"/>
                  </a:cubicBezTo>
                  <a:cubicBezTo>
                    <a:pt x="28377" y="39696"/>
                    <a:pt x="28796" y="39377"/>
                    <a:pt x="28877" y="38890"/>
                  </a:cubicBezTo>
                  <a:lnTo>
                    <a:pt x="34773" y="5972"/>
                  </a:lnTo>
                  <a:cubicBezTo>
                    <a:pt x="34865" y="5455"/>
                    <a:pt x="34530" y="4938"/>
                    <a:pt x="33983" y="4847"/>
                  </a:cubicBezTo>
                  <a:lnTo>
                    <a:pt x="7144" y="14"/>
                  </a:lnTo>
                  <a:cubicBezTo>
                    <a:pt x="7087" y="5"/>
                    <a:pt x="7031" y="0"/>
                    <a:pt x="69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42"/>
            <p:cNvSpPr/>
            <p:nvPr/>
          </p:nvSpPr>
          <p:spPr>
            <a:xfrm>
              <a:off x="5063175" y="985375"/>
              <a:ext cx="364775" cy="252250"/>
            </a:xfrm>
            <a:custGeom>
              <a:avLst/>
              <a:gdLst/>
              <a:ahLst/>
              <a:cxnLst/>
              <a:rect l="l" t="t" r="r" b="b"/>
              <a:pathLst>
                <a:path w="14591" h="10090" extrusionOk="0">
                  <a:moveTo>
                    <a:pt x="2143" y="0"/>
                  </a:moveTo>
                  <a:cubicBezTo>
                    <a:pt x="1667" y="0"/>
                    <a:pt x="1268" y="341"/>
                    <a:pt x="1186" y="805"/>
                  </a:cubicBezTo>
                  <a:lnTo>
                    <a:pt x="92" y="6884"/>
                  </a:lnTo>
                  <a:cubicBezTo>
                    <a:pt x="1" y="7431"/>
                    <a:pt x="335" y="7917"/>
                    <a:pt x="882" y="8008"/>
                  </a:cubicBezTo>
                  <a:lnTo>
                    <a:pt x="12281" y="10075"/>
                  </a:lnTo>
                  <a:cubicBezTo>
                    <a:pt x="12334" y="10085"/>
                    <a:pt x="12388" y="10089"/>
                    <a:pt x="12441" y="10089"/>
                  </a:cubicBezTo>
                  <a:cubicBezTo>
                    <a:pt x="12900" y="10089"/>
                    <a:pt x="13323" y="9748"/>
                    <a:pt x="13405" y="9285"/>
                  </a:cubicBezTo>
                  <a:lnTo>
                    <a:pt x="14499" y="3206"/>
                  </a:lnTo>
                  <a:cubicBezTo>
                    <a:pt x="14591" y="2689"/>
                    <a:pt x="14256" y="2172"/>
                    <a:pt x="13709" y="2081"/>
                  </a:cubicBezTo>
                  <a:lnTo>
                    <a:pt x="2311" y="14"/>
                  </a:lnTo>
                  <a:cubicBezTo>
                    <a:pt x="2254" y="5"/>
                    <a:pt x="2198" y="0"/>
                    <a:pt x="21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7" name="Google Shape;647;p42"/>
          <p:cNvSpPr txBox="1">
            <a:spLocks noGrp="1"/>
          </p:cNvSpPr>
          <p:nvPr>
            <p:ph type="title"/>
          </p:nvPr>
        </p:nvSpPr>
        <p:spPr>
          <a:xfrm>
            <a:off x="779404" y="746442"/>
            <a:ext cx="7713600" cy="575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800" b="0" dirty="0"/>
              <a:t>Campos del comportamiento humano en los que se aprende por observación. </a:t>
            </a:r>
            <a:endParaRPr sz="1800" b="0" dirty="0"/>
          </a:p>
        </p:txBody>
      </p:sp>
      <p:sp>
        <p:nvSpPr>
          <p:cNvPr id="648" name="Google Shape;648;p42">
            <a:hlinkClick r:id="rId10" action="ppaction://hlinksldjump"/>
          </p:cNvPr>
          <p:cNvSpPr/>
          <p:nvPr/>
        </p:nvSpPr>
        <p:spPr>
          <a:xfrm>
            <a:off x="709600" y="1871650"/>
            <a:ext cx="1730700" cy="208303"/>
          </a:xfrm>
          <a:prstGeom prst="roundRect">
            <a:avLst>
              <a:gd name="adj" fmla="val 30219"/>
            </a:avLst>
          </a:prstGeom>
          <a:solidFill>
            <a:schemeClr val="accent2"/>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42">
            <a:hlinkClick r:id="rId11" action="ppaction://hlinksldjump"/>
          </p:cNvPr>
          <p:cNvSpPr/>
          <p:nvPr/>
        </p:nvSpPr>
        <p:spPr>
          <a:xfrm>
            <a:off x="2715194" y="1885725"/>
            <a:ext cx="1730700" cy="208304"/>
          </a:xfrm>
          <a:prstGeom prst="roundRect">
            <a:avLst>
              <a:gd name="adj" fmla="val 30219"/>
            </a:avLst>
          </a:prstGeom>
          <a:solidFill>
            <a:schemeClr val="lt2"/>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42">
            <a:hlinkClick r:id="" action="ppaction://noaction"/>
          </p:cNvPr>
          <p:cNvSpPr/>
          <p:nvPr/>
        </p:nvSpPr>
        <p:spPr>
          <a:xfrm>
            <a:off x="4709447" y="1894633"/>
            <a:ext cx="1730700" cy="208304"/>
          </a:xfrm>
          <a:prstGeom prst="roundRect">
            <a:avLst>
              <a:gd name="adj" fmla="val 30219"/>
            </a:avLst>
          </a:prstGeom>
          <a:solidFill>
            <a:schemeClr val="dk2"/>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42">
            <a:hlinkClick r:id="" action="ppaction://noaction"/>
          </p:cNvPr>
          <p:cNvSpPr/>
          <p:nvPr/>
        </p:nvSpPr>
        <p:spPr>
          <a:xfrm>
            <a:off x="6698050" y="1894633"/>
            <a:ext cx="1730700" cy="208304"/>
          </a:xfrm>
          <a:prstGeom prst="roundRect">
            <a:avLst>
              <a:gd name="adj" fmla="val 30219"/>
            </a:avLst>
          </a:prstGeom>
          <a:solidFill>
            <a:schemeClr val="accent1"/>
          </a:solidFill>
          <a:ln>
            <a:noFill/>
          </a:ln>
          <a:effectLst>
            <a:outerShdw blurRad="57150" dist="38100" dir="7680000" algn="bl" rotWithShape="0">
              <a:srgbClr val="000000">
                <a:alpha val="4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6" name="Google Shape;656;p42"/>
          <p:cNvGrpSpPr/>
          <p:nvPr/>
        </p:nvGrpSpPr>
        <p:grpSpPr>
          <a:xfrm>
            <a:off x="285556" y="3645474"/>
            <a:ext cx="1380880" cy="1823176"/>
            <a:chOff x="-5969450" y="12871025"/>
            <a:chExt cx="1275875" cy="1684850"/>
          </a:xfrm>
        </p:grpSpPr>
        <p:sp>
          <p:nvSpPr>
            <p:cNvPr id="657" name="Google Shape;657;p42"/>
            <p:cNvSpPr/>
            <p:nvPr/>
          </p:nvSpPr>
          <p:spPr>
            <a:xfrm>
              <a:off x="-5932225" y="12871025"/>
              <a:ext cx="1221175" cy="1040575"/>
            </a:xfrm>
            <a:custGeom>
              <a:avLst/>
              <a:gdLst/>
              <a:ahLst/>
              <a:cxnLst/>
              <a:rect l="l" t="t" r="r" b="b"/>
              <a:pathLst>
                <a:path w="48847" h="41623" extrusionOk="0">
                  <a:moveTo>
                    <a:pt x="1156" y="0"/>
                  </a:moveTo>
                  <a:cubicBezTo>
                    <a:pt x="719" y="0"/>
                    <a:pt x="364" y="173"/>
                    <a:pt x="1" y="437"/>
                  </a:cubicBezTo>
                  <a:cubicBezTo>
                    <a:pt x="6171" y="8036"/>
                    <a:pt x="13831" y="13933"/>
                    <a:pt x="22129" y="20164"/>
                  </a:cubicBezTo>
                  <a:cubicBezTo>
                    <a:pt x="31217" y="27519"/>
                    <a:pt x="39059" y="34875"/>
                    <a:pt x="48847" y="41623"/>
                  </a:cubicBezTo>
                  <a:cubicBezTo>
                    <a:pt x="48634" y="41258"/>
                    <a:pt x="48360" y="41045"/>
                    <a:pt x="48360" y="41045"/>
                  </a:cubicBezTo>
                  <a:cubicBezTo>
                    <a:pt x="48360" y="41045"/>
                    <a:pt x="7813" y="4692"/>
                    <a:pt x="4712" y="2048"/>
                  </a:cubicBezTo>
                  <a:cubicBezTo>
                    <a:pt x="2948" y="536"/>
                    <a:pt x="1926" y="0"/>
                    <a:pt x="11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2"/>
            <p:cNvSpPr/>
            <p:nvPr/>
          </p:nvSpPr>
          <p:spPr>
            <a:xfrm>
              <a:off x="-5969450" y="12881925"/>
              <a:ext cx="1275875" cy="1673950"/>
            </a:xfrm>
            <a:custGeom>
              <a:avLst/>
              <a:gdLst/>
              <a:ahLst/>
              <a:cxnLst/>
              <a:rect l="l" t="t" r="r" b="b"/>
              <a:pathLst>
                <a:path w="51035" h="66958" extrusionOk="0">
                  <a:moveTo>
                    <a:pt x="18776" y="26232"/>
                  </a:moveTo>
                  <a:cubicBezTo>
                    <a:pt x="19069" y="26232"/>
                    <a:pt x="19453" y="26428"/>
                    <a:pt x="20122" y="26992"/>
                  </a:cubicBezTo>
                  <a:cubicBezTo>
                    <a:pt x="21278" y="27995"/>
                    <a:pt x="36445" y="41582"/>
                    <a:pt x="36445" y="41582"/>
                  </a:cubicBezTo>
                  <a:cubicBezTo>
                    <a:pt x="36445" y="41582"/>
                    <a:pt x="37114" y="42190"/>
                    <a:pt x="36506" y="42737"/>
                  </a:cubicBezTo>
                  <a:cubicBezTo>
                    <a:pt x="35503" y="43588"/>
                    <a:pt x="27083" y="51126"/>
                    <a:pt x="27083" y="51126"/>
                  </a:cubicBezTo>
                  <a:cubicBezTo>
                    <a:pt x="27083" y="51126"/>
                    <a:pt x="26799" y="51451"/>
                    <a:pt x="26439" y="51451"/>
                  </a:cubicBezTo>
                  <a:cubicBezTo>
                    <a:pt x="26259" y="51451"/>
                    <a:pt x="26060" y="51369"/>
                    <a:pt x="25867" y="51126"/>
                  </a:cubicBezTo>
                  <a:cubicBezTo>
                    <a:pt x="25823" y="51793"/>
                    <a:pt x="25735" y="52012"/>
                    <a:pt x="25604" y="52012"/>
                  </a:cubicBezTo>
                  <a:cubicBezTo>
                    <a:pt x="25466" y="52012"/>
                    <a:pt x="25280" y="51770"/>
                    <a:pt x="25047" y="51552"/>
                  </a:cubicBezTo>
                  <a:cubicBezTo>
                    <a:pt x="24469" y="50974"/>
                    <a:pt x="21247" y="40032"/>
                    <a:pt x="19150" y="33011"/>
                  </a:cubicBezTo>
                  <a:cubicBezTo>
                    <a:pt x="17334" y="26843"/>
                    <a:pt x="17981" y="26468"/>
                    <a:pt x="18165" y="26468"/>
                  </a:cubicBezTo>
                  <a:cubicBezTo>
                    <a:pt x="18191" y="26468"/>
                    <a:pt x="18208" y="26475"/>
                    <a:pt x="18208" y="26475"/>
                  </a:cubicBezTo>
                  <a:cubicBezTo>
                    <a:pt x="18399" y="26335"/>
                    <a:pt x="18564" y="26232"/>
                    <a:pt x="18776" y="26232"/>
                  </a:cubicBezTo>
                  <a:close/>
                  <a:moveTo>
                    <a:pt x="1490" y="1"/>
                  </a:moveTo>
                  <a:cubicBezTo>
                    <a:pt x="1368" y="62"/>
                    <a:pt x="1247" y="153"/>
                    <a:pt x="1156" y="244"/>
                  </a:cubicBezTo>
                  <a:cubicBezTo>
                    <a:pt x="1" y="1186"/>
                    <a:pt x="1611" y="6110"/>
                    <a:pt x="1611" y="6110"/>
                  </a:cubicBezTo>
                  <a:cubicBezTo>
                    <a:pt x="1611" y="6110"/>
                    <a:pt x="20639" y="64288"/>
                    <a:pt x="20974" y="65017"/>
                  </a:cubicBezTo>
                  <a:cubicBezTo>
                    <a:pt x="21623" y="66516"/>
                    <a:pt x="22386" y="66958"/>
                    <a:pt x="23058" y="66958"/>
                  </a:cubicBezTo>
                  <a:cubicBezTo>
                    <a:pt x="24023" y="66958"/>
                    <a:pt x="24803" y="66051"/>
                    <a:pt x="24803" y="66051"/>
                  </a:cubicBezTo>
                  <a:cubicBezTo>
                    <a:pt x="24803" y="66051"/>
                    <a:pt x="47357" y="45929"/>
                    <a:pt x="50001" y="43619"/>
                  </a:cubicBezTo>
                  <a:cubicBezTo>
                    <a:pt x="51035" y="42737"/>
                    <a:pt x="50731" y="41795"/>
                    <a:pt x="50336" y="41187"/>
                  </a:cubicBezTo>
                  <a:cubicBezTo>
                    <a:pt x="40548" y="34439"/>
                    <a:pt x="32706" y="27083"/>
                    <a:pt x="23618" y="19728"/>
                  </a:cubicBezTo>
                  <a:cubicBezTo>
                    <a:pt x="15320" y="13497"/>
                    <a:pt x="7660" y="7600"/>
                    <a:pt x="14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2"/>
            <p:cNvSpPr/>
            <p:nvPr/>
          </p:nvSpPr>
          <p:spPr>
            <a:xfrm>
              <a:off x="-5536100" y="13543625"/>
              <a:ext cx="213350" cy="638600"/>
            </a:xfrm>
            <a:custGeom>
              <a:avLst/>
              <a:gdLst/>
              <a:ahLst/>
              <a:cxnLst/>
              <a:rect l="l" t="t" r="r" b="b"/>
              <a:pathLst>
                <a:path w="8534" h="25544" extrusionOk="0">
                  <a:moveTo>
                    <a:pt x="831" y="0"/>
                  </a:moveTo>
                  <a:cubicBezTo>
                    <a:pt x="647" y="0"/>
                    <a:pt x="0" y="375"/>
                    <a:pt x="1816" y="6543"/>
                  </a:cubicBezTo>
                  <a:cubicBezTo>
                    <a:pt x="3913" y="13594"/>
                    <a:pt x="7135" y="24506"/>
                    <a:pt x="7713" y="25084"/>
                  </a:cubicBezTo>
                  <a:cubicBezTo>
                    <a:pt x="7931" y="25302"/>
                    <a:pt x="8117" y="25544"/>
                    <a:pt x="8259" y="25544"/>
                  </a:cubicBezTo>
                  <a:cubicBezTo>
                    <a:pt x="8394" y="25544"/>
                    <a:pt x="8489" y="25325"/>
                    <a:pt x="8533" y="24658"/>
                  </a:cubicBezTo>
                  <a:cubicBezTo>
                    <a:pt x="8442" y="24567"/>
                    <a:pt x="8381" y="24446"/>
                    <a:pt x="8290" y="24263"/>
                  </a:cubicBezTo>
                  <a:cubicBezTo>
                    <a:pt x="8199" y="23990"/>
                    <a:pt x="1056" y="2196"/>
                    <a:pt x="1056" y="2196"/>
                  </a:cubicBezTo>
                  <a:cubicBezTo>
                    <a:pt x="1056" y="2196"/>
                    <a:pt x="448" y="372"/>
                    <a:pt x="874" y="7"/>
                  </a:cubicBezTo>
                  <a:cubicBezTo>
                    <a:pt x="874" y="7"/>
                    <a:pt x="857" y="0"/>
                    <a:pt x="831" y="0"/>
                  </a:cubicBezTo>
                  <a:close/>
                </a:path>
              </a:pathLst>
            </a:custGeom>
            <a:solidFill>
              <a:srgbClr val="9AE3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2"/>
            <p:cNvSpPr/>
            <p:nvPr/>
          </p:nvSpPr>
          <p:spPr>
            <a:xfrm>
              <a:off x="-5845375" y="12930950"/>
              <a:ext cx="47075" cy="52700"/>
            </a:xfrm>
            <a:custGeom>
              <a:avLst/>
              <a:gdLst/>
              <a:ahLst/>
              <a:cxnLst/>
              <a:rect l="l" t="t" r="r" b="b"/>
              <a:pathLst>
                <a:path w="1883" h="2108" extrusionOk="0">
                  <a:moveTo>
                    <a:pt x="1730" y="1"/>
                  </a:moveTo>
                  <a:cubicBezTo>
                    <a:pt x="1705" y="1"/>
                    <a:pt x="1680" y="14"/>
                    <a:pt x="1664" y="46"/>
                  </a:cubicBezTo>
                  <a:cubicBezTo>
                    <a:pt x="1542" y="289"/>
                    <a:pt x="1329" y="502"/>
                    <a:pt x="1117" y="684"/>
                  </a:cubicBezTo>
                  <a:cubicBezTo>
                    <a:pt x="722" y="1079"/>
                    <a:pt x="387" y="1596"/>
                    <a:pt x="22" y="2022"/>
                  </a:cubicBezTo>
                  <a:cubicBezTo>
                    <a:pt x="1" y="2065"/>
                    <a:pt x="25" y="2108"/>
                    <a:pt x="52" y="2108"/>
                  </a:cubicBezTo>
                  <a:cubicBezTo>
                    <a:pt x="63" y="2108"/>
                    <a:pt x="74" y="2100"/>
                    <a:pt x="83" y="2083"/>
                  </a:cubicBezTo>
                  <a:cubicBezTo>
                    <a:pt x="478" y="1657"/>
                    <a:pt x="873" y="1231"/>
                    <a:pt x="1238" y="806"/>
                  </a:cubicBezTo>
                  <a:cubicBezTo>
                    <a:pt x="1421" y="593"/>
                    <a:pt x="1573" y="350"/>
                    <a:pt x="1816" y="168"/>
                  </a:cubicBezTo>
                  <a:cubicBezTo>
                    <a:pt x="1883" y="101"/>
                    <a:pt x="1802" y="1"/>
                    <a:pt x="1730"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2"/>
            <p:cNvSpPr/>
            <p:nvPr/>
          </p:nvSpPr>
          <p:spPr>
            <a:xfrm>
              <a:off x="-5728275" y="13041475"/>
              <a:ext cx="47050" cy="52700"/>
            </a:xfrm>
            <a:custGeom>
              <a:avLst/>
              <a:gdLst/>
              <a:ahLst/>
              <a:cxnLst/>
              <a:rect l="l" t="t" r="r" b="b"/>
              <a:pathLst>
                <a:path w="1882" h="2108" extrusionOk="0">
                  <a:moveTo>
                    <a:pt x="1736" y="0"/>
                  </a:moveTo>
                  <a:cubicBezTo>
                    <a:pt x="1710" y="0"/>
                    <a:pt x="1684" y="10"/>
                    <a:pt x="1661" y="32"/>
                  </a:cubicBezTo>
                  <a:cubicBezTo>
                    <a:pt x="1539" y="276"/>
                    <a:pt x="1326" y="488"/>
                    <a:pt x="1114" y="701"/>
                  </a:cubicBezTo>
                  <a:cubicBezTo>
                    <a:pt x="718" y="1066"/>
                    <a:pt x="384" y="1583"/>
                    <a:pt x="50" y="2008"/>
                  </a:cubicBezTo>
                  <a:cubicBezTo>
                    <a:pt x="0" y="2058"/>
                    <a:pt x="32" y="2107"/>
                    <a:pt x="78" y="2107"/>
                  </a:cubicBezTo>
                  <a:cubicBezTo>
                    <a:pt x="88" y="2107"/>
                    <a:pt x="99" y="2105"/>
                    <a:pt x="111" y="2099"/>
                  </a:cubicBezTo>
                  <a:cubicBezTo>
                    <a:pt x="475" y="1674"/>
                    <a:pt x="870" y="1248"/>
                    <a:pt x="1235" y="792"/>
                  </a:cubicBezTo>
                  <a:cubicBezTo>
                    <a:pt x="1448" y="580"/>
                    <a:pt x="1600" y="336"/>
                    <a:pt x="1813" y="154"/>
                  </a:cubicBezTo>
                  <a:cubicBezTo>
                    <a:pt x="1881" y="86"/>
                    <a:pt x="1813" y="0"/>
                    <a:pt x="1736"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2"/>
            <p:cNvSpPr/>
            <p:nvPr/>
          </p:nvSpPr>
          <p:spPr>
            <a:xfrm>
              <a:off x="-5609050" y="13144475"/>
              <a:ext cx="46325" cy="52700"/>
            </a:xfrm>
            <a:custGeom>
              <a:avLst/>
              <a:gdLst/>
              <a:ahLst/>
              <a:cxnLst/>
              <a:rect l="l" t="t" r="r" b="b"/>
              <a:pathLst>
                <a:path w="1853" h="2108" extrusionOk="0">
                  <a:moveTo>
                    <a:pt x="1725" y="1"/>
                  </a:moveTo>
                  <a:cubicBezTo>
                    <a:pt x="1702" y="1"/>
                    <a:pt x="1680" y="14"/>
                    <a:pt x="1664" y="46"/>
                  </a:cubicBezTo>
                  <a:cubicBezTo>
                    <a:pt x="1512" y="289"/>
                    <a:pt x="1299" y="502"/>
                    <a:pt x="1117" y="685"/>
                  </a:cubicBezTo>
                  <a:cubicBezTo>
                    <a:pt x="691" y="1080"/>
                    <a:pt x="357" y="1596"/>
                    <a:pt x="22" y="2022"/>
                  </a:cubicBezTo>
                  <a:cubicBezTo>
                    <a:pt x="1" y="2065"/>
                    <a:pt x="25" y="2108"/>
                    <a:pt x="52" y="2108"/>
                  </a:cubicBezTo>
                  <a:cubicBezTo>
                    <a:pt x="63" y="2108"/>
                    <a:pt x="74" y="2101"/>
                    <a:pt x="83" y="2083"/>
                  </a:cubicBezTo>
                  <a:cubicBezTo>
                    <a:pt x="478" y="1657"/>
                    <a:pt x="843" y="1232"/>
                    <a:pt x="1238" y="806"/>
                  </a:cubicBezTo>
                  <a:cubicBezTo>
                    <a:pt x="1421" y="593"/>
                    <a:pt x="1573" y="350"/>
                    <a:pt x="1785" y="168"/>
                  </a:cubicBezTo>
                  <a:cubicBezTo>
                    <a:pt x="1852" y="101"/>
                    <a:pt x="1788"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42"/>
            <p:cNvSpPr/>
            <p:nvPr/>
          </p:nvSpPr>
          <p:spPr>
            <a:xfrm>
              <a:off x="-5490575" y="13252250"/>
              <a:ext cx="46300" cy="52425"/>
            </a:xfrm>
            <a:custGeom>
              <a:avLst/>
              <a:gdLst/>
              <a:ahLst/>
              <a:cxnLst/>
              <a:rect l="l" t="t" r="r" b="b"/>
              <a:pathLst>
                <a:path w="1852" h="2097" extrusionOk="0">
                  <a:moveTo>
                    <a:pt x="1737" y="0"/>
                  </a:moveTo>
                  <a:cubicBezTo>
                    <a:pt x="1711" y="0"/>
                    <a:pt x="1685" y="15"/>
                    <a:pt x="1667" y="51"/>
                  </a:cubicBezTo>
                  <a:cubicBezTo>
                    <a:pt x="1515" y="264"/>
                    <a:pt x="1302" y="477"/>
                    <a:pt x="1119" y="690"/>
                  </a:cubicBezTo>
                  <a:cubicBezTo>
                    <a:pt x="694" y="1085"/>
                    <a:pt x="360" y="1571"/>
                    <a:pt x="25" y="2027"/>
                  </a:cubicBezTo>
                  <a:cubicBezTo>
                    <a:pt x="1" y="2052"/>
                    <a:pt x="36" y="2096"/>
                    <a:pt x="66" y="2096"/>
                  </a:cubicBezTo>
                  <a:cubicBezTo>
                    <a:pt x="73" y="2096"/>
                    <a:pt x="80" y="2094"/>
                    <a:pt x="86" y="2088"/>
                  </a:cubicBezTo>
                  <a:cubicBezTo>
                    <a:pt x="481" y="1662"/>
                    <a:pt x="846" y="1237"/>
                    <a:pt x="1211" y="811"/>
                  </a:cubicBezTo>
                  <a:cubicBezTo>
                    <a:pt x="1423" y="568"/>
                    <a:pt x="1575" y="325"/>
                    <a:pt x="1788" y="143"/>
                  </a:cubicBezTo>
                  <a:cubicBezTo>
                    <a:pt x="1852" y="79"/>
                    <a:pt x="1797" y="0"/>
                    <a:pt x="173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42"/>
            <p:cNvSpPr/>
            <p:nvPr/>
          </p:nvSpPr>
          <p:spPr>
            <a:xfrm>
              <a:off x="-5391775" y="13339000"/>
              <a:ext cx="46375" cy="52300"/>
            </a:xfrm>
            <a:custGeom>
              <a:avLst/>
              <a:gdLst/>
              <a:ahLst/>
              <a:cxnLst/>
              <a:rect l="l" t="t" r="r" b="b"/>
              <a:pathLst>
                <a:path w="1855" h="2092" extrusionOk="0">
                  <a:moveTo>
                    <a:pt x="1729" y="1"/>
                  </a:moveTo>
                  <a:cubicBezTo>
                    <a:pt x="1706" y="1"/>
                    <a:pt x="1683" y="14"/>
                    <a:pt x="1666" y="46"/>
                  </a:cubicBezTo>
                  <a:cubicBezTo>
                    <a:pt x="1514" y="290"/>
                    <a:pt x="1301" y="502"/>
                    <a:pt x="1119" y="685"/>
                  </a:cubicBezTo>
                  <a:cubicBezTo>
                    <a:pt x="724" y="1080"/>
                    <a:pt x="359" y="1566"/>
                    <a:pt x="25" y="2022"/>
                  </a:cubicBezTo>
                  <a:cubicBezTo>
                    <a:pt x="0" y="2047"/>
                    <a:pt x="35" y="2091"/>
                    <a:pt x="66" y="2091"/>
                  </a:cubicBezTo>
                  <a:cubicBezTo>
                    <a:pt x="73" y="2091"/>
                    <a:pt x="80" y="2089"/>
                    <a:pt x="85" y="2083"/>
                  </a:cubicBezTo>
                  <a:cubicBezTo>
                    <a:pt x="481" y="1657"/>
                    <a:pt x="845" y="1232"/>
                    <a:pt x="1240" y="806"/>
                  </a:cubicBezTo>
                  <a:cubicBezTo>
                    <a:pt x="1423" y="594"/>
                    <a:pt x="1575" y="320"/>
                    <a:pt x="1788" y="138"/>
                  </a:cubicBezTo>
                  <a:cubicBezTo>
                    <a:pt x="1854" y="93"/>
                    <a:pt x="1791" y="1"/>
                    <a:pt x="1729"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42"/>
            <p:cNvSpPr/>
            <p:nvPr/>
          </p:nvSpPr>
          <p:spPr>
            <a:xfrm>
              <a:off x="-5298325" y="13421400"/>
              <a:ext cx="46425" cy="52725"/>
            </a:xfrm>
            <a:custGeom>
              <a:avLst/>
              <a:gdLst/>
              <a:ahLst/>
              <a:cxnLst/>
              <a:rect l="l" t="t" r="r" b="b"/>
              <a:pathLst>
                <a:path w="1857" h="2109" extrusionOk="0">
                  <a:moveTo>
                    <a:pt x="1724" y="1"/>
                  </a:moveTo>
                  <a:cubicBezTo>
                    <a:pt x="1703" y="1"/>
                    <a:pt x="1682" y="10"/>
                    <a:pt x="1667" y="33"/>
                  </a:cubicBezTo>
                  <a:cubicBezTo>
                    <a:pt x="1515" y="276"/>
                    <a:pt x="1302" y="489"/>
                    <a:pt x="1120" y="702"/>
                  </a:cubicBezTo>
                  <a:cubicBezTo>
                    <a:pt x="694" y="1067"/>
                    <a:pt x="360" y="1583"/>
                    <a:pt x="25" y="2009"/>
                  </a:cubicBezTo>
                  <a:cubicBezTo>
                    <a:pt x="0" y="2059"/>
                    <a:pt x="36" y="2108"/>
                    <a:pt x="67" y="2108"/>
                  </a:cubicBezTo>
                  <a:cubicBezTo>
                    <a:pt x="74" y="2108"/>
                    <a:pt x="81" y="2106"/>
                    <a:pt x="86" y="2100"/>
                  </a:cubicBezTo>
                  <a:cubicBezTo>
                    <a:pt x="481" y="1675"/>
                    <a:pt x="846" y="1249"/>
                    <a:pt x="1211" y="793"/>
                  </a:cubicBezTo>
                  <a:cubicBezTo>
                    <a:pt x="1424" y="580"/>
                    <a:pt x="1575" y="337"/>
                    <a:pt x="1788" y="155"/>
                  </a:cubicBezTo>
                  <a:cubicBezTo>
                    <a:pt x="1857" y="86"/>
                    <a:pt x="1788" y="1"/>
                    <a:pt x="1724"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42"/>
            <p:cNvSpPr/>
            <p:nvPr/>
          </p:nvSpPr>
          <p:spPr>
            <a:xfrm>
              <a:off x="-5211700" y="13502250"/>
              <a:ext cx="47075" cy="52425"/>
            </a:xfrm>
            <a:custGeom>
              <a:avLst/>
              <a:gdLst/>
              <a:ahLst/>
              <a:cxnLst/>
              <a:rect l="l" t="t" r="r" b="b"/>
              <a:pathLst>
                <a:path w="1883" h="2097" extrusionOk="0">
                  <a:moveTo>
                    <a:pt x="1757" y="0"/>
                  </a:moveTo>
                  <a:cubicBezTo>
                    <a:pt x="1727" y="0"/>
                    <a:pt x="1694" y="15"/>
                    <a:pt x="1667" y="52"/>
                  </a:cubicBezTo>
                  <a:cubicBezTo>
                    <a:pt x="1545" y="264"/>
                    <a:pt x="1332" y="477"/>
                    <a:pt x="1120" y="690"/>
                  </a:cubicBezTo>
                  <a:cubicBezTo>
                    <a:pt x="725" y="1085"/>
                    <a:pt x="390" y="1571"/>
                    <a:pt x="25" y="2027"/>
                  </a:cubicBezTo>
                  <a:cubicBezTo>
                    <a:pt x="1" y="2052"/>
                    <a:pt x="36" y="2096"/>
                    <a:pt x="82" y="2096"/>
                  </a:cubicBezTo>
                  <a:cubicBezTo>
                    <a:pt x="93" y="2096"/>
                    <a:pt x="105" y="2094"/>
                    <a:pt x="117" y="2088"/>
                  </a:cubicBezTo>
                  <a:cubicBezTo>
                    <a:pt x="481" y="1662"/>
                    <a:pt x="877" y="1237"/>
                    <a:pt x="1241" y="811"/>
                  </a:cubicBezTo>
                  <a:cubicBezTo>
                    <a:pt x="1424" y="568"/>
                    <a:pt x="1576" y="325"/>
                    <a:pt x="1819" y="143"/>
                  </a:cubicBezTo>
                  <a:cubicBezTo>
                    <a:pt x="1883"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42"/>
            <p:cNvSpPr/>
            <p:nvPr/>
          </p:nvSpPr>
          <p:spPr>
            <a:xfrm>
              <a:off x="-5120425" y="13584475"/>
              <a:ext cx="46875" cy="52675"/>
            </a:xfrm>
            <a:custGeom>
              <a:avLst/>
              <a:gdLst/>
              <a:ahLst/>
              <a:cxnLst/>
              <a:rect l="l" t="t" r="r" b="b"/>
              <a:pathLst>
                <a:path w="1875" h="2107" extrusionOk="0">
                  <a:moveTo>
                    <a:pt x="1729" y="0"/>
                  </a:moveTo>
                  <a:cubicBezTo>
                    <a:pt x="1704" y="0"/>
                    <a:pt x="1679" y="13"/>
                    <a:pt x="1663" y="45"/>
                  </a:cubicBezTo>
                  <a:cubicBezTo>
                    <a:pt x="1511" y="288"/>
                    <a:pt x="1299" y="501"/>
                    <a:pt x="1116" y="684"/>
                  </a:cubicBezTo>
                  <a:cubicBezTo>
                    <a:pt x="721" y="1079"/>
                    <a:pt x="387" y="1595"/>
                    <a:pt x="22" y="2021"/>
                  </a:cubicBezTo>
                  <a:cubicBezTo>
                    <a:pt x="0" y="2064"/>
                    <a:pt x="25" y="2107"/>
                    <a:pt x="51" y="2107"/>
                  </a:cubicBezTo>
                  <a:cubicBezTo>
                    <a:pt x="62" y="2107"/>
                    <a:pt x="74" y="2100"/>
                    <a:pt x="83" y="2082"/>
                  </a:cubicBezTo>
                  <a:cubicBezTo>
                    <a:pt x="478" y="1656"/>
                    <a:pt x="843" y="1231"/>
                    <a:pt x="1238" y="805"/>
                  </a:cubicBezTo>
                  <a:cubicBezTo>
                    <a:pt x="1420" y="592"/>
                    <a:pt x="1572" y="349"/>
                    <a:pt x="1785" y="167"/>
                  </a:cubicBezTo>
                  <a:cubicBezTo>
                    <a:pt x="1874" y="100"/>
                    <a:pt x="1799" y="0"/>
                    <a:pt x="1729"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42"/>
            <p:cNvSpPr/>
            <p:nvPr/>
          </p:nvSpPr>
          <p:spPr>
            <a:xfrm>
              <a:off x="-5039950" y="13649675"/>
              <a:ext cx="47050" cy="52400"/>
            </a:xfrm>
            <a:custGeom>
              <a:avLst/>
              <a:gdLst/>
              <a:ahLst/>
              <a:cxnLst/>
              <a:rect l="l" t="t" r="r" b="b"/>
              <a:pathLst>
                <a:path w="1882" h="2096" extrusionOk="0">
                  <a:moveTo>
                    <a:pt x="1757" y="0"/>
                  </a:moveTo>
                  <a:cubicBezTo>
                    <a:pt x="1727" y="0"/>
                    <a:pt x="1694" y="15"/>
                    <a:pt x="1666" y="51"/>
                  </a:cubicBezTo>
                  <a:cubicBezTo>
                    <a:pt x="1545" y="264"/>
                    <a:pt x="1332" y="477"/>
                    <a:pt x="1119" y="690"/>
                  </a:cubicBezTo>
                  <a:cubicBezTo>
                    <a:pt x="724" y="1085"/>
                    <a:pt x="390" y="1571"/>
                    <a:pt x="25" y="2027"/>
                  </a:cubicBezTo>
                  <a:cubicBezTo>
                    <a:pt x="0" y="2052"/>
                    <a:pt x="35" y="2096"/>
                    <a:pt x="66" y="2096"/>
                  </a:cubicBezTo>
                  <a:cubicBezTo>
                    <a:pt x="73" y="2096"/>
                    <a:pt x="80" y="2094"/>
                    <a:pt x="86" y="2088"/>
                  </a:cubicBezTo>
                  <a:cubicBezTo>
                    <a:pt x="481" y="1662"/>
                    <a:pt x="876" y="1237"/>
                    <a:pt x="1241" y="811"/>
                  </a:cubicBezTo>
                  <a:cubicBezTo>
                    <a:pt x="1423" y="568"/>
                    <a:pt x="1575" y="325"/>
                    <a:pt x="1818" y="142"/>
                  </a:cubicBezTo>
                  <a:cubicBezTo>
                    <a:pt x="1882"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42"/>
            <p:cNvSpPr/>
            <p:nvPr/>
          </p:nvSpPr>
          <p:spPr>
            <a:xfrm>
              <a:off x="-4959325" y="13725800"/>
              <a:ext cx="46300" cy="52700"/>
            </a:xfrm>
            <a:custGeom>
              <a:avLst/>
              <a:gdLst/>
              <a:ahLst/>
              <a:cxnLst/>
              <a:rect l="l" t="t" r="r" b="b"/>
              <a:pathLst>
                <a:path w="1852" h="2108" extrusionOk="0">
                  <a:moveTo>
                    <a:pt x="1725" y="1"/>
                  </a:moveTo>
                  <a:cubicBezTo>
                    <a:pt x="1702" y="1"/>
                    <a:pt x="1679" y="14"/>
                    <a:pt x="1663" y="46"/>
                  </a:cubicBezTo>
                  <a:cubicBezTo>
                    <a:pt x="1511" y="289"/>
                    <a:pt x="1298" y="502"/>
                    <a:pt x="1116" y="684"/>
                  </a:cubicBezTo>
                  <a:cubicBezTo>
                    <a:pt x="721" y="1079"/>
                    <a:pt x="356" y="1596"/>
                    <a:pt x="22" y="2022"/>
                  </a:cubicBezTo>
                  <a:cubicBezTo>
                    <a:pt x="0" y="2065"/>
                    <a:pt x="24" y="2108"/>
                    <a:pt x="51" y="2108"/>
                  </a:cubicBezTo>
                  <a:cubicBezTo>
                    <a:pt x="62" y="2108"/>
                    <a:pt x="74" y="2100"/>
                    <a:pt x="83" y="2082"/>
                  </a:cubicBezTo>
                  <a:cubicBezTo>
                    <a:pt x="478" y="1657"/>
                    <a:pt x="842" y="1231"/>
                    <a:pt x="1238" y="806"/>
                  </a:cubicBezTo>
                  <a:cubicBezTo>
                    <a:pt x="1420" y="593"/>
                    <a:pt x="1572" y="350"/>
                    <a:pt x="1785" y="167"/>
                  </a:cubicBezTo>
                  <a:cubicBezTo>
                    <a:pt x="1852" y="100"/>
                    <a:pt x="1787"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42"/>
            <p:cNvSpPr/>
            <p:nvPr/>
          </p:nvSpPr>
          <p:spPr>
            <a:xfrm>
              <a:off x="-4866700" y="13806325"/>
              <a:ext cx="47125" cy="52300"/>
            </a:xfrm>
            <a:custGeom>
              <a:avLst/>
              <a:gdLst/>
              <a:ahLst/>
              <a:cxnLst/>
              <a:rect l="l" t="t" r="r" b="b"/>
              <a:pathLst>
                <a:path w="1885" h="2092" extrusionOk="0">
                  <a:moveTo>
                    <a:pt x="1735" y="1"/>
                  </a:moveTo>
                  <a:cubicBezTo>
                    <a:pt x="1708" y="1"/>
                    <a:pt x="1683" y="14"/>
                    <a:pt x="1666" y="47"/>
                  </a:cubicBezTo>
                  <a:cubicBezTo>
                    <a:pt x="1514" y="290"/>
                    <a:pt x="1332" y="503"/>
                    <a:pt x="1119" y="685"/>
                  </a:cubicBezTo>
                  <a:cubicBezTo>
                    <a:pt x="724" y="1080"/>
                    <a:pt x="390" y="1567"/>
                    <a:pt x="25" y="2022"/>
                  </a:cubicBezTo>
                  <a:cubicBezTo>
                    <a:pt x="0" y="2047"/>
                    <a:pt x="36" y="2092"/>
                    <a:pt x="66" y="2092"/>
                  </a:cubicBezTo>
                  <a:cubicBezTo>
                    <a:pt x="73" y="2092"/>
                    <a:pt x="80" y="2089"/>
                    <a:pt x="86" y="2083"/>
                  </a:cubicBezTo>
                  <a:cubicBezTo>
                    <a:pt x="481" y="1658"/>
                    <a:pt x="876" y="1232"/>
                    <a:pt x="1241" y="807"/>
                  </a:cubicBezTo>
                  <a:cubicBezTo>
                    <a:pt x="1423" y="594"/>
                    <a:pt x="1575" y="320"/>
                    <a:pt x="1818" y="138"/>
                  </a:cubicBezTo>
                  <a:cubicBezTo>
                    <a:pt x="1885" y="94"/>
                    <a:pt x="1806" y="1"/>
                    <a:pt x="173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1" name="Google Shape;671;p42"/>
          <p:cNvGrpSpPr/>
          <p:nvPr/>
        </p:nvGrpSpPr>
        <p:grpSpPr>
          <a:xfrm>
            <a:off x="-385433" y="3639035"/>
            <a:ext cx="1211444" cy="1630231"/>
            <a:chOff x="-1138858" y="3639035"/>
            <a:chExt cx="1211444" cy="1630231"/>
          </a:xfrm>
        </p:grpSpPr>
        <p:sp>
          <p:nvSpPr>
            <p:cNvPr id="672" name="Google Shape;672;p42"/>
            <p:cNvSpPr/>
            <p:nvPr/>
          </p:nvSpPr>
          <p:spPr>
            <a:xfrm>
              <a:off x="-985216" y="4615716"/>
              <a:ext cx="897590" cy="653550"/>
            </a:xfrm>
            <a:custGeom>
              <a:avLst/>
              <a:gdLst/>
              <a:ahLst/>
              <a:cxnLst/>
              <a:rect l="l" t="t" r="r" b="b"/>
              <a:pathLst>
                <a:path w="12432" h="9051" extrusionOk="0">
                  <a:moveTo>
                    <a:pt x="0" y="1"/>
                  </a:moveTo>
                  <a:lnTo>
                    <a:pt x="0" y="1"/>
                  </a:lnTo>
                  <a:cubicBezTo>
                    <a:pt x="0" y="1"/>
                    <a:pt x="730" y="7934"/>
                    <a:pt x="1854" y="8390"/>
                  </a:cubicBezTo>
                  <a:cubicBezTo>
                    <a:pt x="2536" y="8648"/>
                    <a:pt x="5295" y="9051"/>
                    <a:pt x="7721" y="9051"/>
                  </a:cubicBezTo>
                  <a:cubicBezTo>
                    <a:pt x="9298" y="9051"/>
                    <a:pt x="10734" y="8881"/>
                    <a:pt x="11368" y="8390"/>
                  </a:cubicBezTo>
                  <a:cubicBezTo>
                    <a:pt x="12432" y="5958"/>
                    <a:pt x="12310" y="761"/>
                    <a:pt x="12310" y="761"/>
                  </a:cubicBez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42"/>
            <p:cNvSpPr/>
            <p:nvPr/>
          </p:nvSpPr>
          <p:spPr>
            <a:xfrm>
              <a:off x="-1138858" y="4236121"/>
              <a:ext cx="1211444" cy="576505"/>
            </a:xfrm>
            <a:custGeom>
              <a:avLst/>
              <a:gdLst/>
              <a:ahLst/>
              <a:cxnLst/>
              <a:rect l="l" t="t" r="r" b="b"/>
              <a:pathLst>
                <a:path w="16779" h="7984" extrusionOk="0">
                  <a:moveTo>
                    <a:pt x="9380" y="0"/>
                  </a:moveTo>
                  <a:cubicBezTo>
                    <a:pt x="4747" y="0"/>
                    <a:pt x="456" y="1914"/>
                    <a:pt x="456" y="1914"/>
                  </a:cubicBezTo>
                  <a:cubicBezTo>
                    <a:pt x="456" y="1914"/>
                    <a:pt x="0" y="3829"/>
                    <a:pt x="1034" y="6352"/>
                  </a:cubicBezTo>
                  <a:cubicBezTo>
                    <a:pt x="2801" y="7604"/>
                    <a:pt x="5904" y="7984"/>
                    <a:pt x="8827" y="7984"/>
                  </a:cubicBezTo>
                  <a:cubicBezTo>
                    <a:pt x="12290" y="7984"/>
                    <a:pt x="15499" y="7450"/>
                    <a:pt x="15928" y="7203"/>
                  </a:cubicBezTo>
                  <a:cubicBezTo>
                    <a:pt x="16718" y="6717"/>
                    <a:pt x="16779" y="2461"/>
                    <a:pt x="16779" y="2461"/>
                  </a:cubicBezTo>
                  <a:cubicBezTo>
                    <a:pt x="14665" y="598"/>
                    <a:pt x="11969" y="0"/>
                    <a:pt x="93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42"/>
            <p:cNvSpPr/>
            <p:nvPr/>
          </p:nvSpPr>
          <p:spPr>
            <a:xfrm>
              <a:off x="-1105935" y="4242619"/>
              <a:ext cx="1178521" cy="342480"/>
            </a:xfrm>
            <a:custGeom>
              <a:avLst/>
              <a:gdLst/>
              <a:ahLst/>
              <a:cxnLst/>
              <a:rect l="l" t="t" r="r" b="b"/>
              <a:pathLst>
                <a:path w="16323" h="4743" extrusionOk="0">
                  <a:moveTo>
                    <a:pt x="8177" y="0"/>
                  </a:moveTo>
                  <a:cubicBezTo>
                    <a:pt x="3648" y="0"/>
                    <a:pt x="0" y="1064"/>
                    <a:pt x="0" y="2371"/>
                  </a:cubicBezTo>
                  <a:cubicBezTo>
                    <a:pt x="0" y="3678"/>
                    <a:pt x="3648" y="4742"/>
                    <a:pt x="8177" y="4742"/>
                  </a:cubicBezTo>
                  <a:cubicBezTo>
                    <a:pt x="12675" y="4742"/>
                    <a:pt x="16323" y="3678"/>
                    <a:pt x="16323" y="2371"/>
                  </a:cubicBezTo>
                  <a:cubicBezTo>
                    <a:pt x="16323" y="1064"/>
                    <a:pt x="12675" y="0"/>
                    <a:pt x="81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42"/>
            <p:cNvSpPr/>
            <p:nvPr/>
          </p:nvSpPr>
          <p:spPr>
            <a:xfrm>
              <a:off x="-934358" y="4335256"/>
              <a:ext cx="880200" cy="1392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42"/>
            <p:cNvSpPr/>
            <p:nvPr/>
          </p:nvSpPr>
          <p:spPr>
            <a:xfrm>
              <a:off x="-631941" y="3639035"/>
              <a:ext cx="546554" cy="829736"/>
            </a:xfrm>
            <a:custGeom>
              <a:avLst/>
              <a:gdLst/>
              <a:ahLst/>
              <a:cxnLst/>
              <a:rect l="l" t="t" r="r" b="b"/>
              <a:pathLst>
                <a:path w="7570" h="11491" extrusionOk="0">
                  <a:moveTo>
                    <a:pt x="3905" y="0"/>
                  </a:moveTo>
                  <a:cubicBezTo>
                    <a:pt x="2721" y="0"/>
                    <a:pt x="1152" y="6248"/>
                    <a:pt x="426" y="9575"/>
                  </a:cubicBezTo>
                  <a:cubicBezTo>
                    <a:pt x="214" y="10487"/>
                    <a:pt x="62" y="11156"/>
                    <a:pt x="1" y="11460"/>
                  </a:cubicBezTo>
                  <a:cubicBezTo>
                    <a:pt x="426" y="11460"/>
                    <a:pt x="822" y="11490"/>
                    <a:pt x="1277" y="11490"/>
                  </a:cubicBezTo>
                  <a:cubicBezTo>
                    <a:pt x="2828" y="11490"/>
                    <a:pt x="4256" y="11369"/>
                    <a:pt x="5320" y="11217"/>
                  </a:cubicBezTo>
                  <a:cubicBezTo>
                    <a:pt x="5624" y="10882"/>
                    <a:pt x="6019" y="10457"/>
                    <a:pt x="6384" y="10031"/>
                  </a:cubicBezTo>
                  <a:cubicBezTo>
                    <a:pt x="6992" y="9271"/>
                    <a:pt x="7448" y="8542"/>
                    <a:pt x="7144" y="8299"/>
                  </a:cubicBezTo>
                  <a:cubicBezTo>
                    <a:pt x="7096" y="8263"/>
                    <a:pt x="7036" y="8247"/>
                    <a:pt x="6965" y="8247"/>
                  </a:cubicBezTo>
                  <a:cubicBezTo>
                    <a:pt x="6490" y="8247"/>
                    <a:pt x="5532" y="8991"/>
                    <a:pt x="4712" y="9758"/>
                  </a:cubicBezTo>
                  <a:cubicBezTo>
                    <a:pt x="3861" y="10487"/>
                    <a:pt x="3162" y="11217"/>
                    <a:pt x="3162" y="11217"/>
                  </a:cubicBezTo>
                  <a:cubicBezTo>
                    <a:pt x="3162" y="11217"/>
                    <a:pt x="3557" y="10578"/>
                    <a:pt x="4074" y="9666"/>
                  </a:cubicBezTo>
                  <a:cubicBezTo>
                    <a:pt x="5381" y="7448"/>
                    <a:pt x="7569" y="3496"/>
                    <a:pt x="7022" y="3223"/>
                  </a:cubicBezTo>
                  <a:cubicBezTo>
                    <a:pt x="7004" y="3214"/>
                    <a:pt x="6984" y="3210"/>
                    <a:pt x="6963" y="3210"/>
                  </a:cubicBezTo>
                  <a:cubicBezTo>
                    <a:pt x="6300" y="3210"/>
                    <a:pt x="4093" y="7192"/>
                    <a:pt x="2828" y="9606"/>
                  </a:cubicBezTo>
                  <a:cubicBezTo>
                    <a:pt x="2281" y="10639"/>
                    <a:pt x="1916" y="11369"/>
                    <a:pt x="1916" y="11369"/>
                  </a:cubicBezTo>
                  <a:cubicBezTo>
                    <a:pt x="1916" y="11369"/>
                    <a:pt x="2129" y="10669"/>
                    <a:pt x="2433" y="9575"/>
                  </a:cubicBezTo>
                  <a:cubicBezTo>
                    <a:pt x="3375" y="6384"/>
                    <a:pt x="5107" y="61"/>
                    <a:pt x="3922" y="1"/>
                  </a:cubicBezTo>
                  <a:cubicBezTo>
                    <a:pt x="3916" y="0"/>
                    <a:pt x="3911" y="0"/>
                    <a:pt x="39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7" name="Google Shape;677;p42"/>
          <p:cNvSpPr/>
          <p:nvPr/>
        </p:nvSpPr>
        <p:spPr>
          <a:xfrm>
            <a:off x="33662" y="51555"/>
            <a:ext cx="1170794" cy="67997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9" name="Google Shape;679;p42"/>
          <p:cNvGrpSpPr/>
          <p:nvPr/>
        </p:nvGrpSpPr>
        <p:grpSpPr>
          <a:xfrm>
            <a:off x="8095965" y="4008298"/>
            <a:ext cx="1950884" cy="1283366"/>
            <a:chOff x="2238621" y="-1082064"/>
            <a:chExt cx="1831816" cy="1205152"/>
          </a:xfrm>
        </p:grpSpPr>
        <p:grpSp>
          <p:nvGrpSpPr>
            <p:cNvPr id="680" name="Google Shape;680;p42"/>
            <p:cNvGrpSpPr/>
            <p:nvPr/>
          </p:nvGrpSpPr>
          <p:grpSpPr>
            <a:xfrm>
              <a:off x="2238621" y="-1082064"/>
              <a:ext cx="1405317" cy="1205152"/>
              <a:chOff x="7020531" y="2940607"/>
              <a:chExt cx="1260261" cy="1080756"/>
            </a:xfrm>
          </p:grpSpPr>
          <p:sp>
            <p:nvSpPr>
              <p:cNvPr id="681" name="Google Shape;681;p42"/>
              <p:cNvSpPr/>
              <p:nvPr/>
            </p:nvSpPr>
            <p:spPr>
              <a:xfrm>
                <a:off x="7047373" y="2940607"/>
                <a:ext cx="1233419" cy="1080351"/>
              </a:xfrm>
              <a:custGeom>
                <a:avLst/>
                <a:gdLst/>
                <a:ahLst/>
                <a:cxnLst/>
                <a:rect l="l" t="t" r="r" b="b"/>
                <a:pathLst>
                  <a:path w="51694" h="45274" extrusionOk="0">
                    <a:moveTo>
                      <a:pt x="37153" y="14505"/>
                    </a:moveTo>
                    <a:cubicBezTo>
                      <a:pt x="37897" y="14505"/>
                      <a:pt x="38566" y="14735"/>
                      <a:pt x="39059" y="15216"/>
                    </a:cubicBezTo>
                    <a:cubicBezTo>
                      <a:pt x="40396" y="16523"/>
                      <a:pt x="39910" y="19167"/>
                      <a:pt x="37995" y="21143"/>
                    </a:cubicBezTo>
                    <a:cubicBezTo>
                      <a:pt x="36785" y="22391"/>
                      <a:pt x="35295" y="23069"/>
                      <a:pt x="34025" y="23069"/>
                    </a:cubicBezTo>
                    <a:cubicBezTo>
                      <a:pt x="33286" y="23069"/>
                      <a:pt x="32621" y="22840"/>
                      <a:pt x="32128" y="22359"/>
                    </a:cubicBezTo>
                    <a:cubicBezTo>
                      <a:pt x="30791" y="21052"/>
                      <a:pt x="31247" y="18407"/>
                      <a:pt x="33162" y="16431"/>
                    </a:cubicBezTo>
                    <a:cubicBezTo>
                      <a:pt x="34372" y="15183"/>
                      <a:pt x="35874" y="14505"/>
                      <a:pt x="37153" y="14505"/>
                    </a:cubicBezTo>
                    <a:close/>
                    <a:moveTo>
                      <a:pt x="32645" y="1"/>
                    </a:moveTo>
                    <a:cubicBezTo>
                      <a:pt x="28949" y="1"/>
                      <a:pt x="24832" y="1426"/>
                      <a:pt x="21368" y="4091"/>
                    </a:cubicBezTo>
                    <a:cubicBezTo>
                      <a:pt x="14742" y="9167"/>
                      <a:pt x="0" y="31568"/>
                      <a:pt x="13374" y="42055"/>
                    </a:cubicBezTo>
                    <a:cubicBezTo>
                      <a:pt x="16290" y="44329"/>
                      <a:pt x="19514" y="45273"/>
                      <a:pt x="22804" y="45273"/>
                    </a:cubicBezTo>
                    <a:cubicBezTo>
                      <a:pt x="34639" y="45273"/>
                      <a:pt x="47313" y="33053"/>
                      <a:pt x="49454" y="26584"/>
                    </a:cubicBezTo>
                    <a:cubicBezTo>
                      <a:pt x="51693" y="19714"/>
                      <a:pt x="48850" y="16719"/>
                      <a:pt x="46201" y="16719"/>
                    </a:cubicBezTo>
                    <a:cubicBezTo>
                      <a:pt x="45650" y="16719"/>
                      <a:pt x="45108" y="16849"/>
                      <a:pt x="44621" y="17100"/>
                    </a:cubicBezTo>
                    <a:cubicBezTo>
                      <a:pt x="43838" y="17513"/>
                      <a:pt x="43209" y="17676"/>
                      <a:pt x="42710" y="17676"/>
                    </a:cubicBezTo>
                    <a:cubicBezTo>
                      <a:pt x="41407" y="17676"/>
                      <a:pt x="40990" y="16566"/>
                      <a:pt x="41034" y="15884"/>
                    </a:cubicBezTo>
                    <a:cubicBezTo>
                      <a:pt x="41277" y="12906"/>
                      <a:pt x="44773" y="8863"/>
                      <a:pt x="40852" y="3635"/>
                    </a:cubicBezTo>
                    <a:cubicBezTo>
                      <a:pt x="38990" y="1166"/>
                      <a:pt x="35989" y="1"/>
                      <a:pt x="32645" y="1"/>
                    </a:cubicBezTo>
                    <a:close/>
                  </a:path>
                </a:pathLst>
              </a:custGeom>
              <a:solidFill>
                <a:srgbClr val="EC97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42"/>
              <p:cNvSpPr/>
              <p:nvPr/>
            </p:nvSpPr>
            <p:spPr>
              <a:xfrm>
                <a:off x="7020531" y="2940989"/>
                <a:ext cx="1018273" cy="1065532"/>
              </a:xfrm>
              <a:custGeom>
                <a:avLst/>
                <a:gdLst/>
                <a:ahLst/>
                <a:cxnLst/>
                <a:rect l="l" t="t" r="r" b="b"/>
                <a:pathLst>
                  <a:path w="42677" h="44653" extrusionOk="0">
                    <a:moveTo>
                      <a:pt x="32630" y="1"/>
                    </a:moveTo>
                    <a:cubicBezTo>
                      <a:pt x="28941" y="1"/>
                      <a:pt x="24838" y="1417"/>
                      <a:pt x="21369" y="4075"/>
                    </a:cubicBezTo>
                    <a:cubicBezTo>
                      <a:pt x="14773" y="9151"/>
                      <a:pt x="0" y="31583"/>
                      <a:pt x="13405" y="42039"/>
                    </a:cubicBezTo>
                    <a:cubicBezTo>
                      <a:pt x="14986" y="43285"/>
                      <a:pt x="16688" y="44136"/>
                      <a:pt x="18420" y="44653"/>
                    </a:cubicBezTo>
                    <a:cubicBezTo>
                      <a:pt x="25259" y="38270"/>
                      <a:pt x="30974" y="30853"/>
                      <a:pt x="35624" y="22738"/>
                    </a:cubicBezTo>
                    <a:lnTo>
                      <a:pt x="35624" y="22738"/>
                    </a:lnTo>
                    <a:cubicBezTo>
                      <a:pt x="35073" y="22951"/>
                      <a:pt x="34522" y="23060"/>
                      <a:pt x="34006" y="23060"/>
                    </a:cubicBezTo>
                    <a:cubicBezTo>
                      <a:pt x="33272" y="23060"/>
                      <a:pt x="32611" y="22837"/>
                      <a:pt x="32129" y="22373"/>
                    </a:cubicBezTo>
                    <a:cubicBezTo>
                      <a:pt x="30791" y="21066"/>
                      <a:pt x="31278" y="18422"/>
                      <a:pt x="33193" y="16446"/>
                    </a:cubicBezTo>
                    <a:cubicBezTo>
                      <a:pt x="34410" y="15190"/>
                      <a:pt x="35922" y="14511"/>
                      <a:pt x="37197" y="14511"/>
                    </a:cubicBezTo>
                    <a:cubicBezTo>
                      <a:pt x="37929" y="14511"/>
                      <a:pt x="38583" y="14734"/>
                      <a:pt x="39059" y="15200"/>
                    </a:cubicBezTo>
                    <a:cubicBezTo>
                      <a:pt x="39181" y="15321"/>
                      <a:pt x="39302" y="15473"/>
                      <a:pt x="39393" y="15595"/>
                    </a:cubicBezTo>
                    <a:cubicBezTo>
                      <a:pt x="40579" y="13133"/>
                      <a:pt x="41673" y="10610"/>
                      <a:pt x="42676" y="8057"/>
                    </a:cubicBezTo>
                    <a:cubicBezTo>
                      <a:pt x="42554" y="6689"/>
                      <a:pt x="42068" y="5230"/>
                      <a:pt x="40883" y="3649"/>
                    </a:cubicBezTo>
                    <a:cubicBezTo>
                      <a:pt x="39000" y="1173"/>
                      <a:pt x="35986" y="1"/>
                      <a:pt x="32630"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42"/>
              <p:cNvSpPr/>
              <p:nvPr/>
            </p:nvSpPr>
            <p:spPr>
              <a:xfrm>
                <a:off x="7460032" y="3133225"/>
                <a:ext cx="794466" cy="888138"/>
              </a:xfrm>
              <a:custGeom>
                <a:avLst/>
                <a:gdLst/>
                <a:ahLst/>
                <a:cxnLst/>
                <a:rect l="l" t="t" r="r" b="b"/>
                <a:pathLst>
                  <a:path w="33297" h="37219" extrusionOk="0">
                    <a:moveTo>
                      <a:pt x="24256" y="1"/>
                    </a:moveTo>
                    <a:cubicBezTo>
                      <a:pt x="23253" y="2554"/>
                      <a:pt x="22159" y="5077"/>
                      <a:pt x="20973" y="7539"/>
                    </a:cubicBezTo>
                    <a:cubicBezTo>
                      <a:pt x="21885" y="8937"/>
                      <a:pt x="21338" y="11277"/>
                      <a:pt x="19606" y="13071"/>
                    </a:cubicBezTo>
                    <a:cubicBezTo>
                      <a:pt x="18876" y="13831"/>
                      <a:pt x="18025" y="14378"/>
                      <a:pt x="17204" y="14682"/>
                    </a:cubicBezTo>
                    <a:cubicBezTo>
                      <a:pt x="12554" y="22797"/>
                      <a:pt x="6839" y="30214"/>
                      <a:pt x="0" y="36597"/>
                    </a:cubicBezTo>
                    <a:cubicBezTo>
                      <a:pt x="1447" y="37024"/>
                      <a:pt x="2930" y="37219"/>
                      <a:pt x="4426" y="37219"/>
                    </a:cubicBezTo>
                    <a:cubicBezTo>
                      <a:pt x="16255" y="37219"/>
                      <a:pt x="28903" y="25015"/>
                      <a:pt x="31034" y="18512"/>
                    </a:cubicBezTo>
                    <a:cubicBezTo>
                      <a:pt x="33296" y="11651"/>
                      <a:pt x="30446" y="8675"/>
                      <a:pt x="27793" y="8675"/>
                    </a:cubicBezTo>
                    <a:cubicBezTo>
                      <a:pt x="27238" y="8675"/>
                      <a:pt x="26691" y="8806"/>
                      <a:pt x="26201" y="9059"/>
                    </a:cubicBezTo>
                    <a:cubicBezTo>
                      <a:pt x="25421" y="9461"/>
                      <a:pt x="24793" y="9621"/>
                      <a:pt x="24295" y="9621"/>
                    </a:cubicBezTo>
                    <a:cubicBezTo>
                      <a:pt x="22989" y="9621"/>
                      <a:pt x="22571" y="8525"/>
                      <a:pt x="22615" y="7843"/>
                    </a:cubicBezTo>
                    <a:cubicBezTo>
                      <a:pt x="22797" y="5745"/>
                      <a:pt x="24530" y="3162"/>
                      <a:pt x="24256" y="1"/>
                    </a:cubicBezTo>
                    <a:close/>
                  </a:path>
                </a:pathLst>
              </a:custGeom>
              <a:solidFill>
                <a:srgbClr val="F4AE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42"/>
              <p:cNvSpPr/>
              <p:nvPr/>
            </p:nvSpPr>
            <p:spPr>
              <a:xfrm>
                <a:off x="7640604" y="3017230"/>
                <a:ext cx="159576" cy="175509"/>
              </a:xfrm>
              <a:custGeom>
                <a:avLst/>
                <a:gdLst/>
                <a:ahLst/>
                <a:cxnLst/>
                <a:rect l="l" t="t" r="r" b="b"/>
                <a:pathLst>
                  <a:path w="6688" h="7355" extrusionOk="0">
                    <a:moveTo>
                      <a:pt x="5311" y="0"/>
                    </a:moveTo>
                    <a:cubicBezTo>
                      <a:pt x="4164" y="0"/>
                      <a:pt x="2986" y="468"/>
                      <a:pt x="2037" y="1761"/>
                    </a:cubicBezTo>
                    <a:cubicBezTo>
                      <a:pt x="1" y="4558"/>
                      <a:pt x="2129" y="6746"/>
                      <a:pt x="4591" y="7354"/>
                    </a:cubicBezTo>
                    <a:cubicBezTo>
                      <a:pt x="4499" y="4679"/>
                      <a:pt x="5077" y="2096"/>
                      <a:pt x="6688" y="211"/>
                    </a:cubicBezTo>
                    <a:cubicBezTo>
                      <a:pt x="6246" y="79"/>
                      <a:pt x="5781" y="0"/>
                      <a:pt x="53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42"/>
              <p:cNvSpPr/>
              <p:nvPr/>
            </p:nvSpPr>
            <p:spPr>
              <a:xfrm>
                <a:off x="7747950" y="3022265"/>
                <a:ext cx="155233" cy="174387"/>
              </a:xfrm>
              <a:custGeom>
                <a:avLst/>
                <a:gdLst/>
                <a:ahLst/>
                <a:cxnLst/>
                <a:rect l="l" t="t" r="r" b="b"/>
                <a:pathLst>
                  <a:path w="6506" h="7308" extrusionOk="0">
                    <a:moveTo>
                      <a:pt x="2189" y="0"/>
                    </a:moveTo>
                    <a:cubicBezTo>
                      <a:pt x="578" y="1885"/>
                      <a:pt x="0" y="4468"/>
                      <a:pt x="92" y="7143"/>
                    </a:cubicBezTo>
                    <a:cubicBezTo>
                      <a:pt x="541" y="7251"/>
                      <a:pt x="999" y="7308"/>
                      <a:pt x="1446" y="7308"/>
                    </a:cubicBezTo>
                    <a:cubicBezTo>
                      <a:pt x="2390" y="7308"/>
                      <a:pt x="3282" y="7052"/>
                      <a:pt x="3921" y="6474"/>
                    </a:cubicBezTo>
                    <a:cubicBezTo>
                      <a:pt x="6505" y="4104"/>
                      <a:pt x="5441" y="2523"/>
                      <a:pt x="4651" y="1550"/>
                    </a:cubicBezTo>
                    <a:cubicBezTo>
                      <a:pt x="4195" y="973"/>
                      <a:pt x="3283" y="335"/>
                      <a:pt x="2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42"/>
              <p:cNvSpPr/>
              <p:nvPr/>
            </p:nvSpPr>
            <p:spPr>
              <a:xfrm>
                <a:off x="7405798" y="3186176"/>
                <a:ext cx="123881" cy="177513"/>
              </a:xfrm>
              <a:custGeom>
                <a:avLst/>
                <a:gdLst/>
                <a:ahLst/>
                <a:cxnLst/>
                <a:rect l="l" t="t" r="r" b="b"/>
                <a:pathLst>
                  <a:path w="5192" h="7439" extrusionOk="0">
                    <a:moveTo>
                      <a:pt x="4918" y="1"/>
                    </a:moveTo>
                    <a:lnTo>
                      <a:pt x="4918" y="1"/>
                    </a:lnTo>
                    <a:cubicBezTo>
                      <a:pt x="3337" y="31"/>
                      <a:pt x="1665" y="760"/>
                      <a:pt x="966" y="2919"/>
                    </a:cubicBezTo>
                    <a:cubicBezTo>
                      <a:pt x="1" y="6014"/>
                      <a:pt x="2299" y="7438"/>
                      <a:pt x="4688" y="7438"/>
                    </a:cubicBezTo>
                    <a:cubicBezTo>
                      <a:pt x="4855" y="7438"/>
                      <a:pt x="5024" y="7431"/>
                      <a:pt x="5191" y="7417"/>
                    </a:cubicBezTo>
                    <a:cubicBezTo>
                      <a:pt x="4249" y="4925"/>
                      <a:pt x="3975" y="2280"/>
                      <a:pt x="4918" y="1"/>
                    </a:cubicBez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42"/>
              <p:cNvSpPr/>
              <p:nvPr/>
            </p:nvSpPr>
            <p:spPr>
              <a:xfrm>
                <a:off x="7500642" y="3186129"/>
                <a:ext cx="150867" cy="177060"/>
              </a:xfrm>
              <a:custGeom>
                <a:avLst/>
                <a:gdLst/>
                <a:ahLst/>
                <a:cxnLst/>
                <a:rect l="l" t="t" r="r" b="b"/>
                <a:pathLst>
                  <a:path w="6323" h="7420" extrusionOk="0">
                    <a:moveTo>
                      <a:pt x="1098" y="0"/>
                    </a:moveTo>
                    <a:cubicBezTo>
                      <a:pt x="1046" y="0"/>
                      <a:pt x="995" y="1"/>
                      <a:pt x="943" y="3"/>
                    </a:cubicBezTo>
                    <a:cubicBezTo>
                      <a:pt x="0" y="2282"/>
                      <a:pt x="274" y="4927"/>
                      <a:pt x="1216" y="7419"/>
                    </a:cubicBezTo>
                    <a:cubicBezTo>
                      <a:pt x="2645" y="7298"/>
                      <a:pt x="4013" y="6690"/>
                      <a:pt x="4621" y="5565"/>
                    </a:cubicBezTo>
                    <a:cubicBezTo>
                      <a:pt x="6323" y="2525"/>
                      <a:pt x="4803" y="1370"/>
                      <a:pt x="3769" y="702"/>
                    </a:cubicBezTo>
                    <a:cubicBezTo>
                      <a:pt x="3161" y="296"/>
                      <a:pt x="2165" y="0"/>
                      <a:pt x="10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42"/>
              <p:cNvSpPr/>
              <p:nvPr/>
            </p:nvSpPr>
            <p:spPr>
              <a:xfrm>
                <a:off x="7295398" y="3487178"/>
                <a:ext cx="149411" cy="174029"/>
              </a:xfrm>
              <a:custGeom>
                <a:avLst/>
                <a:gdLst/>
                <a:ahLst/>
                <a:cxnLst/>
                <a:rect l="l" t="t" r="r" b="b"/>
                <a:pathLst>
                  <a:path w="6262" h="7293" extrusionOk="0">
                    <a:moveTo>
                      <a:pt x="2493" y="1"/>
                    </a:moveTo>
                    <a:cubicBezTo>
                      <a:pt x="1125" y="791"/>
                      <a:pt x="0" y="2220"/>
                      <a:pt x="426" y="4469"/>
                    </a:cubicBezTo>
                    <a:cubicBezTo>
                      <a:pt x="812" y="6508"/>
                      <a:pt x="2085" y="7292"/>
                      <a:pt x="3502" y="7292"/>
                    </a:cubicBezTo>
                    <a:cubicBezTo>
                      <a:pt x="4430" y="7292"/>
                      <a:pt x="5420" y="6956"/>
                      <a:pt x="6262" y="6414"/>
                    </a:cubicBezTo>
                    <a:cubicBezTo>
                      <a:pt x="4256" y="4651"/>
                      <a:pt x="2766" y="2463"/>
                      <a:pt x="24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42"/>
              <p:cNvSpPr/>
              <p:nvPr/>
            </p:nvSpPr>
            <p:spPr>
              <a:xfrm>
                <a:off x="7354857" y="3469544"/>
                <a:ext cx="141466" cy="170712"/>
              </a:xfrm>
              <a:custGeom>
                <a:avLst/>
                <a:gdLst/>
                <a:ahLst/>
                <a:cxnLst/>
                <a:rect l="l" t="t" r="r" b="b"/>
                <a:pathLst>
                  <a:path w="5929" h="7154" extrusionOk="0">
                    <a:moveTo>
                      <a:pt x="2575" y="0"/>
                    </a:moveTo>
                    <a:cubicBezTo>
                      <a:pt x="1855" y="0"/>
                      <a:pt x="867" y="225"/>
                      <a:pt x="1" y="740"/>
                    </a:cubicBezTo>
                    <a:cubicBezTo>
                      <a:pt x="244" y="3202"/>
                      <a:pt x="1764" y="5390"/>
                      <a:pt x="3770" y="7153"/>
                    </a:cubicBezTo>
                    <a:cubicBezTo>
                      <a:pt x="4986" y="6363"/>
                      <a:pt x="5867" y="5147"/>
                      <a:pt x="5898" y="3901"/>
                    </a:cubicBezTo>
                    <a:cubicBezTo>
                      <a:pt x="5928" y="405"/>
                      <a:pt x="4074" y="101"/>
                      <a:pt x="2828" y="10"/>
                    </a:cubicBezTo>
                    <a:cubicBezTo>
                      <a:pt x="2748" y="4"/>
                      <a:pt x="2664" y="0"/>
                      <a:pt x="2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42"/>
              <p:cNvSpPr/>
              <p:nvPr/>
            </p:nvSpPr>
            <p:spPr>
              <a:xfrm>
                <a:off x="7376617" y="3753364"/>
                <a:ext cx="164658" cy="168350"/>
              </a:xfrm>
              <a:custGeom>
                <a:avLst/>
                <a:gdLst/>
                <a:ahLst/>
                <a:cxnLst/>
                <a:rect l="l" t="t" r="r" b="b"/>
                <a:pathLst>
                  <a:path w="6901" h="7055" extrusionOk="0">
                    <a:moveTo>
                      <a:pt x="2068" y="1"/>
                    </a:moveTo>
                    <a:cubicBezTo>
                      <a:pt x="852" y="1004"/>
                      <a:pt x="1" y="2615"/>
                      <a:pt x="821" y="4743"/>
                    </a:cubicBezTo>
                    <a:cubicBezTo>
                      <a:pt x="1448" y="6403"/>
                      <a:pt x="2551" y="7054"/>
                      <a:pt x="3727" y="7054"/>
                    </a:cubicBezTo>
                    <a:cubicBezTo>
                      <a:pt x="4832" y="7054"/>
                      <a:pt x="6002" y="6478"/>
                      <a:pt x="6901" y="5624"/>
                    </a:cubicBezTo>
                    <a:cubicBezTo>
                      <a:pt x="4621" y="4256"/>
                      <a:pt x="2736" y="2372"/>
                      <a:pt x="2068"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42"/>
              <p:cNvSpPr/>
              <p:nvPr/>
            </p:nvSpPr>
            <p:spPr>
              <a:xfrm>
                <a:off x="7425936" y="3722749"/>
                <a:ext cx="156689" cy="164842"/>
              </a:xfrm>
              <a:custGeom>
                <a:avLst/>
                <a:gdLst/>
                <a:ahLst/>
                <a:cxnLst/>
                <a:rect l="l" t="t" r="r" b="b"/>
                <a:pathLst>
                  <a:path w="6567" h="6908" extrusionOk="0">
                    <a:moveTo>
                      <a:pt x="3302" y="0"/>
                    </a:moveTo>
                    <a:cubicBezTo>
                      <a:pt x="3071" y="0"/>
                      <a:pt x="2850" y="18"/>
                      <a:pt x="2645" y="38"/>
                    </a:cubicBezTo>
                    <a:cubicBezTo>
                      <a:pt x="1916" y="129"/>
                      <a:pt x="852" y="554"/>
                      <a:pt x="1" y="1284"/>
                    </a:cubicBezTo>
                    <a:cubicBezTo>
                      <a:pt x="669" y="3655"/>
                      <a:pt x="2554" y="5539"/>
                      <a:pt x="4834" y="6907"/>
                    </a:cubicBezTo>
                    <a:cubicBezTo>
                      <a:pt x="5867" y="5934"/>
                      <a:pt x="6566" y="4597"/>
                      <a:pt x="6353" y="3351"/>
                    </a:cubicBezTo>
                    <a:cubicBezTo>
                      <a:pt x="5871" y="454"/>
                      <a:pt x="4475" y="0"/>
                      <a:pt x="33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2" name="Google Shape;692;p42"/>
            <p:cNvGrpSpPr/>
            <p:nvPr/>
          </p:nvGrpSpPr>
          <p:grpSpPr>
            <a:xfrm rot="-3668426">
              <a:off x="3073974" y="-844863"/>
              <a:ext cx="912500" cy="730750"/>
              <a:chOff x="2179003" y="2368249"/>
              <a:chExt cx="1738088" cy="1391899"/>
            </a:xfrm>
          </p:grpSpPr>
          <p:sp>
            <p:nvSpPr>
              <p:cNvPr id="693" name="Google Shape;693;p42"/>
              <p:cNvSpPr/>
              <p:nvPr/>
            </p:nvSpPr>
            <p:spPr>
              <a:xfrm rot="3281200">
                <a:off x="2454539" y="2964003"/>
                <a:ext cx="322662" cy="842178"/>
              </a:xfrm>
              <a:custGeom>
                <a:avLst/>
                <a:gdLst/>
                <a:ahLst/>
                <a:cxnLst/>
                <a:rect l="l" t="t" r="r" b="b"/>
                <a:pathLst>
                  <a:path w="4378" h="11427" extrusionOk="0">
                    <a:moveTo>
                      <a:pt x="547" y="1"/>
                    </a:moveTo>
                    <a:cubicBezTo>
                      <a:pt x="91" y="3983"/>
                      <a:pt x="0" y="9363"/>
                      <a:pt x="2401" y="11247"/>
                    </a:cubicBezTo>
                    <a:cubicBezTo>
                      <a:pt x="2557" y="11373"/>
                      <a:pt x="2696" y="11427"/>
                      <a:pt x="2823" y="11427"/>
                    </a:cubicBezTo>
                    <a:cubicBezTo>
                      <a:pt x="3217" y="11427"/>
                      <a:pt x="3493" y="10909"/>
                      <a:pt x="3769" y="10427"/>
                    </a:cubicBezTo>
                    <a:cubicBezTo>
                      <a:pt x="4012" y="9971"/>
                      <a:pt x="4225" y="9332"/>
                      <a:pt x="4377" y="8542"/>
                    </a:cubicBezTo>
                    <a:cubicBezTo>
                      <a:pt x="2584" y="6050"/>
                      <a:pt x="1368" y="3040"/>
                      <a:pt x="547" y="1"/>
                    </a:cubicBez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42"/>
              <p:cNvSpPr/>
              <p:nvPr/>
            </p:nvSpPr>
            <p:spPr>
              <a:xfrm rot="3281200">
                <a:off x="2704715" y="2770707"/>
                <a:ext cx="342782" cy="983536"/>
              </a:xfrm>
              <a:custGeom>
                <a:avLst/>
                <a:gdLst/>
                <a:ahLst/>
                <a:cxnLst/>
                <a:rect l="l" t="t" r="r" b="b"/>
                <a:pathLst>
                  <a:path w="4651" h="13345" extrusionOk="0">
                    <a:moveTo>
                      <a:pt x="3009" y="0"/>
                    </a:moveTo>
                    <a:lnTo>
                      <a:pt x="760" y="152"/>
                    </a:lnTo>
                    <a:cubicBezTo>
                      <a:pt x="760" y="152"/>
                      <a:pt x="304" y="2158"/>
                      <a:pt x="0" y="4803"/>
                    </a:cubicBezTo>
                    <a:cubicBezTo>
                      <a:pt x="821" y="7842"/>
                      <a:pt x="2037" y="10852"/>
                      <a:pt x="3830" y="13344"/>
                    </a:cubicBezTo>
                    <a:cubicBezTo>
                      <a:pt x="4651" y="8997"/>
                      <a:pt x="3952" y="608"/>
                      <a:pt x="30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42"/>
              <p:cNvSpPr/>
              <p:nvPr/>
            </p:nvSpPr>
            <p:spPr>
              <a:xfrm rot="3281200">
                <a:off x="3315949" y="2423720"/>
                <a:ext cx="403290" cy="535362"/>
              </a:xfrm>
              <a:custGeom>
                <a:avLst/>
                <a:gdLst/>
                <a:ahLst/>
                <a:cxnLst/>
                <a:rect l="l" t="t" r="r" b="b"/>
                <a:pathLst>
                  <a:path w="5472" h="7264" extrusionOk="0">
                    <a:moveTo>
                      <a:pt x="2948" y="0"/>
                    </a:moveTo>
                    <a:cubicBezTo>
                      <a:pt x="3404" y="2432"/>
                      <a:pt x="0" y="4772"/>
                      <a:pt x="2584" y="6991"/>
                    </a:cubicBezTo>
                    <a:cubicBezTo>
                      <a:pt x="2614" y="7022"/>
                      <a:pt x="2584" y="7052"/>
                      <a:pt x="2553" y="7052"/>
                    </a:cubicBezTo>
                    <a:cubicBezTo>
                      <a:pt x="2657" y="7091"/>
                      <a:pt x="2889" y="7174"/>
                      <a:pt x="3184" y="7224"/>
                    </a:cubicBezTo>
                    <a:lnTo>
                      <a:pt x="3184" y="7224"/>
                    </a:lnTo>
                    <a:cubicBezTo>
                      <a:pt x="1587" y="4947"/>
                      <a:pt x="3525" y="2398"/>
                      <a:pt x="2948" y="0"/>
                    </a:cubicBezTo>
                    <a:close/>
                    <a:moveTo>
                      <a:pt x="3344" y="547"/>
                    </a:moveTo>
                    <a:lnTo>
                      <a:pt x="3344" y="547"/>
                    </a:lnTo>
                    <a:cubicBezTo>
                      <a:pt x="3435" y="912"/>
                      <a:pt x="3496" y="1277"/>
                      <a:pt x="3647" y="1581"/>
                    </a:cubicBezTo>
                    <a:cubicBezTo>
                      <a:pt x="3860" y="2037"/>
                      <a:pt x="4012" y="2584"/>
                      <a:pt x="3982" y="3070"/>
                    </a:cubicBezTo>
                    <a:cubicBezTo>
                      <a:pt x="3951" y="4499"/>
                      <a:pt x="3344" y="5715"/>
                      <a:pt x="3587" y="7174"/>
                    </a:cubicBezTo>
                    <a:cubicBezTo>
                      <a:pt x="3587" y="7211"/>
                      <a:pt x="3563" y="7237"/>
                      <a:pt x="3539" y="7237"/>
                    </a:cubicBezTo>
                    <a:cubicBezTo>
                      <a:pt x="3523" y="7237"/>
                      <a:pt x="3507" y="7227"/>
                      <a:pt x="3496" y="7204"/>
                    </a:cubicBezTo>
                    <a:cubicBezTo>
                      <a:pt x="3192" y="6049"/>
                      <a:pt x="3526" y="5107"/>
                      <a:pt x="3739" y="3952"/>
                    </a:cubicBezTo>
                    <a:cubicBezTo>
                      <a:pt x="3921" y="2918"/>
                      <a:pt x="3647" y="2189"/>
                      <a:pt x="3283" y="1216"/>
                    </a:cubicBezTo>
                    <a:cubicBezTo>
                      <a:pt x="3252" y="1186"/>
                      <a:pt x="3252" y="1125"/>
                      <a:pt x="3222" y="1064"/>
                    </a:cubicBezTo>
                    <a:lnTo>
                      <a:pt x="3222" y="1064"/>
                    </a:lnTo>
                    <a:cubicBezTo>
                      <a:pt x="3222" y="3131"/>
                      <a:pt x="2097" y="5137"/>
                      <a:pt x="3252" y="7204"/>
                    </a:cubicBezTo>
                    <a:cubicBezTo>
                      <a:pt x="3252" y="7215"/>
                      <a:pt x="3249" y="7225"/>
                      <a:pt x="3243" y="7233"/>
                    </a:cubicBezTo>
                    <a:lnTo>
                      <a:pt x="3243" y="7233"/>
                    </a:lnTo>
                    <a:cubicBezTo>
                      <a:pt x="3223" y="7230"/>
                      <a:pt x="3203" y="7227"/>
                      <a:pt x="3184" y="7224"/>
                    </a:cubicBezTo>
                    <a:lnTo>
                      <a:pt x="3184" y="7224"/>
                    </a:lnTo>
                    <a:cubicBezTo>
                      <a:pt x="3187" y="7227"/>
                      <a:pt x="3189" y="7231"/>
                      <a:pt x="3192" y="7234"/>
                    </a:cubicBezTo>
                    <a:cubicBezTo>
                      <a:pt x="3200" y="7243"/>
                      <a:pt x="3209" y="7247"/>
                      <a:pt x="3218" y="7247"/>
                    </a:cubicBezTo>
                    <a:cubicBezTo>
                      <a:pt x="3228" y="7247"/>
                      <a:pt x="3236" y="7241"/>
                      <a:pt x="3243" y="7233"/>
                    </a:cubicBezTo>
                    <a:lnTo>
                      <a:pt x="3243" y="7233"/>
                    </a:lnTo>
                    <a:cubicBezTo>
                      <a:pt x="3366" y="7251"/>
                      <a:pt x="3499" y="7263"/>
                      <a:pt x="3638" y="7263"/>
                    </a:cubicBezTo>
                    <a:cubicBezTo>
                      <a:pt x="3934" y="7263"/>
                      <a:pt x="4255" y="7210"/>
                      <a:pt x="4559" y="7052"/>
                    </a:cubicBezTo>
                    <a:cubicBezTo>
                      <a:pt x="4559" y="7052"/>
                      <a:pt x="4529" y="7022"/>
                      <a:pt x="4559" y="6991"/>
                    </a:cubicBezTo>
                    <a:cubicBezTo>
                      <a:pt x="5106" y="5745"/>
                      <a:pt x="5471" y="4286"/>
                      <a:pt x="5076" y="2918"/>
                    </a:cubicBezTo>
                    <a:cubicBezTo>
                      <a:pt x="4833" y="1976"/>
                      <a:pt x="4286" y="1277"/>
                      <a:pt x="3647" y="639"/>
                    </a:cubicBezTo>
                    <a:lnTo>
                      <a:pt x="3647" y="639"/>
                    </a:lnTo>
                    <a:cubicBezTo>
                      <a:pt x="4134" y="1398"/>
                      <a:pt x="4651" y="2067"/>
                      <a:pt x="4772" y="3070"/>
                    </a:cubicBezTo>
                    <a:cubicBezTo>
                      <a:pt x="4833" y="3648"/>
                      <a:pt x="4863" y="4256"/>
                      <a:pt x="4711" y="4833"/>
                    </a:cubicBezTo>
                    <a:cubicBezTo>
                      <a:pt x="4529" y="5563"/>
                      <a:pt x="4225" y="6262"/>
                      <a:pt x="4347" y="7052"/>
                    </a:cubicBezTo>
                    <a:cubicBezTo>
                      <a:pt x="4365" y="7090"/>
                      <a:pt x="4338" y="7116"/>
                      <a:pt x="4307" y="7116"/>
                    </a:cubicBezTo>
                    <a:cubicBezTo>
                      <a:pt x="4288" y="7116"/>
                      <a:pt x="4267" y="7106"/>
                      <a:pt x="4255" y="7082"/>
                    </a:cubicBezTo>
                    <a:cubicBezTo>
                      <a:pt x="3982" y="5988"/>
                      <a:pt x="4711" y="5046"/>
                      <a:pt x="4681" y="3952"/>
                    </a:cubicBezTo>
                    <a:cubicBezTo>
                      <a:pt x="4620" y="2918"/>
                      <a:pt x="4407" y="1946"/>
                      <a:pt x="3769" y="1094"/>
                    </a:cubicBezTo>
                    <a:cubicBezTo>
                      <a:pt x="3617" y="912"/>
                      <a:pt x="3496" y="730"/>
                      <a:pt x="3344" y="547"/>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42"/>
              <p:cNvSpPr/>
              <p:nvPr/>
            </p:nvSpPr>
            <p:spPr>
              <a:xfrm rot="3281200">
                <a:off x="3411557" y="2385923"/>
                <a:ext cx="174818" cy="461587"/>
              </a:xfrm>
              <a:custGeom>
                <a:avLst/>
                <a:gdLst/>
                <a:ahLst/>
                <a:cxnLst/>
                <a:rect l="l" t="t" r="r" b="b"/>
                <a:pathLst>
                  <a:path w="2372" h="6263" extrusionOk="0">
                    <a:moveTo>
                      <a:pt x="2219" y="1"/>
                    </a:moveTo>
                    <a:cubicBezTo>
                      <a:pt x="2219" y="31"/>
                      <a:pt x="2219" y="31"/>
                      <a:pt x="2219" y="31"/>
                    </a:cubicBezTo>
                    <a:cubicBezTo>
                      <a:pt x="2098" y="1521"/>
                      <a:pt x="1156" y="1156"/>
                      <a:pt x="669" y="3436"/>
                    </a:cubicBezTo>
                    <a:cubicBezTo>
                      <a:pt x="365" y="4712"/>
                      <a:pt x="821" y="5685"/>
                      <a:pt x="1277" y="6262"/>
                    </a:cubicBezTo>
                    <a:cubicBezTo>
                      <a:pt x="1" y="4408"/>
                      <a:pt x="2371" y="1977"/>
                      <a:pt x="2219" y="1"/>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42"/>
              <p:cNvSpPr/>
              <p:nvPr/>
            </p:nvSpPr>
            <p:spPr>
              <a:xfrm rot="3281200">
                <a:off x="3496570" y="2567043"/>
                <a:ext cx="271145" cy="506324"/>
              </a:xfrm>
              <a:custGeom>
                <a:avLst/>
                <a:gdLst/>
                <a:ahLst/>
                <a:cxnLst/>
                <a:rect l="l" t="t" r="r" b="b"/>
                <a:pathLst>
                  <a:path w="3679" h="6870" extrusionOk="0">
                    <a:moveTo>
                      <a:pt x="1" y="0"/>
                    </a:moveTo>
                    <a:cubicBezTo>
                      <a:pt x="31" y="92"/>
                      <a:pt x="92" y="183"/>
                      <a:pt x="153" y="274"/>
                    </a:cubicBezTo>
                    <a:cubicBezTo>
                      <a:pt x="2250" y="1885"/>
                      <a:pt x="2615" y="4469"/>
                      <a:pt x="1582" y="6870"/>
                    </a:cubicBezTo>
                    <a:cubicBezTo>
                      <a:pt x="3679" y="4165"/>
                      <a:pt x="1065" y="487"/>
                      <a:pt x="1" y="0"/>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42"/>
              <p:cNvSpPr/>
              <p:nvPr/>
            </p:nvSpPr>
            <p:spPr>
              <a:xfrm rot="3281200">
                <a:off x="3438478" y="2414098"/>
                <a:ext cx="145706" cy="533225"/>
              </a:xfrm>
              <a:custGeom>
                <a:avLst/>
                <a:gdLst/>
                <a:ahLst/>
                <a:cxnLst/>
                <a:rect l="l" t="t" r="r" b="b"/>
                <a:pathLst>
                  <a:path w="1977" h="7235" extrusionOk="0">
                    <a:moveTo>
                      <a:pt x="1399" y="0"/>
                    </a:moveTo>
                    <a:cubicBezTo>
                      <a:pt x="1976" y="2401"/>
                      <a:pt x="1" y="4955"/>
                      <a:pt x="1581" y="7234"/>
                    </a:cubicBezTo>
                    <a:cubicBezTo>
                      <a:pt x="1581" y="7234"/>
                      <a:pt x="1612" y="7234"/>
                      <a:pt x="1612" y="7204"/>
                    </a:cubicBezTo>
                    <a:cubicBezTo>
                      <a:pt x="487" y="5107"/>
                      <a:pt x="1672" y="3131"/>
                      <a:pt x="1703" y="1064"/>
                    </a:cubicBezTo>
                    <a:cubicBezTo>
                      <a:pt x="1612" y="730"/>
                      <a:pt x="1581" y="304"/>
                      <a:pt x="1429"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42"/>
              <p:cNvSpPr/>
              <p:nvPr/>
            </p:nvSpPr>
            <p:spPr>
              <a:xfrm rot="3281200">
                <a:off x="3515869" y="2489403"/>
                <a:ext cx="62793" cy="515684"/>
              </a:xfrm>
              <a:custGeom>
                <a:avLst/>
                <a:gdLst/>
                <a:ahLst/>
                <a:cxnLst/>
                <a:rect l="l" t="t" r="r" b="b"/>
                <a:pathLst>
                  <a:path w="852" h="6997" extrusionOk="0">
                    <a:moveTo>
                      <a:pt x="61" y="0"/>
                    </a:moveTo>
                    <a:lnTo>
                      <a:pt x="61" y="0"/>
                    </a:lnTo>
                    <a:cubicBezTo>
                      <a:pt x="91" y="274"/>
                      <a:pt x="122" y="548"/>
                      <a:pt x="122" y="821"/>
                    </a:cubicBezTo>
                    <a:cubicBezTo>
                      <a:pt x="122" y="882"/>
                      <a:pt x="152" y="912"/>
                      <a:pt x="152" y="973"/>
                    </a:cubicBezTo>
                    <a:cubicBezTo>
                      <a:pt x="517" y="1976"/>
                      <a:pt x="760" y="2675"/>
                      <a:pt x="578" y="3739"/>
                    </a:cubicBezTo>
                    <a:cubicBezTo>
                      <a:pt x="365" y="4864"/>
                      <a:pt x="0" y="5806"/>
                      <a:pt x="304" y="6961"/>
                    </a:cubicBezTo>
                    <a:cubicBezTo>
                      <a:pt x="304" y="6987"/>
                      <a:pt x="315" y="6996"/>
                      <a:pt x="328" y="6996"/>
                    </a:cubicBezTo>
                    <a:cubicBezTo>
                      <a:pt x="345" y="6996"/>
                      <a:pt x="365" y="6979"/>
                      <a:pt x="365" y="6961"/>
                    </a:cubicBezTo>
                    <a:cubicBezTo>
                      <a:pt x="183" y="5472"/>
                      <a:pt x="790" y="4286"/>
                      <a:pt x="851" y="2858"/>
                    </a:cubicBezTo>
                    <a:cubicBezTo>
                      <a:pt x="851" y="2341"/>
                      <a:pt x="730" y="1794"/>
                      <a:pt x="517" y="1338"/>
                    </a:cubicBezTo>
                    <a:cubicBezTo>
                      <a:pt x="395" y="1064"/>
                      <a:pt x="335" y="669"/>
                      <a:pt x="243" y="304"/>
                    </a:cubicBezTo>
                    <a:cubicBezTo>
                      <a:pt x="183" y="213"/>
                      <a:pt x="122" y="122"/>
                      <a:pt x="6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42"/>
              <p:cNvSpPr/>
              <p:nvPr/>
            </p:nvSpPr>
            <p:spPr>
              <a:xfrm rot="3281200">
                <a:off x="3711370" y="2544766"/>
                <a:ext cx="20194" cy="78491"/>
              </a:xfrm>
              <a:custGeom>
                <a:avLst/>
                <a:gdLst/>
                <a:ahLst/>
                <a:cxnLst/>
                <a:rect l="l" t="t" r="r" b="b"/>
                <a:pathLst>
                  <a:path w="274" h="1065" extrusionOk="0">
                    <a:moveTo>
                      <a:pt x="0" y="0"/>
                    </a:moveTo>
                    <a:cubicBezTo>
                      <a:pt x="152" y="304"/>
                      <a:pt x="183" y="730"/>
                      <a:pt x="274" y="1064"/>
                    </a:cubicBezTo>
                    <a:cubicBezTo>
                      <a:pt x="274" y="791"/>
                      <a:pt x="243" y="517"/>
                      <a:pt x="213" y="243"/>
                    </a:cubicBezTo>
                    <a:cubicBezTo>
                      <a:pt x="183" y="213"/>
                      <a:pt x="183" y="183"/>
                      <a:pt x="152" y="152"/>
                    </a:cubicBezTo>
                    <a:cubicBezTo>
                      <a:pt x="91" y="91"/>
                      <a:pt x="61" y="61"/>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2"/>
              <p:cNvSpPr/>
              <p:nvPr/>
            </p:nvSpPr>
            <p:spPr>
              <a:xfrm rot="3281200">
                <a:off x="3749911" y="2548728"/>
                <a:ext cx="4569" cy="2285"/>
              </a:xfrm>
              <a:custGeom>
                <a:avLst/>
                <a:gdLst/>
                <a:ahLst/>
                <a:cxnLst/>
                <a:rect l="l" t="t" r="r" b="b"/>
                <a:pathLst>
                  <a:path w="62" h="31" extrusionOk="0">
                    <a:moveTo>
                      <a:pt x="1" y="0"/>
                    </a:moveTo>
                    <a:cubicBezTo>
                      <a:pt x="1" y="0"/>
                      <a:pt x="1" y="30"/>
                      <a:pt x="1" y="30"/>
                    </a:cubicBezTo>
                    <a:cubicBezTo>
                      <a:pt x="1" y="30"/>
                      <a:pt x="14" y="17"/>
                      <a:pt x="32" y="17"/>
                    </a:cubicBezTo>
                    <a:cubicBezTo>
                      <a:pt x="41" y="17"/>
                      <a:pt x="51" y="20"/>
                      <a:pt x="62" y="30"/>
                    </a:cubicBezTo>
                    <a:cubicBezTo>
                      <a:pt x="62" y="0"/>
                      <a:pt x="62" y="0"/>
                      <a:pt x="62"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2"/>
              <p:cNvSpPr/>
              <p:nvPr/>
            </p:nvSpPr>
            <p:spPr>
              <a:xfrm rot="3281200">
                <a:off x="3515055" y="2525910"/>
                <a:ext cx="112099" cy="502197"/>
              </a:xfrm>
              <a:custGeom>
                <a:avLst/>
                <a:gdLst/>
                <a:ahLst/>
                <a:cxnLst/>
                <a:rect l="l" t="t" r="r" b="b"/>
                <a:pathLst>
                  <a:path w="1521" h="6814" extrusionOk="0">
                    <a:moveTo>
                      <a:pt x="1" y="0"/>
                    </a:moveTo>
                    <a:lnTo>
                      <a:pt x="1" y="0"/>
                    </a:lnTo>
                    <a:cubicBezTo>
                      <a:pt x="31" y="91"/>
                      <a:pt x="31" y="152"/>
                      <a:pt x="61" y="243"/>
                    </a:cubicBezTo>
                    <a:cubicBezTo>
                      <a:pt x="183" y="426"/>
                      <a:pt x="335" y="608"/>
                      <a:pt x="456" y="821"/>
                    </a:cubicBezTo>
                    <a:cubicBezTo>
                      <a:pt x="1095" y="1672"/>
                      <a:pt x="1308" y="2614"/>
                      <a:pt x="1338" y="3678"/>
                    </a:cubicBezTo>
                    <a:cubicBezTo>
                      <a:pt x="1368" y="4742"/>
                      <a:pt x="608" y="5684"/>
                      <a:pt x="882" y="6778"/>
                    </a:cubicBezTo>
                    <a:cubicBezTo>
                      <a:pt x="882" y="6804"/>
                      <a:pt x="898" y="6813"/>
                      <a:pt x="917" y="6813"/>
                    </a:cubicBezTo>
                    <a:cubicBezTo>
                      <a:pt x="943" y="6813"/>
                      <a:pt x="973" y="6796"/>
                      <a:pt x="973" y="6778"/>
                    </a:cubicBezTo>
                    <a:cubicBezTo>
                      <a:pt x="852" y="5988"/>
                      <a:pt x="1156" y="5289"/>
                      <a:pt x="1368" y="4560"/>
                    </a:cubicBezTo>
                    <a:cubicBezTo>
                      <a:pt x="1520" y="3982"/>
                      <a:pt x="1490" y="3374"/>
                      <a:pt x="1429" y="2797"/>
                    </a:cubicBezTo>
                    <a:cubicBezTo>
                      <a:pt x="1338" y="1794"/>
                      <a:pt x="852" y="1094"/>
                      <a:pt x="335" y="335"/>
                    </a:cubicBezTo>
                    <a:cubicBezTo>
                      <a:pt x="244" y="243"/>
                      <a:pt x="122" y="122"/>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2"/>
              <p:cNvSpPr/>
              <p:nvPr/>
            </p:nvSpPr>
            <p:spPr>
              <a:xfrm rot="3281200">
                <a:off x="3747947" y="2562766"/>
                <a:ext cx="17983" cy="22405"/>
              </a:xfrm>
              <a:custGeom>
                <a:avLst/>
                <a:gdLst/>
                <a:ahLst/>
                <a:cxnLst/>
                <a:rect l="l" t="t" r="r" b="b"/>
                <a:pathLst>
                  <a:path w="244" h="304" extrusionOk="0">
                    <a:moveTo>
                      <a:pt x="1" y="0"/>
                    </a:moveTo>
                    <a:cubicBezTo>
                      <a:pt x="31" y="61"/>
                      <a:pt x="61" y="152"/>
                      <a:pt x="92" y="213"/>
                    </a:cubicBezTo>
                    <a:cubicBezTo>
                      <a:pt x="122" y="243"/>
                      <a:pt x="183" y="274"/>
                      <a:pt x="244" y="304"/>
                    </a:cubicBezTo>
                    <a:cubicBezTo>
                      <a:pt x="183" y="213"/>
                      <a:pt x="122" y="122"/>
                      <a:pt x="92" y="30"/>
                    </a:cubicBezTo>
                    <a:cubicBezTo>
                      <a:pt x="61" y="30"/>
                      <a:pt x="3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2"/>
              <p:cNvSpPr/>
              <p:nvPr/>
            </p:nvSpPr>
            <p:spPr>
              <a:xfrm rot="3281200">
                <a:off x="3731875" y="2573432"/>
                <a:ext cx="13561" cy="26974"/>
              </a:xfrm>
              <a:custGeom>
                <a:avLst/>
                <a:gdLst/>
                <a:ahLst/>
                <a:cxnLst/>
                <a:rect l="l" t="t" r="r" b="b"/>
                <a:pathLst>
                  <a:path w="184" h="366" extrusionOk="0">
                    <a:moveTo>
                      <a:pt x="1" y="1"/>
                    </a:moveTo>
                    <a:cubicBezTo>
                      <a:pt x="1" y="31"/>
                      <a:pt x="1" y="61"/>
                      <a:pt x="1" y="61"/>
                    </a:cubicBezTo>
                    <a:cubicBezTo>
                      <a:pt x="62" y="183"/>
                      <a:pt x="123" y="274"/>
                      <a:pt x="183" y="365"/>
                    </a:cubicBezTo>
                    <a:cubicBezTo>
                      <a:pt x="153" y="274"/>
                      <a:pt x="153" y="213"/>
                      <a:pt x="123" y="122"/>
                    </a:cubicBezTo>
                    <a:lnTo>
                      <a:pt x="1" y="1"/>
                    </a:ln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42"/>
              <p:cNvSpPr/>
              <p:nvPr/>
            </p:nvSpPr>
            <p:spPr>
              <a:xfrm rot="3281200">
                <a:off x="3751302" y="2558708"/>
                <a:ext cx="8991" cy="15698"/>
              </a:xfrm>
              <a:custGeom>
                <a:avLst/>
                <a:gdLst/>
                <a:ahLst/>
                <a:cxnLst/>
                <a:rect l="l" t="t" r="r" b="b"/>
                <a:pathLst>
                  <a:path w="122" h="213" extrusionOk="0">
                    <a:moveTo>
                      <a:pt x="0" y="0"/>
                    </a:moveTo>
                    <a:cubicBezTo>
                      <a:pt x="0" y="61"/>
                      <a:pt x="31" y="91"/>
                      <a:pt x="31" y="152"/>
                    </a:cubicBezTo>
                    <a:cubicBezTo>
                      <a:pt x="61" y="152"/>
                      <a:pt x="91" y="182"/>
                      <a:pt x="122" y="213"/>
                    </a:cubicBezTo>
                    <a:cubicBezTo>
                      <a:pt x="91" y="152"/>
                      <a:pt x="61" y="61"/>
                      <a:pt x="3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2"/>
              <p:cNvSpPr/>
              <p:nvPr/>
            </p:nvSpPr>
            <p:spPr>
              <a:xfrm rot="3281200">
                <a:off x="3741275" y="2569108"/>
                <a:ext cx="4496" cy="6780"/>
              </a:xfrm>
              <a:custGeom>
                <a:avLst/>
                <a:gdLst/>
                <a:ahLst/>
                <a:cxnLst/>
                <a:rect l="l" t="t" r="r" b="b"/>
                <a:pathLst>
                  <a:path w="61" h="92" extrusionOk="0">
                    <a:moveTo>
                      <a:pt x="0" y="0"/>
                    </a:moveTo>
                    <a:cubicBezTo>
                      <a:pt x="31" y="31"/>
                      <a:pt x="31" y="61"/>
                      <a:pt x="61" y="91"/>
                    </a:cubicBezTo>
                    <a:cubicBezTo>
                      <a:pt x="61" y="91"/>
                      <a:pt x="61" y="61"/>
                      <a:pt x="61" y="31"/>
                    </a:cubicBezTo>
                    <a:cubicBezTo>
                      <a:pt x="31" y="31"/>
                      <a:pt x="31" y="0"/>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2"/>
              <p:cNvSpPr/>
              <p:nvPr/>
            </p:nvSpPr>
            <p:spPr>
              <a:xfrm rot="3281200">
                <a:off x="3748780" y="2552904"/>
                <a:ext cx="11276" cy="10023"/>
              </a:xfrm>
              <a:custGeom>
                <a:avLst/>
                <a:gdLst/>
                <a:ahLst/>
                <a:cxnLst/>
                <a:rect l="l" t="t" r="r" b="b"/>
                <a:pathLst>
                  <a:path w="153" h="136" extrusionOk="0">
                    <a:moveTo>
                      <a:pt x="32" y="1"/>
                    </a:moveTo>
                    <a:cubicBezTo>
                      <a:pt x="21" y="1"/>
                      <a:pt x="11" y="4"/>
                      <a:pt x="1" y="14"/>
                    </a:cubicBezTo>
                    <a:cubicBezTo>
                      <a:pt x="1" y="14"/>
                      <a:pt x="1" y="14"/>
                      <a:pt x="1" y="44"/>
                    </a:cubicBezTo>
                    <a:cubicBezTo>
                      <a:pt x="61" y="75"/>
                      <a:pt x="92" y="105"/>
                      <a:pt x="153" y="136"/>
                    </a:cubicBezTo>
                    <a:cubicBezTo>
                      <a:pt x="122" y="105"/>
                      <a:pt x="122" y="44"/>
                      <a:pt x="122" y="14"/>
                    </a:cubicBezTo>
                    <a:cubicBezTo>
                      <a:pt x="82" y="14"/>
                      <a:pt x="55" y="1"/>
                      <a:pt x="32"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2"/>
              <p:cNvSpPr/>
              <p:nvPr/>
            </p:nvSpPr>
            <p:spPr>
              <a:xfrm rot="3281200">
                <a:off x="3283186" y="2762538"/>
                <a:ext cx="51590" cy="51590"/>
              </a:xfrm>
              <a:custGeom>
                <a:avLst/>
                <a:gdLst/>
                <a:ahLst/>
                <a:cxnLst/>
                <a:rect l="l" t="t" r="r" b="b"/>
                <a:pathLst>
                  <a:path w="700" h="700" extrusionOk="0">
                    <a:moveTo>
                      <a:pt x="1" y="1"/>
                    </a:moveTo>
                    <a:lnTo>
                      <a:pt x="1" y="1"/>
                    </a:lnTo>
                    <a:cubicBezTo>
                      <a:pt x="153" y="244"/>
                      <a:pt x="366" y="457"/>
                      <a:pt x="639" y="700"/>
                    </a:cubicBezTo>
                    <a:lnTo>
                      <a:pt x="700" y="700"/>
                    </a:lnTo>
                    <a:cubicBezTo>
                      <a:pt x="669" y="670"/>
                      <a:pt x="639" y="670"/>
                      <a:pt x="639" y="670"/>
                    </a:cubicBezTo>
                    <a:cubicBezTo>
                      <a:pt x="639" y="670"/>
                      <a:pt x="305" y="426"/>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2"/>
              <p:cNvSpPr/>
              <p:nvPr/>
            </p:nvSpPr>
            <p:spPr>
              <a:xfrm rot="3281200">
                <a:off x="3356734" y="2360472"/>
                <a:ext cx="253162" cy="526444"/>
              </a:xfrm>
              <a:custGeom>
                <a:avLst/>
                <a:gdLst/>
                <a:ahLst/>
                <a:cxnLst/>
                <a:rect l="l" t="t" r="r" b="b"/>
                <a:pathLst>
                  <a:path w="3435" h="7143" extrusionOk="0">
                    <a:moveTo>
                      <a:pt x="2979" y="0"/>
                    </a:moveTo>
                    <a:cubicBezTo>
                      <a:pt x="2888" y="30"/>
                      <a:pt x="2857" y="91"/>
                      <a:pt x="2857" y="213"/>
                    </a:cubicBezTo>
                    <a:cubicBezTo>
                      <a:pt x="2979" y="2189"/>
                      <a:pt x="578" y="4559"/>
                      <a:pt x="1824" y="6444"/>
                    </a:cubicBezTo>
                    <a:cubicBezTo>
                      <a:pt x="2158" y="6869"/>
                      <a:pt x="2462" y="7113"/>
                      <a:pt x="2462" y="7113"/>
                    </a:cubicBezTo>
                    <a:cubicBezTo>
                      <a:pt x="2462" y="7113"/>
                      <a:pt x="2492" y="7113"/>
                      <a:pt x="2523" y="7143"/>
                    </a:cubicBezTo>
                    <a:cubicBezTo>
                      <a:pt x="2553" y="7113"/>
                      <a:pt x="2553" y="7082"/>
                      <a:pt x="2523" y="7052"/>
                    </a:cubicBezTo>
                    <a:cubicBezTo>
                      <a:pt x="0" y="4803"/>
                      <a:pt x="3435" y="2492"/>
                      <a:pt x="2979" y="91"/>
                    </a:cubicBezTo>
                    <a:lnTo>
                      <a:pt x="2979" y="61"/>
                    </a:lnTo>
                    <a:cubicBezTo>
                      <a:pt x="2979" y="61"/>
                      <a:pt x="2979" y="61"/>
                      <a:pt x="2979" y="30"/>
                    </a:cubicBezTo>
                    <a:cubicBezTo>
                      <a:pt x="2979" y="0"/>
                      <a:pt x="2979" y="0"/>
                      <a:pt x="2979"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2"/>
              <p:cNvSpPr/>
              <p:nvPr/>
            </p:nvSpPr>
            <p:spPr>
              <a:xfrm rot="3281200">
                <a:off x="3751851" y="2542911"/>
                <a:ext cx="2285" cy="4569"/>
              </a:xfrm>
              <a:custGeom>
                <a:avLst/>
                <a:gdLst/>
                <a:ahLst/>
                <a:cxnLst/>
                <a:rect l="l" t="t" r="r" b="b"/>
                <a:pathLst>
                  <a:path w="31" h="62" extrusionOk="0">
                    <a:moveTo>
                      <a:pt x="0" y="0"/>
                    </a:moveTo>
                    <a:cubicBezTo>
                      <a:pt x="0" y="31"/>
                      <a:pt x="0" y="61"/>
                      <a:pt x="0" y="61"/>
                    </a:cubicBezTo>
                    <a:lnTo>
                      <a:pt x="31" y="61"/>
                    </a:lnTo>
                    <a:lnTo>
                      <a:pt x="31" y="31"/>
                    </a:lnTo>
                    <a:cubicBezTo>
                      <a:pt x="31" y="31"/>
                      <a:pt x="31" y="31"/>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2"/>
              <p:cNvSpPr/>
              <p:nvPr/>
            </p:nvSpPr>
            <p:spPr>
              <a:xfrm rot="3281200">
                <a:off x="3750860" y="2546894"/>
                <a:ext cx="74" cy="2285"/>
              </a:xfrm>
              <a:custGeom>
                <a:avLst/>
                <a:gdLst/>
                <a:ahLst/>
                <a:cxnLst/>
                <a:rect l="l" t="t" r="r" b="b"/>
                <a:pathLst>
                  <a:path w="1" h="31" extrusionOk="0">
                    <a:moveTo>
                      <a:pt x="1" y="0"/>
                    </a:moveTo>
                    <a:cubicBezTo>
                      <a:pt x="1" y="0"/>
                      <a:pt x="1" y="0"/>
                      <a:pt x="1" y="0"/>
                    </a:cubicBezTo>
                    <a:cubicBezTo>
                      <a:pt x="1" y="0"/>
                      <a:pt x="1" y="30"/>
                      <a:pt x="1" y="30"/>
                    </a:cubicBezTo>
                    <a:lnTo>
                      <a:pt x="1" y="30"/>
                    </a:lnTo>
                    <a:lnTo>
                      <a:pt x="1" y="30"/>
                    </a:lnTo>
                    <a:cubicBezTo>
                      <a:pt x="1" y="30"/>
                      <a:pt x="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2"/>
              <p:cNvSpPr/>
              <p:nvPr/>
            </p:nvSpPr>
            <p:spPr>
              <a:xfrm rot="3281200">
                <a:off x="3509519" y="2552166"/>
                <a:ext cx="174818" cy="506397"/>
              </a:xfrm>
              <a:custGeom>
                <a:avLst/>
                <a:gdLst/>
                <a:ahLst/>
                <a:cxnLst/>
                <a:rect l="l" t="t" r="r" b="b"/>
                <a:pathLst>
                  <a:path w="2372" h="6871" extrusionOk="0">
                    <a:moveTo>
                      <a:pt x="1" y="1"/>
                    </a:moveTo>
                    <a:lnTo>
                      <a:pt x="1" y="1"/>
                    </a:lnTo>
                    <a:cubicBezTo>
                      <a:pt x="62" y="153"/>
                      <a:pt x="153" y="305"/>
                      <a:pt x="244" y="427"/>
                    </a:cubicBezTo>
                    <a:cubicBezTo>
                      <a:pt x="882" y="1095"/>
                      <a:pt x="1399" y="1794"/>
                      <a:pt x="1672" y="2737"/>
                    </a:cubicBezTo>
                    <a:cubicBezTo>
                      <a:pt x="2037" y="4104"/>
                      <a:pt x="1642" y="5563"/>
                      <a:pt x="1065" y="6810"/>
                    </a:cubicBezTo>
                    <a:cubicBezTo>
                      <a:pt x="1065" y="6810"/>
                      <a:pt x="1065" y="6840"/>
                      <a:pt x="1065" y="6870"/>
                    </a:cubicBezTo>
                    <a:cubicBezTo>
                      <a:pt x="1095" y="6840"/>
                      <a:pt x="1125" y="6840"/>
                      <a:pt x="1156" y="6810"/>
                    </a:cubicBezTo>
                    <a:cubicBezTo>
                      <a:pt x="1217" y="6749"/>
                      <a:pt x="1277" y="6688"/>
                      <a:pt x="1308" y="6597"/>
                    </a:cubicBezTo>
                    <a:cubicBezTo>
                      <a:pt x="2372" y="4226"/>
                      <a:pt x="2037" y="1642"/>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2"/>
              <p:cNvSpPr/>
              <p:nvPr/>
            </p:nvSpPr>
            <p:spPr>
              <a:xfrm rot="3281200">
                <a:off x="3747221" y="2549434"/>
                <a:ext cx="74" cy="2358"/>
              </a:xfrm>
              <a:custGeom>
                <a:avLst/>
                <a:gdLst/>
                <a:ahLst/>
                <a:cxnLst/>
                <a:rect l="l" t="t" r="r" b="b"/>
                <a:pathLst>
                  <a:path w="1" h="32" extrusionOk="0">
                    <a:moveTo>
                      <a:pt x="1" y="1"/>
                    </a:moveTo>
                    <a:cubicBezTo>
                      <a:pt x="1" y="1"/>
                      <a:pt x="1" y="1"/>
                      <a:pt x="1" y="31"/>
                    </a:cubicBezTo>
                    <a:lnTo>
                      <a:pt x="1" y="31"/>
                    </a:lnTo>
                    <a:cubicBezTo>
                      <a:pt x="1" y="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2"/>
              <p:cNvSpPr/>
              <p:nvPr/>
            </p:nvSpPr>
            <p:spPr>
              <a:xfrm rot="3281200">
                <a:off x="3746739" y="2550367"/>
                <a:ext cx="2358" cy="2358"/>
              </a:xfrm>
              <a:custGeom>
                <a:avLst/>
                <a:gdLst/>
                <a:ahLst/>
                <a:cxnLst/>
                <a:rect l="l" t="t" r="r" b="b"/>
                <a:pathLst>
                  <a:path w="32" h="32" extrusionOk="0">
                    <a:moveTo>
                      <a:pt x="1" y="1"/>
                    </a:moveTo>
                    <a:cubicBezTo>
                      <a:pt x="1" y="1"/>
                      <a:pt x="1" y="1"/>
                      <a:pt x="1" y="31"/>
                    </a:cubicBezTo>
                    <a:lnTo>
                      <a:pt x="31" y="31"/>
                    </a:lnTo>
                    <a:cubicBezTo>
                      <a:pt x="31" y="3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2"/>
              <p:cNvSpPr/>
              <p:nvPr/>
            </p:nvSpPr>
            <p:spPr>
              <a:xfrm rot="3281200">
                <a:off x="3748153" y="2549916"/>
                <a:ext cx="74" cy="74"/>
              </a:xfrm>
              <a:custGeom>
                <a:avLst/>
                <a:gdLst/>
                <a:ahLst/>
                <a:cxnLst/>
                <a:rect l="l" t="t" r="r" b="b"/>
                <a:pathLst>
                  <a:path w="1" h="1" extrusionOk="0">
                    <a:moveTo>
                      <a:pt x="1" y="1"/>
                    </a:moveTo>
                    <a:lnTo>
                      <a:pt x="1" y="1"/>
                    </a:lnTo>
                    <a:lnTo>
                      <a:pt x="1" y="1"/>
                    </a:ln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2"/>
              <p:cNvSpPr/>
              <p:nvPr/>
            </p:nvSpPr>
            <p:spPr>
              <a:xfrm rot="3281200">
                <a:off x="3741128" y="2550015"/>
                <a:ext cx="13561" cy="16804"/>
              </a:xfrm>
              <a:custGeom>
                <a:avLst/>
                <a:gdLst/>
                <a:ahLst/>
                <a:cxnLst/>
                <a:rect l="l" t="t" r="r" b="b"/>
                <a:pathLst>
                  <a:path w="184" h="228" extrusionOk="0">
                    <a:moveTo>
                      <a:pt x="32" y="1"/>
                    </a:moveTo>
                    <a:cubicBezTo>
                      <a:pt x="14" y="1"/>
                      <a:pt x="1" y="14"/>
                      <a:pt x="1" y="14"/>
                    </a:cubicBezTo>
                    <a:lnTo>
                      <a:pt x="1" y="45"/>
                    </a:lnTo>
                    <a:cubicBezTo>
                      <a:pt x="1" y="45"/>
                      <a:pt x="31" y="75"/>
                      <a:pt x="31" y="75"/>
                    </a:cubicBezTo>
                    <a:cubicBezTo>
                      <a:pt x="92" y="136"/>
                      <a:pt x="122" y="166"/>
                      <a:pt x="183" y="227"/>
                    </a:cubicBezTo>
                    <a:cubicBezTo>
                      <a:pt x="153" y="166"/>
                      <a:pt x="122" y="106"/>
                      <a:pt x="62" y="14"/>
                    </a:cubicBezTo>
                    <a:cubicBezTo>
                      <a:pt x="51" y="4"/>
                      <a:pt x="41" y="1"/>
                      <a:pt x="32"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2"/>
              <p:cNvSpPr/>
              <p:nvPr/>
            </p:nvSpPr>
            <p:spPr>
              <a:xfrm rot="3281200">
                <a:off x="3730275" y="2578513"/>
                <a:ext cx="29185" cy="38177"/>
              </a:xfrm>
              <a:custGeom>
                <a:avLst/>
                <a:gdLst/>
                <a:ahLst/>
                <a:cxnLst/>
                <a:rect l="l" t="t" r="r" b="b"/>
                <a:pathLst>
                  <a:path w="396" h="518" extrusionOk="0">
                    <a:moveTo>
                      <a:pt x="1" y="1"/>
                    </a:moveTo>
                    <a:cubicBezTo>
                      <a:pt x="31" y="62"/>
                      <a:pt x="31" y="122"/>
                      <a:pt x="62" y="183"/>
                    </a:cubicBezTo>
                    <a:cubicBezTo>
                      <a:pt x="183" y="305"/>
                      <a:pt x="305" y="426"/>
                      <a:pt x="396" y="518"/>
                    </a:cubicBezTo>
                    <a:cubicBezTo>
                      <a:pt x="305" y="396"/>
                      <a:pt x="214" y="244"/>
                      <a:pt x="153" y="92"/>
                    </a:cubicBezTo>
                    <a:cubicBezTo>
                      <a:pt x="92" y="62"/>
                      <a:pt x="31" y="3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2"/>
              <p:cNvSpPr/>
              <p:nvPr/>
            </p:nvSpPr>
            <p:spPr>
              <a:xfrm rot="3281200">
                <a:off x="3742025" y="2567438"/>
                <a:ext cx="11276" cy="17983"/>
              </a:xfrm>
              <a:custGeom>
                <a:avLst/>
                <a:gdLst/>
                <a:ahLst/>
                <a:cxnLst/>
                <a:rect l="l" t="t" r="r" b="b"/>
                <a:pathLst>
                  <a:path w="153" h="244" extrusionOk="0">
                    <a:moveTo>
                      <a:pt x="1" y="0"/>
                    </a:moveTo>
                    <a:cubicBezTo>
                      <a:pt x="1" y="30"/>
                      <a:pt x="1" y="91"/>
                      <a:pt x="31" y="122"/>
                    </a:cubicBezTo>
                    <a:lnTo>
                      <a:pt x="153" y="243"/>
                    </a:lnTo>
                    <a:cubicBezTo>
                      <a:pt x="122" y="182"/>
                      <a:pt x="122" y="122"/>
                      <a:pt x="92" y="61"/>
                    </a:cubicBezTo>
                    <a:cubicBezTo>
                      <a:pt x="61" y="30"/>
                      <a:pt x="3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2"/>
              <p:cNvSpPr/>
              <p:nvPr/>
            </p:nvSpPr>
            <p:spPr>
              <a:xfrm rot="3281200">
                <a:off x="3742886" y="2553099"/>
                <a:ext cx="11276" cy="17983"/>
              </a:xfrm>
              <a:custGeom>
                <a:avLst/>
                <a:gdLst/>
                <a:ahLst/>
                <a:cxnLst/>
                <a:rect l="l" t="t" r="r" b="b"/>
                <a:pathLst>
                  <a:path w="153" h="244" extrusionOk="0">
                    <a:moveTo>
                      <a:pt x="1" y="0"/>
                    </a:moveTo>
                    <a:lnTo>
                      <a:pt x="1" y="0"/>
                    </a:lnTo>
                    <a:cubicBezTo>
                      <a:pt x="31" y="61"/>
                      <a:pt x="92" y="152"/>
                      <a:pt x="122" y="213"/>
                    </a:cubicBezTo>
                    <a:cubicBezTo>
                      <a:pt x="122" y="213"/>
                      <a:pt x="153" y="244"/>
                      <a:pt x="153" y="244"/>
                    </a:cubicBezTo>
                    <a:cubicBezTo>
                      <a:pt x="153" y="213"/>
                      <a:pt x="153" y="152"/>
                      <a:pt x="153" y="92"/>
                    </a:cubicBezTo>
                    <a:cubicBezTo>
                      <a:pt x="92" y="61"/>
                      <a:pt x="61" y="31"/>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2"/>
              <p:cNvSpPr/>
              <p:nvPr/>
            </p:nvSpPr>
            <p:spPr>
              <a:xfrm rot="3281200">
                <a:off x="3747221" y="2549434"/>
                <a:ext cx="74" cy="2358"/>
              </a:xfrm>
              <a:custGeom>
                <a:avLst/>
                <a:gdLst/>
                <a:ahLst/>
                <a:cxnLst/>
                <a:rect l="l" t="t" r="r" b="b"/>
                <a:pathLst>
                  <a:path w="1" h="32" extrusionOk="0">
                    <a:moveTo>
                      <a:pt x="1" y="1"/>
                    </a:moveTo>
                    <a:cubicBezTo>
                      <a:pt x="1" y="1"/>
                      <a:pt x="1" y="1"/>
                      <a:pt x="1" y="31"/>
                    </a:cubicBezTo>
                    <a:lnTo>
                      <a:pt x="1" y="31"/>
                    </a:lnTo>
                    <a:cubicBezTo>
                      <a:pt x="1" y="1"/>
                      <a:pt x="1" y="1"/>
                      <a:pt x="1" y="1"/>
                    </a:cubicBezTo>
                    <a:cubicBezTo>
                      <a:pt x="1" y="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2"/>
              <p:cNvSpPr/>
              <p:nvPr/>
            </p:nvSpPr>
            <p:spPr>
              <a:xfrm rot="3281200">
                <a:off x="3749056" y="2548172"/>
                <a:ext cx="74" cy="2285"/>
              </a:xfrm>
              <a:custGeom>
                <a:avLst/>
                <a:gdLst/>
                <a:ahLst/>
                <a:cxnLst/>
                <a:rect l="l" t="t" r="r" b="b"/>
                <a:pathLst>
                  <a:path w="1" h="31" extrusionOk="0">
                    <a:moveTo>
                      <a:pt x="1" y="31"/>
                    </a:moveTo>
                    <a:lnTo>
                      <a:pt x="1" y="0"/>
                    </a:lnTo>
                    <a:lnTo>
                      <a:pt x="1" y="0"/>
                    </a:lnTo>
                    <a:cubicBezTo>
                      <a:pt x="1" y="31"/>
                      <a:pt x="1" y="31"/>
                      <a:pt x="1" y="31"/>
                    </a:cubicBezTo>
                    <a:cubicBezTo>
                      <a:pt x="1" y="31"/>
                      <a:pt x="1" y="31"/>
                      <a:pt x="1" y="3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2"/>
              <p:cNvSpPr/>
              <p:nvPr/>
            </p:nvSpPr>
            <p:spPr>
              <a:xfrm rot="3281200">
                <a:off x="3749056" y="2548172"/>
                <a:ext cx="74" cy="2285"/>
              </a:xfrm>
              <a:custGeom>
                <a:avLst/>
                <a:gdLst/>
                <a:ahLst/>
                <a:cxnLst/>
                <a:rect l="l" t="t" r="r" b="b"/>
                <a:pathLst>
                  <a:path w="1" h="31" extrusionOk="0">
                    <a:moveTo>
                      <a:pt x="1" y="0"/>
                    </a:moveTo>
                    <a:lnTo>
                      <a:pt x="1" y="31"/>
                    </a:lnTo>
                    <a:cubicBezTo>
                      <a:pt x="1" y="31"/>
                      <a:pt x="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2"/>
              <p:cNvSpPr/>
              <p:nvPr/>
            </p:nvSpPr>
            <p:spPr>
              <a:xfrm rot="3281200">
                <a:off x="3178614" y="2832990"/>
                <a:ext cx="217343" cy="146370"/>
              </a:xfrm>
              <a:custGeom>
                <a:avLst/>
                <a:gdLst/>
                <a:ahLst/>
                <a:cxnLst/>
                <a:rect l="l" t="t" r="r" b="b"/>
                <a:pathLst>
                  <a:path w="2949" h="1986" extrusionOk="0">
                    <a:moveTo>
                      <a:pt x="791" y="0"/>
                    </a:moveTo>
                    <a:cubicBezTo>
                      <a:pt x="0" y="456"/>
                      <a:pt x="669" y="1763"/>
                      <a:pt x="669" y="1763"/>
                    </a:cubicBezTo>
                    <a:cubicBezTo>
                      <a:pt x="954" y="1927"/>
                      <a:pt x="1258" y="1986"/>
                      <a:pt x="1547" y="1986"/>
                    </a:cubicBezTo>
                    <a:cubicBezTo>
                      <a:pt x="2279" y="1986"/>
                      <a:pt x="2918" y="1611"/>
                      <a:pt x="2918" y="1611"/>
                    </a:cubicBezTo>
                    <a:cubicBezTo>
                      <a:pt x="2949" y="1581"/>
                      <a:pt x="2949" y="1551"/>
                      <a:pt x="2949" y="1520"/>
                    </a:cubicBezTo>
                    <a:cubicBezTo>
                      <a:pt x="2098" y="1186"/>
                      <a:pt x="1338" y="700"/>
                      <a:pt x="7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2"/>
              <p:cNvSpPr/>
              <p:nvPr/>
            </p:nvSpPr>
            <p:spPr>
              <a:xfrm rot="3281200">
                <a:off x="3236367" y="2858296"/>
                <a:ext cx="177840" cy="128976"/>
              </a:xfrm>
              <a:custGeom>
                <a:avLst/>
                <a:gdLst/>
                <a:ahLst/>
                <a:cxnLst/>
                <a:rect l="l" t="t" r="r" b="b"/>
                <a:pathLst>
                  <a:path w="2413" h="1750" extrusionOk="0">
                    <a:moveTo>
                      <a:pt x="1113" y="1"/>
                    </a:moveTo>
                    <a:cubicBezTo>
                      <a:pt x="865" y="1"/>
                      <a:pt x="590" y="42"/>
                      <a:pt x="305" y="108"/>
                    </a:cubicBezTo>
                    <a:cubicBezTo>
                      <a:pt x="183" y="138"/>
                      <a:pt x="92" y="199"/>
                      <a:pt x="1" y="229"/>
                    </a:cubicBezTo>
                    <a:cubicBezTo>
                      <a:pt x="548" y="929"/>
                      <a:pt x="1308" y="1415"/>
                      <a:pt x="2159" y="1749"/>
                    </a:cubicBezTo>
                    <a:cubicBezTo>
                      <a:pt x="2413" y="411"/>
                      <a:pt x="1895" y="1"/>
                      <a:pt x="1113" y="1"/>
                    </a:cubicBezTo>
                    <a:close/>
                  </a:path>
                </a:pathLst>
              </a:custGeom>
              <a:solidFill>
                <a:srgbClr val="F17F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59"/>
        <p:cNvGrpSpPr/>
        <p:nvPr/>
      </p:nvGrpSpPr>
      <p:grpSpPr>
        <a:xfrm>
          <a:off x="0" y="0"/>
          <a:ext cx="0" cy="0"/>
          <a:chOff x="0" y="0"/>
          <a:chExt cx="0" cy="0"/>
        </a:xfrm>
      </p:grpSpPr>
      <p:sp>
        <p:nvSpPr>
          <p:cNvPr id="2163" name="Google Shape;2163;p64"/>
          <p:cNvSpPr txBox="1">
            <a:spLocks noGrp="1"/>
          </p:cNvSpPr>
          <p:nvPr>
            <p:ph type="title" idx="2"/>
          </p:nvPr>
        </p:nvSpPr>
        <p:spPr>
          <a:xfrm>
            <a:off x="1635521" y="740255"/>
            <a:ext cx="5963400" cy="538200"/>
          </a:xfrm>
          <a:prstGeom prst="rect">
            <a:avLst/>
          </a:prstGeom>
        </p:spPr>
        <p:txBody>
          <a:bodyPr spcFirstLastPara="1" wrap="square" lIns="91425" tIns="91425" rIns="91425" bIns="91425" anchor="ctr" anchorCtr="0">
            <a:noAutofit/>
          </a:bodyPr>
          <a:lstStyle/>
          <a:p>
            <a:pPr lvl="0"/>
            <a:r>
              <a:rPr lang="es-MX" sz="2400" dirty="0">
                <a:latin typeface="BrowalliaUPC" panose="020B0604020202020204" pitchFamily="34" charset="-34"/>
                <a:cs typeface="BrowalliaUPC" panose="020B0604020202020204" pitchFamily="34" charset="-34"/>
              </a:rPr>
              <a:t>El aprendizaje mediante modelos de comportamiento desempeña un importante papel en la psicoterapia</a:t>
            </a:r>
            <a:endParaRPr sz="2400" dirty="0">
              <a:latin typeface="BrowalliaUPC" panose="020B0604020202020204" pitchFamily="34" charset="-34"/>
              <a:cs typeface="BrowalliaUPC" panose="020B0604020202020204" pitchFamily="34" charset="-34"/>
            </a:endParaRPr>
          </a:p>
        </p:txBody>
      </p:sp>
      <p:sp>
        <p:nvSpPr>
          <p:cNvPr id="2169" name="Google Shape;2169;p64">
            <a:hlinkClick r:id="" action="ppaction://noaction"/>
          </p:cNvPr>
          <p:cNvSpPr/>
          <p:nvPr/>
        </p:nvSpPr>
        <p:spPr>
          <a:xfrm>
            <a:off x="2159475" y="2421039"/>
            <a:ext cx="2008487" cy="419019"/>
          </a:xfrm>
          <a:prstGeom prst="roundRect">
            <a:avLst>
              <a:gd name="adj" fmla="val 30219"/>
            </a:avLst>
          </a:prstGeom>
          <a:solidFill>
            <a:schemeClr val="accen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ES" sz="1600" b="1" dirty="0">
                <a:latin typeface="Lato"/>
                <a:ea typeface="Lato"/>
                <a:cs typeface="Lato"/>
                <a:sym typeface="Lato"/>
              </a:rPr>
              <a:t>Observación</a:t>
            </a:r>
            <a:endParaRPr sz="1600" b="1" dirty="0">
              <a:latin typeface="Lato"/>
              <a:ea typeface="Lato"/>
              <a:cs typeface="Lato"/>
              <a:sym typeface="Lato"/>
            </a:endParaRPr>
          </a:p>
        </p:txBody>
      </p:sp>
      <p:sp>
        <p:nvSpPr>
          <p:cNvPr id="2170" name="Google Shape;2170;p64">
            <a:hlinkClick r:id="" action="ppaction://noaction"/>
          </p:cNvPr>
          <p:cNvSpPr/>
          <p:nvPr/>
        </p:nvSpPr>
        <p:spPr>
          <a:xfrm>
            <a:off x="4988761" y="2426796"/>
            <a:ext cx="2008487" cy="426507"/>
          </a:xfrm>
          <a:prstGeom prst="roundRect">
            <a:avLst>
              <a:gd name="adj" fmla="val 30219"/>
            </a:avLst>
          </a:prstGeom>
          <a:solidFill>
            <a:schemeClr val="accent1"/>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s-ES" sz="1600" b="1" dirty="0">
                <a:latin typeface="Lato"/>
                <a:ea typeface="Lato"/>
                <a:cs typeface="Lato"/>
                <a:sym typeface="Lato"/>
              </a:rPr>
              <a:t>Gratificación</a:t>
            </a:r>
            <a:endParaRPr sz="1600" b="1" dirty="0">
              <a:latin typeface="Lato"/>
              <a:ea typeface="Lato"/>
              <a:cs typeface="Lato"/>
              <a:sym typeface="Lato"/>
            </a:endParaRPr>
          </a:p>
        </p:txBody>
      </p:sp>
      <p:grpSp>
        <p:nvGrpSpPr>
          <p:cNvPr id="2171" name="Google Shape;2171;p64"/>
          <p:cNvGrpSpPr/>
          <p:nvPr/>
        </p:nvGrpSpPr>
        <p:grpSpPr>
          <a:xfrm>
            <a:off x="7443171" y="314621"/>
            <a:ext cx="919778" cy="1214440"/>
            <a:chOff x="-5969450" y="12871025"/>
            <a:chExt cx="1275875" cy="1684850"/>
          </a:xfrm>
        </p:grpSpPr>
        <p:sp>
          <p:nvSpPr>
            <p:cNvPr id="2172" name="Google Shape;2172;p64"/>
            <p:cNvSpPr/>
            <p:nvPr/>
          </p:nvSpPr>
          <p:spPr>
            <a:xfrm>
              <a:off x="-5932225" y="12871025"/>
              <a:ext cx="1221175" cy="1040575"/>
            </a:xfrm>
            <a:custGeom>
              <a:avLst/>
              <a:gdLst/>
              <a:ahLst/>
              <a:cxnLst/>
              <a:rect l="l" t="t" r="r" b="b"/>
              <a:pathLst>
                <a:path w="48847" h="41623" extrusionOk="0">
                  <a:moveTo>
                    <a:pt x="1156" y="0"/>
                  </a:moveTo>
                  <a:cubicBezTo>
                    <a:pt x="719" y="0"/>
                    <a:pt x="364" y="173"/>
                    <a:pt x="1" y="437"/>
                  </a:cubicBezTo>
                  <a:cubicBezTo>
                    <a:pt x="6171" y="8036"/>
                    <a:pt x="13831" y="13933"/>
                    <a:pt x="22129" y="20164"/>
                  </a:cubicBezTo>
                  <a:cubicBezTo>
                    <a:pt x="31217" y="27519"/>
                    <a:pt x="39059" y="34875"/>
                    <a:pt x="48847" y="41623"/>
                  </a:cubicBezTo>
                  <a:cubicBezTo>
                    <a:pt x="48634" y="41258"/>
                    <a:pt x="48360" y="41045"/>
                    <a:pt x="48360" y="41045"/>
                  </a:cubicBezTo>
                  <a:cubicBezTo>
                    <a:pt x="48360" y="41045"/>
                    <a:pt x="7813" y="4692"/>
                    <a:pt x="4712" y="2048"/>
                  </a:cubicBezTo>
                  <a:cubicBezTo>
                    <a:pt x="2948" y="536"/>
                    <a:pt x="1926" y="0"/>
                    <a:pt x="11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64"/>
            <p:cNvSpPr/>
            <p:nvPr/>
          </p:nvSpPr>
          <p:spPr>
            <a:xfrm>
              <a:off x="-5969450" y="12881925"/>
              <a:ext cx="1275875" cy="1673950"/>
            </a:xfrm>
            <a:custGeom>
              <a:avLst/>
              <a:gdLst/>
              <a:ahLst/>
              <a:cxnLst/>
              <a:rect l="l" t="t" r="r" b="b"/>
              <a:pathLst>
                <a:path w="51035" h="66958" extrusionOk="0">
                  <a:moveTo>
                    <a:pt x="18776" y="26232"/>
                  </a:moveTo>
                  <a:cubicBezTo>
                    <a:pt x="19069" y="26232"/>
                    <a:pt x="19453" y="26428"/>
                    <a:pt x="20122" y="26992"/>
                  </a:cubicBezTo>
                  <a:cubicBezTo>
                    <a:pt x="21278" y="27995"/>
                    <a:pt x="36445" y="41582"/>
                    <a:pt x="36445" y="41582"/>
                  </a:cubicBezTo>
                  <a:cubicBezTo>
                    <a:pt x="36445" y="41582"/>
                    <a:pt x="37114" y="42190"/>
                    <a:pt x="36506" y="42737"/>
                  </a:cubicBezTo>
                  <a:cubicBezTo>
                    <a:pt x="35503" y="43588"/>
                    <a:pt x="27083" y="51126"/>
                    <a:pt x="27083" y="51126"/>
                  </a:cubicBezTo>
                  <a:cubicBezTo>
                    <a:pt x="27083" y="51126"/>
                    <a:pt x="26799" y="51451"/>
                    <a:pt x="26439" y="51451"/>
                  </a:cubicBezTo>
                  <a:cubicBezTo>
                    <a:pt x="26259" y="51451"/>
                    <a:pt x="26060" y="51369"/>
                    <a:pt x="25867" y="51126"/>
                  </a:cubicBezTo>
                  <a:cubicBezTo>
                    <a:pt x="25823" y="51793"/>
                    <a:pt x="25735" y="52012"/>
                    <a:pt x="25604" y="52012"/>
                  </a:cubicBezTo>
                  <a:cubicBezTo>
                    <a:pt x="25466" y="52012"/>
                    <a:pt x="25280" y="51770"/>
                    <a:pt x="25047" y="51552"/>
                  </a:cubicBezTo>
                  <a:cubicBezTo>
                    <a:pt x="24469" y="50974"/>
                    <a:pt x="21247" y="40032"/>
                    <a:pt x="19150" y="33011"/>
                  </a:cubicBezTo>
                  <a:cubicBezTo>
                    <a:pt x="17334" y="26843"/>
                    <a:pt x="17981" y="26468"/>
                    <a:pt x="18165" y="26468"/>
                  </a:cubicBezTo>
                  <a:cubicBezTo>
                    <a:pt x="18191" y="26468"/>
                    <a:pt x="18208" y="26475"/>
                    <a:pt x="18208" y="26475"/>
                  </a:cubicBezTo>
                  <a:cubicBezTo>
                    <a:pt x="18399" y="26335"/>
                    <a:pt x="18564" y="26232"/>
                    <a:pt x="18776" y="26232"/>
                  </a:cubicBezTo>
                  <a:close/>
                  <a:moveTo>
                    <a:pt x="1490" y="1"/>
                  </a:moveTo>
                  <a:cubicBezTo>
                    <a:pt x="1368" y="62"/>
                    <a:pt x="1247" y="153"/>
                    <a:pt x="1156" y="244"/>
                  </a:cubicBezTo>
                  <a:cubicBezTo>
                    <a:pt x="1" y="1186"/>
                    <a:pt x="1611" y="6110"/>
                    <a:pt x="1611" y="6110"/>
                  </a:cubicBezTo>
                  <a:cubicBezTo>
                    <a:pt x="1611" y="6110"/>
                    <a:pt x="20639" y="64288"/>
                    <a:pt x="20974" y="65017"/>
                  </a:cubicBezTo>
                  <a:cubicBezTo>
                    <a:pt x="21623" y="66516"/>
                    <a:pt x="22386" y="66958"/>
                    <a:pt x="23058" y="66958"/>
                  </a:cubicBezTo>
                  <a:cubicBezTo>
                    <a:pt x="24023" y="66958"/>
                    <a:pt x="24803" y="66051"/>
                    <a:pt x="24803" y="66051"/>
                  </a:cubicBezTo>
                  <a:cubicBezTo>
                    <a:pt x="24803" y="66051"/>
                    <a:pt x="47357" y="45929"/>
                    <a:pt x="50001" y="43619"/>
                  </a:cubicBezTo>
                  <a:cubicBezTo>
                    <a:pt x="51035" y="42737"/>
                    <a:pt x="50731" y="41795"/>
                    <a:pt x="50336" y="41187"/>
                  </a:cubicBezTo>
                  <a:cubicBezTo>
                    <a:pt x="40548" y="34439"/>
                    <a:pt x="32706" y="27083"/>
                    <a:pt x="23618" y="19728"/>
                  </a:cubicBezTo>
                  <a:cubicBezTo>
                    <a:pt x="15320" y="13497"/>
                    <a:pt x="7660" y="7600"/>
                    <a:pt x="14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64"/>
            <p:cNvSpPr/>
            <p:nvPr/>
          </p:nvSpPr>
          <p:spPr>
            <a:xfrm>
              <a:off x="-5536100" y="13543625"/>
              <a:ext cx="213350" cy="638600"/>
            </a:xfrm>
            <a:custGeom>
              <a:avLst/>
              <a:gdLst/>
              <a:ahLst/>
              <a:cxnLst/>
              <a:rect l="l" t="t" r="r" b="b"/>
              <a:pathLst>
                <a:path w="8534" h="25544" extrusionOk="0">
                  <a:moveTo>
                    <a:pt x="831" y="0"/>
                  </a:moveTo>
                  <a:cubicBezTo>
                    <a:pt x="647" y="0"/>
                    <a:pt x="0" y="375"/>
                    <a:pt x="1816" y="6543"/>
                  </a:cubicBezTo>
                  <a:cubicBezTo>
                    <a:pt x="3913" y="13594"/>
                    <a:pt x="7135" y="24506"/>
                    <a:pt x="7713" y="25084"/>
                  </a:cubicBezTo>
                  <a:cubicBezTo>
                    <a:pt x="7931" y="25302"/>
                    <a:pt x="8117" y="25544"/>
                    <a:pt x="8259" y="25544"/>
                  </a:cubicBezTo>
                  <a:cubicBezTo>
                    <a:pt x="8394" y="25544"/>
                    <a:pt x="8489" y="25325"/>
                    <a:pt x="8533" y="24658"/>
                  </a:cubicBezTo>
                  <a:cubicBezTo>
                    <a:pt x="8442" y="24567"/>
                    <a:pt x="8381" y="24446"/>
                    <a:pt x="8290" y="24263"/>
                  </a:cubicBezTo>
                  <a:cubicBezTo>
                    <a:pt x="8199" y="23990"/>
                    <a:pt x="1056" y="2196"/>
                    <a:pt x="1056" y="2196"/>
                  </a:cubicBezTo>
                  <a:cubicBezTo>
                    <a:pt x="1056" y="2196"/>
                    <a:pt x="448" y="372"/>
                    <a:pt x="874" y="7"/>
                  </a:cubicBezTo>
                  <a:cubicBezTo>
                    <a:pt x="874" y="7"/>
                    <a:pt x="857" y="0"/>
                    <a:pt x="831" y="0"/>
                  </a:cubicBezTo>
                  <a:close/>
                </a:path>
              </a:pathLst>
            </a:custGeom>
            <a:solidFill>
              <a:srgbClr val="9AE3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64"/>
            <p:cNvSpPr/>
            <p:nvPr/>
          </p:nvSpPr>
          <p:spPr>
            <a:xfrm>
              <a:off x="-5845375" y="12930950"/>
              <a:ext cx="47075" cy="52700"/>
            </a:xfrm>
            <a:custGeom>
              <a:avLst/>
              <a:gdLst/>
              <a:ahLst/>
              <a:cxnLst/>
              <a:rect l="l" t="t" r="r" b="b"/>
              <a:pathLst>
                <a:path w="1883" h="2108" extrusionOk="0">
                  <a:moveTo>
                    <a:pt x="1730" y="1"/>
                  </a:moveTo>
                  <a:cubicBezTo>
                    <a:pt x="1705" y="1"/>
                    <a:pt x="1680" y="14"/>
                    <a:pt x="1664" y="46"/>
                  </a:cubicBezTo>
                  <a:cubicBezTo>
                    <a:pt x="1542" y="289"/>
                    <a:pt x="1329" y="502"/>
                    <a:pt x="1117" y="684"/>
                  </a:cubicBezTo>
                  <a:cubicBezTo>
                    <a:pt x="722" y="1079"/>
                    <a:pt x="387" y="1596"/>
                    <a:pt x="22" y="2022"/>
                  </a:cubicBezTo>
                  <a:cubicBezTo>
                    <a:pt x="1" y="2065"/>
                    <a:pt x="25" y="2108"/>
                    <a:pt x="52" y="2108"/>
                  </a:cubicBezTo>
                  <a:cubicBezTo>
                    <a:pt x="63" y="2108"/>
                    <a:pt x="74" y="2100"/>
                    <a:pt x="83" y="2083"/>
                  </a:cubicBezTo>
                  <a:cubicBezTo>
                    <a:pt x="478" y="1657"/>
                    <a:pt x="873" y="1231"/>
                    <a:pt x="1238" y="806"/>
                  </a:cubicBezTo>
                  <a:cubicBezTo>
                    <a:pt x="1421" y="593"/>
                    <a:pt x="1573" y="350"/>
                    <a:pt x="1816" y="168"/>
                  </a:cubicBezTo>
                  <a:cubicBezTo>
                    <a:pt x="1883" y="101"/>
                    <a:pt x="1802" y="1"/>
                    <a:pt x="1730"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64"/>
            <p:cNvSpPr/>
            <p:nvPr/>
          </p:nvSpPr>
          <p:spPr>
            <a:xfrm>
              <a:off x="-5728275" y="13041475"/>
              <a:ext cx="47050" cy="52700"/>
            </a:xfrm>
            <a:custGeom>
              <a:avLst/>
              <a:gdLst/>
              <a:ahLst/>
              <a:cxnLst/>
              <a:rect l="l" t="t" r="r" b="b"/>
              <a:pathLst>
                <a:path w="1882" h="2108" extrusionOk="0">
                  <a:moveTo>
                    <a:pt x="1736" y="0"/>
                  </a:moveTo>
                  <a:cubicBezTo>
                    <a:pt x="1710" y="0"/>
                    <a:pt x="1684" y="10"/>
                    <a:pt x="1661" y="32"/>
                  </a:cubicBezTo>
                  <a:cubicBezTo>
                    <a:pt x="1539" y="276"/>
                    <a:pt x="1326" y="488"/>
                    <a:pt x="1114" y="701"/>
                  </a:cubicBezTo>
                  <a:cubicBezTo>
                    <a:pt x="718" y="1066"/>
                    <a:pt x="384" y="1583"/>
                    <a:pt x="50" y="2008"/>
                  </a:cubicBezTo>
                  <a:cubicBezTo>
                    <a:pt x="0" y="2058"/>
                    <a:pt x="32" y="2107"/>
                    <a:pt x="78" y="2107"/>
                  </a:cubicBezTo>
                  <a:cubicBezTo>
                    <a:pt x="88" y="2107"/>
                    <a:pt x="99" y="2105"/>
                    <a:pt x="111" y="2099"/>
                  </a:cubicBezTo>
                  <a:cubicBezTo>
                    <a:pt x="475" y="1674"/>
                    <a:pt x="870" y="1248"/>
                    <a:pt x="1235" y="792"/>
                  </a:cubicBezTo>
                  <a:cubicBezTo>
                    <a:pt x="1448" y="580"/>
                    <a:pt x="1600" y="336"/>
                    <a:pt x="1813" y="154"/>
                  </a:cubicBezTo>
                  <a:cubicBezTo>
                    <a:pt x="1881" y="86"/>
                    <a:pt x="1813" y="0"/>
                    <a:pt x="1736"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64"/>
            <p:cNvSpPr/>
            <p:nvPr/>
          </p:nvSpPr>
          <p:spPr>
            <a:xfrm>
              <a:off x="-5609050" y="13144475"/>
              <a:ext cx="46325" cy="52700"/>
            </a:xfrm>
            <a:custGeom>
              <a:avLst/>
              <a:gdLst/>
              <a:ahLst/>
              <a:cxnLst/>
              <a:rect l="l" t="t" r="r" b="b"/>
              <a:pathLst>
                <a:path w="1853" h="2108" extrusionOk="0">
                  <a:moveTo>
                    <a:pt x="1725" y="1"/>
                  </a:moveTo>
                  <a:cubicBezTo>
                    <a:pt x="1702" y="1"/>
                    <a:pt x="1680" y="14"/>
                    <a:pt x="1664" y="46"/>
                  </a:cubicBezTo>
                  <a:cubicBezTo>
                    <a:pt x="1512" y="289"/>
                    <a:pt x="1299" y="502"/>
                    <a:pt x="1117" y="685"/>
                  </a:cubicBezTo>
                  <a:cubicBezTo>
                    <a:pt x="691" y="1080"/>
                    <a:pt x="357" y="1596"/>
                    <a:pt x="22" y="2022"/>
                  </a:cubicBezTo>
                  <a:cubicBezTo>
                    <a:pt x="1" y="2065"/>
                    <a:pt x="25" y="2108"/>
                    <a:pt x="52" y="2108"/>
                  </a:cubicBezTo>
                  <a:cubicBezTo>
                    <a:pt x="63" y="2108"/>
                    <a:pt x="74" y="2101"/>
                    <a:pt x="83" y="2083"/>
                  </a:cubicBezTo>
                  <a:cubicBezTo>
                    <a:pt x="478" y="1657"/>
                    <a:pt x="843" y="1232"/>
                    <a:pt x="1238" y="806"/>
                  </a:cubicBezTo>
                  <a:cubicBezTo>
                    <a:pt x="1421" y="593"/>
                    <a:pt x="1573" y="350"/>
                    <a:pt x="1785" y="168"/>
                  </a:cubicBezTo>
                  <a:cubicBezTo>
                    <a:pt x="1852" y="101"/>
                    <a:pt x="1788"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64"/>
            <p:cNvSpPr/>
            <p:nvPr/>
          </p:nvSpPr>
          <p:spPr>
            <a:xfrm>
              <a:off x="-5490575" y="13252250"/>
              <a:ext cx="46300" cy="52425"/>
            </a:xfrm>
            <a:custGeom>
              <a:avLst/>
              <a:gdLst/>
              <a:ahLst/>
              <a:cxnLst/>
              <a:rect l="l" t="t" r="r" b="b"/>
              <a:pathLst>
                <a:path w="1852" h="2097" extrusionOk="0">
                  <a:moveTo>
                    <a:pt x="1737" y="0"/>
                  </a:moveTo>
                  <a:cubicBezTo>
                    <a:pt x="1711" y="0"/>
                    <a:pt x="1685" y="15"/>
                    <a:pt x="1667" y="51"/>
                  </a:cubicBezTo>
                  <a:cubicBezTo>
                    <a:pt x="1515" y="264"/>
                    <a:pt x="1302" y="477"/>
                    <a:pt x="1119" y="690"/>
                  </a:cubicBezTo>
                  <a:cubicBezTo>
                    <a:pt x="694" y="1085"/>
                    <a:pt x="360" y="1571"/>
                    <a:pt x="25" y="2027"/>
                  </a:cubicBezTo>
                  <a:cubicBezTo>
                    <a:pt x="1" y="2052"/>
                    <a:pt x="36" y="2096"/>
                    <a:pt x="66" y="2096"/>
                  </a:cubicBezTo>
                  <a:cubicBezTo>
                    <a:pt x="73" y="2096"/>
                    <a:pt x="80" y="2094"/>
                    <a:pt x="86" y="2088"/>
                  </a:cubicBezTo>
                  <a:cubicBezTo>
                    <a:pt x="481" y="1662"/>
                    <a:pt x="846" y="1237"/>
                    <a:pt x="1211" y="811"/>
                  </a:cubicBezTo>
                  <a:cubicBezTo>
                    <a:pt x="1423" y="568"/>
                    <a:pt x="1575" y="325"/>
                    <a:pt x="1788" y="143"/>
                  </a:cubicBezTo>
                  <a:cubicBezTo>
                    <a:pt x="1852" y="79"/>
                    <a:pt x="1797" y="0"/>
                    <a:pt x="173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64"/>
            <p:cNvSpPr/>
            <p:nvPr/>
          </p:nvSpPr>
          <p:spPr>
            <a:xfrm>
              <a:off x="-5391775" y="13339000"/>
              <a:ext cx="46375" cy="52300"/>
            </a:xfrm>
            <a:custGeom>
              <a:avLst/>
              <a:gdLst/>
              <a:ahLst/>
              <a:cxnLst/>
              <a:rect l="l" t="t" r="r" b="b"/>
              <a:pathLst>
                <a:path w="1855" h="2092" extrusionOk="0">
                  <a:moveTo>
                    <a:pt x="1729" y="1"/>
                  </a:moveTo>
                  <a:cubicBezTo>
                    <a:pt x="1706" y="1"/>
                    <a:pt x="1683" y="14"/>
                    <a:pt x="1666" y="46"/>
                  </a:cubicBezTo>
                  <a:cubicBezTo>
                    <a:pt x="1514" y="290"/>
                    <a:pt x="1301" y="502"/>
                    <a:pt x="1119" y="685"/>
                  </a:cubicBezTo>
                  <a:cubicBezTo>
                    <a:pt x="724" y="1080"/>
                    <a:pt x="359" y="1566"/>
                    <a:pt x="25" y="2022"/>
                  </a:cubicBezTo>
                  <a:cubicBezTo>
                    <a:pt x="0" y="2047"/>
                    <a:pt x="35" y="2091"/>
                    <a:pt x="66" y="2091"/>
                  </a:cubicBezTo>
                  <a:cubicBezTo>
                    <a:pt x="73" y="2091"/>
                    <a:pt x="80" y="2089"/>
                    <a:pt x="85" y="2083"/>
                  </a:cubicBezTo>
                  <a:cubicBezTo>
                    <a:pt x="481" y="1657"/>
                    <a:pt x="845" y="1232"/>
                    <a:pt x="1240" y="806"/>
                  </a:cubicBezTo>
                  <a:cubicBezTo>
                    <a:pt x="1423" y="594"/>
                    <a:pt x="1575" y="320"/>
                    <a:pt x="1788" y="138"/>
                  </a:cubicBezTo>
                  <a:cubicBezTo>
                    <a:pt x="1854" y="93"/>
                    <a:pt x="1791" y="1"/>
                    <a:pt x="1729"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64"/>
            <p:cNvSpPr/>
            <p:nvPr/>
          </p:nvSpPr>
          <p:spPr>
            <a:xfrm>
              <a:off x="-5298325" y="13421400"/>
              <a:ext cx="46425" cy="52725"/>
            </a:xfrm>
            <a:custGeom>
              <a:avLst/>
              <a:gdLst/>
              <a:ahLst/>
              <a:cxnLst/>
              <a:rect l="l" t="t" r="r" b="b"/>
              <a:pathLst>
                <a:path w="1857" h="2109" extrusionOk="0">
                  <a:moveTo>
                    <a:pt x="1724" y="1"/>
                  </a:moveTo>
                  <a:cubicBezTo>
                    <a:pt x="1703" y="1"/>
                    <a:pt x="1682" y="10"/>
                    <a:pt x="1667" y="33"/>
                  </a:cubicBezTo>
                  <a:cubicBezTo>
                    <a:pt x="1515" y="276"/>
                    <a:pt x="1302" y="489"/>
                    <a:pt x="1120" y="702"/>
                  </a:cubicBezTo>
                  <a:cubicBezTo>
                    <a:pt x="694" y="1067"/>
                    <a:pt x="360" y="1583"/>
                    <a:pt x="25" y="2009"/>
                  </a:cubicBezTo>
                  <a:cubicBezTo>
                    <a:pt x="0" y="2059"/>
                    <a:pt x="36" y="2108"/>
                    <a:pt x="67" y="2108"/>
                  </a:cubicBezTo>
                  <a:cubicBezTo>
                    <a:pt x="74" y="2108"/>
                    <a:pt x="81" y="2106"/>
                    <a:pt x="86" y="2100"/>
                  </a:cubicBezTo>
                  <a:cubicBezTo>
                    <a:pt x="481" y="1675"/>
                    <a:pt x="846" y="1249"/>
                    <a:pt x="1211" y="793"/>
                  </a:cubicBezTo>
                  <a:cubicBezTo>
                    <a:pt x="1424" y="580"/>
                    <a:pt x="1575" y="337"/>
                    <a:pt x="1788" y="155"/>
                  </a:cubicBezTo>
                  <a:cubicBezTo>
                    <a:pt x="1857" y="86"/>
                    <a:pt x="1788" y="1"/>
                    <a:pt x="1724"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64"/>
            <p:cNvSpPr/>
            <p:nvPr/>
          </p:nvSpPr>
          <p:spPr>
            <a:xfrm>
              <a:off x="-5211700" y="13502250"/>
              <a:ext cx="47075" cy="52425"/>
            </a:xfrm>
            <a:custGeom>
              <a:avLst/>
              <a:gdLst/>
              <a:ahLst/>
              <a:cxnLst/>
              <a:rect l="l" t="t" r="r" b="b"/>
              <a:pathLst>
                <a:path w="1883" h="2097" extrusionOk="0">
                  <a:moveTo>
                    <a:pt x="1757" y="0"/>
                  </a:moveTo>
                  <a:cubicBezTo>
                    <a:pt x="1727" y="0"/>
                    <a:pt x="1694" y="15"/>
                    <a:pt x="1667" y="52"/>
                  </a:cubicBezTo>
                  <a:cubicBezTo>
                    <a:pt x="1545" y="264"/>
                    <a:pt x="1332" y="477"/>
                    <a:pt x="1120" y="690"/>
                  </a:cubicBezTo>
                  <a:cubicBezTo>
                    <a:pt x="725" y="1085"/>
                    <a:pt x="390" y="1571"/>
                    <a:pt x="25" y="2027"/>
                  </a:cubicBezTo>
                  <a:cubicBezTo>
                    <a:pt x="1" y="2052"/>
                    <a:pt x="36" y="2096"/>
                    <a:pt x="82" y="2096"/>
                  </a:cubicBezTo>
                  <a:cubicBezTo>
                    <a:pt x="93" y="2096"/>
                    <a:pt x="105" y="2094"/>
                    <a:pt x="117" y="2088"/>
                  </a:cubicBezTo>
                  <a:cubicBezTo>
                    <a:pt x="481" y="1662"/>
                    <a:pt x="877" y="1237"/>
                    <a:pt x="1241" y="811"/>
                  </a:cubicBezTo>
                  <a:cubicBezTo>
                    <a:pt x="1424" y="568"/>
                    <a:pt x="1576" y="325"/>
                    <a:pt x="1819" y="143"/>
                  </a:cubicBezTo>
                  <a:cubicBezTo>
                    <a:pt x="1883"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64"/>
            <p:cNvSpPr/>
            <p:nvPr/>
          </p:nvSpPr>
          <p:spPr>
            <a:xfrm>
              <a:off x="-5120425" y="13584475"/>
              <a:ext cx="46875" cy="52675"/>
            </a:xfrm>
            <a:custGeom>
              <a:avLst/>
              <a:gdLst/>
              <a:ahLst/>
              <a:cxnLst/>
              <a:rect l="l" t="t" r="r" b="b"/>
              <a:pathLst>
                <a:path w="1875" h="2107" extrusionOk="0">
                  <a:moveTo>
                    <a:pt x="1729" y="0"/>
                  </a:moveTo>
                  <a:cubicBezTo>
                    <a:pt x="1704" y="0"/>
                    <a:pt x="1679" y="13"/>
                    <a:pt x="1663" y="45"/>
                  </a:cubicBezTo>
                  <a:cubicBezTo>
                    <a:pt x="1511" y="288"/>
                    <a:pt x="1299" y="501"/>
                    <a:pt x="1116" y="684"/>
                  </a:cubicBezTo>
                  <a:cubicBezTo>
                    <a:pt x="721" y="1079"/>
                    <a:pt x="387" y="1595"/>
                    <a:pt x="22" y="2021"/>
                  </a:cubicBezTo>
                  <a:cubicBezTo>
                    <a:pt x="0" y="2064"/>
                    <a:pt x="25" y="2107"/>
                    <a:pt x="51" y="2107"/>
                  </a:cubicBezTo>
                  <a:cubicBezTo>
                    <a:pt x="62" y="2107"/>
                    <a:pt x="74" y="2100"/>
                    <a:pt x="83" y="2082"/>
                  </a:cubicBezTo>
                  <a:cubicBezTo>
                    <a:pt x="478" y="1656"/>
                    <a:pt x="843" y="1231"/>
                    <a:pt x="1238" y="805"/>
                  </a:cubicBezTo>
                  <a:cubicBezTo>
                    <a:pt x="1420" y="592"/>
                    <a:pt x="1572" y="349"/>
                    <a:pt x="1785" y="167"/>
                  </a:cubicBezTo>
                  <a:cubicBezTo>
                    <a:pt x="1874" y="100"/>
                    <a:pt x="1799" y="0"/>
                    <a:pt x="1729"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64"/>
            <p:cNvSpPr/>
            <p:nvPr/>
          </p:nvSpPr>
          <p:spPr>
            <a:xfrm>
              <a:off x="-5039950" y="13649675"/>
              <a:ext cx="47050" cy="52400"/>
            </a:xfrm>
            <a:custGeom>
              <a:avLst/>
              <a:gdLst/>
              <a:ahLst/>
              <a:cxnLst/>
              <a:rect l="l" t="t" r="r" b="b"/>
              <a:pathLst>
                <a:path w="1882" h="2096" extrusionOk="0">
                  <a:moveTo>
                    <a:pt x="1757" y="0"/>
                  </a:moveTo>
                  <a:cubicBezTo>
                    <a:pt x="1727" y="0"/>
                    <a:pt x="1694" y="15"/>
                    <a:pt x="1666" y="51"/>
                  </a:cubicBezTo>
                  <a:cubicBezTo>
                    <a:pt x="1545" y="264"/>
                    <a:pt x="1332" y="477"/>
                    <a:pt x="1119" y="690"/>
                  </a:cubicBezTo>
                  <a:cubicBezTo>
                    <a:pt x="724" y="1085"/>
                    <a:pt x="390" y="1571"/>
                    <a:pt x="25" y="2027"/>
                  </a:cubicBezTo>
                  <a:cubicBezTo>
                    <a:pt x="0" y="2052"/>
                    <a:pt x="35" y="2096"/>
                    <a:pt x="66" y="2096"/>
                  </a:cubicBezTo>
                  <a:cubicBezTo>
                    <a:pt x="73" y="2096"/>
                    <a:pt x="80" y="2094"/>
                    <a:pt x="86" y="2088"/>
                  </a:cubicBezTo>
                  <a:cubicBezTo>
                    <a:pt x="481" y="1662"/>
                    <a:pt x="876" y="1237"/>
                    <a:pt x="1241" y="811"/>
                  </a:cubicBezTo>
                  <a:cubicBezTo>
                    <a:pt x="1423" y="568"/>
                    <a:pt x="1575" y="325"/>
                    <a:pt x="1818" y="142"/>
                  </a:cubicBezTo>
                  <a:cubicBezTo>
                    <a:pt x="1882"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64"/>
            <p:cNvSpPr/>
            <p:nvPr/>
          </p:nvSpPr>
          <p:spPr>
            <a:xfrm>
              <a:off x="-4959325" y="13725800"/>
              <a:ext cx="46300" cy="52700"/>
            </a:xfrm>
            <a:custGeom>
              <a:avLst/>
              <a:gdLst/>
              <a:ahLst/>
              <a:cxnLst/>
              <a:rect l="l" t="t" r="r" b="b"/>
              <a:pathLst>
                <a:path w="1852" h="2108" extrusionOk="0">
                  <a:moveTo>
                    <a:pt x="1725" y="1"/>
                  </a:moveTo>
                  <a:cubicBezTo>
                    <a:pt x="1702" y="1"/>
                    <a:pt x="1679" y="14"/>
                    <a:pt x="1663" y="46"/>
                  </a:cubicBezTo>
                  <a:cubicBezTo>
                    <a:pt x="1511" y="289"/>
                    <a:pt x="1298" y="502"/>
                    <a:pt x="1116" y="684"/>
                  </a:cubicBezTo>
                  <a:cubicBezTo>
                    <a:pt x="721" y="1079"/>
                    <a:pt x="356" y="1596"/>
                    <a:pt x="22" y="2022"/>
                  </a:cubicBezTo>
                  <a:cubicBezTo>
                    <a:pt x="0" y="2065"/>
                    <a:pt x="24" y="2108"/>
                    <a:pt x="51" y="2108"/>
                  </a:cubicBezTo>
                  <a:cubicBezTo>
                    <a:pt x="62" y="2108"/>
                    <a:pt x="74" y="2100"/>
                    <a:pt x="83" y="2082"/>
                  </a:cubicBezTo>
                  <a:cubicBezTo>
                    <a:pt x="478" y="1657"/>
                    <a:pt x="842" y="1231"/>
                    <a:pt x="1238" y="806"/>
                  </a:cubicBezTo>
                  <a:cubicBezTo>
                    <a:pt x="1420" y="593"/>
                    <a:pt x="1572" y="350"/>
                    <a:pt x="1785" y="167"/>
                  </a:cubicBezTo>
                  <a:cubicBezTo>
                    <a:pt x="1852" y="100"/>
                    <a:pt x="1787"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64"/>
            <p:cNvSpPr/>
            <p:nvPr/>
          </p:nvSpPr>
          <p:spPr>
            <a:xfrm>
              <a:off x="-4866700" y="13806325"/>
              <a:ext cx="47125" cy="52300"/>
            </a:xfrm>
            <a:custGeom>
              <a:avLst/>
              <a:gdLst/>
              <a:ahLst/>
              <a:cxnLst/>
              <a:rect l="l" t="t" r="r" b="b"/>
              <a:pathLst>
                <a:path w="1885" h="2092" extrusionOk="0">
                  <a:moveTo>
                    <a:pt x="1735" y="1"/>
                  </a:moveTo>
                  <a:cubicBezTo>
                    <a:pt x="1708" y="1"/>
                    <a:pt x="1683" y="14"/>
                    <a:pt x="1666" y="47"/>
                  </a:cubicBezTo>
                  <a:cubicBezTo>
                    <a:pt x="1514" y="290"/>
                    <a:pt x="1332" y="503"/>
                    <a:pt x="1119" y="685"/>
                  </a:cubicBezTo>
                  <a:cubicBezTo>
                    <a:pt x="724" y="1080"/>
                    <a:pt x="390" y="1567"/>
                    <a:pt x="25" y="2022"/>
                  </a:cubicBezTo>
                  <a:cubicBezTo>
                    <a:pt x="0" y="2047"/>
                    <a:pt x="36" y="2092"/>
                    <a:pt x="66" y="2092"/>
                  </a:cubicBezTo>
                  <a:cubicBezTo>
                    <a:pt x="73" y="2092"/>
                    <a:pt x="80" y="2089"/>
                    <a:pt x="86" y="2083"/>
                  </a:cubicBezTo>
                  <a:cubicBezTo>
                    <a:pt x="481" y="1658"/>
                    <a:pt x="876" y="1232"/>
                    <a:pt x="1241" y="807"/>
                  </a:cubicBezTo>
                  <a:cubicBezTo>
                    <a:pt x="1423" y="594"/>
                    <a:pt x="1575" y="320"/>
                    <a:pt x="1818" y="138"/>
                  </a:cubicBezTo>
                  <a:cubicBezTo>
                    <a:pt x="1885" y="94"/>
                    <a:pt x="1806" y="1"/>
                    <a:pt x="173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 name="Imagen 2">
            <a:extLst>
              <a:ext uri="{FF2B5EF4-FFF2-40B4-BE49-F238E27FC236}">
                <a16:creationId xmlns:a16="http://schemas.microsoft.com/office/drawing/2014/main" id="{76CD0CA4-8062-4688-BF30-CD4091FB610C}"/>
              </a:ext>
            </a:extLst>
          </p:cNvPr>
          <p:cNvPicPr>
            <a:picLocks noChangeAspect="1"/>
          </p:cNvPicPr>
          <p:nvPr/>
        </p:nvPicPr>
        <p:blipFill rotWithShape="1">
          <a:blip r:embed="rId3"/>
          <a:srcRect b="5671"/>
          <a:stretch/>
        </p:blipFill>
        <p:spPr>
          <a:xfrm>
            <a:off x="412331" y="2319407"/>
            <a:ext cx="1223190" cy="1965514"/>
          </a:xfrm>
          <a:prstGeom prst="rect">
            <a:avLst/>
          </a:prstGeom>
        </p:spPr>
      </p:pic>
      <p:pic>
        <p:nvPicPr>
          <p:cNvPr id="4" name="Imagen 3">
            <a:extLst>
              <a:ext uri="{FF2B5EF4-FFF2-40B4-BE49-F238E27FC236}">
                <a16:creationId xmlns:a16="http://schemas.microsoft.com/office/drawing/2014/main" id="{B0388F20-D3C3-4A8F-A556-8E908DCC2AAB}"/>
              </a:ext>
            </a:extLst>
          </p:cNvPr>
          <p:cNvPicPr>
            <a:picLocks noChangeAspect="1"/>
          </p:cNvPicPr>
          <p:nvPr/>
        </p:nvPicPr>
        <p:blipFill rotWithShape="1">
          <a:blip r:embed="rId4"/>
          <a:srcRect l="12037" t="17313" r="52265" b="14802"/>
          <a:stretch/>
        </p:blipFill>
        <p:spPr>
          <a:xfrm>
            <a:off x="7279746" y="1784467"/>
            <a:ext cx="1361413" cy="258888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7"/>
        <p:cNvGrpSpPr/>
        <p:nvPr/>
      </p:nvGrpSpPr>
      <p:grpSpPr>
        <a:xfrm>
          <a:off x="0" y="0"/>
          <a:ext cx="0" cy="0"/>
          <a:chOff x="0" y="0"/>
          <a:chExt cx="0" cy="0"/>
        </a:xfrm>
      </p:grpSpPr>
      <p:sp>
        <p:nvSpPr>
          <p:cNvPr id="1438" name="Google Shape;1438;p54"/>
          <p:cNvSpPr/>
          <p:nvPr/>
        </p:nvSpPr>
        <p:spPr>
          <a:xfrm>
            <a:off x="2873792" y="1332867"/>
            <a:ext cx="3656896" cy="2905266"/>
          </a:xfrm>
          <a:prstGeom prst="wedgeEllipseCallout">
            <a:avLst>
              <a:gd name="adj1" fmla="val -58700"/>
              <a:gd name="adj2" fmla="val 27581"/>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54"/>
          <p:cNvSpPr txBox="1">
            <a:spLocks noGrp="1"/>
          </p:cNvSpPr>
          <p:nvPr>
            <p:ph type="title"/>
          </p:nvPr>
        </p:nvSpPr>
        <p:spPr>
          <a:xfrm>
            <a:off x="3408276" y="2046974"/>
            <a:ext cx="2794219" cy="1456389"/>
          </a:xfrm>
          <a:prstGeom prst="rect">
            <a:avLst/>
          </a:prstGeom>
        </p:spPr>
        <p:txBody>
          <a:bodyPr spcFirstLastPara="1" wrap="square" lIns="91425" tIns="91425" rIns="91425" bIns="91425" anchor="ctr" anchorCtr="0">
            <a:noAutofit/>
          </a:bodyPr>
          <a:lstStyle/>
          <a:p>
            <a:pPr lvl="0" algn="l"/>
            <a:r>
              <a:rPr lang="es-MX" sz="1600" b="0" dirty="0">
                <a:latin typeface="BrowalliaUPC" panose="020B0604020202020204" pitchFamily="34" charset="-34"/>
                <a:cs typeface="BrowalliaUPC" panose="020B0604020202020204" pitchFamily="34" charset="-34"/>
              </a:rPr>
              <a:t>Bandura ha comprobado que los modelos de comportamiento no sólo ponen en marcha procesos de aprendizaje propiamente dicho, sino también procesos de </a:t>
            </a:r>
            <a:r>
              <a:rPr lang="es-MX" sz="1600" dirty="0">
                <a:latin typeface="BrowalliaUPC" panose="020B0604020202020204" pitchFamily="34" charset="-34"/>
                <a:cs typeface="BrowalliaUPC" panose="020B0604020202020204" pitchFamily="34" charset="-34"/>
              </a:rPr>
              <a:t>inhibición</a:t>
            </a:r>
            <a:r>
              <a:rPr lang="es-MX" sz="1600" b="0" dirty="0">
                <a:latin typeface="BrowalliaUPC" panose="020B0604020202020204" pitchFamily="34" charset="-34"/>
                <a:cs typeface="BrowalliaUPC" panose="020B0604020202020204" pitchFamily="34" charset="-34"/>
              </a:rPr>
              <a:t> y de </a:t>
            </a:r>
            <a:r>
              <a:rPr lang="es-MX" sz="1600" dirty="0">
                <a:latin typeface="BrowalliaUPC" panose="020B0604020202020204" pitchFamily="34" charset="-34"/>
                <a:cs typeface="BrowalliaUPC" panose="020B0604020202020204" pitchFamily="34" charset="-34"/>
              </a:rPr>
              <a:t>desinhibición</a:t>
            </a:r>
            <a:r>
              <a:rPr lang="es-MX" sz="1600" b="0" dirty="0">
                <a:latin typeface="BrowalliaUPC" panose="020B0604020202020204" pitchFamily="34" charset="-34"/>
                <a:cs typeface="BrowalliaUPC" panose="020B0604020202020204" pitchFamily="34" charset="-34"/>
              </a:rPr>
              <a:t> y estimulan a modos de comportamiento que los niños no habrían manifestado sin el modelo (facilitación)</a:t>
            </a:r>
            <a:endParaRPr sz="1600" b="0" dirty="0">
              <a:latin typeface="BrowalliaUPC" panose="020B0604020202020204" pitchFamily="34" charset="-34"/>
              <a:cs typeface="BrowalliaUPC" panose="020B0604020202020204" pitchFamily="34" charset="-34"/>
            </a:endParaRPr>
          </a:p>
        </p:txBody>
      </p:sp>
      <p:sp>
        <p:nvSpPr>
          <p:cNvPr id="1443" name="Google Shape;1443;p54"/>
          <p:cNvSpPr/>
          <p:nvPr/>
        </p:nvSpPr>
        <p:spPr>
          <a:xfrm>
            <a:off x="-374300" y="1729700"/>
            <a:ext cx="1092588" cy="63455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54"/>
          <p:cNvSpPr/>
          <p:nvPr/>
        </p:nvSpPr>
        <p:spPr>
          <a:xfrm flipH="1">
            <a:off x="8074946" y="3018625"/>
            <a:ext cx="1273779" cy="1016748"/>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54"/>
          <p:cNvSpPr/>
          <p:nvPr/>
        </p:nvSpPr>
        <p:spPr>
          <a:xfrm>
            <a:off x="333495" y="2509175"/>
            <a:ext cx="692358" cy="552650"/>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End of Course Jeopardy by Slidesgo">
  <a:themeElements>
    <a:clrScheme name="Simple Light">
      <a:dk1>
        <a:srgbClr val="000000"/>
      </a:dk1>
      <a:lt1>
        <a:srgbClr val="FFFFFF"/>
      </a:lt1>
      <a:dk2>
        <a:srgbClr val="61D8C4"/>
      </a:dk2>
      <a:lt2>
        <a:srgbClr val="98DAED"/>
      </a:lt2>
      <a:accent1>
        <a:srgbClr val="FFB757"/>
      </a:accent1>
      <a:accent2>
        <a:srgbClr val="F27FB2"/>
      </a:accent2>
      <a:accent3>
        <a:srgbClr val="C2B9DB"/>
      </a:accent3>
      <a:accent4>
        <a:srgbClr val="F16790"/>
      </a:accent4>
      <a:accent5>
        <a:srgbClr val="B3AAD3"/>
      </a:accent5>
      <a:accent6>
        <a:srgbClr val="51C0B1"/>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989</Words>
  <Application>Microsoft Office PowerPoint</Application>
  <PresentationFormat>Presentación en pantalla (16:9)</PresentationFormat>
  <Paragraphs>89</Paragraphs>
  <Slides>22</Slides>
  <Notes>21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Arial</vt:lpstr>
      <vt:lpstr>BrowalliaUPC</vt:lpstr>
      <vt:lpstr>Calibri</vt:lpstr>
      <vt:lpstr>Lato</vt:lpstr>
      <vt:lpstr>Patrick Hand</vt:lpstr>
      <vt:lpstr>Roboto Condensed Light</vt:lpstr>
      <vt:lpstr>End of Course Jeopardy by Slidesgo</vt:lpstr>
      <vt:lpstr>Presentación de PowerPoint</vt:lpstr>
      <vt:lpstr>FORMA BASICA 2: MOSTRAR</vt:lpstr>
      <vt:lpstr>La forma mas sencilla y directa de guía es mediante demostración e imitación.</vt:lpstr>
      <vt:lpstr>Mostrar desempeña un papel fundamental en todas aquellas materias en las que se trata de adquirir habilidades.   En la escuela, y también en la formación del profesorado, las tendencias autonomistas han tenido como consecuencia que en la teoría psicológica, pedagógica y didáctica se haya desestimado el aprendizaje por imitación.   Se creía que creaban dependencia con respecto al mundo de los adultos, a normas impuestas y por tanto irracionalidad y atraso. </vt:lpstr>
      <vt:lpstr>Albert Bandura el que en los años 60 salió en defensa del aprendizaje por observación con interesantes hallazgos y el autor del presente libro empezó, a finales de los 50, a considerar el mostrar y el imitar como segunda «forma básica de la enseñanza»</vt:lpstr>
      <vt:lpstr>La realidad de la educación y el desarrollo</vt:lpstr>
      <vt:lpstr>Campos del comportamiento humano en los que se aprende por observación. </vt:lpstr>
      <vt:lpstr>El aprendizaje mediante modelos de comportamiento desempeña un importante papel en la psicoterapia</vt:lpstr>
      <vt:lpstr>Bandura ha comprobado que los modelos de comportamiento no sólo ponen en marcha procesos de aprendizaje propiamente dicho, sino también procesos de inhibición y de desinhibición y estimulan a modos de comportamiento que los niños no habrían manifestado sin el modelo (facilitación)</vt:lpstr>
      <vt:lpstr>Presentación de PowerPoint</vt:lpstr>
      <vt:lpstr>Presentación de PowerPoint</vt:lpstr>
      <vt:lpstr>Imitación empática </vt:lpstr>
      <vt:lpstr>Observación de la demostración   Imitación interior sincrónica del modelo de comportamiento. </vt:lpstr>
      <vt:lpstr>Presentación de PowerPoint</vt:lpstr>
      <vt:lpstr>Si el alumno ha adquirido una clara idea acerca del resultado al que ha de aspirar cuando desarrolla una actividad, ello le ayuda mucho al siguiente ejercicio y aplicación. Por una parte intentará imitar los movimientos que ha observado, y por otra, intentará lograr también el mismo resultado que ha obtenido el profesor.</vt:lpstr>
      <vt:lpstr>Modelos eficaces e ineficaces</vt:lpstr>
      <vt:lpstr>Parte didactica</vt:lpstr>
      <vt:lpstr>Reglas de demostración:</vt:lpstr>
      <vt:lpstr>Presentación de PowerPoint</vt:lpstr>
      <vt:lpstr>Señalar lo esencial mediante sucintos comentarios.  </vt:lpstr>
      <vt:lpstr>Reglas de ejercicio imitativo: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BASICA 2: MOSTRAR</dc:title>
  <dc:creator>lenovo</dc:creator>
  <cp:lastModifiedBy>lenovo</cp:lastModifiedBy>
  <cp:revision>16</cp:revision>
  <dcterms:modified xsi:type="dcterms:W3CDTF">2021-06-15T23:50:25Z</dcterms:modified>
</cp:coreProperties>
</file>