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4" r:id="rId3"/>
    <p:sldId id="267" r:id="rId4"/>
    <p:sldId id="270" r:id="rId5"/>
    <p:sldId id="269" r:id="rId6"/>
    <p:sldId id="282" r:id="rId7"/>
    <p:sldId id="266" r:id="rId8"/>
    <p:sldId id="272" r:id="rId9"/>
    <p:sldId id="273" r:id="rId10"/>
    <p:sldId id="274" r:id="rId11"/>
    <p:sldId id="275" r:id="rId12"/>
    <p:sldId id="276" r:id="rId13"/>
    <p:sldId id="280" r:id="rId14"/>
    <p:sldId id="281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9B"/>
    <a:srgbClr val="FF7979"/>
    <a:srgbClr val="FF7575"/>
    <a:srgbClr val="FF4747"/>
    <a:srgbClr val="FF1111"/>
    <a:srgbClr val="EE0000"/>
    <a:srgbClr val="FF4040"/>
    <a:srgbClr val="DE0000"/>
    <a:srgbClr val="E60000"/>
    <a:srgbClr val="E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10" d="100"/>
          <a:sy n="10" d="100"/>
        </p:scale>
        <p:origin x="3150" y="141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3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53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53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2">
                      <a:tint val="54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54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54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cat>
            <c:strRef>
              <c:f>Hoja1!$A$2:$A$6</c:f>
              <c:strCache>
                <c:ptCount val="5"/>
                <c:pt idx="0">
                  <c:v>Diagnóstico</c:v>
                </c:pt>
                <c:pt idx="1">
                  <c:v>Situaciones didácticas</c:v>
                </c:pt>
                <c:pt idx="2">
                  <c:v>Proyectos </c:v>
                </c:pt>
                <c:pt idx="3">
                  <c:v>Adecuaciones curriculares </c:v>
                </c:pt>
                <c:pt idx="4">
                  <c:v>estrategias de aprendizaje basadas en las tecnologías de la información y la comunicación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100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A-468C-BA68-EDD18B0EA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3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53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53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2">
                      <a:tint val="54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54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54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Diagnóstico</c:v>
                </c:pt>
                <c:pt idx="1">
                  <c:v>Situaciones didácticas</c:v>
                </c:pt>
                <c:pt idx="2">
                  <c:v>Proyectos </c:v>
                </c:pt>
                <c:pt idx="3">
                  <c:v>Adecuaciones curriculares </c:v>
                </c:pt>
                <c:pt idx="4">
                  <c:v>estrategias de aprendizaje basadas en las tecnologías de la información y la comunicación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70</c:v>
                </c:pt>
                <c:pt idx="1">
                  <c:v>100</c:v>
                </c:pt>
                <c:pt idx="2">
                  <c:v>80</c:v>
                </c:pt>
                <c:pt idx="3">
                  <c:v>70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A-468C-BA68-EDD18B0EA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3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53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53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2">
                      <a:tint val="54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54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54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Diagnóstico</c:v>
                </c:pt>
                <c:pt idx="1">
                  <c:v>Situaciones didácticas</c:v>
                </c:pt>
                <c:pt idx="2">
                  <c:v>Proyectos </c:v>
                </c:pt>
                <c:pt idx="3">
                  <c:v>Adecuaciones curriculares </c:v>
                </c:pt>
                <c:pt idx="4">
                  <c:v>estrategias de aprendizaje basadas en las tecnologías de la información y la comunicación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70</c:v>
                </c:pt>
                <c:pt idx="1">
                  <c:v>80</c:v>
                </c:pt>
                <c:pt idx="2">
                  <c:v>100</c:v>
                </c:pt>
                <c:pt idx="3">
                  <c:v>90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A-468C-BA68-EDD18B0EA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3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53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53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2">
                      <a:tint val="54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54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54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Diagnóstico</c:v>
                </c:pt>
                <c:pt idx="1">
                  <c:v>Situaciones didácticas</c:v>
                </c:pt>
                <c:pt idx="2">
                  <c:v>Proyectos </c:v>
                </c:pt>
                <c:pt idx="3">
                  <c:v>Adecuaciones curriculares </c:v>
                </c:pt>
                <c:pt idx="4">
                  <c:v>estrategias de aprendizaje basadas en las tecnologías de la información y la comunicación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100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A-468C-BA68-EDD18B0EA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hade val="53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53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53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76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hade val="76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shade val="76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tint val="77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77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77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2">
                      <a:tint val="54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tint val="54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tint val="54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Hoja1!$A$2:$A$6</c:f>
              <c:strCache>
                <c:ptCount val="5"/>
                <c:pt idx="0">
                  <c:v>Diagnóstico</c:v>
                </c:pt>
                <c:pt idx="1">
                  <c:v>Situaciones didácticas</c:v>
                </c:pt>
                <c:pt idx="2">
                  <c:v>Proyectos </c:v>
                </c:pt>
                <c:pt idx="3">
                  <c:v>Adecuaciones curriculares </c:v>
                </c:pt>
                <c:pt idx="4">
                  <c:v>estrategias de aprendizaje basadas en las tecnologías de la información y la comunicación 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A-468C-BA68-EDD18B0EA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DC8CC-AA0A-479E-B2F3-3098558BEB5B}" type="doc">
      <dgm:prSet loTypeId="urn:microsoft.com/office/officeart/2005/8/layout/chevron2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25EDD65-9301-42B8-ABB9-6B54D87701B4}">
      <dgm:prSet phldrT="[Texto]" custT="1"/>
      <dgm:spPr/>
      <dgm:t>
        <a:bodyPr/>
        <a:lstStyle/>
        <a:p>
          <a:r>
            <a:rPr lang="es-MX" sz="1800" dirty="0"/>
            <a:t>Unidad I</a:t>
          </a:r>
        </a:p>
      </dgm:t>
    </dgm:pt>
    <dgm:pt modelId="{ED0E99B0-2E5F-425F-B8E5-256596FAD25F}" type="parTrans" cxnId="{D390352D-F000-402A-9734-864EE6E89E55}">
      <dgm:prSet/>
      <dgm:spPr/>
      <dgm:t>
        <a:bodyPr/>
        <a:lstStyle/>
        <a:p>
          <a:endParaRPr lang="es-MX" sz="1800"/>
        </a:p>
      </dgm:t>
    </dgm:pt>
    <dgm:pt modelId="{2B052DC4-AB6F-4885-B860-507DFB36A6F1}" type="sibTrans" cxnId="{D390352D-F000-402A-9734-864EE6E89E55}">
      <dgm:prSet/>
      <dgm:spPr/>
      <dgm:t>
        <a:bodyPr/>
        <a:lstStyle/>
        <a:p>
          <a:endParaRPr lang="es-MX" sz="1800"/>
        </a:p>
      </dgm:t>
    </dgm:pt>
    <dgm:pt modelId="{F568A001-DFC1-47FD-877E-E6A991AB14EC}">
      <dgm:prSet phldrT="[Texto]" custT="1"/>
      <dgm:spPr/>
      <dgm:t>
        <a:bodyPr/>
        <a:lstStyle/>
        <a:p>
          <a:r>
            <a:rPr lang="es-MX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Diagnósticos</a:t>
          </a:r>
        </a:p>
      </dgm:t>
    </dgm:pt>
    <dgm:pt modelId="{6A4856D5-41C9-4AF9-9583-4B0529B04630}" type="parTrans" cxnId="{D350F1F0-4A68-492A-82CA-FDDF4AFA5ED8}">
      <dgm:prSet/>
      <dgm:spPr/>
      <dgm:t>
        <a:bodyPr/>
        <a:lstStyle/>
        <a:p>
          <a:endParaRPr lang="es-MX" sz="1800"/>
        </a:p>
      </dgm:t>
    </dgm:pt>
    <dgm:pt modelId="{B214F271-3AA6-488E-960C-8CD82685D7D3}" type="sibTrans" cxnId="{D350F1F0-4A68-492A-82CA-FDDF4AFA5ED8}">
      <dgm:prSet/>
      <dgm:spPr/>
      <dgm:t>
        <a:bodyPr/>
        <a:lstStyle/>
        <a:p>
          <a:endParaRPr lang="es-MX" sz="1800"/>
        </a:p>
      </dgm:t>
    </dgm:pt>
    <dgm:pt modelId="{8C30B7B6-7724-4ADF-B829-707E5C4A70F3}">
      <dgm:prSet phldrT="[Texto]" custT="1"/>
      <dgm:spPr/>
      <dgm:t>
        <a:bodyPr/>
        <a:lstStyle/>
        <a:p>
          <a:r>
            <a:rPr lang="es-MX" sz="1800" dirty="0"/>
            <a:t>Unidad II</a:t>
          </a:r>
        </a:p>
      </dgm:t>
    </dgm:pt>
    <dgm:pt modelId="{EDEF66F9-C4A0-4878-89AA-9AA48A50DE14}" type="parTrans" cxnId="{69ED2666-158A-45C3-AC68-3DA503B2CF52}">
      <dgm:prSet/>
      <dgm:spPr/>
      <dgm:t>
        <a:bodyPr/>
        <a:lstStyle/>
        <a:p>
          <a:endParaRPr lang="es-MX" sz="1800"/>
        </a:p>
      </dgm:t>
    </dgm:pt>
    <dgm:pt modelId="{1767217A-FBAC-41D6-AD92-14459E26B0D2}" type="sibTrans" cxnId="{69ED2666-158A-45C3-AC68-3DA503B2CF52}">
      <dgm:prSet/>
      <dgm:spPr/>
      <dgm:t>
        <a:bodyPr/>
        <a:lstStyle/>
        <a:p>
          <a:endParaRPr lang="es-MX" sz="1800"/>
        </a:p>
      </dgm:t>
    </dgm:pt>
    <dgm:pt modelId="{435F7A89-EE37-4201-91A8-3705E8021244}">
      <dgm:prSet phldrT="[Texto]" custT="1"/>
      <dgm:spPr/>
      <dgm:t>
        <a:bodyPr/>
        <a:lstStyle/>
        <a:p>
          <a:r>
            <a:rPr lang="es-MX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Situaciones didácticas </a:t>
          </a:r>
        </a:p>
      </dgm:t>
    </dgm:pt>
    <dgm:pt modelId="{835586E4-7C20-4989-83A8-DAD487195163}" type="parTrans" cxnId="{722C08E5-B192-493A-9366-9609EEDA9D56}">
      <dgm:prSet/>
      <dgm:spPr/>
      <dgm:t>
        <a:bodyPr/>
        <a:lstStyle/>
        <a:p>
          <a:endParaRPr lang="es-MX" sz="1800"/>
        </a:p>
      </dgm:t>
    </dgm:pt>
    <dgm:pt modelId="{947FD8EB-DBBA-47A9-8090-45982F8999E3}" type="sibTrans" cxnId="{722C08E5-B192-493A-9366-9609EEDA9D56}">
      <dgm:prSet/>
      <dgm:spPr/>
      <dgm:t>
        <a:bodyPr/>
        <a:lstStyle/>
        <a:p>
          <a:endParaRPr lang="es-MX" sz="1800"/>
        </a:p>
      </dgm:t>
    </dgm:pt>
    <dgm:pt modelId="{4A28A623-A616-4FA2-BC1C-6A3435BAE1BD}">
      <dgm:prSet phldrT="[Texto]" custT="1"/>
      <dgm:spPr/>
      <dgm:t>
        <a:bodyPr/>
        <a:lstStyle/>
        <a:p>
          <a:r>
            <a:rPr lang="es-MX" sz="1800" dirty="0"/>
            <a:t>Unidad III</a:t>
          </a:r>
        </a:p>
      </dgm:t>
    </dgm:pt>
    <dgm:pt modelId="{F0E0B6EA-AF64-4B13-B5C7-C15DDF88704C}" type="parTrans" cxnId="{3B07672E-9B0E-4CCA-807E-8D434CEE4D2A}">
      <dgm:prSet/>
      <dgm:spPr/>
      <dgm:t>
        <a:bodyPr/>
        <a:lstStyle/>
        <a:p>
          <a:endParaRPr lang="es-MX" sz="1800"/>
        </a:p>
      </dgm:t>
    </dgm:pt>
    <dgm:pt modelId="{CE5492F4-3AD8-45EF-A99D-00E055559CD8}" type="sibTrans" cxnId="{3B07672E-9B0E-4CCA-807E-8D434CEE4D2A}">
      <dgm:prSet/>
      <dgm:spPr/>
      <dgm:t>
        <a:bodyPr/>
        <a:lstStyle/>
        <a:p>
          <a:endParaRPr lang="es-MX" sz="1800"/>
        </a:p>
      </dgm:t>
    </dgm:pt>
    <dgm:pt modelId="{BE5526BE-31C9-4C7F-9A17-F83AB7B08C3D}">
      <dgm:prSet phldrT="[Texto]" custT="1"/>
      <dgm:spPr/>
      <dgm:t>
        <a:bodyPr/>
        <a:lstStyle/>
        <a:p>
          <a:r>
            <a:rPr lang="es-MX" sz="1800" dirty="0"/>
            <a:t> </a:t>
          </a:r>
          <a:r>
            <a:rPr lang="es-MX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Proyectos</a:t>
          </a:r>
          <a:endParaRPr lang="es-MX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D8ADBC-6330-4392-B462-882FA32E07E8}" type="parTrans" cxnId="{CA48DC51-5527-467C-A57E-B83D4C63A045}">
      <dgm:prSet/>
      <dgm:spPr/>
      <dgm:t>
        <a:bodyPr/>
        <a:lstStyle/>
        <a:p>
          <a:endParaRPr lang="es-MX" sz="1800"/>
        </a:p>
      </dgm:t>
    </dgm:pt>
    <dgm:pt modelId="{3FC9B80F-DADC-4971-8B9A-07558FD4FD39}" type="sibTrans" cxnId="{CA48DC51-5527-467C-A57E-B83D4C63A045}">
      <dgm:prSet/>
      <dgm:spPr/>
      <dgm:t>
        <a:bodyPr/>
        <a:lstStyle/>
        <a:p>
          <a:endParaRPr lang="es-MX" sz="1800"/>
        </a:p>
      </dgm:t>
    </dgm:pt>
    <dgm:pt modelId="{918D849A-66EA-4B85-9DBC-0D22C3E04415}" type="pres">
      <dgm:prSet presAssocID="{EA7DC8CC-AA0A-479E-B2F3-3098558BEB5B}" presName="linearFlow" presStyleCnt="0">
        <dgm:presLayoutVars>
          <dgm:dir/>
          <dgm:animLvl val="lvl"/>
          <dgm:resizeHandles val="exact"/>
        </dgm:presLayoutVars>
      </dgm:prSet>
      <dgm:spPr/>
    </dgm:pt>
    <dgm:pt modelId="{1E9EC7EB-0D5C-4A59-A368-60DB9E621B39}" type="pres">
      <dgm:prSet presAssocID="{825EDD65-9301-42B8-ABB9-6B54D87701B4}" presName="composite" presStyleCnt="0"/>
      <dgm:spPr/>
    </dgm:pt>
    <dgm:pt modelId="{AF1FADFD-AAB9-4F48-85F1-4AA390FCE8DF}" type="pres">
      <dgm:prSet presAssocID="{825EDD65-9301-42B8-ABB9-6B54D87701B4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E6DA205-06F6-4E86-8902-B1241794C48D}" type="pres">
      <dgm:prSet presAssocID="{825EDD65-9301-42B8-ABB9-6B54D87701B4}" presName="descendantText" presStyleLbl="alignAcc1" presStyleIdx="0" presStyleCnt="3">
        <dgm:presLayoutVars>
          <dgm:bulletEnabled val="1"/>
        </dgm:presLayoutVars>
      </dgm:prSet>
      <dgm:spPr/>
    </dgm:pt>
    <dgm:pt modelId="{F1157B1A-4ACD-4CCF-9A42-17218717CDE3}" type="pres">
      <dgm:prSet presAssocID="{2B052DC4-AB6F-4885-B860-507DFB36A6F1}" presName="sp" presStyleCnt="0"/>
      <dgm:spPr/>
    </dgm:pt>
    <dgm:pt modelId="{8FC1D2C5-7248-40D0-B575-11A5CA1BA05E}" type="pres">
      <dgm:prSet presAssocID="{8C30B7B6-7724-4ADF-B829-707E5C4A70F3}" presName="composite" presStyleCnt="0"/>
      <dgm:spPr/>
    </dgm:pt>
    <dgm:pt modelId="{48FDD310-CC13-407E-8365-EAD96FEEF689}" type="pres">
      <dgm:prSet presAssocID="{8C30B7B6-7724-4ADF-B829-707E5C4A70F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3C3BFB1-442B-404E-8F84-B1FB0A712C97}" type="pres">
      <dgm:prSet presAssocID="{8C30B7B6-7724-4ADF-B829-707E5C4A70F3}" presName="descendantText" presStyleLbl="alignAcc1" presStyleIdx="1" presStyleCnt="3">
        <dgm:presLayoutVars>
          <dgm:bulletEnabled val="1"/>
        </dgm:presLayoutVars>
      </dgm:prSet>
      <dgm:spPr/>
    </dgm:pt>
    <dgm:pt modelId="{3082FD25-9BA7-4636-919E-05E70DCC53FE}" type="pres">
      <dgm:prSet presAssocID="{1767217A-FBAC-41D6-AD92-14459E26B0D2}" presName="sp" presStyleCnt="0"/>
      <dgm:spPr/>
    </dgm:pt>
    <dgm:pt modelId="{984BA7A0-C4B5-4352-8976-CC61F60D749F}" type="pres">
      <dgm:prSet presAssocID="{4A28A623-A616-4FA2-BC1C-6A3435BAE1BD}" presName="composite" presStyleCnt="0"/>
      <dgm:spPr/>
    </dgm:pt>
    <dgm:pt modelId="{61298C2F-BCE0-4776-81BD-81512F046283}" type="pres">
      <dgm:prSet presAssocID="{4A28A623-A616-4FA2-BC1C-6A3435BAE1B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0F993B6-61B9-43E2-8324-2ED9A36A911E}" type="pres">
      <dgm:prSet presAssocID="{4A28A623-A616-4FA2-BC1C-6A3435BAE1B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BD253C0A-ECF3-4F47-966D-D09E4607BBEF}" type="presOf" srcId="{EA7DC8CC-AA0A-479E-B2F3-3098558BEB5B}" destId="{918D849A-66EA-4B85-9DBC-0D22C3E04415}" srcOrd="0" destOrd="0" presId="urn:microsoft.com/office/officeart/2005/8/layout/chevron2"/>
    <dgm:cxn modelId="{D390352D-F000-402A-9734-864EE6E89E55}" srcId="{EA7DC8CC-AA0A-479E-B2F3-3098558BEB5B}" destId="{825EDD65-9301-42B8-ABB9-6B54D87701B4}" srcOrd="0" destOrd="0" parTransId="{ED0E99B0-2E5F-425F-B8E5-256596FAD25F}" sibTransId="{2B052DC4-AB6F-4885-B860-507DFB36A6F1}"/>
    <dgm:cxn modelId="{3B07672E-9B0E-4CCA-807E-8D434CEE4D2A}" srcId="{EA7DC8CC-AA0A-479E-B2F3-3098558BEB5B}" destId="{4A28A623-A616-4FA2-BC1C-6A3435BAE1BD}" srcOrd="2" destOrd="0" parTransId="{F0E0B6EA-AF64-4B13-B5C7-C15DDF88704C}" sibTransId="{CE5492F4-3AD8-45EF-A99D-00E055559CD8}"/>
    <dgm:cxn modelId="{69ED2666-158A-45C3-AC68-3DA503B2CF52}" srcId="{EA7DC8CC-AA0A-479E-B2F3-3098558BEB5B}" destId="{8C30B7B6-7724-4ADF-B829-707E5C4A70F3}" srcOrd="1" destOrd="0" parTransId="{EDEF66F9-C4A0-4878-89AA-9AA48A50DE14}" sibTransId="{1767217A-FBAC-41D6-AD92-14459E26B0D2}"/>
    <dgm:cxn modelId="{BC626070-A57E-4A92-86A7-FF0CFB67388D}" type="presOf" srcId="{F568A001-DFC1-47FD-877E-E6A991AB14EC}" destId="{CE6DA205-06F6-4E86-8902-B1241794C48D}" srcOrd="0" destOrd="0" presId="urn:microsoft.com/office/officeart/2005/8/layout/chevron2"/>
    <dgm:cxn modelId="{CA48DC51-5527-467C-A57E-B83D4C63A045}" srcId="{4A28A623-A616-4FA2-BC1C-6A3435BAE1BD}" destId="{BE5526BE-31C9-4C7F-9A17-F83AB7B08C3D}" srcOrd="0" destOrd="0" parTransId="{C0D8ADBC-6330-4392-B462-882FA32E07E8}" sibTransId="{3FC9B80F-DADC-4971-8B9A-07558FD4FD39}"/>
    <dgm:cxn modelId="{218CE9C2-FF95-4B60-9F1E-AFC105CE0685}" type="presOf" srcId="{8C30B7B6-7724-4ADF-B829-707E5C4A70F3}" destId="{48FDD310-CC13-407E-8365-EAD96FEEF689}" srcOrd="0" destOrd="0" presId="urn:microsoft.com/office/officeart/2005/8/layout/chevron2"/>
    <dgm:cxn modelId="{B889FBC6-1456-4F63-B0A5-67C5C77FA214}" type="presOf" srcId="{435F7A89-EE37-4201-91A8-3705E8021244}" destId="{C3C3BFB1-442B-404E-8F84-B1FB0A712C97}" srcOrd="0" destOrd="0" presId="urn:microsoft.com/office/officeart/2005/8/layout/chevron2"/>
    <dgm:cxn modelId="{722C08E5-B192-493A-9366-9609EEDA9D56}" srcId="{8C30B7B6-7724-4ADF-B829-707E5C4A70F3}" destId="{435F7A89-EE37-4201-91A8-3705E8021244}" srcOrd="0" destOrd="0" parTransId="{835586E4-7C20-4989-83A8-DAD487195163}" sibTransId="{947FD8EB-DBBA-47A9-8090-45982F8999E3}"/>
    <dgm:cxn modelId="{667968E5-122D-4BC3-A6B9-529735CE55CF}" type="presOf" srcId="{BE5526BE-31C9-4C7F-9A17-F83AB7B08C3D}" destId="{60F993B6-61B9-43E2-8324-2ED9A36A911E}" srcOrd="0" destOrd="0" presId="urn:microsoft.com/office/officeart/2005/8/layout/chevron2"/>
    <dgm:cxn modelId="{D350F1F0-4A68-492A-82CA-FDDF4AFA5ED8}" srcId="{825EDD65-9301-42B8-ABB9-6B54D87701B4}" destId="{F568A001-DFC1-47FD-877E-E6A991AB14EC}" srcOrd="0" destOrd="0" parTransId="{6A4856D5-41C9-4AF9-9583-4B0529B04630}" sibTransId="{B214F271-3AA6-488E-960C-8CD82685D7D3}"/>
    <dgm:cxn modelId="{B75DB4F7-FDE4-46C6-9BD9-9EACE9D0B16F}" type="presOf" srcId="{825EDD65-9301-42B8-ABB9-6B54D87701B4}" destId="{AF1FADFD-AAB9-4F48-85F1-4AA390FCE8DF}" srcOrd="0" destOrd="0" presId="urn:microsoft.com/office/officeart/2005/8/layout/chevron2"/>
    <dgm:cxn modelId="{153E48F8-E521-4759-8869-879AE88636D3}" type="presOf" srcId="{4A28A623-A616-4FA2-BC1C-6A3435BAE1BD}" destId="{61298C2F-BCE0-4776-81BD-81512F046283}" srcOrd="0" destOrd="0" presId="urn:microsoft.com/office/officeart/2005/8/layout/chevron2"/>
    <dgm:cxn modelId="{0C9E9E33-2C96-4226-A245-031F85554CF6}" type="presParOf" srcId="{918D849A-66EA-4B85-9DBC-0D22C3E04415}" destId="{1E9EC7EB-0D5C-4A59-A368-60DB9E621B39}" srcOrd="0" destOrd="0" presId="urn:microsoft.com/office/officeart/2005/8/layout/chevron2"/>
    <dgm:cxn modelId="{2DE4DB32-BA90-4F2C-8FA9-834D5613C3D4}" type="presParOf" srcId="{1E9EC7EB-0D5C-4A59-A368-60DB9E621B39}" destId="{AF1FADFD-AAB9-4F48-85F1-4AA390FCE8DF}" srcOrd="0" destOrd="0" presId="urn:microsoft.com/office/officeart/2005/8/layout/chevron2"/>
    <dgm:cxn modelId="{87F131E8-D3BD-4FE6-A6BC-98FC438976FE}" type="presParOf" srcId="{1E9EC7EB-0D5C-4A59-A368-60DB9E621B39}" destId="{CE6DA205-06F6-4E86-8902-B1241794C48D}" srcOrd="1" destOrd="0" presId="urn:microsoft.com/office/officeart/2005/8/layout/chevron2"/>
    <dgm:cxn modelId="{A13E677E-DF85-4AF4-8336-2F03B472D40B}" type="presParOf" srcId="{918D849A-66EA-4B85-9DBC-0D22C3E04415}" destId="{F1157B1A-4ACD-4CCF-9A42-17218717CDE3}" srcOrd="1" destOrd="0" presId="urn:microsoft.com/office/officeart/2005/8/layout/chevron2"/>
    <dgm:cxn modelId="{99134EB7-A510-499D-9E9F-1E0F0877EEDA}" type="presParOf" srcId="{918D849A-66EA-4B85-9DBC-0D22C3E04415}" destId="{8FC1D2C5-7248-40D0-B575-11A5CA1BA05E}" srcOrd="2" destOrd="0" presId="urn:microsoft.com/office/officeart/2005/8/layout/chevron2"/>
    <dgm:cxn modelId="{C4C6C05F-EDA5-453E-81C9-D3580700BFEA}" type="presParOf" srcId="{8FC1D2C5-7248-40D0-B575-11A5CA1BA05E}" destId="{48FDD310-CC13-407E-8365-EAD96FEEF689}" srcOrd="0" destOrd="0" presId="urn:microsoft.com/office/officeart/2005/8/layout/chevron2"/>
    <dgm:cxn modelId="{6F4FADA0-65F1-4DE2-B396-59D4D5597F26}" type="presParOf" srcId="{8FC1D2C5-7248-40D0-B575-11A5CA1BA05E}" destId="{C3C3BFB1-442B-404E-8F84-B1FB0A712C97}" srcOrd="1" destOrd="0" presId="urn:microsoft.com/office/officeart/2005/8/layout/chevron2"/>
    <dgm:cxn modelId="{57AA4BB2-08FE-4E6B-9FE7-4B89D3ADB9D6}" type="presParOf" srcId="{918D849A-66EA-4B85-9DBC-0D22C3E04415}" destId="{3082FD25-9BA7-4636-919E-05E70DCC53FE}" srcOrd="3" destOrd="0" presId="urn:microsoft.com/office/officeart/2005/8/layout/chevron2"/>
    <dgm:cxn modelId="{F7FCBBB5-C805-4AFD-853B-7FE7BF5CA09E}" type="presParOf" srcId="{918D849A-66EA-4B85-9DBC-0D22C3E04415}" destId="{984BA7A0-C4B5-4352-8976-CC61F60D749F}" srcOrd="4" destOrd="0" presId="urn:microsoft.com/office/officeart/2005/8/layout/chevron2"/>
    <dgm:cxn modelId="{1BD51EDC-6249-4CAB-B96D-53AA1814324F}" type="presParOf" srcId="{984BA7A0-C4B5-4352-8976-CC61F60D749F}" destId="{61298C2F-BCE0-4776-81BD-81512F046283}" srcOrd="0" destOrd="0" presId="urn:microsoft.com/office/officeart/2005/8/layout/chevron2"/>
    <dgm:cxn modelId="{F0C93516-3A05-4664-86D7-F4CB84D18A88}" type="presParOf" srcId="{984BA7A0-C4B5-4352-8976-CC61F60D749F}" destId="{60F993B6-61B9-43E2-8324-2ED9A36A91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7DC8CC-AA0A-479E-B2F3-3098558BEB5B}" type="doc">
      <dgm:prSet loTypeId="urn:microsoft.com/office/officeart/2005/8/layout/chevron2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825EDD65-9301-42B8-ABB9-6B54D87701B4}">
      <dgm:prSet phldrT="[Texto]" custT="1"/>
      <dgm:spPr/>
      <dgm:t>
        <a:bodyPr/>
        <a:lstStyle/>
        <a:p>
          <a:r>
            <a:rPr lang="es-MX" sz="1800" dirty="0"/>
            <a:t>Unidad IV</a:t>
          </a:r>
        </a:p>
      </dgm:t>
    </dgm:pt>
    <dgm:pt modelId="{ED0E99B0-2E5F-425F-B8E5-256596FAD25F}" type="parTrans" cxnId="{D390352D-F000-402A-9734-864EE6E89E55}">
      <dgm:prSet/>
      <dgm:spPr/>
      <dgm:t>
        <a:bodyPr/>
        <a:lstStyle/>
        <a:p>
          <a:endParaRPr lang="es-MX" sz="1800"/>
        </a:p>
      </dgm:t>
    </dgm:pt>
    <dgm:pt modelId="{2B052DC4-AB6F-4885-B860-507DFB36A6F1}" type="sibTrans" cxnId="{D390352D-F000-402A-9734-864EE6E89E55}">
      <dgm:prSet/>
      <dgm:spPr/>
      <dgm:t>
        <a:bodyPr/>
        <a:lstStyle/>
        <a:p>
          <a:endParaRPr lang="es-MX" sz="1800"/>
        </a:p>
      </dgm:t>
    </dgm:pt>
    <dgm:pt modelId="{F568A001-DFC1-47FD-877E-E6A991AB14EC}">
      <dgm:prSet phldrT="[Texto]" custT="1"/>
      <dgm:spPr/>
      <dgm:t>
        <a:bodyPr/>
        <a:lstStyle/>
        <a:p>
          <a:r>
            <a:rPr lang="es-MX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Adecuaciones curriculares</a:t>
          </a:r>
        </a:p>
      </dgm:t>
    </dgm:pt>
    <dgm:pt modelId="{6A4856D5-41C9-4AF9-9583-4B0529B04630}" type="parTrans" cxnId="{D350F1F0-4A68-492A-82CA-FDDF4AFA5ED8}">
      <dgm:prSet/>
      <dgm:spPr/>
      <dgm:t>
        <a:bodyPr/>
        <a:lstStyle/>
        <a:p>
          <a:endParaRPr lang="es-MX" sz="1800"/>
        </a:p>
      </dgm:t>
    </dgm:pt>
    <dgm:pt modelId="{B214F271-3AA6-488E-960C-8CD82685D7D3}" type="sibTrans" cxnId="{D350F1F0-4A68-492A-82CA-FDDF4AFA5ED8}">
      <dgm:prSet/>
      <dgm:spPr/>
      <dgm:t>
        <a:bodyPr/>
        <a:lstStyle/>
        <a:p>
          <a:endParaRPr lang="es-MX" sz="1800"/>
        </a:p>
      </dgm:t>
    </dgm:pt>
    <dgm:pt modelId="{8C30B7B6-7724-4ADF-B829-707E5C4A70F3}">
      <dgm:prSet phldrT="[Texto]" custT="1"/>
      <dgm:spPr/>
      <dgm:t>
        <a:bodyPr/>
        <a:lstStyle/>
        <a:p>
          <a:r>
            <a:rPr lang="es-MX" sz="1800" dirty="0"/>
            <a:t>Unidad V</a:t>
          </a:r>
        </a:p>
      </dgm:t>
    </dgm:pt>
    <dgm:pt modelId="{EDEF66F9-C4A0-4878-89AA-9AA48A50DE14}" type="parTrans" cxnId="{69ED2666-158A-45C3-AC68-3DA503B2CF52}">
      <dgm:prSet/>
      <dgm:spPr/>
      <dgm:t>
        <a:bodyPr/>
        <a:lstStyle/>
        <a:p>
          <a:endParaRPr lang="es-MX" sz="1800"/>
        </a:p>
      </dgm:t>
    </dgm:pt>
    <dgm:pt modelId="{1767217A-FBAC-41D6-AD92-14459E26B0D2}" type="sibTrans" cxnId="{69ED2666-158A-45C3-AC68-3DA503B2CF52}">
      <dgm:prSet/>
      <dgm:spPr/>
      <dgm:t>
        <a:bodyPr/>
        <a:lstStyle/>
        <a:p>
          <a:endParaRPr lang="es-MX" sz="1800"/>
        </a:p>
      </dgm:t>
    </dgm:pt>
    <dgm:pt modelId="{435F7A89-EE37-4201-91A8-3705E8021244}">
      <dgm:prSet phldrT="[Texto]" custT="1"/>
      <dgm:spPr/>
      <dgm:t>
        <a:bodyPr/>
        <a:lstStyle/>
        <a:p>
          <a:r>
            <a:rPr lang="es-MX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Estrategias de aprendizaje basadas en las t</a:t>
          </a:r>
          <a:r>
            <a:rPr lang="es-MX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ecnologías de la información y la comunicación </a:t>
          </a:r>
        </a:p>
      </dgm:t>
    </dgm:pt>
    <dgm:pt modelId="{835586E4-7C20-4989-83A8-DAD487195163}" type="parTrans" cxnId="{722C08E5-B192-493A-9366-9609EEDA9D56}">
      <dgm:prSet/>
      <dgm:spPr/>
      <dgm:t>
        <a:bodyPr/>
        <a:lstStyle/>
        <a:p>
          <a:endParaRPr lang="es-MX" sz="1800"/>
        </a:p>
      </dgm:t>
    </dgm:pt>
    <dgm:pt modelId="{947FD8EB-DBBA-47A9-8090-45982F8999E3}" type="sibTrans" cxnId="{722C08E5-B192-493A-9366-9609EEDA9D56}">
      <dgm:prSet/>
      <dgm:spPr/>
      <dgm:t>
        <a:bodyPr/>
        <a:lstStyle/>
        <a:p>
          <a:endParaRPr lang="es-MX" sz="1800"/>
        </a:p>
      </dgm:t>
    </dgm:pt>
    <dgm:pt modelId="{918D849A-66EA-4B85-9DBC-0D22C3E04415}" type="pres">
      <dgm:prSet presAssocID="{EA7DC8CC-AA0A-479E-B2F3-3098558BEB5B}" presName="linearFlow" presStyleCnt="0">
        <dgm:presLayoutVars>
          <dgm:dir/>
          <dgm:animLvl val="lvl"/>
          <dgm:resizeHandles val="exact"/>
        </dgm:presLayoutVars>
      </dgm:prSet>
      <dgm:spPr/>
    </dgm:pt>
    <dgm:pt modelId="{1E9EC7EB-0D5C-4A59-A368-60DB9E621B39}" type="pres">
      <dgm:prSet presAssocID="{825EDD65-9301-42B8-ABB9-6B54D87701B4}" presName="composite" presStyleCnt="0"/>
      <dgm:spPr/>
    </dgm:pt>
    <dgm:pt modelId="{AF1FADFD-AAB9-4F48-85F1-4AA390FCE8DF}" type="pres">
      <dgm:prSet presAssocID="{825EDD65-9301-42B8-ABB9-6B54D87701B4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CE6DA205-06F6-4E86-8902-B1241794C48D}" type="pres">
      <dgm:prSet presAssocID="{825EDD65-9301-42B8-ABB9-6B54D87701B4}" presName="descendantText" presStyleLbl="alignAcc1" presStyleIdx="0" presStyleCnt="2">
        <dgm:presLayoutVars>
          <dgm:bulletEnabled val="1"/>
        </dgm:presLayoutVars>
      </dgm:prSet>
      <dgm:spPr/>
    </dgm:pt>
    <dgm:pt modelId="{F1157B1A-4ACD-4CCF-9A42-17218717CDE3}" type="pres">
      <dgm:prSet presAssocID="{2B052DC4-AB6F-4885-B860-507DFB36A6F1}" presName="sp" presStyleCnt="0"/>
      <dgm:spPr/>
    </dgm:pt>
    <dgm:pt modelId="{8FC1D2C5-7248-40D0-B575-11A5CA1BA05E}" type="pres">
      <dgm:prSet presAssocID="{8C30B7B6-7724-4ADF-B829-707E5C4A70F3}" presName="composite" presStyleCnt="0"/>
      <dgm:spPr/>
    </dgm:pt>
    <dgm:pt modelId="{48FDD310-CC13-407E-8365-EAD96FEEF689}" type="pres">
      <dgm:prSet presAssocID="{8C30B7B6-7724-4ADF-B829-707E5C4A70F3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C3C3BFB1-442B-404E-8F84-B1FB0A712C97}" type="pres">
      <dgm:prSet presAssocID="{8C30B7B6-7724-4ADF-B829-707E5C4A70F3}" presName="descendantText" presStyleLbl="alignAcc1" presStyleIdx="1" presStyleCnt="2" custLinFactNeighborY="0">
        <dgm:presLayoutVars>
          <dgm:bulletEnabled val="1"/>
        </dgm:presLayoutVars>
      </dgm:prSet>
      <dgm:spPr/>
    </dgm:pt>
  </dgm:ptLst>
  <dgm:cxnLst>
    <dgm:cxn modelId="{BD253C0A-ECF3-4F47-966D-D09E4607BBEF}" type="presOf" srcId="{EA7DC8CC-AA0A-479E-B2F3-3098558BEB5B}" destId="{918D849A-66EA-4B85-9DBC-0D22C3E04415}" srcOrd="0" destOrd="0" presId="urn:microsoft.com/office/officeart/2005/8/layout/chevron2"/>
    <dgm:cxn modelId="{D390352D-F000-402A-9734-864EE6E89E55}" srcId="{EA7DC8CC-AA0A-479E-B2F3-3098558BEB5B}" destId="{825EDD65-9301-42B8-ABB9-6B54D87701B4}" srcOrd="0" destOrd="0" parTransId="{ED0E99B0-2E5F-425F-B8E5-256596FAD25F}" sibTransId="{2B052DC4-AB6F-4885-B860-507DFB36A6F1}"/>
    <dgm:cxn modelId="{69ED2666-158A-45C3-AC68-3DA503B2CF52}" srcId="{EA7DC8CC-AA0A-479E-B2F3-3098558BEB5B}" destId="{8C30B7B6-7724-4ADF-B829-707E5C4A70F3}" srcOrd="1" destOrd="0" parTransId="{EDEF66F9-C4A0-4878-89AA-9AA48A50DE14}" sibTransId="{1767217A-FBAC-41D6-AD92-14459E26B0D2}"/>
    <dgm:cxn modelId="{BC626070-A57E-4A92-86A7-FF0CFB67388D}" type="presOf" srcId="{F568A001-DFC1-47FD-877E-E6A991AB14EC}" destId="{CE6DA205-06F6-4E86-8902-B1241794C48D}" srcOrd="0" destOrd="0" presId="urn:microsoft.com/office/officeart/2005/8/layout/chevron2"/>
    <dgm:cxn modelId="{218CE9C2-FF95-4B60-9F1E-AFC105CE0685}" type="presOf" srcId="{8C30B7B6-7724-4ADF-B829-707E5C4A70F3}" destId="{48FDD310-CC13-407E-8365-EAD96FEEF689}" srcOrd="0" destOrd="0" presId="urn:microsoft.com/office/officeart/2005/8/layout/chevron2"/>
    <dgm:cxn modelId="{B889FBC6-1456-4F63-B0A5-67C5C77FA214}" type="presOf" srcId="{435F7A89-EE37-4201-91A8-3705E8021244}" destId="{C3C3BFB1-442B-404E-8F84-B1FB0A712C97}" srcOrd="0" destOrd="0" presId="urn:microsoft.com/office/officeart/2005/8/layout/chevron2"/>
    <dgm:cxn modelId="{722C08E5-B192-493A-9366-9609EEDA9D56}" srcId="{8C30B7B6-7724-4ADF-B829-707E5C4A70F3}" destId="{435F7A89-EE37-4201-91A8-3705E8021244}" srcOrd="0" destOrd="0" parTransId="{835586E4-7C20-4989-83A8-DAD487195163}" sibTransId="{947FD8EB-DBBA-47A9-8090-45982F8999E3}"/>
    <dgm:cxn modelId="{D350F1F0-4A68-492A-82CA-FDDF4AFA5ED8}" srcId="{825EDD65-9301-42B8-ABB9-6B54D87701B4}" destId="{F568A001-DFC1-47FD-877E-E6A991AB14EC}" srcOrd="0" destOrd="0" parTransId="{6A4856D5-41C9-4AF9-9583-4B0529B04630}" sibTransId="{B214F271-3AA6-488E-960C-8CD82685D7D3}"/>
    <dgm:cxn modelId="{B75DB4F7-FDE4-46C6-9BD9-9EACE9D0B16F}" type="presOf" srcId="{825EDD65-9301-42B8-ABB9-6B54D87701B4}" destId="{AF1FADFD-AAB9-4F48-85F1-4AA390FCE8DF}" srcOrd="0" destOrd="0" presId="urn:microsoft.com/office/officeart/2005/8/layout/chevron2"/>
    <dgm:cxn modelId="{0C9E9E33-2C96-4226-A245-031F85554CF6}" type="presParOf" srcId="{918D849A-66EA-4B85-9DBC-0D22C3E04415}" destId="{1E9EC7EB-0D5C-4A59-A368-60DB9E621B39}" srcOrd="0" destOrd="0" presId="urn:microsoft.com/office/officeart/2005/8/layout/chevron2"/>
    <dgm:cxn modelId="{2DE4DB32-BA90-4F2C-8FA9-834D5613C3D4}" type="presParOf" srcId="{1E9EC7EB-0D5C-4A59-A368-60DB9E621B39}" destId="{AF1FADFD-AAB9-4F48-85F1-4AA390FCE8DF}" srcOrd="0" destOrd="0" presId="urn:microsoft.com/office/officeart/2005/8/layout/chevron2"/>
    <dgm:cxn modelId="{87F131E8-D3BD-4FE6-A6BC-98FC438976FE}" type="presParOf" srcId="{1E9EC7EB-0D5C-4A59-A368-60DB9E621B39}" destId="{CE6DA205-06F6-4E86-8902-B1241794C48D}" srcOrd="1" destOrd="0" presId="urn:microsoft.com/office/officeart/2005/8/layout/chevron2"/>
    <dgm:cxn modelId="{A13E677E-DF85-4AF4-8336-2F03B472D40B}" type="presParOf" srcId="{918D849A-66EA-4B85-9DBC-0D22C3E04415}" destId="{F1157B1A-4ACD-4CCF-9A42-17218717CDE3}" srcOrd="1" destOrd="0" presId="urn:microsoft.com/office/officeart/2005/8/layout/chevron2"/>
    <dgm:cxn modelId="{99134EB7-A510-499D-9E9F-1E0F0877EEDA}" type="presParOf" srcId="{918D849A-66EA-4B85-9DBC-0D22C3E04415}" destId="{8FC1D2C5-7248-40D0-B575-11A5CA1BA05E}" srcOrd="2" destOrd="0" presId="urn:microsoft.com/office/officeart/2005/8/layout/chevron2"/>
    <dgm:cxn modelId="{C4C6C05F-EDA5-453E-81C9-D3580700BFEA}" type="presParOf" srcId="{8FC1D2C5-7248-40D0-B575-11A5CA1BA05E}" destId="{48FDD310-CC13-407E-8365-EAD96FEEF689}" srcOrd="0" destOrd="0" presId="urn:microsoft.com/office/officeart/2005/8/layout/chevron2"/>
    <dgm:cxn modelId="{6F4FADA0-65F1-4DE2-B396-59D4D5597F26}" type="presParOf" srcId="{8FC1D2C5-7248-40D0-B575-11A5CA1BA05E}" destId="{C3C3BFB1-442B-404E-8F84-B1FB0A712C9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FADFD-AAB9-4F48-85F1-4AA390FCE8DF}">
      <dsp:nvSpPr>
        <dsp:cNvPr id="0" name=""/>
        <dsp:cNvSpPr/>
      </dsp:nvSpPr>
      <dsp:spPr>
        <a:xfrm rot="5400000">
          <a:off x="-168360" y="170087"/>
          <a:ext cx="1122401" cy="78568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Unidad I</a:t>
          </a:r>
        </a:p>
      </dsp:txBody>
      <dsp:txXfrm rot="-5400000">
        <a:off x="1" y="394568"/>
        <a:ext cx="785681" cy="336720"/>
      </dsp:txXfrm>
    </dsp:sp>
    <dsp:sp modelId="{CE6DA205-06F6-4E86-8902-B1241794C48D}">
      <dsp:nvSpPr>
        <dsp:cNvPr id="0" name=""/>
        <dsp:cNvSpPr/>
      </dsp:nvSpPr>
      <dsp:spPr>
        <a:xfrm rot="5400000">
          <a:off x="4142734" y="-3355326"/>
          <a:ext cx="729944" cy="74440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Diagnósticos</a:t>
          </a:r>
        </a:p>
      </dsp:txBody>
      <dsp:txXfrm rot="-5400000">
        <a:off x="785682" y="37359"/>
        <a:ext cx="7408417" cy="658678"/>
      </dsp:txXfrm>
    </dsp:sp>
    <dsp:sp modelId="{48FDD310-CC13-407E-8365-EAD96FEEF689}">
      <dsp:nvSpPr>
        <dsp:cNvPr id="0" name=""/>
        <dsp:cNvSpPr/>
      </dsp:nvSpPr>
      <dsp:spPr>
        <a:xfrm rot="5400000">
          <a:off x="-168360" y="1089714"/>
          <a:ext cx="1122401" cy="785681"/>
        </a:xfrm>
        <a:prstGeom prst="chevron">
          <a:avLst/>
        </a:prstGeom>
        <a:gradFill rotWithShape="0">
          <a:gsLst>
            <a:gs pos="0">
              <a:schemeClr val="accent3">
                <a:hueOff val="1355300"/>
                <a:satOff val="50000"/>
                <a:lumOff val="-7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355300"/>
                <a:satOff val="50000"/>
                <a:lumOff val="-7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355300"/>
                <a:satOff val="50000"/>
                <a:lumOff val="-7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Unidad II</a:t>
          </a:r>
        </a:p>
      </dsp:txBody>
      <dsp:txXfrm rot="-5400000">
        <a:off x="1" y="1314195"/>
        <a:ext cx="785681" cy="336720"/>
      </dsp:txXfrm>
    </dsp:sp>
    <dsp:sp modelId="{C3C3BFB1-442B-404E-8F84-B1FB0A712C97}">
      <dsp:nvSpPr>
        <dsp:cNvPr id="0" name=""/>
        <dsp:cNvSpPr/>
      </dsp:nvSpPr>
      <dsp:spPr>
        <a:xfrm rot="5400000">
          <a:off x="4142926" y="-2435890"/>
          <a:ext cx="729561" cy="74440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Situaciones didácticas </a:t>
          </a:r>
        </a:p>
      </dsp:txBody>
      <dsp:txXfrm rot="-5400000">
        <a:off x="785682" y="956968"/>
        <a:ext cx="7408436" cy="658333"/>
      </dsp:txXfrm>
    </dsp:sp>
    <dsp:sp modelId="{61298C2F-BCE0-4776-81BD-81512F046283}">
      <dsp:nvSpPr>
        <dsp:cNvPr id="0" name=""/>
        <dsp:cNvSpPr/>
      </dsp:nvSpPr>
      <dsp:spPr>
        <a:xfrm rot="5400000">
          <a:off x="-168360" y="2009341"/>
          <a:ext cx="1122401" cy="785681"/>
        </a:xfrm>
        <a:prstGeom prst="chevron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Unidad III</a:t>
          </a:r>
        </a:p>
      </dsp:txBody>
      <dsp:txXfrm rot="-5400000">
        <a:off x="1" y="2233822"/>
        <a:ext cx="785681" cy="336720"/>
      </dsp:txXfrm>
    </dsp:sp>
    <dsp:sp modelId="{60F993B6-61B9-43E2-8324-2ED9A36A911E}">
      <dsp:nvSpPr>
        <dsp:cNvPr id="0" name=""/>
        <dsp:cNvSpPr/>
      </dsp:nvSpPr>
      <dsp:spPr>
        <a:xfrm rot="5400000">
          <a:off x="4142926" y="-1516263"/>
          <a:ext cx="729561" cy="744405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800" kern="1200" dirty="0"/>
            <a:t> </a:t>
          </a:r>
          <a:r>
            <a:rPr lang="es-MX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Proyectos</a:t>
          </a:r>
          <a:endParaRPr lang="es-MX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785682" y="1876595"/>
        <a:ext cx="7408436" cy="658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FADFD-AAB9-4F48-85F1-4AA390FCE8DF}">
      <dsp:nvSpPr>
        <dsp:cNvPr id="0" name=""/>
        <dsp:cNvSpPr/>
      </dsp:nvSpPr>
      <dsp:spPr>
        <a:xfrm rot="5400000">
          <a:off x="-167611" y="169514"/>
          <a:ext cx="1117406" cy="78218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Unidad IV</a:t>
          </a:r>
        </a:p>
      </dsp:txBody>
      <dsp:txXfrm rot="-5400000">
        <a:off x="0" y="392995"/>
        <a:ext cx="782184" cy="335222"/>
      </dsp:txXfrm>
    </dsp:sp>
    <dsp:sp modelId="{CE6DA205-06F6-4E86-8902-B1241794C48D}">
      <dsp:nvSpPr>
        <dsp:cNvPr id="0" name=""/>
        <dsp:cNvSpPr/>
      </dsp:nvSpPr>
      <dsp:spPr>
        <a:xfrm rot="5400000">
          <a:off x="4142610" y="-3358522"/>
          <a:ext cx="726696" cy="7447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Adecuaciones curriculares</a:t>
          </a:r>
        </a:p>
      </dsp:txBody>
      <dsp:txXfrm rot="-5400000">
        <a:off x="782185" y="37377"/>
        <a:ext cx="7412073" cy="655748"/>
      </dsp:txXfrm>
    </dsp:sp>
    <dsp:sp modelId="{48FDD310-CC13-407E-8365-EAD96FEEF689}">
      <dsp:nvSpPr>
        <dsp:cNvPr id="0" name=""/>
        <dsp:cNvSpPr/>
      </dsp:nvSpPr>
      <dsp:spPr>
        <a:xfrm rot="5400000">
          <a:off x="-167611" y="976488"/>
          <a:ext cx="1117406" cy="782184"/>
        </a:xfrm>
        <a:prstGeom prst="chevron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Unidad V</a:t>
          </a:r>
        </a:p>
      </dsp:txBody>
      <dsp:txXfrm rot="-5400000">
        <a:off x="0" y="1199969"/>
        <a:ext cx="782184" cy="335222"/>
      </dsp:txXfrm>
    </dsp:sp>
    <dsp:sp modelId="{C3C3BFB1-442B-404E-8F84-B1FB0A712C97}">
      <dsp:nvSpPr>
        <dsp:cNvPr id="0" name=""/>
        <dsp:cNvSpPr/>
      </dsp:nvSpPr>
      <dsp:spPr>
        <a:xfrm rot="5400000">
          <a:off x="4142801" y="-2551739"/>
          <a:ext cx="726314" cy="74475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400" kern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Estrategias de aprendizaje basadas en las t</a:t>
          </a:r>
          <a:r>
            <a:rPr lang="es-MX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ecnologías de la información y la comunicación </a:t>
          </a:r>
        </a:p>
      </dsp:txBody>
      <dsp:txXfrm rot="-5400000">
        <a:off x="782185" y="844333"/>
        <a:ext cx="7412091" cy="655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74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</p:spTree>
    <p:extLst>
      <p:ext uri="{BB962C8B-B14F-4D97-AF65-F5344CB8AC3E}">
        <p14:creationId xmlns:p14="http://schemas.microsoft.com/office/powerpoint/2010/main" val="194665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3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73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4339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76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1209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ED1164C6-F55E-496D-BE0F-E5EA3DF22CFA}"/>
              </a:ext>
            </a:extLst>
          </p:cNvPr>
          <p:cNvSpPr/>
          <p:nvPr/>
        </p:nvSpPr>
        <p:spPr>
          <a:xfrm>
            <a:off x="0" y="3528179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PORTAFOLIO DE EVIDENCIAS</a:t>
            </a:r>
          </a:p>
          <a:p>
            <a:pPr algn="ctr"/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PORTAFOLIO DE EVIDENCIAS PARA VALORAR EL DISEÑO DE PLANEACIONES DIDÁCTICAS</a:t>
            </a:r>
          </a:p>
          <a:p>
            <a:pPr algn="ctr"/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PRESENTADO POR:</a:t>
            </a:r>
          </a:p>
          <a:p>
            <a:pPr algn="ctr"/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BELÉN ZAPATA CASTILLO</a:t>
            </a:r>
          </a:p>
          <a:p>
            <a:pPr algn="ctr"/>
            <a:r>
              <a:rPr lang="es-MX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OPCIÓN PARA OBTENER EL TÍTULO DE: </a:t>
            </a:r>
          </a:p>
          <a:p>
            <a:pPr algn="ctr"/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LICENCIADA EN EDUCACIÓN PREESCOLAR </a:t>
            </a:r>
          </a:p>
          <a:p>
            <a:pPr algn="ctr"/>
            <a:r>
              <a:rPr lang="es-MX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s-MX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					JULIO 2021</a:t>
            </a:r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88D1D11-9837-4FAB-A24E-1B3E2AE3ADDF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A605ADA-F3CF-4359-96E4-8F541EF5DF58}"/>
              </a:ext>
            </a:extLst>
          </p:cNvPr>
          <p:cNvSpPr/>
          <p:nvPr/>
        </p:nvSpPr>
        <p:spPr>
          <a:xfrm>
            <a:off x="0" y="307096"/>
            <a:ext cx="77089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5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Evidencia III. </a:t>
            </a:r>
            <a:r>
              <a:rPr lang="es-MX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Proyecto de intervención socioeducativa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7EABA6-EE8E-486B-94B0-916CF02FDD15}"/>
              </a:ext>
            </a:extLst>
          </p:cNvPr>
          <p:cNvSpPr txBox="1"/>
          <p:nvPr/>
        </p:nvSpPr>
        <p:spPr>
          <a:xfrm>
            <a:off x="330200" y="1201003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Rúbrica: Receptivo 80%</a:t>
            </a:r>
          </a:p>
          <a:p>
            <a:r>
              <a:rPr lang="es-MX" dirty="0"/>
              <a:t>Plan de estudios 2012: 9 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F1E5D68-F813-488E-ADE3-25CC14162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828746"/>
              </p:ext>
            </p:extLst>
          </p:nvPr>
        </p:nvGraphicFramePr>
        <p:xfrm>
          <a:off x="1509486" y="1847334"/>
          <a:ext cx="6386286" cy="445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8477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88D1D11-9837-4FAB-A24E-1B3E2AE3ADDF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A605ADA-F3CF-4359-96E4-8F541EF5DF58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Evidencia IV. Adecuaciones curriculares 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7EABA6-EE8E-486B-94B0-916CF02FDD15}"/>
              </a:ext>
            </a:extLst>
          </p:cNvPr>
          <p:cNvSpPr txBox="1"/>
          <p:nvPr/>
        </p:nvSpPr>
        <p:spPr>
          <a:xfrm>
            <a:off x="330200" y="1201003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Rúbrica: Receptivo 80%</a:t>
            </a:r>
          </a:p>
          <a:p>
            <a:r>
              <a:rPr lang="es-MX" dirty="0"/>
              <a:t>Plan de estudios 2012:  9.5 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F1E5D68-F813-488E-ADE3-25CC14162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7855792"/>
              </p:ext>
            </p:extLst>
          </p:nvPr>
        </p:nvGraphicFramePr>
        <p:xfrm>
          <a:off x="1509486" y="1847334"/>
          <a:ext cx="6386286" cy="445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0580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88D1D11-9837-4FAB-A24E-1B3E2AE3ADDF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A605ADA-F3CF-4359-96E4-8F541EF5DF58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Evidencia V. Herramienta digital 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7EABA6-EE8E-486B-94B0-916CF02FDD15}"/>
              </a:ext>
            </a:extLst>
          </p:cNvPr>
          <p:cNvSpPr txBox="1"/>
          <p:nvPr/>
        </p:nvSpPr>
        <p:spPr>
          <a:xfrm>
            <a:off x="330200" y="1201003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Rúbrica: Preformal 70%</a:t>
            </a:r>
          </a:p>
          <a:p>
            <a:r>
              <a:rPr lang="es-MX" dirty="0"/>
              <a:t>Plan de estudios 2012:  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F1E5D68-F813-488E-ADE3-25CC14162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9533628"/>
              </p:ext>
            </p:extLst>
          </p:nvPr>
        </p:nvGraphicFramePr>
        <p:xfrm>
          <a:off x="1509486" y="1847334"/>
          <a:ext cx="6386286" cy="445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954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e 7">
            <a:extLst>
              <a:ext uri="{FF2B5EF4-FFF2-40B4-BE49-F238E27FC236}">
                <a16:creationId xmlns:a16="http://schemas.microsoft.com/office/drawing/2014/main" id="{48215068-66BF-4D64-A727-6C57344BA34A}"/>
              </a:ext>
            </a:extLst>
          </p:cNvPr>
          <p:cNvSpPr/>
          <p:nvPr/>
        </p:nvSpPr>
        <p:spPr>
          <a:xfrm>
            <a:off x="936386" y="2392955"/>
            <a:ext cx="2520000" cy="2520000"/>
          </a:xfrm>
          <a:prstGeom prst="ellipse">
            <a:avLst/>
          </a:prstGeom>
          <a:solidFill>
            <a:srgbClr val="E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5848C09-468A-4782-8914-13FFA22D4817}"/>
              </a:ext>
            </a:extLst>
          </p:cNvPr>
          <p:cNvSpPr/>
          <p:nvPr/>
        </p:nvSpPr>
        <p:spPr>
          <a:xfrm>
            <a:off x="5687616" y="2392955"/>
            <a:ext cx="2520000" cy="2520000"/>
          </a:xfrm>
          <a:prstGeom prst="ellips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B2AD2F0-4ED4-46E2-B8E8-EF3D53F0B6DB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6A926F8-F925-4475-88F5-A89C8C7B032B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Áreas de oportunidad 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449F27CF-4AC1-4CE4-B46D-42E10CC390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923787">
            <a:off x="936385" y="2267672"/>
            <a:ext cx="2520000" cy="257224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93A83FE-E38B-4452-B94F-8C5257081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584510">
            <a:off x="5609522" y="2142877"/>
            <a:ext cx="2520000" cy="2572246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583B2F87-15DB-45E7-96E2-35DB24A2DA1D}"/>
              </a:ext>
            </a:extLst>
          </p:cNvPr>
          <p:cNvSpPr/>
          <p:nvPr/>
        </p:nvSpPr>
        <p:spPr>
          <a:xfrm>
            <a:off x="6053687" y="3138296"/>
            <a:ext cx="1787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Adecuar los contenidos </a:t>
            </a:r>
            <a:endParaRPr lang="es-MX" sz="2400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1CEB977-2871-4AA0-800A-2111063E1F74}"/>
              </a:ext>
            </a:extLst>
          </p:cNvPr>
          <p:cNvSpPr/>
          <p:nvPr/>
        </p:nvSpPr>
        <p:spPr>
          <a:xfrm>
            <a:off x="1050877" y="3138295"/>
            <a:ext cx="20568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Instrumentos de evaluación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821166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2B2AD2F0-4ED4-46E2-B8E8-EF3D53F0B6DB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E6A926F8-F925-4475-88F5-A89C8C7B032B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Fortalezas 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14926813-E453-4C31-B3F3-F98300CBA990}"/>
              </a:ext>
            </a:extLst>
          </p:cNvPr>
          <p:cNvSpPr/>
          <p:nvPr/>
        </p:nvSpPr>
        <p:spPr>
          <a:xfrm>
            <a:off x="1312230" y="1081660"/>
            <a:ext cx="6576402" cy="922271"/>
          </a:xfrm>
          <a:prstGeom prst="homePlate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Flecha: pentágono 9">
            <a:extLst>
              <a:ext uri="{FF2B5EF4-FFF2-40B4-BE49-F238E27FC236}">
                <a16:creationId xmlns:a16="http://schemas.microsoft.com/office/drawing/2014/main" id="{09FCD99A-361E-483C-B6AF-A9598F995EA2}"/>
              </a:ext>
            </a:extLst>
          </p:cNvPr>
          <p:cNvSpPr/>
          <p:nvPr/>
        </p:nvSpPr>
        <p:spPr>
          <a:xfrm>
            <a:off x="1312230" y="2477734"/>
            <a:ext cx="6576402" cy="922271"/>
          </a:xfrm>
          <a:prstGeom prst="homePlate">
            <a:avLst/>
          </a:prstGeom>
          <a:solidFill>
            <a:srgbClr val="FF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Flecha: pentágono 10">
            <a:extLst>
              <a:ext uri="{FF2B5EF4-FFF2-40B4-BE49-F238E27FC236}">
                <a16:creationId xmlns:a16="http://schemas.microsoft.com/office/drawing/2014/main" id="{C87F7374-56DD-4417-8791-3337A2A44632}"/>
              </a:ext>
            </a:extLst>
          </p:cNvPr>
          <p:cNvSpPr/>
          <p:nvPr/>
        </p:nvSpPr>
        <p:spPr>
          <a:xfrm>
            <a:off x="1312230" y="3890963"/>
            <a:ext cx="6576402" cy="922271"/>
          </a:xfrm>
          <a:prstGeom prst="homePlat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Flecha: pentágono 11">
            <a:extLst>
              <a:ext uri="{FF2B5EF4-FFF2-40B4-BE49-F238E27FC236}">
                <a16:creationId xmlns:a16="http://schemas.microsoft.com/office/drawing/2014/main" id="{B33A55A8-4A5C-4260-92DD-6B3D663C820E}"/>
              </a:ext>
            </a:extLst>
          </p:cNvPr>
          <p:cNvSpPr/>
          <p:nvPr/>
        </p:nvSpPr>
        <p:spPr>
          <a:xfrm>
            <a:off x="1341258" y="5355937"/>
            <a:ext cx="6576402" cy="922271"/>
          </a:xfrm>
          <a:prstGeom prst="homePlate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D6736A6F-AF6B-4C46-8CF1-F212D5E3D4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016" y="1128471"/>
            <a:ext cx="6620830" cy="120272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EAC1F83C-4D43-49FB-A3F7-886E13032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470" y="2551016"/>
            <a:ext cx="6620830" cy="12027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22D50B61-5046-4804-BC5C-8408CBE641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802" y="3946116"/>
            <a:ext cx="6620830" cy="1202726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50F11222-F1A5-471C-B009-B5161755CB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867"/>
          <a:stretch/>
        </p:blipFill>
        <p:spPr>
          <a:xfrm>
            <a:off x="1402992" y="5300293"/>
            <a:ext cx="6620830" cy="1100508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900775F2-AF9F-4486-9E59-6D6DE3337E87}"/>
              </a:ext>
            </a:extLst>
          </p:cNvPr>
          <p:cNvSpPr/>
          <p:nvPr/>
        </p:nvSpPr>
        <p:spPr>
          <a:xfrm>
            <a:off x="1594614" y="4182033"/>
            <a:ext cx="5455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Instrumentos para recabar información </a:t>
            </a:r>
            <a:endParaRPr lang="es-MX" sz="2400" b="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3C2CB09C-E8A7-4238-AEC4-07F8ED870387}"/>
              </a:ext>
            </a:extLst>
          </p:cNvPr>
          <p:cNvSpPr/>
          <p:nvPr/>
        </p:nvSpPr>
        <p:spPr>
          <a:xfrm>
            <a:off x="1487540" y="1184336"/>
            <a:ext cx="59419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Contemplar las necesidades y características de los estudiantes</a:t>
            </a:r>
            <a:endParaRPr lang="es-MX" sz="2400" b="1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C4AE0094-452D-4240-AE94-C4914ABF788D}"/>
              </a:ext>
            </a:extLst>
          </p:cNvPr>
          <p:cNvSpPr/>
          <p:nvPr/>
        </p:nvSpPr>
        <p:spPr>
          <a:xfrm>
            <a:off x="1341258" y="2783233"/>
            <a:ext cx="60882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Investigación y aplicación </a:t>
            </a:r>
            <a:endParaRPr lang="es-MX" sz="24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3749440-8902-4DBB-87F0-F21B7C76E1E0}"/>
              </a:ext>
            </a:extLst>
          </p:cNvPr>
          <p:cNvSpPr/>
          <p:nvPr/>
        </p:nvSpPr>
        <p:spPr>
          <a:xfrm>
            <a:off x="2093981" y="5545507"/>
            <a:ext cx="4956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TIC como estrategia de aprendizaje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175649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id="{5C23208A-CDAA-46CB-8FCC-67E3AD873210}"/>
              </a:ext>
            </a:extLst>
          </p:cNvPr>
          <p:cNvSpPr/>
          <p:nvPr/>
        </p:nvSpPr>
        <p:spPr>
          <a:xfrm>
            <a:off x="-2748" y="18347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60AE45C-BB84-4F44-9282-C0A97D624722}"/>
              </a:ext>
            </a:extLst>
          </p:cNvPr>
          <p:cNvSpPr/>
          <p:nvPr/>
        </p:nvSpPr>
        <p:spPr>
          <a:xfrm>
            <a:off x="0" y="17798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Retos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Flecha: pentágono 16">
            <a:extLst>
              <a:ext uri="{FF2B5EF4-FFF2-40B4-BE49-F238E27FC236}">
                <a16:creationId xmlns:a16="http://schemas.microsoft.com/office/drawing/2014/main" id="{AF9A0A43-25E0-43EF-9D1A-5C752DFFAFC9}"/>
              </a:ext>
            </a:extLst>
          </p:cNvPr>
          <p:cNvSpPr/>
          <p:nvPr/>
        </p:nvSpPr>
        <p:spPr>
          <a:xfrm>
            <a:off x="1312230" y="1008260"/>
            <a:ext cx="6576402" cy="795671"/>
          </a:xfrm>
          <a:prstGeom prst="homePlate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" name="Flecha: pentágono 17">
            <a:extLst>
              <a:ext uri="{FF2B5EF4-FFF2-40B4-BE49-F238E27FC236}">
                <a16:creationId xmlns:a16="http://schemas.microsoft.com/office/drawing/2014/main" id="{3FA2BE14-B7A0-4EB7-8B31-0CBBD74253DE}"/>
              </a:ext>
            </a:extLst>
          </p:cNvPr>
          <p:cNvSpPr/>
          <p:nvPr/>
        </p:nvSpPr>
        <p:spPr>
          <a:xfrm>
            <a:off x="1305416" y="2141472"/>
            <a:ext cx="6576402" cy="795671"/>
          </a:xfrm>
          <a:prstGeom prst="homePlate">
            <a:avLst/>
          </a:prstGeom>
          <a:solidFill>
            <a:srgbClr val="FF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87CA0193-D765-4A71-88F0-299B7525D5D8}"/>
              </a:ext>
            </a:extLst>
          </p:cNvPr>
          <p:cNvSpPr/>
          <p:nvPr/>
        </p:nvSpPr>
        <p:spPr>
          <a:xfrm>
            <a:off x="1305416" y="3268951"/>
            <a:ext cx="6576402" cy="795671"/>
          </a:xfrm>
          <a:prstGeom prst="homePlat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0" name="Flecha: pentágono 19">
            <a:extLst>
              <a:ext uri="{FF2B5EF4-FFF2-40B4-BE49-F238E27FC236}">
                <a16:creationId xmlns:a16="http://schemas.microsoft.com/office/drawing/2014/main" id="{79646BC3-E256-474B-85FE-2CD229A6D501}"/>
              </a:ext>
            </a:extLst>
          </p:cNvPr>
          <p:cNvSpPr/>
          <p:nvPr/>
        </p:nvSpPr>
        <p:spPr>
          <a:xfrm>
            <a:off x="1334444" y="5610225"/>
            <a:ext cx="6576402" cy="795671"/>
          </a:xfrm>
          <a:prstGeom prst="homePlate">
            <a:avLst/>
          </a:prstGeom>
          <a:solidFill>
            <a:srgbClr val="FF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DE59C01C-0AA4-4171-9FBB-12AF75C69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016" y="1032750"/>
            <a:ext cx="6620830" cy="1037629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78759A8D-2173-4BB1-AE7A-501BBCF536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3656" y="2192433"/>
            <a:ext cx="6620830" cy="1037629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C616EC29-388A-4F0F-8D90-600331BD6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988" y="3301783"/>
            <a:ext cx="6620830" cy="103762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C635BDAB-A0B2-47BB-B94F-20BC43AD49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867"/>
          <a:stretch/>
        </p:blipFill>
        <p:spPr>
          <a:xfrm>
            <a:off x="1393480" y="5539440"/>
            <a:ext cx="6620830" cy="949441"/>
          </a:xfrm>
          <a:prstGeom prst="rect">
            <a:avLst/>
          </a:prstGeom>
        </p:spPr>
      </p:pic>
      <p:sp>
        <p:nvSpPr>
          <p:cNvPr id="29" name="Flecha: pentágono 28">
            <a:extLst>
              <a:ext uri="{FF2B5EF4-FFF2-40B4-BE49-F238E27FC236}">
                <a16:creationId xmlns:a16="http://schemas.microsoft.com/office/drawing/2014/main" id="{66C78D01-5452-40C2-AF6E-D682247C5C23}"/>
              </a:ext>
            </a:extLst>
          </p:cNvPr>
          <p:cNvSpPr/>
          <p:nvPr/>
        </p:nvSpPr>
        <p:spPr>
          <a:xfrm>
            <a:off x="1378872" y="4409909"/>
            <a:ext cx="6576402" cy="795671"/>
          </a:xfrm>
          <a:prstGeom prst="homePlate">
            <a:avLst/>
          </a:prstGeom>
          <a:solidFill>
            <a:srgbClr val="FF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30" name="Imagen 29">
            <a:extLst>
              <a:ext uri="{FF2B5EF4-FFF2-40B4-BE49-F238E27FC236}">
                <a16:creationId xmlns:a16="http://schemas.microsoft.com/office/drawing/2014/main" id="{F114843F-8E23-42A8-8CE2-EEC0539B8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444" y="4442741"/>
            <a:ext cx="6620830" cy="1037629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5492158-54B3-4650-AA6B-31825F220900}"/>
              </a:ext>
            </a:extLst>
          </p:cNvPr>
          <p:cNvSpPr/>
          <p:nvPr/>
        </p:nvSpPr>
        <p:spPr>
          <a:xfrm>
            <a:off x="2192752" y="1220410"/>
            <a:ext cx="48153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Pandemia a causa del </a:t>
            </a:r>
            <a:r>
              <a:rPr lang="es-MX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SARS-CoV-2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92D70CE7-7439-4011-8B86-D02B016FED24}"/>
              </a:ext>
            </a:extLst>
          </p:cNvPr>
          <p:cNvSpPr/>
          <p:nvPr/>
        </p:nvSpPr>
        <p:spPr>
          <a:xfrm>
            <a:off x="2358859" y="3499656"/>
            <a:ext cx="4046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Grupo multigrado de 2° y 3°, </a:t>
            </a:r>
            <a:endParaRPr lang="es-MX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9D8F820-3E26-4595-8769-4A905ABB0D3E}"/>
              </a:ext>
            </a:extLst>
          </p:cNvPr>
          <p:cNvSpPr/>
          <p:nvPr/>
        </p:nvSpPr>
        <p:spPr>
          <a:xfrm>
            <a:off x="1870567" y="4609407"/>
            <a:ext cx="54016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Comunicación con los padres de familia</a:t>
            </a:r>
            <a:endParaRPr lang="es-MX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8BAE324-2064-405B-8910-5F9AEEBD3A72}"/>
              </a:ext>
            </a:extLst>
          </p:cNvPr>
          <p:cNvSpPr/>
          <p:nvPr/>
        </p:nvSpPr>
        <p:spPr>
          <a:xfrm>
            <a:off x="1696364" y="5788036"/>
            <a:ext cx="5897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Motivación de alumnos y padres de familia </a:t>
            </a:r>
            <a:endParaRPr lang="es-MX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6A67CEE4-B5F6-4802-A9C3-C610FEC0DF85}"/>
              </a:ext>
            </a:extLst>
          </p:cNvPr>
          <p:cNvSpPr/>
          <p:nvPr/>
        </p:nvSpPr>
        <p:spPr>
          <a:xfrm>
            <a:off x="2358859" y="235781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Transición de plan de estudios </a:t>
            </a:r>
            <a:endParaRPr lang="es-MX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32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22D9EFE8-8BE9-482D-BD7B-15E42F48A3CC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FE5FA82-99A6-44DC-8876-C41D3616B556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Resultados 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echa: pentágono 11">
            <a:extLst>
              <a:ext uri="{FF2B5EF4-FFF2-40B4-BE49-F238E27FC236}">
                <a16:creationId xmlns:a16="http://schemas.microsoft.com/office/drawing/2014/main" id="{D36C6D89-9D5C-4838-85C1-924385CADC46}"/>
              </a:ext>
            </a:extLst>
          </p:cNvPr>
          <p:cNvSpPr/>
          <p:nvPr/>
        </p:nvSpPr>
        <p:spPr>
          <a:xfrm>
            <a:off x="752966" y="1682834"/>
            <a:ext cx="6576402" cy="994950"/>
          </a:xfrm>
          <a:prstGeom prst="homePlate">
            <a:avLst/>
          </a:prstGeom>
          <a:solidFill>
            <a:srgbClr val="FF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AF21674D-21CD-4FBE-BAEF-99A5CCF3958B}"/>
              </a:ext>
            </a:extLst>
          </p:cNvPr>
          <p:cNvSpPr/>
          <p:nvPr/>
        </p:nvSpPr>
        <p:spPr>
          <a:xfrm>
            <a:off x="1306013" y="3124811"/>
            <a:ext cx="6576402" cy="994950"/>
          </a:xfrm>
          <a:prstGeom prst="homePlat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C59A2CD2-C8C8-4511-9B38-E69BC2546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06" y="1733795"/>
            <a:ext cx="6620830" cy="129750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8C3204E9-1F8D-4E38-A188-B379E6DCE3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585" y="3157643"/>
            <a:ext cx="6620830" cy="1297507"/>
          </a:xfrm>
          <a:prstGeom prst="rect">
            <a:avLst/>
          </a:prstGeom>
        </p:spPr>
      </p:pic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D69F00D1-EF45-4FF4-8CEF-DE90AF12E16C}"/>
              </a:ext>
            </a:extLst>
          </p:cNvPr>
          <p:cNvSpPr/>
          <p:nvPr/>
        </p:nvSpPr>
        <p:spPr>
          <a:xfrm>
            <a:off x="1722369" y="4642155"/>
            <a:ext cx="6576402" cy="994950"/>
          </a:xfrm>
          <a:prstGeom prst="homePlate">
            <a:avLst/>
          </a:prstGeom>
          <a:solidFill>
            <a:srgbClr val="FF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30EF3A9E-DAD4-43B6-A041-EDA345E15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7941" y="4674987"/>
            <a:ext cx="6620830" cy="1297507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B8F04CBF-0204-4AE4-8710-A7BA67CBE318}"/>
              </a:ext>
            </a:extLst>
          </p:cNvPr>
          <p:cNvSpPr/>
          <p:nvPr/>
        </p:nvSpPr>
        <p:spPr>
          <a:xfrm>
            <a:off x="821206" y="1980086"/>
            <a:ext cx="6576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Adecuaciones curriculares</a:t>
            </a:r>
            <a:endParaRPr lang="es-MX" sz="2400" b="1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4A39199E-4954-42EE-9866-9EA248BEB3BB}"/>
              </a:ext>
            </a:extLst>
          </p:cNvPr>
          <p:cNvSpPr/>
          <p:nvPr/>
        </p:nvSpPr>
        <p:spPr>
          <a:xfrm>
            <a:off x="1224154" y="3445427"/>
            <a:ext cx="66582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Utilización de herramientas digitales </a:t>
            </a:r>
            <a:endParaRPr lang="es-MX" sz="2400" b="1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F087FE4-917B-44A5-8070-6DFEBD9BA6A3}"/>
              </a:ext>
            </a:extLst>
          </p:cNvPr>
          <p:cNvSpPr/>
          <p:nvPr/>
        </p:nvSpPr>
        <p:spPr>
          <a:xfrm>
            <a:off x="1722369" y="4977544"/>
            <a:ext cx="6576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Investigar y actuar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15560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1B38B31-DAD0-4AD2-8EC2-FA656DBD911F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A8003D0-CEC3-4342-B118-0FD1BC116FD3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lecha: pentágono 11">
            <a:extLst>
              <a:ext uri="{FF2B5EF4-FFF2-40B4-BE49-F238E27FC236}">
                <a16:creationId xmlns:a16="http://schemas.microsoft.com/office/drawing/2014/main" id="{3BDCD8D4-443C-4EF5-A2DF-E85B511E0034}"/>
              </a:ext>
            </a:extLst>
          </p:cNvPr>
          <p:cNvSpPr/>
          <p:nvPr/>
        </p:nvSpPr>
        <p:spPr>
          <a:xfrm>
            <a:off x="1193345" y="1195672"/>
            <a:ext cx="6576402" cy="893439"/>
          </a:xfrm>
          <a:prstGeom prst="homePlate">
            <a:avLst/>
          </a:prstGeom>
          <a:solidFill>
            <a:srgbClr val="FF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Flecha: pentágono 12">
            <a:extLst>
              <a:ext uri="{FF2B5EF4-FFF2-40B4-BE49-F238E27FC236}">
                <a16:creationId xmlns:a16="http://schemas.microsoft.com/office/drawing/2014/main" id="{0E49D2CF-55F7-429B-84A7-9E7F5934D800}"/>
              </a:ext>
            </a:extLst>
          </p:cNvPr>
          <p:cNvSpPr/>
          <p:nvPr/>
        </p:nvSpPr>
        <p:spPr>
          <a:xfrm>
            <a:off x="1237773" y="2541643"/>
            <a:ext cx="6576402" cy="893439"/>
          </a:xfrm>
          <a:prstGeom prst="homePlat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Flecha: pentágono 13">
            <a:extLst>
              <a:ext uri="{FF2B5EF4-FFF2-40B4-BE49-F238E27FC236}">
                <a16:creationId xmlns:a16="http://schemas.microsoft.com/office/drawing/2014/main" id="{B23CE83D-3BAA-464E-9F6A-B69FBEF484AD}"/>
              </a:ext>
            </a:extLst>
          </p:cNvPr>
          <p:cNvSpPr/>
          <p:nvPr/>
        </p:nvSpPr>
        <p:spPr>
          <a:xfrm>
            <a:off x="1261585" y="5375316"/>
            <a:ext cx="6576402" cy="893439"/>
          </a:xfrm>
          <a:prstGeom prst="homePlate">
            <a:avLst/>
          </a:prstGeom>
          <a:solidFill>
            <a:srgbClr val="FF9B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E075673-2399-4914-8D00-4C925A5E10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585" y="1246633"/>
            <a:ext cx="6620830" cy="116512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857C2ACE-7C78-49DC-BFB5-4F6AF7963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45" y="2574475"/>
            <a:ext cx="6620830" cy="1165127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6D1DB0AC-262D-43F8-9D5E-CE9E082537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867"/>
          <a:stretch/>
        </p:blipFill>
        <p:spPr>
          <a:xfrm>
            <a:off x="1320621" y="5304531"/>
            <a:ext cx="6620830" cy="1066103"/>
          </a:xfrm>
          <a:prstGeom prst="rect">
            <a:avLst/>
          </a:prstGeom>
        </p:spPr>
      </p:pic>
      <p:sp>
        <p:nvSpPr>
          <p:cNvPr id="19" name="Flecha: pentágono 18">
            <a:extLst>
              <a:ext uri="{FF2B5EF4-FFF2-40B4-BE49-F238E27FC236}">
                <a16:creationId xmlns:a16="http://schemas.microsoft.com/office/drawing/2014/main" id="{87451675-8F9C-4DC1-A3CB-C3F26AA1B8E7}"/>
              </a:ext>
            </a:extLst>
          </p:cNvPr>
          <p:cNvSpPr/>
          <p:nvPr/>
        </p:nvSpPr>
        <p:spPr>
          <a:xfrm>
            <a:off x="1306013" y="3965992"/>
            <a:ext cx="6576402" cy="893439"/>
          </a:xfrm>
          <a:prstGeom prst="homePlate">
            <a:avLst/>
          </a:prstGeom>
          <a:solidFill>
            <a:srgbClr val="FF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27882C35-4C73-4D6A-82B4-43C1DEC837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585" y="3998824"/>
            <a:ext cx="6620830" cy="116512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FD79EBE6-A14A-4260-B413-190658E3D32F}"/>
              </a:ext>
            </a:extLst>
          </p:cNvPr>
          <p:cNvSpPr/>
          <p:nvPr/>
        </p:nvSpPr>
        <p:spPr>
          <a:xfrm>
            <a:off x="1193345" y="2793524"/>
            <a:ext cx="66208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Valorar el proceso </a:t>
            </a:r>
            <a:endParaRPr lang="es-MX" sz="2400" b="1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CAA44AA-3C9F-4869-927C-9B318108E839}"/>
              </a:ext>
            </a:extLst>
          </p:cNvPr>
          <p:cNvSpPr/>
          <p:nvPr/>
        </p:nvSpPr>
        <p:spPr>
          <a:xfrm>
            <a:off x="1280429" y="4203941"/>
            <a:ext cx="6576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Conjunto de evidencias</a:t>
            </a:r>
            <a:endParaRPr lang="es-MX" sz="2400" b="1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F64AD43-C45D-415E-8A59-5A223F611C1C}"/>
              </a:ext>
            </a:extLst>
          </p:cNvPr>
          <p:cNvSpPr/>
          <p:nvPr/>
        </p:nvSpPr>
        <p:spPr>
          <a:xfrm>
            <a:off x="1193345" y="1440493"/>
            <a:ext cx="66446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Reflexión </a:t>
            </a:r>
            <a:endParaRPr lang="es-MX" sz="2400" b="1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809B012-267F-433C-86AD-60182A69BFF4}"/>
              </a:ext>
            </a:extLst>
          </p:cNvPr>
          <p:cNvSpPr/>
          <p:nvPr/>
        </p:nvSpPr>
        <p:spPr>
          <a:xfrm>
            <a:off x="1320622" y="5570234"/>
            <a:ext cx="65617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</a:rPr>
              <a:t>Transversalidad de las competencias 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814228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>
            <a:extLst>
              <a:ext uri="{FF2B5EF4-FFF2-40B4-BE49-F238E27FC236}">
                <a16:creationId xmlns:a16="http://schemas.microsoft.com/office/drawing/2014/main" id="{90DDF779-B324-4929-86F8-CE20E3ACCD35}"/>
              </a:ext>
            </a:extLst>
          </p:cNvPr>
          <p:cNvSpPr/>
          <p:nvPr/>
        </p:nvSpPr>
        <p:spPr>
          <a:xfrm>
            <a:off x="1" y="284208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portafolio de evidencias </a:t>
            </a:r>
          </a:p>
        </p:txBody>
      </p:sp>
      <p:sp>
        <p:nvSpPr>
          <p:cNvPr id="19" name="Elipse 18">
            <a:extLst>
              <a:ext uri="{FF2B5EF4-FFF2-40B4-BE49-F238E27FC236}">
                <a16:creationId xmlns:a16="http://schemas.microsoft.com/office/drawing/2014/main" id="{7AEBE395-A4F9-4BA9-A954-2C9E537B4CF7}"/>
              </a:ext>
            </a:extLst>
          </p:cNvPr>
          <p:cNvSpPr/>
          <p:nvPr/>
        </p:nvSpPr>
        <p:spPr>
          <a:xfrm>
            <a:off x="2619013" y="3815762"/>
            <a:ext cx="1800000" cy="1800000"/>
          </a:xfrm>
          <a:prstGeom prst="ellipse">
            <a:avLst/>
          </a:prstGeom>
          <a:solidFill>
            <a:srgbClr val="E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FF97BA5-DC7B-4BFA-A8FE-7C5EE86B29E1}"/>
              </a:ext>
            </a:extLst>
          </p:cNvPr>
          <p:cNvSpPr/>
          <p:nvPr/>
        </p:nvSpPr>
        <p:spPr>
          <a:xfrm>
            <a:off x="930215" y="2068434"/>
            <a:ext cx="1800000" cy="1800000"/>
          </a:xfrm>
          <a:prstGeom prst="ellipse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FDA43ED-162B-40C9-B5D4-E8396E222D86}"/>
              </a:ext>
            </a:extLst>
          </p:cNvPr>
          <p:cNvSpPr/>
          <p:nvPr/>
        </p:nvSpPr>
        <p:spPr>
          <a:xfrm>
            <a:off x="4871299" y="2068434"/>
            <a:ext cx="1800000" cy="1800000"/>
          </a:xfrm>
          <a:prstGeom prst="ellipse">
            <a:avLst/>
          </a:prstGeom>
          <a:solidFill>
            <a:srgbClr val="FF1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058E60CA-A27F-4069-9FCB-EEAAB4E360CC}"/>
              </a:ext>
            </a:extLst>
          </p:cNvPr>
          <p:cNvSpPr/>
          <p:nvPr/>
        </p:nvSpPr>
        <p:spPr>
          <a:xfrm>
            <a:off x="6746349" y="3815762"/>
            <a:ext cx="1800000" cy="1800000"/>
          </a:xfrm>
          <a:prstGeom prst="ellips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C241F247-5EA6-4D8B-B8D3-881247599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072" y="2181599"/>
            <a:ext cx="1865538" cy="2024047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E74337F5-BD57-4CA8-87E3-AFC9F13379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923787">
            <a:off x="2814844" y="3751116"/>
            <a:ext cx="1865538" cy="2024047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1F10745A-72DF-45C4-BCBD-557ABD801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30291">
            <a:off x="4784192" y="2221825"/>
            <a:ext cx="1865538" cy="2024047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4821FBD2-26C6-4B9B-B865-ACC3A468D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7967665">
            <a:off x="6612843" y="3782992"/>
            <a:ext cx="1865538" cy="1865538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772A50B3-0440-4F93-BE06-D075A6F10314}"/>
              </a:ext>
            </a:extLst>
          </p:cNvPr>
          <p:cNvSpPr/>
          <p:nvPr/>
        </p:nvSpPr>
        <p:spPr>
          <a:xfrm>
            <a:off x="1113844" y="2413336"/>
            <a:ext cx="14327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 de productos 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9325029A-7927-498E-BE2F-4327BDA072B7}"/>
              </a:ext>
            </a:extLst>
          </p:cNvPr>
          <p:cNvSpPr/>
          <p:nvPr/>
        </p:nvSpPr>
        <p:spPr>
          <a:xfrm>
            <a:off x="6746349" y="4484928"/>
            <a:ext cx="180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Reflexión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7233795-04A2-4657-B82F-8777DFDDAC4C}"/>
              </a:ext>
            </a:extLst>
          </p:cNvPr>
          <p:cNvSpPr/>
          <p:nvPr/>
        </p:nvSpPr>
        <p:spPr>
          <a:xfrm>
            <a:off x="4901029" y="2598003"/>
            <a:ext cx="17848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Trayecto profesional 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19110D88-047A-458C-A0E2-0A08BB94C11A}"/>
              </a:ext>
            </a:extLst>
          </p:cNvPr>
          <p:cNvSpPr/>
          <p:nvPr/>
        </p:nvSpPr>
        <p:spPr>
          <a:xfrm>
            <a:off x="2730215" y="4280430"/>
            <a:ext cx="16887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Logros adquiridos </a:t>
            </a:r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93D011C-3F29-408C-BA67-471C09234ED2}"/>
              </a:ext>
            </a:extLst>
          </p:cNvPr>
          <p:cNvSpPr/>
          <p:nvPr/>
        </p:nvSpPr>
        <p:spPr>
          <a:xfrm>
            <a:off x="418983" y="97997"/>
            <a:ext cx="76802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Diseña planeaciones didácticas, aplicando sus conocimientos pedagógicos y disciplinares para responder a las necesidades del contexto en el marco del plan y programas de estudio de la educación básica </a:t>
            </a:r>
            <a:endParaRPr lang="es-MX" sz="2400" dirty="0"/>
          </a:p>
        </p:txBody>
      </p:sp>
      <p:graphicFrame>
        <p:nvGraphicFramePr>
          <p:cNvPr id="19" name="Diagrama 18">
            <a:extLst>
              <a:ext uri="{FF2B5EF4-FFF2-40B4-BE49-F238E27FC236}">
                <a16:creationId xmlns:a16="http://schemas.microsoft.com/office/drawing/2014/main" id="{9BA31B53-60EE-41D4-9E95-607953129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586890"/>
              </p:ext>
            </p:extLst>
          </p:nvPr>
        </p:nvGraphicFramePr>
        <p:xfrm>
          <a:off x="457134" y="1694657"/>
          <a:ext cx="8229732" cy="2965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0" name="Diagrama 19">
            <a:extLst>
              <a:ext uri="{FF2B5EF4-FFF2-40B4-BE49-F238E27FC236}">
                <a16:creationId xmlns:a16="http://schemas.microsoft.com/office/drawing/2014/main" id="{8EE5EB69-0BA2-4F56-A22D-FDF547207D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8135628"/>
              </p:ext>
            </p:extLst>
          </p:nvPr>
        </p:nvGraphicFramePr>
        <p:xfrm>
          <a:off x="457134" y="4393100"/>
          <a:ext cx="8229732" cy="19281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05022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AC750BCB-E8F0-4AEB-8E6A-ED00C6D5601E}"/>
              </a:ext>
            </a:extLst>
          </p:cNvPr>
          <p:cNvSpPr/>
          <p:nvPr/>
        </p:nvSpPr>
        <p:spPr>
          <a:xfrm>
            <a:off x="2160501" y="3715892"/>
            <a:ext cx="2221106" cy="2084224"/>
          </a:xfrm>
          <a:prstGeom prst="ellipse">
            <a:avLst/>
          </a:prstGeom>
          <a:solidFill>
            <a:srgbClr val="E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0117452E-10E9-4111-B70C-087CAE81BF82}"/>
              </a:ext>
            </a:extLst>
          </p:cNvPr>
          <p:cNvSpPr/>
          <p:nvPr/>
        </p:nvSpPr>
        <p:spPr>
          <a:xfrm>
            <a:off x="348871" y="1968564"/>
            <a:ext cx="2221106" cy="2084224"/>
          </a:xfrm>
          <a:prstGeom prst="ellipse">
            <a:avLst/>
          </a:prstGeom>
          <a:solidFill>
            <a:srgbClr val="D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DB5B429D-0FA0-441E-8760-618143B17D6C}"/>
              </a:ext>
            </a:extLst>
          </p:cNvPr>
          <p:cNvSpPr/>
          <p:nvPr/>
        </p:nvSpPr>
        <p:spPr>
          <a:xfrm>
            <a:off x="4535619" y="1954916"/>
            <a:ext cx="2221106" cy="2084224"/>
          </a:xfrm>
          <a:prstGeom prst="ellipse">
            <a:avLst/>
          </a:prstGeom>
          <a:solidFill>
            <a:srgbClr val="FF1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75C6C27-F18A-4905-9F23-E8483D419769}"/>
              </a:ext>
            </a:extLst>
          </p:cNvPr>
          <p:cNvSpPr/>
          <p:nvPr/>
        </p:nvSpPr>
        <p:spPr>
          <a:xfrm>
            <a:off x="6683629" y="3866020"/>
            <a:ext cx="2221106" cy="2084224"/>
          </a:xfrm>
          <a:prstGeom prst="ellips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3580D0E-DD59-4569-B4CB-9B9085920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89" y="1968564"/>
            <a:ext cx="2301976" cy="249756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2487F14-A51A-415C-9BF7-4EA8FE7F0F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923787">
            <a:off x="2366632" y="3509219"/>
            <a:ext cx="2301976" cy="249756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73BFFC5-E220-4D3B-92BA-8AB0734A7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930291">
            <a:off x="4508815" y="2012719"/>
            <a:ext cx="2301976" cy="249756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AE32EB0B-3299-4B11-9C85-CB9A02CF9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90510">
            <a:off x="6549541" y="3843394"/>
            <a:ext cx="2301976" cy="2301976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D2C63413-AE89-40A9-84FD-CBE073BB3314}"/>
              </a:ext>
            </a:extLst>
          </p:cNvPr>
          <p:cNvSpPr/>
          <p:nvPr/>
        </p:nvSpPr>
        <p:spPr>
          <a:xfrm>
            <a:off x="9952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5477298-C4BE-4F8C-81C2-EFFF4C3CA83D}"/>
              </a:ext>
            </a:extLst>
          </p:cNvPr>
          <p:cNvSpPr txBox="1"/>
          <p:nvPr/>
        </p:nvSpPr>
        <p:spPr>
          <a:xfrm>
            <a:off x="-14515" y="266829"/>
            <a:ext cx="773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Jardín de niños Ramón G. Bonfil 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2AE050B-3577-4458-ACB1-B2738A461F73}"/>
              </a:ext>
            </a:extLst>
          </p:cNvPr>
          <p:cNvSpPr/>
          <p:nvPr/>
        </p:nvSpPr>
        <p:spPr>
          <a:xfrm>
            <a:off x="434095" y="2183935"/>
            <a:ext cx="20042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Grupo multigrado de 2° y 3° sección B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EF8B7C73-B0C2-458C-A620-E492994208A1}"/>
              </a:ext>
            </a:extLst>
          </p:cNvPr>
          <p:cNvSpPr/>
          <p:nvPr/>
        </p:nvSpPr>
        <p:spPr>
          <a:xfrm>
            <a:off x="6759530" y="4252390"/>
            <a:ext cx="1990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</a:rPr>
              <a:t>En tercero hay 10 niños y 2 niñas</a:t>
            </a:r>
            <a:endParaRPr lang="es-MX" sz="2400" b="1" dirty="0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C8FCFA6-F456-4319-BAF3-591AE884E372}"/>
              </a:ext>
            </a:extLst>
          </p:cNvPr>
          <p:cNvSpPr/>
          <p:nvPr/>
        </p:nvSpPr>
        <p:spPr>
          <a:xfrm>
            <a:off x="4583469" y="2276393"/>
            <a:ext cx="21526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</a:rPr>
              <a:t>En segundo hay un total de 11 niñas y 10 niños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779A775-CDF5-4307-849F-14589A2D9C16}"/>
              </a:ext>
            </a:extLst>
          </p:cNvPr>
          <p:cNvSpPr/>
          <p:nvPr/>
        </p:nvSpPr>
        <p:spPr>
          <a:xfrm>
            <a:off x="2240184" y="3896673"/>
            <a:ext cx="22057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33 alumnos</a:t>
            </a:r>
          </a:p>
          <a:p>
            <a:pPr algn="ctr"/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21 de segundo y </a:t>
            </a:r>
          </a:p>
          <a:p>
            <a:pPr algn="ctr"/>
            <a:r>
              <a:rPr lang="es-MX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 de tercero</a:t>
            </a:r>
          </a:p>
        </p:txBody>
      </p:sp>
    </p:spTree>
    <p:extLst>
      <p:ext uri="{BB962C8B-B14F-4D97-AF65-F5344CB8AC3E}">
        <p14:creationId xmlns:p14="http://schemas.microsoft.com/office/powerpoint/2010/main" val="2411791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76C8005-5A2D-45D5-B88E-4BE751457A15}"/>
              </a:ext>
            </a:extLst>
          </p:cNvPr>
          <p:cNvSpPr/>
          <p:nvPr/>
        </p:nvSpPr>
        <p:spPr>
          <a:xfrm>
            <a:off x="9952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231DF3E-4772-4C76-86D9-E143E7A9F251}"/>
              </a:ext>
            </a:extLst>
          </p:cNvPr>
          <p:cNvSpPr/>
          <p:nvPr/>
        </p:nvSpPr>
        <p:spPr>
          <a:xfrm>
            <a:off x="2" y="268694"/>
            <a:ext cx="7711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Organización</a:t>
            </a:r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E5923C7C-FB5A-41A1-89AD-2243B13F58C4}"/>
              </a:ext>
            </a:extLst>
          </p:cNvPr>
          <p:cNvSpPr/>
          <p:nvPr/>
        </p:nvSpPr>
        <p:spPr>
          <a:xfrm>
            <a:off x="1312230" y="1081660"/>
            <a:ext cx="6576402" cy="1013593"/>
          </a:xfrm>
          <a:prstGeom prst="homePlate">
            <a:avLst/>
          </a:prstGeom>
          <a:solidFill>
            <a:srgbClr val="E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Flecha: pentágono 9">
            <a:extLst>
              <a:ext uri="{FF2B5EF4-FFF2-40B4-BE49-F238E27FC236}">
                <a16:creationId xmlns:a16="http://schemas.microsoft.com/office/drawing/2014/main" id="{09EC1BCF-E7C1-41D0-8F70-3E0D25A93B14}"/>
              </a:ext>
            </a:extLst>
          </p:cNvPr>
          <p:cNvSpPr/>
          <p:nvPr/>
        </p:nvSpPr>
        <p:spPr>
          <a:xfrm>
            <a:off x="1312230" y="2477734"/>
            <a:ext cx="6576402" cy="1013593"/>
          </a:xfrm>
          <a:prstGeom prst="homePlate">
            <a:avLst/>
          </a:prstGeom>
          <a:solidFill>
            <a:srgbClr val="FF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Flecha: pentágono 10">
            <a:extLst>
              <a:ext uri="{FF2B5EF4-FFF2-40B4-BE49-F238E27FC236}">
                <a16:creationId xmlns:a16="http://schemas.microsoft.com/office/drawing/2014/main" id="{E57B0380-A631-47D3-82E0-2F9E072CA1A1}"/>
              </a:ext>
            </a:extLst>
          </p:cNvPr>
          <p:cNvSpPr/>
          <p:nvPr/>
        </p:nvSpPr>
        <p:spPr>
          <a:xfrm>
            <a:off x="1312230" y="3890963"/>
            <a:ext cx="6576402" cy="1013593"/>
          </a:xfrm>
          <a:prstGeom prst="homePlat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Flecha: pentágono 11">
            <a:extLst>
              <a:ext uri="{FF2B5EF4-FFF2-40B4-BE49-F238E27FC236}">
                <a16:creationId xmlns:a16="http://schemas.microsoft.com/office/drawing/2014/main" id="{3132115C-CE4D-4D2F-A27D-32F169EA08CB}"/>
              </a:ext>
            </a:extLst>
          </p:cNvPr>
          <p:cNvSpPr/>
          <p:nvPr/>
        </p:nvSpPr>
        <p:spPr>
          <a:xfrm>
            <a:off x="1341258" y="5355937"/>
            <a:ext cx="6576402" cy="1013593"/>
          </a:xfrm>
          <a:prstGeom prst="homePlate">
            <a:avLst/>
          </a:prstGeom>
          <a:solidFill>
            <a:srgbClr val="FF75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4D5CA07B-BF3F-46D9-9FDE-406D5EF68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016" y="1128471"/>
            <a:ext cx="6620830" cy="132181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E9F2A031-A574-41DE-9C48-DBC6D5E85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470" y="2551016"/>
            <a:ext cx="6620830" cy="1321818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8B5082ED-5096-4448-BB9D-11D0384E4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802" y="3946116"/>
            <a:ext cx="6620830" cy="1321818"/>
          </a:xfrm>
          <a:prstGeom prst="rect">
            <a:avLst/>
          </a:prstGeom>
        </p:spPr>
      </p:pic>
      <p:pic>
        <p:nvPicPr>
          <p:cNvPr id="25" name="Imagen 24">
            <a:extLst>
              <a:ext uri="{FF2B5EF4-FFF2-40B4-BE49-F238E27FC236}">
                <a16:creationId xmlns:a16="http://schemas.microsoft.com/office/drawing/2014/main" id="{261C93A0-B0C5-44DB-8A73-AD4EBB89E1B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867"/>
          <a:stretch/>
        </p:blipFill>
        <p:spPr>
          <a:xfrm>
            <a:off x="1402992" y="5300292"/>
            <a:ext cx="6620830" cy="1209479"/>
          </a:xfrm>
          <a:prstGeom prst="rect">
            <a:avLst/>
          </a:prstGeom>
        </p:spPr>
      </p:pic>
      <p:sp>
        <p:nvSpPr>
          <p:cNvPr id="26" name="Rectángulo 25">
            <a:extLst>
              <a:ext uri="{FF2B5EF4-FFF2-40B4-BE49-F238E27FC236}">
                <a16:creationId xmlns:a16="http://schemas.microsoft.com/office/drawing/2014/main" id="{D3D756EB-43ED-4E7B-A92B-9FB61A38D5AF}"/>
              </a:ext>
            </a:extLst>
          </p:cNvPr>
          <p:cNvSpPr/>
          <p:nvPr/>
        </p:nvSpPr>
        <p:spPr>
          <a:xfrm>
            <a:off x="1312230" y="1326846"/>
            <a:ext cx="6576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Definición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E1A75DF2-CC31-4116-8BD4-C12A5BD6025F}"/>
              </a:ext>
            </a:extLst>
          </p:cNvPr>
          <p:cNvSpPr/>
          <p:nvPr/>
        </p:nvSpPr>
        <p:spPr>
          <a:xfrm>
            <a:off x="1341258" y="5621411"/>
            <a:ext cx="65695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Proyección 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2A4FC671-7B1D-42EB-B13A-A81C96E200B1}"/>
              </a:ext>
            </a:extLst>
          </p:cNvPr>
          <p:cNvSpPr/>
          <p:nvPr/>
        </p:nvSpPr>
        <p:spPr>
          <a:xfrm>
            <a:off x="1312230" y="4175637"/>
            <a:ext cx="65639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Reflexión y análisis 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13594A07-EBC9-422E-95D9-0675610DBAE2}"/>
              </a:ext>
            </a:extLst>
          </p:cNvPr>
          <p:cNvSpPr/>
          <p:nvPr/>
        </p:nvSpPr>
        <p:spPr>
          <a:xfrm>
            <a:off x="1312230" y="2733150"/>
            <a:ext cx="6576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Selección </a:t>
            </a:r>
          </a:p>
        </p:txBody>
      </p:sp>
    </p:spTree>
    <p:extLst>
      <p:ext uri="{BB962C8B-B14F-4D97-AF65-F5344CB8AC3E}">
        <p14:creationId xmlns:p14="http://schemas.microsoft.com/office/powerpoint/2010/main" val="249958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ACDC3EC-F17C-4C19-A3DB-2F0D4CFB9EF5}"/>
              </a:ext>
            </a:extLst>
          </p:cNvPr>
          <p:cNvSpPr/>
          <p:nvPr/>
        </p:nvSpPr>
        <p:spPr>
          <a:xfrm>
            <a:off x="9952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8735DE3-A5C2-46C4-8C74-9680AE4B78BC}"/>
              </a:ext>
            </a:extLst>
          </p:cNvPr>
          <p:cNvSpPr/>
          <p:nvPr/>
        </p:nvSpPr>
        <p:spPr>
          <a:xfrm>
            <a:off x="2" y="268694"/>
            <a:ext cx="7711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Sergio Tobón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0864C8-9486-485B-A45B-C941F5F4A530}"/>
              </a:ext>
            </a:extLst>
          </p:cNvPr>
          <p:cNvSpPr txBox="1"/>
          <p:nvPr/>
        </p:nvSpPr>
        <p:spPr>
          <a:xfrm>
            <a:off x="486657" y="2940397"/>
            <a:ext cx="36884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Retroalimentación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Logro de objetivos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Saberes previos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Autoevaluación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Intereses de los alumnos </a:t>
            </a:r>
          </a:p>
          <a:p>
            <a:endParaRPr lang="es-MX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9A77017-3675-45BB-B544-0EE40581D9B9}"/>
              </a:ext>
            </a:extLst>
          </p:cNvPr>
          <p:cNvSpPr/>
          <p:nvPr/>
        </p:nvSpPr>
        <p:spPr>
          <a:xfrm>
            <a:off x="4752234" y="2940397"/>
            <a:ext cx="4150465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Experiencia significativa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Logros  y aspectos de mejora  </a:t>
            </a:r>
          </a:p>
        </p:txBody>
      </p:sp>
      <p:sp>
        <p:nvSpPr>
          <p:cNvPr id="8" name="Flecha: pentágono 7">
            <a:extLst>
              <a:ext uri="{FF2B5EF4-FFF2-40B4-BE49-F238E27FC236}">
                <a16:creationId xmlns:a16="http://schemas.microsoft.com/office/drawing/2014/main" id="{C9F9191A-F921-487C-B179-69D9079B53D8}"/>
              </a:ext>
            </a:extLst>
          </p:cNvPr>
          <p:cNvSpPr/>
          <p:nvPr/>
        </p:nvSpPr>
        <p:spPr>
          <a:xfrm>
            <a:off x="270928" y="1471696"/>
            <a:ext cx="3904171" cy="858139"/>
          </a:xfrm>
          <a:prstGeom prst="homePlate">
            <a:avLst/>
          </a:prstGeom>
          <a:solidFill>
            <a:srgbClr val="FF1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" name="Flecha: pentágono 8">
            <a:extLst>
              <a:ext uri="{FF2B5EF4-FFF2-40B4-BE49-F238E27FC236}">
                <a16:creationId xmlns:a16="http://schemas.microsoft.com/office/drawing/2014/main" id="{27E99A98-DE61-4C9D-9636-F3195622AE13}"/>
              </a:ext>
            </a:extLst>
          </p:cNvPr>
          <p:cNvSpPr/>
          <p:nvPr/>
        </p:nvSpPr>
        <p:spPr>
          <a:xfrm>
            <a:off x="4859642" y="1471696"/>
            <a:ext cx="3904171" cy="858139"/>
          </a:xfrm>
          <a:prstGeom prst="homePlate">
            <a:avLst/>
          </a:prstGeom>
          <a:solidFill>
            <a:srgbClr val="FF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4460740-B0A1-4066-A6D3-FF95C835F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53" y="1516694"/>
            <a:ext cx="3930546" cy="1119092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0B8DC200-C13C-4762-8403-AF8718EF122D}"/>
              </a:ext>
            </a:extLst>
          </p:cNvPr>
          <p:cNvSpPr/>
          <p:nvPr/>
        </p:nvSpPr>
        <p:spPr>
          <a:xfrm>
            <a:off x="4785992" y="1423711"/>
            <a:ext cx="389678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 por competencias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9BD6C9D-4D54-4567-AC1B-F6873273FB6F}"/>
              </a:ext>
            </a:extLst>
          </p:cNvPr>
          <p:cNvSpPr/>
          <p:nvPr/>
        </p:nvSpPr>
        <p:spPr>
          <a:xfrm>
            <a:off x="270928" y="1639154"/>
            <a:ext cx="39041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Socioformación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961C0A0D-3D9A-46A5-8770-753670900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2235" y="1516694"/>
            <a:ext cx="3930546" cy="1119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48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FA5C8D8-CD06-4F57-B395-6592C2F7E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846058"/>
              </p:ext>
            </p:extLst>
          </p:nvPr>
        </p:nvGraphicFramePr>
        <p:xfrm>
          <a:off x="182621" y="1258399"/>
          <a:ext cx="8700123" cy="5547106"/>
        </p:xfrm>
        <a:graphic>
          <a:graphicData uri="http://schemas.openxmlformats.org/drawingml/2006/table">
            <a:tbl>
              <a:tblPr firstRow="1" firstCol="1" bandRow="1"/>
              <a:tblGrid>
                <a:gridCol w="1214379">
                  <a:extLst>
                    <a:ext uri="{9D8B030D-6E8A-4147-A177-3AD203B41FA5}">
                      <a16:colId xmlns:a16="http://schemas.microsoft.com/office/drawing/2014/main" val="4181942841"/>
                    </a:ext>
                  </a:extLst>
                </a:gridCol>
                <a:gridCol w="1057419">
                  <a:extLst>
                    <a:ext uri="{9D8B030D-6E8A-4147-A177-3AD203B41FA5}">
                      <a16:colId xmlns:a16="http://schemas.microsoft.com/office/drawing/2014/main" val="163552316"/>
                    </a:ext>
                  </a:extLst>
                </a:gridCol>
                <a:gridCol w="1662611">
                  <a:extLst>
                    <a:ext uri="{9D8B030D-6E8A-4147-A177-3AD203B41FA5}">
                      <a16:colId xmlns:a16="http://schemas.microsoft.com/office/drawing/2014/main" val="2742858454"/>
                    </a:ext>
                  </a:extLst>
                </a:gridCol>
                <a:gridCol w="2359836">
                  <a:extLst>
                    <a:ext uri="{9D8B030D-6E8A-4147-A177-3AD203B41FA5}">
                      <a16:colId xmlns:a16="http://schemas.microsoft.com/office/drawing/2014/main" val="457022344"/>
                    </a:ext>
                  </a:extLst>
                </a:gridCol>
                <a:gridCol w="2405878">
                  <a:extLst>
                    <a:ext uri="{9D8B030D-6E8A-4147-A177-3AD203B41FA5}">
                      <a16:colId xmlns:a16="http://schemas.microsoft.com/office/drawing/2014/main" val="1371622543"/>
                    </a:ext>
                  </a:extLst>
                </a:gridCol>
              </a:tblGrid>
              <a:tr h="232356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Competencia: </a:t>
                      </a:r>
                      <a:r>
                        <a:rPr lang="es-MX" sz="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planeaciones didácticas, aplicando sus conocimientos pedagógicos y disciplinares para responder a las necesidades del contexto en el marco del plan y programas de estudio de la educación básica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2846710"/>
                  </a:ext>
                </a:extLst>
              </a:tr>
              <a:tr h="112140">
                <a:tc rowSpan="4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 de desempeño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Unidades de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competencia 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 de estudios 2012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7926422"/>
                  </a:ext>
                </a:extLst>
              </a:tr>
              <a:tr h="23235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Básico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MX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Suficiente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MX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Competente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10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008237"/>
                  </a:ext>
                </a:extLst>
              </a:tr>
              <a:tr h="11214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Niveles de dominio. Sergio Tobón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43692134"/>
                  </a:ext>
                </a:extLst>
              </a:tr>
              <a:tr h="2565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Preformal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Receptivo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80% 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Resolutivo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90%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Estratégico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5285639"/>
                  </a:ext>
                </a:extLst>
              </a:tr>
              <a:tr h="10135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diagnósticos de los intereses, motivaciones y necesidades formativas de los alumnos para organizar las actividades de aprendizaje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Aborda el diagnóstico retomando información básica sobre el jardín de niños y los estudiantes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diagnósticos rescatando información básica sobre el contexto interno y externo del jardín de niños, las características, rasgos personales, y sociales y condiciones de salud física del alumnado. 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 diagnósticos rescatando información sobre el contexto interno y externo del jardín de niños, las características, rasgos personales, y sociales y condiciones de salud física de los alumnos. Usa la información para diseñar actividades de aprendizaje pertinentes.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diagnósticos rescatando información relevante sobre el contexto interno y externo del jardín de niños, la infraestructura, así como de las características, rasgos personales y sociales, estilos de aprendizaje, intereses y condiciones de salud física de los alumnos. Usa la información para diseñar actividades de aprendizaje innovadoras orientadas a que los estudiantes reciban un aprendizaje significativo.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3184"/>
                  </a:ext>
                </a:extLst>
              </a:tr>
              <a:tr h="885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situaciones didácticas significativas de acuerdo a la organización curricular y los enfoques pedagógicos del plan y programas educativos vigentes.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Aborda situaciones didácticas, retomando los aprendizajes esperados propuestos en el plan y programa de estudios vigente.    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situaciones didácticas, 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tomando en cuenta las necesidades y características de los estudiantes, retomando los aprendizajes esperados propuestos en el plan y programa de estudios vigente y se muestran los tres momentos.    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 situaciones didácticas significativas, tomando en cuenta las necesidades y características de los estudiantes, promoviendo su aprendizaje con base en sus conocimientos previos para construir otros nuevos, retomando los aprendizajes esperados propuestos en el plan y programa de estudios vigente, así como todos los elementos y momentos.   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situaciones didácticas retadoras y significativas en función de las necesidades y características de los estudiantes, promoviendo su aprendizaje con base en sus conocimientos previos para construir otros nuevos, retomando los aprendizajes esperados propuestos en el plan y programa de estudios vigente, así como todos los elementos y momentos.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81259"/>
                  </a:ext>
                </a:extLst>
              </a:tr>
              <a:tr h="8858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Elabora proyectos que articulan diversos campos disciplinares para desarrollar un conocimiento integrado en los alumnos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Aborda proyectos como propuesta de trabajo, plantea objetivos y aplica actividades. 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proyectos como propuesta de trabajo, considerando información básica, selecciona una problemática. Plantea objetivos y realiza acciones.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 proyectos como propuesta de trabajo, considerando las características y necesidades de los estudiantes y su contexto, identifica, selecciona y define la problemática detectada. Plantea objetivos generales y específicos. Realiza acciones orientadas a erradicar la problemática y realiza una reflexión de los resultados.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proyectos como propuesta de trabajo, considerando las características y necesidades de los estudiantes y su contexto, identifica, selecciona y define la problemática detectada. Plantea objetivos generales y específicos. Realiza acciones innovadoras basadas en la experiencia, orientadas a erradicar la problemática y realiza una reflexión de los resultados. 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599176"/>
                  </a:ext>
                </a:extLst>
              </a:tr>
              <a:tr h="758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adecuaciones curriculares pertinentes en su planeación a partir de los resultados de la evaluación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Aborda adecuaciones curriculares en el plan de trabajo.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adecuaciones curriculares básicas e integra actividades en su plan de trabajo tomando como referencia las características del grupo. 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 adecuaciones curriculares tomando como referencia el contexto de la institución, así como las características del grupo, toma en cuenta la información para integrar actividades en su plan de trabajo.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adecuaciones curriculares oportunas tomando como referencia el contexto interno y externo de la institución, así como las características del grupo. Con base a esta información integra en su plan de trabajo actividades innovadoras y que garanticen una educación para todos.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723325"/>
                  </a:ext>
                </a:extLst>
              </a:tr>
              <a:tr h="7580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estrategias de aprendizaje basadas en las tecnologías de la información y la comunicación de acuerdo con el nivel escolar de los alumnos</a:t>
                      </a: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Aborda estrategias basadas en las tecnologías de la información y la comunicación.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 estrategias de aprendizaje usando las tecnologías de la información y la comunicación, integra imágenes y un diseño para niños de preescolar.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 estrategias de aprendizaje usando las tecnologías de la información y la comunicación como principal factor, adaptando las imágenes y el diseño para niños de preescolar.  </a:t>
                      </a:r>
                      <a:endParaRPr lang="es-MX" sz="85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Diseña estrategias de aprendizaje funcionales e innovadoras haciendo uso de las tecnologías de la información y la comunicación como principal factor, adaptando las imágenes, diseño y el uso para niños de preescolar.  </a:t>
                      </a:r>
                      <a:endParaRPr lang="es-MX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629" marR="206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36451"/>
                  </a:ext>
                </a:extLst>
              </a:tr>
            </a:tbl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4D216B4-5E32-4805-BB95-3CD63DF6F413}"/>
              </a:ext>
            </a:extLst>
          </p:cNvPr>
          <p:cNvCxnSpPr>
            <a:cxnSpLocks/>
          </p:cNvCxnSpPr>
          <p:nvPr/>
        </p:nvCxnSpPr>
        <p:spPr>
          <a:xfrm>
            <a:off x="182621" y="1505142"/>
            <a:ext cx="1212792" cy="7713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447184CA-02C4-4CA4-AC53-4EB555B8118D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473AF32-BDF4-4BAE-924B-6D76ADD34611}"/>
              </a:ext>
            </a:extLst>
          </p:cNvPr>
          <p:cNvSpPr/>
          <p:nvPr/>
        </p:nvSpPr>
        <p:spPr>
          <a:xfrm>
            <a:off x="-12698" y="268694"/>
            <a:ext cx="77116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Rúbrica </a:t>
            </a:r>
          </a:p>
        </p:txBody>
      </p:sp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A605ADA-F3CF-4359-96E4-8F541EF5DF58}"/>
              </a:ext>
            </a:extLst>
          </p:cNvPr>
          <p:cNvSpPr/>
          <p:nvPr/>
        </p:nvSpPr>
        <p:spPr>
          <a:xfrm>
            <a:off x="0" y="287744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Evidencia I. Diagnostico </a:t>
            </a:r>
            <a:endParaRPr lang="es-MX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88D1D11-9837-4FAB-A24E-1B3E2AE3ADDF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7EABA6-EE8E-486B-94B0-916CF02FDD15}"/>
              </a:ext>
            </a:extLst>
          </p:cNvPr>
          <p:cNvSpPr txBox="1"/>
          <p:nvPr/>
        </p:nvSpPr>
        <p:spPr>
          <a:xfrm>
            <a:off x="330200" y="1201003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Rúbrica:  Receptivo 80%</a:t>
            </a:r>
          </a:p>
          <a:p>
            <a:r>
              <a:rPr lang="es-MX" dirty="0"/>
              <a:t>Plan de estudios 2012: 9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F1E5D68-F813-488E-ADE3-25CC14162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3984090"/>
              </p:ext>
            </p:extLst>
          </p:nvPr>
        </p:nvGraphicFramePr>
        <p:xfrm>
          <a:off x="1509486" y="1847334"/>
          <a:ext cx="6386286" cy="445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038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188D1D11-9837-4FAB-A24E-1B3E2AE3ADDF}"/>
              </a:ext>
            </a:extLst>
          </p:cNvPr>
          <p:cNvSpPr/>
          <p:nvPr/>
        </p:nvSpPr>
        <p:spPr>
          <a:xfrm>
            <a:off x="-2748" y="278721"/>
            <a:ext cx="7711648" cy="574748"/>
          </a:xfrm>
          <a:prstGeom prst="rect">
            <a:avLst/>
          </a:prstGeom>
          <a:solidFill>
            <a:srgbClr val="EA000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A605ADA-F3CF-4359-96E4-8F541EF5DF58}"/>
              </a:ext>
            </a:extLst>
          </p:cNvPr>
          <p:cNvSpPr/>
          <p:nvPr/>
        </p:nvSpPr>
        <p:spPr>
          <a:xfrm>
            <a:off x="0" y="273230"/>
            <a:ext cx="770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Evidencia I. </a:t>
            </a:r>
            <a:r>
              <a:rPr lang="es-MX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Situación didáctica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F7EABA6-EE8E-486B-94B0-916CF02FDD15}"/>
              </a:ext>
            </a:extLst>
          </p:cNvPr>
          <p:cNvSpPr txBox="1"/>
          <p:nvPr/>
        </p:nvSpPr>
        <p:spPr>
          <a:xfrm>
            <a:off x="330200" y="1201003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Rúbrica: Receptivo 80%</a:t>
            </a:r>
          </a:p>
          <a:p>
            <a:r>
              <a:rPr lang="es-MX" dirty="0"/>
              <a:t>Plan de estudios 2012: 9 </a:t>
            </a:r>
          </a:p>
        </p:txBody>
      </p:sp>
      <p:graphicFrame>
        <p:nvGraphicFramePr>
          <p:cNvPr id="16" name="Gráfico 15">
            <a:extLst>
              <a:ext uri="{FF2B5EF4-FFF2-40B4-BE49-F238E27FC236}">
                <a16:creationId xmlns:a16="http://schemas.microsoft.com/office/drawing/2014/main" id="{AF1E5D68-F813-488E-ADE3-25CC14162A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143316"/>
              </p:ext>
            </p:extLst>
          </p:nvPr>
        </p:nvGraphicFramePr>
        <p:xfrm>
          <a:off x="1509486" y="1847334"/>
          <a:ext cx="6386286" cy="4451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84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1183</Words>
  <Application>Microsoft Office PowerPoint</Application>
  <PresentationFormat>Presentación en pantalla (4:3)</PresentationFormat>
  <Paragraphs>141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Tema ENEP carta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50</cp:revision>
  <dcterms:created xsi:type="dcterms:W3CDTF">2021-06-21T18:03:32Z</dcterms:created>
  <dcterms:modified xsi:type="dcterms:W3CDTF">2021-06-22T06:20:05Z</dcterms:modified>
</cp:coreProperties>
</file>