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3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6/19/2021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83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8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6/19/2021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5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6/19/2021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7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6/19/2021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4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6/19/2021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06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6/19/2021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8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6/19/2021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2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6/19/2021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8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6/19/2021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3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8EA32346-066D-4D5D-A39A-7707B0A78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655" y="4646944"/>
            <a:ext cx="5366470" cy="1345548"/>
          </a:xfrm>
        </p:spPr>
        <p:txBody>
          <a:bodyPr anchor="t">
            <a:normAutofit/>
          </a:bodyPr>
          <a:lstStyle/>
          <a:p>
            <a:pPr algn="l"/>
            <a:r>
              <a:rPr lang="es-MX" dirty="0"/>
              <a:t>Kathia Anahí Castañuela Salas#3</a:t>
            </a:r>
          </a:p>
          <a:p>
            <a:pPr algn="l"/>
            <a:r>
              <a:rPr lang="es-MX" dirty="0"/>
              <a:t> 1°año 2° Semestre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53993D8-2361-4373-A165-119251E5E5E4}"/>
              </a:ext>
            </a:extLst>
          </p:cNvPr>
          <p:cNvSpPr txBox="1"/>
          <p:nvPr/>
        </p:nvSpPr>
        <p:spPr>
          <a:xfrm>
            <a:off x="54337" y="2309040"/>
            <a:ext cx="6536704" cy="1738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565" b="1" dirty="0">
                <a:latin typeface="+mj-lt"/>
              </a:rPr>
              <a:t>Planeación y evaluación </a:t>
            </a:r>
          </a:p>
          <a:p>
            <a:pPr algn="ctr"/>
            <a:r>
              <a:rPr lang="es-MX" sz="3565" b="1" dirty="0">
                <a:latin typeface="+mj-lt"/>
              </a:rPr>
              <a:t>de la enseñanza y el aprendizaje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651ABC2-BB25-477B-8EB7-E3DA2A43D577}"/>
              </a:ext>
            </a:extLst>
          </p:cNvPr>
          <p:cNvSpPr txBox="1"/>
          <p:nvPr/>
        </p:nvSpPr>
        <p:spPr>
          <a:xfrm>
            <a:off x="753656" y="394714"/>
            <a:ext cx="5138066" cy="1738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139" b="1" dirty="0">
                <a:latin typeface="+mj-lt"/>
              </a:rPr>
              <a:t>ESCUELA NORMAL DE EDUCACION PREESCOLAR DEL ESATDO DE COAHUILA </a:t>
            </a:r>
          </a:p>
          <a:p>
            <a:pPr algn="ctr"/>
            <a:r>
              <a:rPr lang="es-MX" sz="2139" b="1" dirty="0">
                <a:latin typeface="+mj-lt"/>
              </a:rPr>
              <a:t>LICENCIATURA EN EDUCACION PREESCOALR 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F2C1E793-CE91-4447-9C09-354305931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356" y="454218"/>
            <a:ext cx="1273390" cy="950798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40BCC8B8-73A7-4702-B898-C2B9DB3AB8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488" r="14646" b="-1"/>
          <a:stretch/>
        </p:blipFill>
        <p:spPr>
          <a:xfrm>
            <a:off x="6300279" y="16026"/>
            <a:ext cx="6015813" cy="6861439"/>
          </a:xfrm>
          <a:prstGeom prst="rect">
            <a:avLst/>
          </a:prstGeom>
        </p:spPr>
      </p:pic>
      <p:sp>
        <p:nvSpPr>
          <p:cNvPr id="15" name="Título 1">
            <a:extLst>
              <a:ext uri="{FF2B5EF4-FFF2-40B4-BE49-F238E27FC236}">
                <a16:creationId xmlns:a16="http://schemas.microsoft.com/office/drawing/2014/main" id="{CF06F8BA-9DC3-49F8-B9F2-9E99E9E84089}"/>
              </a:ext>
            </a:extLst>
          </p:cNvPr>
          <p:cNvSpPr txBox="1">
            <a:spLocks/>
          </p:cNvSpPr>
          <p:nvPr/>
        </p:nvSpPr>
        <p:spPr>
          <a:xfrm>
            <a:off x="6632720" y="4003434"/>
            <a:ext cx="5350929" cy="259190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67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LA MANCHA DE GRASA </a:t>
            </a:r>
            <a:br>
              <a:rPr lang="es-MX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es-MX" sz="40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video de </a:t>
            </a:r>
            <a:r>
              <a:rPr lang="es-MX" sz="40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youtube</a:t>
            </a:r>
            <a:r>
              <a:rPr lang="es-MX" sz="40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endParaRPr lang="es-MX" b="1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911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485CB-8C27-4AF4-9EB7-D35FE8F08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Ideas principales de la mancha de grasa </a:t>
            </a:r>
          </a:p>
        </p:txBody>
      </p:sp>
      <p:sp>
        <p:nvSpPr>
          <p:cNvPr id="6" name="Nube 5">
            <a:extLst>
              <a:ext uri="{FF2B5EF4-FFF2-40B4-BE49-F238E27FC236}">
                <a16:creationId xmlns:a16="http://schemas.microsoft.com/office/drawing/2014/main" id="{E8A9434A-8346-4D7E-872C-C0AD53A340A2}"/>
              </a:ext>
            </a:extLst>
          </p:cNvPr>
          <p:cNvSpPr/>
          <p:nvPr/>
        </p:nvSpPr>
        <p:spPr>
          <a:xfrm>
            <a:off x="4678878" y="3148801"/>
            <a:ext cx="2553195" cy="1629888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La mancha de grasa 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6B7160A-7F1D-46D4-ACA0-AC4151CAB37B}"/>
              </a:ext>
            </a:extLst>
          </p:cNvPr>
          <p:cNvSpPr/>
          <p:nvPr/>
        </p:nvSpPr>
        <p:spPr>
          <a:xfrm>
            <a:off x="4281055" y="5525401"/>
            <a:ext cx="3194462" cy="711401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latin typeface="Comic Sans MS" panose="030F0702030302020204" pitchFamily="66" charset="0"/>
              </a:rPr>
              <a:t>Realizar actividades de acuerdo a las capacidades de los alumnos 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EB5F5406-520B-4021-A05D-1AD7B29199B0}"/>
              </a:ext>
            </a:extLst>
          </p:cNvPr>
          <p:cNvSpPr/>
          <p:nvPr/>
        </p:nvSpPr>
        <p:spPr>
          <a:xfrm>
            <a:off x="1694464" y="1725708"/>
            <a:ext cx="2731323" cy="914400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latin typeface="Comic Sans MS" panose="030F0702030302020204" pitchFamily="66" charset="0"/>
              </a:rPr>
              <a:t>Por no conocer con que recursos cuenta el alumno, puede recibir discriminación por alguien mas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DEC64DA-DBF0-48F8-A26B-B1DED2C9D288}"/>
              </a:ext>
            </a:extLst>
          </p:cNvPr>
          <p:cNvSpPr/>
          <p:nvPr/>
        </p:nvSpPr>
        <p:spPr>
          <a:xfrm>
            <a:off x="131644" y="3299478"/>
            <a:ext cx="3823855" cy="117636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latin typeface="Comic Sans MS" panose="030F0702030302020204" pitchFamily="66" charset="0"/>
              </a:rPr>
              <a:t>Docente pensando que el era un sucio, pero jamás visito su barro, y que  el único lugar donde podía realizar sus tareas era en la mesa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CC3BABB-03CB-4052-B4C2-2A766EC477B1}"/>
              </a:ext>
            </a:extLst>
          </p:cNvPr>
          <p:cNvSpPr/>
          <p:nvPr/>
        </p:nvSpPr>
        <p:spPr>
          <a:xfrm>
            <a:off x="7998032" y="3148801"/>
            <a:ext cx="3398322" cy="147772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latin typeface="Comic Sans MS" panose="030F0702030302020204" pitchFamily="66" charset="0"/>
              </a:rPr>
              <a:t>Conocer mas a los alumnos, no solos a los alumnos, si no a los padres de familia, el lugar donde viven, su contexto, su barrio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95FD73A-3EF3-491C-B44D-EAF09AAE4305}"/>
              </a:ext>
            </a:extLst>
          </p:cNvPr>
          <p:cNvSpPr/>
          <p:nvPr/>
        </p:nvSpPr>
        <p:spPr>
          <a:xfrm>
            <a:off x="7073400" y="1615575"/>
            <a:ext cx="3398321" cy="9144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latin typeface="Comic Sans MS" panose="030F0702030302020204" pitchFamily="66" charset="0"/>
              </a:rPr>
              <a:t>No utilizar siempre las mismas estrategias, cada comunidad y cada alumno son distintos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7FD78FF-C67F-4FA0-8FE8-7260041FA637}"/>
              </a:ext>
            </a:extLst>
          </p:cNvPr>
          <p:cNvSpPr/>
          <p:nvPr/>
        </p:nvSpPr>
        <p:spPr>
          <a:xfrm>
            <a:off x="777834" y="5355600"/>
            <a:ext cx="2167247" cy="9144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latin typeface="Comic Sans MS" panose="030F0702030302020204" pitchFamily="66" charset="0"/>
              </a:rPr>
              <a:t>Tener una actitud positiva mejora la jornada en el aula 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31CD0AE-ACDB-4985-8A56-F240643A20DB}"/>
              </a:ext>
            </a:extLst>
          </p:cNvPr>
          <p:cNvSpPr/>
          <p:nvPr/>
        </p:nvSpPr>
        <p:spPr>
          <a:xfrm>
            <a:off x="8626937" y="5355600"/>
            <a:ext cx="2553195" cy="9144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latin typeface="Comic Sans MS" panose="030F0702030302020204" pitchFamily="66" charset="0"/>
              </a:rPr>
              <a:t>Hay alumnos y familias que hacen hasta lo posible para poder trabajar para pagarle sus estudios a sus hijos </a:t>
            </a:r>
          </a:p>
        </p:txBody>
      </p:sp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F3A69FE2-5A76-49B9-BC0F-344E2A90F220}"/>
              </a:ext>
            </a:extLst>
          </p:cNvPr>
          <p:cNvSpPr/>
          <p:nvPr/>
        </p:nvSpPr>
        <p:spPr>
          <a:xfrm rot="7761023">
            <a:off x="4853169" y="2334733"/>
            <a:ext cx="484632" cy="978408"/>
          </a:xfrm>
          <a:prstGeom prst="downArrow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" name="Flecha: hacia abajo 14">
            <a:extLst>
              <a:ext uri="{FF2B5EF4-FFF2-40B4-BE49-F238E27FC236}">
                <a16:creationId xmlns:a16="http://schemas.microsoft.com/office/drawing/2014/main" id="{9712E9A3-468F-4535-8D17-2892754BD4B7}"/>
              </a:ext>
            </a:extLst>
          </p:cNvPr>
          <p:cNvSpPr/>
          <p:nvPr/>
        </p:nvSpPr>
        <p:spPr>
          <a:xfrm rot="5400000">
            <a:off x="4139487" y="3614785"/>
            <a:ext cx="484632" cy="585797"/>
          </a:xfrm>
          <a:prstGeom prst="downArrow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Flecha: hacia abajo 15">
            <a:extLst>
              <a:ext uri="{FF2B5EF4-FFF2-40B4-BE49-F238E27FC236}">
                <a16:creationId xmlns:a16="http://schemas.microsoft.com/office/drawing/2014/main" id="{CFA621BE-152E-4D11-9917-BB3A33DE8C6A}"/>
              </a:ext>
            </a:extLst>
          </p:cNvPr>
          <p:cNvSpPr/>
          <p:nvPr/>
        </p:nvSpPr>
        <p:spPr>
          <a:xfrm rot="16200000">
            <a:off x="7412319" y="3484188"/>
            <a:ext cx="484632" cy="483265"/>
          </a:xfrm>
          <a:prstGeom prst="downArrow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Flecha: hacia abajo 16">
            <a:extLst>
              <a:ext uri="{FF2B5EF4-FFF2-40B4-BE49-F238E27FC236}">
                <a16:creationId xmlns:a16="http://schemas.microsoft.com/office/drawing/2014/main" id="{0AC926AF-DF52-42E3-B1F1-ED4F9B6A67B6}"/>
              </a:ext>
            </a:extLst>
          </p:cNvPr>
          <p:cNvSpPr/>
          <p:nvPr/>
        </p:nvSpPr>
        <p:spPr>
          <a:xfrm rot="17763860">
            <a:off x="7520796" y="4250584"/>
            <a:ext cx="484632" cy="1783143"/>
          </a:xfrm>
          <a:prstGeom prst="downArrow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Flecha: hacia abajo 17">
            <a:extLst>
              <a:ext uri="{FF2B5EF4-FFF2-40B4-BE49-F238E27FC236}">
                <a16:creationId xmlns:a16="http://schemas.microsoft.com/office/drawing/2014/main" id="{17392F70-1DE0-4627-80DF-DF7480594D0E}"/>
              </a:ext>
            </a:extLst>
          </p:cNvPr>
          <p:cNvSpPr/>
          <p:nvPr/>
        </p:nvSpPr>
        <p:spPr>
          <a:xfrm>
            <a:off x="5703905" y="4778689"/>
            <a:ext cx="484632" cy="715174"/>
          </a:xfrm>
          <a:prstGeom prst="downArrow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" name="Flecha: hacia abajo 18">
            <a:extLst>
              <a:ext uri="{FF2B5EF4-FFF2-40B4-BE49-F238E27FC236}">
                <a16:creationId xmlns:a16="http://schemas.microsoft.com/office/drawing/2014/main" id="{F5DCB292-33BA-4A42-A9F3-3C0AA69073F6}"/>
              </a:ext>
            </a:extLst>
          </p:cNvPr>
          <p:cNvSpPr/>
          <p:nvPr/>
        </p:nvSpPr>
        <p:spPr>
          <a:xfrm rot="4584030">
            <a:off x="4053583" y="4117676"/>
            <a:ext cx="484632" cy="1528059"/>
          </a:xfrm>
          <a:prstGeom prst="downArrow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Flecha: hacia abajo 19">
            <a:extLst>
              <a:ext uri="{FF2B5EF4-FFF2-40B4-BE49-F238E27FC236}">
                <a16:creationId xmlns:a16="http://schemas.microsoft.com/office/drawing/2014/main" id="{965CD22F-C4B9-420C-8D24-DFFFFA171B0E}"/>
              </a:ext>
            </a:extLst>
          </p:cNvPr>
          <p:cNvSpPr/>
          <p:nvPr/>
        </p:nvSpPr>
        <p:spPr>
          <a:xfrm rot="13633839">
            <a:off x="6307419" y="2243403"/>
            <a:ext cx="484632" cy="978408"/>
          </a:xfrm>
          <a:prstGeom prst="downArrow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58993015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2"/>
      </a:lt2>
      <a:accent1>
        <a:srgbClr val="C34D8B"/>
      </a:accent1>
      <a:accent2>
        <a:srgbClr val="B13BAA"/>
      </a:accent2>
      <a:accent3>
        <a:srgbClr val="994DC3"/>
      </a:accent3>
      <a:accent4>
        <a:srgbClr val="5B41B4"/>
      </a:accent4>
      <a:accent5>
        <a:srgbClr val="4D63C3"/>
      </a:accent5>
      <a:accent6>
        <a:srgbClr val="3B83B1"/>
      </a:accent6>
      <a:hlink>
        <a:srgbClr val="3F42BF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181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Comic Sans MS</vt:lpstr>
      <vt:lpstr>Posterama</vt:lpstr>
      <vt:lpstr>SineVTI</vt:lpstr>
      <vt:lpstr>Presentación de PowerPoint</vt:lpstr>
      <vt:lpstr>Ideas principales de la mancha de grasa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SALAS FLORES</dc:creator>
  <cp:lastModifiedBy>ANA MARIA SALAS FLORES</cp:lastModifiedBy>
  <cp:revision>5</cp:revision>
  <dcterms:created xsi:type="dcterms:W3CDTF">2021-06-19T04:42:49Z</dcterms:created>
  <dcterms:modified xsi:type="dcterms:W3CDTF">2021-06-19T18:04:22Z</dcterms:modified>
</cp:coreProperties>
</file>