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6"/>
  </p:notesMasterIdLst>
  <p:sldIdLst>
    <p:sldId id="256" r:id="rId2"/>
    <p:sldId id="258" r:id="rId3"/>
    <p:sldId id="262" r:id="rId4"/>
    <p:sldId id="283" r:id="rId5"/>
  </p:sldIdLst>
  <p:sldSz cx="9144000" cy="5143500" type="screen16x9"/>
  <p:notesSz cx="6858000" cy="9144000"/>
  <p:embeddedFontLst>
    <p:embeddedFont>
      <p:font typeface="Life Savers ExtraBold" panose="020B0604020202020204" charset="0"/>
      <p:bold r:id="rId7"/>
    </p:embeddedFont>
    <p:embeddedFont>
      <p:font typeface="Nunito Sans Light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576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1D7E74-E6A0-4A5C-8C47-E80F53CEB301}">
  <a:tblStyle styleId="{1C1D7E74-E6A0-4A5C-8C47-E80F53CEB3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66"/>
      </p:cViewPr>
      <p:guideLst>
        <p:guide pos="576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g62f407b8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8" name="Google Shape;758;g62f407b84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62f407b84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6" name="Google Shape;1056;g62f407b84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3" name="Google Shape;3343;g62f407b843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4" name="Google Shape;3344;g62f407b843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78350" y="677400"/>
            <a:ext cx="6987300" cy="18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4800">
                <a:solidFill>
                  <a:schemeClr val="accent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004114" y="2623050"/>
            <a:ext cx="31533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 flipH="1">
            <a:off x="3068775" y="1952350"/>
            <a:ext cx="3006300" cy="101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4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 flipH="1">
            <a:off x="2923163" y="2969538"/>
            <a:ext cx="32976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ctrTitle"/>
          </p:nvPr>
        </p:nvSpPr>
        <p:spPr>
          <a:xfrm flipH="1">
            <a:off x="1764275" y="1813549"/>
            <a:ext cx="1916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ubTitle" idx="1"/>
          </p:nvPr>
        </p:nvSpPr>
        <p:spPr>
          <a:xfrm flipH="1">
            <a:off x="1764350" y="2414125"/>
            <a:ext cx="2363700" cy="174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ctrTitle" idx="2"/>
          </p:nvPr>
        </p:nvSpPr>
        <p:spPr>
          <a:xfrm flipH="1">
            <a:off x="5463000" y="1813549"/>
            <a:ext cx="1916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ubTitle" idx="3"/>
          </p:nvPr>
        </p:nvSpPr>
        <p:spPr>
          <a:xfrm flipH="1">
            <a:off x="5016000" y="2414125"/>
            <a:ext cx="2363700" cy="174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title" idx="4"/>
          </p:nvPr>
        </p:nvSpPr>
        <p:spPr>
          <a:xfrm>
            <a:off x="2699650" y="405225"/>
            <a:ext cx="3744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14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ctrTitle"/>
          </p:nvPr>
        </p:nvSpPr>
        <p:spPr>
          <a:xfrm flipH="1">
            <a:off x="1241375" y="2943276"/>
            <a:ext cx="3188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subTitle" idx="1"/>
          </p:nvPr>
        </p:nvSpPr>
        <p:spPr>
          <a:xfrm flipH="1">
            <a:off x="1285100" y="3404726"/>
            <a:ext cx="3188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ctrTitle" idx="2"/>
          </p:nvPr>
        </p:nvSpPr>
        <p:spPr>
          <a:xfrm flipH="1">
            <a:off x="4734900" y="2943276"/>
            <a:ext cx="3188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subTitle" idx="3"/>
          </p:nvPr>
        </p:nvSpPr>
        <p:spPr>
          <a:xfrm flipH="1">
            <a:off x="4734875" y="3404726"/>
            <a:ext cx="3188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title" idx="4"/>
          </p:nvPr>
        </p:nvSpPr>
        <p:spPr>
          <a:xfrm>
            <a:off x="1508375" y="405215"/>
            <a:ext cx="612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7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64" r:id="rId4"/>
    <p:sldLayoutId id="2147483665" r:id="rId5"/>
    <p:sldLayoutId id="2147483669" r:id="rId6"/>
    <p:sldLayoutId id="2147483674" r:id="rId7"/>
    <p:sldLayoutId id="214748367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2"/>
          <p:cNvSpPr/>
          <p:nvPr/>
        </p:nvSpPr>
        <p:spPr>
          <a:xfrm>
            <a:off x="1682687" y="984007"/>
            <a:ext cx="6325356" cy="3471111"/>
          </a:xfrm>
          <a:custGeom>
            <a:avLst/>
            <a:gdLst/>
            <a:ahLst/>
            <a:cxnLst/>
            <a:rect l="l" t="t" r="r" b="b"/>
            <a:pathLst>
              <a:path w="197359" h="108303" extrusionOk="0">
                <a:moveTo>
                  <a:pt x="47352" y="1"/>
                </a:moveTo>
                <a:cubicBezTo>
                  <a:pt x="38256" y="1"/>
                  <a:pt x="29295" y="1814"/>
                  <a:pt x="21635" y="6058"/>
                </a:cubicBezTo>
                <a:cubicBezTo>
                  <a:pt x="12250" y="11245"/>
                  <a:pt x="5683" y="19687"/>
                  <a:pt x="2771" y="28754"/>
                </a:cubicBezTo>
                <a:cubicBezTo>
                  <a:pt x="637" y="35392"/>
                  <a:pt x="0" y="43032"/>
                  <a:pt x="1568" y="49764"/>
                </a:cubicBezTo>
                <a:cubicBezTo>
                  <a:pt x="3325" y="57322"/>
                  <a:pt x="6567" y="63972"/>
                  <a:pt x="5719" y="71930"/>
                </a:cubicBezTo>
                <a:cubicBezTo>
                  <a:pt x="5011" y="78462"/>
                  <a:pt x="2618" y="84829"/>
                  <a:pt x="2830" y="91455"/>
                </a:cubicBezTo>
                <a:cubicBezTo>
                  <a:pt x="3007" y="97149"/>
                  <a:pt x="5141" y="102844"/>
                  <a:pt x="8454" y="107454"/>
                </a:cubicBezTo>
                <a:cubicBezTo>
                  <a:pt x="8666" y="107749"/>
                  <a:pt x="8902" y="108032"/>
                  <a:pt x="9150" y="108303"/>
                </a:cubicBezTo>
                <a:lnTo>
                  <a:pt x="184637" y="108303"/>
                </a:lnTo>
                <a:cubicBezTo>
                  <a:pt x="188303" y="106322"/>
                  <a:pt x="191734" y="103693"/>
                  <a:pt x="193951" y="100168"/>
                </a:cubicBezTo>
                <a:cubicBezTo>
                  <a:pt x="196674" y="95829"/>
                  <a:pt x="197358" y="90441"/>
                  <a:pt x="196792" y="85347"/>
                </a:cubicBezTo>
                <a:cubicBezTo>
                  <a:pt x="196226" y="80289"/>
                  <a:pt x="194682" y="74972"/>
                  <a:pt x="192524" y="70374"/>
                </a:cubicBezTo>
                <a:cubicBezTo>
                  <a:pt x="190473" y="66011"/>
                  <a:pt x="187502" y="62120"/>
                  <a:pt x="186653" y="57263"/>
                </a:cubicBezTo>
                <a:cubicBezTo>
                  <a:pt x="185533" y="50837"/>
                  <a:pt x="188457" y="44671"/>
                  <a:pt x="189140" y="38375"/>
                </a:cubicBezTo>
                <a:cubicBezTo>
                  <a:pt x="190496" y="25830"/>
                  <a:pt x="182019" y="14794"/>
                  <a:pt x="171514" y="8817"/>
                </a:cubicBezTo>
                <a:cubicBezTo>
                  <a:pt x="163258" y="4141"/>
                  <a:pt x="153624" y="2278"/>
                  <a:pt x="144125" y="2278"/>
                </a:cubicBezTo>
                <a:cubicBezTo>
                  <a:pt x="143803" y="2278"/>
                  <a:pt x="143480" y="2281"/>
                  <a:pt x="143158" y="2285"/>
                </a:cubicBezTo>
                <a:cubicBezTo>
                  <a:pt x="134316" y="2403"/>
                  <a:pt x="125496" y="3971"/>
                  <a:pt x="116937" y="6081"/>
                </a:cubicBezTo>
                <a:cubicBezTo>
                  <a:pt x="109760" y="7845"/>
                  <a:pt x="102735" y="10098"/>
                  <a:pt x="95335" y="10098"/>
                </a:cubicBezTo>
                <a:cubicBezTo>
                  <a:pt x="94225" y="10098"/>
                  <a:pt x="93106" y="10048"/>
                  <a:pt x="91976" y="9937"/>
                </a:cubicBezTo>
                <a:cubicBezTo>
                  <a:pt x="84796" y="9241"/>
                  <a:pt x="78312" y="6258"/>
                  <a:pt x="71615" y="4030"/>
                </a:cubicBezTo>
                <a:cubicBezTo>
                  <a:pt x="63997" y="1498"/>
                  <a:pt x="55619" y="1"/>
                  <a:pt x="47352" y="1"/>
                </a:cubicBezTo>
                <a:close/>
              </a:path>
            </a:pathLst>
          </a:custGeom>
          <a:solidFill>
            <a:srgbClr val="1E032E">
              <a:alpha val="26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32"/>
          <p:cNvSpPr/>
          <p:nvPr/>
        </p:nvSpPr>
        <p:spPr>
          <a:xfrm>
            <a:off x="1806528" y="281439"/>
            <a:ext cx="5766116" cy="3953368"/>
          </a:xfrm>
          <a:custGeom>
            <a:avLst/>
            <a:gdLst/>
            <a:ahLst/>
            <a:cxnLst/>
            <a:rect l="l" t="t" r="r" b="b"/>
            <a:pathLst>
              <a:path w="179910" h="123350" extrusionOk="0">
                <a:moveTo>
                  <a:pt x="59061" y="0"/>
                </a:moveTo>
                <a:cubicBezTo>
                  <a:pt x="53515" y="0"/>
                  <a:pt x="48018" y="1061"/>
                  <a:pt x="42870" y="3136"/>
                </a:cubicBezTo>
                <a:cubicBezTo>
                  <a:pt x="31009" y="8006"/>
                  <a:pt x="20657" y="19855"/>
                  <a:pt x="21341" y="33261"/>
                </a:cubicBezTo>
                <a:cubicBezTo>
                  <a:pt x="21659" y="39462"/>
                  <a:pt x="24242" y="45629"/>
                  <a:pt x="23051" y="51724"/>
                </a:cubicBezTo>
                <a:cubicBezTo>
                  <a:pt x="21542" y="59376"/>
                  <a:pt x="15540" y="66344"/>
                  <a:pt x="11201" y="72581"/>
                </a:cubicBezTo>
                <a:cubicBezTo>
                  <a:pt x="637" y="87684"/>
                  <a:pt x="1" y="107598"/>
                  <a:pt x="9574" y="123350"/>
                </a:cubicBezTo>
                <a:lnTo>
                  <a:pt x="161139" y="123350"/>
                </a:lnTo>
                <a:cubicBezTo>
                  <a:pt x="163332" y="119495"/>
                  <a:pt x="164758" y="115262"/>
                  <a:pt x="165313" y="110864"/>
                </a:cubicBezTo>
                <a:cubicBezTo>
                  <a:pt x="165937" y="106018"/>
                  <a:pt x="164475" y="101526"/>
                  <a:pt x="164664" y="96822"/>
                </a:cubicBezTo>
                <a:cubicBezTo>
                  <a:pt x="165041" y="87779"/>
                  <a:pt x="173342" y="81542"/>
                  <a:pt x="176242" y="73406"/>
                </a:cubicBezTo>
                <a:cubicBezTo>
                  <a:pt x="179909" y="63113"/>
                  <a:pt x="179732" y="51583"/>
                  <a:pt x="175275" y="41549"/>
                </a:cubicBezTo>
                <a:cubicBezTo>
                  <a:pt x="173130" y="36715"/>
                  <a:pt x="169993" y="32223"/>
                  <a:pt x="165713" y="29110"/>
                </a:cubicBezTo>
                <a:cubicBezTo>
                  <a:pt x="160219" y="25125"/>
                  <a:pt x="153286" y="23722"/>
                  <a:pt x="146425" y="23722"/>
                </a:cubicBezTo>
                <a:cubicBezTo>
                  <a:pt x="145057" y="23722"/>
                  <a:pt x="143689" y="23781"/>
                  <a:pt x="142345" y="23887"/>
                </a:cubicBezTo>
                <a:cubicBezTo>
                  <a:pt x="131675" y="24677"/>
                  <a:pt x="120498" y="28686"/>
                  <a:pt x="109662" y="28686"/>
                </a:cubicBezTo>
                <a:cubicBezTo>
                  <a:pt x="108212" y="28686"/>
                  <a:pt x="106750" y="28603"/>
                  <a:pt x="105312" y="28450"/>
                </a:cubicBezTo>
                <a:cubicBezTo>
                  <a:pt x="98591" y="27696"/>
                  <a:pt x="96540" y="20704"/>
                  <a:pt x="93073" y="16106"/>
                </a:cubicBezTo>
                <a:cubicBezTo>
                  <a:pt x="89147" y="10894"/>
                  <a:pt x="83818" y="6803"/>
                  <a:pt x="77911" y="4080"/>
                </a:cubicBezTo>
                <a:cubicBezTo>
                  <a:pt x="72016" y="1391"/>
                  <a:pt x="65626" y="0"/>
                  <a:pt x="59153" y="0"/>
                </a:cubicBezTo>
                <a:cubicBezTo>
                  <a:pt x="59122" y="0"/>
                  <a:pt x="59091" y="0"/>
                  <a:pt x="59061" y="0"/>
                </a:cubicBezTo>
                <a:close/>
              </a:path>
            </a:pathLst>
          </a:custGeom>
          <a:solidFill>
            <a:srgbClr val="1E032E">
              <a:alpha val="26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32"/>
          <p:cNvSpPr txBox="1">
            <a:spLocks noGrp="1"/>
          </p:cNvSpPr>
          <p:nvPr>
            <p:ph type="ctrTitle"/>
          </p:nvPr>
        </p:nvSpPr>
        <p:spPr>
          <a:xfrm>
            <a:off x="1426518" y="1571375"/>
            <a:ext cx="6987300" cy="18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Día de Muertos</a:t>
            </a:r>
            <a:endParaRPr sz="6600" dirty="0"/>
          </a:p>
        </p:txBody>
      </p:sp>
      <p:grpSp>
        <p:nvGrpSpPr>
          <p:cNvPr id="139" name="Google Shape;139;p32"/>
          <p:cNvGrpSpPr/>
          <p:nvPr/>
        </p:nvGrpSpPr>
        <p:grpSpPr>
          <a:xfrm>
            <a:off x="457229" y="1905210"/>
            <a:ext cx="662446" cy="960962"/>
            <a:chOff x="457229" y="1905210"/>
            <a:chExt cx="662446" cy="960962"/>
          </a:xfrm>
        </p:grpSpPr>
        <p:sp>
          <p:nvSpPr>
            <p:cNvPr id="140" name="Google Shape;140;p32"/>
            <p:cNvSpPr/>
            <p:nvPr/>
          </p:nvSpPr>
          <p:spPr>
            <a:xfrm>
              <a:off x="623506" y="2310677"/>
              <a:ext cx="82016" cy="123969"/>
            </a:xfrm>
            <a:custGeom>
              <a:avLst/>
              <a:gdLst/>
              <a:ahLst/>
              <a:cxnLst/>
              <a:rect l="l" t="t" r="r" b="b"/>
              <a:pathLst>
                <a:path w="2559" h="3868" extrusionOk="0">
                  <a:moveTo>
                    <a:pt x="1273" y="0"/>
                  </a:moveTo>
                  <a:cubicBezTo>
                    <a:pt x="1250" y="0"/>
                    <a:pt x="1226" y="12"/>
                    <a:pt x="1214" y="36"/>
                  </a:cubicBezTo>
                  <a:cubicBezTo>
                    <a:pt x="955" y="448"/>
                    <a:pt x="0" y="2016"/>
                    <a:pt x="0" y="2629"/>
                  </a:cubicBezTo>
                  <a:cubicBezTo>
                    <a:pt x="12" y="3313"/>
                    <a:pt x="590" y="3867"/>
                    <a:pt x="1273" y="3867"/>
                  </a:cubicBezTo>
                  <a:cubicBezTo>
                    <a:pt x="1969" y="3867"/>
                    <a:pt x="2535" y="3313"/>
                    <a:pt x="2559" y="2629"/>
                  </a:cubicBezTo>
                  <a:cubicBezTo>
                    <a:pt x="2559" y="2016"/>
                    <a:pt x="1592" y="448"/>
                    <a:pt x="1332" y="36"/>
                  </a:cubicBezTo>
                  <a:cubicBezTo>
                    <a:pt x="1321" y="12"/>
                    <a:pt x="1297" y="0"/>
                    <a:pt x="12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2"/>
            <p:cNvSpPr/>
            <p:nvPr/>
          </p:nvSpPr>
          <p:spPr>
            <a:xfrm>
              <a:off x="623506" y="2401347"/>
              <a:ext cx="82016" cy="124001"/>
            </a:xfrm>
            <a:custGeom>
              <a:avLst/>
              <a:gdLst/>
              <a:ahLst/>
              <a:cxnLst/>
              <a:rect l="l" t="t" r="r" b="b"/>
              <a:pathLst>
                <a:path w="2559" h="3869" extrusionOk="0">
                  <a:moveTo>
                    <a:pt x="1273" y="1"/>
                  </a:moveTo>
                  <a:cubicBezTo>
                    <a:pt x="590" y="1"/>
                    <a:pt x="12" y="555"/>
                    <a:pt x="0" y="1239"/>
                  </a:cubicBezTo>
                  <a:cubicBezTo>
                    <a:pt x="0" y="1852"/>
                    <a:pt x="955" y="3420"/>
                    <a:pt x="1214" y="3833"/>
                  </a:cubicBezTo>
                  <a:cubicBezTo>
                    <a:pt x="1226" y="3856"/>
                    <a:pt x="1250" y="3868"/>
                    <a:pt x="1273" y="3868"/>
                  </a:cubicBezTo>
                  <a:cubicBezTo>
                    <a:pt x="1297" y="3868"/>
                    <a:pt x="1321" y="3856"/>
                    <a:pt x="1332" y="3833"/>
                  </a:cubicBezTo>
                  <a:cubicBezTo>
                    <a:pt x="1592" y="3420"/>
                    <a:pt x="2559" y="1852"/>
                    <a:pt x="2559" y="1239"/>
                  </a:cubicBezTo>
                  <a:cubicBezTo>
                    <a:pt x="2535" y="555"/>
                    <a:pt x="1969" y="1"/>
                    <a:pt x="1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2"/>
            <p:cNvSpPr/>
            <p:nvPr/>
          </p:nvSpPr>
          <p:spPr>
            <a:xfrm>
              <a:off x="602334" y="2378807"/>
              <a:ext cx="124354" cy="82016"/>
            </a:xfrm>
            <a:custGeom>
              <a:avLst/>
              <a:gdLst/>
              <a:ahLst/>
              <a:cxnLst/>
              <a:rect l="l" t="t" r="r" b="b"/>
              <a:pathLst>
                <a:path w="3880" h="2559" extrusionOk="0">
                  <a:moveTo>
                    <a:pt x="1239" y="0"/>
                  </a:moveTo>
                  <a:cubicBezTo>
                    <a:pt x="555" y="24"/>
                    <a:pt x="1" y="590"/>
                    <a:pt x="1" y="1274"/>
                  </a:cubicBezTo>
                  <a:cubicBezTo>
                    <a:pt x="1" y="1969"/>
                    <a:pt x="555" y="2535"/>
                    <a:pt x="1239" y="2559"/>
                  </a:cubicBezTo>
                  <a:cubicBezTo>
                    <a:pt x="1852" y="2559"/>
                    <a:pt x="3420" y="1592"/>
                    <a:pt x="3832" y="1344"/>
                  </a:cubicBezTo>
                  <a:cubicBezTo>
                    <a:pt x="3880" y="1309"/>
                    <a:pt x="3880" y="1238"/>
                    <a:pt x="3832" y="1215"/>
                  </a:cubicBezTo>
                  <a:cubicBezTo>
                    <a:pt x="3420" y="955"/>
                    <a:pt x="1852" y="0"/>
                    <a:pt x="12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2"/>
            <p:cNvSpPr/>
            <p:nvPr/>
          </p:nvSpPr>
          <p:spPr>
            <a:xfrm>
              <a:off x="556617" y="2377117"/>
              <a:ext cx="126982" cy="82112"/>
            </a:xfrm>
            <a:custGeom>
              <a:avLst/>
              <a:gdLst/>
              <a:ahLst/>
              <a:cxnLst/>
              <a:rect l="l" t="t" r="r" b="b"/>
              <a:pathLst>
                <a:path w="3962" h="2562" extrusionOk="0">
                  <a:moveTo>
                    <a:pt x="2703" y="1"/>
                  </a:moveTo>
                  <a:cubicBezTo>
                    <a:pt x="2682" y="1"/>
                    <a:pt x="2662" y="1"/>
                    <a:pt x="2641" y="2"/>
                  </a:cubicBezTo>
                  <a:cubicBezTo>
                    <a:pt x="2028" y="2"/>
                    <a:pt x="460" y="957"/>
                    <a:pt x="47" y="1217"/>
                  </a:cubicBezTo>
                  <a:cubicBezTo>
                    <a:pt x="0" y="1240"/>
                    <a:pt x="0" y="1311"/>
                    <a:pt x="47" y="1335"/>
                  </a:cubicBezTo>
                  <a:cubicBezTo>
                    <a:pt x="460" y="1594"/>
                    <a:pt x="2028" y="2561"/>
                    <a:pt x="2641" y="2561"/>
                  </a:cubicBezTo>
                  <a:cubicBezTo>
                    <a:pt x="2655" y="2561"/>
                    <a:pt x="2669" y="2561"/>
                    <a:pt x="2683" y="2561"/>
                  </a:cubicBezTo>
                  <a:cubicBezTo>
                    <a:pt x="3383" y="2561"/>
                    <a:pt x="3962" y="1981"/>
                    <a:pt x="3962" y="1276"/>
                  </a:cubicBezTo>
                  <a:cubicBezTo>
                    <a:pt x="3962" y="577"/>
                    <a:pt x="3394" y="1"/>
                    <a:pt x="27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2"/>
            <p:cNvSpPr/>
            <p:nvPr/>
          </p:nvSpPr>
          <p:spPr>
            <a:xfrm>
              <a:off x="640492" y="2400226"/>
              <a:ext cx="41985" cy="35704"/>
            </a:xfrm>
            <a:custGeom>
              <a:avLst/>
              <a:gdLst/>
              <a:ahLst/>
              <a:cxnLst/>
              <a:rect l="l" t="t" r="r" b="b"/>
              <a:pathLst>
                <a:path w="1310" h="1114" extrusionOk="0">
                  <a:moveTo>
                    <a:pt x="743" y="0"/>
                  </a:moveTo>
                  <a:cubicBezTo>
                    <a:pt x="248" y="0"/>
                    <a:pt x="1" y="602"/>
                    <a:pt x="354" y="955"/>
                  </a:cubicBezTo>
                  <a:cubicBezTo>
                    <a:pt x="467" y="1065"/>
                    <a:pt x="606" y="1114"/>
                    <a:pt x="742" y="1114"/>
                  </a:cubicBezTo>
                  <a:cubicBezTo>
                    <a:pt x="1031" y="1114"/>
                    <a:pt x="1309" y="892"/>
                    <a:pt x="1309" y="555"/>
                  </a:cubicBezTo>
                  <a:cubicBezTo>
                    <a:pt x="1298" y="248"/>
                    <a:pt x="1050" y="0"/>
                    <a:pt x="74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2"/>
            <p:cNvSpPr/>
            <p:nvPr/>
          </p:nvSpPr>
          <p:spPr>
            <a:xfrm>
              <a:off x="633698" y="1905210"/>
              <a:ext cx="43107" cy="43107"/>
            </a:xfrm>
            <a:custGeom>
              <a:avLst/>
              <a:gdLst/>
              <a:ahLst/>
              <a:cxnLst/>
              <a:rect l="l" t="t" r="r" b="b"/>
              <a:pathLst>
                <a:path w="1345" h="1345" extrusionOk="0">
                  <a:moveTo>
                    <a:pt x="672" y="0"/>
                  </a:moveTo>
                  <a:cubicBezTo>
                    <a:pt x="307" y="0"/>
                    <a:pt x="0" y="295"/>
                    <a:pt x="0" y="672"/>
                  </a:cubicBezTo>
                  <a:cubicBezTo>
                    <a:pt x="0" y="1050"/>
                    <a:pt x="307" y="1344"/>
                    <a:pt x="672" y="1344"/>
                  </a:cubicBezTo>
                  <a:cubicBezTo>
                    <a:pt x="1050" y="1344"/>
                    <a:pt x="1344" y="1050"/>
                    <a:pt x="1344" y="672"/>
                  </a:cubicBezTo>
                  <a:cubicBezTo>
                    <a:pt x="1344" y="295"/>
                    <a:pt x="1050" y="0"/>
                    <a:pt x="6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2"/>
            <p:cNvSpPr/>
            <p:nvPr/>
          </p:nvSpPr>
          <p:spPr>
            <a:xfrm>
              <a:off x="457229" y="2852551"/>
              <a:ext cx="13621" cy="13621"/>
            </a:xfrm>
            <a:custGeom>
              <a:avLst/>
              <a:gdLst/>
              <a:ahLst/>
              <a:cxnLst/>
              <a:rect l="l" t="t" r="r" b="b"/>
              <a:pathLst>
                <a:path w="425" h="425" extrusionOk="0">
                  <a:moveTo>
                    <a:pt x="213" y="0"/>
                  </a:moveTo>
                  <a:cubicBezTo>
                    <a:pt x="95" y="0"/>
                    <a:pt x="0" y="95"/>
                    <a:pt x="0" y="213"/>
                  </a:cubicBezTo>
                  <a:cubicBezTo>
                    <a:pt x="0" y="331"/>
                    <a:pt x="95" y="425"/>
                    <a:pt x="213" y="425"/>
                  </a:cubicBezTo>
                  <a:cubicBezTo>
                    <a:pt x="330" y="425"/>
                    <a:pt x="425" y="331"/>
                    <a:pt x="425" y="213"/>
                  </a:cubicBezTo>
                  <a:cubicBezTo>
                    <a:pt x="425" y="95"/>
                    <a:pt x="330" y="0"/>
                    <a:pt x="21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2"/>
            <p:cNvSpPr/>
            <p:nvPr/>
          </p:nvSpPr>
          <p:spPr>
            <a:xfrm>
              <a:off x="1072401" y="2240007"/>
              <a:ext cx="47274" cy="40447"/>
            </a:xfrm>
            <a:custGeom>
              <a:avLst/>
              <a:gdLst/>
              <a:ahLst/>
              <a:cxnLst/>
              <a:rect l="l" t="t" r="r" b="b"/>
              <a:pathLst>
                <a:path w="1475" h="1262" extrusionOk="0">
                  <a:moveTo>
                    <a:pt x="850" y="0"/>
                  </a:moveTo>
                  <a:cubicBezTo>
                    <a:pt x="284" y="0"/>
                    <a:pt x="1" y="684"/>
                    <a:pt x="402" y="1073"/>
                  </a:cubicBezTo>
                  <a:cubicBezTo>
                    <a:pt x="528" y="1204"/>
                    <a:pt x="686" y="1262"/>
                    <a:pt x="841" y="1262"/>
                  </a:cubicBezTo>
                  <a:cubicBezTo>
                    <a:pt x="1163" y="1262"/>
                    <a:pt x="1475" y="1011"/>
                    <a:pt x="1475" y="637"/>
                  </a:cubicBezTo>
                  <a:cubicBezTo>
                    <a:pt x="1475" y="283"/>
                    <a:pt x="1192" y="0"/>
                    <a:pt x="85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32"/>
          <p:cNvSpPr/>
          <p:nvPr/>
        </p:nvSpPr>
        <p:spPr>
          <a:xfrm>
            <a:off x="511266" y="4569643"/>
            <a:ext cx="60478" cy="51793"/>
          </a:xfrm>
          <a:custGeom>
            <a:avLst/>
            <a:gdLst/>
            <a:ahLst/>
            <a:cxnLst/>
            <a:rect l="l" t="t" r="r" b="b"/>
            <a:pathLst>
              <a:path w="1887" h="1616" extrusionOk="0">
                <a:moveTo>
                  <a:pt x="1073" y="0"/>
                </a:moveTo>
                <a:cubicBezTo>
                  <a:pt x="354" y="0"/>
                  <a:pt x="0" y="861"/>
                  <a:pt x="507" y="1380"/>
                </a:cubicBezTo>
                <a:cubicBezTo>
                  <a:pt x="670" y="1543"/>
                  <a:pt x="871" y="1616"/>
                  <a:pt x="1068" y="1616"/>
                </a:cubicBezTo>
                <a:cubicBezTo>
                  <a:pt x="1485" y="1616"/>
                  <a:pt x="1887" y="1290"/>
                  <a:pt x="1887" y="802"/>
                </a:cubicBezTo>
                <a:cubicBezTo>
                  <a:pt x="1887" y="354"/>
                  <a:pt x="1521" y="0"/>
                  <a:pt x="1073" y="0"/>
                </a:cubicBezTo>
                <a:close/>
              </a:path>
            </a:pathLst>
          </a:custGeom>
          <a:solidFill>
            <a:srgbClr val="FFD3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9" name="Google Shape;149;p32"/>
          <p:cNvGrpSpPr/>
          <p:nvPr/>
        </p:nvGrpSpPr>
        <p:grpSpPr>
          <a:xfrm>
            <a:off x="8175089" y="2301703"/>
            <a:ext cx="274381" cy="273419"/>
            <a:chOff x="8175089" y="2301703"/>
            <a:chExt cx="274381" cy="273419"/>
          </a:xfrm>
        </p:grpSpPr>
        <p:sp>
          <p:nvSpPr>
            <p:cNvPr id="150" name="Google Shape;150;p32"/>
            <p:cNvSpPr/>
            <p:nvPr/>
          </p:nvSpPr>
          <p:spPr>
            <a:xfrm>
              <a:off x="8259349" y="2301703"/>
              <a:ext cx="106214" cy="161276"/>
            </a:xfrm>
            <a:custGeom>
              <a:avLst/>
              <a:gdLst/>
              <a:ahLst/>
              <a:cxnLst/>
              <a:rect l="l" t="t" r="r" b="b"/>
              <a:pathLst>
                <a:path w="3314" h="5032" extrusionOk="0">
                  <a:moveTo>
                    <a:pt x="1656" y="0"/>
                  </a:moveTo>
                  <a:cubicBezTo>
                    <a:pt x="1625" y="0"/>
                    <a:pt x="1593" y="15"/>
                    <a:pt x="1569" y="44"/>
                  </a:cubicBezTo>
                  <a:cubicBezTo>
                    <a:pt x="1251" y="563"/>
                    <a:pt x="24" y="2567"/>
                    <a:pt x="24" y="3346"/>
                  </a:cubicBezTo>
                  <a:cubicBezTo>
                    <a:pt x="1" y="4265"/>
                    <a:pt x="732" y="5032"/>
                    <a:pt x="1652" y="5032"/>
                  </a:cubicBezTo>
                  <a:cubicBezTo>
                    <a:pt x="2571" y="5032"/>
                    <a:pt x="3314" y="4265"/>
                    <a:pt x="3279" y="3346"/>
                  </a:cubicBezTo>
                  <a:cubicBezTo>
                    <a:pt x="3279" y="2567"/>
                    <a:pt x="2064" y="563"/>
                    <a:pt x="1734" y="44"/>
                  </a:cubicBezTo>
                  <a:cubicBezTo>
                    <a:pt x="1716" y="15"/>
                    <a:pt x="1687" y="0"/>
                    <a:pt x="1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2"/>
            <p:cNvSpPr/>
            <p:nvPr/>
          </p:nvSpPr>
          <p:spPr>
            <a:xfrm>
              <a:off x="8260118" y="2417244"/>
              <a:ext cx="104323" cy="157878"/>
            </a:xfrm>
            <a:custGeom>
              <a:avLst/>
              <a:gdLst/>
              <a:ahLst/>
              <a:cxnLst/>
              <a:rect l="l" t="t" r="r" b="b"/>
              <a:pathLst>
                <a:path w="3255" h="4926" extrusionOk="0">
                  <a:moveTo>
                    <a:pt x="1628" y="0"/>
                  </a:moveTo>
                  <a:cubicBezTo>
                    <a:pt x="743" y="0"/>
                    <a:pt x="24" y="696"/>
                    <a:pt x="0" y="1580"/>
                  </a:cubicBezTo>
                  <a:cubicBezTo>
                    <a:pt x="0" y="2358"/>
                    <a:pt x="1227" y="4362"/>
                    <a:pt x="1545" y="4881"/>
                  </a:cubicBezTo>
                  <a:cubicBezTo>
                    <a:pt x="1569" y="4911"/>
                    <a:pt x="1601" y="4925"/>
                    <a:pt x="1632" y="4925"/>
                  </a:cubicBezTo>
                  <a:cubicBezTo>
                    <a:pt x="1663" y="4925"/>
                    <a:pt x="1692" y="4911"/>
                    <a:pt x="1710" y="4881"/>
                  </a:cubicBezTo>
                  <a:cubicBezTo>
                    <a:pt x="2040" y="4362"/>
                    <a:pt x="3255" y="2358"/>
                    <a:pt x="3255" y="1580"/>
                  </a:cubicBezTo>
                  <a:cubicBezTo>
                    <a:pt x="3231" y="696"/>
                    <a:pt x="2512" y="0"/>
                    <a:pt x="16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2"/>
            <p:cNvSpPr/>
            <p:nvPr/>
          </p:nvSpPr>
          <p:spPr>
            <a:xfrm>
              <a:off x="8175089" y="2386252"/>
              <a:ext cx="159865" cy="104323"/>
            </a:xfrm>
            <a:custGeom>
              <a:avLst/>
              <a:gdLst/>
              <a:ahLst/>
              <a:cxnLst/>
              <a:rect l="l" t="t" r="r" b="b"/>
              <a:pathLst>
                <a:path w="4988" h="3255" extrusionOk="0">
                  <a:moveTo>
                    <a:pt x="3361" y="0"/>
                  </a:moveTo>
                  <a:cubicBezTo>
                    <a:pt x="2583" y="0"/>
                    <a:pt x="590" y="1215"/>
                    <a:pt x="60" y="1545"/>
                  </a:cubicBezTo>
                  <a:cubicBezTo>
                    <a:pt x="1" y="1580"/>
                    <a:pt x="1" y="1674"/>
                    <a:pt x="60" y="1710"/>
                  </a:cubicBezTo>
                  <a:cubicBezTo>
                    <a:pt x="590" y="2040"/>
                    <a:pt x="2583" y="3254"/>
                    <a:pt x="3361" y="3254"/>
                  </a:cubicBezTo>
                  <a:cubicBezTo>
                    <a:pt x="4269" y="3254"/>
                    <a:pt x="4988" y="2523"/>
                    <a:pt x="4988" y="1627"/>
                  </a:cubicBezTo>
                  <a:cubicBezTo>
                    <a:pt x="4988" y="731"/>
                    <a:pt x="4269" y="0"/>
                    <a:pt x="33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2"/>
            <p:cNvSpPr/>
            <p:nvPr/>
          </p:nvSpPr>
          <p:spPr>
            <a:xfrm>
              <a:off x="8289604" y="2386252"/>
              <a:ext cx="159865" cy="104323"/>
            </a:xfrm>
            <a:custGeom>
              <a:avLst/>
              <a:gdLst/>
              <a:ahLst/>
              <a:cxnLst/>
              <a:rect l="l" t="t" r="r" b="b"/>
              <a:pathLst>
                <a:path w="4988" h="3255" extrusionOk="0">
                  <a:moveTo>
                    <a:pt x="1627" y="0"/>
                  </a:moveTo>
                  <a:cubicBezTo>
                    <a:pt x="731" y="0"/>
                    <a:pt x="0" y="731"/>
                    <a:pt x="0" y="1627"/>
                  </a:cubicBezTo>
                  <a:cubicBezTo>
                    <a:pt x="0" y="2523"/>
                    <a:pt x="731" y="3254"/>
                    <a:pt x="1627" y="3254"/>
                  </a:cubicBezTo>
                  <a:cubicBezTo>
                    <a:pt x="2405" y="3254"/>
                    <a:pt x="4410" y="2040"/>
                    <a:pt x="4928" y="1710"/>
                  </a:cubicBezTo>
                  <a:cubicBezTo>
                    <a:pt x="4987" y="1674"/>
                    <a:pt x="4987" y="1580"/>
                    <a:pt x="4928" y="1545"/>
                  </a:cubicBezTo>
                  <a:cubicBezTo>
                    <a:pt x="4410" y="1226"/>
                    <a:pt x="2405" y="0"/>
                    <a:pt x="16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2"/>
            <p:cNvSpPr/>
            <p:nvPr/>
          </p:nvSpPr>
          <p:spPr>
            <a:xfrm>
              <a:off x="8289604" y="2415706"/>
              <a:ext cx="53299" cy="45671"/>
            </a:xfrm>
            <a:custGeom>
              <a:avLst/>
              <a:gdLst/>
              <a:ahLst/>
              <a:cxnLst/>
              <a:rect l="l" t="t" r="r" b="b"/>
              <a:pathLst>
                <a:path w="1663" h="1425" extrusionOk="0">
                  <a:moveTo>
                    <a:pt x="708" y="1"/>
                  </a:moveTo>
                  <a:cubicBezTo>
                    <a:pt x="318" y="1"/>
                    <a:pt x="0" y="319"/>
                    <a:pt x="0" y="708"/>
                  </a:cubicBezTo>
                  <a:cubicBezTo>
                    <a:pt x="0" y="1139"/>
                    <a:pt x="352" y="1425"/>
                    <a:pt x="718" y="1425"/>
                  </a:cubicBezTo>
                  <a:cubicBezTo>
                    <a:pt x="892" y="1425"/>
                    <a:pt x="1070" y="1360"/>
                    <a:pt x="1214" y="1215"/>
                  </a:cubicBezTo>
                  <a:cubicBezTo>
                    <a:pt x="1663" y="767"/>
                    <a:pt x="1344" y="1"/>
                    <a:pt x="70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" name="Google Shape;155;p32"/>
          <p:cNvSpPr/>
          <p:nvPr/>
        </p:nvSpPr>
        <p:spPr>
          <a:xfrm>
            <a:off x="8296399" y="1785406"/>
            <a:ext cx="54805" cy="55222"/>
          </a:xfrm>
          <a:custGeom>
            <a:avLst/>
            <a:gdLst/>
            <a:ahLst/>
            <a:cxnLst/>
            <a:rect l="l" t="t" r="r" b="b"/>
            <a:pathLst>
              <a:path w="1710" h="1723" extrusionOk="0">
                <a:moveTo>
                  <a:pt x="861" y="1"/>
                </a:moveTo>
                <a:cubicBezTo>
                  <a:pt x="378" y="1"/>
                  <a:pt x="0" y="390"/>
                  <a:pt x="0" y="861"/>
                </a:cubicBezTo>
                <a:cubicBezTo>
                  <a:pt x="0" y="1333"/>
                  <a:pt x="378" y="1722"/>
                  <a:pt x="861" y="1722"/>
                </a:cubicBezTo>
                <a:cubicBezTo>
                  <a:pt x="1333" y="1722"/>
                  <a:pt x="1710" y="1333"/>
                  <a:pt x="1710" y="861"/>
                </a:cubicBezTo>
                <a:cubicBezTo>
                  <a:pt x="1710" y="390"/>
                  <a:pt x="1333" y="1"/>
                  <a:pt x="86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2"/>
          <p:cNvSpPr/>
          <p:nvPr/>
        </p:nvSpPr>
        <p:spPr>
          <a:xfrm>
            <a:off x="7279893" y="1419616"/>
            <a:ext cx="32531" cy="27851"/>
          </a:xfrm>
          <a:custGeom>
            <a:avLst/>
            <a:gdLst/>
            <a:ahLst/>
            <a:cxnLst/>
            <a:rect l="l" t="t" r="r" b="b"/>
            <a:pathLst>
              <a:path w="1015" h="869" extrusionOk="0">
                <a:moveTo>
                  <a:pt x="437" y="1"/>
                </a:moveTo>
                <a:cubicBezTo>
                  <a:pt x="201" y="1"/>
                  <a:pt x="0" y="189"/>
                  <a:pt x="0" y="437"/>
                </a:cubicBezTo>
                <a:cubicBezTo>
                  <a:pt x="0" y="694"/>
                  <a:pt x="219" y="869"/>
                  <a:pt x="444" y="869"/>
                </a:cubicBezTo>
                <a:cubicBezTo>
                  <a:pt x="549" y="869"/>
                  <a:pt x="657" y="830"/>
                  <a:pt x="743" y="744"/>
                </a:cubicBezTo>
                <a:cubicBezTo>
                  <a:pt x="1014" y="461"/>
                  <a:pt x="826" y="1"/>
                  <a:pt x="437" y="1"/>
                </a:cubicBezTo>
                <a:close/>
              </a:path>
            </a:pathLst>
          </a:custGeom>
          <a:solidFill>
            <a:srgbClr val="E733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32"/>
          <p:cNvSpPr/>
          <p:nvPr/>
        </p:nvSpPr>
        <p:spPr>
          <a:xfrm>
            <a:off x="6197268" y="3544836"/>
            <a:ext cx="18910" cy="16089"/>
          </a:xfrm>
          <a:custGeom>
            <a:avLst/>
            <a:gdLst/>
            <a:ahLst/>
            <a:cxnLst/>
            <a:rect l="l" t="t" r="r" b="b"/>
            <a:pathLst>
              <a:path w="590" h="502" extrusionOk="0">
                <a:moveTo>
                  <a:pt x="260" y="0"/>
                </a:moveTo>
                <a:cubicBezTo>
                  <a:pt x="118" y="0"/>
                  <a:pt x="0" y="106"/>
                  <a:pt x="0" y="248"/>
                </a:cubicBezTo>
                <a:cubicBezTo>
                  <a:pt x="0" y="399"/>
                  <a:pt x="124" y="502"/>
                  <a:pt x="255" y="502"/>
                </a:cubicBezTo>
                <a:cubicBezTo>
                  <a:pt x="318" y="502"/>
                  <a:pt x="383" y="478"/>
                  <a:pt x="436" y="425"/>
                </a:cubicBezTo>
                <a:cubicBezTo>
                  <a:pt x="590" y="271"/>
                  <a:pt x="484" y="0"/>
                  <a:pt x="260" y="0"/>
                </a:cubicBezTo>
                <a:close/>
              </a:path>
            </a:pathLst>
          </a:custGeom>
          <a:solidFill>
            <a:srgbClr val="FF88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32"/>
          <p:cNvSpPr/>
          <p:nvPr/>
        </p:nvSpPr>
        <p:spPr>
          <a:xfrm>
            <a:off x="8534468" y="2899024"/>
            <a:ext cx="15512" cy="13685"/>
          </a:xfrm>
          <a:custGeom>
            <a:avLst/>
            <a:gdLst/>
            <a:ahLst/>
            <a:cxnLst/>
            <a:rect l="l" t="t" r="r" b="b"/>
            <a:pathLst>
              <a:path w="484" h="427" extrusionOk="0">
                <a:moveTo>
                  <a:pt x="201" y="1"/>
                </a:moveTo>
                <a:cubicBezTo>
                  <a:pt x="83" y="1"/>
                  <a:pt x="0" y="95"/>
                  <a:pt x="0" y="213"/>
                </a:cubicBezTo>
                <a:cubicBezTo>
                  <a:pt x="0" y="341"/>
                  <a:pt x="104" y="426"/>
                  <a:pt x="211" y="426"/>
                </a:cubicBezTo>
                <a:cubicBezTo>
                  <a:pt x="262" y="426"/>
                  <a:pt x="313" y="407"/>
                  <a:pt x="354" y="366"/>
                </a:cubicBezTo>
                <a:cubicBezTo>
                  <a:pt x="484" y="225"/>
                  <a:pt x="389" y="1"/>
                  <a:pt x="201" y="1"/>
                </a:cubicBezTo>
                <a:close/>
              </a:path>
            </a:pathLst>
          </a:custGeom>
          <a:solidFill>
            <a:srgbClr val="FF88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" name="Google Shape;159;p32"/>
          <p:cNvGrpSpPr/>
          <p:nvPr/>
        </p:nvGrpSpPr>
        <p:grpSpPr>
          <a:xfrm>
            <a:off x="416392" y="1214260"/>
            <a:ext cx="9143929" cy="1495197"/>
            <a:chOff x="207075" y="645950"/>
            <a:chExt cx="7132550" cy="1166300"/>
          </a:xfrm>
        </p:grpSpPr>
        <p:sp>
          <p:nvSpPr>
            <p:cNvPr id="160" name="Google Shape;160;p32"/>
            <p:cNvSpPr/>
            <p:nvPr/>
          </p:nvSpPr>
          <p:spPr>
            <a:xfrm>
              <a:off x="1651075" y="1129850"/>
              <a:ext cx="517625" cy="375475"/>
            </a:xfrm>
            <a:custGeom>
              <a:avLst/>
              <a:gdLst/>
              <a:ahLst/>
              <a:cxnLst/>
              <a:rect l="l" t="t" r="r" b="b"/>
              <a:pathLst>
                <a:path w="20705" h="15019" extrusionOk="0">
                  <a:moveTo>
                    <a:pt x="11681" y="1"/>
                  </a:moveTo>
                  <a:cubicBezTo>
                    <a:pt x="10422" y="1"/>
                    <a:pt x="9146" y="302"/>
                    <a:pt x="7959" y="935"/>
                  </a:cubicBezTo>
                  <a:cubicBezTo>
                    <a:pt x="4116" y="2998"/>
                    <a:pt x="1" y="9224"/>
                    <a:pt x="2064" y="13067"/>
                  </a:cubicBezTo>
                  <a:cubicBezTo>
                    <a:pt x="2868" y="14565"/>
                    <a:pt x="4289" y="15019"/>
                    <a:pt x="5982" y="15019"/>
                  </a:cubicBezTo>
                  <a:cubicBezTo>
                    <a:pt x="8594" y="15019"/>
                    <a:pt x="11852" y="13939"/>
                    <a:pt x="14493" y="13939"/>
                  </a:cubicBezTo>
                  <a:cubicBezTo>
                    <a:pt x="14536" y="13939"/>
                    <a:pt x="14578" y="13939"/>
                    <a:pt x="14621" y="13940"/>
                  </a:cubicBezTo>
                  <a:cubicBezTo>
                    <a:pt x="14656" y="13940"/>
                    <a:pt x="14692" y="13940"/>
                    <a:pt x="14727" y="13940"/>
                  </a:cubicBezTo>
                  <a:cubicBezTo>
                    <a:pt x="20704" y="13940"/>
                    <a:pt x="20693" y="7987"/>
                    <a:pt x="18653" y="4166"/>
                  </a:cubicBezTo>
                  <a:cubicBezTo>
                    <a:pt x="17227" y="1509"/>
                    <a:pt x="14499" y="1"/>
                    <a:pt x="11681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2"/>
            <p:cNvSpPr/>
            <p:nvPr/>
          </p:nvSpPr>
          <p:spPr>
            <a:xfrm>
              <a:off x="1901625" y="645950"/>
              <a:ext cx="3697475" cy="763425"/>
            </a:xfrm>
            <a:custGeom>
              <a:avLst/>
              <a:gdLst/>
              <a:ahLst/>
              <a:cxnLst/>
              <a:rect l="l" t="t" r="r" b="b"/>
              <a:pathLst>
                <a:path w="147899" h="30537" extrusionOk="0">
                  <a:moveTo>
                    <a:pt x="578" y="0"/>
                  </a:moveTo>
                  <a:lnTo>
                    <a:pt x="1" y="755"/>
                  </a:lnTo>
                  <a:cubicBezTo>
                    <a:pt x="19737" y="16035"/>
                    <a:pt x="39805" y="25550"/>
                    <a:pt x="59624" y="29028"/>
                  </a:cubicBezTo>
                  <a:cubicBezTo>
                    <a:pt x="65295" y="30030"/>
                    <a:pt x="71049" y="30537"/>
                    <a:pt x="76814" y="30537"/>
                  </a:cubicBezTo>
                  <a:cubicBezTo>
                    <a:pt x="86872" y="30537"/>
                    <a:pt x="96858" y="28957"/>
                    <a:pt x="106420" y="25880"/>
                  </a:cubicBezTo>
                  <a:cubicBezTo>
                    <a:pt x="132264" y="17579"/>
                    <a:pt x="147745" y="861"/>
                    <a:pt x="147898" y="696"/>
                  </a:cubicBezTo>
                  <a:lnTo>
                    <a:pt x="147203" y="59"/>
                  </a:lnTo>
                  <a:cubicBezTo>
                    <a:pt x="147049" y="224"/>
                    <a:pt x="131710" y="16778"/>
                    <a:pt x="106090" y="24984"/>
                  </a:cubicBezTo>
                  <a:cubicBezTo>
                    <a:pt x="97955" y="27594"/>
                    <a:pt x="88176" y="29519"/>
                    <a:pt x="77039" y="29519"/>
                  </a:cubicBezTo>
                  <a:cubicBezTo>
                    <a:pt x="55827" y="29519"/>
                    <a:pt x="29685" y="22536"/>
                    <a:pt x="57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2"/>
            <p:cNvSpPr/>
            <p:nvPr/>
          </p:nvSpPr>
          <p:spPr>
            <a:xfrm>
              <a:off x="4640525" y="645950"/>
              <a:ext cx="2699100" cy="925550"/>
            </a:xfrm>
            <a:custGeom>
              <a:avLst/>
              <a:gdLst/>
              <a:ahLst/>
              <a:cxnLst/>
              <a:rect l="l" t="t" r="r" b="b"/>
              <a:pathLst>
                <a:path w="107964" h="37022" extrusionOk="0">
                  <a:moveTo>
                    <a:pt x="578" y="0"/>
                  </a:moveTo>
                  <a:lnTo>
                    <a:pt x="0" y="755"/>
                  </a:lnTo>
                  <a:cubicBezTo>
                    <a:pt x="31138" y="24854"/>
                    <a:pt x="62489" y="37021"/>
                    <a:pt x="93368" y="37021"/>
                  </a:cubicBezTo>
                  <a:cubicBezTo>
                    <a:pt x="98249" y="37021"/>
                    <a:pt x="103118" y="36715"/>
                    <a:pt x="107964" y="36114"/>
                  </a:cubicBezTo>
                  <a:lnTo>
                    <a:pt x="107846" y="35170"/>
                  </a:lnTo>
                  <a:cubicBezTo>
                    <a:pt x="103036" y="35772"/>
                    <a:pt x="98212" y="36073"/>
                    <a:pt x="93377" y="36073"/>
                  </a:cubicBezTo>
                  <a:cubicBezTo>
                    <a:pt x="62698" y="36073"/>
                    <a:pt x="31550" y="23975"/>
                    <a:pt x="57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2"/>
            <p:cNvSpPr/>
            <p:nvPr/>
          </p:nvSpPr>
          <p:spPr>
            <a:xfrm>
              <a:off x="207075" y="645950"/>
              <a:ext cx="2698825" cy="925550"/>
            </a:xfrm>
            <a:custGeom>
              <a:avLst/>
              <a:gdLst/>
              <a:ahLst/>
              <a:cxnLst/>
              <a:rect l="l" t="t" r="r" b="b"/>
              <a:pathLst>
                <a:path w="107953" h="37022" extrusionOk="0">
                  <a:moveTo>
                    <a:pt x="107374" y="0"/>
                  </a:moveTo>
                  <a:cubicBezTo>
                    <a:pt x="76402" y="23975"/>
                    <a:pt x="45263" y="36073"/>
                    <a:pt x="14587" y="36073"/>
                  </a:cubicBezTo>
                  <a:cubicBezTo>
                    <a:pt x="9751" y="36073"/>
                    <a:pt x="4928" y="35772"/>
                    <a:pt x="118" y="35170"/>
                  </a:cubicBezTo>
                  <a:lnTo>
                    <a:pt x="0" y="36114"/>
                  </a:lnTo>
                  <a:cubicBezTo>
                    <a:pt x="4834" y="36715"/>
                    <a:pt x="9715" y="37021"/>
                    <a:pt x="14596" y="37021"/>
                  </a:cubicBezTo>
                  <a:cubicBezTo>
                    <a:pt x="45475" y="37021"/>
                    <a:pt x="76814" y="24854"/>
                    <a:pt x="107952" y="743"/>
                  </a:cubicBezTo>
                  <a:lnTo>
                    <a:pt x="107374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2"/>
            <p:cNvSpPr/>
            <p:nvPr/>
          </p:nvSpPr>
          <p:spPr>
            <a:xfrm>
              <a:off x="1866850" y="1320050"/>
              <a:ext cx="106125" cy="62225"/>
            </a:xfrm>
            <a:custGeom>
              <a:avLst/>
              <a:gdLst/>
              <a:ahLst/>
              <a:cxnLst/>
              <a:rect l="l" t="t" r="r" b="b"/>
              <a:pathLst>
                <a:path w="4245" h="2489" extrusionOk="0">
                  <a:moveTo>
                    <a:pt x="12" y="1769"/>
                  </a:moveTo>
                  <a:lnTo>
                    <a:pt x="0" y="1781"/>
                  </a:lnTo>
                  <a:lnTo>
                    <a:pt x="12" y="1781"/>
                  </a:lnTo>
                  <a:lnTo>
                    <a:pt x="12" y="1769"/>
                  </a:lnTo>
                  <a:close/>
                  <a:moveTo>
                    <a:pt x="2960" y="0"/>
                  </a:moveTo>
                  <a:cubicBezTo>
                    <a:pt x="2889" y="0"/>
                    <a:pt x="2818" y="0"/>
                    <a:pt x="2736" y="24"/>
                  </a:cubicBezTo>
                  <a:cubicBezTo>
                    <a:pt x="2181" y="118"/>
                    <a:pt x="672" y="1238"/>
                    <a:pt x="165" y="1639"/>
                  </a:cubicBezTo>
                  <a:lnTo>
                    <a:pt x="24" y="1792"/>
                  </a:lnTo>
                  <a:cubicBezTo>
                    <a:pt x="295" y="1875"/>
                    <a:pt x="2229" y="2488"/>
                    <a:pt x="3007" y="2488"/>
                  </a:cubicBezTo>
                  <a:cubicBezTo>
                    <a:pt x="3066" y="2488"/>
                    <a:pt x="3113" y="2488"/>
                    <a:pt x="3172" y="2476"/>
                  </a:cubicBezTo>
                  <a:cubicBezTo>
                    <a:pt x="3809" y="2358"/>
                    <a:pt x="4245" y="1781"/>
                    <a:pt x="4186" y="1144"/>
                  </a:cubicBezTo>
                  <a:cubicBezTo>
                    <a:pt x="4127" y="496"/>
                    <a:pt x="3596" y="12"/>
                    <a:pt x="29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2"/>
            <p:cNvSpPr/>
            <p:nvPr/>
          </p:nvSpPr>
          <p:spPr>
            <a:xfrm>
              <a:off x="1857700" y="1271400"/>
              <a:ext cx="64000" cy="92875"/>
            </a:xfrm>
            <a:custGeom>
              <a:avLst/>
              <a:gdLst/>
              <a:ahLst/>
              <a:cxnLst/>
              <a:rect l="l" t="t" r="r" b="b"/>
              <a:pathLst>
                <a:path w="2560" h="3715" extrusionOk="0">
                  <a:moveTo>
                    <a:pt x="2135" y="1"/>
                  </a:moveTo>
                  <a:cubicBezTo>
                    <a:pt x="1427" y="308"/>
                    <a:pt x="708" y="626"/>
                    <a:pt x="1" y="932"/>
                  </a:cubicBezTo>
                  <a:cubicBezTo>
                    <a:pt x="1" y="1817"/>
                    <a:pt x="331" y="3467"/>
                    <a:pt x="378" y="3715"/>
                  </a:cubicBezTo>
                  <a:lnTo>
                    <a:pt x="543" y="3597"/>
                  </a:lnTo>
                  <a:cubicBezTo>
                    <a:pt x="991" y="3125"/>
                    <a:pt x="2276" y="1769"/>
                    <a:pt x="2441" y="1215"/>
                  </a:cubicBezTo>
                  <a:cubicBezTo>
                    <a:pt x="2559" y="791"/>
                    <a:pt x="2453" y="319"/>
                    <a:pt x="21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2"/>
            <p:cNvSpPr/>
            <p:nvPr/>
          </p:nvSpPr>
          <p:spPr>
            <a:xfrm>
              <a:off x="1857700" y="1261975"/>
              <a:ext cx="53375" cy="32750"/>
            </a:xfrm>
            <a:custGeom>
              <a:avLst/>
              <a:gdLst/>
              <a:ahLst/>
              <a:cxnLst/>
              <a:rect l="l" t="t" r="r" b="b"/>
              <a:pathLst>
                <a:path w="2135" h="1310" extrusionOk="0">
                  <a:moveTo>
                    <a:pt x="1239" y="1"/>
                  </a:moveTo>
                  <a:cubicBezTo>
                    <a:pt x="685" y="1"/>
                    <a:pt x="201" y="354"/>
                    <a:pt x="48" y="885"/>
                  </a:cubicBezTo>
                  <a:cubicBezTo>
                    <a:pt x="13" y="1026"/>
                    <a:pt x="1" y="1168"/>
                    <a:pt x="1" y="1309"/>
                  </a:cubicBezTo>
                  <a:cubicBezTo>
                    <a:pt x="708" y="1003"/>
                    <a:pt x="1427" y="685"/>
                    <a:pt x="2135" y="378"/>
                  </a:cubicBezTo>
                  <a:cubicBezTo>
                    <a:pt x="1982" y="225"/>
                    <a:pt x="1793" y="107"/>
                    <a:pt x="1592" y="48"/>
                  </a:cubicBezTo>
                  <a:cubicBezTo>
                    <a:pt x="1475" y="12"/>
                    <a:pt x="1357" y="1"/>
                    <a:pt x="1239" y="1"/>
                  </a:cubicBezTo>
                  <a:close/>
                </a:path>
              </a:pathLst>
            </a:custGeom>
            <a:solidFill>
              <a:srgbClr val="1AD2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2"/>
            <p:cNvSpPr/>
            <p:nvPr/>
          </p:nvSpPr>
          <p:spPr>
            <a:xfrm>
              <a:off x="1867150" y="1364850"/>
              <a:ext cx="300" cy="325"/>
            </a:xfrm>
            <a:custGeom>
              <a:avLst/>
              <a:gdLst/>
              <a:ahLst/>
              <a:cxnLst/>
              <a:rect l="l" t="t" r="r" b="b"/>
              <a:pathLst>
                <a:path w="12" h="13" extrusionOk="0">
                  <a:moveTo>
                    <a:pt x="0" y="0"/>
                  </a:move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2"/>
            <p:cNvSpPr/>
            <p:nvPr/>
          </p:nvSpPr>
          <p:spPr>
            <a:xfrm>
              <a:off x="1867150" y="1361300"/>
              <a:ext cx="3850" cy="3575"/>
            </a:xfrm>
            <a:custGeom>
              <a:avLst/>
              <a:gdLst/>
              <a:ahLst/>
              <a:cxnLst/>
              <a:rect l="l" t="t" r="r" b="b"/>
              <a:pathLst>
                <a:path w="154" h="143" extrusionOk="0">
                  <a:moveTo>
                    <a:pt x="153" y="1"/>
                  </a:moveTo>
                  <a:lnTo>
                    <a:pt x="0" y="119"/>
                  </a:lnTo>
                  <a:lnTo>
                    <a:pt x="0" y="142"/>
                  </a:lnTo>
                  <a:lnTo>
                    <a:pt x="12" y="142"/>
                  </a:lnTo>
                  <a:lnTo>
                    <a:pt x="1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2"/>
            <p:cNvSpPr/>
            <p:nvPr/>
          </p:nvSpPr>
          <p:spPr>
            <a:xfrm>
              <a:off x="1869800" y="1228975"/>
              <a:ext cx="153575" cy="137375"/>
            </a:xfrm>
            <a:custGeom>
              <a:avLst/>
              <a:gdLst/>
              <a:ahLst/>
              <a:cxnLst/>
              <a:rect l="l" t="t" r="r" b="b"/>
              <a:pathLst>
                <a:path w="6143" h="5495" extrusionOk="0">
                  <a:moveTo>
                    <a:pt x="3800" y="0"/>
                  </a:moveTo>
                  <a:cubicBezTo>
                    <a:pt x="3279" y="0"/>
                    <a:pt x="2758" y="196"/>
                    <a:pt x="2358" y="590"/>
                  </a:cubicBezTo>
                  <a:cubicBezTo>
                    <a:pt x="1498" y="1356"/>
                    <a:pt x="0" y="5494"/>
                    <a:pt x="0" y="5494"/>
                  </a:cubicBezTo>
                  <a:cubicBezTo>
                    <a:pt x="0" y="5494"/>
                    <a:pt x="4268" y="4457"/>
                    <a:pt x="5129" y="3691"/>
                  </a:cubicBezTo>
                  <a:cubicBezTo>
                    <a:pt x="6037" y="2936"/>
                    <a:pt x="6143" y="1568"/>
                    <a:pt x="5353" y="696"/>
                  </a:cubicBezTo>
                  <a:cubicBezTo>
                    <a:pt x="4940" y="234"/>
                    <a:pt x="4370" y="0"/>
                    <a:pt x="380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2"/>
            <p:cNvSpPr/>
            <p:nvPr/>
          </p:nvSpPr>
          <p:spPr>
            <a:xfrm>
              <a:off x="1720350" y="1366625"/>
              <a:ext cx="148875" cy="133950"/>
            </a:xfrm>
            <a:custGeom>
              <a:avLst/>
              <a:gdLst/>
              <a:ahLst/>
              <a:cxnLst/>
              <a:rect l="l" t="t" r="r" b="b"/>
              <a:pathLst>
                <a:path w="5955" h="5358" extrusionOk="0">
                  <a:moveTo>
                    <a:pt x="5955" y="0"/>
                  </a:moveTo>
                  <a:cubicBezTo>
                    <a:pt x="5954" y="0"/>
                    <a:pt x="1686" y="1026"/>
                    <a:pt x="826" y="1792"/>
                  </a:cubicBezTo>
                  <a:lnTo>
                    <a:pt x="826" y="1804"/>
                  </a:lnTo>
                  <a:cubicBezTo>
                    <a:pt x="36" y="2582"/>
                    <a:pt x="0" y="3844"/>
                    <a:pt x="743" y="4669"/>
                  </a:cubicBezTo>
                  <a:cubicBezTo>
                    <a:pt x="1153" y="5125"/>
                    <a:pt x="1718" y="5358"/>
                    <a:pt x="2287" y="5358"/>
                  </a:cubicBezTo>
                  <a:cubicBezTo>
                    <a:pt x="2748" y="5358"/>
                    <a:pt x="3211" y="5205"/>
                    <a:pt x="3597" y="4893"/>
                  </a:cubicBezTo>
                  <a:cubicBezTo>
                    <a:pt x="4445" y="4127"/>
                    <a:pt x="5955" y="0"/>
                    <a:pt x="595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2"/>
            <p:cNvSpPr/>
            <p:nvPr/>
          </p:nvSpPr>
          <p:spPr>
            <a:xfrm>
              <a:off x="1869800" y="1321475"/>
              <a:ext cx="180125" cy="104000"/>
            </a:xfrm>
            <a:custGeom>
              <a:avLst/>
              <a:gdLst/>
              <a:ahLst/>
              <a:cxnLst/>
              <a:rect l="l" t="t" r="r" b="b"/>
              <a:pathLst>
                <a:path w="7205" h="4160" extrusionOk="0">
                  <a:moveTo>
                    <a:pt x="5073" y="1"/>
                  </a:moveTo>
                  <a:cubicBezTo>
                    <a:pt x="3861" y="1"/>
                    <a:pt x="0" y="1794"/>
                    <a:pt x="0" y="1794"/>
                  </a:cubicBezTo>
                  <a:cubicBezTo>
                    <a:pt x="0" y="1794"/>
                    <a:pt x="3749" y="4094"/>
                    <a:pt x="4905" y="4152"/>
                  </a:cubicBezTo>
                  <a:cubicBezTo>
                    <a:pt x="4962" y="4157"/>
                    <a:pt x="5018" y="4159"/>
                    <a:pt x="5074" y="4159"/>
                  </a:cubicBezTo>
                  <a:cubicBezTo>
                    <a:pt x="6156" y="4159"/>
                    <a:pt x="7066" y="3305"/>
                    <a:pt x="7133" y="2195"/>
                  </a:cubicBezTo>
                  <a:cubicBezTo>
                    <a:pt x="7204" y="1040"/>
                    <a:pt x="6296" y="49"/>
                    <a:pt x="5129" y="2"/>
                  </a:cubicBezTo>
                  <a:cubicBezTo>
                    <a:pt x="5111" y="1"/>
                    <a:pt x="5092" y="1"/>
                    <a:pt x="5073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2"/>
            <p:cNvSpPr/>
            <p:nvPr/>
          </p:nvSpPr>
          <p:spPr>
            <a:xfrm>
              <a:off x="1689100" y="1307225"/>
              <a:ext cx="180125" cy="103975"/>
            </a:xfrm>
            <a:custGeom>
              <a:avLst/>
              <a:gdLst/>
              <a:ahLst/>
              <a:cxnLst/>
              <a:rect l="l" t="t" r="r" b="b"/>
              <a:pathLst>
                <a:path w="7205" h="4159" extrusionOk="0">
                  <a:moveTo>
                    <a:pt x="2149" y="1"/>
                  </a:moveTo>
                  <a:cubicBezTo>
                    <a:pt x="1057" y="1"/>
                    <a:pt x="128" y="848"/>
                    <a:pt x="71" y="1964"/>
                  </a:cubicBezTo>
                  <a:cubicBezTo>
                    <a:pt x="1" y="3131"/>
                    <a:pt x="909" y="4121"/>
                    <a:pt x="2076" y="4157"/>
                  </a:cubicBezTo>
                  <a:cubicBezTo>
                    <a:pt x="2097" y="4158"/>
                    <a:pt x="2119" y="4159"/>
                    <a:pt x="2142" y="4159"/>
                  </a:cubicBezTo>
                  <a:cubicBezTo>
                    <a:pt x="3355" y="4159"/>
                    <a:pt x="7205" y="2364"/>
                    <a:pt x="7205" y="2364"/>
                  </a:cubicBezTo>
                  <a:cubicBezTo>
                    <a:pt x="7205" y="2364"/>
                    <a:pt x="3455" y="77"/>
                    <a:pt x="2300" y="6"/>
                  </a:cubicBezTo>
                  <a:cubicBezTo>
                    <a:pt x="2249" y="3"/>
                    <a:pt x="2199" y="1"/>
                    <a:pt x="214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2"/>
            <p:cNvSpPr/>
            <p:nvPr/>
          </p:nvSpPr>
          <p:spPr>
            <a:xfrm>
              <a:off x="1869800" y="1366625"/>
              <a:ext cx="143275" cy="147375"/>
            </a:xfrm>
            <a:custGeom>
              <a:avLst/>
              <a:gdLst/>
              <a:ahLst/>
              <a:cxnLst/>
              <a:rect l="l" t="t" r="r" b="b"/>
              <a:pathLst>
                <a:path w="5731" h="5895" extrusionOk="0">
                  <a:moveTo>
                    <a:pt x="0" y="0"/>
                  </a:moveTo>
                  <a:cubicBezTo>
                    <a:pt x="0" y="0"/>
                    <a:pt x="1026" y="4280"/>
                    <a:pt x="1792" y="5129"/>
                  </a:cubicBezTo>
                  <a:lnTo>
                    <a:pt x="1804" y="5129"/>
                  </a:lnTo>
                  <a:cubicBezTo>
                    <a:pt x="2213" y="5635"/>
                    <a:pt x="2810" y="5894"/>
                    <a:pt x="3412" y="5894"/>
                  </a:cubicBezTo>
                  <a:cubicBezTo>
                    <a:pt x="3905" y="5894"/>
                    <a:pt x="4401" y="5720"/>
                    <a:pt x="4799" y="5365"/>
                  </a:cubicBezTo>
                  <a:cubicBezTo>
                    <a:pt x="5683" y="4575"/>
                    <a:pt x="5730" y="3207"/>
                    <a:pt x="4893" y="2358"/>
                  </a:cubicBezTo>
                  <a:cubicBezTo>
                    <a:pt x="4127" y="150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2"/>
            <p:cNvSpPr/>
            <p:nvPr/>
          </p:nvSpPr>
          <p:spPr>
            <a:xfrm>
              <a:off x="1726250" y="1218950"/>
              <a:ext cx="142975" cy="147400"/>
            </a:xfrm>
            <a:custGeom>
              <a:avLst/>
              <a:gdLst/>
              <a:ahLst/>
              <a:cxnLst/>
              <a:rect l="l" t="t" r="r" b="b"/>
              <a:pathLst>
                <a:path w="5719" h="5896" extrusionOk="0">
                  <a:moveTo>
                    <a:pt x="2311" y="0"/>
                  </a:moveTo>
                  <a:cubicBezTo>
                    <a:pt x="1817" y="0"/>
                    <a:pt x="1319" y="174"/>
                    <a:pt x="920" y="531"/>
                  </a:cubicBezTo>
                  <a:cubicBezTo>
                    <a:pt x="36" y="1321"/>
                    <a:pt x="0" y="2688"/>
                    <a:pt x="826" y="3537"/>
                  </a:cubicBezTo>
                  <a:cubicBezTo>
                    <a:pt x="1592" y="4386"/>
                    <a:pt x="5719" y="5895"/>
                    <a:pt x="5719" y="5895"/>
                  </a:cubicBezTo>
                  <a:cubicBezTo>
                    <a:pt x="5719" y="5895"/>
                    <a:pt x="4693" y="1616"/>
                    <a:pt x="3926" y="755"/>
                  </a:cubicBezTo>
                  <a:lnTo>
                    <a:pt x="3915" y="755"/>
                  </a:lnTo>
                  <a:cubicBezTo>
                    <a:pt x="3507" y="257"/>
                    <a:pt x="2912" y="0"/>
                    <a:pt x="231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2"/>
            <p:cNvSpPr/>
            <p:nvPr/>
          </p:nvSpPr>
          <p:spPr>
            <a:xfrm>
              <a:off x="1808175" y="1366625"/>
              <a:ext cx="107925" cy="178450"/>
            </a:xfrm>
            <a:custGeom>
              <a:avLst/>
              <a:gdLst/>
              <a:ahLst/>
              <a:cxnLst/>
              <a:rect l="l" t="t" r="r" b="b"/>
              <a:pathLst>
                <a:path w="4317" h="7138" extrusionOk="0">
                  <a:moveTo>
                    <a:pt x="2453" y="0"/>
                  </a:moveTo>
                  <a:cubicBezTo>
                    <a:pt x="2453" y="0"/>
                    <a:pt x="154" y="3761"/>
                    <a:pt x="95" y="4905"/>
                  </a:cubicBezTo>
                  <a:cubicBezTo>
                    <a:pt x="1" y="6060"/>
                    <a:pt x="885" y="7074"/>
                    <a:pt x="2052" y="7133"/>
                  </a:cubicBezTo>
                  <a:cubicBezTo>
                    <a:pt x="2095" y="7136"/>
                    <a:pt x="2138" y="7137"/>
                    <a:pt x="2180" y="7137"/>
                  </a:cubicBezTo>
                  <a:cubicBezTo>
                    <a:pt x="3290" y="7137"/>
                    <a:pt x="4200" y="6254"/>
                    <a:pt x="4245" y="5141"/>
                  </a:cubicBezTo>
                  <a:cubicBezTo>
                    <a:pt x="4316" y="3985"/>
                    <a:pt x="2453" y="0"/>
                    <a:pt x="245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2"/>
            <p:cNvSpPr/>
            <p:nvPr/>
          </p:nvSpPr>
          <p:spPr>
            <a:xfrm>
              <a:off x="1822925" y="1187625"/>
              <a:ext cx="107600" cy="178425"/>
            </a:xfrm>
            <a:custGeom>
              <a:avLst/>
              <a:gdLst/>
              <a:ahLst/>
              <a:cxnLst/>
              <a:rect l="l" t="t" r="r" b="b"/>
              <a:pathLst>
                <a:path w="4304" h="7137" extrusionOk="0">
                  <a:moveTo>
                    <a:pt x="2155" y="1"/>
                  </a:moveTo>
                  <a:cubicBezTo>
                    <a:pt x="1036" y="1"/>
                    <a:pt x="106" y="877"/>
                    <a:pt x="71" y="2008"/>
                  </a:cubicBezTo>
                  <a:cubicBezTo>
                    <a:pt x="0" y="3152"/>
                    <a:pt x="1863" y="7137"/>
                    <a:pt x="1863" y="7137"/>
                  </a:cubicBezTo>
                  <a:cubicBezTo>
                    <a:pt x="1863" y="7137"/>
                    <a:pt x="4162" y="3387"/>
                    <a:pt x="4221" y="2244"/>
                  </a:cubicBezTo>
                  <a:cubicBezTo>
                    <a:pt x="4304" y="1076"/>
                    <a:pt x="3431" y="74"/>
                    <a:pt x="2264" y="4"/>
                  </a:cubicBezTo>
                  <a:cubicBezTo>
                    <a:pt x="2228" y="2"/>
                    <a:pt x="2192" y="1"/>
                    <a:pt x="2155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2"/>
            <p:cNvSpPr/>
            <p:nvPr/>
          </p:nvSpPr>
          <p:spPr>
            <a:xfrm>
              <a:off x="1869200" y="1301750"/>
              <a:ext cx="124700" cy="73000"/>
            </a:xfrm>
            <a:custGeom>
              <a:avLst/>
              <a:gdLst/>
              <a:ahLst/>
              <a:cxnLst/>
              <a:rect l="l" t="t" r="r" b="b"/>
              <a:pathLst>
                <a:path w="4988" h="2920" extrusionOk="0">
                  <a:moveTo>
                    <a:pt x="3355" y="0"/>
                  </a:moveTo>
                  <a:cubicBezTo>
                    <a:pt x="3204" y="0"/>
                    <a:pt x="3052" y="23"/>
                    <a:pt x="2901" y="72"/>
                  </a:cubicBezTo>
                  <a:cubicBezTo>
                    <a:pt x="2135" y="320"/>
                    <a:pt x="1" y="2560"/>
                    <a:pt x="1" y="2560"/>
                  </a:cubicBezTo>
                  <a:cubicBezTo>
                    <a:pt x="1" y="2560"/>
                    <a:pt x="2017" y="2919"/>
                    <a:pt x="3180" y="2919"/>
                  </a:cubicBezTo>
                  <a:cubicBezTo>
                    <a:pt x="3445" y="2919"/>
                    <a:pt x="3666" y="2901"/>
                    <a:pt x="3809" y="2855"/>
                  </a:cubicBezTo>
                  <a:lnTo>
                    <a:pt x="3809" y="2843"/>
                  </a:lnTo>
                  <a:cubicBezTo>
                    <a:pt x="4575" y="2595"/>
                    <a:pt x="4988" y="1770"/>
                    <a:pt x="4740" y="1004"/>
                  </a:cubicBezTo>
                  <a:cubicBezTo>
                    <a:pt x="4541" y="388"/>
                    <a:pt x="3969" y="0"/>
                    <a:pt x="335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2"/>
            <p:cNvSpPr/>
            <p:nvPr/>
          </p:nvSpPr>
          <p:spPr>
            <a:xfrm>
              <a:off x="1745100" y="1358225"/>
              <a:ext cx="124725" cy="72825"/>
            </a:xfrm>
            <a:custGeom>
              <a:avLst/>
              <a:gdLst/>
              <a:ahLst/>
              <a:cxnLst/>
              <a:rect l="l" t="t" r="r" b="b"/>
              <a:pathLst>
                <a:path w="4989" h="2913" extrusionOk="0">
                  <a:moveTo>
                    <a:pt x="1809" y="0"/>
                  </a:moveTo>
                  <a:cubicBezTo>
                    <a:pt x="1543" y="0"/>
                    <a:pt x="1322" y="19"/>
                    <a:pt x="1180" y="65"/>
                  </a:cubicBezTo>
                  <a:cubicBezTo>
                    <a:pt x="414" y="313"/>
                    <a:pt x="1" y="1138"/>
                    <a:pt x="248" y="1904"/>
                  </a:cubicBezTo>
                  <a:cubicBezTo>
                    <a:pt x="447" y="2518"/>
                    <a:pt x="1015" y="2912"/>
                    <a:pt x="1627" y="2912"/>
                  </a:cubicBezTo>
                  <a:cubicBezTo>
                    <a:pt x="1779" y="2912"/>
                    <a:pt x="1935" y="2888"/>
                    <a:pt x="2088" y="2836"/>
                  </a:cubicBezTo>
                  <a:cubicBezTo>
                    <a:pt x="2854" y="2588"/>
                    <a:pt x="4988" y="360"/>
                    <a:pt x="4988" y="360"/>
                  </a:cubicBezTo>
                  <a:cubicBezTo>
                    <a:pt x="4988" y="360"/>
                    <a:pt x="2972" y="0"/>
                    <a:pt x="1809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2"/>
            <p:cNvSpPr/>
            <p:nvPr/>
          </p:nvSpPr>
          <p:spPr>
            <a:xfrm>
              <a:off x="1869800" y="1365600"/>
              <a:ext cx="120275" cy="76375"/>
            </a:xfrm>
            <a:custGeom>
              <a:avLst/>
              <a:gdLst/>
              <a:ahLst/>
              <a:cxnLst/>
              <a:rect l="l" t="t" r="r" b="b"/>
              <a:pathLst>
                <a:path w="4811" h="3055" extrusionOk="0">
                  <a:moveTo>
                    <a:pt x="603" y="0"/>
                  </a:moveTo>
                  <a:cubicBezTo>
                    <a:pt x="241" y="0"/>
                    <a:pt x="0" y="6"/>
                    <a:pt x="0" y="6"/>
                  </a:cubicBezTo>
                  <a:cubicBezTo>
                    <a:pt x="0" y="6"/>
                    <a:pt x="1769" y="2541"/>
                    <a:pt x="2488" y="2906"/>
                  </a:cubicBezTo>
                  <a:lnTo>
                    <a:pt x="2476" y="2894"/>
                  </a:lnTo>
                  <a:lnTo>
                    <a:pt x="2476" y="2894"/>
                  </a:lnTo>
                  <a:cubicBezTo>
                    <a:pt x="2689" y="3003"/>
                    <a:pt x="2917" y="3054"/>
                    <a:pt x="3141" y="3054"/>
                  </a:cubicBezTo>
                  <a:cubicBezTo>
                    <a:pt x="3674" y="3054"/>
                    <a:pt x="4188" y="2764"/>
                    <a:pt x="4445" y="2258"/>
                  </a:cubicBezTo>
                  <a:cubicBezTo>
                    <a:pt x="4811" y="1539"/>
                    <a:pt x="4528" y="666"/>
                    <a:pt x="3808" y="301"/>
                  </a:cubicBezTo>
                  <a:cubicBezTo>
                    <a:pt x="3290" y="37"/>
                    <a:pt x="1540" y="0"/>
                    <a:pt x="603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2"/>
            <p:cNvSpPr/>
            <p:nvPr/>
          </p:nvSpPr>
          <p:spPr>
            <a:xfrm>
              <a:off x="1748950" y="1290700"/>
              <a:ext cx="120275" cy="76675"/>
            </a:xfrm>
            <a:custGeom>
              <a:avLst/>
              <a:gdLst/>
              <a:ahLst/>
              <a:cxnLst/>
              <a:rect l="l" t="t" r="r" b="b"/>
              <a:pathLst>
                <a:path w="4811" h="3067" extrusionOk="0">
                  <a:moveTo>
                    <a:pt x="1670" y="1"/>
                  </a:moveTo>
                  <a:cubicBezTo>
                    <a:pt x="1137" y="1"/>
                    <a:pt x="623" y="291"/>
                    <a:pt x="366" y="797"/>
                  </a:cubicBezTo>
                  <a:cubicBezTo>
                    <a:pt x="0" y="1516"/>
                    <a:pt x="283" y="2401"/>
                    <a:pt x="1002" y="2766"/>
                  </a:cubicBezTo>
                  <a:cubicBezTo>
                    <a:pt x="1521" y="3030"/>
                    <a:pt x="3271" y="3066"/>
                    <a:pt x="4207" y="3066"/>
                  </a:cubicBezTo>
                  <a:cubicBezTo>
                    <a:pt x="4570" y="3066"/>
                    <a:pt x="4811" y="3061"/>
                    <a:pt x="4811" y="3061"/>
                  </a:cubicBezTo>
                  <a:cubicBezTo>
                    <a:pt x="4811" y="3061"/>
                    <a:pt x="3042" y="526"/>
                    <a:pt x="2323" y="160"/>
                  </a:cubicBezTo>
                  <a:lnTo>
                    <a:pt x="2335" y="160"/>
                  </a:lnTo>
                  <a:cubicBezTo>
                    <a:pt x="2122" y="52"/>
                    <a:pt x="1894" y="1"/>
                    <a:pt x="167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2"/>
            <p:cNvSpPr/>
            <p:nvPr/>
          </p:nvSpPr>
          <p:spPr>
            <a:xfrm>
              <a:off x="1856525" y="13660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555" y="1"/>
                  </a:moveTo>
                  <a:cubicBezTo>
                    <a:pt x="555" y="1"/>
                    <a:pt x="1" y="3043"/>
                    <a:pt x="260" y="3809"/>
                  </a:cubicBezTo>
                  <a:cubicBezTo>
                    <a:pt x="459" y="4425"/>
                    <a:pt x="1031" y="4812"/>
                    <a:pt x="1646" y="4812"/>
                  </a:cubicBezTo>
                  <a:cubicBezTo>
                    <a:pt x="1796" y="4812"/>
                    <a:pt x="1949" y="4789"/>
                    <a:pt x="2099" y="4740"/>
                  </a:cubicBezTo>
                  <a:cubicBezTo>
                    <a:pt x="2866" y="4493"/>
                    <a:pt x="3278" y="3667"/>
                    <a:pt x="3031" y="2901"/>
                  </a:cubicBezTo>
                  <a:cubicBezTo>
                    <a:pt x="2783" y="2135"/>
                    <a:pt x="555" y="1"/>
                    <a:pt x="55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2"/>
            <p:cNvSpPr/>
            <p:nvPr/>
          </p:nvSpPr>
          <p:spPr>
            <a:xfrm>
              <a:off x="1800525" y="12463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1639" y="1"/>
                  </a:moveTo>
                  <a:cubicBezTo>
                    <a:pt x="1487" y="1"/>
                    <a:pt x="1332" y="24"/>
                    <a:pt x="1179" y="73"/>
                  </a:cubicBezTo>
                  <a:cubicBezTo>
                    <a:pt x="413" y="320"/>
                    <a:pt x="0" y="1145"/>
                    <a:pt x="248" y="1912"/>
                  </a:cubicBezTo>
                  <a:cubicBezTo>
                    <a:pt x="496" y="2678"/>
                    <a:pt x="2736" y="4812"/>
                    <a:pt x="2736" y="4812"/>
                  </a:cubicBezTo>
                  <a:cubicBezTo>
                    <a:pt x="2736" y="4812"/>
                    <a:pt x="3278" y="1770"/>
                    <a:pt x="3031" y="1004"/>
                  </a:cubicBezTo>
                  <a:cubicBezTo>
                    <a:pt x="2832" y="388"/>
                    <a:pt x="2260" y="1"/>
                    <a:pt x="1639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2"/>
            <p:cNvSpPr/>
            <p:nvPr/>
          </p:nvSpPr>
          <p:spPr>
            <a:xfrm>
              <a:off x="1788725" y="1366625"/>
              <a:ext cx="83150" cy="115125"/>
            </a:xfrm>
            <a:custGeom>
              <a:avLst/>
              <a:gdLst/>
              <a:ahLst/>
              <a:cxnLst/>
              <a:rect l="l" t="t" r="r" b="b"/>
              <a:pathLst>
                <a:path w="3326" h="4605" extrusionOk="0">
                  <a:moveTo>
                    <a:pt x="3267" y="0"/>
                  </a:moveTo>
                  <a:cubicBezTo>
                    <a:pt x="3267" y="0"/>
                    <a:pt x="732" y="1769"/>
                    <a:pt x="366" y="2488"/>
                  </a:cubicBezTo>
                  <a:cubicBezTo>
                    <a:pt x="1" y="3207"/>
                    <a:pt x="284" y="4080"/>
                    <a:pt x="1003" y="4445"/>
                  </a:cubicBezTo>
                  <a:cubicBezTo>
                    <a:pt x="1216" y="4553"/>
                    <a:pt x="1442" y="4605"/>
                    <a:pt x="1666" y="4605"/>
                  </a:cubicBezTo>
                  <a:cubicBezTo>
                    <a:pt x="2196" y="4605"/>
                    <a:pt x="2706" y="4315"/>
                    <a:pt x="2972" y="3808"/>
                  </a:cubicBezTo>
                  <a:cubicBezTo>
                    <a:pt x="3326" y="3089"/>
                    <a:pt x="3267" y="0"/>
                    <a:pt x="3267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2"/>
            <p:cNvSpPr/>
            <p:nvPr/>
          </p:nvSpPr>
          <p:spPr>
            <a:xfrm>
              <a:off x="1866850" y="1250925"/>
              <a:ext cx="83425" cy="115125"/>
            </a:xfrm>
            <a:custGeom>
              <a:avLst/>
              <a:gdLst/>
              <a:ahLst/>
              <a:cxnLst/>
              <a:rect l="l" t="t" r="r" b="b"/>
              <a:pathLst>
                <a:path w="3337" h="4605" extrusionOk="0">
                  <a:moveTo>
                    <a:pt x="1670" y="0"/>
                  </a:moveTo>
                  <a:cubicBezTo>
                    <a:pt x="1137" y="0"/>
                    <a:pt x="623" y="290"/>
                    <a:pt x="366" y="796"/>
                  </a:cubicBezTo>
                  <a:cubicBezTo>
                    <a:pt x="0" y="1516"/>
                    <a:pt x="71" y="4605"/>
                    <a:pt x="71" y="4605"/>
                  </a:cubicBezTo>
                  <a:cubicBezTo>
                    <a:pt x="71" y="4605"/>
                    <a:pt x="2606" y="2836"/>
                    <a:pt x="2971" y="2129"/>
                  </a:cubicBezTo>
                  <a:cubicBezTo>
                    <a:pt x="3337" y="1409"/>
                    <a:pt x="3054" y="525"/>
                    <a:pt x="2335" y="160"/>
                  </a:cubicBezTo>
                  <a:cubicBezTo>
                    <a:pt x="2122" y="51"/>
                    <a:pt x="1894" y="0"/>
                    <a:pt x="167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2"/>
            <p:cNvSpPr/>
            <p:nvPr/>
          </p:nvSpPr>
          <p:spPr>
            <a:xfrm>
              <a:off x="1864475" y="1304600"/>
              <a:ext cx="72850" cy="65275"/>
            </a:xfrm>
            <a:custGeom>
              <a:avLst/>
              <a:gdLst/>
              <a:ahLst/>
              <a:cxnLst/>
              <a:rect l="l" t="t" r="r" b="b"/>
              <a:pathLst>
                <a:path w="2914" h="2611" extrusionOk="0">
                  <a:moveTo>
                    <a:pt x="1800" y="1"/>
                  </a:moveTo>
                  <a:cubicBezTo>
                    <a:pt x="1562" y="1"/>
                    <a:pt x="1324" y="84"/>
                    <a:pt x="1133" y="253"/>
                  </a:cubicBezTo>
                  <a:cubicBezTo>
                    <a:pt x="720" y="618"/>
                    <a:pt x="1" y="2611"/>
                    <a:pt x="1" y="2611"/>
                  </a:cubicBezTo>
                  <a:cubicBezTo>
                    <a:pt x="1" y="2611"/>
                    <a:pt x="2052" y="2116"/>
                    <a:pt x="2465" y="1750"/>
                  </a:cubicBezTo>
                  <a:cubicBezTo>
                    <a:pt x="2878" y="1373"/>
                    <a:pt x="2913" y="748"/>
                    <a:pt x="2548" y="335"/>
                  </a:cubicBezTo>
                  <a:cubicBezTo>
                    <a:pt x="2351" y="113"/>
                    <a:pt x="2076" y="1"/>
                    <a:pt x="18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2"/>
            <p:cNvSpPr/>
            <p:nvPr/>
          </p:nvSpPr>
          <p:spPr>
            <a:xfrm>
              <a:off x="1786100" y="1370750"/>
              <a:ext cx="79000" cy="64450"/>
            </a:xfrm>
            <a:custGeom>
              <a:avLst/>
              <a:gdLst/>
              <a:ahLst/>
              <a:cxnLst/>
              <a:rect l="l" t="t" r="r" b="b"/>
              <a:pathLst>
                <a:path w="3160" h="2578" extrusionOk="0">
                  <a:moveTo>
                    <a:pt x="3160" y="0"/>
                  </a:moveTo>
                  <a:cubicBezTo>
                    <a:pt x="3159" y="0"/>
                    <a:pt x="1108" y="495"/>
                    <a:pt x="695" y="861"/>
                  </a:cubicBezTo>
                  <a:cubicBezTo>
                    <a:pt x="0" y="1566"/>
                    <a:pt x="630" y="2577"/>
                    <a:pt x="1416" y="2577"/>
                  </a:cubicBezTo>
                  <a:cubicBezTo>
                    <a:pt x="1616" y="2577"/>
                    <a:pt x="1826" y="2512"/>
                    <a:pt x="2028" y="2358"/>
                  </a:cubicBezTo>
                  <a:cubicBezTo>
                    <a:pt x="2440" y="1981"/>
                    <a:pt x="3159" y="0"/>
                    <a:pt x="31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2"/>
            <p:cNvSpPr/>
            <p:nvPr/>
          </p:nvSpPr>
          <p:spPr>
            <a:xfrm>
              <a:off x="1864775" y="1348025"/>
              <a:ext cx="86100" cy="50175"/>
            </a:xfrm>
            <a:custGeom>
              <a:avLst/>
              <a:gdLst/>
              <a:ahLst/>
              <a:cxnLst/>
              <a:rect l="l" t="t" r="r" b="b"/>
              <a:pathLst>
                <a:path w="3444" h="2007" extrusionOk="0">
                  <a:moveTo>
                    <a:pt x="2442" y="0"/>
                  </a:moveTo>
                  <a:cubicBezTo>
                    <a:pt x="1838" y="0"/>
                    <a:pt x="1" y="862"/>
                    <a:pt x="1" y="862"/>
                  </a:cubicBezTo>
                  <a:cubicBezTo>
                    <a:pt x="1" y="862"/>
                    <a:pt x="1805" y="1970"/>
                    <a:pt x="2359" y="2006"/>
                  </a:cubicBezTo>
                  <a:cubicBezTo>
                    <a:pt x="2374" y="2006"/>
                    <a:pt x="2388" y="2007"/>
                    <a:pt x="2403" y="2007"/>
                  </a:cubicBezTo>
                  <a:cubicBezTo>
                    <a:pt x="2938" y="2007"/>
                    <a:pt x="3385" y="1590"/>
                    <a:pt x="3420" y="1063"/>
                  </a:cubicBezTo>
                  <a:cubicBezTo>
                    <a:pt x="3443" y="508"/>
                    <a:pt x="3019" y="37"/>
                    <a:pt x="2477" y="1"/>
                  </a:cubicBezTo>
                  <a:cubicBezTo>
                    <a:pt x="2466" y="1"/>
                    <a:pt x="2454" y="0"/>
                    <a:pt x="24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2"/>
            <p:cNvSpPr/>
            <p:nvPr/>
          </p:nvSpPr>
          <p:spPr>
            <a:xfrm>
              <a:off x="1779300" y="1342450"/>
              <a:ext cx="85500" cy="49850"/>
            </a:xfrm>
            <a:custGeom>
              <a:avLst/>
              <a:gdLst/>
              <a:ahLst/>
              <a:cxnLst/>
              <a:rect l="l" t="t" r="r" b="b"/>
              <a:pathLst>
                <a:path w="3420" h="1994" extrusionOk="0">
                  <a:moveTo>
                    <a:pt x="1039" y="0"/>
                  </a:moveTo>
                  <a:cubicBezTo>
                    <a:pt x="507" y="0"/>
                    <a:pt x="71" y="409"/>
                    <a:pt x="36" y="944"/>
                  </a:cubicBezTo>
                  <a:cubicBezTo>
                    <a:pt x="1" y="1486"/>
                    <a:pt x="413" y="1946"/>
                    <a:pt x="944" y="1993"/>
                  </a:cubicBezTo>
                  <a:cubicBezTo>
                    <a:pt x="954" y="1994"/>
                    <a:pt x="966" y="1994"/>
                    <a:pt x="977" y="1994"/>
                  </a:cubicBezTo>
                  <a:cubicBezTo>
                    <a:pt x="1572" y="1994"/>
                    <a:pt x="3420" y="1132"/>
                    <a:pt x="3420" y="1132"/>
                  </a:cubicBezTo>
                  <a:cubicBezTo>
                    <a:pt x="3420" y="1132"/>
                    <a:pt x="1616" y="36"/>
                    <a:pt x="1062" y="0"/>
                  </a:cubicBezTo>
                  <a:cubicBezTo>
                    <a:pt x="1054" y="0"/>
                    <a:pt x="1047" y="0"/>
                    <a:pt x="10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2"/>
            <p:cNvSpPr/>
            <p:nvPr/>
          </p:nvSpPr>
          <p:spPr>
            <a:xfrm>
              <a:off x="1865075" y="1369850"/>
              <a:ext cx="69000" cy="70950"/>
            </a:xfrm>
            <a:custGeom>
              <a:avLst/>
              <a:gdLst/>
              <a:ahLst/>
              <a:cxnLst/>
              <a:rect l="l" t="t" r="r" b="b"/>
              <a:pathLst>
                <a:path w="2760" h="2838" extrusionOk="0">
                  <a:moveTo>
                    <a:pt x="1" y="1"/>
                  </a:moveTo>
                  <a:cubicBezTo>
                    <a:pt x="1" y="1"/>
                    <a:pt x="496" y="2064"/>
                    <a:pt x="873" y="2477"/>
                  </a:cubicBezTo>
                  <a:cubicBezTo>
                    <a:pt x="1066" y="2715"/>
                    <a:pt x="1352" y="2838"/>
                    <a:pt x="1640" y="2838"/>
                  </a:cubicBezTo>
                  <a:cubicBezTo>
                    <a:pt x="1878" y="2838"/>
                    <a:pt x="2119" y="2754"/>
                    <a:pt x="2311" y="2583"/>
                  </a:cubicBezTo>
                  <a:cubicBezTo>
                    <a:pt x="2736" y="2194"/>
                    <a:pt x="2759" y="1545"/>
                    <a:pt x="2359" y="1133"/>
                  </a:cubicBezTo>
                  <a:cubicBezTo>
                    <a:pt x="1993" y="72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2"/>
            <p:cNvSpPr/>
            <p:nvPr/>
          </p:nvSpPr>
          <p:spPr>
            <a:xfrm>
              <a:off x="1795800" y="1300100"/>
              <a:ext cx="68700" cy="70675"/>
            </a:xfrm>
            <a:custGeom>
              <a:avLst/>
              <a:gdLst/>
              <a:ahLst/>
              <a:cxnLst/>
              <a:rect l="l" t="t" r="r" b="b"/>
              <a:pathLst>
                <a:path w="2748" h="2827" extrusionOk="0">
                  <a:moveTo>
                    <a:pt x="1111" y="0"/>
                  </a:moveTo>
                  <a:cubicBezTo>
                    <a:pt x="874" y="0"/>
                    <a:pt x="637" y="84"/>
                    <a:pt x="449" y="256"/>
                  </a:cubicBezTo>
                  <a:cubicBezTo>
                    <a:pt x="24" y="633"/>
                    <a:pt x="1" y="1282"/>
                    <a:pt x="390" y="1683"/>
                  </a:cubicBezTo>
                  <a:cubicBezTo>
                    <a:pt x="755" y="2095"/>
                    <a:pt x="2748" y="2826"/>
                    <a:pt x="2748" y="2826"/>
                  </a:cubicBezTo>
                  <a:cubicBezTo>
                    <a:pt x="2748" y="2826"/>
                    <a:pt x="2241" y="763"/>
                    <a:pt x="1875" y="350"/>
                  </a:cubicBezTo>
                  <a:cubicBezTo>
                    <a:pt x="1677" y="119"/>
                    <a:pt x="1394" y="0"/>
                    <a:pt x="1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2"/>
            <p:cNvSpPr/>
            <p:nvPr/>
          </p:nvSpPr>
          <p:spPr>
            <a:xfrm>
              <a:off x="1836200" y="1370150"/>
              <a:ext cx="51600" cy="85550"/>
            </a:xfrm>
            <a:custGeom>
              <a:avLst/>
              <a:gdLst/>
              <a:ahLst/>
              <a:cxnLst/>
              <a:rect l="l" t="t" r="r" b="b"/>
              <a:pathLst>
                <a:path w="2064" h="3422" extrusionOk="0">
                  <a:moveTo>
                    <a:pt x="1167" y="1"/>
                  </a:moveTo>
                  <a:cubicBezTo>
                    <a:pt x="1167" y="1"/>
                    <a:pt x="59" y="1816"/>
                    <a:pt x="24" y="2359"/>
                  </a:cubicBezTo>
                  <a:lnTo>
                    <a:pt x="24" y="2371"/>
                  </a:lnTo>
                  <a:cubicBezTo>
                    <a:pt x="0" y="2913"/>
                    <a:pt x="425" y="3396"/>
                    <a:pt x="979" y="3420"/>
                  </a:cubicBezTo>
                  <a:cubicBezTo>
                    <a:pt x="1000" y="3421"/>
                    <a:pt x="1021" y="3422"/>
                    <a:pt x="1042" y="3422"/>
                  </a:cubicBezTo>
                  <a:cubicBezTo>
                    <a:pt x="1557" y="3422"/>
                    <a:pt x="1994" y="3009"/>
                    <a:pt x="2028" y="2477"/>
                  </a:cubicBezTo>
                  <a:cubicBezTo>
                    <a:pt x="2063" y="1923"/>
                    <a:pt x="1167" y="1"/>
                    <a:pt x="1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2"/>
            <p:cNvSpPr/>
            <p:nvPr/>
          </p:nvSpPr>
          <p:spPr>
            <a:xfrm>
              <a:off x="1841800" y="1284925"/>
              <a:ext cx="51600" cy="85250"/>
            </a:xfrm>
            <a:custGeom>
              <a:avLst/>
              <a:gdLst/>
              <a:ahLst/>
              <a:cxnLst/>
              <a:rect l="l" t="t" r="r" b="b"/>
              <a:pathLst>
                <a:path w="2064" h="3410" extrusionOk="0">
                  <a:moveTo>
                    <a:pt x="1020" y="0"/>
                  </a:moveTo>
                  <a:cubicBezTo>
                    <a:pt x="495" y="0"/>
                    <a:pt x="58" y="413"/>
                    <a:pt x="35" y="946"/>
                  </a:cubicBezTo>
                  <a:cubicBezTo>
                    <a:pt x="0" y="1500"/>
                    <a:pt x="896" y="3410"/>
                    <a:pt x="896" y="3410"/>
                  </a:cubicBezTo>
                  <a:cubicBezTo>
                    <a:pt x="896" y="3410"/>
                    <a:pt x="2004" y="1606"/>
                    <a:pt x="2028" y="1052"/>
                  </a:cubicBezTo>
                  <a:cubicBezTo>
                    <a:pt x="2063" y="498"/>
                    <a:pt x="1639" y="26"/>
                    <a:pt x="1085" y="2"/>
                  </a:cubicBezTo>
                  <a:cubicBezTo>
                    <a:pt x="1063" y="1"/>
                    <a:pt x="1042" y="0"/>
                    <a:pt x="10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2"/>
            <p:cNvSpPr/>
            <p:nvPr/>
          </p:nvSpPr>
          <p:spPr>
            <a:xfrm>
              <a:off x="1823700" y="1333850"/>
              <a:ext cx="84425" cy="72800"/>
            </a:xfrm>
            <a:custGeom>
              <a:avLst/>
              <a:gdLst/>
              <a:ahLst/>
              <a:cxnLst/>
              <a:rect l="l" t="t" r="r" b="b"/>
              <a:pathLst>
                <a:path w="3377" h="2912" extrusionOk="0">
                  <a:moveTo>
                    <a:pt x="1717" y="0"/>
                  </a:moveTo>
                  <a:cubicBezTo>
                    <a:pt x="780" y="0"/>
                    <a:pt x="0" y="950"/>
                    <a:pt x="359" y="1948"/>
                  </a:cubicBezTo>
                  <a:cubicBezTo>
                    <a:pt x="586" y="2587"/>
                    <a:pt x="1155" y="2912"/>
                    <a:pt x="1727" y="2912"/>
                  </a:cubicBezTo>
                  <a:cubicBezTo>
                    <a:pt x="2253" y="2912"/>
                    <a:pt x="2781" y="2637"/>
                    <a:pt x="3047" y="2078"/>
                  </a:cubicBezTo>
                  <a:cubicBezTo>
                    <a:pt x="3377" y="1347"/>
                    <a:pt x="3070" y="486"/>
                    <a:pt x="2339" y="144"/>
                  </a:cubicBezTo>
                  <a:cubicBezTo>
                    <a:pt x="2131" y="45"/>
                    <a:pt x="1920" y="0"/>
                    <a:pt x="1717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2"/>
            <p:cNvSpPr/>
            <p:nvPr/>
          </p:nvSpPr>
          <p:spPr>
            <a:xfrm>
              <a:off x="2063750" y="1325325"/>
              <a:ext cx="90800" cy="58000"/>
            </a:xfrm>
            <a:custGeom>
              <a:avLst/>
              <a:gdLst/>
              <a:ahLst/>
              <a:cxnLst/>
              <a:rect l="l" t="t" r="r" b="b"/>
              <a:pathLst>
                <a:path w="3632" h="2320" extrusionOk="0">
                  <a:moveTo>
                    <a:pt x="1195" y="0"/>
                  </a:moveTo>
                  <a:cubicBezTo>
                    <a:pt x="1181" y="0"/>
                    <a:pt x="1168" y="1"/>
                    <a:pt x="1156" y="2"/>
                  </a:cubicBezTo>
                  <a:cubicBezTo>
                    <a:pt x="507" y="37"/>
                    <a:pt x="0" y="591"/>
                    <a:pt x="59" y="1251"/>
                  </a:cubicBezTo>
                  <a:cubicBezTo>
                    <a:pt x="103" y="1857"/>
                    <a:pt x="611" y="2319"/>
                    <a:pt x="1206" y="2319"/>
                  </a:cubicBezTo>
                  <a:cubicBezTo>
                    <a:pt x="1248" y="2319"/>
                    <a:pt x="1290" y="2317"/>
                    <a:pt x="1332" y="2312"/>
                  </a:cubicBezTo>
                  <a:cubicBezTo>
                    <a:pt x="1887" y="2277"/>
                    <a:pt x="3231" y="1299"/>
                    <a:pt x="3584" y="1039"/>
                  </a:cubicBezTo>
                  <a:cubicBezTo>
                    <a:pt x="3632" y="1004"/>
                    <a:pt x="3620" y="945"/>
                    <a:pt x="3584" y="921"/>
                  </a:cubicBezTo>
                  <a:cubicBezTo>
                    <a:pt x="3204" y="725"/>
                    <a:pt x="1777" y="0"/>
                    <a:pt x="119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2"/>
            <p:cNvSpPr/>
            <p:nvPr/>
          </p:nvSpPr>
          <p:spPr>
            <a:xfrm>
              <a:off x="1578575" y="1359375"/>
              <a:ext cx="90500" cy="58025"/>
            </a:xfrm>
            <a:custGeom>
              <a:avLst/>
              <a:gdLst/>
              <a:ahLst/>
              <a:cxnLst/>
              <a:rect l="l" t="t" r="r" b="b"/>
              <a:pathLst>
                <a:path w="3620" h="2321" extrusionOk="0">
                  <a:moveTo>
                    <a:pt x="2425" y="0"/>
                  </a:moveTo>
                  <a:cubicBezTo>
                    <a:pt x="2384" y="0"/>
                    <a:pt x="2342" y="3"/>
                    <a:pt x="2299" y="7"/>
                  </a:cubicBezTo>
                  <a:cubicBezTo>
                    <a:pt x="1745" y="54"/>
                    <a:pt x="389" y="1021"/>
                    <a:pt x="36" y="1281"/>
                  </a:cubicBezTo>
                  <a:cubicBezTo>
                    <a:pt x="0" y="1316"/>
                    <a:pt x="0" y="1375"/>
                    <a:pt x="47" y="1399"/>
                  </a:cubicBezTo>
                  <a:cubicBezTo>
                    <a:pt x="425" y="1593"/>
                    <a:pt x="1835" y="2320"/>
                    <a:pt x="2424" y="2320"/>
                  </a:cubicBezTo>
                  <a:cubicBezTo>
                    <a:pt x="2443" y="2320"/>
                    <a:pt x="2460" y="2320"/>
                    <a:pt x="2476" y="2318"/>
                  </a:cubicBezTo>
                  <a:cubicBezTo>
                    <a:pt x="3125" y="2295"/>
                    <a:pt x="3620" y="1729"/>
                    <a:pt x="3573" y="1080"/>
                  </a:cubicBezTo>
                  <a:cubicBezTo>
                    <a:pt x="3529" y="463"/>
                    <a:pt x="3021" y="0"/>
                    <a:pt x="242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2"/>
            <p:cNvSpPr/>
            <p:nvPr/>
          </p:nvSpPr>
          <p:spPr>
            <a:xfrm>
              <a:off x="1853000" y="1569875"/>
              <a:ext cx="60725" cy="89050"/>
            </a:xfrm>
            <a:custGeom>
              <a:avLst/>
              <a:gdLst/>
              <a:ahLst/>
              <a:cxnLst/>
              <a:rect l="l" t="t" r="r" b="b"/>
              <a:pathLst>
                <a:path w="2429" h="3562" extrusionOk="0">
                  <a:moveTo>
                    <a:pt x="1246" y="1"/>
                  </a:moveTo>
                  <a:cubicBezTo>
                    <a:pt x="1212" y="1"/>
                    <a:pt x="1178" y="2"/>
                    <a:pt x="1144" y="6"/>
                  </a:cubicBezTo>
                  <a:cubicBezTo>
                    <a:pt x="484" y="53"/>
                    <a:pt x="0" y="630"/>
                    <a:pt x="71" y="1279"/>
                  </a:cubicBezTo>
                  <a:cubicBezTo>
                    <a:pt x="106" y="1833"/>
                    <a:pt x="1085" y="3189"/>
                    <a:pt x="1344" y="3531"/>
                  </a:cubicBezTo>
                  <a:cubicBezTo>
                    <a:pt x="1361" y="3553"/>
                    <a:pt x="1382" y="3562"/>
                    <a:pt x="1403" y="3562"/>
                  </a:cubicBezTo>
                  <a:cubicBezTo>
                    <a:pt x="1427" y="3562"/>
                    <a:pt x="1449" y="3550"/>
                    <a:pt x="1462" y="3531"/>
                  </a:cubicBezTo>
                  <a:cubicBezTo>
                    <a:pt x="1663" y="3142"/>
                    <a:pt x="2429" y="1656"/>
                    <a:pt x="2382" y="1102"/>
                  </a:cubicBezTo>
                  <a:cubicBezTo>
                    <a:pt x="2359" y="488"/>
                    <a:pt x="1851" y="1"/>
                    <a:pt x="124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2"/>
            <p:cNvSpPr/>
            <p:nvPr/>
          </p:nvSpPr>
          <p:spPr>
            <a:xfrm>
              <a:off x="1819400" y="1083650"/>
              <a:ext cx="59550" cy="87650"/>
            </a:xfrm>
            <a:custGeom>
              <a:avLst/>
              <a:gdLst/>
              <a:ahLst/>
              <a:cxnLst/>
              <a:rect l="l" t="t" r="r" b="b"/>
              <a:pathLst>
                <a:path w="2382" h="3506" extrusionOk="0">
                  <a:moveTo>
                    <a:pt x="1026" y="1"/>
                  </a:moveTo>
                  <a:cubicBezTo>
                    <a:pt x="1002" y="1"/>
                    <a:pt x="979" y="12"/>
                    <a:pt x="967" y="36"/>
                  </a:cubicBezTo>
                  <a:cubicBezTo>
                    <a:pt x="766" y="425"/>
                    <a:pt x="0" y="1911"/>
                    <a:pt x="47" y="2465"/>
                  </a:cubicBezTo>
                  <a:cubicBezTo>
                    <a:pt x="103" y="3060"/>
                    <a:pt x="609" y="3506"/>
                    <a:pt x="1197" y="3506"/>
                  </a:cubicBezTo>
                  <a:cubicBezTo>
                    <a:pt x="1226" y="3506"/>
                    <a:pt x="1256" y="3504"/>
                    <a:pt x="1285" y="3502"/>
                  </a:cubicBezTo>
                  <a:cubicBezTo>
                    <a:pt x="1910" y="3455"/>
                    <a:pt x="2382" y="2925"/>
                    <a:pt x="2358" y="2300"/>
                  </a:cubicBezTo>
                  <a:cubicBezTo>
                    <a:pt x="2323" y="1746"/>
                    <a:pt x="1344" y="390"/>
                    <a:pt x="1085" y="36"/>
                  </a:cubicBezTo>
                  <a:cubicBezTo>
                    <a:pt x="1073" y="12"/>
                    <a:pt x="1049" y="1"/>
                    <a:pt x="102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2"/>
            <p:cNvSpPr/>
            <p:nvPr/>
          </p:nvSpPr>
          <p:spPr>
            <a:xfrm>
              <a:off x="2517375" y="874375"/>
              <a:ext cx="96700" cy="468100"/>
            </a:xfrm>
            <a:custGeom>
              <a:avLst/>
              <a:gdLst/>
              <a:ahLst/>
              <a:cxnLst/>
              <a:rect l="l" t="t" r="r" b="b"/>
              <a:pathLst>
                <a:path w="3868" h="18724" extrusionOk="0">
                  <a:moveTo>
                    <a:pt x="1934" y="0"/>
                  </a:moveTo>
                  <a:cubicBezTo>
                    <a:pt x="861" y="0"/>
                    <a:pt x="0" y="873"/>
                    <a:pt x="0" y="1946"/>
                  </a:cubicBezTo>
                  <a:lnTo>
                    <a:pt x="0" y="16790"/>
                  </a:lnTo>
                  <a:cubicBezTo>
                    <a:pt x="0" y="17851"/>
                    <a:pt x="873" y="18723"/>
                    <a:pt x="1934" y="18723"/>
                  </a:cubicBezTo>
                  <a:cubicBezTo>
                    <a:pt x="3007" y="18723"/>
                    <a:pt x="3868" y="17851"/>
                    <a:pt x="3868" y="16790"/>
                  </a:cubicBezTo>
                  <a:lnTo>
                    <a:pt x="3868" y="1946"/>
                  </a:lnTo>
                  <a:cubicBezTo>
                    <a:pt x="3868" y="873"/>
                    <a:pt x="3007" y="0"/>
                    <a:pt x="19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2"/>
            <p:cNvSpPr/>
            <p:nvPr/>
          </p:nvSpPr>
          <p:spPr>
            <a:xfrm>
              <a:off x="2381500" y="929300"/>
              <a:ext cx="368175" cy="358650"/>
            </a:xfrm>
            <a:custGeom>
              <a:avLst/>
              <a:gdLst/>
              <a:ahLst/>
              <a:cxnLst/>
              <a:rect l="l" t="t" r="r" b="b"/>
              <a:pathLst>
                <a:path w="14727" h="14346" extrusionOk="0">
                  <a:moveTo>
                    <a:pt x="12598" y="1"/>
                  </a:moveTo>
                  <a:cubicBezTo>
                    <a:pt x="12115" y="1"/>
                    <a:pt x="11633" y="184"/>
                    <a:pt x="11260" y="551"/>
                  </a:cubicBezTo>
                  <a:lnTo>
                    <a:pt x="755" y="11044"/>
                  </a:lnTo>
                  <a:cubicBezTo>
                    <a:pt x="0" y="11799"/>
                    <a:pt x="0" y="13025"/>
                    <a:pt x="755" y="13779"/>
                  </a:cubicBezTo>
                  <a:cubicBezTo>
                    <a:pt x="1132" y="14157"/>
                    <a:pt x="1627" y="14345"/>
                    <a:pt x="2124" y="14345"/>
                  </a:cubicBezTo>
                  <a:cubicBezTo>
                    <a:pt x="2621" y="14345"/>
                    <a:pt x="3119" y="14157"/>
                    <a:pt x="3502" y="13779"/>
                  </a:cubicBezTo>
                  <a:lnTo>
                    <a:pt x="13995" y="3286"/>
                  </a:lnTo>
                  <a:cubicBezTo>
                    <a:pt x="14726" y="2531"/>
                    <a:pt x="14714" y="1317"/>
                    <a:pt x="13972" y="574"/>
                  </a:cubicBezTo>
                  <a:cubicBezTo>
                    <a:pt x="13590" y="192"/>
                    <a:pt x="13093" y="1"/>
                    <a:pt x="125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2"/>
            <p:cNvSpPr/>
            <p:nvPr/>
          </p:nvSpPr>
          <p:spPr>
            <a:xfrm>
              <a:off x="2331975" y="1060050"/>
              <a:ext cx="469275" cy="96750"/>
            </a:xfrm>
            <a:custGeom>
              <a:avLst/>
              <a:gdLst/>
              <a:ahLst/>
              <a:cxnLst/>
              <a:rect l="l" t="t" r="r" b="b"/>
              <a:pathLst>
                <a:path w="18771" h="3870" extrusionOk="0">
                  <a:moveTo>
                    <a:pt x="16842" y="0"/>
                  </a:moveTo>
                  <a:cubicBezTo>
                    <a:pt x="16820" y="0"/>
                    <a:pt x="16799" y="1"/>
                    <a:pt x="16778" y="1"/>
                  </a:cubicBezTo>
                  <a:lnTo>
                    <a:pt x="1934" y="1"/>
                  </a:lnTo>
                  <a:cubicBezTo>
                    <a:pt x="861" y="1"/>
                    <a:pt x="0" y="862"/>
                    <a:pt x="0" y="1935"/>
                  </a:cubicBezTo>
                  <a:cubicBezTo>
                    <a:pt x="0" y="3008"/>
                    <a:pt x="861" y="3869"/>
                    <a:pt x="1934" y="3869"/>
                  </a:cubicBezTo>
                  <a:lnTo>
                    <a:pt x="16778" y="3869"/>
                  </a:lnTo>
                  <a:cubicBezTo>
                    <a:pt x="16799" y="3869"/>
                    <a:pt x="16820" y="3870"/>
                    <a:pt x="16841" y="3870"/>
                  </a:cubicBezTo>
                  <a:cubicBezTo>
                    <a:pt x="17898" y="3870"/>
                    <a:pt x="18771" y="2999"/>
                    <a:pt x="18771" y="1935"/>
                  </a:cubicBezTo>
                  <a:cubicBezTo>
                    <a:pt x="18771" y="860"/>
                    <a:pt x="17898" y="0"/>
                    <a:pt x="16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2"/>
            <p:cNvSpPr/>
            <p:nvPr/>
          </p:nvSpPr>
          <p:spPr>
            <a:xfrm>
              <a:off x="2381500" y="928900"/>
              <a:ext cx="368175" cy="358650"/>
            </a:xfrm>
            <a:custGeom>
              <a:avLst/>
              <a:gdLst/>
              <a:ahLst/>
              <a:cxnLst/>
              <a:rect l="l" t="t" r="r" b="b"/>
              <a:pathLst>
                <a:path w="14727" h="14346" extrusionOk="0">
                  <a:moveTo>
                    <a:pt x="2124" y="1"/>
                  </a:moveTo>
                  <a:cubicBezTo>
                    <a:pt x="1627" y="1"/>
                    <a:pt x="1132" y="189"/>
                    <a:pt x="755" y="567"/>
                  </a:cubicBezTo>
                  <a:cubicBezTo>
                    <a:pt x="0" y="1321"/>
                    <a:pt x="0" y="2547"/>
                    <a:pt x="755" y="3302"/>
                  </a:cubicBezTo>
                  <a:lnTo>
                    <a:pt x="11260" y="13795"/>
                  </a:lnTo>
                  <a:cubicBezTo>
                    <a:pt x="11633" y="14162"/>
                    <a:pt x="12115" y="14345"/>
                    <a:pt x="12598" y="14345"/>
                  </a:cubicBezTo>
                  <a:cubicBezTo>
                    <a:pt x="13093" y="14345"/>
                    <a:pt x="13590" y="14153"/>
                    <a:pt x="13972" y="13772"/>
                  </a:cubicBezTo>
                  <a:cubicBezTo>
                    <a:pt x="14714" y="13029"/>
                    <a:pt x="14726" y="11815"/>
                    <a:pt x="13995" y="11060"/>
                  </a:cubicBezTo>
                  <a:lnTo>
                    <a:pt x="3502" y="567"/>
                  </a:lnTo>
                  <a:cubicBezTo>
                    <a:pt x="3119" y="189"/>
                    <a:pt x="2621" y="1"/>
                    <a:pt x="2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2"/>
            <p:cNvSpPr/>
            <p:nvPr/>
          </p:nvSpPr>
          <p:spPr>
            <a:xfrm>
              <a:off x="2527400" y="924200"/>
              <a:ext cx="76950" cy="367275"/>
            </a:xfrm>
            <a:custGeom>
              <a:avLst/>
              <a:gdLst/>
              <a:ahLst/>
              <a:cxnLst/>
              <a:rect l="l" t="t" r="r" b="b"/>
              <a:pathLst>
                <a:path w="3078" h="14691" extrusionOk="0">
                  <a:moveTo>
                    <a:pt x="1533" y="0"/>
                  </a:moveTo>
                  <a:cubicBezTo>
                    <a:pt x="684" y="0"/>
                    <a:pt x="0" y="707"/>
                    <a:pt x="24" y="1556"/>
                  </a:cubicBezTo>
                  <a:lnTo>
                    <a:pt x="24" y="13182"/>
                  </a:lnTo>
                  <a:cubicBezTo>
                    <a:pt x="24" y="14019"/>
                    <a:pt x="708" y="14691"/>
                    <a:pt x="1533" y="14691"/>
                  </a:cubicBezTo>
                  <a:lnTo>
                    <a:pt x="1545" y="14691"/>
                  </a:lnTo>
                  <a:cubicBezTo>
                    <a:pt x="2370" y="14691"/>
                    <a:pt x="3054" y="14019"/>
                    <a:pt x="3054" y="13182"/>
                  </a:cubicBezTo>
                  <a:lnTo>
                    <a:pt x="3054" y="1556"/>
                  </a:lnTo>
                  <a:cubicBezTo>
                    <a:pt x="3078" y="707"/>
                    <a:pt x="2394" y="0"/>
                    <a:pt x="153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2"/>
            <p:cNvSpPr/>
            <p:nvPr/>
          </p:nvSpPr>
          <p:spPr>
            <a:xfrm>
              <a:off x="2421575" y="967750"/>
              <a:ext cx="288600" cy="281425"/>
            </a:xfrm>
            <a:custGeom>
              <a:avLst/>
              <a:gdLst/>
              <a:ahLst/>
              <a:cxnLst/>
              <a:rect l="l" t="t" r="r" b="b"/>
              <a:pathLst>
                <a:path w="11544" h="11257" extrusionOk="0">
                  <a:moveTo>
                    <a:pt x="9876" y="0"/>
                  </a:moveTo>
                  <a:cubicBezTo>
                    <a:pt x="9489" y="0"/>
                    <a:pt x="9103" y="150"/>
                    <a:pt x="8808" y="451"/>
                  </a:cubicBezTo>
                  <a:lnTo>
                    <a:pt x="590" y="8669"/>
                  </a:lnTo>
                  <a:cubicBezTo>
                    <a:pt x="1" y="9258"/>
                    <a:pt x="1" y="10213"/>
                    <a:pt x="590" y="10803"/>
                  </a:cubicBezTo>
                  <a:lnTo>
                    <a:pt x="590" y="10815"/>
                  </a:lnTo>
                  <a:cubicBezTo>
                    <a:pt x="885" y="11109"/>
                    <a:pt x="1274" y="11257"/>
                    <a:pt x="1663" y="11257"/>
                  </a:cubicBezTo>
                  <a:cubicBezTo>
                    <a:pt x="2052" y="11257"/>
                    <a:pt x="2441" y="11109"/>
                    <a:pt x="2736" y="10815"/>
                  </a:cubicBezTo>
                  <a:lnTo>
                    <a:pt x="10954" y="2597"/>
                  </a:lnTo>
                  <a:cubicBezTo>
                    <a:pt x="11543" y="1996"/>
                    <a:pt x="11543" y="1041"/>
                    <a:pt x="10954" y="451"/>
                  </a:cubicBezTo>
                  <a:cubicBezTo>
                    <a:pt x="10653" y="150"/>
                    <a:pt x="10264" y="0"/>
                    <a:pt x="9876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2"/>
            <p:cNvSpPr/>
            <p:nvPr/>
          </p:nvSpPr>
          <p:spPr>
            <a:xfrm>
              <a:off x="2382675" y="1070375"/>
              <a:ext cx="365225" cy="75800"/>
            </a:xfrm>
            <a:custGeom>
              <a:avLst/>
              <a:gdLst/>
              <a:ahLst/>
              <a:cxnLst/>
              <a:rect l="l" t="t" r="r" b="b"/>
              <a:pathLst>
                <a:path w="14609" h="3032" extrusionOk="0">
                  <a:moveTo>
                    <a:pt x="1521" y="1"/>
                  </a:moveTo>
                  <a:cubicBezTo>
                    <a:pt x="684" y="1"/>
                    <a:pt x="0" y="685"/>
                    <a:pt x="0" y="1522"/>
                  </a:cubicBezTo>
                  <a:cubicBezTo>
                    <a:pt x="0" y="2352"/>
                    <a:pt x="673" y="3031"/>
                    <a:pt x="1500" y="3031"/>
                  </a:cubicBezTo>
                  <a:cubicBezTo>
                    <a:pt x="1507" y="3031"/>
                    <a:pt x="1514" y="3031"/>
                    <a:pt x="1521" y="3031"/>
                  </a:cubicBezTo>
                  <a:lnTo>
                    <a:pt x="13135" y="3031"/>
                  </a:lnTo>
                  <a:cubicBezTo>
                    <a:pt x="13960" y="3008"/>
                    <a:pt x="14608" y="2335"/>
                    <a:pt x="14608" y="1522"/>
                  </a:cubicBezTo>
                  <a:cubicBezTo>
                    <a:pt x="14608" y="697"/>
                    <a:pt x="13960" y="36"/>
                    <a:pt x="13135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2"/>
            <p:cNvSpPr/>
            <p:nvPr/>
          </p:nvSpPr>
          <p:spPr>
            <a:xfrm>
              <a:off x="2421575" y="967750"/>
              <a:ext cx="288600" cy="281125"/>
            </a:xfrm>
            <a:custGeom>
              <a:avLst/>
              <a:gdLst/>
              <a:ahLst/>
              <a:cxnLst/>
              <a:rect l="l" t="t" r="r" b="b"/>
              <a:pathLst>
                <a:path w="11544" h="11245" extrusionOk="0">
                  <a:moveTo>
                    <a:pt x="1657" y="0"/>
                  </a:moveTo>
                  <a:cubicBezTo>
                    <a:pt x="1271" y="0"/>
                    <a:pt x="885" y="150"/>
                    <a:pt x="590" y="451"/>
                  </a:cubicBezTo>
                  <a:cubicBezTo>
                    <a:pt x="1" y="1041"/>
                    <a:pt x="1" y="2007"/>
                    <a:pt x="590" y="2597"/>
                  </a:cubicBezTo>
                  <a:lnTo>
                    <a:pt x="8808" y="10803"/>
                  </a:lnTo>
                  <a:cubicBezTo>
                    <a:pt x="9103" y="11098"/>
                    <a:pt x="9489" y="11245"/>
                    <a:pt x="9875" y="11245"/>
                  </a:cubicBezTo>
                  <a:cubicBezTo>
                    <a:pt x="10261" y="11245"/>
                    <a:pt x="10647" y="11098"/>
                    <a:pt x="10942" y="10803"/>
                  </a:cubicBezTo>
                  <a:cubicBezTo>
                    <a:pt x="11543" y="10213"/>
                    <a:pt x="11543" y="9258"/>
                    <a:pt x="10942" y="8669"/>
                  </a:cubicBezTo>
                  <a:lnTo>
                    <a:pt x="2724" y="451"/>
                  </a:lnTo>
                  <a:cubicBezTo>
                    <a:pt x="2429" y="150"/>
                    <a:pt x="2043" y="0"/>
                    <a:pt x="1657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2"/>
            <p:cNvSpPr/>
            <p:nvPr/>
          </p:nvSpPr>
          <p:spPr>
            <a:xfrm>
              <a:off x="2682725" y="1033550"/>
              <a:ext cx="31875" cy="26550"/>
            </a:xfrm>
            <a:custGeom>
              <a:avLst/>
              <a:gdLst/>
              <a:ahLst/>
              <a:cxnLst/>
              <a:rect l="l" t="t" r="r" b="b"/>
              <a:pathLst>
                <a:path w="1275" h="1062" extrusionOk="0">
                  <a:moveTo>
                    <a:pt x="1062" y="0"/>
                  </a:moveTo>
                  <a:lnTo>
                    <a:pt x="1" y="1061"/>
                  </a:lnTo>
                  <a:lnTo>
                    <a:pt x="1156" y="1061"/>
                  </a:lnTo>
                  <a:cubicBezTo>
                    <a:pt x="1274" y="719"/>
                    <a:pt x="1239" y="354"/>
                    <a:pt x="1074" y="36"/>
                  </a:cubicBezTo>
                  <a:lnTo>
                    <a:pt x="1062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2"/>
            <p:cNvSpPr/>
            <p:nvPr/>
          </p:nvSpPr>
          <p:spPr>
            <a:xfrm>
              <a:off x="2668000" y="1024400"/>
              <a:ext cx="41000" cy="35700"/>
            </a:xfrm>
            <a:custGeom>
              <a:avLst/>
              <a:gdLst/>
              <a:ahLst/>
              <a:cxnLst/>
              <a:rect l="l" t="t" r="r" b="b"/>
              <a:pathLst>
                <a:path w="1640" h="1428" extrusionOk="0">
                  <a:moveTo>
                    <a:pt x="1344" y="1"/>
                  </a:moveTo>
                  <a:cubicBezTo>
                    <a:pt x="1274" y="119"/>
                    <a:pt x="1191" y="225"/>
                    <a:pt x="1097" y="331"/>
                  </a:cubicBezTo>
                  <a:lnTo>
                    <a:pt x="0" y="1427"/>
                  </a:lnTo>
                  <a:lnTo>
                    <a:pt x="590" y="1427"/>
                  </a:lnTo>
                  <a:lnTo>
                    <a:pt x="1639" y="378"/>
                  </a:lnTo>
                  <a:cubicBezTo>
                    <a:pt x="1568" y="225"/>
                    <a:pt x="1462" y="107"/>
                    <a:pt x="1344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2"/>
            <p:cNvSpPr/>
            <p:nvPr/>
          </p:nvSpPr>
          <p:spPr>
            <a:xfrm>
              <a:off x="2657375" y="1060075"/>
              <a:ext cx="54275" cy="10325"/>
            </a:xfrm>
            <a:custGeom>
              <a:avLst/>
              <a:gdLst/>
              <a:ahLst/>
              <a:cxnLst/>
              <a:rect l="l" t="t" r="r" b="b"/>
              <a:pathLst>
                <a:path w="2171" h="413" extrusionOk="0">
                  <a:moveTo>
                    <a:pt x="425" y="0"/>
                  </a:moveTo>
                  <a:lnTo>
                    <a:pt x="1" y="413"/>
                  </a:lnTo>
                  <a:lnTo>
                    <a:pt x="1946" y="413"/>
                  </a:lnTo>
                  <a:cubicBezTo>
                    <a:pt x="2052" y="295"/>
                    <a:pt x="2123" y="154"/>
                    <a:pt x="2170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2"/>
            <p:cNvSpPr/>
            <p:nvPr/>
          </p:nvSpPr>
          <p:spPr>
            <a:xfrm>
              <a:off x="2613175" y="1016400"/>
              <a:ext cx="88450" cy="54000"/>
            </a:xfrm>
            <a:custGeom>
              <a:avLst/>
              <a:gdLst/>
              <a:ahLst/>
              <a:cxnLst/>
              <a:rect l="l" t="t" r="r" b="b"/>
              <a:pathLst>
                <a:path w="3538" h="2160" extrusionOk="0">
                  <a:moveTo>
                    <a:pt x="2611" y="1"/>
                  </a:moveTo>
                  <a:cubicBezTo>
                    <a:pt x="2417" y="1"/>
                    <a:pt x="2224" y="58"/>
                    <a:pt x="2052" y="144"/>
                  </a:cubicBezTo>
                  <a:lnTo>
                    <a:pt x="366" y="1016"/>
                  </a:lnTo>
                  <a:lnTo>
                    <a:pt x="0" y="2160"/>
                  </a:lnTo>
                  <a:lnTo>
                    <a:pt x="1769" y="2160"/>
                  </a:lnTo>
                  <a:lnTo>
                    <a:pt x="2193" y="1747"/>
                  </a:lnTo>
                  <a:lnTo>
                    <a:pt x="3290" y="651"/>
                  </a:lnTo>
                  <a:cubicBezTo>
                    <a:pt x="3384" y="545"/>
                    <a:pt x="3467" y="439"/>
                    <a:pt x="3537" y="321"/>
                  </a:cubicBezTo>
                  <a:cubicBezTo>
                    <a:pt x="3301" y="118"/>
                    <a:pt x="3011" y="2"/>
                    <a:pt x="2709" y="2"/>
                  </a:cubicBezTo>
                  <a:cubicBezTo>
                    <a:pt x="2694" y="2"/>
                    <a:pt x="2679" y="2"/>
                    <a:pt x="2665" y="2"/>
                  </a:cubicBezTo>
                  <a:cubicBezTo>
                    <a:pt x="2647" y="1"/>
                    <a:pt x="2629" y="1"/>
                    <a:pt x="261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2"/>
            <p:cNvSpPr/>
            <p:nvPr/>
          </p:nvSpPr>
          <p:spPr>
            <a:xfrm>
              <a:off x="2607875" y="1070375"/>
              <a:ext cx="98475" cy="30975"/>
            </a:xfrm>
            <a:custGeom>
              <a:avLst/>
              <a:gdLst/>
              <a:ahLst/>
              <a:cxnLst/>
              <a:rect l="l" t="t" r="r" b="b"/>
              <a:pathLst>
                <a:path w="3939" h="1239" extrusionOk="0">
                  <a:moveTo>
                    <a:pt x="212" y="1"/>
                  </a:moveTo>
                  <a:lnTo>
                    <a:pt x="0" y="661"/>
                  </a:lnTo>
                  <a:lnTo>
                    <a:pt x="1804" y="1239"/>
                  </a:lnTo>
                  <a:lnTo>
                    <a:pt x="3490" y="366"/>
                  </a:lnTo>
                  <a:cubicBezTo>
                    <a:pt x="3667" y="284"/>
                    <a:pt x="3808" y="154"/>
                    <a:pt x="393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2"/>
            <p:cNvSpPr/>
            <p:nvPr/>
          </p:nvSpPr>
          <p:spPr>
            <a:xfrm>
              <a:off x="2417150" y="1156750"/>
              <a:ext cx="31875" cy="26550"/>
            </a:xfrm>
            <a:custGeom>
              <a:avLst/>
              <a:gdLst/>
              <a:ahLst/>
              <a:cxnLst/>
              <a:rect l="l" t="t" r="r" b="b"/>
              <a:pathLst>
                <a:path w="1275" h="1062" extrusionOk="0">
                  <a:moveTo>
                    <a:pt x="119" y="1"/>
                  </a:moveTo>
                  <a:cubicBezTo>
                    <a:pt x="1" y="342"/>
                    <a:pt x="36" y="708"/>
                    <a:pt x="201" y="1026"/>
                  </a:cubicBezTo>
                  <a:cubicBezTo>
                    <a:pt x="201" y="1038"/>
                    <a:pt x="213" y="1050"/>
                    <a:pt x="213" y="1062"/>
                  </a:cubicBezTo>
                  <a:lnTo>
                    <a:pt x="1274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2"/>
            <p:cNvSpPr/>
            <p:nvPr/>
          </p:nvSpPr>
          <p:spPr>
            <a:xfrm>
              <a:off x="2422750" y="1156750"/>
              <a:ext cx="41300" cy="35700"/>
            </a:xfrm>
            <a:custGeom>
              <a:avLst/>
              <a:gdLst/>
              <a:ahLst/>
              <a:cxnLst/>
              <a:rect l="l" t="t" r="r" b="b"/>
              <a:pathLst>
                <a:path w="1652" h="1428" extrusionOk="0">
                  <a:moveTo>
                    <a:pt x="1062" y="1"/>
                  </a:moveTo>
                  <a:lnTo>
                    <a:pt x="1" y="1062"/>
                  </a:lnTo>
                  <a:cubicBezTo>
                    <a:pt x="72" y="1203"/>
                    <a:pt x="178" y="1321"/>
                    <a:pt x="307" y="1427"/>
                  </a:cubicBezTo>
                  <a:cubicBezTo>
                    <a:pt x="366" y="1309"/>
                    <a:pt x="449" y="1203"/>
                    <a:pt x="555" y="1097"/>
                  </a:cubicBezTo>
                  <a:lnTo>
                    <a:pt x="16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2"/>
            <p:cNvSpPr/>
            <p:nvPr/>
          </p:nvSpPr>
          <p:spPr>
            <a:xfrm>
              <a:off x="2420100" y="1146425"/>
              <a:ext cx="54275" cy="10350"/>
            </a:xfrm>
            <a:custGeom>
              <a:avLst/>
              <a:gdLst/>
              <a:ahLst/>
              <a:cxnLst/>
              <a:rect l="l" t="t" r="r" b="b"/>
              <a:pathLst>
                <a:path w="2171" h="414" extrusionOk="0">
                  <a:moveTo>
                    <a:pt x="225" y="1"/>
                  </a:moveTo>
                  <a:cubicBezTo>
                    <a:pt x="119" y="119"/>
                    <a:pt x="48" y="260"/>
                    <a:pt x="1" y="414"/>
                  </a:cubicBezTo>
                  <a:lnTo>
                    <a:pt x="1757" y="414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2"/>
            <p:cNvSpPr/>
            <p:nvPr/>
          </p:nvSpPr>
          <p:spPr>
            <a:xfrm>
              <a:off x="2430125" y="1146150"/>
              <a:ext cx="88450" cy="54375"/>
            </a:xfrm>
            <a:custGeom>
              <a:avLst/>
              <a:gdLst/>
              <a:ahLst/>
              <a:cxnLst/>
              <a:rect l="l" t="t" r="r" b="b"/>
              <a:pathLst>
                <a:path w="3538" h="2175" extrusionOk="0">
                  <a:moveTo>
                    <a:pt x="3526" y="0"/>
                  </a:moveTo>
                  <a:lnTo>
                    <a:pt x="3522" y="12"/>
                  </a:lnTo>
                  <a:lnTo>
                    <a:pt x="3538" y="12"/>
                  </a:lnTo>
                  <a:lnTo>
                    <a:pt x="3526" y="0"/>
                  </a:lnTo>
                  <a:close/>
                  <a:moveTo>
                    <a:pt x="1769" y="12"/>
                  </a:moveTo>
                  <a:lnTo>
                    <a:pt x="1356" y="425"/>
                  </a:lnTo>
                  <a:lnTo>
                    <a:pt x="248" y="1533"/>
                  </a:lnTo>
                  <a:cubicBezTo>
                    <a:pt x="142" y="1627"/>
                    <a:pt x="59" y="1733"/>
                    <a:pt x="1" y="1851"/>
                  </a:cubicBezTo>
                  <a:cubicBezTo>
                    <a:pt x="249" y="2064"/>
                    <a:pt x="558" y="2175"/>
                    <a:pt x="869" y="2175"/>
                  </a:cubicBezTo>
                  <a:cubicBezTo>
                    <a:pt x="1075" y="2175"/>
                    <a:pt x="1282" y="2126"/>
                    <a:pt x="1474" y="2028"/>
                  </a:cubicBezTo>
                  <a:lnTo>
                    <a:pt x="3160" y="1156"/>
                  </a:lnTo>
                  <a:lnTo>
                    <a:pt x="3522" y="12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2"/>
            <p:cNvSpPr/>
            <p:nvPr/>
          </p:nvSpPr>
          <p:spPr>
            <a:xfrm>
              <a:off x="2425400" y="1115475"/>
              <a:ext cx="98200" cy="30975"/>
            </a:xfrm>
            <a:custGeom>
              <a:avLst/>
              <a:gdLst/>
              <a:ahLst/>
              <a:cxnLst/>
              <a:rect l="l" t="t" r="r" b="b"/>
              <a:pathLst>
                <a:path w="3928" h="1239" extrusionOk="0">
                  <a:moveTo>
                    <a:pt x="2135" y="1"/>
                  </a:moveTo>
                  <a:lnTo>
                    <a:pt x="449" y="873"/>
                  </a:lnTo>
                  <a:cubicBezTo>
                    <a:pt x="272" y="956"/>
                    <a:pt x="119" y="1086"/>
                    <a:pt x="1" y="1239"/>
                  </a:cubicBezTo>
                  <a:lnTo>
                    <a:pt x="3727" y="1239"/>
                  </a:lnTo>
                  <a:lnTo>
                    <a:pt x="3927" y="579"/>
                  </a:lnTo>
                  <a:lnTo>
                    <a:pt x="2135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2"/>
            <p:cNvSpPr/>
            <p:nvPr/>
          </p:nvSpPr>
          <p:spPr>
            <a:xfrm>
              <a:off x="2411550" y="1039450"/>
              <a:ext cx="37475" cy="20650"/>
            </a:xfrm>
            <a:custGeom>
              <a:avLst/>
              <a:gdLst/>
              <a:ahLst/>
              <a:cxnLst/>
              <a:rect l="l" t="t" r="r" b="b"/>
              <a:pathLst>
                <a:path w="1499" h="826" extrusionOk="0">
                  <a:moveTo>
                    <a:pt x="673" y="0"/>
                  </a:moveTo>
                  <a:cubicBezTo>
                    <a:pt x="366" y="165"/>
                    <a:pt x="119" y="448"/>
                    <a:pt x="13" y="790"/>
                  </a:cubicBezTo>
                  <a:cubicBezTo>
                    <a:pt x="13" y="802"/>
                    <a:pt x="13" y="814"/>
                    <a:pt x="1" y="825"/>
                  </a:cubicBezTo>
                  <a:lnTo>
                    <a:pt x="1498" y="825"/>
                  </a:lnTo>
                  <a:lnTo>
                    <a:pt x="673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2"/>
            <p:cNvSpPr/>
            <p:nvPr/>
          </p:nvSpPr>
          <p:spPr>
            <a:xfrm>
              <a:off x="2410075" y="1060075"/>
              <a:ext cx="49550" cy="11800"/>
            </a:xfrm>
            <a:custGeom>
              <a:avLst/>
              <a:gdLst/>
              <a:ahLst/>
              <a:cxnLst/>
              <a:rect l="l" t="t" r="r" b="b"/>
              <a:pathLst>
                <a:path w="1982" h="472" extrusionOk="0">
                  <a:moveTo>
                    <a:pt x="60" y="0"/>
                  </a:moveTo>
                  <a:cubicBezTo>
                    <a:pt x="13" y="154"/>
                    <a:pt x="1" y="319"/>
                    <a:pt x="13" y="472"/>
                  </a:cubicBezTo>
                  <a:cubicBezTo>
                    <a:pt x="142" y="437"/>
                    <a:pt x="284" y="413"/>
                    <a:pt x="425" y="413"/>
                  </a:cubicBezTo>
                  <a:lnTo>
                    <a:pt x="1982" y="413"/>
                  </a:lnTo>
                  <a:lnTo>
                    <a:pt x="1557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2"/>
            <p:cNvSpPr/>
            <p:nvPr/>
          </p:nvSpPr>
          <p:spPr>
            <a:xfrm>
              <a:off x="2428350" y="1035900"/>
              <a:ext cx="46025" cy="34500"/>
            </a:xfrm>
            <a:custGeom>
              <a:avLst/>
              <a:gdLst/>
              <a:ahLst/>
              <a:cxnLst/>
              <a:rect l="l" t="t" r="r" b="b"/>
              <a:pathLst>
                <a:path w="1841" h="1380" extrusionOk="0">
                  <a:moveTo>
                    <a:pt x="461" y="1"/>
                  </a:moveTo>
                  <a:cubicBezTo>
                    <a:pt x="307" y="24"/>
                    <a:pt x="154" y="71"/>
                    <a:pt x="1" y="142"/>
                  </a:cubicBezTo>
                  <a:lnTo>
                    <a:pt x="826" y="967"/>
                  </a:lnTo>
                  <a:lnTo>
                    <a:pt x="1251" y="1380"/>
                  </a:lnTo>
                  <a:lnTo>
                    <a:pt x="1840" y="1380"/>
                  </a:lnTo>
                  <a:lnTo>
                    <a:pt x="46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2"/>
            <p:cNvSpPr/>
            <p:nvPr/>
          </p:nvSpPr>
          <p:spPr>
            <a:xfrm>
              <a:off x="2410375" y="1070375"/>
              <a:ext cx="115875" cy="59575"/>
            </a:xfrm>
            <a:custGeom>
              <a:avLst/>
              <a:gdLst/>
              <a:ahLst/>
              <a:cxnLst/>
              <a:rect l="l" t="t" r="r" b="b"/>
              <a:pathLst>
                <a:path w="4635" h="2383" extrusionOk="0">
                  <a:moveTo>
                    <a:pt x="413" y="1"/>
                  </a:moveTo>
                  <a:cubicBezTo>
                    <a:pt x="272" y="1"/>
                    <a:pt x="130" y="25"/>
                    <a:pt x="1" y="60"/>
                  </a:cubicBezTo>
                  <a:cubicBezTo>
                    <a:pt x="48" y="602"/>
                    <a:pt x="413" y="1062"/>
                    <a:pt x="932" y="1227"/>
                  </a:cubicBezTo>
                  <a:lnTo>
                    <a:pt x="2736" y="1805"/>
                  </a:lnTo>
                  <a:lnTo>
                    <a:pt x="4540" y="2383"/>
                  </a:lnTo>
                  <a:lnTo>
                    <a:pt x="4634" y="2076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2"/>
            <p:cNvSpPr/>
            <p:nvPr/>
          </p:nvSpPr>
          <p:spPr>
            <a:xfrm>
              <a:off x="2439850" y="1035900"/>
              <a:ext cx="90225" cy="86400"/>
            </a:xfrm>
            <a:custGeom>
              <a:avLst/>
              <a:gdLst/>
              <a:ahLst/>
              <a:cxnLst/>
              <a:rect l="l" t="t" r="r" b="b"/>
              <a:pathLst>
                <a:path w="3609" h="3456" extrusionOk="0">
                  <a:moveTo>
                    <a:pt x="1" y="1"/>
                  </a:moveTo>
                  <a:lnTo>
                    <a:pt x="1380" y="1380"/>
                  </a:lnTo>
                  <a:lnTo>
                    <a:pt x="3455" y="3455"/>
                  </a:lnTo>
                  <a:lnTo>
                    <a:pt x="3608" y="3019"/>
                  </a:lnTo>
                  <a:lnTo>
                    <a:pt x="2382" y="637"/>
                  </a:lnTo>
                  <a:lnTo>
                    <a:pt x="567" y="59"/>
                  </a:lnTo>
                  <a:cubicBezTo>
                    <a:pt x="437" y="12"/>
                    <a:pt x="295" y="1"/>
                    <a:pt x="154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2"/>
            <p:cNvSpPr/>
            <p:nvPr/>
          </p:nvSpPr>
          <p:spPr>
            <a:xfrm>
              <a:off x="2682725" y="1156750"/>
              <a:ext cx="35400" cy="20650"/>
            </a:xfrm>
            <a:custGeom>
              <a:avLst/>
              <a:gdLst/>
              <a:ahLst/>
              <a:cxnLst/>
              <a:rect l="l" t="t" r="r" b="b"/>
              <a:pathLst>
                <a:path w="1416" h="826" extrusionOk="0">
                  <a:moveTo>
                    <a:pt x="1" y="1"/>
                  </a:moveTo>
                  <a:lnTo>
                    <a:pt x="826" y="826"/>
                  </a:lnTo>
                  <a:cubicBezTo>
                    <a:pt x="1074" y="684"/>
                    <a:pt x="1286" y="472"/>
                    <a:pt x="1416" y="213"/>
                  </a:cubicBezTo>
                  <a:lnTo>
                    <a:pt x="95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2"/>
            <p:cNvSpPr/>
            <p:nvPr/>
          </p:nvSpPr>
          <p:spPr>
            <a:xfrm>
              <a:off x="2706600" y="1156750"/>
              <a:ext cx="13600" cy="5325"/>
            </a:xfrm>
            <a:custGeom>
              <a:avLst/>
              <a:gdLst/>
              <a:ahLst/>
              <a:cxnLst/>
              <a:rect l="l" t="t" r="r" b="b"/>
              <a:pathLst>
                <a:path w="544" h="213" extrusionOk="0">
                  <a:moveTo>
                    <a:pt x="1" y="1"/>
                  </a:moveTo>
                  <a:lnTo>
                    <a:pt x="461" y="213"/>
                  </a:lnTo>
                  <a:cubicBezTo>
                    <a:pt x="484" y="154"/>
                    <a:pt x="508" y="95"/>
                    <a:pt x="531" y="48"/>
                  </a:cubicBezTo>
                  <a:cubicBezTo>
                    <a:pt x="531" y="36"/>
                    <a:pt x="531" y="24"/>
                    <a:pt x="543" y="12"/>
                  </a:cubicBezTo>
                  <a:lnTo>
                    <a:pt x="531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2"/>
            <p:cNvSpPr/>
            <p:nvPr/>
          </p:nvSpPr>
          <p:spPr>
            <a:xfrm>
              <a:off x="2672125" y="1144950"/>
              <a:ext cx="49250" cy="11825"/>
            </a:xfrm>
            <a:custGeom>
              <a:avLst/>
              <a:gdLst/>
              <a:ahLst/>
              <a:cxnLst/>
              <a:rect l="l" t="t" r="r" b="b"/>
              <a:pathLst>
                <a:path w="1970" h="473" extrusionOk="0">
                  <a:moveTo>
                    <a:pt x="1958" y="1"/>
                  </a:moveTo>
                  <a:cubicBezTo>
                    <a:pt x="1958" y="2"/>
                    <a:pt x="1958" y="3"/>
                    <a:pt x="1958" y="4"/>
                  </a:cubicBezTo>
                  <a:lnTo>
                    <a:pt x="1958" y="4"/>
                  </a:lnTo>
                  <a:cubicBezTo>
                    <a:pt x="1962" y="3"/>
                    <a:pt x="1966" y="2"/>
                    <a:pt x="1969" y="1"/>
                  </a:cubicBezTo>
                  <a:close/>
                  <a:moveTo>
                    <a:pt x="1958" y="4"/>
                  </a:moveTo>
                  <a:lnTo>
                    <a:pt x="1958" y="4"/>
                  </a:lnTo>
                  <a:cubicBezTo>
                    <a:pt x="1831" y="38"/>
                    <a:pt x="1694" y="60"/>
                    <a:pt x="1557" y="60"/>
                  </a:cubicBezTo>
                  <a:lnTo>
                    <a:pt x="0" y="60"/>
                  </a:lnTo>
                  <a:lnTo>
                    <a:pt x="413" y="473"/>
                  </a:lnTo>
                  <a:lnTo>
                    <a:pt x="1910" y="473"/>
                  </a:lnTo>
                  <a:cubicBezTo>
                    <a:pt x="1957" y="320"/>
                    <a:pt x="1969" y="156"/>
                    <a:pt x="1958" y="4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2"/>
            <p:cNvSpPr/>
            <p:nvPr/>
          </p:nvSpPr>
          <p:spPr>
            <a:xfrm>
              <a:off x="2657375" y="1146425"/>
              <a:ext cx="46025" cy="34525"/>
            </a:xfrm>
            <a:custGeom>
              <a:avLst/>
              <a:gdLst/>
              <a:ahLst/>
              <a:cxnLst/>
              <a:rect l="l" t="t" r="r" b="b"/>
              <a:pathLst>
                <a:path w="1841" h="1381" extrusionOk="0">
                  <a:moveTo>
                    <a:pt x="1" y="1"/>
                  </a:moveTo>
                  <a:lnTo>
                    <a:pt x="1380" y="1380"/>
                  </a:lnTo>
                  <a:cubicBezTo>
                    <a:pt x="1534" y="1357"/>
                    <a:pt x="1687" y="1310"/>
                    <a:pt x="1840" y="1239"/>
                  </a:cubicBezTo>
                  <a:lnTo>
                    <a:pt x="1015" y="414"/>
                  </a:lnTo>
                  <a:lnTo>
                    <a:pt x="5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2"/>
            <p:cNvSpPr/>
            <p:nvPr/>
          </p:nvSpPr>
          <p:spPr>
            <a:xfrm>
              <a:off x="2605500" y="1086900"/>
              <a:ext cx="115875" cy="59550"/>
            </a:xfrm>
            <a:custGeom>
              <a:avLst/>
              <a:gdLst/>
              <a:ahLst/>
              <a:cxnLst/>
              <a:rect l="l" t="t" r="r" b="b"/>
              <a:pathLst>
                <a:path w="4635" h="2382" extrusionOk="0">
                  <a:moveTo>
                    <a:pt x="95" y="0"/>
                  </a:moveTo>
                  <a:lnTo>
                    <a:pt x="1" y="307"/>
                  </a:lnTo>
                  <a:lnTo>
                    <a:pt x="2076" y="2382"/>
                  </a:lnTo>
                  <a:lnTo>
                    <a:pt x="4222" y="2382"/>
                  </a:lnTo>
                  <a:cubicBezTo>
                    <a:pt x="4363" y="2382"/>
                    <a:pt x="4505" y="2358"/>
                    <a:pt x="4634" y="2323"/>
                  </a:cubicBezTo>
                  <a:cubicBezTo>
                    <a:pt x="4587" y="1781"/>
                    <a:pt x="4222" y="1321"/>
                    <a:pt x="3703" y="1156"/>
                  </a:cubicBezTo>
                  <a:lnTo>
                    <a:pt x="1899" y="57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2"/>
            <p:cNvSpPr/>
            <p:nvPr/>
          </p:nvSpPr>
          <p:spPr>
            <a:xfrm>
              <a:off x="2601675" y="1094550"/>
              <a:ext cx="89925" cy="86500"/>
            </a:xfrm>
            <a:custGeom>
              <a:avLst/>
              <a:gdLst/>
              <a:ahLst/>
              <a:cxnLst/>
              <a:rect l="l" t="t" r="r" b="b"/>
              <a:pathLst>
                <a:path w="3597" h="3460" extrusionOk="0">
                  <a:moveTo>
                    <a:pt x="154" y="1"/>
                  </a:moveTo>
                  <a:lnTo>
                    <a:pt x="0" y="437"/>
                  </a:lnTo>
                  <a:lnTo>
                    <a:pt x="1227" y="2819"/>
                  </a:lnTo>
                  <a:lnTo>
                    <a:pt x="3031" y="3396"/>
                  </a:lnTo>
                  <a:cubicBezTo>
                    <a:pt x="3177" y="3442"/>
                    <a:pt x="3323" y="3459"/>
                    <a:pt x="3469" y="3459"/>
                  </a:cubicBezTo>
                  <a:cubicBezTo>
                    <a:pt x="3512" y="3459"/>
                    <a:pt x="3554" y="3458"/>
                    <a:pt x="3597" y="3455"/>
                  </a:cubicBezTo>
                  <a:lnTo>
                    <a:pt x="2229" y="2076"/>
                  </a:lnTo>
                  <a:lnTo>
                    <a:pt x="154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2"/>
            <p:cNvSpPr/>
            <p:nvPr/>
          </p:nvSpPr>
          <p:spPr>
            <a:xfrm>
              <a:off x="2491150" y="961025"/>
              <a:ext cx="26250" cy="30675"/>
            </a:xfrm>
            <a:custGeom>
              <a:avLst/>
              <a:gdLst/>
              <a:ahLst/>
              <a:cxnLst/>
              <a:rect l="l" t="t" r="r" b="b"/>
              <a:pathLst>
                <a:path w="1050" h="1227" extrusionOk="0">
                  <a:moveTo>
                    <a:pt x="637" y="1"/>
                  </a:moveTo>
                  <a:cubicBezTo>
                    <a:pt x="425" y="1"/>
                    <a:pt x="224" y="48"/>
                    <a:pt x="36" y="142"/>
                  </a:cubicBezTo>
                  <a:lnTo>
                    <a:pt x="0" y="166"/>
                  </a:lnTo>
                  <a:lnTo>
                    <a:pt x="1049" y="1227"/>
                  </a:lnTo>
                  <a:lnTo>
                    <a:pt x="1049" y="60"/>
                  </a:lnTo>
                  <a:cubicBezTo>
                    <a:pt x="908" y="24"/>
                    <a:pt x="778" y="1"/>
                    <a:pt x="637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2"/>
            <p:cNvSpPr/>
            <p:nvPr/>
          </p:nvSpPr>
          <p:spPr>
            <a:xfrm>
              <a:off x="2517375" y="962500"/>
              <a:ext cx="10350" cy="39525"/>
            </a:xfrm>
            <a:custGeom>
              <a:avLst/>
              <a:gdLst/>
              <a:ahLst/>
              <a:cxnLst/>
              <a:rect l="l" t="t" r="r" b="b"/>
              <a:pathLst>
                <a:path w="414" h="1581" extrusionOk="0">
                  <a:moveTo>
                    <a:pt x="0" y="1"/>
                  </a:moveTo>
                  <a:lnTo>
                    <a:pt x="0" y="1168"/>
                  </a:lnTo>
                  <a:lnTo>
                    <a:pt x="413" y="1581"/>
                  </a:lnTo>
                  <a:lnTo>
                    <a:pt x="413" y="225"/>
                  </a:lnTo>
                  <a:cubicBezTo>
                    <a:pt x="295" y="130"/>
                    <a:pt x="154" y="48"/>
                    <a:pt x="0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2"/>
            <p:cNvSpPr/>
            <p:nvPr/>
          </p:nvSpPr>
          <p:spPr>
            <a:xfrm>
              <a:off x="2481700" y="965150"/>
              <a:ext cx="46300" cy="51625"/>
            </a:xfrm>
            <a:custGeom>
              <a:avLst/>
              <a:gdLst/>
              <a:ahLst/>
              <a:cxnLst/>
              <a:rect l="l" t="t" r="r" b="b"/>
              <a:pathLst>
                <a:path w="1852" h="2065" extrusionOk="0">
                  <a:moveTo>
                    <a:pt x="366" y="1"/>
                  </a:moveTo>
                  <a:lnTo>
                    <a:pt x="370" y="5"/>
                  </a:lnTo>
                  <a:lnTo>
                    <a:pt x="370" y="5"/>
                  </a:lnTo>
                  <a:cubicBezTo>
                    <a:pt x="373" y="3"/>
                    <a:pt x="376" y="2"/>
                    <a:pt x="378" y="1"/>
                  </a:cubicBezTo>
                  <a:close/>
                  <a:moveTo>
                    <a:pt x="370" y="5"/>
                  </a:moveTo>
                  <a:cubicBezTo>
                    <a:pt x="232" y="76"/>
                    <a:pt x="105" y="180"/>
                    <a:pt x="1" y="296"/>
                  </a:cubicBezTo>
                  <a:cubicBezTo>
                    <a:pt x="119" y="366"/>
                    <a:pt x="237" y="449"/>
                    <a:pt x="331" y="543"/>
                  </a:cubicBezTo>
                  <a:lnTo>
                    <a:pt x="1852" y="2064"/>
                  </a:lnTo>
                  <a:lnTo>
                    <a:pt x="1852" y="1475"/>
                  </a:lnTo>
                  <a:lnTo>
                    <a:pt x="1427" y="1062"/>
                  </a:lnTo>
                  <a:lnTo>
                    <a:pt x="370" y="5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2"/>
            <p:cNvSpPr/>
            <p:nvPr/>
          </p:nvSpPr>
          <p:spPr>
            <a:xfrm>
              <a:off x="2527975" y="968100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1" y="1"/>
                  </a:moveTo>
                  <a:lnTo>
                    <a:pt x="1" y="1958"/>
                  </a:lnTo>
                  <a:lnTo>
                    <a:pt x="968" y="2925"/>
                  </a:lnTo>
                  <a:lnTo>
                    <a:pt x="1227" y="2123"/>
                  </a:lnTo>
                  <a:lnTo>
                    <a:pt x="355" y="437"/>
                  </a:lnTo>
                  <a:cubicBezTo>
                    <a:pt x="272" y="272"/>
                    <a:pt x="154" y="119"/>
                    <a:pt x="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2"/>
            <p:cNvSpPr/>
            <p:nvPr/>
          </p:nvSpPr>
          <p:spPr>
            <a:xfrm>
              <a:off x="2471400" y="972825"/>
              <a:ext cx="80775" cy="138275"/>
            </a:xfrm>
            <a:custGeom>
              <a:avLst/>
              <a:gdLst/>
              <a:ahLst/>
              <a:cxnLst/>
              <a:rect l="l" t="t" r="r" b="b"/>
              <a:pathLst>
                <a:path w="3231" h="5531" extrusionOk="0">
                  <a:moveTo>
                    <a:pt x="413" y="0"/>
                  </a:moveTo>
                  <a:cubicBezTo>
                    <a:pt x="59" y="401"/>
                    <a:pt x="0" y="991"/>
                    <a:pt x="248" y="1474"/>
                  </a:cubicBezTo>
                  <a:lnTo>
                    <a:pt x="1108" y="3160"/>
                  </a:lnTo>
                  <a:lnTo>
                    <a:pt x="2335" y="5530"/>
                  </a:lnTo>
                  <a:lnTo>
                    <a:pt x="3231" y="2736"/>
                  </a:lnTo>
                  <a:lnTo>
                    <a:pt x="2264" y="1769"/>
                  </a:lnTo>
                  <a:lnTo>
                    <a:pt x="743" y="248"/>
                  </a:lnTo>
                  <a:cubicBezTo>
                    <a:pt x="649" y="142"/>
                    <a:pt x="531" y="59"/>
                    <a:pt x="41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2"/>
            <p:cNvSpPr/>
            <p:nvPr/>
          </p:nvSpPr>
          <p:spPr>
            <a:xfrm>
              <a:off x="2614350" y="1225125"/>
              <a:ext cx="26250" cy="30825"/>
            </a:xfrm>
            <a:custGeom>
              <a:avLst/>
              <a:gdLst/>
              <a:ahLst/>
              <a:cxnLst/>
              <a:rect l="l" t="t" r="r" b="b"/>
              <a:pathLst>
                <a:path w="1050" h="1233" extrusionOk="0">
                  <a:moveTo>
                    <a:pt x="0" y="1"/>
                  </a:moveTo>
                  <a:lnTo>
                    <a:pt x="0" y="1168"/>
                  </a:lnTo>
                  <a:cubicBezTo>
                    <a:pt x="133" y="1211"/>
                    <a:pt x="273" y="1232"/>
                    <a:pt x="414" y="1232"/>
                  </a:cubicBezTo>
                  <a:cubicBezTo>
                    <a:pt x="622" y="1232"/>
                    <a:pt x="831" y="1184"/>
                    <a:pt x="1014" y="1086"/>
                  </a:cubicBezTo>
                  <a:lnTo>
                    <a:pt x="1050" y="106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2"/>
            <p:cNvSpPr/>
            <p:nvPr/>
          </p:nvSpPr>
          <p:spPr>
            <a:xfrm>
              <a:off x="2603750" y="1214825"/>
              <a:ext cx="10625" cy="39525"/>
            </a:xfrm>
            <a:custGeom>
              <a:avLst/>
              <a:gdLst/>
              <a:ahLst/>
              <a:cxnLst/>
              <a:rect l="l" t="t" r="r" b="b"/>
              <a:pathLst>
                <a:path w="425" h="1581" extrusionOk="0">
                  <a:moveTo>
                    <a:pt x="0" y="0"/>
                  </a:moveTo>
                  <a:lnTo>
                    <a:pt x="0" y="1356"/>
                  </a:lnTo>
                  <a:cubicBezTo>
                    <a:pt x="130" y="1450"/>
                    <a:pt x="271" y="1533"/>
                    <a:pt x="424" y="1580"/>
                  </a:cubicBezTo>
                  <a:lnTo>
                    <a:pt x="424" y="4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2"/>
            <p:cNvSpPr/>
            <p:nvPr/>
          </p:nvSpPr>
          <p:spPr>
            <a:xfrm>
              <a:off x="2603750" y="1199775"/>
              <a:ext cx="46300" cy="51925"/>
            </a:xfrm>
            <a:custGeom>
              <a:avLst/>
              <a:gdLst/>
              <a:ahLst/>
              <a:cxnLst/>
              <a:rect l="l" t="t" r="r" b="b"/>
              <a:pathLst>
                <a:path w="1852" h="2077" extrusionOk="0">
                  <a:moveTo>
                    <a:pt x="0" y="1"/>
                  </a:moveTo>
                  <a:lnTo>
                    <a:pt x="0" y="590"/>
                  </a:lnTo>
                  <a:lnTo>
                    <a:pt x="424" y="1015"/>
                  </a:lnTo>
                  <a:lnTo>
                    <a:pt x="1474" y="2076"/>
                  </a:lnTo>
                  <a:cubicBezTo>
                    <a:pt x="1615" y="1993"/>
                    <a:pt x="1745" y="1887"/>
                    <a:pt x="1851" y="1769"/>
                  </a:cubicBezTo>
                  <a:cubicBezTo>
                    <a:pt x="1733" y="1699"/>
                    <a:pt x="1615" y="1616"/>
                    <a:pt x="1521" y="152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2"/>
            <p:cNvSpPr/>
            <p:nvPr/>
          </p:nvSpPr>
          <p:spPr>
            <a:xfrm>
              <a:off x="2573075" y="1175625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248" y="0"/>
                  </a:moveTo>
                  <a:lnTo>
                    <a:pt x="257" y="9"/>
                  </a:lnTo>
                  <a:lnTo>
                    <a:pt x="257" y="9"/>
                  </a:lnTo>
                  <a:lnTo>
                    <a:pt x="260" y="0"/>
                  </a:lnTo>
                  <a:close/>
                  <a:moveTo>
                    <a:pt x="257" y="9"/>
                  </a:moveTo>
                  <a:lnTo>
                    <a:pt x="1" y="802"/>
                  </a:lnTo>
                  <a:lnTo>
                    <a:pt x="862" y="2488"/>
                  </a:lnTo>
                  <a:cubicBezTo>
                    <a:pt x="956" y="2653"/>
                    <a:pt x="1074" y="2806"/>
                    <a:pt x="1227" y="2924"/>
                  </a:cubicBezTo>
                  <a:lnTo>
                    <a:pt x="1227" y="967"/>
                  </a:lnTo>
                  <a:lnTo>
                    <a:pt x="257" y="9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2"/>
            <p:cNvSpPr/>
            <p:nvPr/>
          </p:nvSpPr>
          <p:spPr>
            <a:xfrm>
              <a:off x="2579575" y="1105475"/>
              <a:ext cx="81075" cy="138550"/>
            </a:xfrm>
            <a:custGeom>
              <a:avLst/>
              <a:gdLst/>
              <a:ahLst/>
              <a:cxnLst/>
              <a:rect l="l" t="t" r="r" b="b"/>
              <a:pathLst>
                <a:path w="3243" h="5542" extrusionOk="0">
                  <a:moveTo>
                    <a:pt x="896" y="0"/>
                  </a:moveTo>
                  <a:lnTo>
                    <a:pt x="0" y="2794"/>
                  </a:lnTo>
                  <a:lnTo>
                    <a:pt x="967" y="3773"/>
                  </a:lnTo>
                  <a:lnTo>
                    <a:pt x="2488" y="5294"/>
                  </a:lnTo>
                  <a:cubicBezTo>
                    <a:pt x="2594" y="5388"/>
                    <a:pt x="2700" y="5471"/>
                    <a:pt x="2818" y="5541"/>
                  </a:cubicBezTo>
                  <a:cubicBezTo>
                    <a:pt x="3172" y="5129"/>
                    <a:pt x="3243" y="4551"/>
                    <a:pt x="2995" y="4068"/>
                  </a:cubicBezTo>
                  <a:lnTo>
                    <a:pt x="2122" y="2382"/>
                  </a:lnTo>
                  <a:lnTo>
                    <a:pt x="896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2"/>
            <p:cNvSpPr/>
            <p:nvPr/>
          </p:nvSpPr>
          <p:spPr>
            <a:xfrm>
              <a:off x="2496750" y="954250"/>
              <a:ext cx="137975" cy="308350"/>
            </a:xfrm>
            <a:custGeom>
              <a:avLst/>
              <a:gdLst/>
              <a:ahLst/>
              <a:cxnLst/>
              <a:rect l="l" t="t" r="r" b="b"/>
              <a:pathLst>
                <a:path w="5519" h="12334" extrusionOk="0">
                  <a:moveTo>
                    <a:pt x="4693" y="1"/>
                  </a:moveTo>
                  <a:lnTo>
                    <a:pt x="4693" y="1498"/>
                  </a:lnTo>
                  <a:lnTo>
                    <a:pt x="5518" y="673"/>
                  </a:lnTo>
                  <a:cubicBezTo>
                    <a:pt x="5353" y="354"/>
                    <a:pt x="5070" y="119"/>
                    <a:pt x="4728" y="12"/>
                  </a:cubicBezTo>
                  <a:lnTo>
                    <a:pt x="4693" y="1"/>
                  </a:lnTo>
                  <a:close/>
                  <a:moveTo>
                    <a:pt x="825" y="10836"/>
                  </a:moveTo>
                  <a:lnTo>
                    <a:pt x="0" y="11661"/>
                  </a:lnTo>
                  <a:cubicBezTo>
                    <a:pt x="165" y="11980"/>
                    <a:pt x="448" y="12215"/>
                    <a:pt x="778" y="12321"/>
                  </a:cubicBezTo>
                  <a:lnTo>
                    <a:pt x="825" y="12333"/>
                  </a:lnTo>
                  <a:lnTo>
                    <a:pt x="825" y="10836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2"/>
            <p:cNvSpPr/>
            <p:nvPr/>
          </p:nvSpPr>
          <p:spPr>
            <a:xfrm>
              <a:off x="2517375" y="952775"/>
              <a:ext cx="97000" cy="311300"/>
            </a:xfrm>
            <a:custGeom>
              <a:avLst/>
              <a:gdLst/>
              <a:ahLst/>
              <a:cxnLst/>
              <a:rect l="l" t="t" r="r" b="b"/>
              <a:pathLst>
                <a:path w="3880" h="12452" extrusionOk="0">
                  <a:moveTo>
                    <a:pt x="3396" y="1"/>
                  </a:moveTo>
                  <a:cubicBezTo>
                    <a:pt x="3431" y="142"/>
                    <a:pt x="3455" y="272"/>
                    <a:pt x="3455" y="413"/>
                  </a:cubicBezTo>
                  <a:lnTo>
                    <a:pt x="3455" y="1970"/>
                  </a:lnTo>
                  <a:lnTo>
                    <a:pt x="3879" y="1557"/>
                  </a:lnTo>
                  <a:lnTo>
                    <a:pt x="3879" y="60"/>
                  </a:lnTo>
                  <a:cubicBezTo>
                    <a:pt x="3762" y="24"/>
                    <a:pt x="3632" y="1"/>
                    <a:pt x="3502" y="1"/>
                  </a:cubicBezTo>
                  <a:close/>
                  <a:moveTo>
                    <a:pt x="413" y="10482"/>
                  </a:moveTo>
                  <a:lnTo>
                    <a:pt x="413" y="10494"/>
                  </a:lnTo>
                  <a:lnTo>
                    <a:pt x="425" y="10482"/>
                  </a:lnTo>
                  <a:close/>
                  <a:moveTo>
                    <a:pt x="413" y="10494"/>
                  </a:moveTo>
                  <a:lnTo>
                    <a:pt x="0" y="10895"/>
                  </a:lnTo>
                  <a:lnTo>
                    <a:pt x="0" y="12392"/>
                  </a:lnTo>
                  <a:cubicBezTo>
                    <a:pt x="118" y="12428"/>
                    <a:pt x="248" y="12451"/>
                    <a:pt x="366" y="12451"/>
                  </a:cubicBezTo>
                  <a:lnTo>
                    <a:pt x="472" y="12451"/>
                  </a:lnTo>
                  <a:cubicBezTo>
                    <a:pt x="437" y="12310"/>
                    <a:pt x="413" y="12180"/>
                    <a:pt x="413" y="12039"/>
                  </a:cubicBezTo>
                  <a:lnTo>
                    <a:pt x="413" y="10494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2"/>
            <p:cNvSpPr/>
            <p:nvPr/>
          </p:nvSpPr>
          <p:spPr>
            <a:xfrm>
              <a:off x="2493500" y="971050"/>
              <a:ext cx="144750" cy="274750"/>
            </a:xfrm>
            <a:custGeom>
              <a:avLst/>
              <a:gdLst/>
              <a:ahLst/>
              <a:cxnLst/>
              <a:rect l="l" t="t" r="r" b="b"/>
              <a:pathLst>
                <a:path w="5790" h="10990" extrusionOk="0">
                  <a:moveTo>
                    <a:pt x="5648" y="1"/>
                  </a:moveTo>
                  <a:lnTo>
                    <a:pt x="4834" y="826"/>
                  </a:lnTo>
                  <a:lnTo>
                    <a:pt x="4410" y="1250"/>
                  </a:lnTo>
                  <a:lnTo>
                    <a:pt x="4410" y="1840"/>
                  </a:lnTo>
                  <a:lnTo>
                    <a:pt x="5789" y="460"/>
                  </a:lnTo>
                  <a:cubicBezTo>
                    <a:pt x="5778" y="295"/>
                    <a:pt x="5731" y="142"/>
                    <a:pt x="5648" y="1"/>
                  </a:cubicBezTo>
                  <a:close/>
                  <a:moveTo>
                    <a:pt x="1380" y="9150"/>
                  </a:moveTo>
                  <a:lnTo>
                    <a:pt x="0" y="10529"/>
                  </a:lnTo>
                  <a:cubicBezTo>
                    <a:pt x="12" y="10694"/>
                    <a:pt x="59" y="10848"/>
                    <a:pt x="142" y="10989"/>
                  </a:cubicBezTo>
                  <a:lnTo>
                    <a:pt x="955" y="10164"/>
                  </a:lnTo>
                  <a:lnTo>
                    <a:pt x="1380" y="9751"/>
                  </a:lnTo>
                  <a:lnTo>
                    <a:pt x="1380" y="9162"/>
                  </a:lnTo>
                  <a:lnTo>
                    <a:pt x="1380" y="915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2"/>
            <p:cNvSpPr/>
            <p:nvPr/>
          </p:nvSpPr>
          <p:spPr>
            <a:xfrm>
              <a:off x="2527975" y="953075"/>
              <a:ext cx="75800" cy="310700"/>
            </a:xfrm>
            <a:custGeom>
              <a:avLst/>
              <a:gdLst/>
              <a:ahLst/>
              <a:cxnLst/>
              <a:rect l="l" t="t" r="r" b="b"/>
              <a:pathLst>
                <a:path w="3032" h="12428" extrusionOk="0">
                  <a:moveTo>
                    <a:pt x="2972" y="0"/>
                  </a:moveTo>
                  <a:cubicBezTo>
                    <a:pt x="2430" y="36"/>
                    <a:pt x="1970" y="401"/>
                    <a:pt x="1805" y="920"/>
                  </a:cubicBezTo>
                  <a:lnTo>
                    <a:pt x="1227" y="2724"/>
                  </a:lnTo>
                  <a:lnTo>
                    <a:pt x="968" y="3526"/>
                  </a:lnTo>
                  <a:lnTo>
                    <a:pt x="1522" y="4068"/>
                  </a:lnTo>
                  <a:lnTo>
                    <a:pt x="3031" y="2559"/>
                  </a:lnTo>
                  <a:lnTo>
                    <a:pt x="3031" y="401"/>
                  </a:lnTo>
                  <a:cubicBezTo>
                    <a:pt x="3031" y="272"/>
                    <a:pt x="3007" y="130"/>
                    <a:pt x="2972" y="0"/>
                  </a:cubicBezTo>
                  <a:close/>
                  <a:moveTo>
                    <a:pt x="1510" y="8360"/>
                  </a:moveTo>
                  <a:lnTo>
                    <a:pt x="1" y="9869"/>
                  </a:lnTo>
                  <a:lnTo>
                    <a:pt x="1" y="12027"/>
                  </a:lnTo>
                  <a:cubicBezTo>
                    <a:pt x="1" y="12156"/>
                    <a:pt x="13" y="12298"/>
                    <a:pt x="60" y="12427"/>
                  </a:cubicBezTo>
                  <a:cubicBezTo>
                    <a:pt x="602" y="12392"/>
                    <a:pt x="1062" y="12027"/>
                    <a:pt x="1227" y="11508"/>
                  </a:cubicBezTo>
                  <a:lnTo>
                    <a:pt x="1805" y="9704"/>
                  </a:lnTo>
                  <a:lnTo>
                    <a:pt x="2064" y="8902"/>
                  </a:lnTo>
                  <a:lnTo>
                    <a:pt x="1522" y="836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2"/>
            <p:cNvSpPr/>
            <p:nvPr/>
          </p:nvSpPr>
          <p:spPr>
            <a:xfrm>
              <a:off x="2492900" y="982250"/>
              <a:ext cx="145950" cy="252050"/>
            </a:xfrm>
            <a:custGeom>
              <a:avLst/>
              <a:gdLst/>
              <a:ahLst/>
              <a:cxnLst/>
              <a:rect l="l" t="t" r="r" b="b"/>
              <a:pathLst>
                <a:path w="5838" h="10082" extrusionOk="0">
                  <a:moveTo>
                    <a:pt x="5813" y="1"/>
                  </a:moveTo>
                  <a:lnTo>
                    <a:pt x="5813" y="12"/>
                  </a:lnTo>
                  <a:lnTo>
                    <a:pt x="4434" y="1392"/>
                  </a:lnTo>
                  <a:lnTo>
                    <a:pt x="2913" y="2901"/>
                  </a:lnTo>
                  <a:lnTo>
                    <a:pt x="3550" y="3526"/>
                  </a:lnTo>
                  <a:lnTo>
                    <a:pt x="4811" y="3526"/>
                  </a:lnTo>
                  <a:lnTo>
                    <a:pt x="5177" y="2371"/>
                  </a:lnTo>
                  <a:lnTo>
                    <a:pt x="5755" y="567"/>
                  </a:lnTo>
                  <a:cubicBezTo>
                    <a:pt x="5813" y="390"/>
                    <a:pt x="5837" y="189"/>
                    <a:pt x="5813" y="1"/>
                  </a:cubicBezTo>
                  <a:close/>
                  <a:moveTo>
                    <a:pt x="1027" y="6568"/>
                  </a:moveTo>
                  <a:lnTo>
                    <a:pt x="661" y="7712"/>
                  </a:lnTo>
                  <a:lnTo>
                    <a:pt x="83" y="9527"/>
                  </a:lnTo>
                  <a:cubicBezTo>
                    <a:pt x="24" y="9704"/>
                    <a:pt x="1" y="9893"/>
                    <a:pt x="24" y="10081"/>
                  </a:cubicBezTo>
                  <a:lnTo>
                    <a:pt x="1404" y="8702"/>
                  </a:lnTo>
                  <a:lnTo>
                    <a:pt x="2913" y="7193"/>
                  </a:lnTo>
                  <a:lnTo>
                    <a:pt x="2288" y="6568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2"/>
            <p:cNvSpPr/>
            <p:nvPr/>
          </p:nvSpPr>
          <p:spPr>
            <a:xfrm>
              <a:off x="2518550" y="1070375"/>
              <a:ext cx="94650" cy="76075"/>
            </a:xfrm>
            <a:custGeom>
              <a:avLst/>
              <a:gdLst/>
              <a:ahLst/>
              <a:cxnLst/>
              <a:rect l="l" t="t" r="r" b="b"/>
              <a:pathLst>
                <a:path w="3786" h="3043" extrusionOk="0">
                  <a:moveTo>
                    <a:pt x="2524" y="1"/>
                  </a:moveTo>
                  <a:lnTo>
                    <a:pt x="3479" y="968"/>
                  </a:lnTo>
                  <a:lnTo>
                    <a:pt x="3573" y="661"/>
                  </a:lnTo>
                  <a:lnTo>
                    <a:pt x="3785" y="1"/>
                  </a:lnTo>
                  <a:close/>
                  <a:moveTo>
                    <a:pt x="307" y="2076"/>
                  </a:moveTo>
                  <a:lnTo>
                    <a:pt x="213" y="2383"/>
                  </a:lnTo>
                  <a:lnTo>
                    <a:pt x="1" y="3043"/>
                  </a:lnTo>
                  <a:lnTo>
                    <a:pt x="1262" y="3043"/>
                  </a:lnTo>
                  <a:lnTo>
                    <a:pt x="307" y="2076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2"/>
            <p:cNvSpPr/>
            <p:nvPr/>
          </p:nvSpPr>
          <p:spPr>
            <a:xfrm>
              <a:off x="2526225" y="1041200"/>
              <a:ext cx="79300" cy="134450"/>
            </a:xfrm>
            <a:custGeom>
              <a:avLst/>
              <a:gdLst/>
              <a:ahLst/>
              <a:cxnLst/>
              <a:rect l="l" t="t" r="r" b="b"/>
              <a:pathLst>
                <a:path w="3172" h="5378" extrusionOk="0">
                  <a:moveTo>
                    <a:pt x="1038" y="1"/>
                  </a:moveTo>
                  <a:lnTo>
                    <a:pt x="142" y="2807"/>
                  </a:lnTo>
                  <a:lnTo>
                    <a:pt x="0" y="3243"/>
                  </a:lnTo>
                  <a:lnTo>
                    <a:pt x="955" y="4210"/>
                  </a:lnTo>
                  <a:lnTo>
                    <a:pt x="1592" y="4835"/>
                  </a:lnTo>
                  <a:lnTo>
                    <a:pt x="2134" y="5377"/>
                  </a:lnTo>
                  <a:lnTo>
                    <a:pt x="3030" y="2571"/>
                  </a:lnTo>
                  <a:lnTo>
                    <a:pt x="3172" y="2135"/>
                  </a:lnTo>
                  <a:lnTo>
                    <a:pt x="2217" y="1168"/>
                  </a:lnTo>
                  <a:lnTo>
                    <a:pt x="1592" y="543"/>
                  </a:lnTo>
                  <a:lnTo>
                    <a:pt x="103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2"/>
            <p:cNvSpPr/>
            <p:nvPr/>
          </p:nvSpPr>
          <p:spPr>
            <a:xfrm>
              <a:off x="2471650" y="1022775"/>
              <a:ext cx="184425" cy="171775"/>
            </a:xfrm>
            <a:custGeom>
              <a:avLst/>
              <a:gdLst/>
              <a:ahLst/>
              <a:cxnLst/>
              <a:rect l="l" t="t" r="r" b="b"/>
              <a:pathLst>
                <a:path w="7377" h="6871" extrusionOk="0">
                  <a:moveTo>
                    <a:pt x="4617" y="0"/>
                  </a:moveTo>
                  <a:cubicBezTo>
                    <a:pt x="4336" y="0"/>
                    <a:pt x="4058" y="154"/>
                    <a:pt x="3940" y="514"/>
                  </a:cubicBezTo>
                  <a:cubicBezTo>
                    <a:pt x="3877" y="709"/>
                    <a:pt x="3704" y="810"/>
                    <a:pt x="3528" y="810"/>
                  </a:cubicBezTo>
                  <a:cubicBezTo>
                    <a:pt x="3375" y="810"/>
                    <a:pt x="3221" y="732"/>
                    <a:pt x="3138" y="573"/>
                  </a:cubicBezTo>
                  <a:cubicBezTo>
                    <a:pt x="2987" y="298"/>
                    <a:pt x="2751" y="184"/>
                    <a:pt x="2515" y="184"/>
                  </a:cubicBezTo>
                  <a:cubicBezTo>
                    <a:pt x="2031" y="184"/>
                    <a:pt x="1552" y="666"/>
                    <a:pt x="1829" y="1245"/>
                  </a:cubicBezTo>
                  <a:cubicBezTo>
                    <a:pt x="1984" y="1544"/>
                    <a:pt x="1751" y="1879"/>
                    <a:pt x="1445" y="1879"/>
                  </a:cubicBezTo>
                  <a:cubicBezTo>
                    <a:pt x="1401" y="1879"/>
                    <a:pt x="1356" y="1873"/>
                    <a:pt x="1311" y="1858"/>
                  </a:cubicBezTo>
                  <a:cubicBezTo>
                    <a:pt x="1219" y="1828"/>
                    <a:pt x="1133" y="1815"/>
                    <a:pt x="1051" y="1815"/>
                  </a:cubicBezTo>
                  <a:cubicBezTo>
                    <a:pt x="292" y="1815"/>
                    <a:pt x="0" y="2995"/>
                    <a:pt x="863" y="3261"/>
                  </a:cubicBezTo>
                  <a:cubicBezTo>
                    <a:pt x="1228" y="3379"/>
                    <a:pt x="1264" y="3886"/>
                    <a:pt x="922" y="4063"/>
                  </a:cubicBezTo>
                  <a:cubicBezTo>
                    <a:pt x="199" y="4459"/>
                    <a:pt x="583" y="5453"/>
                    <a:pt x="1255" y="5453"/>
                  </a:cubicBezTo>
                  <a:cubicBezTo>
                    <a:pt x="1362" y="5453"/>
                    <a:pt x="1476" y="5428"/>
                    <a:pt x="1594" y="5371"/>
                  </a:cubicBezTo>
                  <a:cubicBezTo>
                    <a:pt x="1656" y="5344"/>
                    <a:pt x="1719" y="5331"/>
                    <a:pt x="1780" y="5331"/>
                  </a:cubicBezTo>
                  <a:cubicBezTo>
                    <a:pt x="2056" y="5331"/>
                    <a:pt x="2294" y="5591"/>
                    <a:pt x="2207" y="5890"/>
                  </a:cubicBezTo>
                  <a:cubicBezTo>
                    <a:pt x="2077" y="6279"/>
                    <a:pt x="2289" y="6715"/>
                    <a:pt x="2678" y="6833"/>
                  </a:cubicBezTo>
                  <a:cubicBezTo>
                    <a:pt x="2756" y="6858"/>
                    <a:pt x="2833" y="6870"/>
                    <a:pt x="2909" y="6870"/>
                  </a:cubicBezTo>
                  <a:cubicBezTo>
                    <a:pt x="3227" y="6870"/>
                    <a:pt x="3515" y="6662"/>
                    <a:pt x="3610" y="6338"/>
                  </a:cubicBezTo>
                  <a:lnTo>
                    <a:pt x="3610" y="6326"/>
                  </a:lnTo>
                  <a:cubicBezTo>
                    <a:pt x="3673" y="6136"/>
                    <a:pt x="3846" y="6034"/>
                    <a:pt x="4019" y="6034"/>
                  </a:cubicBezTo>
                  <a:cubicBezTo>
                    <a:pt x="4168" y="6034"/>
                    <a:pt x="4318" y="6109"/>
                    <a:pt x="4400" y="6267"/>
                  </a:cubicBezTo>
                  <a:cubicBezTo>
                    <a:pt x="4549" y="6557"/>
                    <a:pt x="4792" y="6678"/>
                    <a:pt x="5036" y="6678"/>
                  </a:cubicBezTo>
                  <a:cubicBezTo>
                    <a:pt x="5525" y="6678"/>
                    <a:pt x="6012" y="6190"/>
                    <a:pt x="5720" y="5607"/>
                  </a:cubicBezTo>
                  <a:cubicBezTo>
                    <a:pt x="5566" y="5299"/>
                    <a:pt x="5798" y="4972"/>
                    <a:pt x="6102" y="4972"/>
                  </a:cubicBezTo>
                  <a:cubicBezTo>
                    <a:pt x="6146" y="4972"/>
                    <a:pt x="6192" y="4979"/>
                    <a:pt x="6239" y="4994"/>
                  </a:cubicBezTo>
                  <a:cubicBezTo>
                    <a:pt x="6317" y="5020"/>
                    <a:pt x="6395" y="5032"/>
                    <a:pt x="6473" y="5032"/>
                  </a:cubicBezTo>
                  <a:cubicBezTo>
                    <a:pt x="6786" y="5032"/>
                    <a:pt x="7078" y="4834"/>
                    <a:pt x="7182" y="4522"/>
                  </a:cubicBezTo>
                  <a:cubicBezTo>
                    <a:pt x="7312" y="4122"/>
                    <a:pt x="7088" y="3697"/>
                    <a:pt x="6687" y="3591"/>
                  </a:cubicBezTo>
                  <a:cubicBezTo>
                    <a:pt x="6322" y="3473"/>
                    <a:pt x="6286" y="2966"/>
                    <a:pt x="6628" y="2789"/>
                  </a:cubicBezTo>
                  <a:cubicBezTo>
                    <a:pt x="7376" y="2405"/>
                    <a:pt x="6989" y="1388"/>
                    <a:pt x="6306" y="1388"/>
                  </a:cubicBezTo>
                  <a:cubicBezTo>
                    <a:pt x="6192" y="1388"/>
                    <a:pt x="6070" y="1417"/>
                    <a:pt x="5944" y="1481"/>
                  </a:cubicBezTo>
                  <a:cubicBezTo>
                    <a:pt x="5879" y="1514"/>
                    <a:pt x="5812" y="1530"/>
                    <a:pt x="5748" y="1530"/>
                  </a:cubicBezTo>
                  <a:cubicBezTo>
                    <a:pt x="5476" y="1530"/>
                    <a:pt x="5248" y="1257"/>
                    <a:pt x="5343" y="962"/>
                  </a:cubicBezTo>
                  <a:cubicBezTo>
                    <a:pt x="5517" y="390"/>
                    <a:pt x="5064" y="0"/>
                    <a:pt x="4617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2"/>
            <p:cNvSpPr/>
            <p:nvPr/>
          </p:nvSpPr>
          <p:spPr>
            <a:xfrm>
              <a:off x="2503225" y="1061550"/>
              <a:ext cx="109375" cy="93700"/>
            </a:xfrm>
            <a:custGeom>
              <a:avLst/>
              <a:gdLst/>
              <a:ahLst/>
              <a:cxnLst/>
              <a:rect l="l" t="t" r="r" b="b"/>
              <a:pathLst>
                <a:path w="4375" h="3748" extrusionOk="0">
                  <a:moveTo>
                    <a:pt x="2500" y="0"/>
                  </a:moveTo>
                  <a:cubicBezTo>
                    <a:pt x="838" y="0"/>
                    <a:pt x="1" y="2016"/>
                    <a:pt x="1180" y="3195"/>
                  </a:cubicBezTo>
                  <a:cubicBezTo>
                    <a:pt x="1561" y="3577"/>
                    <a:pt x="2029" y="3747"/>
                    <a:pt x="2489" y="3747"/>
                  </a:cubicBezTo>
                  <a:cubicBezTo>
                    <a:pt x="3451" y="3747"/>
                    <a:pt x="4375" y="3000"/>
                    <a:pt x="4375" y="1875"/>
                  </a:cubicBezTo>
                  <a:cubicBezTo>
                    <a:pt x="4375" y="837"/>
                    <a:pt x="3538" y="0"/>
                    <a:pt x="25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2"/>
            <p:cNvSpPr/>
            <p:nvPr/>
          </p:nvSpPr>
          <p:spPr>
            <a:xfrm>
              <a:off x="4992150" y="873200"/>
              <a:ext cx="98200" cy="469275"/>
            </a:xfrm>
            <a:custGeom>
              <a:avLst/>
              <a:gdLst/>
              <a:ahLst/>
              <a:cxnLst/>
              <a:rect l="l" t="t" r="r" b="b"/>
              <a:pathLst>
                <a:path w="3928" h="18771" extrusionOk="0">
                  <a:moveTo>
                    <a:pt x="1958" y="0"/>
                  </a:moveTo>
                  <a:cubicBezTo>
                    <a:pt x="873" y="0"/>
                    <a:pt x="1" y="896"/>
                    <a:pt x="25" y="1993"/>
                  </a:cubicBezTo>
                  <a:lnTo>
                    <a:pt x="25" y="16837"/>
                  </a:lnTo>
                  <a:cubicBezTo>
                    <a:pt x="25" y="17898"/>
                    <a:pt x="897" y="18770"/>
                    <a:pt x="1958" y="18770"/>
                  </a:cubicBezTo>
                  <a:cubicBezTo>
                    <a:pt x="3031" y="18770"/>
                    <a:pt x="3904" y="17898"/>
                    <a:pt x="3904" y="16837"/>
                  </a:cubicBezTo>
                  <a:lnTo>
                    <a:pt x="3904" y="1993"/>
                  </a:lnTo>
                  <a:cubicBezTo>
                    <a:pt x="3927" y="896"/>
                    <a:pt x="3055" y="0"/>
                    <a:pt x="19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2"/>
            <p:cNvSpPr/>
            <p:nvPr/>
          </p:nvSpPr>
          <p:spPr>
            <a:xfrm>
              <a:off x="4856875" y="928275"/>
              <a:ext cx="369350" cy="359675"/>
            </a:xfrm>
            <a:custGeom>
              <a:avLst/>
              <a:gdLst/>
              <a:ahLst/>
              <a:cxnLst/>
              <a:rect l="l" t="t" r="r" b="b"/>
              <a:pathLst>
                <a:path w="14774" h="14387" extrusionOk="0">
                  <a:moveTo>
                    <a:pt x="12640" y="1"/>
                  </a:moveTo>
                  <a:cubicBezTo>
                    <a:pt x="12135" y="1"/>
                    <a:pt x="11630" y="198"/>
                    <a:pt x="11248" y="592"/>
                  </a:cubicBezTo>
                  <a:lnTo>
                    <a:pt x="755" y="11085"/>
                  </a:lnTo>
                  <a:cubicBezTo>
                    <a:pt x="0" y="11840"/>
                    <a:pt x="0" y="13066"/>
                    <a:pt x="755" y="13820"/>
                  </a:cubicBezTo>
                  <a:cubicBezTo>
                    <a:pt x="1132" y="14198"/>
                    <a:pt x="1627" y="14386"/>
                    <a:pt x="2122" y="14386"/>
                  </a:cubicBezTo>
                  <a:cubicBezTo>
                    <a:pt x="2618" y="14386"/>
                    <a:pt x="3113" y="14198"/>
                    <a:pt x="3490" y="13820"/>
                  </a:cubicBezTo>
                  <a:lnTo>
                    <a:pt x="13983" y="3327"/>
                  </a:lnTo>
                  <a:cubicBezTo>
                    <a:pt x="14762" y="2572"/>
                    <a:pt x="14773" y="1334"/>
                    <a:pt x="14007" y="568"/>
                  </a:cubicBezTo>
                  <a:cubicBezTo>
                    <a:pt x="13628" y="189"/>
                    <a:pt x="13134" y="1"/>
                    <a:pt x="126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2"/>
            <p:cNvSpPr/>
            <p:nvPr/>
          </p:nvSpPr>
          <p:spPr>
            <a:xfrm>
              <a:off x="4807050" y="1060050"/>
              <a:ext cx="469275" cy="96750"/>
            </a:xfrm>
            <a:custGeom>
              <a:avLst/>
              <a:gdLst/>
              <a:ahLst/>
              <a:cxnLst/>
              <a:rect l="l" t="t" r="r" b="b"/>
              <a:pathLst>
                <a:path w="18771" h="3870" extrusionOk="0">
                  <a:moveTo>
                    <a:pt x="16854" y="0"/>
                  </a:moveTo>
                  <a:cubicBezTo>
                    <a:pt x="16833" y="0"/>
                    <a:pt x="16811" y="1"/>
                    <a:pt x="16790" y="1"/>
                  </a:cubicBezTo>
                  <a:lnTo>
                    <a:pt x="1946" y="1"/>
                  </a:lnTo>
                  <a:cubicBezTo>
                    <a:pt x="873" y="1"/>
                    <a:pt x="1" y="862"/>
                    <a:pt x="1" y="1935"/>
                  </a:cubicBezTo>
                  <a:cubicBezTo>
                    <a:pt x="1" y="3008"/>
                    <a:pt x="873" y="3869"/>
                    <a:pt x="1934" y="3869"/>
                  </a:cubicBezTo>
                  <a:lnTo>
                    <a:pt x="16790" y="3869"/>
                  </a:lnTo>
                  <a:cubicBezTo>
                    <a:pt x="16811" y="3869"/>
                    <a:pt x="16832" y="3870"/>
                    <a:pt x="16853" y="3870"/>
                  </a:cubicBezTo>
                  <a:cubicBezTo>
                    <a:pt x="17909" y="3870"/>
                    <a:pt x="18771" y="2999"/>
                    <a:pt x="18771" y="1935"/>
                  </a:cubicBezTo>
                  <a:cubicBezTo>
                    <a:pt x="18771" y="860"/>
                    <a:pt x="17910" y="0"/>
                    <a:pt x="168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2"/>
            <p:cNvSpPr/>
            <p:nvPr/>
          </p:nvSpPr>
          <p:spPr>
            <a:xfrm>
              <a:off x="4856875" y="928900"/>
              <a:ext cx="369350" cy="359675"/>
            </a:xfrm>
            <a:custGeom>
              <a:avLst/>
              <a:gdLst/>
              <a:ahLst/>
              <a:cxnLst/>
              <a:rect l="l" t="t" r="r" b="b"/>
              <a:pathLst>
                <a:path w="14774" h="14387" extrusionOk="0">
                  <a:moveTo>
                    <a:pt x="2122" y="1"/>
                  </a:moveTo>
                  <a:cubicBezTo>
                    <a:pt x="1627" y="1"/>
                    <a:pt x="1132" y="189"/>
                    <a:pt x="755" y="567"/>
                  </a:cubicBezTo>
                  <a:cubicBezTo>
                    <a:pt x="0" y="1321"/>
                    <a:pt x="0" y="2547"/>
                    <a:pt x="755" y="3302"/>
                  </a:cubicBezTo>
                  <a:lnTo>
                    <a:pt x="11248" y="13795"/>
                  </a:lnTo>
                  <a:cubicBezTo>
                    <a:pt x="11630" y="14189"/>
                    <a:pt x="12135" y="14386"/>
                    <a:pt x="12640" y="14386"/>
                  </a:cubicBezTo>
                  <a:cubicBezTo>
                    <a:pt x="13134" y="14386"/>
                    <a:pt x="13628" y="14198"/>
                    <a:pt x="14007" y="13819"/>
                  </a:cubicBezTo>
                  <a:cubicBezTo>
                    <a:pt x="14773" y="13052"/>
                    <a:pt x="14762" y="11815"/>
                    <a:pt x="13983" y="11060"/>
                  </a:cubicBezTo>
                  <a:lnTo>
                    <a:pt x="3490" y="567"/>
                  </a:lnTo>
                  <a:cubicBezTo>
                    <a:pt x="3113" y="189"/>
                    <a:pt x="2618" y="1"/>
                    <a:pt x="21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2"/>
            <p:cNvSpPr/>
            <p:nvPr/>
          </p:nvSpPr>
          <p:spPr>
            <a:xfrm>
              <a:off x="5002475" y="924200"/>
              <a:ext cx="77250" cy="367275"/>
            </a:xfrm>
            <a:custGeom>
              <a:avLst/>
              <a:gdLst/>
              <a:ahLst/>
              <a:cxnLst/>
              <a:rect l="l" t="t" r="r" b="b"/>
              <a:pathLst>
                <a:path w="3090" h="14691" extrusionOk="0">
                  <a:moveTo>
                    <a:pt x="1545" y="0"/>
                  </a:moveTo>
                  <a:cubicBezTo>
                    <a:pt x="684" y="0"/>
                    <a:pt x="1" y="707"/>
                    <a:pt x="36" y="1556"/>
                  </a:cubicBezTo>
                  <a:lnTo>
                    <a:pt x="36" y="13182"/>
                  </a:lnTo>
                  <a:cubicBezTo>
                    <a:pt x="24" y="14019"/>
                    <a:pt x="708" y="14691"/>
                    <a:pt x="1545" y="14691"/>
                  </a:cubicBezTo>
                  <a:cubicBezTo>
                    <a:pt x="2382" y="14691"/>
                    <a:pt x="3066" y="14019"/>
                    <a:pt x="3066" y="13182"/>
                  </a:cubicBezTo>
                  <a:lnTo>
                    <a:pt x="3066" y="1556"/>
                  </a:lnTo>
                  <a:cubicBezTo>
                    <a:pt x="3090" y="707"/>
                    <a:pt x="2406" y="0"/>
                    <a:pt x="154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2"/>
            <p:cNvSpPr/>
            <p:nvPr/>
          </p:nvSpPr>
          <p:spPr>
            <a:xfrm>
              <a:off x="4896650" y="967850"/>
              <a:ext cx="288900" cy="281325"/>
            </a:xfrm>
            <a:custGeom>
              <a:avLst/>
              <a:gdLst/>
              <a:ahLst/>
              <a:cxnLst/>
              <a:rect l="l" t="t" r="r" b="b"/>
              <a:pathLst>
                <a:path w="11556" h="11253" extrusionOk="0">
                  <a:moveTo>
                    <a:pt x="9883" y="0"/>
                  </a:moveTo>
                  <a:cubicBezTo>
                    <a:pt x="9497" y="0"/>
                    <a:pt x="9113" y="148"/>
                    <a:pt x="8820" y="447"/>
                  </a:cubicBezTo>
                  <a:lnTo>
                    <a:pt x="602" y="8665"/>
                  </a:lnTo>
                  <a:cubicBezTo>
                    <a:pt x="1" y="9254"/>
                    <a:pt x="1" y="10209"/>
                    <a:pt x="602" y="10799"/>
                  </a:cubicBezTo>
                  <a:lnTo>
                    <a:pt x="602" y="10811"/>
                  </a:lnTo>
                  <a:cubicBezTo>
                    <a:pt x="897" y="11105"/>
                    <a:pt x="1283" y="11253"/>
                    <a:pt x="1671" y="11253"/>
                  </a:cubicBezTo>
                  <a:cubicBezTo>
                    <a:pt x="2058" y="11253"/>
                    <a:pt x="2447" y="11105"/>
                    <a:pt x="2748" y="10811"/>
                  </a:cubicBezTo>
                  <a:lnTo>
                    <a:pt x="10954" y="2593"/>
                  </a:lnTo>
                  <a:cubicBezTo>
                    <a:pt x="11555" y="2003"/>
                    <a:pt x="11555" y="1037"/>
                    <a:pt x="10966" y="447"/>
                  </a:cubicBezTo>
                  <a:cubicBezTo>
                    <a:pt x="10664" y="151"/>
                    <a:pt x="10272" y="0"/>
                    <a:pt x="988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2"/>
            <p:cNvSpPr/>
            <p:nvPr/>
          </p:nvSpPr>
          <p:spPr>
            <a:xfrm>
              <a:off x="4858050" y="1070375"/>
              <a:ext cx="367300" cy="75825"/>
            </a:xfrm>
            <a:custGeom>
              <a:avLst/>
              <a:gdLst/>
              <a:ahLst/>
              <a:cxnLst/>
              <a:rect l="l" t="t" r="r" b="b"/>
              <a:pathLst>
                <a:path w="14692" h="3033" extrusionOk="0">
                  <a:moveTo>
                    <a:pt x="13177" y="0"/>
                  </a:moveTo>
                  <a:cubicBezTo>
                    <a:pt x="13163" y="0"/>
                    <a:pt x="13149" y="1"/>
                    <a:pt x="13135" y="1"/>
                  </a:cubicBezTo>
                  <a:lnTo>
                    <a:pt x="1509" y="1"/>
                  </a:lnTo>
                  <a:cubicBezTo>
                    <a:pt x="672" y="1"/>
                    <a:pt x="0" y="685"/>
                    <a:pt x="0" y="1522"/>
                  </a:cubicBezTo>
                  <a:cubicBezTo>
                    <a:pt x="0" y="2359"/>
                    <a:pt x="672" y="3031"/>
                    <a:pt x="1509" y="3031"/>
                  </a:cubicBezTo>
                  <a:lnTo>
                    <a:pt x="13135" y="3031"/>
                  </a:lnTo>
                  <a:cubicBezTo>
                    <a:pt x="13156" y="3032"/>
                    <a:pt x="13177" y="3032"/>
                    <a:pt x="13198" y="3032"/>
                  </a:cubicBezTo>
                  <a:cubicBezTo>
                    <a:pt x="14018" y="3032"/>
                    <a:pt x="14691" y="2361"/>
                    <a:pt x="14691" y="1522"/>
                  </a:cubicBezTo>
                  <a:cubicBezTo>
                    <a:pt x="14691" y="676"/>
                    <a:pt x="14007" y="0"/>
                    <a:pt x="13177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2"/>
            <p:cNvSpPr/>
            <p:nvPr/>
          </p:nvSpPr>
          <p:spPr>
            <a:xfrm>
              <a:off x="4896650" y="967750"/>
              <a:ext cx="288900" cy="281125"/>
            </a:xfrm>
            <a:custGeom>
              <a:avLst/>
              <a:gdLst/>
              <a:ahLst/>
              <a:cxnLst/>
              <a:rect l="l" t="t" r="r" b="b"/>
              <a:pathLst>
                <a:path w="11556" h="11245" extrusionOk="0">
                  <a:moveTo>
                    <a:pt x="1669" y="0"/>
                  </a:moveTo>
                  <a:cubicBezTo>
                    <a:pt x="1283" y="0"/>
                    <a:pt x="897" y="150"/>
                    <a:pt x="602" y="451"/>
                  </a:cubicBezTo>
                  <a:cubicBezTo>
                    <a:pt x="1" y="1041"/>
                    <a:pt x="1" y="2007"/>
                    <a:pt x="602" y="2597"/>
                  </a:cubicBezTo>
                  <a:lnTo>
                    <a:pt x="8820" y="10803"/>
                  </a:lnTo>
                  <a:cubicBezTo>
                    <a:pt x="9115" y="11098"/>
                    <a:pt x="9501" y="11245"/>
                    <a:pt x="9887" y="11245"/>
                  </a:cubicBezTo>
                  <a:cubicBezTo>
                    <a:pt x="10273" y="11245"/>
                    <a:pt x="10659" y="11098"/>
                    <a:pt x="10954" y="10803"/>
                  </a:cubicBezTo>
                  <a:cubicBezTo>
                    <a:pt x="11555" y="10213"/>
                    <a:pt x="11555" y="9258"/>
                    <a:pt x="10954" y="8669"/>
                  </a:cubicBezTo>
                  <a:lnTo>
                    <a:pt x="2736" y="451"/>
                  </a:lnTo>
                  <a:cubicBezTo>
                    <a:pt x="2441" y="150"/>
                    <a:pt x="2055" y="0"/>
                    <a:pt x="1669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2"/>
            <p:cNvSpPr/>
            <p:nvPr/>
          </p:nvSpPr>
          <p:spPr>
            <a:xfrm>
              <a:off x="5157825" y="1035600"/>
              <a:ext cx="31550" cy="24500"/>
            </a:xfrm>
            <a:custGeom>
              <a:avLst/>
              <a:gdLst/>
              <a:ahLst/>
              <a:cxnLst/>
              <a:rect l="l" t="t" r="r" b="b"/>
              <a:pathLst>
                <a:path w="1262" h="980" extrusionOk="0">
                  <a:moveTo>
                    <a:pt x="990" y="1"/>
                  </a:moveTo>
                  <a:lnTo>
                    <a:pt x="0" y="979"/>
                  </a:lnTo>
                  <a:lnTo>
                    <a:pt x="1167" y="979"/>
                  </a:lnTo>
                  <a:cubicBezTo>
                    <a:pt x="1262" y="685"/>
                    <a:pt x="1250" y="378"/>
                    <a:pt x="1144" y="95"/>
                  </a:cubicBezTo>
                  <a:lnTo>
                    <a:pt x="9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2"/>
            <p:cNvSpPr/>
            <p:nvPr/>
          </p:nvSpPr>
          <p:spPr>
            <a:xfrm>
              <a:off x="5182575" y="1033550"/>
              <a:ext cx="3850" cy="4150"/>
            </a:xfrm>
            <a:custGeom>
              <a:avLst/>
              <a:gdLst/>
              <a:ahLst/>
              <a:cxnLst/>
              <a:rect l="l" t="t" r="r" b="b"/>
              <a:pathLst>
                <a:path w="154" h="166" extrusionOk="0">
                  <a:moveTo>
                    <a:pt x="71" y="0"/>
                  </a:moveTo>
                  <a:lnTo>
                    <a:pt x="0" y="83"/>
                  </a:lnTo>
                  <a:lnTo>
                    <a:pt x="154" y="165"/>
                  </a:lnTo>
                  <a:cubicBezTo>
                    <a:pt x="130" y="130"/>
                    <a:pt x="118" y="83"/>
                    <a:pt x="95" y="36"/>
                  </a:cubicBezTo>
                  <a:cubicBezTo>
                    <a:pt x="95" y="24"/>
                    <a:pt x="83" y="12"/>
                    <a:pt x="71" y="0"/>
                  </a:cubicBez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2"/>
            <p:cNvSpPr/>
            <p:nvPr/>
          </p:nvSpPr>
          <p:spPr>
            <a:xfrm>
              <a:off x="5143075" y="1024400"/>
              <a:ext cx="41300" cy="35700"/>
            </a:xfrm>
            <a:custGeom>
              <a:avLst/>
              <a:gdLst/>
              <a:ahLst/>
              <a:cxnLst/>
              <a:rect l="l" t="t" r="r" b="b"/>
              <a:pathLst>
                <a:path w="1652" h="1428" extrusionOk="0">
                  <a:moveTo>
                    <a:pt x="1356" y="1"/>
                  </a:moveTo>
                  <a:cubicBezTo>
                    <a:pt x="1286" y="119"/>
                    <a:pt x="1203" y="225"/>
                    <a:pt x="1097" y="319"/>
                  </a:cubicBezTo>
                  <a:lnTo>
                    <a:pt x="1" y="1427"/>
                  </a:lnTo>
                  <a:lnTo>
                    <a:pt x="590" y="1427"/>
                  </a:lnTo>
                  <a:lnTo>
                    <a:pt x="1569" y="449"/>
                  </a:lnTo>
                  <a:lnTo>
                    <a:pt x="1651" y="366"/>
                  </a:lnTo>
                  <a:cubicBezTo>
                    <a:pt x="1569" y="225"/>
                    <a:pt x="1474" y="107"/>
                    <a:pt x="135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2"/>
            <p:cNvSpPr/>
            <p:nvPr/>
          </p:nvSpPr>
          <p:spPr>
            <a:xfrm>
              <a:off x="5132475" y="1060075"/>
              <a:ext cx="54550" cy="10325"/>
            </a:xfrm>
            <a:custGeom>
              <a:avLst/>
              <a:gdLst/>
              <a:ahLst/>
              <a:cxnLst/>
              <a:rect l="l" t="t" r="r" b="b"/>
              <a:pathLst>
                <a:path w="2182" h="413" extrusionOk="0">
                  <a:moveTo>
                    <a:pt x="425" y="0"/>
                  </a:moveTo>
                  <a:lnTo>
                    <a:pt x="0" y="413"/>
                  </a:lnTo>
                  <a:lnTo>
                    <a:pt x="1957" y="413"/>
                  </a:lnTo>
                  <a:cubicBezTo>
                    <a:pt x="2052" y="295"/>
                    <a:pt x="2134" y="154"/>
                    <a:pt x="2181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2"/>
            <p:cNvSpPr/>
            <p:nvPr/>
          </p:nvSpPr>
          <p:spPr>
            <a:xfrm>
              <a:off x="5088250" y="1016150"/>
              <a:ext cx="88750" cy="54250"/>
            </a:xfrm>
            <a:custGeom>
              <a:avLst/>
              <a:gdLst/>
              <a:ahLst/>
              <a:cxnLst/>
              <a:rect l="l" t="t" r="r" b="b"/>
              <a:pathLst>
                <a:path w="3550" h="2170" extrusionOk="0">
                  <a:moveTo>
                    <a:pt x="2677" y="1"/>
                  </a:moveTo>
                  <a:lnTo>
                    <a:pt x="2677" y="12"/>
                  </a:lnTo>
                  <a:cubicBezTo>
                    <a:pt x="2659" y="11"/>
                    <a:pt x="2641" y="11"/>
                    <a:pt x="2623" y="11"/>
                  </a:cubicBezTo>
                  <a:cubicBezTo>
                    <a:pt x="2429" y="11"/>
                    <a:pt x="2236" y="68"/>
                    <a:pt x="2064" y="154"/>
                  </a:cubicBezTo>
                  <a:lnTo>
                    <a:pt x="378" y="1026"/>
                  </a:lnTo>
                  <a:lnTo>
                    <a:pt x="1" y="2170"/>
                  </a:lnTo>
                  <a:lnTo>
                    <a:pt x="1769" y="2170"/>
                  </a:lnTo>
                  <a:lnTo>
                    <a:pt x="2194" y="1757"/>
                  </a:lnTo>
                  <a:lnTo>
                    <a:pt x="3290" y="649"/>
                  </a:lnTo>
                  <a:cubicBezTo>
                    <a:pt x="3396" y="555"/>
                    <a:pt x="3479" y="449"/>
                    <a:pt x="3549" y="331"/>
                  </a:cubicBezTo>
                  <a:cubicBezTo>
                    <a:pt x="3302" y="118"/>
                    <a:pt x="2995" y="1"/>
                    <a:pt x="2677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2"/>
            <p:cNvSpPr/>
            <p:nvPr/>
          </p:nvSpPr>
          <p:spPr>
            <a:xfrm>
              <a:off x="5083250" y="1070375"/>
              <a:ext cx="98175" cy="30975"/>
            </a:xfrm>
            <a:custGeom>
              <a:avLst/>
              <a:gdLst/>
              <a:ahLst/>
              <a:cxnLst/>
              <a:rect l="l" t="t" r="r" b="b"/>
              <a:pathLst>
                <a:path w="3927" h="1239" extrusionOk="0">
                  <a:moveTo>
                    <a:pt x="201" y="1"/>
                  </a:moveTo>
                  <a:lnTo>
                    <a:pt x="0" y="661"/>
                  </a:lnTo>
                  <a:lnTo>
                    <a:pt x="1804" y="1239"/>
                  </a:lnTo>
                  <a:lnTo>
                    <a:pt x="3490" y="366"/>
                  </a:lnTo>
                  <a:cubicBezTo>
                    <a:pt x="3655" y="284"/>
                    <a:pt x="3808" y="154"/>
                    <a:pt x="392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2"/>
            <p:cNvSpPr/>
            <p:nvPr/>
          </p:nvSpPr>
          <p:spPr>
            <a:xfrm>
              <a:off x="4892825" y="1156750"/>
              <a:ext cx="31575" cy="26550"/>
            </a:xfrm>
            <a:custGeom>
              <a:avLst/>
              <a:gdLst/>
              <a:ahLst/>
              <a:cxnLst/>
              <a:rect l="l" t="t" r="r" b="b"/>
              <a:pathLst>
                <a:path w="1263" h="1062" extrusionOk="0">
                  <a:moveTo>
                    <a:pt x="295" y="1"/>
                  </a:moveTo>
                  <a:lnTo>
                    <a:pt x="71" y="107"/>
                  </a:lnTo>
                  <a:cubicBezTo>
                    <a:pt x="1" y="425"/>
                    <a:pt x="36" y="743"/>
                    <a:pt x="177" y="1026"/>
                  </a:cubicBezTo>
                  <a:lnTo>
                    <a:pt x="201" y="1062"/>
                  </a:lnTo>
                  <a:lnTo>
                    <a:pt x="126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2"/>
            <p:cNvSpPr/>
            <p:nvPr/>
          </p:nvSpPr>
          <p:spPr>
            <a:xfrm>
              <a:off x="4894600" y="1156750"/>
              <a:ext cx="5625" cy="2675"/>
            </a:xfrm>
            <a:custGeom>
              <a:avLst/>
              <a:gdLst/>
              <a:ahLst/>
              <a:cxnLst/>
              <a:rect l="l" t="t" r="r" b="b"/>
              <a:pathLst>
                <a:path w="225" h="107" extrusionOk="0">
                  <a:moveTo>
                    <a:pt x="24" y="1"/>
                  </a:moveTo>
                  <a:cubicBezTo>
                    <a:pt x="12" y="36"/>
                    <a:pt x="0" y="71"/>
                    <a:pt x="0" y="107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2"/>
            <p:cNvSpPr/>
            <p:nvPr/>
          </p:nvSpPr>
          <p:spPr>
            <a:xfrm>
              <a:off x="4897850" y="1156750"/>
              <a:ext cx="41275" cy="35700"/>
            </a:xfrm>
            <a:custGeom>
              <a:avLst/>
              <a:gdLst/>
              <a:ahLst/>
              <a:cxnLst/>
              <a:rect l="l" t="t" r="r" b="b"/>
              <a:pathLst>
                <a:path w="1651" h="1428" extrusionOk="0">
                  <a:moveTo>
                    <a:pt x="1061" y="1"/>
                  </a:moveTo>
                  <a:lnTo>
                    <a:pt x="0" y="1062"/>
                  </a:lnTo>
                  <a:cubicBezTo>
                    <a:pt x="83" y="1203"/>
                    <a:pt x="189" y="1321"/>
                    <a:pt x="307" y="1427"/>
                  </a:cubicBezTo>
                  <a:cubicBezTo>
                    <a:pt x="377" y="1309"/>
                    <a:pt x="460" y="1203"/>
                    <a:pt x="554" y="1097"/>
                  </a:cubicBezTo>
                  <a:lnTo>
                    <a:pt x="16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2"/>
            <p:cNvSpPr/>
            <p:nvPr/>
          </p:nvSpPr>
          <p:spPr>
            <a:xfrm>
              <a:off x="4895175" y="1146425"/>
              <a:ext cx="54575" cy="10350"/>
            </a:xfrm>
            <a:custGeom>
              <a:avLst/>
              <a:gdLst/>
              <a:ahLst/>
              <a:cxnLst/>
              <a:rect l="l" t="t" r="r" b="b"/>
              <a:pathLst>
                <a:path w="2183" h="414" extrusionOk="0">
                  <a:moveTo>
                    <a:pt x="225" y="1"/>
                  </a:moveTo>
                  <a:cubicBezTo>
                    <a:pt x="131" y="119"/>
                    <a:pt x="48" y="260"/>
                    <a:pt x="1" y="414"/>
                  </a:cubicBezTo>
                  <a:lnTo>
                    <a:pt x="1758" y="414"/>
                  </a:lnTo>
                  <a:lnTo>
                    <a:pt x="218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2"/>
            <p:cNvSpPr/>
            <p:nvPr/>
          </p:nvSpPr>
          <p:spPr>
            <a:xfrm>
              <a:off x="4905500" y="1146150"/>
              <a:ext cx="88450" cy="54375"/>
            </a:xfrm>
            <a:custGeom>
              <a:avLst/>
              <a:gdLst/>
              <a:ahLst/>
              <a:cxnLst/>
              <a:rect l="l" t="t" r="r" b="b"/>
              <a:pathLst>
                <a:path w="3538" h="2175" extrusionOk="0">
                  <a:moveTo>
                    <a:pt x="3526" y="0"/>
                  </a:moveTo>
                  <a:lnTo>
                    <a:pt x="3522" y="12"/>
                  </a:lnTo>
                  <a:lnTo>
                    <a:pt x="3538" y="12"/>
                  </a:lnTo>
                  <a:lnTo>
                    <a:pt x="3526" y="0"/>
                  </a:lnTo>
                  <a:close/>
                  <a:moveTo>
                    <a:pt x="1769" y="12"/>
                  </a:moveTo>
                  <a:lnTo>
                    <a:pt x="1345" y="425"/>
                  </a:lnTo>
                  <a:lnTo>
                    <a:pt x="248" y="1533"/>
                  </a:lnTo>
                  <a:cubicBezTo>
                    <a:pt x="142" y="1627"/>
                    <a:pt x="60" y="1733"/>
                    <a:pt x="1" y="1851"/>
                  </a:cubicBezTo>
                  <a:cubicBezTo>
                    <a:pt x="242" y="2064"/>
                    <a:pt x="552" y="2175"/>
                    <a:pt x="866" y="2175"/>
                  </a:cubicBezTo>
                  <a:cubicBezTo>
                    <a:pt x="1073" y="2175"/>
                    <a:pt x="1282" y="2126"/>
                    <a:pt x="1474" y="2028"/>
                  </a:cubicBezTo>
                  <a:lnTo>
                    <a:pt x="3160" y="1156"/>
                  </a:lnTo>
                  <a:lnTo>
                    <a:pt x="3522" y="12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2"/>
            <p:cNvSpPr/>
            <p:nvPr/>
          </p:nvSpPr>
          <p:spPr>
            <a:xfrm>
              <a:off x="4900775" y="1115475"/>
              <a:ext cx="98200" cy="30975"/>
            </a:xfrm>
            <a:custGeom>
              <a:avLst/>
              <a:gdLst/>
              <a:ahLst/>
              <a:cxnLst/>
              <a:rect l="l" t="t" r="r" b="b"/>
              <a:pathLst>
                <a:path w="3928" h="1239" extrusionOk="0">
                  <a:moveTo>
                    <a:pt x="2123" y="1"/>
                  </a:moveTo>
                  <a:lnTo>
                    <a:pt x="437" y="873"/>
                  </a:lnTo>
                  <a:cubicBezTo>
                    <a:pt x="272" y="956"/>
                    <a:pt x="119" y="1086"/>
                    <a:pt x="1" y="1239"/>
                  </a:cubicBezTo>
                  <a:lnTo>
                    <a:pt x="3715" y="1239"/>
                  </a:lnTo>
                  <a:lnTo>
                    <a:pt x="3927" y="579"/>
                  </a:lnTo>
                  <a:lnTo>
                    <a:pt x="212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2"/>
            <p:cNvSpPr/>
            <p:nvPr/>
          </p:nvSpPr>
          <p:spPr>
            <a:xfrm>
              <a:off x="4886925" y="1039450"/>
              <a:ext cx="37475" cy="20650"/>
            </a:xfrm>
            <a:custGeom>
              <a:avLst/>
              <a:gdLst/>
              <a:ahLst/>
              <a:cxnLst/>
              <a:rect l="l" t="t" r="r" b="b"/>
              <a:pathLst>
                <a:path w="1499" h="826" extrusionOk="0">
                  <a:moveTo>
                    <a:pt x="673" y="0"/>
                  </a:moveTo>
                  <a:cubicBezTo>
                    <a:pt x="354" y="165"/>
                    <a:pt x="119" y="448"/>
                    <a:pt x="13" y="790"/>
                  </a:cubicBezTo>
                  <a:cubicBezTo>
                    <a:pt x="13" y="802"/>
                    <a:pt x="13" y="814"/>
                    <a:pt x="1" y="825"/>
                  </a:cubicBezTo>
                  <a:lnTo>
                    <a:pt x="1498" y="825"/>
                  </a:lnTo>
                  <a:lnTo>
                    <a:pt x="673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2"/>
            <p:cNvSpPr/>
            <p:nvPr/>
          </p:nvSpPr>
          <p:spPr>
            <a:xfrm>
              <a:off x="4885450" y="1060075"/>
              <a:ext cx="49250" cy="11800"/>
            </a:xfrm>
            <a:custGeom>
              <a:avLst/>
              <a:gdLst/>
              <a:ahLst/>
              <a:cxnLst/>
              <a:rect l="l" t="t" r="r" b="b"/>
              <a:pathLst>
                <a:path w="1970" h="472" extrusionOk="0">
                  <a:moveTo>
                    <a:pt x="60" y="0"/>
                  </a:moveTo>
                  <a:cubicBezTo>
                    <a:pt x="13" y="154"/>
                    <a:pt x="1" y="319"/>
                    <a:pt x="13" y="472"/>
                  </a:cubicBezTo>
                  <a:cubicBezTo>
                    <a:pt x="142" y="437"/>
                    <a:pt x="284" y="413"/>
                    <a:pt x="413" y="413"/>
                  </a:cubicBezTo>
                  <a:lnTo>
                    <a:pt x="1970" y="413"/>
                  </a:lnTo>
                  <a:lnTo>
                    <a:pt x="1557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2"/>
            <p:cNvSpPr/>
            <p:nvPr/>
          </p:nvSpPr>
          <p:spPr>
            <a:xfrm>
              <a:off x="4903725" y="1035900"/>
              <a:ext cx="45725" cy="34500"/>
            </a:xfrm>
            <a:custGeom>
              <a:avLst/>
              <a:gdLst/>
              <a:ahLst/>
              <a:cxnLst/>
              <a:rect l="l" t="t" r="r" b="b"/>
              <a:pathLst>
                <a:path w="1829" h="1380" extrusionOk="0">
                  <a:moveTo>
                    <a:pt x="449" y="1"/>
                  </a:moveTo>
                  <a:lnTo>
                    <a:pt x="450" y="2"/>
                  </a:lnTo>
                  <a:lnTo>
                    <a:pt x="450" y="2"/>
                  </a:lnTo>
                  <a:cubicBezTo>
                    <a:pt x="454" y="2"/>
                    <a:pt x="457" y="1"/>
                    <a:pt x="461" y="1"/>
                  </a:cubicBezTo>
                  <a:close/>
                  <a:moveTo>
                    <a:pt x="450" y="2"/>
                  </a:moveTo>
                  <a:cubicBezTo>
                    <a:pt x="289" y="26"/>
                    <a:pt x="139" y="73"/>
                    <a:pt x="1" y="142"/>
                  </a:cubicBezTo>
                  <a:lnTo>
                    <a:pt x="826" y="967"/>
                  </a:lnTo>
                  <a:lnTo>
                    <a:pt x="1239" y="1380"/>
                  </a:lnTo>
                  <a:lnTo>
                    <a:pt x="1828" y="1380"/>
                  </a:lnTo>
                  <a:lnTo>
                    <a:pt x="450" y="2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2"/>
            <p:cNvSpPr/>
            <p:nvPr/>
          </p:nvSpPr>
          <p:spPr>
            <a:xfrm>
              <a:off x="4885750" y="1070375"/>
              <a:ext cx="115875" cy="59575"/>
            </a:xfrm>
            <a:custGeom>
              <a:avLst/>
              <a:gdLst/>
              <a:ahLst/>
              <a:cxnLst/>
              <a:rect l="l" t="t" r="r" b="b"/>
              <a:pathLst>
                <a:path w="4635" h="2383" extrusionOk="0">
                  <a:moveTo>
                    <a:pt x="401" y="1"/>
                  </a:moveTo>
                  <a:cubicBezTo>
                    <a:pt x="272" y="1"/>
                    <a:pt x="130" y="25"/>
                    <a:pt x="1" y="60"/>
                  </a:cubicBezTo>
                  <a:cubicBezTo>
                    <a:pt x="36" y="602"/>
                    <a:pt x="401" y="1062"/>
                    <a:pt x="920" y="1227"/>
                  </a:cubicBezTo>
                  <a:lnTo>
                    <a:pt x="2736" y="1805"/>
                  </a:lnTo>
                  <a:lnTo>
                    <a:pt x="4528" y="2383"/>
                  </a:lnTo>
                  <a:lnTo>
                    <a:pt x="4634" y="2076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2"/>
            <p:cNvSpPr/>
            <p:nvPr/>
          </p:nvSpPr>
          <p:spPr>
            <a:xfrm>
              <a:off x="4915225" y="1035900"/>
              <a:ext cx="90225" cy="86400"/>
            </a:xfrm>
            <a:custGeom>
              <a:avLst/>
              <a:gdLst/>
              <a:ahLst/>
              <a:cxnLst/>
              <a:rect l="l" t="t" r="r" b="b"/>
              <a:pathLst>
                <a:path w="3609" h="3456" extrusionOk="0">
                  <a:moveTo>
                    <a:pt x="1" y="1"/>
                  </a:moveTo>
                  <a:lnTo>
                    <a:pt x="1380" y="1380"/>
                  </a:lnTo>
                  <a:lnTo>
                    <a:pt x="3455" y="3455"/>
                  </a:lnTo>
                  <a:lnTo>
                    <a:pt x="3608" y="3019"/>
                  </a:lnTo>
                  <a:lnTo>
                    <a:pt x="2382" y="637"/>
                  </a:lnTo>
                  <a:lnTo>
                    <a:pt x="578" y="59"/>
                  </a:lnTo>
                  <a:cubicBezTo>
                    <a:pt x="437" y="12"/>
                    <a:pt x="307" y="1"/>
                    <a:pt x="16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2"/>
            <p:cNvSpPr/>
            <p:nvPr/>
          </p:nvSpPr>
          <p:spPr>
            <a:xfrm>
              <a:off x="5158100" y="1156750"/>
              <a:ext cx="37175" cy="20650"/>
            </a:xfrm>
            <a:custGeom>
              <a:avLst/>
              <a:gdLst/>
              <a:ahLst/>
              <a:cxnLst/>
              <a:rect l="l" t="t" r="r" b="b"/>
              <a:pathLst>
                <a:path w="1487" h="826" extrusionOk="0">
                  <a:moveTo>
                    <a:pt x="1" y="1"/>
                  </a:moveTo>
                  <a:lnTo>
                    <a:pt x="814" y="826"/>
                  </a:lnTo>
                  <a:cubicBezTo>
                    <a:pt x="1133" y="661"/>
                    <a:pt x="1369" y="378"/>
                    <a:pt x="1475" y="36"/>
                  </a:cubicBezTo>
                  <a:cubicBezTo>
                    <a:pt x="1486" y="24"/>
                    <a:pt x="1486" y="12"/>
                    <a:pt x="148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2"/>
            <p:cNvSpPr/>
            <p:nvPr/>
          </p:nvSpPr>
          <p:spPr>
            <a:xfrm>
              <a:off x="5147500" y="1144950"/>
              <a:ext cx="49250" cy="11825"/>
            </a:xfrm>
            <a:custGeom>
              <a:avLst/>
              <a:gdLst/>
              <a:ahLst/>
              <a:cxnLst/>
              <a:rect l="l" t="t" r="r" b="b"/>
              <a:pathLst>
                <a:path w="1970" h="473" extrusionOk="0">
                  <a:moveTo>
                    <a:pt x="1958" y="1"/>
                  </a:moveTo>
                  <a:lnTo>
                    <a:pt x="1958" y="1"/>
                  </a:lnTo>
                  <a:cubicBezTo>
                    <a:pt x="1828" y="36"/>
                    <a:pt x="1686" y="60"/>
                    <a:pt x="1557" y="60"/>
                  </a:cubicBezTo>
                  <a:lnTo>
                    <a:pt x="0" y="60"/>
                  </a:lnTo>
                  <a:lnTo>
                    <a:pt x="425" y="473"/>
                  </a:lnTo>
                  <a:lnTo>
                    <a:pt x="1910" y="473"/>
                  </a:lnTo>
                  <a:cubicBezTo>
                    <a:pt x="1958" y="319"/>
                    <a:pt x="1969" y="154"/>
                    <a:pt x="1958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2"/>
            <p:cNvSpPr/>
            <p:nvPr/>
          </p:nvSpPr>
          <p:spPr>
            <a:xfrm>
              <a:off x="5132750" y="1146425"/>
              <a:ext cx="46025" cy="34525"/>
            </a:xfrm>
            <a:custGeom>
              <a:avLst/>
              <a:gdLst/>
              <a:ahLst/>
              <a:cxnLst/>
              <a:rect l="l" t="t" r="r" b="b"/>
              <a:pathLst>
                <a:path w="1841" h="1381" extrusionOk="0">
                  <a:moveTo>
                    <a:pt x="1" y="1"/>
                  </a:moveTo>
                  <a:lnTo>
                    <a:pt x="1380" y="1380"/>
                  </a:lnTo>
                  <a:cubicBezTo>
                    <a:pt x="1534" y="1357"/>
                    <a:pt x="1699" y="1310"/>
                    <a:pt x="1840" y="1239"/>
                  </a:cubicBezTo>
                  <a:lnTo>
                    <a:pt x="1015" y="414"/>
                  </a:lnTo>
                  <a:lnTo>
                    <a:pt x="5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2"/>
            <p:cNvSpPr/>
            <p:nvPr/>
          </p:nvSpPr>
          <p:spPr>
            <a:xfrm>
              <a:off x="5080600" y="1086900"/>
              <a:ext cx="115850" cy="59550"/>
            </a:xfrm>
            <a:custGeom>
              <a:avLst/>
              <a:gdLst/>
              <a:ahLst/>
              <a:cxnLst/>
              <a:rect l="l" t="t" r="r" b="b"/>
              <a:pathLst>
                <a:path w="4634" h="2382" extrusionOk="0">
                  <a:moveTo>
                    <a:pt x="106" y="0"/>
                  </a:moveTo>
                  <a:lnTo>
                    <a:pt x="0" y="307"/>
                  </a:lnTo>
                  <a:lnTo>
                    <a:pt x="2075" y="2382"/>
                  </a:lnTo>
                  <a:lnTo>
                    <a:pt x="4233" y="2382"/>
                  </a:lnTo>
                  <a:cubicBezTo>
                    <a:pt x="4362" y="2382"/>
                    <a:pt x="4504" y="2358"/>
                    <a:pt x="4634" y="2323"/>
                  </a:cubicBezTo>
                  <a:cubicBezTo>
                    <a:pt x="4598" y="1781"/>
                    <a:pt x="4233" y="1321"/>
                    <a:pt x="3714" y="1156"/>
                  </a:cubicBezTo>
                  <a:lnTo>
                    <a:pt x="1910" y="578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2"/>
            <p:cNvSpPr/>
            <p:nvPr/>
          </p:nvSpPr>
          <p:spPr>
            <a:xfrm>
              <a:off x="5077050" y="1094550"/>
              <a:ext cx="89925" cy="86500"/>
            </a:xfrm>
            <a:custGeom>
              <a:avLst/>
              <a:gdLst/>
              <a:ahLst/>
              <a:cxnLst/>
              <a:rect l="l" t="t" r="r" b="b"/>
              <a:pathLst>
                <a:path w="3597" h="3460" extrusionOk="0">
                  <a:moveTo>
                    <a:pt x="142" y="1"/>
                  </a:moveTo>
                  <a:lnTo>
                    <a:pt x="1" y="437"/>
                  </a:lnTo>
                  <a:lnTo>
                    <a:pt x="1227" y="2819"/>
                  </a:lnTo>
                  <a:lnTo>
                    <a:pt x="3031" y="3396"/>
                  </a:lnTo>
                  <a:cubicBezTo>
                    <a:pt x="3168" y="3442"/>
                    <a:pt x="3319" y="3459"/>
                    <a:pt x="3468" y="3459"/>
                  </a:cubicBezTo>
                  <a:cubicBezTo>
                    <a:pt x="3511" y="3459"/>
                    <a:pt x="3554" y="3458"/>
                    <a:pt x="3597" y="3455"/>
                  </a:cubicBezTo>
                  <a:lnTo>
                    <a:pt x="2217" y="2076"/>
                  </a:lnTo>
                  <a:lnTo>
                    <a:pt x="142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2"/>
            <p:cNvSpPr/>
            <p:nvPr/>
          </p:nvSpPr>
          <p:spPr>
            <a:xfrm>
              <a:off x="4966225" y="961025"/>
              <a:ext cx="26550" cy="30400"/>
            </a:xfrm>
            <a:custGeom>
              <a:avLst/>
              <a:gdLst/>
              <a:ahLst/>
              <a:cxnLst/>
              <a:rect l="l" t="t" r="r" b="b"/>
              <a:pathLst>
                <a:path w="1062" h="1216" extrusionOk="0">
                  <a:moveTo>
                    <a:pt x="649" y="1"/>
                  </a:moveTo>
                  <a:cubicBezTo>
                    <a:pt x="437" y="1"/>
                    <a:pt x="224" y="48"/>
                    <a:pt x="36" y="142"/>
                  </a:cubicBezTo>
                  <a:lnTo>
                    <a:pt x="0" y="166"/>
                  </a:lnTo>
                  <a:lnTo>
                    <a:pt x="1062" y="1215"/>
                  </a:lnTo>
                  <a:lnTo>
                    <a:pt x="1062" y="60"/>
                  </a:lnTo>
                  <a:cubicBezTo>
                    <a:pt x="932" y="24"/>
                    <a:pt x="790" y="1"/>
                    <a:pt x="64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2"/>
            <p:cNvSpPr/>
            <p:nvPr/>
          </p:nvSpPr>
          <p:spPr>
            <a:xfrm>
              <a:off x="4992750" y="962500"/>
              <a:ext cx="10350" cy="39525"/>
            </a:xfrm>
            <a:custGeom>
              <a:avLst/>
              <a:gdLst/>
              <a:ahLst/>
              <a:cxnLst/>
              <a:rect l="l" t="t" r="r" b="b"/>
              <a:pathLst>
                <a:path w="414" h="1581" extrusionOk="0">
                  <a:moveTo>
                    <a:pt x="1" y="1"/>
                  </a:moveTo>
                  <a:lnTo>
                    <a:pt x="1" y="1168"/>
                  </a:lnTo>
                  <a:lnTo>
                    <a:pt x="413" y="1581"/>
                  </a:lnTo>
                  <a:lnTo>
                    <a:pt x="413" y="225"/>
                  </a:lnTo>
                  <a:cubicBezTo>
                    <a:pt x="295" y="130"/>
                    <a:pt x="154" y="48"/>
                    <a:pt x="1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2"/>
            <p:cNvSpPr/>
            <p:nvPr/>
          </p:nvSpPr>
          <p:spPr>
            <a:xfrm>
              <a:off x="4957075" y="965150"/>
              <a:ext cx="46300" cy="51625"/>
            </a:xfrm>
            <a:custGeom>
              <a:avLst/>
              <a:gdLst/>
              <a:ahLst/>
              <a:cxnLst/>
              <a:rect l="l" t="t" r="r" b="b"/>
              <a:pathLst>
                <a:path w="1852" h="2065" extrusionOk="0">
                  <a:moveTo>
                    <a:pt x="366" y="1"/>
                  </a:moveTo>
                  <a:cubicBezTo>
                    <a:pt x="225" y="72"/>
                    <a:pt x="107" y="178"/>
                    <a:pt x="1" y="296"/>
                  </a:cubicBezTo>
                  <a:cubicBezTo>
                    <a:pt x="119" y="366"/>
                    <a:pt x="225" y="449"/>
                    <a:pt x="331" y="543"/>
                  </a:cubicBezTo>
                  <a:lnTo>
                    <a:pt x="1852" y="2064"/>
                  </a:lnTo>
                  <a:lnTo>
                    <a:pt x="1852" y="1475"/>
                  </a:lnTo>
                  <a:lnTo>
                    <a:pt x="1428" y="1050"/>
                  </a:lnTo>
                  <a:lnTo>
                    <a:pt x="36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2"/>
            <p:cNvSpPr/>
            <p:nvPr/>
          </p:nvSpPr>
          <p:spPr>
            <a:xfrm>
              <a:off x="5003075" y="968100"/>
              <a:ext cx="30975" cy="73125"/>
            </a:xfrm>
            <a:custGeom>
              <a:avLst/>
              <a:gdLst/>
              <a:ahLst/>
              <a:cxnLst/>
              <a:rect l="l" t="t" r="r" b="b"/>
              <a:pathLst>
                <a:path w="1239" h="2925" extrusionOk="0">
                  <a:moveTo>
                    <a:pt x="0" y="1"/>
                  </a:moveTo>
                  <a:cubicBezTo>
                    <a:pt x="4" y="4"/>
                    <a:pt x="8" y="7"/>
                    <a:pt x="12" y="10"/>
                  </a:cubicBezTo>
                  <a:lnTo>
                    <a:pt x="12" y="10"/>
                  </a:lnTo>
                  <a:lnTo>
                    <a:pt x="12" y="1"/>
                  </a:lnTo>
                  <a:close/>
                  <a:moveTo>
                    <a:pt x="12" y="10"/>
                  </a:moveTo>
                  <a:lnTo>
                    <a:pt x="12" y="1958"/>
                  </a:lnTo>
                  <a:lnTo>
                    <a:pt x="979" y="2925"/>
                  </a:lnTo>
                  <a:lnTo>
                    <a:pt x="1238" y="2123"/>
                  </a:lnTo>
                  <a:lnTo>
                    <a:pt x="366" y="437"/>
                  </a:lnTo>
                  <a:cubicBezTo>
                    <a:pt x="285" y="276"/>
                    <a:pt x="160" y="127"/>
                    <a:pt x="12" y="1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2"/>
            <p:cNvSpPr/>
            <p:nvPr/>
          </p:nvSpPr>
          <p:spPr>
            <a:xfrm>
              <a:off x="4946475" y="972525"/>
              <a:ext cx="81075" cy="138575"/>
            </a:xfrm>
            <a:custGeom>
              <a:avLst/>
              <a:gdLst/>
              <a:ahLst/>
              <a:cxnLst/>
              <a:rect l="l" t="t" r="r" b="b"/>
              <a:pathLst>
                <a:path w="3243" h="5543" extrusionOk="0">
                  <a:moveTo>
                    <a:pt x="425" y="1"/>
                  </a:moveTo>
                  <a:lnTo>
                    <a:pt x="425" y="12"/>
                  </a:lnTo>
                  <a:cubicBezTo>
                    <a:pt x="71" y="413"/>
                    <a:pt x="0" y="1003"/>
                    <a:pt x="248" y="1486"/>
                  </a:cubicBezTo>
                  <a:lnTo>
                    <a:pt x="1121" y="3172"/>
                  </a:lnTo>
                  <a:lnTo>
                    <a:pt x="2347" y="5542"/>
                  </a:lnTo>
                  <a:lnTo>
                    <a:pt x="3243" y="2748"/>
                  </a:lnTo>
                  <a:lnTo>
                    <a:pt x="2276" y="1781"/>
                  </a:lnTo>
                  <a:lnTo>
                    <a:pt x="755" y="248"/>
                  </a:lnTo>
                  <a:cubicBezTo>
                    <a:pt x="649" y="154"/>
                    <a:pt x="543" y="71"/>
                    <a:pt x="425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2"/>
            <p:cNvSpPr/>
            <p:nvPr/>
          </p:nvSpPr>
          <p:spPr>
            <a:xfrm>
              <a:off x="5089425" y="1225125"/>
              <a:ext cx="26550" cy="30700"/>
            </a:xfrm>
            <a:custGeom>
              <a:avLst/>
              <a:gdLst/>
              <a:ahLst/>
              <a:cxnLst/>
              <a:rect l="l" t="t" r="r" b="b"/>
              <a:pathLst>
                <a:path w="1062" h="1228" extrusionOk="0">
                  <a:moveTo>
                    <a:pt x="1" y="1"/>
                  </a:moveTo>
                  <a:lnTo>
                    <a:pt x="1" y="1168"/>
                  </a:lnTo>
                  <a:cubicBezTo>
                    <a:pt x="142" y="1203"/>
                    <a:pt x="272" y="1227"/>
                    <a:pt x="413" y="1227"/>
                  </a:cubicBezTo>
                  <a:cubicBezTo>
                    <a:pt x="626" y="1227"/>
                    <a:pt x="838" y="1180"/>
                    <a:pt x="1026" y="1086"/>
                  </a:cubicBezTo>
                  <a:lnTo>
                    <a:pt x="1062" y="106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2"/>
            <p:cNvSpPr/>
            <p:nvPr/>
          </p:nvSpPr>
          <p:spPr>
            <a:xfrm>
              <a:off x="5079125" y="1214825"/>
              <a:ext cx="10325" cy="39525"/>
            </a:xfrm>
            <a:custGeom>
              <a:avLst/>
              <a:gdLst/>
              <a:ahLst/>
              <a:cxnLst/>
              <a:rect l="l" t="t" r="r" b="b"/>
              <a:pathLst>
                <a:path w="413" h="1581" extrusionOk="0">
                  <a:moveTo>
                    <a:pt x="0" y="0"/>
                  </a:moveTo>
                  <a:lnTo>
                    <a:pt x="0" y="1356"/>
                  </a:lnTo>
                  <a:cubicBezTo>
                    <a:pt x="118" y="1450"/>
                    <a:pt x="259" y="1533"/>
                    <a:pt x="413" y="1580"/>
                  </a:cubicBezTo>
                  <a:lnTo>
                    <a:pt x="413" y="4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2"/>
            <p:cNvSpPr/>
            <p:nvPr/>
          </p:nvSpPr>
          <p:spPr>
            <a:xfrm>
              <a:off x="5079125" y="1199775"/>
              <a:ext cx="46000" cy="51925"/>
            </a:xfrm>
            <a:custGeom>
              <a:avLst/>
              <a:gdLst/>
              <a:ahLst/>
              <a:cxnLst/>
              <a:rect l="l" t="t" r="r" b="b"/>
              <a:pathLst>
                <a:path w="1840" h="2077" extrusionOk="0">
                  <a:moveTo>
                    <a:pt x="0" y="1"/>
                  </a:moveTo>
                  <a:lnTo>
                    <a:pt x="0" y="590"/>
                  </a:lnTo>
                  <a:lnTo>
                    <a:pt x="413" y="1015"/>
                  </a:lnTo>
                  <a:lnTo>
                    <a:pt x="1474" y="2076"/>
                  </a:lnTo>
                  <a:cubicBezTo>
                    <a:pt x="1615" y="1993"/>
                    <a:pt x="1745" y="1887"/>
                    <a:pt x="1839" y="1769"/>
                  </a:cubicBezTo>
                  <a:cubicBezTo>
                    <a:pt x="1721" y="1699"/>
                    <a:pt x="1615" y="1616"/>
                    <a:pt x="1521" y="152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2"/>
            <p:cNvSpPr/>
            <p:nvPr/>
          </p:nvSpPr>
          <p:spPr>
            <a:xfrm>
              <a:off x="5048450" y="1175625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248" y="0"/>
                  </a:moveTo>
                  <a:lnTo>
                    <a:pt x="1" y="802"/>
                  </a:lnTo>
                  <a:lnTo>
                    <a:pt x="862" y="2488"/>
                  </a:lnTo>
                  <a:cubicBezTo>
                    <a:pt x="944" y="2653"/>
                    <a:pt x="1074" y="2806"/>
                    <a:pt x="1227" y="2924"/>
                  </a:cubicBezTo>
                  <a:lnTo>
                    <a:pt x="1227" y="967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2"/>
            <p:cNvSpPr/>
            <p:nvPr/>
          </p:nvSpPr>
          <p:spPr>
            <a:xfrm>
              <a:off x="5054650" y="1105475"/>
              <a:ext cx="81075" cy="138550"/>
            </a:xfrm>
            <a:custGeom>
              <a:avLst/>
              <a:gdLst/>
              <a:ahLst/>
              <a:cxnLst/>
              <a:rect l="l" t="t" r="r" b="b"/>
              <a:pathLst>
                <a:path w="3243" h="5542" extrusionOk="0">
                  <a:moveTo>
                    <a:pt x="908" y="0"/>
                  </a:moveTo>
                  <a:lnTo>
                    <a:pt x="0" y="2794"/>
                  </a:lnTo>
                  <a:lnTo>
                    <a:pt x="979" y="3773"/>
                  </a:lnTo>
                  <a:lnTo>
                    <a:pt x="2500" y="5294"/>
                  </a:lnTo>
                  <a:cubicBezTo>
                    <a:pt x="2594" y="5388"/>
                    <a:pt x="2700" y="5471"/>
                    <a:pt x="2818" y="5541"/>
                  </a:cubicBezTo>
                  <a:cubicBezTo>
                    <a:pt x="3172" y="5129"/>
                    <a:pt x="3243" y="4551"/>
                    <a:pt x="2995" y="4068"/>
                  </a:cubicBezTo>
                  <a:lnTo>
                    <a:pt x="2123" y="2382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2"/>
            <p:cNvSpPr/>
            <p:nvPr/>
          </p:nvSpPr>
          <p:spPr>
            <a:xfrm>
              <a:off x="5089425" y="978725"/>
              <a:ext cx="8000" cy="12975"/>
            </a:xfrm>
            <a:custGeom>
              <a:avLst/>
              <a:gdLst/>
              <a:ahLst/>
              <a:cxnLst/>
              <a:rect l="l" t="t" r="r" b="b"/>
              <a:pathLst>
                <a:path w="320" h="519" extrusionOk="0">
                  <a:moveTo>
                    <a:pt x="1" y="0"/>
                  </a:moveTo>
                  <a:lnTo>
                    <a:pt x="1" y="519"/>
                  </a:lnTo>
                  <a:lnTo>
                    <a:pt x="319" y="2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2"/>
            <p:cNvSpPr/>
            <p:nvPr/>
          </p:nvSpPr>
          <p:spPr>
            <a:xfrm>
              <a:off x="5089425" y="954250"/>
              <a:ext cx="20675" cy="29500"/>
            </a:xfrm>
            <a:custGeom>
              <a:avLst/>
              <a:gdLst/>
              <a:ahLst/>
              <a:cxnLst/>
              <a:rect l="l" t="t" r="r" b="b"/>
              <a:pathLst>
                <a:path w="827" h="1180" extrusionOk="0">
                  <a:moveTo>
                    <a:pt x="1" y="1"/>
                  </a:moveTo>
                  <a:lnTo>
                    <a:pt x="1" y="979"/>
                  </a:lnTo>
                  <a:lnTo>
                    <a:pt x="319" y="1180"/>
                  </a:lnTo>
                  <a:lnTo>
                    <a:pt x="826" y="673"/>
                  </a:lnTo>
                  <a:cubicBezTo>
                    <a:pt x="661" y="354"/>
                    <a:pt x="378" y="119"/>
                    <a:pt x="48" y="1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2"/>
            <p:cNvSpPr/>
            <p:nvPr/>
          </p:nvSpPr>
          <p:spPr>
            <a:xfrm>
              <a:off x="5077650" y="952775"/>
              <a:ext cx="11800" cy="49250"/>
            </a:xfrm>
            <a:custGeom>
              <a:avLst/>
              <a:gdLst/>
              <a:ahLst/>
              <a:cxnLst/>
              <a:rect l="l" t="t" r="r" b="b"/>
              <a:pathLst>
                <a:path w="472" h="1970" extrusionOk="0">
                  <a:moveTo>
                    <a:pt x="0" y="1"/>
                  </a:moveTo>
                  <a:cubicBezTo>
                    <a:pt x="35" y="142"/>
                    <a:pt x="59" y="272"/>
                    <a:pt x="59" y="413"/>
                  </a:cubicBezTo>
                  <a:lnTo>
                    <a:pt x="59" y="1970"/>
                  </a:lnTo>
                  <a:lnTo>
                    <a:pt x="472" y="1557"/>
                  </a:lnTo>
                  <a:lnTo>
                    <a:pt x="472" y="60"/>
                  </a:lnTo>
                  <a:cubicBezTo>
                    <a:pt x="354" y="24"/>
                    <a:pt x="224" y="1"/>
                    <a:pt x="10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2"/>
            <p:cNvSpPr/>
            <p:nvPr/>
          </p:nvSpPr>
          <p:spPr>
            <a:xfrm>
              <a:off x="5079125" y="970750"/>
              <a:ext cx="34500" cy="46025"/>
            </a:xfrm>
            <a:custGeom>
              <a:avLst/>
              <a:gdLst/>
              <a:ahLst/>
              <a:cxnLst/>
              <a:rect l="l" t="t" r="r" b="b"/>
              <a:pathLst>
                <a:path w="1380" h="1841" extrusionOk="0">
                  <a:moveTo>
                    <a:pt x="1238" y="1"/>
                  </a:moveTo>
                  <a:lnTo>
                    <a:pt x="1238" y="13"/>
                  </a:lnTo>
                  <a:lnTo>
                    <a:pt x="731" y="520"/>
                  </a:lnTo>
                  <a:lnTo>
                    <a:pt x="413" y="838"/>
                  </a:lnTo>
                  <a:lnTo>
                    <a:pt x="0" y="1251"/>
                  </a:lnTo>
                  <a:lnTo>
                    <a:pt x="0" y="1840"/>
                  </a:lnTo>
                  <a:lnTo>
                    <a:pt x="1380" y="461"/>
                  </a:lnTo>
                  <a:cubicBezTo>
                    <a:pt x="1356" y="307"/>
                    <a:pt x="1309" y="142"/>
                    <a:pt x="1238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2"/>
            <p:cNvSpPr/>
            <p:nvPr/>
          </p:nvSpPr>
          <p:spPr>
            <a:xfrm>
              <a:off x="5027525" y="953075"/>
              <a:ext cx="51625" cy="101725"/>
            </a:xfrm>
            <a:custGeom>
              <a:avLst/>
              <a:gdLst/>
              <a:ahLst/>
              <a:cxnLst/>
              <a:rect l="l" t="t" r="r" b="b"/>
              <a:pathLst>
                <a:path w="2065" h="4069" extrusionOk="0">
                  <a:moveTo>
                    <a:pt x="2005" y="0"/>
                  </a:moveTo>
                  <a:cubicBezTo>
                    <a:pt x="1463" y="36"/>
                    <a:pt x="1003" y="401"/>
                    <a:pt x="838" y="920"/>
                  </a:cubicBezTo>
                  <a:lnTo>
                    <a:pt x="248" y="2724"/>
                  </a:lnTo>
                  <a:lnTo>
                    <a:pt x="1" y="3526"/>
                  </a:lnTo>
                  <a:lnTo>
                    <a:pt x="543" y="4068"/>
                  </a:lnTo>
                  <a:lnTo>
                    <a:pt x="2064" y="2547"/>
                  </a:lnTo>
                  <a:lnTo>
                    <a:pt x="2064" y="401"/>
                  </a:lnTo>
                  <a:cubicBezTo>
                    <a:pt x="2064" y="272"/>
                    <a:pt x="2040" y="130"/>
                    <a:pt x="200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2"/>
            <p:cNvSpPr/>
            <p:nvPr/>
          </p:nvSpPr>
          <p:spPr>
            <a:xfrm>
              <a:off x="5041100" y="982250"/>
              <a:ext cx="73125" cy="88150"/>
            </a:xfrm>
            <a:custGeom>
              <a:avLst/>
              <a:gdLst/>
              <a:ahLst/>
              <a:cxnLst/>
              <a:rect l="l" t="t" r="r" b="b"/>
              <a:pathLst>
                <a:path w="2925" h="3526" extrusionOk="0">
                  <a:moveTo>
                    <a:pt x="2901" y="1"/>
                  </a:moveTo>
                  <a:lnTo>
                    <a:pt x="2901" y="12"/>
                  </a:lnTo>
                  <a:lnTo>
                    <a:pt x="1521" y="1392"/>
                  </a:lnTo>
                  <a:lnTo>
                    <a:pt x="0" y="2901"/>
                  </a:lnTo>
                  <a:lnTo>
                    <a:pt x="637" y="3526"/>
                  </a:lnTo>
                  <a:lnTo>
                    <a:pt x="1898" y="3526"/>
                  </a:lnTo>
                  <a:lnTo>
                    <a:pt x="2264" y="2371"/>
                  </a:lnTo>
                  <a:lnTo>
                    <a:pt x="2842" y="567"/>
                  </a:lnTo>
                  <a:cubicBezTo>
                    <a:pt x="2901" y="390"/>
                    <a:pt x="2924" y="189"/>
                    <a:pt x="290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2"/>
            <p:cNvSpPr/>
            <p:nvPr/>
          </p:nvSpPr>
          <p:spPr>
            <a:xfrm>
              <a:off x="5001600" y="1041200"/>
              <a:ext cx="79300" cy="134450"/>
            </a:xfrm>
            <a:custGeom>
              <a:avLst/>
              <a:gdLst/>
              <a:ahLst/>
              <a:cxnLst/>
              <a:rect l="l" t="t" r="r" b="b"/>
              <a:pathLst>
                <a:path w="3172" h="5378" extrusionOk="0">
                  <a:moveTo>
                    <a:pt x="1038" y="1"/>
                  </a:moveTo>
                  <a:lnTo>
                    <a:pt x="142" y="2807"/>
                  </a:lnTo>
                  <a:lnTo>
                    <a:pt x="0" y="3243"/>
                  </a:lnTo>
                  <a:lnTo>
                    <a:pt x="955" y="4210"/>
                  </a:lnTo>
                  <a:lnTo>
                    <a:pt x="1580" y="4835"/>
                  </a:lnTo>
                  <a:lnTo>
                    <a:pt x="2122" y="5377"/>
                  </a:lnTo>
                  <a:lnTo>
                    <a:pt x="3030" y="2571"/>
                  </a:lnTo>
                  <a:lnTo>
                    <a:pt x="3172" y="2135"/>
                  </a:lnTo>
                  <a:lnTo>
                    <a:pt x="2205" y="1168"/>
                  </a:lnTo>
                  <a:lnTo>
                    <a:pt x="1580" y="543"/>
                  </a:lnTo>
                  <a:lnTo>
                    <a:pt x="103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2"/>
            <p:cNvSpPr/>
            <p:nvPr/>
          </p:nvSpPr>
          <p:spPr>
            <a:xfrm>
              <a:off x="5056725" y="1070375"/>
              <a:ext cx="31850" cy="24200"/>
            </a:xfrm>
            <a:custGeom>
              <a:avLst/>
              <a:gdLst/>
              <a:ahLst/>
              <a:cxnLst/>
              <a:rect l="l" t="t" r="r" b="b"/>
              <a:pathLst>
                <a:path w="1274" h="968" extrusionOk="0">
                  <a:moveTo>
                    <a:pt x="0" y="1"/>
                  </a:moveTo>
                  <a:lnTo>
                    <a:pt x="967" y="968"/>
                  </a:lnTo>
                  <a:lnTo>
                    <a:pt x="1061" y="661"/>
                  </a:lnTo>
                  <a:lnTo>
                    <a:pt x="127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2"/>
            <p:cNvSpPr/>
            <p:nvPr/>
          </p:nvSpPr>
          <p:spPr>
            <a:xfrm>
              <a:off x="4968275" y="1146425"/>
              <a:ext cx="72850" cy="87875"/>
            </a:xfrm>
            <a:custGeom>
              <a:avLst/>
              <a:gdLst/>
              <a:ahLst/>
              <a:cxnLst/>
              <a:rect l="l" t="t" r="r" b="b"/>
              <a:pathLst>
                <a:path w="2914" h="3515" extrusionOk="0">
                  <a:moveTo>
                    <a:pt x="1027" y="1"/>
                  </a:moveTo>
                  <a:lnTo>
                    <a:pt x="649" y="1145"/>
                  </a:lnTo>
                  <a:lnTo>
                    <a:pt x="72" y="2960"/>
                  </a:lnTo>
                  <a:cubicBezTo>
                    <a:pt x="13" y="3137"/>
                    <a:pt x="1" y="3326"/>
                    <a:pt x="24" y="3514"/>
                  </a:cubicBezTo>
                  <a:lnTo>
                    <a:pt x="1404" y="2135"/>
                  </a:lnTo>
                  <a:lnTo>
                    <a:pt x="2913" y="626"/>
                  </a:lnTo>
                  <a:lnTo>
                    <a:pt x="228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2"/>
            <p:cNvSpPr/>
            <p:nvPr/>
          </p:nvSpPr>
          <p:spPr>
            <a:xfrm>
              <a:off x="4972125" y="1225125"/>
              <a:ext cx="20650" cy="37475"/>
            </a:xfrm>
            <a:custGeom>
              <a:avLst/>
              <a:gdLst/>
              <a:ahLst/>
              <a:cxnLst/>
              <a:rect l="l" t="t" r="r" b="b"/>
              <a:pathLst>
                <a:path w="826" h="1499" extrusionOk="0">
                  <a:moveTo>
                    <a:pt x="826" y="1"/>
                  </a:moveTo>
                  <a:lnTo>
                    <a:pt x="0" y="826"/>
                  </a:lnTo>
                  <a:cubicBezTo>
                    <a:pt x="165" y="1145"/>
                    <a:pt x="448" y="1380"/>
                    <a:pt x="778" y="1486"/>
                  </a:cubicBezTo>
                  <a:lnTo>
                    <a:pt x="826" y="1498"/>
                  </a:lnTo>
                  <a:lnTo>
                    <a:pt x="82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2"/>
            <p:cNvSpPr/>
            <p:nvPr/>
          </p:nvSpPr>
          <p:spPr>
            <a:xfrm>
              <a:off x="4992750" y="1214825"/>
              <a:ext cx="11825" cy="49250"/>
            </a:xfrm>
            <a:custGeom>
              <a:avLst/>
              <a:gdLst/>
              <a:ahLst/>
              <a:cxnLst/>
              <a:rect l="l" t="t" r="r" b="b"/>
              <a:pathLst>
                <a:path w="473" h="1970" extrusionOk="0">
                  <a:moveTo>
                    <a:pt x="425" y="0"/>
                  </a:moveTo>
                  <a:lnTo>
                    <a:pt x="1" y="413"/>
                  </a:lnTo>
                  <a:lnTo>
                    <a:pt x="1" y="1910"/>
                  </a:lnTo>
                  <a:cubicBezTo>
                    <a:pt x="118" y="1946"/>
                    <a:pt x="248" y="1969"/>
                    <a:pt x="366" y="1969"/>
                  </a:cubicBezTo>
                  <a:lnTo>
                    <a:pt x="472" y="1969"/>
                  </a:lnTo>
                  <a:cubicBezTo>
                    <a:pt x="437" y="1828"/>
                    <a:pt x="413" y="1698"/>
                    <a:pt x="425" y="1557"/>
                  </a:cubicBezTo>
                  <a:lnTo>
                    <a:pt x="425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2"/>
            <p:cNvSpPr/>
            <p:nvPr/>
          </p:nvSpPr>
          <p:spPr>
            <a:xfrm>
              <a:off x="4968875" y="1199775"/>
              <a:ext cx="34500" cy="46025"/>
            </a:xfrm>
            <a:custGeom>
              <a:avLst/>
              <a:gdLst/>
              <a:ahLst/>
              <a:cxnLst/>
              <a:rect l="l" t="t" r="r" b="b"/>
              <a:pathLst>
                <a:path w="1380" h="1841" extrusionOk="0">
                  <a:moveTo>
                    <a:pt x="1380" y="1"/>
                  </a:moveTo>
                  <a:lnTo>
                    <a:pt x="0" y="1380"/>
                  </a:lnTo>
                  <a:cubicBezTo>
                    <a:pt x="12" y="1545"/>
                    <a:pt x="59" y="1699"/>
                    <a:pt x="130" y="1840"/>
                  </a:cubicBezTo>
                  <a:lnTo>
                    <a:pt x="956" y="1015"/>
                  </a:lnTo>
                  <a:lnTo>
                    <a:pt x="1380" y="602"/>
                  </a:lnTo>
                  <a:lnTo>
                    <a:pt x="1380" y="13"/>
                  </a:lnTo>
                  <a:lnTo>
                    <a:pt x="138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2"/>
            <p:cNvSpPr/>
            <p:nvPr/>
          </p:nvSpPr>
          <p:spPr>
            <a:xfrm>
              <a:off x="5003075" y="1162050"/>
              <a:ext cx="51600" cy="101725"/>
            </a:xfrm>
            <a:custGeom>
              <a:avLst/>
              <a:gdLst/>
              <a:ahLst/>
              <a:cxnLst/>
              <a:rect l="l" t="t" r="r" b="b"/>
              <a:pathLst>
                <a:path w="2064" h="4069" extrusionOk="0">
                  <a:moveTo>
                    <a:pt x="1521" y="1"/>
                  </a:moveTo>
                  <a:lnTo>
                    <a:pt x="12" y="1510"/>
                  </a:lnTo>
                  <a:lnTo>
                    <a:pt x="12" y="3668"/>
                  </a:lnTo>
                  <a:cubicBezTo>
                    <a:pt x="0" y="3797"/>
                    <a:pt x="24" y="3939"/>
                    <a:pt x="59" y="4068"/>
                  </a:cubicBezTo>
                  <a:cubicBezTo>
                    <a:pt x="601" y="4033"/>
                    <a:pt x="1061" y="3668"/>
                    <a:pt x="1226" y="3149"/>
                  </a:cubicBezTo>
                  <a:lnTo>
                    <a:pt x="1816" y="1345"/>
                  </a:lnTo>
                  <a:lnTo>
                    <a:pt x="2063" y="543"/>
                  </a:lnTo>
                  <a:lnTo>
                    <a:pt x="1521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2"/>
            <p:cNvSpPr/>
            <p:nvPr/>
          </p:nvSpPr>
          <p:spPr>
            <a:xfrm>
              <a:off x="4993925" y="1122275"/>
              <a:ext cx="31575" cy="24175"/>
            </a:xfrm>
            <a:custGeom>
              <a:avLst/>
              <a:gdLst/>
              <a:ahLst/>
              <a:cxnLst/>
              <a:rect l="l" t="t" r="r" b="b"/>
              <a:pathLst>
                <a:path w="1263" h="967" extrusionOk="0">
                  <a:moveTo>
                    <a:pt x="307" y="0"/>
                  </a:moveTo>
                  <a:lnTo>
                    <a:pt x="201" y="307"/>
                  </a:lnTo>
                  <a:lnTo>
                    <a:pt x="1" y="967"/>
                  </a:lnTo>
                  <a:lnTo>
                    <a:pt x="1262" y="967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2"/>
            <p:cNvSpPr/>
            <p:nvPr/>
          </p:nvSpPr>
          <p:spPr>
            <a:xfrm>
              <a:off x="4950750" y="1022425"/>
              <a:ext cx="179750" cy="172125"/>
            </a:xfrm>
            <a:custGeom>
              <a:avLst/>
              <a:gdLst/>
              <a:ahLst/>
              <a:cxnLst/>
              <a:rect l="l" t="t" r="r" b="b"/>
              <a:pathLst>
                <a:path w="7190" h="6885" extrusionOk="0">
                  <a:moveTo>
                    <a:pt x="4459" y="1"/>
                  </a:moveTo>
                  <a:cubicBezTo>
                    <a:pt x="4175" y="1"/>
                    <a:pt x="3893" y="158"/>
                    <a:pt x="3779" y="528"/>
                  </a:cubicBezTo>
                  <a:cubicBezTo>
                    <a:pt x="3716" y="723"/>
                    <a:pt x="3543" y="824"/>
                    <a:pt x="3368" y="824"/>
                  </a:cubicBezTo>
                  <a:cubicBezTo>
                    <a:pt x="3214" y="824"/>
                    <a:pt x="3060" y="746"/>
                    <a:pt x="2977" y="587"/>
                  </a:cubicBezTo>
                  <a:cubicBezTo>
                    <a:pt x="2833" y="286"/>
                    <a:pt x="2586" y="161"/>
                    <a:pt x="2338" y="161"/>
                  </a:cubicBezTo>
                  <a:cubicBezTo>
                    <a:pt x="1839" y="161"/>
                    <a:pt x="1338" y="668"/>
                    <a:pt x="1669" y="1259"/>
                  </a:cubicBezTo>
                  <a:cubicBezTo>
                    <a:pt x="1804" y="1561"/>
                    <a:pt x="1581" y="1890"/>
                    <a:pt x="1275" y="1890"/>
                  </a:cubicBezTo>
                  <a:cubicBezTo>
                    <a:pt x="1235" y="1890"/>
                    <a:pt x="1193" y="1884"/>
                    <a:pt x="1150" y="1872"/>
                  </a:cubicBezTo>
                  <a:cubicBezTo>
                    <a:pt x="1061" y="1838"/>
                    <a:pt x="971" y="1822"/>
                    <a:pt x="883" y="1822"/>
                  </a:cubicBezTo>
                  <a:cubicBezTo>
                    <a:pt x="571" y="1822"/>
                    <a:pt x="284" y="2022"/>
                    <a:pt x="183" y="2343"/>
                  </a:cubicBezTo>
                  <a:cubicBezTo>
                    <a:pt x="53" y="2744"/>
                    <a:pt x="289" y="3181"/>
                    <a:pt x="702" y="3275"/>
                  </a:cubicBezTo>
                  <a:cubicBezTo>
                    <a:pt x="1056" y="3405"/>
                    <a:pt x="1103" y="3888"/>
                    <a:pt x="773" y="4077"/>
                  </a:cubicBezTo>
                  <a:cubicBezTo>
                    <a:pt x="1" y="4448"/>
                    <a:pt x="388" y="5492"/>
                    <a:pt x="1065" y="5492"/>
                  </a:cubicBezTo>
                  <a:cubicBezTo>
                    <a:pt x="1184" y="5492"/>
                    <a:pt x="1312" y="5459"/>
                    <a:pt x="1445" y="5385"/>
                  </a:cubicBezTo>
                  <a:cubicBezTo>
                    <a:pt x="1507" y="5358"/>
                    <a:pt x="1569" y="5345"/>
                    <a:pt x="1630" y="5345"/>
                  </a:cubicBezTo>
                  <a:cubicBezTo>
                    <a:pt x="1904" y="5345"/>
                    <a:pt x="2135" y="5605"/>
                    <a:pt x="2058" y="5904"/>
                  </a:cubicBezTo>
                  <a:cubicBezTo>
                    <a:pt x="1916" y="6293"/>
                    <a:pt x="2129" y="6729"/>
                    <a:pt x="2529" y="6847"/>
                  </a:cubicBezTo>
                  <a:cubicBezTo>
                    <a:pt x="2604" y="6872"/>
                    <a:pt x="2681" y="6884"/>
                    <a:pt x="2756" y="6884"/>
                  </a:cubicBezTo>
                  <a:cubicBezTo>
                    <a:pt x="3071" y="6884"/>
                    <a:pt x="3366" y="6676"/>
                    <a:pt x="3461" y="6352"/>
                  </a:cubicBezTo>
                  <a:lnTo>
                    <a:pt x="3461" y="6340"/>
                  </a:lnTo>
                  <a:cubicBezTo>
                    <a:pt x="3524" y="6150"/>
                    <a:pt x="3697" y="6048"/>
                    <a:pt x="3870" y="6048"/>
                  </a:cubicBezTo>
                  <a:cubicBezTo>
                    <a:pt x="4019" y="6048"/>
                    <a:pt x="4169" y="6123"/>
                    <a:pt x="4251" y="6281"/>
                  </a:cubicBezTo>
                  <a:cubicBezTo>
                    <a:pt x="4383" y="6537"/>
                    <a:pt x="4642" y="6683"/>
                    <a:pt x="4915" y="6683"/>
                  </a:cubicBezTo>
                  <a:cubicBezTo>
                    <a:pt x="5032" y="6683"/>
                    <a:pt x="5152" y="6656"/>
                    <a:pt x="5265" y="6600"/>
                  </a:cubicBezTo>
                  <a:cubicBezTo>
                    <a:pt x="5618" y="6411"/>
                    <a:pt x="5748" y="5975"/>
                    <a:pt x="5560" y="5621"/>
                  </a:cubicBezTo>
                  <a:cubicBezTo>
                    <a:pt x="5405" y="5313"/>
                    <a:pt x="5637" y="4986"/>
                    <a:pt x="5941" y="4986"/>
                  </a:cubicBezTo>
                  <a:cubicBezTo>
                    <a:pt x="5986" y="4986"/>
                    <a:pt x="6032" y="4993"/>
                    <a:pt x="6078" y="5008"/>
                  </a:cubicBezTo>
                  <a:cubicBezTo>
                    <a:pt x="6154" y="5033"/>
                    <a:pt x="6230" y="5045"/>
                    <a:pt x="6305" y="5045"/>
                  </a:cubicBezTo>
                  <a:cubicBezTo>
                    <a:pt x="6620" y="5045"/>
                    <a:pt x="6915" y="4839"/>
                    <a:pt x="7010" y="4525"/>
                  </a:cubicBezTo>
                  <a:cubicBezTo>
                    <a:pt x="7139" y="4136"/>
                    <a:pt x="6927" y="3723"/>
                    <a:pt x="6538" y="3605"/>
                  </a:cubicBezTo>
                  <a:lnTo>
                    <a:pt x="6526" y="3605"/>
                  </a:lnTo>
                  <a:cubicBezTo>
                    <a:pt x="6161" y="3487"/>
                    <a:pt x="6125" y="2980"/>
                    <a:pt x="6467" y="2803"/>
                  </a:cubicBezTo>
                  <a:cubicBezTo>
                    <a:pt x="7190" y="2407"/>
                    <a:pt x="6806" y="1413"/>
                    <a:pt x="6134" y="1413"/>
                  </a:cubicBezTo>
                  <a:cubicBezTo>
                    <a:pt x="6027" y="1413"/>
                    <a:pt x="5913" y="1438"/>
                    <a:pt x="5795" y="1495"/>
                  </a:cubicBezTo>
                  <a:cubicBezTo>
                    <a:pt x="5730" y="1528"/>
                    <a:pt x="5663" y="1544"/>
                    <a:pt x="5598" y="1544"/>
                  </a:cubicBezTo>
                  <a:cubicBezTo>
                    <a:pt x="5323" y="1544"/>
                    <a:pt x="5087" y="1271"/>
                    <a:pt x="5182" y="976"/>
                  </a:cubicBezTo>
                  <a:cubicBezTo>
                    <a:pt x="5370" y="397"/>
                    <a:pt x="4911" y="1"/>
                    <a:pt x="445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2"/>
            <p:cNvSpPr/>
            <p:nvPr/>
          </p:nvSpPr>
          <p:spPr>
            <a:xfrm>
              <a:off x="4978600" y="1061550"/>
              <a:ext cx="109375" cy="93700"/>
            </a:xfrm>
            <a:custGeom>
              <a:avLst/>
              <a:gdLst/>
              <a:ahLst/>
              <a:cxnLst/>
              <a:rect l="l" t="t" r="r" b="b"/>
              <a:pathLst>
                <a:path w="4375" h="3748" extrusionOk="0">
                  <a:moveTo>
                    <a:pt x="2500" y="0"/>
                  </a:moveTo>
                  <a:cubicBezTo>
                    <a:pt x="838" y="0"/>
                    <a:pt x="1" y="2016"/>
                    <a:pt x="1180" y="3195"/>
                  </a:cubicBezTo>
                  <a:cubicBezTo>
                    <a:pt x="1561" y="3577"/>
                    <a:pt x="2029" y="3747"/>
                    <a:pt x="2489" y="3747"/>
                  </a:cubicBezTo>
                  <a:cubicBezTo>
                    <a:pt x="3451" y="3747"/>
                    <a:pt x="4375" y="3000"/>
                    <a:pt x="4375" y="1875"/>
                  </a:cubicBezTo>
                  <a:cubicBezTo>
                    <a:pt x="4375" y="837"/>
                    <a:pt x="3538" y="12"/>
                    <a:pt x="25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2"/>
            <p:cNvSpPr/>
            <p:nvPr/>
          </p:nvSpPr>
          <p:spPr>
            <a:xfrm>
              <a:off x="3785725" y="1058000"/>
              <a:ext cx="94050" cy="454850"/>
            </a:xfrm>
            <a:custGeom>
              <a:avLst/>
              <a:gdLst/>
              <a:ahLst/>
              <a:cxnLst/>
              <a:rect l="l" t="t" r="r" b="b"/>
              <a:pathLst>
                <a:path w="3762" h="18194" extrusionOk="0">
                  <a:moveTo>
                    <a:pt x="1427" y="1"/>
                  </a:moveTo>
                  <a:cubicBezTo>
                    <a:pt x="637" y="1"/>
                    <a:pt x="0" y="637"/>
                    <a:pt x="0" y="1427"/>
                  </a:cubicBezTo>
                  <a:lnTo>
                    <a:pt x="0" y="16767"/>
                  </a:lnTo>
                  <a:cubicBezTo>
                    <a:pt x="0" y="17557"/>
                    <a:pt x="637" y="18193"/>
                    <a:pt x="1427" y="18193"/>
                  </a:cubicBezTo>
                  <a:lnTo>
                    <a:pt x="2346" y="18193"/>
                  </a:lnTo>
                  <a:cubicBezTo>
                    <a:pt x="3125" y="18193"/>
                    <a:pt x="3761" y="17557"/>
                    <a:pt x="3761" y="16767"/>
                  </a:cubicBezTo>
                  <a:lnTo>
                    <a:pt x="3761" y="1427"/>
                  </a:lnTo>
                  <a:cubicBezTo>
                    <a:pt x="3761" y="637"/>
                    <a:pt x="3125" y="1"/>
                    <a:pt x="23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2"/>
            <p:cNvSpPr/>
            <p:nvPr/>
          </p:nvSpPr>
          <p:spPr>
            <a:xfrm>
              <a:off x="3650125" y="1106050"/>
              <a:ext cx="365525" cy="358750"/>
            </a:xfrm>
            <a:custGeom>
              <a:avLst/>
              <a:gdLst/>
              <a:ahLst/>
              <a:cxnLst/>
              <a:rect l="l" t="t" r="r" b="b"/>
              <a:pathLst>
                <a:path w="14621" h="14350" extrusionOk="0">
                  <a:moveTo>
                    <a:pt x="12410" y="1"/>
                  </a:moveTo>
                  <a:cubicBezTo>
                    <a:pt x="12044" y="1"/>
                    <a:pt x="11679" y="142"/>
                    <a:pt x="11402" y="425"/>
                  </a:cubicBezTo>
                  <a:lnTo>
                    <a:pt x="555" y="11272"/>
                  </a:lnTo>
                  <a:cubicBezTo>
                    <a:pt x="1" y="11826"/>
                    <a:pt x="1" y="12722"/>
                    <a:pt x="555" y="13288"/>
                  </a:cubicBezTo>
                  <a:lnTo>
                    <a:pt x="1203" y="13925"/>
                  </a:lnTo>
                  <a:cubicBezTo>
                    <a:pt x="1480" y="14208"/>
                    <a:pt x="1843" y="14349"/>
                    <a:pt x="2207" y="14349"/>
                  </a:cubicBezTo>
                  <a:cubicBezTo>
                    <a:pt x="2571" y="14349"/>
                    <a:pt x="2936" y="14208"/>
                    <a:pt x="3219" y="13925"/>
                  </a:cubicBezTo>
                  <a:lnTo>
                    <a:pt x="14066" y="3078"/>
                  </a:lnTo>
                  <a:cubicBezTo>
                    <a:pt x="14621" y="2524"/>
                    <a:pt x="14621" y="1628"/>
                    <a:pt x="14066" y="1062"/>
                  </a:cubicBezTo>
                  <a:lnTo>
                    <a:pt x="13418" y="425"/>
                  </a:lnTo>
                  <a:cubicBezTo>
                    <a:pt x="13141" y="142"/>
                    <a:pt x="12775" y="1"/>
                    <a:pt x="124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2"/>
            <p:cNvSpPr/>
            <p:nvPr/>
          </p:nvSpPr>
          <p:spPr>
            <a:xfrm>
              <a:off x="3605325" y="1238400"/>
              <a:ext cx="454825" cy="94050"/>
            </a:xfrm>
            <a:custGeom>
              <a:avLst/>
              <a:gdLst/>
              <a:ahLst/>
              <a:cxnLst/>
              <a:rect l="l" t="t" r="r" b="b"/>
              <a:pathLst>
                <a:path w="18193" h="3762" extrusionOk="0">
                  <a:moveTo>
                    <a:pt x="1427" y="0"/>
                  </a:moveTo>
                  <a:cubicBezTo>
                    <a:pt x="637" y="0"/>
                    <a:pt x="1" y="637"/>
                    <a:pt x="1" y="1427"/>
                  </a:cubicBezTo>
                  <a:lnTo>
                    <a:pt x="1" y="2335"/>
                  </a:lnTo>
                  <a:lnTo>
                    <a:pt x="12" y="2335"/>
                  </a:lnTo>
                  <a:cubicBezTo>
                    <a:pt x="1" y="3125"/>
                    <a:pt x="649" y="3762"/>
                    <a:pt x="1427" y="3762"/>
                  </a:cubicBezTo>
                  <a:lnTo>
                    <a:pt x="16766" y="3762"/>
                  </a:lnTo>
                  <a:cubicBezTo>
                    <a:pt x="17556" y="3762"/>
                    <a:pt x="18193" y="3125"/>
                    <a:pt x="18193" y="2335"/>
                  </a:cubicBezTo>
                  <a:lnTo>
                    <a:pt x="18193" y="1427"/>
                  </a:lnTo>
                  <a:cubicBezTo>
                    <a:pt x="18193" y="637"/>
                    <a:pt x="17556" y="0"/>
                    <a:pt x="167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2"/>
            <p:cNvSpPr/>
            <p:nvPr/>
          </p:nvSpPr>
          <p:spPr>
            <a:xfrm>
              <a:off x="3650125" y="1106050"/>
              <a:ext cx="365525" cy="358750"/>
            </a:xfrm>
            <a:custGeom>
              <a:avLst/>
              <a:gdLst/>
              <a:ahLst/>
              <a:cxnLst/>
              <a:rect l="l" t="t" r="r" b="b"/>
              <a:pathLst>
                <a:path w="14621" h="14350" extrusionOk="0">
                  <a:moveTo>
                    <a:pt x="2207" y="1"/>
                  </a:moveTo>
                  <a:cubicBezTo>
                    <a:pt x="1843" y="1"/>
                    <a:pt x="1480" y="142"/>
                    <a:pt x="1203" y="425"/>
                  </a:cubicBezTo>
                  <a:lnTo>
                    <a:pt x="555" y="1062"/>
                  </a:lnTo>
                  <a:cubicBezTo>
                    <a:pt x="1" y="1628"/>
                    <a:pt x="1" y="2524"/>
                    <a:pt x="555" y="3078"/>
                  </a:cubicBezTo>
                  <a:lnTo>
                    <a:pt x="11402" y="13925"/>
                  </a:lnTo>
                  <a:cubicBezTo>
                    <a:pt x="11679" y="14208"/>
                    <a:pt x="12044" y="14349"/>
                    <a:pt x="12410" y="14349"/>
                  </a:cubicBezTo>
                  <a:cubicBezTo>
                    <a:pt x="12775" y="14349"/>
                    <a:pt x="13141" y="14208"/>
                    <a:pt x="13418" y="13925"/>
                  </a:cubicBezTo>
                  <a:lnTo>
                    <a:pt x="14066" y="13276"/>
                  </a:lnTo>
                  <a:cubicBezTo>
                    <a:pt x="14621" y="12722"/>
                    <a:pt x="14621" y="11826"/>
                    <a:pt x="14066" y="11272"/>
                  </a:cubicBezTo>
                  <a:lnTo>
                    <a:pt x="3219" y="425"/>
                  </a:lnTo>
                  <a:cubicBezTo>
                    <a:pt x="2936" y="142"/>
                    <a:pt x="2571" y="1"/>
                    <a:pt x="22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2"/>
            <p:cNvSpPr/>
            <p:nvPr/>
          </p:nvSpPr>
          <p:spPr>
            <a:xfrm>
              <a:off x="3796025" y="1107525"/>
              <a:ext cx="73725" cy="355800"/>
            </a:xfrm>
            <a:custGeom>
              <a:avLst/>
              <a:gdLst/>
              <a:ahLst/>
              <a:cxnLst/>
              <a:rect l="l" t="t" r="r" b="b"/>
              <a:pathLst>
                <a:path w="2949" h="14232" extrusionOk="0">
                  <a:moveTo>
                    <a:pt x="1109" y="1"/>
                  </a:moveTo>
                  <a:cubicBezTo>
                    <a:pt x="496" y="1"/>
                    <a:pt x="1" y="496"/>
                    <a:pt x="1" y="1109"/>
                  </a:cubicBezTo>
                  <a:lnTo>
                    <a:pt x="1" y="13123"/>
                  </a:lnTo>
                  <a:cubicBezTo>
                    <a:pt x="1" y="13736"/>
                    <a:pt x="496" y="14231"/>
                    <a:pt x="1109" y="14231"/>
                  </a:cubicBezTo>
                  <a:lnTo>
                    <a:pt x="1828" y="14231"/>
                  </a:lnTo>
                  <a:cubicBezTo>
                    <a:pt x="2441" y="14231"/>
                    <a:pt x="2948" y="13736"/>
                    <a:pt x="2948" y="13123"/>
                  </a:cubicBezTo>
                  <a:lnTo>
                    <a:pt x="2948" y="1109"/>
                  </a:lnTo>
                  <a:cubicBezTo>
                    <a:pt x="2948" y="496"/>
                    <a:pt x="2441" y="1"/>
                    <a:pt x="182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2"/>
            <p:cNvSpPr/>
            <p:nvPr/>
          </p:nvSpPr>
          <p:spPr>
            <a:xfrm>
              <a:off x="3689625" y="1145025"/>
              <a:ext cx="286225" cy="280800"/>
            </a:xfrm>
            <a:custGeom>
              <a:avLst/>
              <a:gdLst/>
              <a:ahLst/>
              <a:cxnLst/>
              <a:rect l="l" t="t" r="r" b="b"/>
              <a:pathLst>
                <a:path w="11449" h="11232" extrusionOk="0">
                  <a:moveTo>
                    <a:pt x="9717" y="1"/>
                  </a:moveTo>
                  <a:cubicBezTo>
                    <a:pt x="9433" y="1"/>
                    <a:pt x="9150" y="110"/>
                    <a:pt x="8938" y="328"/>
                  </a:cubicBezTo>
                  <a:lnTo>
                    <a:pt x="437" y="8817"/>
                  </a:lnTo>
                  <a:cubicBezTo>
                    <a:pt x="1" y="9253"/>
                    <a:pt x="1" y="9961"/>
                    <a:pt x="437" y="10397"/>
                  </a:cubicBezTo>
                  <a:lnTo>
                    <a:pt x="944" y="10904"/>
                  </a:lnTo>
                  <a:cubicBezTo>
                    <a:pt x="1162" y="11122"/>
                    <a:pt x="1448" y="11231"/>
                    <a:pt x="1734" y="11231"/>
                  </a:cubicBezTo>
                  <a:cubicBezTo>
                    <a:pt x="2020" y="11231"/>
                    <a:pt x="2306" y="11122"/>
                    <a:pt x="2524" y="10904"/>
                  </a:cubicBezTo>
                  <a:lnTo>
                    <a:pt x="11013" y="2415"/>
                  </a:lnTo>
                  <a:cubicBezTo>
                    <a:pt x="11449" y="1979"/>
                    <a:pt x="11449" y="1271"/>
                    <a:pt x="11013" y="835"/>
                  </a:cubicBezTo>
                  <a:lnTo>
                    <a:pt x="10506" y="328"/>
                  </a:lnTo>
                  <a:cubicBezTo>
                    <a:pt x="10288" y="110"/>
                    <a:pt x="10002" y="1"/>
                    <a:pt x="9717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3654850" y="1248700"/>
              <a:ext cx="356075" cy="73425"/>
            </a:xfrm>
            <a:custGeom>
              <a:avLst/>
              <a:gdLst/>
              <a:ahLst/>
              <a:cxnLst/>
              <a:rect l="l" t="t" r="r" b="b"/>
              <a:pathLst>
                <a:path w="14243" h="2937" extrusionOk="0">
                  <a:moveTo>
                    <a:pt x="1088" y="1"/>
                  </a:moveTo>
                  <a:cubicBezTo>
                    <a:pt x="484" y="1"/>
                    <a:pt x="0" y="503"/>
                    <a:pt x="0" y="1109"/>
                  </a:cubicBezTo>
                  <a:lnTo>
                    <a:pt x="0" y="1829"/>
                  </a:lnTo>
                  <a:cubicBezTo>
                    <a:pt x="0" y="2442"/>
                    <a:pt x="495" y="2937"/>
                    <a:pt x="1109" y="2937"/>
                  </a:cubicBezTo>
                  <a:lnTo>
                    <a:pt x="13123" y="2937"/>
                  </a:lnTo>
                  <a:cubicBezTo>
                    <a:pt x="13736" y="2937"/>
                    <a:pt x="14243" y="2442"/>
                    <a:pt x="14243" y="1829"/>
                  </a:cubicBezTo>
                  <a:lnTo>
                    <a:pt x="14243" y="1109"/>
                  </a:lnTo>
                  <a:cubicBezTo>
                    <a:pt x="14243" y="503"/>
                    <a:pt x="13748" y="1"/>
                    <a:pt x="13144" y="1"/>
                  </a:cubicBezTo>
                  <a:cubicBezTo>
                    <a:pt x="13137" y="1"/>
                    <a:pt x="13130" y="1"/>
                    <a:pt x="13123" y="1"/>
                  </a:cubicBezTo>
                  <a:lnTo>
                    <a:pt x="1109" y="1"/>
                  </a:lnTo>
                  <a:cubicBezTo>
                    <a:pt x="1102" y="1"/>
                    <a:pt x="1095" y="1"/>
                    <a:pt x="108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2"/>
            <p:cNvSpPr/>
            <p:nvPr/>
          </p:nvSpPr>
          <p:spPr>
            <a:xfrm>
              <a:off x="3689625" y="1145025"/>
              <a:ext cx="286225" cy="280800"/>
            </a:xfrm>
            <a:custGeom>
              <a:avLst/>
              <a:gdLst/>
              <a:ahLst/>
              <a:cxnLst/>
              <a:rect l="l" t="t" r="r" b="b"/>
              <a:pathLst>
                <a:path w="11449" h="11232" extrusionOk="0">
                  <a:moveTo>
                    <a:pt x="1734" y="1"/>
                  </a:moveTo>
                  <a:cubicBezTo>
                    <a:pt x="1448" y="1"/>
                    <a:pt x="1162" y="110"/>
                    <a:pt x="944" y="328"/>
                  </a:cubicBezTo>
                  <a:lnTo>
                    <a:pt x="437" y="835"/>
                  </a:lnTo>
                  <a:cubicBezTo>
                    <a:pt x="1" y="1271"/>
                    <a:pt x="1" y="1979"/>
                    <a:pt x="437" y="2415"/>
                  </a:cubicBezTo>
                  <a:lnTo>
                    <a:pt x="8938" y="10904"/>
                  </a:lnTo>
                  <a:cubicBezTo>
                    <a:pt x="9150" y="11122"/>
                    <a:pt x="9433" y="11231"/>
                    <a:pt x="9717" y="11231"/>
                  </a:cubicBezTo>
                  <a:cubicBezTo>
                    <a:pt x="10002" y="11231"/>
                    <a:pt x="10288" y="11122"/>
                    <a:pt x="10506" y="10904"/>
                  </a:cubicBezTo>
                  <a:lnTo>
                    <a:pt x="11013" y="10397"/>
                  </a:lnTo>
                  <a:cubicBezTo>
                    <a:pt x="11449" y="9961"/>
                    <a:pt x="11449" y="9253"/>
                    <a:pt x="11013" y="8817"/>
                  </a:cubicBezTo>
                  <a:lnTo>
                    <a:pt x="2524" y="328"/>
                  </a:lnTo>
                  <a:cubicBezTo>
                    <a:pt x="2306" y="110"/>
                    <a:pt x="2020" y="1"/>
                    <a:pt x="1734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2"/>
            <p:cNvSpPr/>
            <p:nvPr/>
          </p:nvSpPr>
          <p:spPr>
            <a:xfrm>
              <a:off x="3946350" y="1212750"/>
              <a:ext cx="33350" cy="25675"/>
            </a:xfrm>
            <a:custGeom>
              <a:avLst/>
              <a:gdLst/>
              <a:ahLst/>
              <a:cxnLst/>
              <a:rect l="l" t="t" r="r" b="b"/>
              <a:pathLst>
                <a:path w="1334" h="1027" extrusionOk="0">
                  <a:moveTo>
                    <a:pt x="1027" y="1"/>
                  </a:moveTo>
                  <a:lnTo>
                    <a:pt x="1" y="1026"/>
                  </a:lnTo>
                  <a:lnTo>
                    <a:pt x="1262" y="1026"/>
                  </a:lnTo>
                  <a:cubicBezTo>
                    <a:pt x="1333" y="791"/>
                    <a:pt x="1298" y="531"/>
                    <a:pt x="1192" y="319"/>
                  </a:cubicBezTo>
                  <a:lnTo>
                    <a:pt x="1027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2"/>
            <p:cNvSpPr/>
            <p:nvPr/>
          </p:nvSpPr>
          <p:spPr>
            <a:xfrm>
              <a:off x="3931925" y="1203325"/>
              <a:ext cx="40100" cy="35100"/>
            </a:xfrm>
            <a:custGeom>
              <a:avLst/>
              <a:gdLst/>
              <a:ahLst/>
              <a:cxnLst/>
              <a:rect l="l" t="t" r="r" b="b"/>
              <a:pathLst>
                <a:path w="1604" h="1404" extrusionOk="0">
                  <a:moveTo>
                    <a:pt x="1403" y="0"/>
                  </a:moveTo>
                  <a:cubicBezTo>
                    <a:pt x="1380" y="24"/>
                    <a:pt x="1344" y="48"/>
                    <a:pt x="1321" y="83"/>
                  </a:cubicBezTo>
                  <a:lnTo>
                    <a:pt x="0" y="1403"/>
                  </a:lnTo>
                  <a:lnTo>
                    <a:pt x="578" y="1403"/>
                  </a:lnTo>
                  <a:lnTo>
                    <a:pt x="1604" y="378"/>
                  </a:lnTo>
                  <a:lnTo>
                    <a:pt x="1474" y="130"/>
                  </a:lnTo>
                  <a:cubicBezTo>
                    <a:pt x="1450" y="83"/>
                    <a:pt x="1427" y="36"/>
                    <a:pt x="1403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3921600" y="1238400"/>
              <a:ext cx="56325" cy="10350"/>
            </a:xfrm>
            <a:custGeom>
              <a:avLst/>
              <a:gdLst/>
              <a:ahLst/>
              <a:cxnLst/>
              <a:rect l="l" t="t" r="r" b="b"/>
              <a:pathLst>
                <a:path w="2253" h="414" extrusionOk="0">
                  <a:moveTo>
                    <a:pt x="413" y="0"/>
                  </a:moveTo>
                  <a:lnTo>
                    <a:pt x="1" y="413"/>
                  </a:lnTo>
                  <a:lnTo>
                    <a:pt x="2028" y="413"/>
                  </a:lnTo>
                  <a:cubicBezTo>
                    <a:pt x="2135" y="295"/>
                    <a:pt x="2217" y="154"/>
                    <a:pt x="225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2"/>
            <p:cNvSpPr/>
            <p:nvPr/>
          </p:nvSpPr>
          <p:spPr>
            <a:xfrm>
              <a:off x="3878850" y="1193000"/>
              <a:ext cx="88475" cy="55750"/>
            </a:xfrm>
            <a:custGeom>
              <a:avLst/>
              <a:gdLst/>
              <a:ahLst/>
              <a:cxnLst/>
              <a:rect l="l" t="t" r="r" b="b"/>
              <a:pathLst>
                <a:path w="3539" h="2230" extrusionOk="0">
                  <a:moveTo>
                    <a:pt x="2724" y="1"/>
                  </a:moveTo>
                  <a:cubicBezTo>
                    <a:pt x="2571" y="13"/>
                    <a:pt x="2418" y="48"/>
                    <a:pt x="2276" y="119"/>
                  </a:cubicBezTo>
                  <a:lnTo>
                    <a:pt x="366" y="1109"/>
                  </a:lnTo>
                  <a:lnTo>
                    <a:pt x="1" y="2229"/>
                  </a:lnTo>
                  <a:lnTo>
                    <a:pt x="1722" y="2229"/>
                  </a:lnTo>
                  <a:lnTo>
                    <a:pt x="2135" y="1816"/>
                  </a:lnTo>
                  <a:lnTo>
                    <a:pt x="3455" y="484"/>
                  </a:lnTo>
                  <a:cubicBezTo>
                    <a:pt x="3491" y="461"/>
                    <a:pt x="3514" y="437"/>
                    <a:pt x="3538" y="402"/>
                  </a:cubicBezTo>
                  <a:cubicBezTo>
                    <a:pt x="3349" y="154"/>
                    <a:pt x="3055" y="1"/>
                    <a:pt x="273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2"/>
            <p:cNvSpPr/>
            <p:nvPr/>
          </p:nvSpPr>
          <p:spPr>
            <a:xfrm>
              <a:off x="3873550" y="1248725"/>
              <a:ext cx="98475" cy="29775"/>
            </a:xfrm>
            <a:custGeom>
              <a:avLst/>
              <a:gdLst/>
              <a:ahLst/>
              <a:cxnLst/>
              <a:rect l="l" t="t" r="r" b="b"/>
              <a:pathLst>
                <a:path w="3939" h="1191" extrusionOk="0">
                  <a:moveTo>
                    <a:pt x="213" y="0"/>
                  </a:moveTo>
                  <a:lnTo>
                    <a:pt x="1" y="625"/>
                  </a:lnTo>
                  <a:lnTo>
                    <a:pt x="1757" y="1191"/>
                  </a:lnTo>
                  <a:lnTo>
                    <a:pt x="3667" y="201"/>
                  </a:lnTo>
                  <a:cubicBezTo>
                    <a:pt x="3774" y="142"/>
                    <a:pt x="3868" y="83"/>
                    <a:pt x="3939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2"/>
            <p:cNvSpPr/>
            <p:nvPr/>
          </p:nvSpPr>
          <p:spPr>
            <a:xfrm>
              <a:off x="3686100" y="1332425"/>
              <a:ext cx="33325" cy="25675"/>
            </a:xfrm>
            <a:custGeom>
              <a:avLst/>
              <a:gdLst/>
              <a:ahLst/>
              <a:cxnLst/>
              <a:rect l="l" t="t" r="r" b="b"/>
              <a:pathLst>
                <a:path w="1333" h="1027" extrusionOk="0">
                  <a:moveTo>
                    <a:pt x="59" y="1"/>
                  </a:moveTo>
                  <a:cubicBezTo>
                    <a:pt x="0" y="236"/>
                    <a:pt x="24" y="496"/>
                    <a:pt x="130" y="708"/>
                  </a:cubicBezTo>
                  <a:lnTo>
                    <a:pt x="295" y="1026"/>
                  </a:lnTo>
                  <a:lnTo>
                    <a:pt x="133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2"/>
            <p:cNvSpPr/>
            <p:nvPr/>
          </p:nvSpPr>
          <p:spPr>
            <a:xfrm>
              <a:off x="3693450" y="1332425"/>
              <a:ext cx="40425" cy="35100"/>
            </a:xfrm>
            <a:custGeom>
              <a:avLst/>
              <a:gdLst/>
              <a:ahLst/>
              <a:cxnLst/>
              <a:rect l="l" t="t" r="r" b="b"/>
              <a:pathLst>
                <a:path w="1617" h="1404" extrusionOk="0">
                  <a:moveTo>
                    <a:pt x="1027" y="1"/>
                  </a:moveTo>
                  <a:lnTo>
                    <a:pt x="1" y="1038"/>
                  </a:lnTo>
                  <a:lnTo>
                    <a:pt x="131" y="1274"/>
                  </a:lnTo>
                  <a:cubicBezTo>
                    <a:pt x="154" y="1321"/>
                    <a:pt x="178" y="1368"/>
                    <a:pt x="213" y="1404"/>
                  </a:cubicBezTo>
                  <a:cubicBezTo>
                    <a:pt x="237" y="1380"/>
                    <a:pt x="260" y="1356"/>
                    <a:pt x="284" y="1321"/>
                  </a:cubicBezTo>
                  <a:lnTo>
                    <a:pt x="161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2"/>
            <p:cNvSpPr/>
            <p:nvPr/>
          </p:nvSpPr>
          <p:spPr>
            <a:xfrm>
              <a:off x="3687575" y="1322100"/>
              <a:ext cx="56300" cy="10350"/>
            </a:xfrm>
            <a:custGeom>
              <a:avLst/>
              <a:gdLst/>
              <a:ahLst/>
              <a:cxnLst/>
              <a:rect l="l" t="t" r="r" b="b"/>
              <a:pathLst>
                <a:path w="2252" h="414" extrusionOk="0">
                  <a:moveTo>
                    <a:pt x="236" y="1"/>
                  </a:moveTo>
                  <a:cubicBezTo>
                    <a:pt x="118" y="119"/>
                    <a:pt x="47" y="260"/>
                    <a:pt x="0" y="414"/>
                  </a:cubicBezTo>
                  <a:lnTo>
                    <a:pt x="1839" y="414"/>
                  </a:lnTo>
                  <a:lnTo>
                    <a:pt x="225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2"/>
            <p:cNvSpPr/>
            <p:nvPr/>
          </p:nvSpPr>
          <p:spPr>
            <a:xfrm>
              <a:off x="3698475" y="1322100"/>
              <a:ext cx="88450" cy="55750"/>
            </a:xfrm>
            <a:custGeom>
              <a:avLst/>
              <a:gdLst/>
              <a:ahLst/>
              <a:cxnLst/>
              <a:rect l="l" t="t" r="r" b="b"/>
              <a:pathLst>
                <a:path w="3538" h="2230" extrusionOk="0">
                  <a:moveTo>
                    <a:pt x="1816" y="1"/>
                  </a:moveTo>
                  <a:lnTo>
                    <a:pt x="1403" y="414"/>
                  </a:lnTo>
                  <a:lnTo>
                    <a:pt x="83" y="1746"/>
                  </a:lnTo>
                  <a:cubicBezTo>
                    <a:pt x="59" y="1769"/>
                    <a:pt x="24" y="1793"/>
                    <a:pt x="0" y="1828"/>
                  </a:cubicBezTo>
                  <a:cubicBezTo>
                    <a:pt x="189" y="2076"/>
                    <a:pt x="484" y="2229"/>
                    <a:pt x="802" y="2229"/>
                  </a:cubicBezTo>
                  <a:cubicBezTo>
                    <a:pt x="955" y="2229"/>
                    <a:pt x="1109" y="2182"/>
                    <a:pt x="1238" y="2111"/>
                  </a:cubicBezTo>
                  <a:lnTo>
                    <a:pt x="3160" y="1133"/>
                  </a:lnTo>
                  <a:lnTo>
                    <a:pt x="3514" y="13"/>
                  </a:lnTo>
                  <a:lnTo>
                    <a:pt x="3537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2"/>
            <p:cNvSpPr/>
            <p:nvPr/>
          </p:nvSpPr>
          <p:spPr>
            <a:xfrm>
              <a:off x="3693450" y="1292350"/>
              <a:ext cx="98775" cy="29775"/>
            </a:xfrm>
            <a:custGeom>
              <a:avLst/>
              <a:gdLst/>
              <a:ahLst/>
              <a:cxnLst/>
              <a:rect l="l" t="t" r="r" b="b"/>
              <a:pathLst>
                <a:path w="3951" h="1191" extrusionOk="0">
                  <a:moveTo>
                    <a:pt x="2194" y="0"/>
                  </a:moveTo>
                  <a:lnTo>
                    <a:pt x="272" y="990"/>
                  </a:lnTo>
                  <a:cubicBezTo>
                    <a:pt x="166" y="1038"/>
                    <a:pt x="83" y="1108"/>
                    <a:pt x="1" y="1191"/>
                  </a:cubicBezTo>
                  <a:lnTo>
                    <a:pt x="3738" y="1191"/>
                  </a:lnTo>
                  <a:lnTo>
                    <a:pt x="3951" y="566"/>
                  </a:lnTo>
                  <a:lnTo>
                    <a:pt x="2194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3682850" y="1216000"/>
              <a:ext cx="36275" cy="22425"/>
            </a:xfrm>
            <a:custGeom>
              <a:avLst/>
              <a:gdLst/>
              <a:ahLst/>
              <a:cxnLst/>
              <a:rect l="l" t="t" r="r" b="b"/>
              <a:pathLst>
                <a:path w="1451" h="897" extrusionOk="0">
                  <a:moveTo>
                    <a:pt x="566" y="0"/>
                  </a:moveTo>
                  <a:cubicBezTo>
                    <a:pt x="342" y="118"/>
                    <a:pt x="189" y="319"/>
                    <a:pt x="106" y="555"/>
                  </a:cubicBezTo>
                  <a:lnTo>
                    <a:pt x="0" y="896"/>
                  </a:lnTo>
                  <a:lnTo>
                    <a:pt x="1451" y="896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3679900" y="1238400"/>
              <a:ext cx="49550" cy="10350"/>
            </a:xfrm>
            <a:custGeom>
              <a:avLst/>
              <a:gdLst/>
              <a:ahLst/>
              <a:cxnLst/>
              <a:rect l="l" t="t" r="r" b="b"/>
              <a:pathLst>
                <a:path w="1982" h="414" extrusionOk="0">
                  <a:moveTo>
                    <a:pt x="118" y="0"/>
                  </a:moveTo>
                  <a:lnTo>
                    <a:pt x="36" y="260"/>
                  </a:lnTo>
                  <a:cubicBezTo>
                    <a:pt x="24" y="307"/>
                    <a:pt x="12" y="366"/>
                    <a:pt x="0" y="413"/>
                  </a:cubicBezTo>
                  <a:lnTo>
                    <a:pt x="1981" y="413"/>
                  </a:lnTo>
                  <a:lnTo>
                    <a:pt x="158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3697000" y="1212750"/>
              <a:ext cx="46875" cy="36000"/>
            </a:xfrm>
            <a:custGeom>
              <a:avLst/>
              <a:gdLst/>
              <a:ahLst/>
              <a:cxnLst/>
              <a:rect l="l" t="t" r="r" b="b"/>
              <a:pathLst>
                <a:path w="1875" h="1440" extrusionOk="0">
                  <a:moveTo>
                    <a:pt x="448" y="1"/>
                  </a:moveTo>
                  <a:cubicBezTo>
                    <a:pt x="283" y="12"/>
                    <a:pt x="130" y="48"/>
                    <a:pt x="0" y="130"/>
                  </a:cubicBezTo>
                  <a:lnTo>
                    <a:pt x="885" y="1026"/>
                  </a:lnTo>
                  <a:lnTo>
                    <a:pt x="1297" y="1439"/>
                  </a:lnTo>
                  <a:lnTo>
                    <a:pt x="1875" y="1439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2"/>
            <p:cNvSpPr/>
            <p:nvPr/>
          </p:nvSpPr>
          <p:spPr>
            <a:xfrm>
              <a:off x="3678125" y="1248500"/>
              <a:ext cx="116175" cy="57725"/>
            </a:xfrm>
            <a:custGeom>
              <a:avLst/>
              <a:gdLst/>
              <a:ahLst/>
              <a:cxnLst/>
              <a:rect l="l" t="t" r="r" b="b"/>
              <a:pathLst>
                <a:path w="4647" h="2309" extrusionOk="0">
                  <a:moveTo>
                    <a:pt x="125" y="0"/>
                  </a:moveTo>
                  <a:cubicBezTo>
                    <a:pt x="107" y="0"/>
                    <a:pt x="89" y="3"/>
                    <a:pt x="71" y="9"/>
                  </a:cubicBezTo>
                  <a:cubicBezTo>
                    <a:pt x="1" y="481"/>
                    <a:pt x="284" y="941"/>
                    <a:pt x="744" y="1094"/>
                  </a:cubicBezTo>
                  <a:lnTo>
                    <a:pt x="2807" y="1754"/>
                  </a:lnTo>
                  <a:lnTo>
                    <a:pt x="4552" y="2308"/>
                  </a:lnTo>
                  <a:lnTo>
                    <a:pt x="4646" y="2013"/>
                  </a:lnTo>
                  <a:lnTo>
                    <a:pt x="2630" y="9"/>
                  </a:lnTo>
                  <a:lnTo>
                    <a:pt x="178" y="9"/>
                  </a:lnTo>
                  <a:cubicBezTo>
                    <a:pt x="160" y="3"/>
                    <a:pt x="142" y="0"/>
                    <a:pt x="12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2"/>
            <p:cNvSpPr/>
            <p:nvPr/>
          </p:nvSpPr>
          <p:spPr>
            <a:xfrm>
              <a:off x="3708200" y="1212750"/>
              <a:ext cx="89625" cy="86400"/>
            </a:xfrm>
            <a:custGeom>
              <a:avLst/>
              <a:gdLst/>
              <a:ahLst/>
              <a:cxnLst/>
              <a:rect l="l" t="t" r="r" b="b"/>
              <a:pathLst>
                <a:path w="3585" h="3456" extrusionOk="0">
                  <a:moveTo>
                    <a:pt x="0" y="1"/>
                  </a:moveTo>
                  <a:lnTo>
                    <a:pt x="1427" y="1439"/>
                  </a:lnTo>
                  <a:lnTo>
                    <a:pt x="3443" y="3455"/>
                  </a:lnTo>
                  <a:lnTo>
                    <a:pt x="3585" y="3019"/>
                  </a:lnTo>
                  <a:lnTo>
                    <a:pt x="2394" y="708"/>
                  </a:lnTo>
                  <a:lnTo>
                    <a:pt x="330" y="48"/>
                  </a:lnTo>
                  <a:cubicBezTo>
                    <a:pt x="236" y="24"/>
                    <a:pt x="130" y="1"/>
                    <a:pt x="3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2"/>
            <p:cNvSpPr/>
            <p:nvPr/>
          </p:nvSpPr>
          <p:spPr>
            <a:xfrm>
              <a:off x="3946350" y="1332425"/>
              <a:ext cx="36300" cy="22425"/>
            </a:xfrm>
            <a:custGeom>
              <a:avLst/>
              <a:gdLst/>
              <a:ahLst/>
              <a:cxnLst/>
              <a:rect l="l" t="t" r="r" b="b"/>
              <a:pathLst>
                <a:path w="1452" h="897" extrusionOk="0">
                  <a:moveTo>
                    <a:pt x="1" y="1"/>
                  </a:moveTo>
                  <a:lnTo>
                    <a:pt x="897" y="897"/>
                  </a:lnTo>
                  <a:cubicBezTo>
                    <a:pt x="1109" y="779"/>
                    <a:pt x="1274" y="578"/>
                    <a:pt x="1345" y="342"/>
                  </a:cubicBezTo>
                  <a:lnTo>
                    <a:pt x="14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2"/>
            <p:cNvSpPr/>
            <p:nvPr/>
          </p:nvSpPr>
          <p:spPr>
            <a:xfrm>
              <a:off x="3936050" y="1322100"/>
              <a:ext cx="49825" cy="10350"/>
            </a:xfrm>
            <a:custGeom>
              <a:avLst/>
              <a:gdLst/>
              <a:ahLst/>
              <a:cxnLst/>
              <a:rect l="l" t="t" r="r" b="b"/>
              <a:pathLst>
                <a:path w="1993" h="414" extrusionOk="0">
                  <a:moveTo>
                    <a:pt x="0" y="1"/>
                  </a:moveTo>
                  <a:lnTo>
                    <a:pt x="413" y="414"/>
                  </a:lnTo>
                  <a:lnTo>
                    <a:pt x="1863" y="414"/>
                  </a:lnTo>
                  <a:lnTo>
                    <a:pt x="1957" y="142"/>
                  </a:lnTo>
                  <a:cubicBezTo>
                    <a:pt x="1969" y="95"/>
                    <a:pt x="1981" y="48"/>
                    <a:pt x="1993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2"/>
            <p:cNvSpPr/>
            <p:nvPr/>
          </p:nvSpPr>
          <p:spPr>
            <a:xfrm>
              <a:off x="3921600" y="1322100"/>
              <a:ext cx="47175" cy="36000"/>
            </a:xfrm>
            <a:custGeom>
              <a:avLst/>
              <a:gdLst/>
              <a:ahLst/>
              <a:cxnLst/>
              <a:rect l="l" t="t" r="r" b="b"/>
              <a:pathLst>
                <a:path w="1887" h="1440" extrusionOk="0">
                  <a:moveTo>
                    <a:pt x="1" y="1"/>
                  </a:moveTo>
                  <a:lnTo>
                    <a:pt x="1439" y="1439"/>
                  </a:lnTo>
                  <a:cubicBezTo>
                    <a:pt x="1592" y="1428"/>
                    <a:pt x="1745" y="1380"/>
                    <a:pt x="1887" y="1310"/>
                  </a:cubicBezTo>
                  <a:lnTo>
                    <a:pt x="991" y="414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2"/>
            <p:cNvSpPr/>
            <p:nvPr/>
          </p:nvSpPr>
          <p:spPr>
            <a:xfrm>
              <a:off x="3871200" y="1264325"/>
              <a:ext cx="116450" cy="57800"/>
            </a:xfrm>
            <a:custGeom>
              <a:avLst/>
              <a:gdLst/>
              <a:ahLst/>
              <a:cxnLst/>
              <a:rect l="l" t="t" r="r" b="b"/>
              <a:pathLst>
                <a:path w="4658" h="2312" extrusionOk="0">
                  <a:moveTo>
                    <a:pt x="95" y="1"/>
                  </a:moveTo>
                  <a:lnTo>
                    <a:pt x="0" y="296"/>
                  </a:lnTo>
                  <a:lnTo>
                    <a:pt x="2017" y="2312"/>
                  </a:lnTo>
                  <a:lnTo>
                    <a:pt x="4587" y="2312"/>
                  </a:lnTo>
                  <a:cubicBezTo>
                    <a:pt x="4658" y="1840"/>
                    <a:pt x="4375" y="1369"/>
                    <a:pt x="3915" y="1227"/>
                  </a:cubicBezTo>
                  <a:lnTo>
                    <a:pt x="1851" y="567"/>
                  </a:lnTo>
                  <a:lnTo>
                    <a:pt x="95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2"/>
            <p:cNvSpPr/>
            <p:nvPr/>
          </p:nvSpPr>
          <p:spPr>
            <a:xfrm>
              <a:off x="3867950" y="1271700"/>
              <a:ext cx="89625" cy="86400"/>
            </a:xfrm>
            <a:custGeom>
              <a:avLst/>
              <a:gdLst/>
              <a:ahLst/>
              <a:cxnLst/>
              <a:rect l="l" t="t" r="r" b="b"/>
              <a:pathLst>
                <a:path w="3585" h="3456" extrusionOk="0">
                  <a:moveTo>
                    <a:pt x="130" y="1"/>
                  </a:moveTo>
                  <a:lnTo>
                    <a:pt x="1" y="437"/>
                  </a:lnTo>
                  <a:lnTo>
                    <a:pt x="1192" y="2748"/>
                  </a:lnTo>
                  <a:lnTo>
                    <a:pt x="3255" y="3408"/>
                  </a:lnTo>
                  <a:cubicBezTo>
                    <a:pt x="3349" y="3432"/>
                    <a:pt x="3443" y="3455"/>
                    <a:pt x="3550" y="3455"/>
                  </a:cubicBezTo>
                  <a:lnTo>
                    <a:pt x="3585" y="3455"/>
                  </a:lnTo>
                  <a:lnTo>
                    <a:pt x="2147" y="2017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2"/>
            <p:cNvSpPr/>
            <p:nvPr/>
          </p:nvSpPr>
          <p:spPr>
            <a:xfrm>
              <a:off x="3760375" y="1139350"/>
              <a:ext cx="25650" cy="32750"/>
            </a:xfrm>
            <a:custGeom>
              <a:avLst/>
              <a:gdLst/>
              <a:ahLst/>
              <a:cxnLst/>
              <a:rect l="l" t="t" r="r" b="b"/>
              <a:pathLst>
                <a:path w="1026" h="1310" extrusionOk="0">
                  <a:moveTo>
                    <a:pt x="755" y="1"/>
                  </a:moveTo>
                  <a:cubicBezTo>
                    <a:pt x="602" y="1"/>
                    <a:pt x="448" y="48"/>
                    <a:pt x="307" y="119"/>
                  </a:cubicBezTo>
                  <a:lnTo>
                    <a:pt x="0" y="272"/>
                  </a:lnTo>
                  <a:lnTo>
                    <a:pt x="1026" y="1310"/>
                  </a:lnTo>
                  <a:lnTo>
                    <a:pt x="1026" y="36"/>
                  </a:lnTo>
                  <a:cubicBezTo>
                    <a:pt x="943" y="24"/>
                    <a:pt x="849" y="1"/>
                    <a:pt x="767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2"/>
            <p:cNvSpPr/>
            <p:nvPr/>
          </p:nvSpPr>
          <p:spPr>
            <a:xfrm>
              <a:off x="3785725" y="1140250"/>
              <a:ext cx="10325" cy="41875"/>
            </a:xfrm>
            <a:custGeom>
              <a:avLst/>
              <a:gdLst/>
              <a:ahLst/>
              <a:cxnLst/>
              <a:rect l="l" t="t" r="r" b="b"/>
              <a:pathLst>
                <a:path w="413" h="1675" extrusionOk="0">
                  <a:moveTo>
                    <a:pt x="0" y="0"/>
                  </a:moveTo>
                  <a:lnTo>
                    <a:pt x="0" y="1262"/>
                  </a:lnTo>
                  <a:lnTo>
                    <a:pt x="413" y="1675"/>
                  </a:lnTo>
                  <a:lnTo>
                    <a:pt x="413" y="224"/>
                  </a:lnTo>
                  <a:cubicBezTo>
                    <a:pt x="295" y="118"/>
                    <a:pt x="153" y="36"/>
                    <a:pt x="0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2"/>
            <p:cNvSpPr/>
            <p:nvPr/>
          </p:nvSpPr>
          <p:spPr>
            <a:xfrm>
              <a:off x="3750650" y="1146150"/>
              <a:ext cx="45125" cy="50425"/>
            </a:xfrm>
            <a:custGeom>
              <a:avLst/>
              <a:gdLst/>
              <a:ahLst/>
              <a:cxnLst/>
              <a:rect l="l" t="t" r="r" b="b"/>
              <a:pathLst>
                <a:path w="1805" h="2017" extrusionOk="0">
                  <a:moveTo>
                    <a:pt x="366" y="0"/>
                  </a:moveTo>
                  <a:lnTo>
                    <a:pt x="370" y="4"/>
                  </a:lnTo>
                  <a:lnTo>
                    <a:pt x="377" y="0"/>
                  </a:lnTo>
                  <a:close/>
                  <a:moveTo>
                    <a:pt x="370" y="4"/>
                  </a:moveTo>
                  <a:lnTo>
                    <a:pt x="130" y="130"/>
                  </a:lnTo>
                  <a:cubicBezTo>
                    <a:pt x="83" y="153"/>
                    <a:pt x="36" y="177"/>
                    <a:pt x="0" y="212"/>
                  </a:cubicBezTo>
                  <a:cubicBezTo>
                    <a:pt x="24" y="236"/>
                    <a:pt x="59" y="259"/>
                    <a:pt x="83" y="283"/>
                  </a:cubicBezTo>
                  <a:lnTo>
                    <a:pt x="1804" y="2016"/>
                  </a:lnTo>
                  <a:lnTo>
                    <a:pt x="1804" y="1439"/>
                  </a:lnTo>
                  <a:lnTo>
                    <a:pt x="1403" y="1026"/>
                  </a:lnTo>
                  <a:lnTo>
                    <a:pt x="370" y="4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2"/>
            <p:cNvSpPr/>
            <p:nvPr/>
          </p:nvSpPr>
          <p:spPr>
            <a:xfrm>
              <a:off x="3795750" y="1146150"/>
              <a:ext cx="30075" cy="74000"/>
            </a:xfrm>
            <a:custGeom>
              <a:avLst/>
              <a:gdLst/>
              <a:ahLst/>
              <a:cxnLst/>
              <a:rect l="l" t="t" r="r" b="b"/>
              <a:pathLst>
                <a:path w="1203" h="2960" extrusionOk="0">
                  <a:moveTo>
                    <a:pt x="0" y="0"/>
                  </a:moveTo>
                  <a:lnTo>
                    <a:pt x="0" y="2016"/>
                  </a:lnTo>
                  <a:lnTo>
                    <a:pt x="943" y="2959"/>
                  </a:lnTo>
                  <a:lnTo>
                    <a:pt x="1203" y="2181"/>
                  </a:lnTo>
                  <a:lnTo>
                    <a:pt x="212" y="271"/>
                  </a:lnTo>
                  <a:cubicBezTo>
                    <a:pt x="153" y="165"/>
                    <a:pt x="83" y="71"/>
                    <a:pt x="0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2"/>
            <p:cNvSpPr/>
            <p:nvPr/>
          </p:nvSpPr>
          <p:spPr>
            <a:xfrm>
              <a:off x="3737700" y="1151450"/>
              <a:ext cx="81950" cy="136775"/>
            </a:xfrm>
            <a:custGeom>
              <a:avLst/>
              <a:gdLst/>
              <a:ahLst/>
              <a:cxnLst/>
              <a:rect l="l" t="t" r="r" b="b"/>
              <a:pathLst>
                <a:path w="3278" h="5471" extrusionOk="0">
                  <a:moveTo>
                    <a:pt x="506" y="0"/>
                  </a:moveTo>
                  <a:cubicBezTo>
                    <a:pt x="508" y="2"/>
                    <a:pt x="510" y="3"/>
                    <a:pt x="512" y="4"/>
                  </a:cubicBezTo>
                  <a:lnTo>
                    <a:pt x="512" y="4"/>
                  </a:lnTo>
                  <a:cubicBezTo>
                    <a:pt x="514" y="3"/>
                    <a:pt x="516" y="2"/>
                    <a:pt x="518" y="0"/>
                  </a:cubicBezTo>
                  <a:close/>
                  <a:moveTo>
                    <a:pt x="512" y="4"/>
                  </a:moveTo>
                  <a:cubicBezTo>
                    <a:pt x="128" y="288"/>
                    <a:pt x="0" y="804"/>
                    <a:pt x="223" y="1238"/>
                  </a:cubicBezTo>
                  <a:lnTo>
                    <a:pt x="1214" y="3160"/>
                  </a:lnTo>
                  <a:lnTo>
                    <a:pt x="2405" y="5471"/>
                  </a:lnTo>
                  <a:lnTo>
                    <a:pt x="3277" y="2747"/>
                  </a:lnTo>
                  <a:lnTo>
                    <a:pt x="2322" y="1804"/>
                  </a:lnTo>
                  <a:lnTo>
                    <a:pt x="589" y="71"/>
                  </a:lnTo>
                  <a:cubicBezTo>
                    <a:pt x="567" y="49"/>
                    <a:pt x="544" y="27"/>
                    <a:pt x="512" y="4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2"/>
            <p:cNvSpPr/>
            <p:nvPr/>
          </p:nvSpPr>
          <p:spPr>
            <a:xfrm>
              <a:off x="3879750" y="1408475"/>
              <a:ext cx="25675" cy="23025"/>
            </a:xfrm>
            <a:custGeom>
              <a:avLst/>
              <a:gdLst/>
              <a:ahLst/>
              <a:cxnLst/>
              <a:rect l="l" t="t" r="r" b="b"/>
              <a:pathLst>
                <a:path w="1027" h="921" extrusionOk="0">
                  <a:moveTo>
                    <a:pt x="378" y="0"/>
                  </a:moveTo>
                  <a:lnTo>
                    <a:pt x="0" y="12"/>
                  </a:lnTo>
                  <a:lnTo>
                    <a:pt x="0" y="885"/>
                  </a:lnTo>
                  <a:cubicBezTo>
                    <a:pt x="95" y="908"/>
                    <a:pt x="177" y="920"/>
                    <a:pt x="271" y="920"/>
                  </a:cubicBezTo>
                  <a:cubicBezTo>
                    <a:pt x="425" y="920"/>
                    <a:pt x="566" y="873"/>
                    <a:pt x="708" y="814"/>
                  </a:cubicBezTo>
                  <a:lnTo>
                    <a:pt x="1026" y="649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2"/>
            <p:cNvSpPr/>
            <p:nvPr/>
          </p:nvSpPr>
          <p:spPr>
            <a:xfrm>
              <a:off x="3879750" y="1399050"/>
              <a:ext cx="9450" cy="9750"/>
            </a:xfrm>
            <a:custGeom>
              <a:avLst/>
              <a:gdLst/>
              <a:ahLst/>
              <a:cxnLst/>
              <a:rect l="l" t="t" r="r" b="b"/>
              <a:pathLst>
                <a:path w="378" h="390" extrusionOk="0">
                  <a:moveTo>
                    <a:pt x="0" y="0"/>
                  </a:moveTo>
                  <a:lnTo>
                    <a:pt x="0" y="389"/>
                  </a:lnTo>
                  <a:lnTo>
                    <a:pt x="378" y="3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2"/>
            <p:cNvSpPr/>
            <p:nvPr/>
          </p:nvSpPr>
          <p:spPr>
            <a:xfrm>
              <a:off x="3869425" y="1388725"/>
              <a:ext cx="10350" cy="41875"/>
            </a:xfrm>
            <a:custGeom>
              <a:avLst/>
              <a:gdLst/>
              <a:ahLst/>
              <a:cxnLst/>
              <a:rect l="l" t="t" r="r" b="b"/>
              <a:pathLst>
                <a:path w="414" h="1675" extrusionOk="0">
                  <a:moveTo>
                    <a:pt x="1" y="0"/>
                  </a:moveTo>
                  <a:lnTo>
                    <a:pt x="1" y="1451"/>
                  </a:lnTo>
                  <a:cubicBezTo>
                    <a:pt x="119" y="1557"/>
                    <a:pt x="260" y="1628"/>
                    <a:pt x="413" y="1675"/>
                  </a:cubicBezTo>
                  <a:lnTo>
                    <a:pt x="413" y="41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2"/>
            <p:cNvSpPr/>
            <p:nvPr/>
          </p:nvSpPr>
          <p:spPr>
            <a:xfrm>
              <a:off x="3869425" y="1374275"/>
              <a:ext cx="45425" cy="50425"/>
            </a:xfrm>
            <a:custGeom>
              <a:avLst/>
              <a:gdLst/>
              <a:ahLst/>
              <a:cxnLst/>
              <a:rect l="l" t="t" r="r" b="b"/>
              <a:pathLst>
                <a:path w="1817" h="2017" extrusionOk="0">
                  <a:moveTo>
                    <a:pt x="1" y="1"/>
                  </a:moveTo>
                  <a:lnTo>
                    <a:pt x="1" y="578"/>
                  </a:lnTo>
                  <a:lnTo>
                    <a:pt x="413" y="991"/>
                  </a:lnTo>
                  <a:lnTo>
                    <a:pt x="791" y="1368"/>
                  </a:lnTo>
                  <a:lnTo>
                    <a:pt x="1439" y="2017"/>
                  </a:lnTo>
                  <a:lnTo>
                    <a:pt x="1687" y="1887"/>
                  </a:lnTo>
                  <a:cubicBezTo>
                    <a:pt x="1734" y="1864"/>
                    <a:pt x="1781" y="1840"/>
                    <a:pt x="1816" y="1805"/>
                  </a:cubicBezTo>
                  <a:cubicBezTo>
                    <a:pt x="1793" y="1781"/>
                    <a:pt x="1757" y="1758"/>
                    <a:pt x="1734" y="173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2"/>
            <p:cNvSpPr/>
            <p:nvPr/>
          </p:nvSpPr>
          <p:spPr>
            <a:xfrm>
              <a:off x="3839650" y="1350700"/>
              <a:ext cx="30100" cy="74000"/>
            </a:xfrm>
            <a:custGeom>
              <a:avLst/>
              <a:gdLst/>
              <a:ahLst/>
              <a:cxnLst/>
              <a:rect l="l" t="t" r="r" b="b"/>
              <a:pathLst>
                <a:path w="1204" h="2960" extrusionOk="0">
                  <a:moveTo>
                    <a:pt x="260" y="1"/>
                  </a:moveTo>
                  <a:lnTo>
                    <a:pt x="1" y="779"/>
                  </a:lnTo>
                  <a:lnTo>
                    <a:pt x="991" y="2689"/>
                  </a:lnTo>
                  <a:cubicBezTo>
                    <a:pt x="1050" y="2795"/>
                    <a:pt x="1121" y="2877"/>
                    <a:pt x="1203" y="2960"/>
                  </a:cubicBezTo>
                  <a:lnTo>
                    <a:pt x="1203" y="944"/>
                  </a:lnTo>
                  <a:lnTo>
                    <a:pt x="260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2"/>
            <p:cNvSpPr/>
            <p:nvPr/>
          </p:nvSpPr>
          <p:spPr>
            <a:xfrm>
              <a:off x="3846150" y="1282600"/>
              <a:ext cx="81675" cy="136800"/>
            </a:xfrm>
            <a:custGeom>
              <a:avLst/>
              <a:gdLst/>
              <a:ahLst/>
              <a:cxnLst/>
              <a:rect l="l" t="t" r="r" b="b"/>
              <a:pathLst>
                <a:path w="3267" h="5472" extrusionOk="0">
                  <a:moveTo>
                    <a:pt x="873" y="1"/>
                  </a:moveTo>
                  <a:lnTo>
                    <a:pt x="0" y="2725"/>
                  </a:lnTo>
                  <a:lnTo>
                    <a:pt x="943" y="3668"/>
                  </a:lnTo>
                  <a:lnTo>
                    <a:pt x="2677" y="5401"/>
                  </a:lnTo>
                  <a:cubicBezTo>
                    <a:pt x="2700" y="5425"/>
                    <a:pt x="2724" y="5448"/>
                    <a:pt x="2747" y="5472"/>
                  </a:cubicBezTo>
                  <a:cubicBezTo>
                    <a:pt x="3148" y="5189"/>
                    <a:pt x="3266" y="4658"/>
                    <a:pt x="3042" y="4234"/>
                  </a:cubicBezTo>
                  <a:lnTo>
                    <a:pt x="2064" y="2312"/>
                  </a:lnTo>
                  <a:lnTo>
                    <a:pt x="87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2"/>
            <p:cNvSpPr/>
            <p:nvPr/>
          </p:nvSpPr>
          <p:spPr>
            <a:xfrm>
              <a:off x="3763325" y="1135525"/>
              <a:ext cx="138850" cy="299800"/>
            </a:xfrm>
            <a:custGeom>
              <a:avLst/>
              <a:gdLst/>
              <a:ahLst/>
              <a:cxnLst/>
              <a:rect l="l" t="t" r="r" b="b"/>
              <a:pathLst>
                <a:path w="5554" h="11992" extrusionOk="0">
                  <a:moveTo>
                    <a:pt x="4657" y="1"/>
                  </a:moveTo>
                  <a:lnTo>
                    <a:pt x="4657" y="1451"/>
                  </a:lnTo>
                  <a:lnTo>
                    <a:pt x="5553" y="555"/>
                  </a:lnTo>
                  <a:cubicBezTo>
                    <a:pt x="5435" y="343"/>
                    <a:pt x="5235" y="177"/>
                    <a:pt x="4999" y="107"/>
                  </a:cubicBezTo>
                  <a:lnTo>
                    <a:pt x="4657" y="1"/>
                  </a:lnTo>
                  <a:close/>
                  <a:moveTo>
                    <a:pt x="495" y="10942"/>
                  </a:moveTo>
                  <a:lnTo>
                    <a:pt x="0" y="11437"/>
                  </a:lnTo>
                  <a:cubicBezTo>
                    <a:pt x="130" y="11649"/>
                    <a:pt x="318" y="11803"/>
                    <a:pt x="554" y="11885"/>
                  </a:cubicBezTo>
                  <a:lnTo>
                    <a:pt x="896" y="11991"/>
                  </a:lnTo>
                  <a:lnTo>
                    <a:pt x="896" y="10942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2"/>
            <p:cNvSpPr/>
            <p:nvPr/>
          </p:nvSpPr>
          <p:spPr>
            <a:xfrm>
              <a:off x="3775700" y="1399050"/>
              <a:ext cx="10050" cy="10050"/>
            </a:xfrm>
            <a:custGeom>
              <a:avLst/>
              <a:gdLst/>
              <a:ahLst/>
              <a:cxnLst/>
              <a:rect l="l" t="t" r="r" b="b"/>
              <a:pathLst>
                <a:path w="402" h="402" extrusionOk="0">
                  <a:moveTo>
                    <a:pt x="401" y="0"/>
                  </a:moveTo>
                  <a:lnTo>
                    <a:pt x="0" y="401"/>
                  </a:lnTo>
                  <a:lnTo>
                    <a:pt x="401" y="401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2"/>
            <p:cNvSpPr/>
            <p:nvPr/>
          </p:nvSpPr>
          <p:spPr>
            <a:xfrm>
              <a:off x="3785725" y="1132575"/>
              <a:ext cx="94050" cy="305700"/>
            </a:xfrm>
            <a:custGeom>
              <a:avLst/>
              <a:gdLst/>
              <a:ahLst/>
              <a:cxnLst/>
              <a:rect l="l" t="t" r="r" b="b"/>
              <a:pathLst>
                <a:path w="3762" h="12228" extrusionOk="0">
                  <a:moveTo>
                    <a:pt x="3349" y="1"/>
                  </a:moveTo>
                  <a:cubicBezTo>
                    <a:pt x="3352" y="1"/>
                    <a:pt x="3356" y="1"/>
                    <a:pt x="3360" y="1"/>
                  </a:cubicBezTo>
                  <a:lnTo>
                    <a:pt x="3360" y="1"/>
                  </a:lnTo>
                  <a:cubicBezTo>
                    <a:pt x="3360" y="1"/>
                    <a:pt x="3360" y="1"/>
                    <a:pt x="3360" y="1"/>
                  </a:cubicBezTo>
                  <a:close/>
                  <a:moveTo>
                    <a:pt x="3360" y="1"/>
                  </a:moveTo>
                  <a:cubicBezTo>
                    <a:pt x="3360" y="36"/>
                    <a:pt x="3360" y="72"/>
                    <a:pt x="3360" y="107"/>
                  </a:cubicBezTo>
                  <a:lnTo>
                    <a:pt x="3360" y="1982"/>
                  </a:lnTo>
                  <a:lnTo>
                    <a:pt x="3761" y="1569"/>
                  </a:lnTo>
                  <a:lnTo>
                    <a:pt x="3761" y="119"/>
                  </a:lnTo>
                  <a:lnTo>
                    <a:pt x="3502" y="36"/>
                  </a:lnTo>
                  <a:cubicBezTo>
                    <a:pt x="3459" y="14"/>
                    <a:pt x="3405" y="3"/>
                    <a:pt x="3360" y="1"/>
                  </a:cubicBezTo>
                  <a:close/>
                  <a:moveTo>
                    <a:pt x="401" y="10246"/>
                  </a:moveTo>
                  <a:lnTo>
                    <a:pt x="0" y="10659"/>
                  </a:lnTo>
                  <a:lnTo>
                    <a:pt x="0" y="12109"/>
                  </a:lnTo>
                  <a:lnTo>
                    <a:pt x="260" y="12192"/>
                  </a:lnTo>
                  <a:cubicBezTo>
                    <a:pt x="307" y="12215"/>
                    <a:pt x="354" y="12227"/>
                    <a:pt x="413" y="12227"/>
                  </a:cubicBezTo>
                  <a:cubicBezTo>
                    <a:pt x="401" y="12192"/>
                    <a:pt x="401" y="12157"/>
                    <a:pt x="413" y="12121"/>
                  </a:cubicBezTo>
                  <a:lnTo>
                    <a:pt x="413" y="10246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2"/>
            <p:cNvSpPr/>
            <p:nvPr/>
          </p:nvSpPr>
          <p:spPr>
            <a:xfrm>
              <a:off x="3760075" y="1149375"/>
              <a:ext cx="145350" cy="272100"/>
            </a:xfrm>
            <a:custGeom>
              <a:avLst/>
              <a:gdLst/>
              <a:ahLst/>
              <a:cxnLst/>
              <a:rect l="l" t="t" r="r" b="b"/>
              <a:pathLst>
                <a:path w="5814" h="10884" extrusionOk="0">
                  <a:moveTo>
                    <a:pt x="5683" y="1"/>
                  </a:moveTo>
                  <a:lnTo>
                    <a:pt x="5683" y="13"/>
                  </a:lnTo>
                  <a:lnTo>
                    <a:pt x="4787" y="909"/>
                  </a:lnTo>
                  <a:lnTo>
                    <a:pt x="4375" y="1310"/>
                  </a:lnTo>
                  <a:lnTo>
                    <a:pt x="4375" y="1887"/>
                  </a:lnTo>
                  <a:lnTo>
                    <a:pt x="5813" y="461"/>
                  </a:lnTo>
                  <a:cubicBezTo>
                    <a:pt x="5801" y="296"/>
                    <a:pt x="5754" y="142"/>
                    <a:pt x="5683" y="1"/>
                  </a:cubicBezTo>
                  <a:close/>
                  <a:moveTo>
                    <a:pt x="1427" y="8997"/>
                  </a:moveTo>
                  <a:lnTo>
                    <a:pt x="0" y="10423"/>
                  </a:lnTo>
                  <a:cubicBezTo>
                    <a:pt x="0" y="10588"/>
                    <a:pt x="48" y="10742"/>
                    <a:pt x="130" y="10883"/>
                  </a:cubicBezTo>
                  <a:lnTo>
                    <a:pt x="625" y="10388"/>
                  </a:lnTo>
                  <a:lnTo>
                    <a:pt x="1026" y="9987"/>
                  </a:lnTo>
                  <a:lnTo>
                    <a:pt x="1427" y="9574"/>
                  </a:lnTo>
                  <a:lnTo>
                    <a:pt x="1427" y="8997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2"/>
            <p:cNvSpPr/>
            <p:nvPr/>
          </p:nvSpPr>
          <p:spPr>
            <a:xfrm>
              <a:off x="3795750" y="1132000"/>
              <a:ext cx="74000" cy="306575"/>
            </a:xfrm>
            <a:custGeom>
              <a:avLst/>
              <a:gdLst/>
              <a:ahLst/>
              <a:cxnLst/>
              <a:rect l="l" t="t" r="r" b="b"/>
              <a:pathLst>
                <a:path w="2960" h="12263" extrusionOk="0">
                  <a:moveTo>
                    <a:pt x="2806" y="0"/>
                  </a:moveTo>
                  <a:cubicBezTo>
                    <a:pt x="2382" y="0"/>
                    <a:pt x="1993" y="283"/>
                    <a:pt x="1863" y="684"/>
                  </a:cubicBezTo>
                  <a:lnTo>
                    <a:pt x="1203" y="2747"/>
                  </a:lnTo>
                  <a:lnTo>
                    <a:pt x="955" y="3525"/>
                  </a:lnTo>
                  <a:lnTo>
                    <a:pt x="1486" y="4056"/>
                  </a:lnTo>
                  <a:lnTo>
                    <a:pt x="2959" y="2582"/>
                  </a:lnTo>
                  <a:lnTo>
                    <a:pt x="2959" y="130"/>
                  </a:lnTo>
                  <a:cubicBezTo>
                    <a:pt x="2959" y="94"/>
                    <a:pt x="2959" y="59"/>
                    <a:pt x="2959" y="24"/>
                  </a:cubicBezTo>
                  <a:cubicBezTo>
                    <a:pt x="2912" y="12"/>
                    <a:pt x="2865" y="12"/>
                    <a:pt x="2818" y="12"/>
                  </a:cubicBezTo>
                  <a:lnTo>
                    <a:pt x="2806" y="0"/>
                  </a:lnTo>
                  <a:close/>
                  <a:moveTo>
                    <a:pt x="1474" y="8218"/>
                  </a:moveTo>
                  <a:lnTo>
                    <a:pt x="0" y="9692"/>
                  </a:lnTo>
                  <a:lnTo>
                    <a:pt x="0" y="12144"/>
                  </a:lnTo>
                  <a:cubicBezTo>
                    <a:pt x="0" y="12180"/>
                    <a:pt x="0" y="12215"/>
                    <a:pt x="0" y="12250"/>
                  </a:cubicBezTo>
                  <a:cubicBezTo>
                    <a:pt x="47" y="12262"/>
                    <a:pt x="106" y="12262"/>
                    <a:pt x="153" y="12262"/>
                  </a:cubicBezTo>
                  <a:cubicBezTo>
                    <a:pt x="578" y="12262"/>
                    <a:pt x="955" y="11991"/>
                    <a:pt x="1085" y="11578"/>
                  </a:cubicBezTo>
                  <a:lnTo>
                    <a:pt x="1745" y="9515"/>
                  </a:lnTo>
                  <a:lnTo>
                    <a:pt x="1993" y="8749"/>
                  </a:lnTo>
                  <a:lnTo>
                    <a:pt x="1474" y="8218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2"/>
            <p:cNvSpPr/>
            <p:nvPr/>
          </p:nvSpPr>
          <p:spPr>
            <a:xfrm>
              <a:off x="3760075" y="1160875"/>
              <a:ext cx="145350" cy="249400"/>
            </a:xfrm>
            <a:custGeom>
              <a:avLst/>
              <a:gdLst/>
              <a:ahLst/>
              <a:cxnLst/>
              <a:rect l="l" t="t" r="r" b="b"/>
              <a:pathLst>
                <a:path w="5814" h="9976" extrusionOk="0">
                  <a:moveTo>
                    <a:pt x="5813" y="1"/>
                  </a:moveTo>
                  <a:lnTo>
                    <a:pt x="4386" y="1427"/>
                  </a:lnTo>
                  <a:lnTo>
                    <a:pt x="2913" y="2901"/>
                  </a:lnTo>
                  <a:lnTo>
                    <a:pt x="3514" y="3514"/>
                  </a:lnTo>
                  <a:lnTo>
                    <a:pt x="4752" y="3514"/>
                  </a:lnTo>
                  <a:lnTo>
                    <a:pt x="5106" y="2394"/>
                  </a:lnTo>
                  <a:lnTo>
                    <a:pt x="5766" y="331"/>
                  </a:lnTo>
                  <a:cubicBezTo>
                    <a:pt x="5801" y="225"/>
                    <a:pt x="5813" y="107"/>
                    <a:pt x="5813" y="1"/>
                  </a:cubicBezTo>
                  <a:close/>
                  <a:moveTo>
                    <a:pt x="1073" y="6450"/>
                  </a:moveTo>
                  <a:lnTo>
                    <a:pt x="708" y="7570"/>
                  </a:lnTo>
                  <a:lnTo>
                    <a:pt x="48" y="9633"/>
                  </a:lnTo>
                  <a:cubicBezTo>
                    <a:pt x="12" y="9739"/>
                    <a:pt x="0" y="9857"/>
                    <a:pt x="0" y="9975"/>
                  </a:cubicBezTo>
                  <a:lnTo>
                    <a:pt x="1439" y="8549"/>
                  </a:lnTo>
                  <a:lnTo>
                    <a:pt x="2913" y="7075"/>
                  </a:lnTo>
                  <a:lnTo>
                    <a:pt x="2300" y="6462"/>
                  </a:lnTo>
                  <a:lnTo>
                    <a:pt x="2300" y="645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2"/>
            <p:cNvSpPr/>
            <p:nvPr/>
          </p:nvSpPr>
          <p:spPr>
            <a:xfrm>
              <a:off x="3786900" y="1248425"/>
              <a:ext cx="91975" cy="73700"/>
            </a:xfrm>
            <a:custGeom>
              <a:avLst/>
              <a:gdLst/>
              <a:ahLst/>
              <a:cxnLst/>
              <a:rect l="l" t="t" r="r" b="b"/>
              <a:pathLst>
                <a:path w="3679" h="2948" extrusionOk="0">
                  <a:moveTo>
                    <a:pt x="2441" y="0"/>
                  </a:moveTo>
                  <a:lnTo>
                    <a:pt x="3372" y="932"/>
                  </a:lnTo>
                  <a:lnTo>
                    <a:pt x="3467" y="637"/>
                  </a:lnTo>
                  <a:lnTo>
                    <a:pt x="3679" y="12"/>
                  </a:lnTo>
                  <a:lnTo>
                    <a:pt x="3679" y="0"/>
                  </a:lnTo>
                  <a:close/>
                  <a:moveTo>
                    <a:pt x="295" y="2016"/>
                  </a:moveTo>
                  <a:lnTo>
                    <a:pt x="295" y="2028"/>
                  </a:lnTo>
                  <a:lnTo>
                    <a:pt x="201" y="2323"/>
                  </a:lnTo>
                  <a:lnTo>
                    <a:pt x="0" y="2948"/>
                  </a:lnTo>
                  <a:lnTo>
                    <a:pt x="1227" y="2948"/>
                  </a:lnTo>
                  <a:lnTo>
                    <a:pt x="295" y="2016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2"/>
            <p:cNvSpPr/>
            <p:nvPr/>
          </p:nvSpPr>
          <p:spPr>
            <a:xfrm>
              <a:off x="3794275" y="1220125"/>
              <a:ext cx="76950" cy="130600"/>
            </a:xfrm>
            <a:custGeom>
              <a:avLst/>
              <a:gdLst/>
              <a:ahLst/>
              <a:cxnLst/>
              <a:rect l="l" t="t" r="r" b="b"/>
              <a:pathLst>
                <a:path w="3078" h="5224" extrusionOk="0">
                  <a:moveTo>
                    <a:pt x="1014" y="0"/>
                  </a:moveTo>
                  <a:lnTo>
                    <a:pt x="142" y="2724"/>
                  </a:lnTo>
                  <a:lnTo>
                    <a:pt x="0" y="3160"/>
                  </a:lnTo>
                  <a:lnTo>
                    <a:pt x="932" y="4080"/>
                  </a:lnTo>
                  <a:lnTo>
                    <a:pt x="1545" y="4693"/>
                  </a:lnTo>
                  <a:lnTo>
                    <a:pt x="2075" y="5224"/>
                  </a:lnTo>
                  <a:lnTo>
                    <a:pt x="2948" y="2500"/>
                  </a:lnTo>
                  <a:lnTo>
                    <a:pt x="3077" y="2064"/>
                  </a:lnTo>
                  <a:lnTo>
                    <a:pt x="2158" y="1144"/>
                  </a:lnTo>
                  <a:lnTo>
                    <a:pt x="1545" y="531"/>
                  </a:lnTo>
                  <a:lnTo>
                    <a:pt x="1014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2"/>
            <p:cNvSpPr/>
            <p:nvPr/>
          </p:nvSpPr>
          <p:spPr>
            <a:xfrm>
              <a:off x="3741325" y="1201875"/>
              <a:ext cx="182825" cy="166875"/>
            </a:xfrm>
            <a:custGeom>
              <a:avLst/>
              <a:gdLst/>
              <a:ahLst/>
              <a:cxnLst/>
              <a:rect l="l" t="t" r="r" b="b"/>
              <a:pathLst>
                <a:path w="7313" h="6675" extrusionOk="0">
                  <a:moveTo>
                    <a:pt x="4479" y="1"/>
                  </a:moveTo>
                  <a:cubicBezTo>
                    <a:pt x="4203" y="1"/>
                    <a:pt x="3930" y="152"/>
                    <a:pt x="3816" y="506"/>
                  </a:cubicBezTo>
                  <a:cubicBezTo>
                    <a:pt x="3759" y="697"/>
                    <a:pt x="3589" y="798"/>
                    <a:pt x="3417" y="798"/>
                  </a:cubicBezTo>
                  <a:cubicBezTo>
                    <a:pt x="3269" y="798"/>
                    <a:pt x="3119" y="723"/>
                    <a:pt x="3038" y="565"/>
                  </a:cubicBezTo>
                  <a:cubicBezTo>
                    <a:pt x="2898" y="277"/>
                    <a:pt x="2661" y="158"/>
                    <a:pt x="2423" y="158"/>
                  </a:cubicBezTo>
                  <a:cubicBezTo>
                    <a:pt x="1942" y="158"/>
                    <a:pt x="1456" y="649"/>
                    <a:pt x="1764" y="1226"/>
                  </a:cubicBezTo>
                  <a:cubicBezTo>
                    <a:pt x="1910" y="1516"/>
                    <a:pt x="1690" y="1834"/>
                    <a:pt x="1394" y="1834"/>
                  </a:cubicBezTo>
                  <a:cubicBezTo>
                    <a:pt x="1354" y="1834"/>
                    <a:pt x="1312" y="1828"/>
                    <a:pt x="1269" y="1815"/>
                  </a:cubicBezTo>
                  <a:cubicBezTo>
                    <a:pt x="1181" y="1787"/>
                    <a:pt x="1097" y="1774"/>
                    <a:pt x="1018" y="1774"/>
                  </a:cubicBezTo>
                  <a:cubicBezTo>
                    <a:pt x="278" y="1774"/>
                    <a:pt x="1" y="2915"/>
                    <a:pt x="821" y="3171"/>
                  </a:cubicBezTo>
                  <a:cubicBezTo>
                    <a:pt x="1187" y="3289"/>
                    <a:pt x="1222" y="3784"/>
                    <a:pt x="892" y="3949"/>
                  </a:cubicBezTo>
                  <a:cubicBezTo>
                    <a:pt x="538" y="4138"/>
                    <a:pt x="397" y="4562"/>
                    <a:pt x="574" y="4916"/>
                  </a:cubicBezTo>
                  <a:cubicBezTo>
                    <a:pt x="705" y="5163"/>
                    <a:pt x="952" y="5306"/>
                    <a:pt x="1209" y="5306"/>
                  </a:cubicBezTo>
                  <a:cubicBezTo>
                    <a:pt x="1320" y="5306"/>
                    <a:pt x="1434" y="5280"/>
                    <a:pt x="1540" y="5223"/>
                  </a:cubicBezTo>
                  <a:cubicBezTo>
                    <a:pt x="1602" y="5192"/>
                    <a:pt x="1665" y="5178"/>
                    <a:pt x="1727" y="5178"/>
                  </a:cubicBezTo>
                  <a:cubicBezTo>
                    <a:pt x="1994" y="5178"/>
                    <a:pt x="2226" y="5442"/>
                    <a:pt x="2130" y="5730"/>
                  </a:cubicBezTo>
                  <a:cubicBezTo>
                    <a:pt x="1948" y="6289"/>
                    <a:pt x="2399" y="6674"/>
                    <a:pt x="2840" y="6674"/>
                  </a:cubicBezTo>
                  <a:cubicBezTo>
                    <a:pt x="3114" y="6674"/>
                    <a:pt x="3385" y="6526"/>
                    <a:pt x="3498" y="6178"/>
                  </a:cubicBezTo>
                  <a:lnTo>
                    <a:pt x="3498" y="6166"/>
                  </a:lnTo>
                  <a:cubicBezTo>
                    <a:pt x="3562" y="5974"/>
                    <a:pt x="3733" y="5872"/>
                    <a:pt x="3903" y="5872"/>
                  </a:cubicBezTo>
                  <a:cubicBezTo>
                    <a:pt x="4047" y="5872"/>
                    <a:pt x="4188" y="5944"/>
                    <a:pt x="4264" y="6095"/>
                  </a:cubicBezTo>
                  <a:cubicBezTo>
                    <a:pt x="4396" y="6351"/>
                    <a:pt x="4649" y="6497"/>
                    <a:pt x="4911" y="6497"/>
                  </a:cubicBezTo>
                  <a:cubicBezTo>
                    <a:pt x="5023" y="6497"/>
                    <a:pt x="5136" y="6470"/>
                    <a:pt x="5243" y="6413"/>
                  </a:cubicBezTo>
                  <a:cubicBezTo>
                    <a:pt x="5584" y="6225"/>
                    <a:pt x="5726" y="5800"/>
                    <a:pt x="5537" y="5447"/>
                  </a:cubicBezTo>
                  <a:cubicBezTo>
                    <a:pt x="5392" y="5156"/>
                    <a:pt x="5621" y="4838"/>
                    <a:pt x="5919" y="4838"/>
                  </a:cubicBezTo>
                  <a:cubicBezTo>
                    <a:pt x="5960" y="4838"/>
                    <a:pt x="6002" y="4844"/>
                    <a:pt x="6044" y="4857"/>
                  </a:cubicBezTo>
                  <a:cubicBezTo>
                    <a:pt x="6132" y="4886"/>
                    <a:pt x="6216" y="4899"/>
                    <a:pt x="6295" y="4899"/>
                  </a:cubicBezTo>
                  <a:cubicBezTo>
                    <a:pt x="7026" y="4899"/>
                    <a:pt x="7312" y="3767"/>
                    <a:pt x="6492" y="3501"/>
                  </a:cubicBezTo>
                  <a:cubicBezTo>
                    <a:pt x="6139" y="3383"/>
                    <a:pt x="6091" y="2888"/>
                    <a:pt x="6433" y="2723"/>
                  </a:cubicBezTo>
                  <a:cubicBezTo>
                    <a:pt x="7168" y="2351"/>
                    <a:pt x="6795" y="1352"/>
                    <a:pt x="6135" y="1352"/>
                  </a:cubicBezTo>
                  <a:cubicBezTo>
                    <a:pt x="6022" y="1352"/>
                    <a:pt x="5900" y="1382"/>
                    <a:pt x="5773" y="1450"/>
                  </a:cubicBezTo>
                  <a:cubicBezTo>
                    <a:pt x="5711" y="1481"/>
                    <a:pt x="5648" y="1494"/>
                    <a:pt x="5588" y="1494"/>
                  </a:cubicBezTo>
                  <a:cubicBezTo>
                    <a:pt x="5323" y="1494"/>
                    <a:pt x="5097" y="1230"/>
                    <a:pt x="5184" y="943"/>
                  </a:cubicBezTo>
                  <a:cubicBezTo>
                    <a:pt x="5365" y="385"/>
                    <a:pt x="4918" y="1"/>
                    <a:pt x="447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2"/>
            <p:cNvSpPr/>
            <p:nvPr/>
          </p:nvSpPr>
          <p:spPr>
            <a:xfrm>
              <a:off x="3771875" y="1239875"/>
              <a:ext cx="106425" cy="91200"/>
            </a:xfrm>
            <a:custGeom>
              <a:avLst/>
              <a:gdLst/>
              <a:ahLst/>
              <a:cxnLst/>
              <a:rect l="l" t="t" r="r" b="b"/>
              <a:pathLst>
                <a:path w="4257" h="3648" extrusionOk="0">
                  <a:moveTo>
                    <a:pt x="2429" y="0"/>
                  </a:moveTo>
                  <a:cubicBezTo>
                    <a:pt x="814" y="12"/>
                    <a:pt x="0" y="1969"/>
                    <a:pt x="1155" y="3113"/>
                  </a:cubicBezTo>
                  <a:cubicBezTo>
                    <a:pt x="1525" y="3482"/>
                    <a:pt x="1979" y="3648"/>
                    <a:pt x="2425" y="3648"/>
                  </a:cubicBezTo>
                  <a:cubicBezTo>
                    <a:pt x="3359" y="3648"/>
                    <a:pt x="4256" y="2921"/>
                    <a:pt x="4256" y="1828"/>
                  </a:cubicBezTo>
                  <a:cubicBezTo>
                    <a:pt x="4256" y="814"/>
                    <a:pt x="3443" y="0"/>
                    <a:pt x="2429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2"/>
            <p:cNvSpPr/>
            <p:nvPr/>
          </p:nvSpPr>
          <p:spPr>
            <a:xfrm>
              <a:off x="4136775" y="1233975"/>
              <a:ext cx="158025" cy="103200"/>
            </a:xfrm>
            <a:custGeom>
              <a:avLst/>
              <a:gdLst/>
              <a:ahLst/>
              <a:cxnLst/>
              <a:rect l="l" t="t" r="r" b="b"/>
              <a:pathLst>
                <a:path w="6321" h="4128" extrusionOk="0">
                  <a:moveTo>
                    <a:pt x="2064" y="1"/>
                  </a:moveTo>
                  <a:cubicBezTo>
                    <a:pt x="932" y="1"/>
                    <a:pt x="0" y="920"/>
                    <a:pt x="0" y="2064"/>
                  </a:cubicBezTo>
                  <a:cubicBezTo>
                    <a:pt x="0" y="3196"/>
                    <a:pt x="932" y="4127"/>
                    <a:pt x="2064" y="4127"/>
                  </a:cubicBezTo>
                  <a:cubicBezTo>
                    <a:pt x="3054" y="4127"/>
                    <a:pt x="5589" y="2571"/>
                    <a:pt x="6249" y="2158"/>
                  </a:cubicBezTo>
                  <a:cubicBezTo>
                    <a:pt x="6320" y="2111"/>
                    <a:pt x="6320" y="2005"/>
                    <a:pt x="6249" y="1958"/>
                  </a:cubicBezTo>
                  <a:cubicBezTo>
                    <a:pt x="5589" y="1545"/>
                    <a:pt x="3054" y="1"/>
                    <a:pt x="206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2"/>
            <p:cNvSpPr/>
            <p:nvPr/>
          </p:nvSpPr>
          <p:spPr>
            <a:xfrm>
              <a:off x="3377175" y="1233675"/>
              <a:ext cx="158025" cy="103200"/>
            </a:xfrm>
            <a:custGeom>
              <a:avLst/>
              <a:gdLst/>
              <a:ahLst/>
              <a:cxnLst/>
              <a:rect l="l" t="t" r="r" b="b"/>
              <a:pathLst>
                <a:path w="6321" h="4128" extrusionOk="0">
                  <a:moveTo>
                    <a:pt x="4257" y="1"/>
                  </a:moveTo>
                  <a:cubicBezTo>
                    <a:pt x="3267" y="1"/>
                    <a:pt x="744" y="1557"/>
                    <a:pt x="83" y="1970"/>
                  </a:cubicBezTo>
                  <a:cubicBezTo>
                    <a:pt x="1" y="2017"/>
                    <a:pt x="1" y="2123"/>
                    <a:pt x="83" y="2170"/>
                  </a:cubicBezTo>
                  <a:cubicBezTo>
                    <a:pt x="744" y="2583"/>
                    <a:pt x="3267" y="4127"/>
                    <a:pt x="4257" y="4127"/>
                  </a:cubicBezTo>
                  <a:cubicBezTo>
                    <a:pt x="5401" y="4127"/>
                    <a:pt x="6320" y="3208"/>
                    <a:pt x="6320" y="2064"/>
                  </a:cubicBezTo>
                  <a:cubicBezTo>
                    <a:pt x="6320" y="932"/>
                    <a:pt x="5401" y="1"/>
                    <a:pt x="425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2"/>
            <p:cNvSpPr/>
            <p:nvPr/>
          </p:nvSpPr>
          <p:spPr>
            <a:xfrm>
              <a:off x="4007975" y="1018975"/>
              <a:ext cx="98425" cy="94550"/>
            </a:xfrm>
            <a:custGeom>
              <a:avLst/>
              <a:gdLst/>
              <a:ahLst/>
              <a:cxnLst/>
              <a:rect l="l" t="t" r="r" b="b"/>
              <a:pathLst>
                <a:path w="3937" h="3782" extrusionOk="0">
                  <a:moveTo>
                    <a:pt x="3847" y="0"/>
                  </a:moveTo>
                  <a:cubicBezTo>
                    <a:pt x="3838" y="0"/>
                    <a:pt x="3829" y="2"/>
                    <a:pt x="3820" y="5"/>
                  </a:cubicBezTo>
                  <a:cubicBezTo>
                    <a:pt x="3254" y="135"/>
                    <a:pt x="1108" y="642"/>
                    <a:pt x="590" y="1161"/>
                  </a:cubicBezTo>
                  <a:cubicBezTo>
                    <a:pt x="0" y="1762"/>
                    <a:pt x="0" y="2729"/>
                    <a:pt x="590" y="3330"/>
                  </a:cubicBezTo>
                  <a:cubicBezTo>
                    <a:pt x="890" y="3631"/>
                    <a:pt x="1282" y="3781"/>
                    <a:pt x="1674" y="3781"/>
                  </a:cubicBezTo>
                  <a:cubicBezTo>
                    <a:pt x="2066" y="3781"/>
                    <a:pt x="2458" y="3631"/>
                    <a:pt x="2759" y="3330"/>
                  </a:cubicBezTo>
                  <a:cubicBezTo>
                    <a:pt x="3278" y="2812"/>
                    <a:pt x="3797" y="666"/>
                    <a:pt x="3926" y="112"/>
                  </a:cubicBezTo>
                  <a:cubicBezTo>
                    <a:pt x="3936" y="52"/>
                    <a:pt x="3895" y="0"/>
                    <a:pt x="384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2"/>
            <p:cNvSpPr/>
            <p:nvPr/>
          </p:nvSpPr>
          <p:spPr>
            <a:xfrm>
              <a:off x="3565550" y="1464075"/>
              <a:ext cx="99350" cy="95075"/>
            </a:xfrm>
            <a:custGeom>
              <a:avLst/>
              <a:gdLst/>
              <a:ahLst/>
              <a:cxnLst/>
              <a:rect l="l" t="t" r="r" b="b"/>
              <a:pathLst>
                <a:path w="3974" h="3803" extrusionOk="0">
                  <a:moveTo>
                    <a:pt x="2288" y="0"/>
                  </a:moveTo>
                  <a:cubicBezTo>
                    <a:pt x="1886" y="0"/>
                    <a:pt x="1484" y="160"/>
                    <a:pt x="1179" y="476"/>
                  </a:cubicBezTo>
                  <a:cubicBezTo>
                    <a:pt x="660" y="995"/>
                    <a:pt x="153" y="3129"/>
                    <a:pt x="12" y="3695"/>
                  </a:cubicBezTo>
                  <a:cubicBezTo>
                    <a:pt x="1" y="3749"/>
                    <a:pt x="49" y="3803"/>
                    <a:pt x="102" y="3803"/>
                  </a:cubicBezTo>
                  <a:cubicBezTo>
                    <a:pt x="107" y="3803"/>
                    <a:pt x="113" y="3802"/>
                    <a:pt x="118" y="3801"/>
                  </a:cubicBezTo>
                  <a:cubicBezTo>
                    <a:pt x="684" y="3672"/>
                    <a:pt x="2829" y="3153"/>
                    <a:pt x="3348" y="2634"/>
                  </a:cubicBezTo>
                  <a:cubicBezTo>
                    <a:pt x="3961" y="2045"/>
                    <a:pt x="3973" y="1054"/>
                    <a:pt x="3372" y="453"/>
                  </a:cubicBezTo>
                  <a:cubicBezTo>
                    <a:pt x="3070" y="151"/>
                    <a:pt x="2679" y="0"/>
                    <a:pt x="2288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2"/>
            <p:cNvSpPr/>
            <p:nvPr/>
          </p:nvSpPr>
          <p:spPr>
            <a:xfrm>
              <a:off x="4007975" y="1464625"/>
              <a:ext cx="98450" cy="94525"/>
            </a:xfrm>
            <a:custGeom>
              <a:avLst/>
              <a:gdLst/>
              <a:ahLst/>
              <a:cxnLst/>
              <a:rect l="l" t="t" r="r" b="b"/>
              <a:pathLst>
                <a:path w="3938" h="3781" extrusionOk="0">
                  <a:moveTo>
                    <a:pt x="1674" y="0"/>
                  </a:moveTo>
                  <a:cubicBezTo>
                    <a:pt x="1282" y="0"/>
                    <a:pt x="890" y="148"/>
                    <a:pt x="590" y="443"/>
                  </a:cubicBezTo>
                  <a:cubicBezTo>
                    <a:pt x="0" y="1044"/>
                    <a:pt x="0" y="2011"/>
                    <a:pt x="590" y="2612"/>
                  </a:cubicBezTo>
                  <a:cubicBezTo>
                    <a:pt x="1108" y="3131"/>
                    <a:pt x="3254" y="3650"/>
                    <a:pt x="3820" y="3779"/>
                  </a:cubicBezTo>
                  <a:cubicBezTo>
                    <a:pt x="3825" y="3780"/>
                    <a:pt x="3830" y="3781"/>
                    <a:pt x="3836" y="3781"/>
                  </a:cubicBezTo>
                  <a:cubicBezTo>
                    <a:pt x="3889" y="3781"/>
                    <a:pt x="3937" y="3727"/>
                    <a:pt x="3926" y="3673"/>
                  </a:cubicBezTo>
                  <a:cubicBezTo>
                    <a:pt x="3797" y="3107"/>
                    <a:pt x="3278" y="961"/>
                    <a:pt x="2759" y="443"/>
                  </a:cubicBezTo>
                  <a:cubicBezTo>
                    <a:pt x="2458" y="148"/>
                    <a:pt x="2066" y="0"/>
                    <a:pt x="1674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2"/>
            <p:cNvSpPr/>
            <p:nvPr/>
          </p:nvSpPr>
          <p:spPr>
            <a:xfrm>
              <a:off x="3565575" y="1018975"/>
              <a:ext cx="99325" cy="95050"/>
            </a:xfrm>
            <a:custGeom>
              <a:avLst/>
              <a:gdLst/>
              <a:ahLst/>
              <a:cxnLst/>
              <a:rect l="l" t="t" r="r" b="b"/>
              <a:pathLst>
                <a:path w="3973" h="3802" extrusionOk="0">
                  <a:moveTo>
                    <a:pt x="90" y="0"/>
                  </a:moveTo>
                  <a:cubicBezTo>
                    <a:pt x="41" y="0"/>
                    <a:pt x="1" y="52"/>
                    <a:pt x="11" y="112"/>
                  </a:cubicBezTo>
                  <a:cubicBezTo>
                    <a:pt x="140" y="666"/>
                    <a:pt x="659" y="2812"/>
                    <a:pt x="1178" y="3330"/>
                  </a:cubicBezTo>
                  <a:cubicBezTo>
                    <a:pt x="1481" y="3646"/>
                    <a:pt x="1881" y="3802"/>
                    <a:pt x="2281" y="3802"/>
                  </a:cubicBezTo>
                  <a:cubicBezTo>
                    <a:pt x="2674" y="3802"/>
                    <a:pt x="3067" y="3652"/>
                    <a:pt x="3371" y="3354"/>
                  </a:cubicBezTo>
                  <a:cubicBezTo>
                    <a:pt x="3972" y="2753"/>
                    <a:pt x="3960" y="1762"/>
                    <a:pt x="3347" y="1161"/>
                  </a:cubicBezTo>
                  <a:cubicBezTo>
                    <a:pt x="2828" y="642"/>
                    <a:pt x="683" y="135"/>
                    <a:pt x="117" y="5"/>
                  </a:cubicBezTo>
                  <a:cubicBezTo>
                    <a:pt x="108" y="2"/>
                    <a:pt x="99" y="0"/>
                    <a:pt x="90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2"/>
            <p:cNvSpPr/>
            <p:nvPr/>
          </p:nvSpPr>
          <p:spPr>
            <a:xfrm>
              <a:off x="1276450" y="1383725"/>
              <a:ext cx="104650" cy="74575"/>
            </a:xfrm>
            <a:custGeom>
              <a:avLst/>
              <a:gdLst/>
              <a:ahLst/>
              <a:cxnLst/>
              <a:rect l="l" t="t" r="r" b="b"/>
              <a:pathLst>
                <a:path w="4186" h="2983" extrusionOk="0">
                  <a:moveTo>
                    <a:pt x="12" y="2971"/>
                  </a:moveTo>
                  <a:lnTo>
                    <a:pt x="0" y="2983"/>
                  </a:lnTo>
                  <a:lnTo>
                    <a:pt x="24" y="2983"/>
                  </a:lnTo>
                  <a:lnTo>
                    <a:pt x="12" y="2971"/>
                  </a:lnTo>
                  <a:close/>
                  <a:moveTo>
                    <a:pt x="2476" y="0"/>
                  </a:moveTo>
                  <a:cubicBezTo>
                    <a:pt x="2217" y="0"/>
                    <a:pt x="1969" y="83"/>
                    <a:pt x="1757" y="236"/>
                  </a:cubicBezTo>
                  <a:cubicBezTo>
                    <a:pt x="1297" y="554"/>
                    <a:pt x="413" y="2217"/>
                    <a:pt x="106" y="2783"/>
                  </a:cubicBezTo>
                  <a:lnTo>
                    <a:pt x="47" y="2983"/>
                  </a:lnTo>
                  <a:cubicBezTo>
                    <a:pt x="354" y="2936"/>
                    <a:pt x="2665" y="2641"/>
                    <a:pt x="3195" y="2264"/>
                  </a:cubicBezTo>
                  <a:cubicBezTo>
                    <a:pt x="4186" y="1568"/>
                    <a:pt x="3691" y="0"/>
                    <a:pt x="24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2"/>
            <p:cNvSpPr/>
            <p:nvPr/>
          </p:nvSpPr>
          <p:spPr>
            <a:xfrm>
              <a:off x="1232825" y="1353050"/>
              <a:ext cx="66050" cy="105550"/>
            </a:xfrm>
            <a:custGeom>
              <a:avLst/>
              <a:gdLst/>
              <a:ahLst/>
              <a:cxnLst/>
              <a:rect l="l" t="t" r="r" b="b"/>
              <a:pathLst>
                <a:path w="2642" h="4222" extrusionOk="0">
                  <a:moveTo>
                    <a:pt x="1333" y="1"/>
                  </a:moveTo>
                  <a:cubicBezTo>
                    <a:pt x="1274" y="1"/>
                    <a:pt x="1203" y="13"/>
                    <a:pt x="1144" y="13"/>
                  </a:cubicBezTo>
                  <a:cubicBezTo>
                    <a:pt x="460" y="119"/>
                    <a:pt x="0" y="755"/>
                    <a:pt x="95" y="1439"/>
                  </a:cubicBezTo>
                  <a:cubicBezTo>
                    <a:pt x="189" y="2076"/>
                    <a:pt x="1568" y="3951"/>
                    <a:pt x="1757" y="4198"/>
                  </a:cubicBezTo>
                  <a:cubicBezTo>
                    <a:pt x="1769" y="4175"/>
                    <a:pt x="1804" y="4104"/>
                    <a:pt x="1851" y="4021"/>
                  </a:cubicBezTo>
                  <a:cubicBezTo>
                    <a:pt x="2064" y="3408"/>
                    <a:pt x="2641" y="1628"/>
                    <a:pt x="2559" y="1074"/>
                  </a:cubicBezTo>
                  <a:cubicBezTo>
                    <a:pt x="2476" y="461"/>
                    <a:pt x="1946" y="13"/>
                    <a:pt x="1333" y="13"/>
                  </a:cubicBezTo>
                  <a:lnTo>
                    <a:pt x="1333" y="1"/>
                  </a:lnTo>
                  <a:close/>
                  <a:moveTo>
                    <a:pt x="1769" y="4210"/>
                  </a:moveTo>
                  <a:lnTo>
                    <a:pt x="1781" y="4222"/>
                  </a:lnTo>
                  <a:lnTo>
                    <a:pt x="1781" y="4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2"/>
            <p:cNvSpPr/>
            <p:nvPr/>
          </p:nvSpPr>
          <p:spPr>
            <a:xfrm>
              <a:off x="1276750" y="1453275"/>
              <a:ext cx="2375" cy="5025"/>
            </a:xfrm>
            <a:custGeom>
              <a:avLst/>
              <a:gdLst/>
              <a:ahLst/>
              <a:cxnLst/>
              <a:rect l="l" t="t" r="r" b="b"/>
              <a:pathLst>
                <a:path w="95" h="201" extrusionOk="0">
                  <a:moveTo>
                    <a:pt x="94" y="1"/>
                  </a:moveTo>
                  <a:cubicBezTo>
                    <a:pt x="47" y="95"/>
                    <a:pt x="12" y="154"/>
                    <a:pt x="0" y="189"/>
                  </a:cubicBezTo>
                  <a:lnTo>
                    <a:pt x="12" y="201"/>
                  </a:lnTo>
                  <a:lnTo>
                    <a:pt x="24" y="201"/>
                  </a:lnTo>
                  <a:lnTo>
                    <a:pt x="94" y="12"/>
                  </a:lnTo>
                  <a:lnTo>
                    <a:pt x="9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2"/>
            <p:cNvSpPr/>
            <p:nvPr/>
          </p:nvSpPr>
          <p:spPr>
            <a:xfrm>
              <a:off x="1270250" y="1290850"/>
              <a:ext cx="118225" cy="167750"/>
            </a:xfrm>
            <a:custGeom>
              <a:avLst/>
              <a:gdLst/>
              <a:ahLst/>
              <a:cxnLst/>
              <a:rect l="l" t="t" r="r" b="b"/>
              <a:pathLst>
                <a:path w="4729" h="6710" extrusionOk="0">
                  <a:moveTo>
                    <a:pt x="2371" y="1"/>
                  </a:moveTo>
                  <a:cubicBezTo>
                    <a:pt x="1558" y="1"/>
                    <a:pt x="785" y="476"/>
                    <a:pt x="449" y="1263"/>
                  </a:cubicBezTo>
                  <a:cubicBezTo>
                    <a:pt x="1" y="2324"/>
                    <a:pt x="390" y="6710"/>
                    <a:pt x="390" y="6710"/>
                  </a:cubicBezTo>
                  <a:cubicBezTo>
                    <a:pt x="390" y="6710"/>
                    <a:pt x="3821" y="3963"/>
                    <a:pt x="4281" y="2902"/>
                  </a:cubicBezTo>
                  <a:cubicBezTo>
                    <a:pt x="4729" y="1840"/>
                    <a:pt x="4245" y="614"/>
                    <a:pt x="3184" y="166"/>
                  </a:cubicBezTo>
                  <a:cubicBezTo>
                    <a:pt x="2918" y="54"/>
                    <a:pt x="2642" y="1"/>
                    <a:pt x="237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2"/>
            <p:cNvSpPr/>
            <p:nvPr/>
          </p:nvSpPr>
          <p:spPr>
            <a:xfrm>
              <a:off x="1171225" y="1458875"/>
              <a:ext cx="118225" cy="167625"/>
            </a:xfrm>
            <a:custGeom>
              <a:avLst/>
              <a:gdLst/>
              <a:ahLst/>
              <a:cxnLst/>
              <a:rect l="l" t="t" r="r" b="b"/>
              <a:pathLst>
                <a:path w="4729" h="6705" extrusionOk="0">
                  <a:moveTo>
                    <a:pt x="4339" y="1"/>
                  </a:moveTo>
                  <a:cubicBezTo>
                    <a:pt x="4339" y="1"/>
                    <a:pt x="908" y="2748"/>
                    <a:pt x="448" y="3809"/>
                  </a:cubicBezTo>
                  <a:cubicBezTo>
                    <a:pt x="0" y="4870"/>
                    <a:pt x="495" y="6084"/>
                    <a:pt x="1545" y="6532"/>
                  </a:cubicBezTo>
                  <a:cubicBezTo>
                    <a:pt x="1815" y="6649"/>
                    <a:pt x="2094" y="6704"/>
                    <a:pt x="2369" y="6704"/>
                  </a:cubicBezTo>
                  <a:cubicBezTo>
                    <a:pt x="3175" y="6704"/>
                    <a:pt x="3937" y="6230"/>
                    <a:pt x="4280" y="5448"/>
                  </a:cubicBezTo>
                  <a:cubicBezTo>
                    <a:pt x="4728" y="4387"/>
                    <a:pt x="4339" y="1"/>
                    <a:pt x="433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2"/>
            <p:cNvSpPr/>
            <p:nvPr/>
          </p:nvSpPr>
          <p:spPr>
            <a:xfrm>
              <a:off x="1279975" y="1359675"/>
              <a:ext cx="175700" cy="104775"/>
            </a:xfrm>
            <a:custGeom>
              <a:avLst/>
              <a:gdLst/>
              <a:ahLst/>
              <a:cxnLst/>
              <a:rect l="l" t="t" r="r" b="b"/>
              <a:pathLst>
                <a:path w="7028" h="4191" extrusionOk="0">
                  <a:moveTo>
                    <a:pt x="4664" y="0"/>
                  </a:moveTo>
                  <a:cubicBezTo>
                    <a:pt x="4407" y="0"/>
                    <a:pt x="4146" y="48"/>
                    <a:pt x="3892" y="149"/>
                  </a:cubicBezTo>
                  <a:cubicBezTo>
                    <a:pt x="2830" y="585"/>
                    <a:pt x="1" y="3957"/>
                    <a:pt x="1" y="3957"/>
                  </a:cubicBezTo>
                  <a:cubicBezTo>
                    <a:pt x="1" y="3957"/>
                    <a:pt x="2113" y="4190"/>
                    <a:pt x="3762" y="4190"/>
                  </a:cubicBezTo>
                  <a:cubicBezTo>
                    <a:pt x="4486" y="4190"/>
                    <a:pt x="5121" y="4145"/>
                    <a:pt x="5448" y="4016"/>
                  </a:cubicBezTo>
                  <a:cubicBezTo>
                    <a:pt x="6509" y="3579"/>
                    <a:pt x="7028" y="2377"/>
                    <a:pt x="6592" y="1304"/>
                  </a:cubicBezTo>
                  <a:cubicBezTo>
                    <a:pt x="6268" y="494"/>
                    <a:pt x="5491" y="0"/>
                    <a:pt x="4664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2"/>
            <p:cNvSpPr/>
            <p:nvPr/>
          </p:nvSpPr>
          <p:spPr>
            <a:xfrm>
              <a:off x="1103125" y="1453050"/>
              <a:ext cx="176575" cy="104825"/>
            </a:xfrm>
            <a:custGeom>
              <a:avLst/>
              <a:gdLst/>
              <a:ahLst/>
              <a:cxnLst/>
              <a:rect l="l" t="t" r="r" b="b"/>
              <a:pathLst>
                <a:path w="7063" h="4193" extrusionOk="0">
                  <a:moveTo>
                    <a:pt x="3302" y="0"/>
                  </a:moveTo>
                  <a:cubicBezTo>
                    <a:pt x="2578" y="0"/>
                    <a:pt x="1943" y="45"/>
                    <a:pt x="1616" y="175"/>
                  </a:cubicBezTo>
                  <a:cubicBezTo>
                    <a:pt x="531" y="587"/>
                    <a:pt x="1" y="1813"/>
                    <a:pt x="437" y="2886"/>
                  </a:cubicBezTo>
                  <a:cubicBezTo>
                    <a:pt x="757" y="3704"/>
                    <a:pt x="1538" y="4193"/>
                    <a:pt x="2363" y="4193"/>
                  </a:cubicBezTo>
                  <a:cubicBezTo>
                    <a:pt x="2633" y="4193"/>
                    <a:pt x="2908" y="4141"/>
                    <a:pt x="3172" y="4030"/>
                  </a:cubicBezTo>
                  <a:cubicBezTo>
                    <a:pt x="4233" y="3606"/>
                    <a:pt x="7063" y="234"/>
                    <a:pt x="7063" y="234"/>
                  </a:cubicBezTo>
                  <a:cubicBezTo>
                    <a:pt x="7063" y="234"/>
                    <a:pt x="4951" y="0"/>
                    <a:pt x="330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2"/>
            <p:cNvSpPr/>
            <p:nvPr/>
          </p:nvSpPr>
          <p:spPr>
            <a:xfrm>
              <a:off x="1279975" y="1454950"/>
              <a:ext cx="176000" cy="105900"/>
            </a:xfrm>
            <a:custGeom>
              <a:avLst/>
              <a:gdLst/>
              <a:ahLst/>
              <a:cxnLst/>
              <a:rect l="l" t="t" r="r" b="b"/>
              <a:pathLst>
                <a:path w="7040" h="4236" extrusionOk="0">
                  <a:moveTo>
                    <a:pt x="3326" y="1"/>
                  </a:moveTo>
                  <a:cubicBezTo>
                    <a:pt x="1767" y="1"/>
                    <a:pt x="1" y="158"/>
                    <a:pt x="1" y="158"/>
                  </a:cubicBezTo>
                  <a:cubicBezTo>
                    <a:pt x="1" y="158"/>
                    <a:pt x="2748" y="3589"/>
                    <a:pt x="3809" y="4048"/>
                  </a:cubicBezTo>
                  <a:cubicBezTo>
                    <a:pt x="4088" y="4176"/>
                    <a:pt x="4380" y="4236"/>
                    <a:pt x="4668" y="4236"/>
                  </a:cubicBezTo>
                  <a:cubicBezTo>
                    <a:pt x="5473" y="4236"/>
                    <a:pt x="6241" y="3763"/>
                    <a:pt x="6580" y="2964"/>
                  </a:cubicBezTo>
                  <a:cubicBezTo>
                    <a:pt x="7040" y="1891"/>
                    <a:pt x="6521" y="653"/>
                    <a:pt x="5436" y="217"/>
                  </a:cubicBezTo>
                  <a:cubicBezTo>
                    <a:pt x="5053" y="53"/>
                    <a:pt x="4224" y="1"/>
                    <a:pt x="332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2"/>
            <p:cNvSpPr/>
            <p:nvPr/>
          </p:nvSpPr>
          <p:spPr>
            <a:xfrm>
              <a:off x="1104900" y="1357150"/>
              <a:ext cx="174800" cy="105375"/>
            </a:xfrm>
            <a:custGeom>
              <a:avLst/>
              <a:gdLst/>
              <a:ahLst/>
              <a:cxnLst/>
              <a:rect l="l" t="t" r="r" b="b"/>
              <a:pathLst>
                <a:path w="6992" h="4215" extrusionOk="0">
                  <a:moveTo>
                    <a:pt x="2363" y="0"/>
                  </a:moveTo>
                  <a:cubicBezTo>
                    <a:pt x="1553" y="0"/>
                    <a:pt x="783" y="470"/>
                    <a:pt x="448" y="1263"/>
                  </a:cubicBezTo>
                  <a:cubicBezTo>
                    <a:pt x="0" y="2325"/>
                    <a:pt x="495" y="3551"/>
                    <a:pt x="1545" y="3999"/>
                  </a:cubicBezTo>
                  <a:cubicBezTo>
                    <a:pt x="1933" y="4163"/>
                    <a:pt x="2764" y="4214"/>
                    <a:pt x="3664" y="4214"/>
                  </a:cubicBezTo>
                  <a:cubicBezTo>
                    <a:pt x="5226" y="4214"/>
                    <a:pt x="6992" y="4058"/>
                    <a:pt x="6992" y="4058"/>
                  </a:cubicBezTo>
                  <a:cubicBezTo>
                    <a:pt x="6992" y="4058"/>
                    <a:pt x="4245" y="627"/>
                    <a:pt x="3184" y="179"/>
                  </a:cubicBezTo>
                  <a:lnTo>
                    <a:pt x="3184" y="167"/>
                  </a:lnTo>
                  <a:cubicBezTo>
                    <a:pt x="2916" y="54"/>
                    <a:pt x="2637" y="0"/>
                    <a:pt x="236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2"/>
            <p:cNvSpPr/>
            <p:nvPr/>
          </p:nvSpPr>
          <p:spPr>
            <a:xfrm>
              <a:off x="1267900" y="1458875"/>
              <a:ext cx="117625" cy="168800"/>
            </a:xfrm>
            <a:custGeom>
              <a:avLst/>
              <a:gdLst/>
              <a:ahLst/>
              <a:cxnLst/>
              <a:rect l="l" t="t" r="r" b="b"/>
              <a:pathLst>
                <a:path w="4705" h="6752" extrusionOk="0">
                  <a:moveTo>
                    <a:pt x="484" y="1"/>
                  </a:moveTo>
                  <a:cubicBezTo>
                    <a:pt x="484" y="1"/>
                    <a:pt x="0" y="4375"/>
                    <a:pt x="425" y="5448"/>
                  </a:cubicBezTo>
                  <a:cubicBezTo>
                    <a:pt x="749" y="6257"/>
                    <a:pt x="1533" y="6751"/>
                    <a:pt x="2357" y="6751"/>
                  </a:cubicBezTo>
                  <a:cubicBezTo>
                    <a:pt x="2613" y="6751"/>
                    <a:pt x="2873" y="6704"/>
                    <a:pt x="3125" y="6603"/>
                  </a:cubicBezTo>
                  <a:cubicBezTo>
                    <a:pt x="4198" y="6167"/>
                    <a:pt x="4705" y="4964"/>
                    <a:pt x="4280" y="3891"/>
                  </a:cubicBezTo>
                  <a:cubicBezTo>
                    <a:pt x="3856" y="2830"/>
                    <a:pt x="484" y="1"/>
                    <a:pt x="484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2"/>
            <p:cNvSpPr/>
            <p:nvPr/>
          </p:nvSpPr>
          <p:spPr>
            <a:xfrm>
              <a:off x="1173875" y="1289825"/>
              <a:ext cx="117925" cy="168775"/>
            </a:xfrm>
            <a:custGeom>
              <a:avLst/>
              <a:gdLst/>
              <a:ahLst/>
              <a:cxnLst/>
              <a:rect l="l" t="t" r="r" b="b"/>
              <a:pathLst>
                <a:path w="4717" h="6751" extrusionOk="0">
                  <a:moveTo>
                    <a:pt x="2359" y="0"/>
                  </a:moveTo>
                  <a:cubicBezTo>
                    <a:pt x="2103" y="0"/>
                    <a:pt x="1843" y="48"/>
                    <a:pt x="1592" y="148"/>
                  </a:cubicBezTo>
                  <a:cubicBezTo>
                    <a:pt x="519" y="584"/>
                    <a:pt x="0" y="1787"/>
                    <a:pt x="436" y="2860"/>
                  </a:cubicBezTo>
                  <a:cubicBezTo>
                    <a:pt x="861" y="3921"/>
                    <a:pt x="4233" y="6751"/>
                    <a:pt x="4233" y="6751"/>
                  </a:cubicBezTo>
                  <a:cubicBezTo>
                    <a:pt x="4233" y="6751"/>
                    <a:pt x="4716" y="2377"/>
                    <a:pt x="4292" y="1304"/>
                  </a:cubicBezTo>
                  <a:cubicBezTo>
                    <a:pt x="3968" y="494"/>
                    <a:pt x="3184" y="0"/>
                    <a:pt x="2359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2"/>
            <p:cNvSpPr/>
            <p:nvPr/>
          </p:nvSpPr>
          <p:spPr>
            <a:xfrm>
              <a:off x="1272025" y="1384075"/>
              <a:ext cx="56325" cy="80125"/>
            </a:xfrm>
            <a:custGeom>
              <a:avLst/>
              <a:gdLst/>
              <a:ahLst/>
              <a:cxnLst/>
              <a:rect l="l" t="t" r="r" b="b"/>
              <a:pathLst>
                <a:path w="2253" h="3205" extrusionOk="0">
                  <a:moveTo>
                    <a:pt x="1131" y="0"/>
                  </a:moveTo>
                  <a:cubicBezTo>
                    <a:pt x="753" y="0"/>
                    <a:pt x="391" y="216"/>
                    <a:pt x="224" y="576"/>
                  </a:cubicBezTo>
                  <a:cubicBezTo>
                    <a:pt x="0" y="1094"/>
                    <a:pt x="189" y="3205"/>
                    <a:pt x="189" y="3205"/>
                  </a:cubicBezTo>
                  <a:cubicBezTo>
                    <a:pt x="189" y="3205"/>
                    <a:pt x="1840" y="1872"/>
                    <a:pt x="2064" y="1366"/>
                  </a:cubicBezTo>
                  <a:cubicBezTo>
                    <a:pt x="2252" y="859"/>
                    <a:pt x="2017" y="293"/>
                    <a:pt x="1521" y="80"/>
                  </a:cubicBezTo>
                  <a:cubicBezTo>
                    <a:pt x="1394" y="26"/>
                    <a:pt x="1262" y="0"/>
                    <a:pt x="11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2"/>
            <p:cNvSpPr/>
            <p:nvPr/>
          </p:nvSpPr>
          <p:spPr>
            <a:xfrm>
              <a:off x="1225450" y="1464475"/>
              <a:ext cx="56925" cy="80675"/>
            </a:xfrm>
            <a:custGeom>
              <a:avLst/>
              <a:gdLst/>
              <a:ahLst/>
              <a:cxnLst/>
              <a:rect l="l" t="t" r="r" b="b"/>
              <a:pathLst>
                <a:path w="2277" h="3227" extrusionOk="0">
                  <a:moveTo>
                    <a:pt x="2087" y="1"/>
                  </a:moveTo>
                  <a:cubicBezTo>
                    <a:pt x="2087" y="1"/>
                    <a:pt x="437" y="1321"/>
                    <a:pt x="213" y="1828"/>
                  </a:cubicBezTo>
                  <a:cubicBezTo>
                    <a:pt x="1" y="2335"/>
                    <a:pt x="236" y="2925"/>
                    <a:pt x="743" y="3149"/>
                  </a:cubicBezTo>
                  <a:cubicBezTo>
                    <a:pt x="870" y="3201"/>
                    <a:pt x="1001" y="3227"/>
                    <a:pt x="1131" y="3227"/>
                  </a:cubicBezTo>
                  <a:cubicBezTo>
                    <a:pt x="1521" y="3227"/>
                    <a:pt x="1896" y="2999"/>
                    <a:pt x="2064" y="2618"/>
                  </a:cubicBezTo>
                  <a:cubicBezTo>
                    <a:pt x="2276" y="2111"/>
                    <a:pt x="2087" y="1"/>
                    <a:pt x="20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1277025" y="1415850"/>
              <a:ext cx="84925" cy="50675"/>
            </a:xfrm>
            <a:custGeom>
              <a:avLst/>
              <a:gdLst/>
              <a:ahLst/>
              <a:cxnLst/>
              <a:rect l="l" t="t" r="r" b="b"/>
              <a:pathLst>
                <a:path w="3397" h="2027" extrusionOk="0">
                  <a:moveTo>
                    <a:pt x="2261" y="0"/>
                  </a:moveTo>
                  <a:cubicBezTo>
                    <a:pt x="2128" y="0"/>
                    <a:pt x="1993" y="27"/>
                    <a:pt x="1864" y="83"/>
                  </a:cubicBezTo>
                  <a:cubicBezTo>
                    <a:pt x="1357" y="295"/>
                    <a:pt x="1" y="1910"/>
                    <a:pt x="1" y="1910"/>
                  </a:cubicBezTo>
                  <a:cubicBezTo>
                    <a:pt x="1" y="1910"/>
                    <a:pt x="1034" y="2026"/>
                    <a:pt x="1830" y="2026"/>
                  </a:cubicBezTo>
                  <a:cubicBezTo>
                    <a:pt x="2168" y="2026"/>
                    <a:pt x="2464" y="2005"/>
                    <a:pt x="2618" y="1946"/>
                  </a:cubicBezTo>
                  <a:cubicBezTo>
                    <a:pt x="3137" y="1745"/>
                    <a:pt x="3396" y="1156"/>
                    <a:pt x="3196" y="637"/>
                  </a:cubicBezTo>
                  <a:cubicBezTo>
                    <a:pt x="3037" y="239"/>
                    <a:pt x="2659" y="0"/>
                    <a:pt x="22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1192725" y="1461875"/>
              <a:ext cx="84625" cy="50350"/>
            </a:xfrm>
            <a:custGeom>
              <a:avLst/>
              <a:gdLst/>
              <a:ahLst/>
              <a:cxnLst/>
              <a:rect l="l" t="t" r="r" b="b"/>
              <a:pathLst>
                <a:path w="3385" h="2014" extrusionOk="0">
                  <a:moveTo>
                    <a:pt x="1555" y="0"/>
                  </a:moveTo>
                  <a:cubicBezTo>
                    <a:pt x="1217" y="0"/>
                    <a:pt x="922" y="21"/>
                    <a:pt x="767" y="81"/>
                  </a:cubicBezTo>
                  <a:cubicBezTo>
                    <a:pt x="260" y="293"/>
                    <a:pt x="1" y="871"/>
                    <a:pt x="213" y="1390"/>
                  </a:cubicBezTo>
                  <a:cubicBezTo>
                    <a:pt x="366" y="1777"/>
                    <a:pt x="747" y="2013"/>
                    <a:pt x="1144" y="2013"/>
                  </a:cubicBezTo>
                  <a:cubicBezTo>
                    <a:pt x="1267" y="2013"/>
                    <a:pt x="1391" y="1991"/>
                    <a:pt x="1510" y="1944"/>
                  </a:cubicBezTo>
                  <a:cubicBezTo>
                    <a:pt x="2029" y="1732"/>
                    <a:pt x="3385" y="116"/>
                    <a:pt x="3385" y="116"/>
                  </a:cubicBezTo>
                  <a:cubicBezTo>
                    <a:pt x="3385" y="116"/>
                    <a:pt x="2351" y="0"/>
                    <a:pt x="15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1277325" y="1461875"/>
              <a:ext cx="84025" cy="50550"/>
            </a:xfrm>
            <a:custGeom>
              <a:avLst/>
              <a:gdLst/>
              <a:ahLst/>
              <a:cxnLst/>
              <a:rect l="l" t="t" r="r" b="b"/>
              <a:pathLst>
                <a:path w="3361" h="2022" extrusionOk="0">
                  <a:moveTo>
                    <a:pt x="1567" y="0"/>
                  </a:moveTo>
                  <a:cubicBezTo>
                    <a:pt x="825" y="0"/>
                    <a:pt x="1" y="69"/>
                    <a:pt x="1" y="69"/>
                  </a:cubicBezTo>
                  <a:cubicBezTo>
                    <a:pt x="1" y="69"/>
                    <a:pt x="1321" y="1732"/>
                    <a:pt x="1828" y="1944"/>
                  </a:cubicBezTo>
                  <a:cubicBezTo>
                    <a:pt x="1954" y="1997"/>
                    <a:pt x="2086" y="2022"/>
                    <a:pt x="2215" y="2022"/>
                  </a:cubicBezTo>
                  <a:cubicBezTo>
                    <a:pt x="2606" y="2022"/>
                    <a:pt x="2980" y="1794"/>
                    <a:pt x="3149" y="1413"/>
                  </a:cubicBezTo>
                  <a:cubicBezTo>
                    <a:pt x="3361" y="906"/>
                    <a:pt x="3125" y="317"/>
                    <a:pt x="2618" y="105"/>
                  </a:cubicBezTo>
                  <a:cubicBezTo>
                    <a:pt x="2428" y="25"/>
                    <a:pt x="2012" y="0"/>
                    <a:pt x="15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1193325" y="1416125"/>
              <a:ext cx="83725" cy="50525"/>
            </a:xfrm>
            <a:custGeom>
              <a:avLst/>
              <a:gdLst/>
              <a:ahLst/>
              <a:cxnLst/>
              <a:rect l="l" t="t" r="r" b="b"/>
              <a:pathLst>
                <a:path w="3349" h="2021" extrusionOk="0">
                  <a:moveTo>
                    <a:pt x="1144" y="1"/>
                  </a:moveTo>
                  <a:cubicBezTo>
                    <a:pt x="757" y="1"/>
                    <a:pt x="386" y="229"/>
                    <a:pt x="224" y="614"/>
                  </a:cubicBezTo>
                  <a:cubicBezTo>
                    <a:pt x="0" y="1109"/>
                    <a:pt x="236" y="1687"/>
                    <a:pt x="731" y="1911"/>
                  </a:cubicBezTo>
                  <a:cubicBezTo>
                    <a:pt x="920" y="1994"/>
                    <a:pt x="1332" y="2021"/>
                    <a:pt x="1774" y="2021"/>
                  </a:cubicBezTo>
                  <a:cubicBezTo>
                    <a:pt x="2518" y="2021"/>
                    <a:pt x="3349" y="1946"/>
                    <a:pt x="3349" y="1946"/>
                  </a:cubicBezTo>
                  <a:cubicBezTo>
                    <a:pt x="3349" y="1946"/>
                    <a:pt x="2028" y="296"/>
                    <a:pt x="1510" y="72"/>
                  </a:cubicBezTo>
                  <a:cubicBezTo>
                    <a:pt x="1390" y="23"/>
                    <a:pt x="1266" y="1"/>
                    <a:pt x="11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1271725" y="1463900"/>
              <a:ext cx="56625" cy="80800"/>
            </a:xfrm>
            <a:custGeom>
              <a:avLst/>
              <a:gdLst/>
              <a:ahLst/>
              <a:cxnLst/>
              <a:rect l="l" t="t" r="r" b="b"/>
              <a:pathLst>
                <a:path w="2265" h="3232" extrusionOk="0">
                  <a:moveTo>
                    <a:pt x="236" y="0"/>
                  </a:moveTo>
                  <a:cubicBezTo>
                    <a:pt x="236" y="0"/>
                    <a:pt x="1" y="2110"/>
                    <a:pt x="213" y="2617"/>
                  </a:cubicBezTo>
                  <a:cubicBezTo>
                    <a:pt x="374" y="3002"/>
                    <a:pt x="746" y="3231"/>
                    <a:pt x="1132" y="3231"/>
                  </a:cubicBezTo>
                  <a:cubicBezTo>
                    <a:pt x="1255" y="3231"/>
                    <a:pt x="1379" y="3208"/>
                    <a:pt x="1498" y="3160"/>
                  </a:cubicBezTo>
                  <a:cubicBezTo>
                    <a:pt x="2005" y="2959"/>
                    <a:pt x="2264" y="2382"/>
                    <a:pt x="2064" y="1875"/>
                  </a:cubicBezTo>
                  <a:cubicBezTo>
                    <a:pt x="1863" y="1368"/>
                    <a:pt x="236" y="0"/>
                    <a:pt x="2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1225750" y="1383300"/>
              <a:ext cx="56900" cy="81200"/>
            </a:xfrm>
            <a:custGeom>
              <a:avLst/>
              <a:gdLst/>
              <a:ahLst/>
              <a:cxnLst/>
              <a:rect l="l" t="t" r="r" b="b"/>
              <a:pathLst>
                <a:path w="2276" h="3248" extrusionOk="0">
                  <a:moveTo>
                    <a:pt x="1144" y="0"/>
                  </a:moveTo>
                  <a:cubicBezTo>
                    <a:pt x="1018" y="0"/>
                    <a:pt x="890" y="24"/>
                    <a:pt x="767" y="76"/>
                  </a:cubicBezTo>
                  <a:cubicBezTo>
                    <a:pt x="248" y="276"/>
                    <a:pt x="0" y="866"/>
                    <a:pt x="213" y="1373"/>
                  </a:cubicBezTo>
                  <a:cubicBezTo>
                    <a:pt x="413" y="1892"/>
                    <a:pt x="2040" y="3248"/>
                    <a:pt x="2040" y="3248"/>
                  </a:cubicBezTo>
                  <a:cubicBezTo>
                    <a:pt x="2040" y="3248"/>
                    <a:pt x="2276" y="1137"/>
                    <a:pt x="2064" y="630"/>
                  </a:cubicBezTo>
                  <a:cubicBezTo>
                    <a:pt x="1912" y="237"/>
                    <a:pt x="1537" y="0"/>
                    <a:pt x="11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1230450" y="1427050"/>
              <a:ext cx="84925" cy="72800"/>
            </a:xfrm>
            <a:custGeom>
              <a:avLst/>
              <a:gdLst/>
              <a:ahLst/>
              <a:cxnLst/>
              <a:rect l="l" t="t" r="r" b="b"/>
              <a:pathLst>
                <a:path w="3397" h="2912" extrusionOk="0">
                  <a:moveTo>
                    <a:pt x="1946" y="0"/>
                  </a:moveTo>
                  <a:cubicBezTo>
                    <a:pt x="649" y="0"/>
                    <a:pt x="1" y="1568"/>
                    <a:pt x="921" y="2488"/>
                  </a:cubicBezTo>
                  <a:cubicBezTo>
                    <a:pt x="1213" y="2780"/>
                    <a:pt x="1573" y="2911"/>
                    <a:pt x="1928" y="2911"/>
                  </a:cubicBezTo>
                  <a:cubicBezTo>
                    <a:pt x="2675" y="2911"/>
                    <a:pt x="3397" y="2330"/>
                    <a:pt x="3397" y="1450"/>
                  </a:cubicBezTo>
                  <a:cubicBezTo>
                    <a:pt x="3397" y="649"/>
                    <a:pt x="2748" y="0"/>
                    <a:pt x="194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5691625" y="1320225"/>
              <a:ext cx="106125" cy="62325"/>
            </a:xfrm>
            <a:custGeom>
              <a:avLst/>
              <a:gdLst/>
              <a:ahLst/>
              <a:cxnLst/>
              <a:rect l="l" t="t" r="r" b="b"/>
              <a:pathLst>
                <a:path w="4245" h="2493" extrusionOk="0">
                  <a:moveTo>
                    <a:pt x="4233" y="1774"/>
                  </a:moveTo>
                  <a:lnTo>
                    <a:pt x="4233" y="1785"/>
                  </a:lnTo>
                  <a:lnTo>
                    <a:pt x="4245" y="1785"/>
                  </a:lnTo>
                  <a:lnTo>
                    <a:pt x="4233" y="1774"/>
                  </a:lnTo>
                  <a:close/>
                  <a:moveTo>
                    <a:pt x="1348" y="0"/>
                  </a:moveTo>
                  <a:cubicBezTo>
                    <a:pt x="1327" y="0"/>
                    <a:pt x="1306" y="2"/>
                    <a:pt x="1285" y="5"/>
                  </a:cubicBezTo>
                  <a:cubicBezTo>
                    <a:pt x="649" y="5"/>
                    <a:pt x="106" y="500"/>
                    <a:pt x="59" y="1137"/>
                  </a:cubicBezTo>
                  <a:cubicBezTo>
                    <a:pt x="0" y="1785"/>
                    <a:pt x="437" y="2363"/>
                    <a:pt x="1073" y="2481"/>
                  </a:cubicBezTo>
                  <a:cubicBezTo>
                    <a:pt x="1120" y="2481"/>
                    <a:pt x="1179" y="2493"/>
                    <a:pt x="1238" y="2493"/>
                  </a:cubicBezTo>
                  <a:cubicBezTo>
                    <a:pt x="2016" y="2493"/>
                    <a:pt x="3950" y="1880"/>
                    <a:pt x="4221" y="1785"/>
                  </a:cubicBezTo>
                  <a:cubicBezTo>
                    <a:pt x="4198" y="1762"/>
                    <a:pt x="4151" y="1715"/>
                    <a:pt x="4080" y="1644"/>
                  </a:cubicBezTo>
                  <a:cubicBezTo>
                    <a:pt x="3561" y="1243"/>
                    <a:pt x="2064" y="123"/>
                    <a:pt x="1498" y="17"/>
                  </a:cubicBezTo>
                  <a:cubicBezTo>
                    <a:pt x="1448" y="9"/>
                    <a:pt x="1398" y="0"/>
                    <a:pt x="13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5744975" y="1261675"/>
              <a:ext cx="62800" cy="102600"/>
            </a:xfrm>
            <a:custGeom>
              <a:avLst/>
              <a:gdLst/>
              <a:ahLst/>
              <a:cxnLst/>
              <a:rect l="l" t="t" r="r" b="b"/>
              <a:pathLst>
                <a:path w="2512" h="4104" extrusionOk="0">
                  <a:moveTo>
                    <a:pt x="1238" y="1"/>
                  </a:moveTo>
                  <a:cubicBezTo>
                    <a:pt x="1120" y="1"/>
                    <a:pt x="1003" y="13"/>
                    <a:pt x="885" y="48"/>
                  </a:cubicBezTo>
                  <a:cubicBezTo>
                    <a:pt x="366" y="213"/>
                    <a:pt x="12" y="685"/>
                    <a:pt x="0" y="1215"/>
                  </a:cubicBezTo>
                  <a:cubicBezTo>
                    <a:pt x="814" y="1557"/>
                    <a:pt x="1627" y="1876"/>
                    <a:pt x="2417" y="2194"/>
                  </a:cubicBezTo>
                  <a:cubicBezTo>
                    <a:pt x="2488" y="1652"/>
                    <a:pt x="2512" y="1133"/>
                    <a:pt x="2441" y="897"/>
                  </a:cubicBezTo>
                  <a:cubicBezTo>
                    <a:pt x="2288" y="366"/>
                    <a:pt x="1804" y="1"/>
                    <a:pt x="1250" y="1"/>
                  </a:cubicBezTo>
                  <a:close/>
                  <a:moveTo>
                    <a:pt x="625" y="2500"/>
                  </a:moveTo>
                  <a:lnTo>
                    <a:pt x="613" y="2512"/>
                  </a:lnTo>
                  <a:cubicBezTo>
                    <a:pt x="1073" y="3078"/>
                    <a:pt x="1663" y="3703"/>
                    <a:pt x="1946" y="3986"/>
                  </a:cubicBezTo>
                  <a:lnTo>
                    <a:pt x="2099" y="4104"/>
                  </a:lnTo>
                  <a:cubicBezTo>
                    <a:pt x="2123" y="3998"/>
                    <a:pt x="2205" y="3620"/>
                    <a:pt x="2276" y="3161"/>
                  </a:cubicBezTo>
                  <a:cubicBezTo>
                    <a:pt x="1722" y="2948"/>
                    <a:pt x="1168" y="2724"/>
                    <a:pt x="625" y="25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5744675" y="1292350"/>
              <a:ext cx="60450" cy="48350"/>
            </a:xfrm>
            <a:custGeom>
              <a:avLst/>
              <a:gdLst/>
              <a:ahLst/>
              <a:cxnLst/>
              <a:rect l="l" t="t" r="r" b="b"/>
              <a:pathLst>
                <a:path w="2418" h="1934" extrusionOk="0">
                  <a:moveTo>
                    <a:pt x="1" y="0"/>
                  </a:moveTo>
                  <a:cubicBezTo>
                    <a:pt x="1" y="130"/>
                    <a:pt x="12" y="259"/>
                    <a:pt x="48" y="377"/>
                  </a:cubicBezTo>
                  <a:cubicBezTo>
                    <a:pt x="119" y="590"/>
                    <a:pt x="343" y="920"/>
                    <a:pt x="625" y="1285"/>
                  </a:cubicBezTo>
                  <a:cubicBezTo>
                    <a:pt x="1180" y="1509"/>
                    <a:pt x="1734" y="1721"/>
                    <a:pt x="2288" y="1934"/>
                  </a:cubicBezTo>
                  <a:cubicBezTo>
                    <a:pt x="2335" y="1639"/>
                    <a:pt x="2382" y="1297"/>
                    <a:pt x="2418" y="979"/>
                  </a:cubicBezTo>
                  <a:cubicBezTo>
                    <a:pt x="1616" y="660"/>
                    <a:pt x="814" y="330"/>
                    <a:pt x="1" y="0"/>
                  </a:cubicBezTo>
                  <a:close/>
                </a:path>
              </a:pathLst>
            </a:custGeom>
            <a:solidFill>
              <a:srgbClr val="1AD2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2"/>
            <p:cNvSpPr/>
            <p:nvPr/>
          </p:nvSpPr>
          <p:spPr>
            <a:xfrm>
              <a:off x="5796850" y="136455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2" y="1"/>
                  </a:moveTo>
                  <a:lnTo>
                    <a:pt x="12" y="12"/>
                  </a:lnTo>
                  <a:lnTo>
                    <a:pt x="24" y="12"/>
                  </a:lnTo>
                  <a:lnTo>
                    <a:pt x="12" y="1"/>
                  </a:lnTo>
                  <a:close/>
                  <a:moveTo>
                    <a:pt x="0" y="12"/>
                  </a:moveTo>
                  <a:lnTo>
                    <a:pt x="12" y="24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2"/>
            <p:cNvSpPr/>
            <p:nvPr/>
          </p:nvSpPr>
          <p:spPr>
            <a:xfrm>
              <a:off x="5793300" y="1361300"/>
              <a:ext cx="4175" cy="3575"/>
            </a:xfrm>
            <a:custGeom>
              <a:avLst/>
              <a:gdLst/>
              <a:ahLst/>
              <a:cxnLst/>
              <a:rect l="l" t="t" r="r" b="b"/>
              <a:pathLst>
                <a:path w="167" h="143" extrusionOk="0">
                  <a:moveTo>
                    <a:pt x="1" y="1"/>
                  </a:moveTo>
                  <a:lnTo>
                    <a:pt x="1" y="13"/>
                  </a:lnTo>
                  <a:lnTo>
                    <a:pt x="43" y="43"/>
                  </a:lnTo>
                  <a:lnTo>
                    <a:pt x="43" y="43"/>
                  </a:lnTo>
                  <a:cubicBezTo>
                    <a:pt x="30" y="30"/>
                    <a:pt x="16" y="16"/>
                    <a:pt x="1" y="1"/>
                  </a:cubicBezTo>
                  <a:close/>
                  <a:moveTo>
                    <a:pt x="43" y="43"/>
                  </a:moveTo>
                  <a:cubicBezTo>
                    <a:pt x="91" y="91"/>
                    <a:pt x="126" y="124"/>
                    <a:pt x="154" y="142"/>
                  </a:cubicBezTo>
                  <a:lnTo>
                    <a:pt x="166" y="142"/>
                  </a:lnTo>
                  <a:lnTo>
                    <a:pt x="166" y="131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2"/>
            <p:cNvSpPr/>
            <p:nvPr/>
          </p:nvSpPr>
          <p:spPr>
            <a:xfrm>
              <a:off x="5645925" y="1232125"/>
              <a:ext cx="148875" cy="134225"/>
            </a:xfrm>
            <a:custGeom>
              <a:avLst/>
              <a:gdLst/>
              <a:ahLst/>
              <a:cxnLst/>
              <a:rect l="l" t="t" r="r" b="b"/>
              <a:pathLst>
                <a:path w="5955" h="5369" extrusionOk="0">
                  <a:moveTo>
                    <a:pt x="2288" y="0"/>
                  </a:moveTo>
                  <a:cubicBezTo>
                    <a:pt x="1716" y="0"/>
                    <a:pt x="1148" y="236"/>
                    <a:pt x="744" y="699"/>
                  </a:cubicBezTo>
                  <a:cubicBezTo>
                    <a:pt x="1" y="1525"/>
                    <a:pt x="36" y="2786"/>
                    <a:pt x="826" y="3565"/>
                  </a:cubicBezTo>
                  <a:cubicBezTo>
                    <a:pt x="1675" y="4331"/>
                    <a:pt x="5955" y="5368"/>
                    <a:pt x="5955" y="5368"/>
                  </a:cubicBezTo>
                  <a:cubicBezTo>
                    <a:pt x="5955" y="5368"/>
                    <a:pt x="4446" y="1230"/>
                    <a:pt x="3597" y="464"/>
                  </a:cubicBezTo>
                  <a:cubicBezTo>
                    <a:pt x="3213" y="153"/>
                    <a:pt x="2749" y="0"/>
                    <a:pt x="228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2"/>
            <p:cNvSpPr/>
            <p:nvPr/>
          </p:nvSpPr>
          <p:spPr>
            <a:xfrm>
              <a:off x="5795075" y="1366625"/>
              <a:ext cx="154200" cy="137425"/>
            </a:xfrm>
            <a:custGeom>
              <a:avLst/>
              <a:gdLst/>
              <a:ahLst/>
              <a:cxnLst/>
              <a:rect l="l" t="t" r="r" b="b"/>
              <a:pathLst>
                <a:path w="6168" h="5497" extrusionOk="0">
                  <a:moveTo>
                    <a:pt x="1" y="0"/>
                  </a:moveTo>
                  <a:cubicBezTo>
                    <a:pt x="1" y="0"/>
                    <a:pt x="1510" y="4127"/>
                    <a:pt x="2359" y="4893"/>
                  </a:cubicBezTo>
                  <a:cubicBezTo>
                    <a:pt x="2767" y="5296"/>
                    <a:pt x="3299" y="5497"/>
                    <a:pt x="3828" y="5497"/>
                  </a:cubicBezTo>
                  <a:cubicBezTo>
                    <a:pt x="4399" y="5497"/>
                    <a:pt x="4967" y="5264"/>
                    <a:pt x="5377" y="4799"/>
                  </a:cubicBezTo>
                  <a:cubicBezTo>
                    <a:pt x="6167" y="3915"/>
                    <a:pt x="6061" y="2547"/>
                    <a:pt x="5130" y="1804"/>
                  </a:cubicBezTo>
                  <a:lnTo>
                    <a:pt x="5141" y="1792"/>
                  </a:lnTo>
                  <a:cubicBezTo>
                    <a:pt x="4281" y="1026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2"/>
            <p:cNvSpPr/>
            <p:nvPr/>
          </p:nvSpPr>
          <p:spPr>
            <a:xfrm>
              <a:off x="5614700" y="1321475"/>
              <a:ext cx="180100" cy="104000"/>
            </a:xfrm>
            <a:custGeom>
              <a:avLst/>
              <a:gdLst/>
              <a:ahLst/>
              <a:cxnLst/>
              <a:rect l="l" t="t" r="r" b="b"/>
              <a:pathLst>
                <a:path w="7204" h="4160" extrusionOk="0">
                  <a:moveTo>
                    <a:pt x="2120" y="1"/>
                  </a:moveTo>
                  <a:cubicBezTo>
                    <a:pt x="2100" y="1"/>
                    <a:pt x="2081" y="1"/>
                    <a:pt x="2063" y="2"/>
                  </a:cubicBezTo>
                  <a:cubicBezTo>
                    <a:pt x="908" y="49"/>
                    <a:pt x="0" y="1040"/>
                    <a:pt x="71" y="2195"/>
                  </a:cubicBezTo>
                  <a:cubicBezTo>
                    <a:pt x="127" y="3305"/>
                    <a:pt x="1047" y="4159"/>
                    <a:pt x="2130" y="4159"/>
                  </a:cubicBezTo>
                  <a:cubicBezTo>
                    <a:pt x="2186" y="4159"/>
                    <a:pt x="2243" y="4157"/>
                    <a:pt x="2299" y="4152"/>
                  </a:cubicBezTo>
                  <a:cubicBezTo>
                    <a:pt x="3443" y="4094"/>
                    <a:pt x="7204" y="1794"/>
                    <a:pt x="7204" y="1794"/>
                  </a:cubicBezTo>
                  <a:cubicBezTo>
                    <a:pt x="7204" y="1794"/>
                    <a:pt x="3343" y="1"/>
                    <a:pt x="2120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2"/>
            <p:cNvSpPr/>
            <p:nvPr/>
          </p:nvSpPr>
          <p:spPr>
            <a:xfrm>
              <a:off x="5795375" y="1307225"/>
              <a:ext cx="179825" cy="103975"/>
            </a:xfrm>
            <a:custGeom>
              <a:avLst/>
              <a:gdLst/>
              <a:ahLst/>
              <a:cxnLst/>
              <a:rect l="l" t="t" r="r" b="b"/>
              <a:pathLst>
                <a:path w="7193" h="4159" extrusionOk="0">
                  <a:moveTo>
                    <a:pt x="5046" y="1"/>
                  </a:moveTo>
                  <a:cubicBezTo>
                    <a:pt x="4996" y="1"/>
                    <a:pt x="4945" y="3"/>
                    <a:pt x="4894" y="6"/>
                  </a:cubicBezTo>
                  <a:cubicBezTo>
                    <a:pt x="3750" y="77"/>
                    <a:pt x="1" y="2364"/>
                    <a:pt x="1" y="2364"/>
                  </a:cubicBezTo>
                  <a:cubicBezTo>
                    <a:pt x="1" y="2364"/>
                    <a:pt x="3839" y="4159"/>
                    <a:pt x="5062" y="4159"/>
                  </a:cubicBezTo>
                  <a:cubicBezTo>
                    <a:pt x="5086" y="4159"/>
                    <a:pt x="5108" y="4158"/>
                    <a:pt x="5129" y="4157"/>
                  </a:cubicBezTo>
                  <a:cubicBezTo>
                    <a:pt x="6297" y="4121"/>
                    <a:pt x="7193" y="3131"/>
                    <a:pt x="7134" y="1964"/>
                  </a:cubicBezTo>
                  <a:cubicBezTo>
                    <a:pt x="7066" y="848"/>
                    <a:pt x="6147" y="1"/>
                    <a:pt x="5046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2"/>
            <p:cNvSpPr/>
            <p:nvPr/>
          </p:nvSpPr>
          <p:spPr>
            <a:xfrm>
              <a:off x="5654775" y="1366625"/>
              <a:ext cx="140025" cy="143650"/>
            </a:xfrm>
            <a:custGeom>
              <a:avLst/>
              <a:gdLst/>
              <a:ahLst/>
              <a:cxnLst/>
              <a:rect l="l" t="t" r="r" b="b"/>
              <a:pathLst>
                <a:path w="5601" h="5746" extrusionOk="0">
                  <a:moveTo>
                    <a:pt x="5601" y="0"/>
                  </a:moveTo>
                  <a:cubicBezTo>
                    <a:pt x="5601" y="0"/>
                    <a:pt x="1474" y="1509"/>
                    <a:pt x="708" y="2358"/>
                  </a:cubicBezTo>
                  <a:cubicBezTo>
                    <a:pt x="1" y="3219"/>
                    <a:pt x="107" y="4481"/>
                    <a:pt x="932" y="5212"/>
                  </a:cubicBezTo>
                  <a:cubicBezTo>
                    <a:pt x="1329" y="5569"/>
                    <a:pt x="1826" y="5746"/>
                    <a:pt x="2323" y="5746"/>
                  </a:cubicBezTo>
                  <a:cubicBezTo>
                    <a:pt x="2859" y="5746"/>
                    <a:pt x="3393" y="5539"/>
                    <a:pt x="3797" y="5129"/>
                  </a:cubicBezTo>
                  <a:lnTo>
                    <a:pt x="3809" y="5129"/>
                  </a:lnTo>
                  <a:cubicBezTo>
                    <a:pt x="4575" y="4280"/>
                    <a:pt x="5601" y="0"/>
                    <a:pt x="560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2"/>
            <p:cNvSpPr/>
            <p:nvPr/>
          </p:nvSpPr>
          <p:spPr>
            <a:xfrm>
              <a:off x="5795075" y="1220525"/>
              <a:ext cx="141800" cy="145825"/>
            </a:xfrm>
            <a:custGeom>
              <a:avLst/>
              <a:gdLst/>
              <a:ahLst/>
              <a:cxnLst/>
              <a:rect l="l" t="t" r="r" b="b"/>
              <a:pathLst>
                <a:path w="5672" h="5833" extrusionOk="0">
                  <a:moveTo>
                    <a:pt x="3359" y="0"/>
                  </a:moveTo>
                  <a:cubicBezTo>
                    <a:pt x="2787" y="0"/>
                    <a:pt x="2217" y="235"/>
                    <a:pt x="1805" y="692"/>
                  </a:cubicBezTo>
                  <a:cubicBezTo>
                    <a:pt x="1038" y="1553"/>
                    <a:pt x="1" y="5832"/>
                    <a:pt x="1" y="5832"/>
                  </a:cubicBezTo>
                  <a:cubicBezTo>
                    <a:pt x="1" y="5832"/>
                    <a:pt x="4127" y="4323"/>
                    <a:pt x="4906" y="3474"/>
                  </a:cubicBezTo>
                  <a:cubicBezTo>
                    <a:pt x="5672" y="2614"/>
                    <a:pt x="5601" y="1293"/>
                    <a:pt x="4740" y="527"/>
                  </a:cubicBezTo>
                  <a:cubicBezTo>
                    <a:pt x="4343" y="173"/>
                    <a:pt x="3850" y="0"/>
                    <a:pt x="3359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2"/>
            <p:cNvSpPr/>
            <p:nvPr/>
          </p:nvSpPr>
          <p:spPr>
            <a:xfrm>
              <a:off x="5748500" y="1366625"/>
              <a:ext cx="107625" cy="178450"/>
            </a:xfrm>
            <a:custGeom>
              <a:avLst/>
              <a:gdLst/>
              <a:ahLst/>
              <a:cxnLst/>
              <a:rect l="l" t="t" r="r" b="b"/>
              <a:pathLst>
                <a:path w="4305" h="7138" extrusionOk="0">
                  <a:moveTo>
                    <a:pt x="1864" y="0"/>
                  </a:moveTo>
                  <a:cubicBezTo>
                    <a:pt x="1864" y="0"/>
                    <a:pt x="1" y="3985"/>
                    <a:pt x="72" y="5141"/>
                  </a:cubicBezTo>
                  <a:cubicBezTo>
                    <a:pt x="106" y="6254"/>
                    <a:pt x="1026" y="7137"/>
                    <a:pt x="2137" y="7137"/>
                  </a:cubicBezTo>
                  <a:cubicBezTo>
                    <a:pt x="2179" y="7137"/>
                    <a:pt x="2222" y="7136"/>
                    <a:pt x="2265" y="7133"/>
                  </a:cubicBezTo>
                  <a:cubicBezTo>
                    <a:pt x="3420" y="7074"/>
                    <a:pt x="4304" y="6060"/>
                    <a:pt x="4222" y="4905"/>
                  </a:cubicBezTo>
                  <a:cubicBezTo>
                    <a:pt x="4151" y="3761"/>
                    <a:pt x="1864" y="0"/>
                    <a:pt x="1864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2"/>
            <p:cNvSpPr/>
            <p:nvPr/>
          </p:nvSpPr>
          <p:spPr>
            <a:xfrm>
              <a:off x="5734350" y="1188775"/>
              <a:ext cx="107025" cy="177275"/>
            </a:xfrm>
            <a:custGeom>
              <a:avLst/>
              <a:gdLst/>
              <a:ahLst/>
              <a:cxnLst/>
              <a:rect l="l" t="t" r="r" b="b"/>
              <a:pathLst>
                <a:path w="4281" h="7091" extrusionOk="0">
                  <a:moveTo>
                    <a:pt x="2157" y="1"/>
                  </a:moveTo>
                  <a:cubicBezTo>
                    <a:pt x="2115" y="1"/>
                    <a:pt x="2072" y="2"/>
                    <a:pt x="2029" y="5"/>
                  </a:cubicBezTo>
                  <a:cubicBezTo>
                    <a:pt x="885" y="64"/>
                    <a:pt x="1" y="1042"/>
                    <a:pt x="72" y="2198"/>
                  </a:cubicBezTo>
                  <a:cubicBezTo>
                    <a:pt x="131" y="3341"/>
                    <a:pt x="2430" y="7091"/>
                    <a:pt x="2430" y="7091"/>
                  </a:cubicBezTo>
                  <a:cubicBezTo>
                    <a:pt x="2430" y="7091"/>
                    <a:pt x="4281" y="3106"/>
                    <a:pt x="4222" y="1962"/>
                  </a:cubicBezTo>
                  <a:cubicBezTo>
                    <a:pt x="4154" y="861"/>
                    <a:pt x="3245" y="1"/>
                    <a:pt x="2157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2"/>
            <p:cNvSpPr/>
            <p:nvPr/>
          </p:nvSpPr>
          <p:spPr>
            <a:xfrm>
              <a:off x="5670400" y="1301750"/>
              <a:ext cx="125000" cy="73000"/>
            </a:xfrm>
            <a:custGeom>
              <a:avLst/>
              <a:gdLst/>
              <a:ahLst/>
              <a:cxnLst/>
              <a:rect l="l" t="t" r="r" b="b"/>
              <a:pathLst>
                <a:path w="5000" h="2920" extrusionOk="0">
                  <a:moveTo>
                    <a:pt x="1645" y="0"/>
                  </a:moveTo>
                  <a:cubicBezTo>
                    <a:pt x="1031" y="0"/>
                    <a:pt x="459" y="388"/>
                    <a:pt x="260" y="1004"/>
                  </a:cubicBezTo>
                  <a:cubicBezTo>
                    <a:pt x="0" y="1770"/>
                    <a:pt x="425" y="2595"/>
                    <a:pt x="1191" y="2843"/>
                  </a:cubicBezTo>
                  <a:lnTo>
                    <a:pt x="1191" y="2855"/>
                  </a:lnTo>
                  <a:cubicBezTo>
                    <a:pt x="1334" y="2901"/>
                    <a:pt x="1555" y="2919"/>
                    <a:pt x="1820" y="2919"/>
                  </a:cubicBezTo>
                  <a:cubicBezTo>
                    <a:pt x="2983" y="2919"/>
                    <a:pt x="5000" y="2560"/>
                    <a:pt x="5000" y="2560"/>
                  </a:cubicBezTo>
                  <a:cubicBezTo>
                    <a:pt x="5000" y="2560"/>
                    <a:pt x="2865" y="320"/>
                    <a:pt x="2099" y="72"/>
                  </a:cubicBezTo>
                  <a:cubicBezTo>
                    <a:pt x="1949" y="23"/>
                    <a:pt x="1796" y="0"/>
                    <a:pt x="164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2"/>
            <p:cNvSpPr/>
            <p:nvPr/>
          </p:nvSpPr>
          <p:spPr>
            <a:xfrm>
              <a:off x="5794775" y="1358225"/>
              <a:ext cx="124725" cy="72825"/>
            </a:xfrm>
            <a:custGeom>
              <a:avLst/>
              <a:gdLst/>
              <a:ahLst/>
              <a:cxnLst/>
              <a:rect l="l" t="t" r="r" b="b"/>
              <a:pathLst>
                <a:path w="4989" h="2913" extrusionOk="0">
                  <a:moveTo>
                    <a:pt x="3180" y="0"/>
                  </a:moveTo>
                  <a:cubicBezTo>
                    <a:pt x="2017" y="0"/>
                    <a:pt x="1" y="360"/>
                    <a:pt x="1" y="360"/>
                  </a:cubicBezTo>
                  <a:cubicBezTo>
                    <a:pt x="1" y="360"/>
                    <a:pt x="2135" y="2588"/>
                    <a:pt x="2901" y="2836"/>
                  </a:cubicBezTo>
                  <a:cubicBezTo>
                    <a:pt x="3054" y="2888"/>
                    <a:pt x="3210" y="2912"/>
                    <a:pt x="3362" y="2912"/>
                  </a:cubicBezTo>
                  <a:cubicBezTo>
                    <a:pt x="3974" y="2912"/>
                    <a:pt x="4542" y="2518"/>
                    <a:pt x="4741" y="1904"/>
                  </a:cubicBezTo>
                  <a:cubicBezTo>
                    <a:pt x="4988" y="1138"/>
                    <a:pt x="4564" y="313"/>
                    <a:pt x="3809" y="65"/>
                  </a:cubicBezTo>
                  <a:cubicBezTo>
                    <a:pt x="3667" y="19"/>
                    <a:pt x="3446" y="0"/>
                    <a:pt x="318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2"/>
            <p:cNvSpPr/>
            <p:nvPr/>
          </p:nvSpPr>
          <p:spPr>
            <a:xfrm>
              <a:off x="5674525" y="1365600"/>
              <a:ext cx="120275" cy="76375"/>
            </a:xfrm>
            <a:custGeom>
              <a:avLst/>
              <a:gdLst/>
              <a:ahLst/>
              <a:cxnLst/>
              <a:rect l="l" t="t" r="r" b="b"/>
              <a:pathLst>
                <a:path w="4811" h="3055" extrusionOk="0">
                  <a:moveTo>
                    <a:pt x="4206" y="0"/>
                  </a:moveTo>
                  <a:cubicBezTo>
                    <a:pt x="3267" y="0"/>
                    <a:pt x="1513" y="37"/>
                    <a:pt x="1003" y="301"/>
                  </a:cubicBezTo>
                  <a:cubicBezTo>
                    <a:pt x="283" y="666"/>
                    <a:pt x="1" y="1539"/>
                    <a:pt x="366" y="2258"/>
                  </a:cubicBezTo>
                  <a:cubicBezTo>
                    <a:pt x="623" y="2764"/>
                    <a:pt x="1132" y="3054"/>
                    <a:pt x="1661" y="3054"/>
                  </a:cubicBezTo>
                  <a:cubicBezTo>
                    <a:pt x="1884" y="3054"/>
                    <a:pt x="2110" y="3003"/>
                    <a:pt x="2323" y="2894"/>
                  </a:cubicBezTo>
                  <a:lnTo>
                    <a:pt x="2323" y="2906"/>
                  </a:lnTo>
                  <a:cubicBezTo>
                    <a:pt x="3042" y="2541"/>
                    <a:pt x="4811" y="6"/>
                    <a:pt x="4811" y="6"/>
                  </a:cubicBezTo>
                  <a:cubicBezTo>
                    <a:pt x="4811" y="6"/>
                    <a:pt x="4569" y="0"/>
                    <a:pt x="4206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2"/>
            <p:cNvSpPr/>
            <p:nvPr/>
          </p:nvSpPr>
          <p:spPr>
            <a:xfrm>
              <a:off x="5795375" y="1290700"/>
              <a:ext cx="120275" cy="76675"/>
            </a:xfrm>
            <a:custGeom>
              <a:avLst/>
              <a:gdLst/>
              <a:ahLst/>
              <a:cxnLst/>
              <a:rect l="l" t="t" r="r" b="b"/>
              <a:pathLst>
                <a:path w="4811" h="3067" extrusionOk="0">
                  <a:moveTo>
                    <a:pt x="3141" y="1"/>
                  </a:moveTo>
                  <a:cubicBezTo>
                    <a:pt x="2917" y="1"/>
                    <a:pt x="2690" y="52"/>
                    <a:pt x="2476" y="160"/>
                  </a:cubicBezTo>
                  <a:lnTo>
                    <a:pt x="2488" y="160"/>
                  </a:lnTo>
                  <a:cubicBezTo>
                    <a:pt x="1757" y="526"/>
                    <a:pt x="1" y="3061"/>
                    <a:pt x="1" y="3061"/>
                  </a:cubicBezTo>
                  <a:cubicBezTo>
                    <a:pt x="1" y="3061"/>
                    <a:pt x="241" y="3066"/>
                    <a:pt x="604" y="3066"/>
                  </a:cubicBezTo>
                  <a:cubicBezTo>
                    <a:pt x="1540" y="3066"/>
                    <a:pt x="3290" y="3030"/>
                    <a:pt x="3809" y="2766"/>
                  </a:cubicBezTo>
                  <a:cubicBezTo>
                    <a:pt x="4528" y="2401"/>
                    <a:pt x="4811" y="1516"/>
                    <a:pt x="4445" y="797"/>
                  </a:cubicBezTo>
                  <a:cubicBezTo>
                    <a:pt x="4188" y="291"/>
                    <a:pt x="3674" y="1"/>
                    <a:pt x="3141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2"/>
            <p:cNvSpPr/>
            <p:nvPr/>
          </p:nvSpPr>
          <p:spPr>
            <a:xfrm>
              <a:off x="5725825" y="1366025"/>
              <a:ext cx="81950" cy="120325"/>
            </a:xfrm>
            <a:custGeom>
              <a:avLst/>
              <a:gdLst/>
              <a:ahLst/>
              <a:cxnLst/>
              <a:rect l="l" t="t" r="r" b="b"/>
              <a:pathLst>
                <a:path w="3278" h="4813" extrusionOk="0">
                  <a:moveTo>
                    <a:pt x="2735" y="1"/>
                  </a:moveTo>
                  <a:cubicBezTo>
                    <a:pt x="2735" y="1"/>
                    <a:pt x="507" y="2135"/>
                    <a:pt x="259" y="2901"/>
                  </a:cubicBezTo>
                  <a:cubicBezTo>
                    <a:pt x="0" y="3667"/>
                    <a:pt x="424" y="4493"/>
                    <a:pt x="1191" y="4740"/>
                  </a:cubicBezTo>
                  <a:cubicBezTo>
                    <a:pt x="1341" y="4789"/>
                    <a:pt x="1494" y="4812"/>
                    <a:pt x="1645" y="4812"/>
                  </a:cubicBezTo>
                  <a:cubicBezTo>
                    <a:pt x="2259" y="4812"/>
                    <a:pt x="2831" y="4425"/>
                    <a:pt x="3030" y="3809"/>
                  </a:cubicBezTo>
                  <a:cubicBezTo>
                    <a:pt x="3278" y="3043"/>
                    <a:pt x="2735" y="1"/>
                    <a:pt x="273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2"/>
            <p:cNvSpPr/>
            <p:nvPr/>
          </p:nvSpPr>
          <p:spPr>
            <a:xfrm>
              <a:off x="5782100" y="12463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1640" y="1"/>
                  </a:moveTo>
                  <a:cubicBezTo>
                    <a:pt x="1031" y="1"/>
                    <a:pt x="457" y="388"/>
                    <a:pt x="249" y="1004"/>
                  </a:cubicBezTo>
                  <a:cubicBezTo>
                    <a:pt x="1" y="1770"/>
                    <a:pt x="543" y="4812"/>
                    <a:pt x="543" y="4812"/>
                  </a:cubicBezTo>
                  <a:cubicBezTo>
                    <a:pt x="543" y="4812"/>
                    <a:pt x="2783" y="2678"/>
                    <a:pt x="3031" y="1912"/>
                  </a:cubicBezTo>
                  <a:cubicBezTo>
                    <a:pt x="3279" y="1145"/>
                    <a:pt x="2854" y="320"/>
                    <a:pt x="2088" y="73"/>
                  </a:cubicBezTo>
                  <a:cubicBezTo>
                    <a:pt x="1940" y="24"/>
                    <a:pt x="1789" y="1"/>
                    <a:pt x="164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2"/>
            <p:cNvSpPr/>
            <p:nvPr/>
          </p:nvSpPr>
          <p:spPr>
            <a:xfrm>
              <a:off x="5792425" y="1366625"/>
              <a:ext cx="83450" cy="115125"/>
            </a:xfrm>
            <a:custGeom>
              <a:avLst/>
              <a:gdLst/>
              <a:ahLst/>
              <a:cxnLst/>
              <a:rect l="l" t="t" r="r" b="b"/>
              <a:pathLst>
                <a:path w="3338" h="4605" extrusionOk="0">
                  <a:moveTo>
                    <a:pt x="71" y="0"/>
                  </a:moveTo>
                  <a:cubicBezTo>
                    <a:pt x="71" y="0"/>
                    <a:pt x="1" y="3089"/>
                    <a:pt x="366" y="3808"/>
                  </a:cubicBezTo>
                  <a:cubicBezTo>
                    <a:pt x="623" y="4315"/>
                    <a:pt x="1138" y="4605"/>
                    <a:pt x="1670" y="4605"/>
                  </a:cubicBezTo>
                  <a:cubicBezTo>
                    <a:pt x="1895" y="4605"/>
                    <a:pt x="2122" y="4553"/>
                    <a:pt x="2335" y="4445"/>
                  </a:cubicBezTo>
                  <a:cubicBezTo>
                    <a:pt x="3054" y="4080"/>
                    <a:pt x="3337" y="3207"/>
                    <a:pt x="2972" y="2488"/>
                  </a:cubicBezTo>
                  <a:cubicBezTo>
                    <a:pt x="2606" y="1769"/>
                    <a:pt x="72" y="0"/>
                    <a:pt x="7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2"/>
            <p:cNvSpPr/>
            <p:nvPr/>
          </p:nvSpPr>
          <p:spPr>
            <a:xfrm>
              <a:off x="5714025" y="1250925"/>
              <a:ext cx="83450" cy="115125"/>
            </a:xfrm>
            <a:custGeom>
              <a:avLst/>
              <a:gdLst/>
              <a:ahLst/>
              <a:cxnLst/>
              <a:rect l="l" t="t" r="r" b="b"/>
              <a:pathLst>
                <a:path w="3338" h="4605" extrusionOk="0">
                  <a:moveTo>
                    <a:pt x="1677" y="0"/>
                  </a:moveTo>
                  <a:cubicBezTo>
                    <a:pt x="1454" y="0"/>
                    <a:pt x="1227" y="51"/>
                    <a:pt x="1014" y="160"/>
                  </a:cubicBezTo>
                  <a:cubicBezTo>
                    <a:pt x="295" y="525"/>
                    <a:pt x="0" y="1409"/>
                    <a:pt x="378" y="2129"/>
                  </a:cubicBezTo>
                  <a:lnTo>
                    <a:pt x="366" y="2129"/>
                  </a:lnTo>
                  <a:cubicBezTo>
                    <a:pt x="731" y="2836"/>
                    <a:pt x="3266" y="4605"/>
                    <a:pt x="3266" y="4605"/>
                  </a:cubicBezTo>
                  <a:cubicBezTo>
                    <a:pt x="3266" y="4605"/>
                    <a:pt x="3337" y="1516"/>
                    <a:pt x="2972" y="796"/>
                  </a:cubicBezTo>
                  <a:cubicBezTo>
                    <a:pt x="2714" y="290"/>
                    <a:pt x="2206" y="0"/>
                    <a:pt x="1677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2"/>
            <p:cNvSpPr/>
            <p:nvPr/>
          </p:nvSpPr>
          <p:spPr>
            <a:xfrm>
              <a:off x="5726100" y="1303750"/>
              <a:ext cx="74025" cy="66125"/>
            </a:xfrm>
            <a:custGeom>
              <a:avLst/>
              <a:gdLst/>
              <a:ahLst/>
              <a:cxnLst/>
              <a:rect l="l" t="t" r="r" b="b"/>
              <a:pathLst>
                <a:path w="2961" h="2645" extrusionOk="0">
                  <a:moveTo>
                    <a:pt x="1128" y="0"/>
                  </a:moveTo>
                  <a:cubicBezTo>
                    <a:pt x="854" y="0"/>
                    <a:pt x="581" y="113"/>
                    <a:pt x="378" y="334"/>
                  </a:cubicBezTo>
                  <a:cubicBezTo>
                    <a:pt x="1" y="758"/>
                    <a:pt x="48" y="1419"/>
                    <a:pt x="496" y="1784"/>
                  </a:cubicBezTo>
                  <a:cubicBezTo>
                    <a:pt x="909" y="2150"/>
                    <a:pt x="2960" y="2645"/>
                    <a:pt x="2960" y="2645"/>
                  </a:cubicBezTo>
                  <a:cubicBezTo>
                    <a:pt x="2960" y="2645"/>
                    <a:pt x="2241" y="652"/>
                    <a:pt x="1828" y="287"/>
                  </a:cubicBezTo>
                  <a:cubicBezTo>
                    <a:pt x="1631" y="95"/>
                    <a:pt x="1379" y="0"/>
                    <a:pt x="11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2"/>
            <p:cNvSpPr/>
            <p:nvPr/>
          </p:nvSpPr>
          <p:spPr>
            <a:xfrm>
              <a:off x="5799200" y="1370750"/>
              <a:ext cx="74600" cy="66250"/>
            </a:xfrm>
            <a:custGeom>
              <a:avLst/>
              <a:gdLst/>
              <a:ahLst/>
              <a:cxnLst/>
              <a:rect l="l" t="t" r="r" b="b"/>
              <a:pathLst>
                <a:path w="2984" h="2650" extrusionOk="0">
                  <a:moveTo>
                    <a:pt x="1" y="0"/>
                  </a:moveTo>
                  <a:cubicBezTo>
                    <a:pt x="1" y="0"/>
                    <a:pt x="732" y="1981"/>
                    <a:pt x="1144" y="2358"/>
                  </a:cubicBezTo>
                  <a:cubicBezTo>
                    <a:pt x="1338" y="2552"/>
                    <a:pt x="1594" y="2649"/>
                    <a:pt x="1852" y="2649"/>
                  </a:cubicBezTo>
                  <a:cubicBezTo>
                    <a:pt x="2128" y="2649"/>
                    <a:pt x="2405" y="2537"/>
                    <a:pt x="2606" y="2311"/>
                  </a:cubicBezTo>
                  <a:cubicBezTo>
                    <a:pt x="2984" y="1887"/>
                    <a:pt x="2925" y="1215"/>
                    <a:pt x="2465" y="861"/>
                  </a:cubicBezTo>
                  <a:lnTo>
                    <a:pt x="2477" y="861"/>
                  </a:lnTo>
                  <a:cubicBezTo>
                    <a:pt x="2064" y="49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2"/>
            <p:cNvSpPr/>
            <p:nvPr/>
          </p:nvSpPr>
          <p:spPr>
            <a:xfrm>
              <a:off x="5713425" y="1348025"/>
              <a:ext cx="86400" cy="50175"/>
            </a:xfrm>
            <a:custGeom>
              <a:avLst/>
              <a:gdLst/>
              <a:ahLst/>
              <a:cxnLst/>
              <a:rect l="l" t="t" r="r" b="b"/>
              <a:pathLst>
                <a:path w="3456" h="2007" extrusionOk="0">
                  <a:moveTo>
                    <a:pt x="1013" y="0"/>
                  </a:moveTo>
                  <a:cubicBezTo>
                    <a:pt x="1001" y="0"/>
                    <a:pt x="990" y="1"/>
                    <a:pt x="979" y="1"/>
                  </a:cubicBezTo>
                  <a:cubicBezTo>
                    <a:pt x="425" y="37"/>
                    <a:pt x="1" y="508"/>
                    <a:pt x="36" y="1063"/>
                  </a:cubicBezTo>
                  <a:cubicBezTo>
                    <a:pt x="59" y="1590"/>
                    <a:pt x="518" y="2007"/>
                    <a:pt x="1042" y="2007"/>
                  </a:cubicBezTo>
                  <a:cubicBezTo>
                    <a:pt x="1057" y="2007"/>
                    <a:pt x="1071" y="2006"/>
                    <a:pt x="1086" y="2006"/>
                  </a:cubicBezTo>
                  <a:lnTo>
                    <a:pt x="1097" y="2006"/>
                  </a:lnTo>
                  <a:cubicBezTo>
                    <a:pt x="1651" y="1970"/>
                    <a:pt x="3455" y="862"/>
                    <a:pt x="3455" y="862"/>
                  </a:cubicBezTo>
                  <a:cubicBezTo>
                    <a:pt x="3455" y="862"/>
                    <a:pt x="1607" y="0"/>
                    <a:pt x="10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2"/>
            <p:cNvSpPr/>
            <p:nvPr/>
          </p:nvSpPr>
          <p:spPr>
            <a:xfrm>
              <a:off x="5799800" y="1342450"/>
              <a:ext cx="85200" cy="49850"/>
            </a:xfrm>
            <a:custGeom>
              <a:avLst/>
              <a:gdLst/>
              <a:ahLst/>
              <a:cxnLst/>
              <a:rect l="l" t="t" r="r" b="b"/>
              <a:pathLst>
                <a:path w="3408" h="1994" extrusionOk="0">
                  <a:moveTo>
                    <a:pt x="2381" y="0"/>
                  </a:moveTo>
                  <a:cubicBezTo>
                    <a:pt x="2374" y="0"/>
                    <a:pt x="2366" y="0"/>
                    <a:pt x="2358" y="0"/>
                  </a:cubicBezTo>
                  <a:cubicBezTo>
                    <a:pt x="1804" y="36"/>
                    <a:pt x="0" y="1132"/>
                    <a:pt x="0" y="1132"/>
                  </a:cubicBezTo>
                  <a:cubicBezTo>
                    <a:pt x="0" y="1132"/>
                    <a:pt x="1837" y="1994"/>
                    <a:pt x="2442" y="1994"/>
                  </a:cubicBezTo>
                  <a:cubicBezTo>
                    <a:pt x="2454" y="1994"/>
                    <a:pt x="2465" y="1994"/>
                    <a:pt x="2476" y="1993"/>
                  </a:cubicBezTo>
                  <a:cubicBezTo>
                    <a:pt x="3007" y="1946"/>
                    <a:pt x="3408" y="1486"/>
                    <a:pt x="3384" y="944"/>
                  </a:cubicBezTo>
                  <a:cubicBezTo>
                    <a:pt x="3349" y="409"/>
                    <a:pt x="2913" y="0"/>
                    <a:pt x="23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2"/>
            <p:cNvSpPr/>
            <p:nvPr/>
          </p:nvSpPr>
          <p:spPr>
            <a:xfrm>
              <a:off x="5730525" y="1369850"/>
              <a:ext cx="69000" cy="70950"/>
            </a:xfrm>
            <a:custGeom>
              <a:avLst/>
              <a:gdLst/>
              <a:ahLst/>
              <a:cxnLst/>
              <a:rect l="l" t="t" r="r" b="b"/>
              <a:pathLst>
                <a:path w="2760" h="2838" extrusionOk="0">
                  <a:moveTo>
                    <a:pt x="2760" y="1"/>
                  </a:moveTo>
                  <a:cubicBezTo>
                    <a:pt x="2759" y="1"/>
                    <a:pt x="767" y="720"/>
                    <a:pt x="402" y="1133"/>
                  </a:cubicBezTo>
                  <a:cubicBezTo>
                    <a:pt x="1" y="1545"/>
                    <a:pt x="24" y="2194"/>
                    <a:pt x="449" y="2583"/>
                  </a:cubicBezTo>
                  <a:cubicBezTo>
                    <a:pt x="641" y="2754"/>
                    <a:pt x="879" y="2838"/>
                    <a:pt x="1116" y="2838"/>
                  </a:cubicBezTo>
                  <a:cubicBezTo>
                    <a:pt x="1403" y="2838"/>
                    <a:pt x="1687" y="2715"/>
                    <a:pt x="1887" y="2477"/>
                  </a:cubicBezTo>
                  <a:cubicBezTo>
                    <a:pt x="2253" y="2064"/>
                    <a:pt x="2760" y="1"/>
                    <a:pt x="27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2"/>
            <p:cNvSpPr/>
            <p:nvPr/>
          </p:nvSpPr>
          <p:spPr>
            <a:xfrm>
              <a:off x="5800100" y="1300525"/>
              <a:ext cx="68100" cy="70250"/>
            </a:xfrm>
            <a:custGeom>
              <a:avLst/>
              <a:gdLst/>
              <a:ahLst/>
              <a:cxnLst/>
              <a:rect l="l" t="t" r="r" b="b"/>
              <a:pathLst>
                <a:path w="2724" h="2810" extrusionOk="0">
                  <a:moveTo>
                    <a:pt x="1608" y="0"/>
                  </a:moveTo>
                  <a:cubicBezTo>
                    <a:pt x="1337" y="0"/>
                    <a:pt x="1068" y="113"/>
                    <a:pt x="873" y="333"/>
                  </a:cubicBezTo>
                  <a:cubicBezTo>
                    <a:pt x="495" y="746"/>
                    <a:pt x="0" y="2809"/>
                    <a:pt x="0" y="2809"/>
                  </a:cubicBezTo>
                  <a:cubicBezTo>
                    <a:pt x="0" y="2809"/>
                    <a:pt x="1993" y="2078"/>
                    <a:pt x="2358" y="1666"/>
                  </a:cubicBezTo>
                  <a:cubicBezTo>
                    <a:pt x="2724" y="1253"/>
                    <a:pt x="2688" y="628"/>
                    <a:pt x="2276" y="263"/>
                  </a:cubicBezTo>
                  <a:cubicBezTo>
                    <a:pt x="2083" y="87"/>
                    <a:pt x="1845" y="0"/>
                    <a:pt x="16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2"/>
            <p:cNvSpPr/>
            <p:nvPr/>
          </p:nvSpPr>
          <p:spPr>
            <a:xfrm>
              <a:off x="5776800" y="1370150"/>
              <a:ext cx="51625" cy="85550"/>
            </a:xfrm>
            <a:custGeom>
              <a:avLst/>
              <a:gdLst/>
              <a:ahLst/>
              <a:cxnLst/>
              <a:rect l="l" t="t" r="r" b="b"/>
              <a:pathLst>
                <a:path w="2065" h="3422" extrusionOk="0">
                  <a:moveTo>
                    <a:pt x="897" y="1"/>
                  </a:moveTo>
                  <a:cubicBezTo>
                    <a:pt x="897" y="1"/>
                    <a:pt x="1" y="1923"/>
                    <a:pt x="36" y="2477"/>
                  </a:cubicBezTo>
                  <a:cubicBezTo>
                    <a:pt x="59" y="3009"/>
                    <a:pt x="495" y="3422"/>
                    <a:pt x="1021" y="3422"/>
                  </a:cubicBezTo>
                  <a:cubicBezTo>
                    <a:pt x="1042" y="3422"/>
                    <a:pt x="1064" y="3421"/>
                    <a:pt x="1085" y="3420"/>
                  </a:cubicBezTo>
                  <a:cubicBezTo>
                    <a:pt x="1640" y="3396"/>
                    <a:pt x="2064" y="2913"/>
                    <a:pt x="2029" y="2371"/>
                  </a:cubicBezTo>
                  <a:lnTo>
                    <a:pt x="2029" y="2359"/>
                  </a:lnTo>
                  <a:cubicBezTo>
                    <a:pt x="2005" y="1816"/>
                    <a:pt x="897" y="1"/>
                    <a:pt x="8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2"/>
            <p:cNvSpPr/>
            <p:nvPr/>
          </p:nvSpPr>
          <p:spPr>
            <a:xfrm>
              <a:off x="5771500" y="1285525"/>
              <a:ext cx="51325" cy="84650"/>
            </a:xfrm>
            <a:custGeom>
              <a:avLst/>
              <a:gdLst/>
              <a:ahLst/>
              <a:cxnLst/>
              <a:rect l="l" t="t" r="r" b="b"/>
              <a:pathLst>
                <a:path w="2053" h="3386" extrusionOk="0">
                  <a:moveTo>
                    <a:pt x="1012" y="1"/>
                  </a:moveTo>
                  <a:cubicBezTo>
                    <a:pt x="997" y="1"/>
                    <a:pt x="982" y="1"/>
                    <a:pt x="967" y="2"/>
                  </a:cubicBezTo>
                  <a:cubicBezTo>
                    <a:pt x="425" y="37"/>
                    <a:pt x="1" y="485"/>
                    <a:pt x="12" y="1028"/>
                  </a:cubicBezTo>
                  <a:cubicBezTo>
                    <a:pt x="48" y="1582"/>
                    <a:pt x="1156" y="3386"/>
                    <a:pt x="1156" y="3386"/>
                  </a:cubicBezTo>
                  <a:cubicBezTo>
                    <a:pt x="1156" y="3386"/>
                    <a:pt x="2052" y="1476"/>
                    <a:pt x="2017" y="922"/>
                  </a:cubicBezTo>
                  <a:cubicBezTo>
                    <a:pt x="1971" y="394"/>
                    <a:pt x="1524" y="1"/>
                    <a:pt x="10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2"/>
            <p:cNvSpPr/>
            <p:nvPr/>
          </p:nvSpPr>
          <p:spPr>
            <a:xfrm>
              <a:off x="5756175" y="1333850"/>
              <a:ext cx="84725" cy="72700"/>
            </a:xfrm>
            <a:custGeom>
              <a:avLst/>
              <a:gdLst/>
              <a:ahLst/>
              <a:cxnLst/>
              <a:rect l="l" t="t" r="r" b="b"/>
              <a:pathLst>
                <a:path w="3389" h="2908" extrusionOk="0">
                  <a:moveTo>
                    <a:pt x="1672" y="0"/>
                  </a:moveTo>
                  <a:cubicBezTo>
                    <a:pt x="1469" y="0"/>
                    <a:pt x="1258" y="45"/>
                    <a:pt x="1050" y="144"/>
                  </a:cubicBezTo>
                  <a:cubicBezTo>
                    <a:pt x="319" y="486"/>
                    <a:pt x="0" y="1347"/>
                    <a:pt x="342" y="2078"/>
                  </a:cubicBezTo>
                  <a:cubicBezTo>
                    <a:pt x="607" y="2635"/>
                    <a:pt x="1130" y="2908"/>
                    <a:pt x="1653" y="2908"/>
                  </a:cubicBezTo>
                  <a:cubicBezTo>
                    <a:pt x="2225" y="2908"/>
                    <a:pt x="2797" y="2582"/>
                    <a:pt x="3031" y="1948"/>
                  </a:cubicBezTo>
                  <a:cubicBezTo>
                    <a:pt x="3389" y="950"/>
                    <a:pt x="2609" y="0"/>
                    <a:pt x="1672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2"/>
            <p:cNvSpPr/>
            <p:nvPr/>
          </p:nvSpPr>
          <p:spPr>
            <a:xfrm>
              <a:off x="5510050" y="1325325"/>
              <a:ext cx="90525" cy="58000"/>
            </a:xfrm>
            <a:custGeom>
              <a:avLst/>
              <a:gdLst/>
              <a:ahLst/>
              <a:cxnLst/>
              <a:rect l="l" t="t" r="r" b="b"/>
              <a:pathLst>
                <a:path w="3621" h="2320" extrusionOk="0">
                  <a:moveTo>
                    <a:pt x="2426" y="0"/>
                  </a:moveTo>
                  <a:cubicBezTo>
                    <a:pt x="1855" y="0"/>
                    <a:pt x="428" y="725"/>
                    <a:pt x="48" y="921"/>
                  </a:cubicBezTo>
                  <a:cubicBezTo>
                    <a:pt x="1" y="945"/>
                    <a:pt x="1" y="1004"/>
                    <a:pt x="36" y="1039"/>
                  </a:cubicBezTo>
                  <a:cubicBezTo>
                    <a:pt x="390" y="1299"/>
                    <a:pt x="1745" y="2277"/>
                    <a:pt x="2300" y="2312"/>
                  </a:cubicBezTo>
                  <a:cubicBezTo>
                    <a:pt x="2342" y="2317"/>
                    <a:pt x="2384" y="2319"/>
                    <a:pt x="2426" y="2319"/>
                  </a:cubicBezTo>
                  <a:cubicBezTo>
                    <a:pt x="3020" y="2319"/>
                    <a:pt x="3518" y="1857"/>
                    <a:pt x="3573" y="1251"/>
                  </a:cubicBezTo>
                  <a:cubicBezTo>
                    <a:pt x="3620" y="591"/>
                    <a:pt x="3125" y="37"/>
                    <a:pt x="2465" y="2"/>
                  </a:cubicBezTo>
                  <a:cubicBezTo>
                    <a:pt x="2452" y="1"/>
                    <a:pt x="2439" y="0"/>
                    <a:pt x="2426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2"/>
            <p:cNvSpPr/>
            <p:nvPr/>
          </p:nvSpPr>
          <p:spPr>
            <a:xfrm>
              <a:off x="5995225" y="1359375"/>
              <a:ext cx="90500" cy="58025"/>
            </a:xfrm>
            <a:custGeom>
              <a:avLst/>
              <a:gdLst/>
              <a:ahLst/>
              <a:cxnLst/>
              <a:rect l="l" t="t" r="r" b="b"/>
              <a:pathLst>
                <a:path w="3620" h="2321" extrusionOk="0">
                  <a:moveTo>
                    <a:pt x="1195" y="0"/>
                  </a:moveTo>
                  <a:cubicBezTo>
                    <a:pt x="599" y="0"/>
                    <a:pt x="92" y="463"/>
                    <a:pt x="48" y="1080"/>
                  </a:cubicBezTo>
                  <a:cubicBezTo>
                    <a:pt x="0" y="1729"/>
                    <a:pt x="496" y="2295"/>
                    <a:pt x="1156" y="2318"/>
                  </a:cubicBezTo>
                  <a:cubicBezTo>
                    <a:pt x="1172" y="2320"/>
                    <a:pt x="1190" y="2320"/>
                    <a:pt x="1208" y="2320"/>
                  </a:cubicBezTo>
                  <a:cubicBezTo>
                    <a:pt x="1797" y="2320"/>
                    <a:pt x="3195" y="1593"/>
                    <a:pt x="3573" y="1399"/>
                  </a:cubicBezTo>
                  <a:cubicBezTo>
                    <a:pt x="3620" y="1375"/>
                    <a:pt x="3620" y="1316"/>
                    <a:pt x="3585" y="1281"/>
                  </a:cubicBezTo>
                  <a:cubicBezTo>
                    <a:pt x="3231" y="1021"/>
                    <a:pt x="1875" y="54"/>
                    <a:pt x="1321" y="7"/>
                  </a:cubicBezTo>
                  <a:cubicBezTo>
                    <a:pt x="1279" y="3"/>
                    <a:pt x="1237" y="0"/>
                    <a:pt x="119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2"/>
            <p:cNvSpPr/>
            <p:nvPr/>
          </p:nvSpPr>
          <p:spPr>
            <a:xfrm>
              <a:off x="5750875" y="1570500"/>
              <a:ext cx="60150" cy="88425"/>
            </a:xfrm>
            <a:custGeom>
              <a:avLst/>
              <a:gdLst/>
              <a:ahLst/>
              <a:cxnLst/>
              <a:rect l="l" t="t" r="r" b="b"/>
              <a:pathLst>
                <a:path w="2406" h="3537" extrusionOk="0">
                  <a:moveTo>
                    <a:pt x="1200" y="1"/>
                  </a:moveTo>
                  <a:cubicBezTo>
                    <a:pt x="600" y="1"/>
                    <a:pt x="92" y="469"/>
                    <a:pt x="47" y="1077"/>
                  </a:cubicBezTo>
                  <a:cubicBezTo>
                    <a:pt x="0" y="1631"/>
                    <a:pt x="767" y="3117"/>
                    <a:pt x="967" y="3506"/>
                  </a:cubicBezTo>
                  <a:cubicBezTo>
                    <a:pt x="980" y="3525"/>
                    <a:pt x="1002" y="3537"/>
                    <a:pt x="1026" y="3537"/>
                  </a:cubicBezTo>
                  <a:cubicBezTo>
                    <a:pt x="1047" y="3537"/>
                    <a:pt x="1068" y="3528"/>
                    <a:pt x="1085" y="3506"/>
                  </a:cubicBezTo>
                  <a:cubicBezTo>
                    <a:pt x="1344" y="3164"/>
                    <a:pt x="2311" y="1808"/>
                    <a:pt x="2358" y="1254"/>
                  </a:cubicBezTo>
                  <a:cubicBezTo>
                    <a:pt x="2405" y="617"/>
                    <a:pt x="1922" y="51"/>
                    <a:pt x="1285" y="4"/>
                  </a:cubicBezTo>
                  <a:cubicBezTo>
                    <a:pt x="1257" y="2"/>
                    <a:pt x="1228" y="1"/>
                    <a:pt x="1200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2"/>
            <p:cNvSpPr/>
            <p:nvPr/>
          </p:nvSpPr>
          <p:spPr>
            <a:xfrm>
              <a:off x="5785050" y="1083650"/>
              <a:ext cx="59875" cy="88525"/>
            </a:xfrm>
            <a:custGeom>
              <a:avLst/>
              <a:gdLst/>
              <a:ahLst/>
              <a:cxnLst/>
              <a:rect l="l" t="t" r="r" b="b"/>
              <a:pathLst>
                <a:path w="2395" h="3541" extrusionOk="0">
                  <a:moveTo>
                    <a:pt x="1376" y="1"/>
                  </a:moveTo>
                  <a:cubicBezTo>
                    <a:pt x="1354" y="1"/>
                    <a:pt x="1333" y="12"/>
                    <a:pt x="1321" y="36"/>
                  </a:cubicBezTo>
                  <a:cubicBezTo>
                    <a:pt x="1062" y="390"/>
                    <a:pt x="83" y="1746"/>
                    <a:pt x="48" y="2300"/>
                  </a:cubicBezTo>
                  <a:cubicBezTo>
                    <a:pt x="1" y="2936"/>
                    <a:pt x="472" y="3490"/>
                    <a:pt x="1109" y="3538"/>
                  </a:cubicBezTo>
                  <a:cubicBezTo>
                    <a:pt x="1138" y="3540"/>
                    <a:pt x="1168" y="3541"/>
                    <a:pt x="1196" y="3541"/>
                  </a:cubicBezTo>
                  <a:cubicBezTo>
                    <a:pt x="1807" y="3541"/>
                    <a:pt x="2314" y="3073"/>
                    <a:pt x="2359" y="2465"/>
                  </a:cubicBezTo>
                  <a:cubicBezTo>
                    <a:pt x="2394" y="1911"/>
                    <a:pt x="1640" y="425"/>
                    <a:pt x="1439" y="36"/>
                  </a:cubicBezTo>
                  <a:cubicBezTo>
                    <a:pt x="1422" y="12"/>
                    <a:pt x="1398" y="1"/>
                    <a:pt x="137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2"/>
            <p:cNvSpPr/>
            <p:nvPr/>
          </p:nvSpPr>
          <p:spPr>
            <a:xfrm>
              <a:off x="6283500" y="1383725"/>
              <a:ext cx="104375" cy="74575"/>
            </a:xfrm>
            <a:custGeom>
              <a:avLst/>
              <a:gdLst/>
              <a:ahLst/>
              <a:cxnLst/>
              <a:rect l="l" t="t" r="r" b="b"/>
              <a:pathLst>
                <a:path w="4175" h="2983" extrusionOk="0">
                  <a:moveTo>
                    <a:pt x="1722" y="0"/>
                  </a:moveTo>
                  <a:cubicBezTo>
                    <a:pt x="507" y="0"/>
                    <a:pt x="0" y="1568"/>
                    <a:pt x="1002" y="2264"/>
                  </a:cubicBezTo>
                  <a:cubicBezTo>
                    <a:pt x="1533" y="2629"/>
                    <a:pt x="3844" y="2936"/>
                    <a:pt x="4150" y="2983"/>
                  </a:cubicBezTo>
                  <a:cubicBezTo>
                    <a:pt x="4139" y="2948"/>
                    <a:pt x="4115" y="2877"/>
                    <a:pt x="4080" y="2783"/>
                  </a:cubicBezTo>
                  <a:cubicBezTo>
                    <a:pt x="3785" y="2205"/>
                    <a:pt x="2901" y="554"/>
                    <a:pt x="2441" y="224"/>
                  </a:cubicBezTo>
                  <a:cubicBezTo>
                    <a:pt x="2229" y="83"/>
                    <a:pt x="1981" y="0"/>
                    <a:pt x="1722" y="0"/>
                  </a:cubicBezTo>
                  <a:close/>
                  <a:moveTo>
                    <a:pt x="4174" y="2971"/>
                  </a:moveTo>
                  <a:lnTo>
                    <a:pt x="4162" y="2983"/>
                  </a:lnTo>
                  <a:lnTo>
                    <a:pt x="4174" y="2983"/>
                  </a:lnTo>
                  <a:lnTo>
                    <a:pt x="4174" y="29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2"/>
            <p:cNvSpPr/>
            <p:nvPr/>
          </p:nvSpPr>
          <p:spPr>
            <a:xfrm>
              <a:off x="6365425" y="1353050"/>
              <a:ext cx="66075" cy="105550"/>
            </a:xfrm>
            <a:custGeom>
              <a:avLst/>
              <a:gdLst/>
              <a:ahLst/>
              <a:cxnLst/>
              <a:rect l="l" t="t" r="r" b="b"/>
              <a:pathLst>
                <a:path w="2643" h="4222" extrusionOk="0">
                  <a:moveTo>
                    <a:pt x="1310" y="1"/>
                  </a:moveTo>
                  <a:cubicBezTo>
                    <a:pt x="697" y="1"/>
                    <a:pt x="166" y="449"/>
                    <a:pt x="84" y="1062"/>
                  </a:cubicBezTo>
                  <a:cubicBezTo>
                    <a:pt x="1" y="1628"/>
                    <a:pt x="579" y="3408"/>
                    <a:pt x="791" y="4021"/>
                  </a:cubicBezTo>
                  <a:cubicBezTo>
                    <a:pt x="838" y="4104"/>
                    <a:pt x="873" y="4163"/>
                    <a:pt x="885" y="4198"/>
                  </a:cubicBezTo>
                  <a:cubicBezTo>
                    <a:pt x="1074" y="3951"/>
                    <a:pt x="2453" y="2064"/>
                    <a:pt x="2548" y="1427"/>
                  </a:cubicBezTo>
                  <a:cubicBezTo>
                    <a:pt x="2642" y="755"/>
                    <a:pt x="2182" y="119"/>
                    <a:pt x="1498" y="13"/>
                  </a:cubicBezTo>
                  <a:cubicBezTo>
                    <a:pt x="1439" y="1"/>
                    <a:pt x="1369" y="1"/>
                    <a:pt x="1310" y="1"/>
                  </a:cubicBezTo>
                  <a:close/>
                  <a:moveTo>
                    <a:pt x="862" y="4210"/>
                  </a:moveTo>
                  <a:lnTo>
                    <a:pt x="862" y="4222"/>
                  </a:lnTo>
                  <a:lnTo>
                    <a:pt x="873" y="4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2"/>
            <p:cNvSpPr/>
            <p:nvPr/>
          </p:nvSpPr>
          <p:spPr>
            <a:xfrm>
              <a:off x="6385475" y="1453275"/>
              <a:ext cx="2100" cy="5025"/>
            </a:xfrm>
            <a:custGeom>
              <a:avLst/>
              <a:gdLst/>
              <a:ahLst/>
              <a:cxnLst/>
              <a:rect l="l" t="t" r="r" b="b"/>
              <a:pathLst>
                <a:path w="84" h="201" extrusionOk="0">
                  <a:moveTo>
                    <a:pt x="1" y="1"/>
                  </a:moveTo>
                  <a:lnTo>
                    <a:pt x="1" y="12"/>
                  </a:lnTo>
                  <a:cubicBezTo>
                    <a:pt x="24" y="107"/>
                    <a:pt x="48" y="166"/>
                    <a:pt x="60" y="201"/>
                  </a:cubicBezTo>
                  <a:lnTo>
                    <a:pt x="83" y="201"/>
                  </a:lnTo>
                  <a:lnTo>
                    <a:pt x="83" y="189"/>
                  </a:lnTo>
                  <a:cubicBezTo>
                    <a:pt x="71" y="154"/>
                    <a:pt x="48" y="95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2"/>
            <p:cNvSpPr/>
            <p:nvPr/>
          </p:nvSpPr>
          <p:spPr>
            <a:xfrm>
              <a:off x="6275250" y="1289625"/>
              <a:ext cx="119100" cy="168975"/>
            </a:xfrm>
            <a:custGeom>
              <a:avLst/>
              <a:gdLst/>
              <a:ahLst/>
              <a:cxnLst/>
              <a:rect l="l" t="t" r="r" b="b"/>
              <a:pathLst>
                <a:path w="4764" h="6759" extrusionOk="0">
                  <a:moveTo>
                    <a:pt x="2372" y="0"/>
                  </a:moveTo>
                  <a:cubicBezTo>
                    <a:pt x="2099" y="0"/>
                    <a:pt x="1822" y="54"/>
                    <a:pt x="1556" y="168"/>
                  </a:cubicBezTo>
                  <a:cubicBezTo>
                    <a:pt x="484" y="628"/>
                    <a:pt x="0" y="1889"/>
                    <a:pt x="484" y="2951"/>
                  </a:cubicBezTo>
                  <a:cubicBezTo>
                    <a:pt x="943" y="4012"/>
                    <a:pt x="4374" y="6759"/>
                    <a:pt x="4374" y="6759"/>
                  </a:cubicBezTo>
                  <a:cubicBezTo>
                    <a:pt x="4374" y="6759"/>
                    <a:pt x="4763" y="2373"/>
                    <a:pt x="4304" y="1312"/>
                  </a:cubicBezTo>
                  <a:cubicBezTo>
                    <a:pt x="3984" y="496"/>
                    <a:pt x="3198" y="0"/>
                    <a:pt x="237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2"/>
            <p:cNvSpPr/>
            <p:nvPr/>
          </p:nvSpPr>
          <p:spPr>
            <a:xfrm>
              <a:off x="6374875" y="1458875"/>
              <a:ext cx="118500" cy="167750"/>
            </a:xfrm>
            <a:custGeom>
              <a:avLst/>
              <a:gdLst/>
              <a:ahLst/>
              <a:cxnLst/>
              <a:rect l="l" t="t" r="r" b="b"/>
              <a:pathLst>
                <a:path w="4740" h="6710" extrusionOk="0">
                  <a:moveTo>
                    <a:pt x="389" y="1"/>
                  </a:moveTo>
                  <a:cubicBezTo>
                    <a:pt x="389" y="1"/>
                    <a:pt x="0" y="4387"/>
                    <a:pt x="448" y="5448"/>
                  </a:cubicBezTo>
                  <a:cubicBezTo>
                    <a:pt x="793" y="6234"/>
                    <a:pt x="1562" y="6709"/>
                    <a:pt x="2372" y="6709"/>
                  </a:cubicBezTo>
                  <a:cubicBezTo>
                    <a:pt x="2643" y="6709"/>
                    <a:pt x="2918" y="6656"/>
                    <a:pt x="3184" y="6544"/>
                  </a:cubicBezTo>
                  <a:cubicBezTo>
                    <a:pt x="4245" y="6096"/>
                    <a:pt x="4740" y="4870"/>
                    <a:pt x="4280" y="3809"/>
                  </a:cubicBezTo>
                  <a:cubicBezTo>
                    <a:pt x="3832" y="2748"/>
                    <a:pt x="390" y="1"/>
                    <a:pt x="38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2"/>
            <p:cNvSpPr/>
            <p:nvPr/>
          </p:nvSpPr>
          <p:spPr>
            <a:xfrm>
              <a:off x="6208925" y="1359675"/>
              <a:ext cx="175400" cy="104775"/>
            </a:xfrm>
            <a:custGeom>
              <a:avLst/>
              <a:gdLst/>
              <a:ahLst/>
              <a:cxnLst/>
              <a:rect l="l" t="t" r="r" b="b"/>
              <a:pathLst>
                <a:path w="7016" h="4191" extrusionOk="0">
                  <a:moveTo>
                    <a:pt x="2363" y="0"/>
                  </a:moveTo>
                  <a:cubicBezTo>
                    <a:pt x="1533" y="0"/>
                    <a:pt x="749" y="494"/>
                    <a:pt x="425" y="1304"/>
                  </a:cubicBezTo>
                  <a:cubicBezTo>
                    <a:pt x="0" y="2377"/>
                    <a:pt x="519" y="3579"/>
                    <a:pt x="1580" y="4016"/>
                  </a:cubicBezTo>
                  <a:cubicBezTo>
                    <a:pt x="1908" y="4145"/>
                    <a:pt x="2541" y="4190"/>
                    <a:pt x="3263" y="4190"/>
                  </a:cubicBezTo>
                  <a:cubicBezTo>
                    <a:pt x="4909" y="4190"/>
                    <a:pt x="7016" y="3957"/>
                    <a:pt x="7016" y="3957"/>
                  </a:cubicBezTo>
                  <a:cubicBezTo>
                    <a:pt x="7016" y="3957"/>
                    <a:pt x="4198" y="585"/>
                    <a:pt x="3137" y="149"/>
                  </a:cubicBezTo>
                  <a:cubicBezTo>
                    <a:pt x="2882" y="48"/>
                    <a:pt x="2620" y="0"/>
                    <a:pt x="236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2"/>
            <p:cNvSpPr/>
            <p:nvPr/>
          </p:nvSpPr>
          <p:spPr>
            <a:xfrm>
              <a:off x="6384900" y="1453050"/>
              <a:ext cx="175700" cy="104625"/>
            </a:xfrm>
            <a:custGeom>
              <a:avLst/>
              <a:gdLst/>
              <a:ahLst/>
              <a:cxnLst/>
              <a:rect l="l" t="t" r="r" b="b"/>
              <a:pathLst>
                <a:path w="7028" h="4185" extrusionOk="0">
                  <a:moveTo>
                    <a:pt x="3757" y="0"/>
                  </a:moveTo>
                  <a:cubicBezTo>
                    <a:pt x="2112" y="0"/>
                    <a:pt x="0" y="234"/>
                    <a:pt x="0" y="234"/>
                  </a:cubicBezTo>
                  <a:cubicBezTo>
                    <a:pt x="0" y="234"/>
                    <a:pt x="2830" y="3606"/>
                    <a:pt x="3891" y="4030"/>
                  </a:cubicBezTo>
                  <a:cubicBezTo>
                    <a:pt x="4146" y="4135"/>
                    <a:pt x="4410" y="4185"/>
                    <a:pt x="4670" y="4185"/>
                  </a:cubicBezTo>
                  <a:cubicBezTo>
                    <a:pt x="5491" y="4185"/>
                    <a:pt x="6269" y="3689"/>
                    <a:pt x="6591" y="2875"/>
                  </a:cubicBezTo>
                  <a:cubicBezTo>
                    <a:pt x="7027" y="1813"/>
                    <a:pt x="6508" y="599"/>
                    <a:pt x="5435" y="175"/>
                  </a:cubicBezTo>
                  <a:cubicBezTo>
                    <a:pt x="5112" y="45"/>
                    <a:pt x="4480" y="0"/>
                    <a:pt x="375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2"/>
            <p:cNvSpPr/>
            <p:nvPr/>
          </p:nvSpPr>
          <p:spPr>
            <a:xfrm>
              <a:off x="6208325" y="1454950"/>
              <a:ext cx="176000" cy="105900"/>
            </a:xfrm>
            <a:custGeom>
              <a:avLst/>
              <a:gdLst/>
              <a:ahLst/>
              <a:cxnLst/>
              <a:rect l="l" t="t" r="r" b="b"/>
              <a:pathLst>
                <a:path w="7040" h="4236" extrusionOk="0">
                  <a:moveTo>
                    <a:pt x="3719" y="1"/>
                  </a:moveTo>
                  <a:cubicBezTo>
                    <a:pt x="2822" y="1"/>
                    <a:pt x="1992" y="53"/>
                    <a:pt x="1604" y="217"/>
                  </a:cubicBezTo>
                  <a:cubicBezTo>
                    <a:pt x="520" y="653"/>
                    <a:pt x="1" y="1891"/>
                    <a:pt x="461" y="2964"/>
                  </a:cubicBezTo>
                  <a:cubicBezTo>
                    <a:pt x="799" y="3763"/>
                    <a:pt x="1574" y="4236"/>
                    <a:pt x="2382" y="4236"/>
                  </a:cubicBezTo>
                  <a:cubicBezTo>
                    <a:pt x="2671" y="4236"/>
                    <a:pt x="2964" y="4176"/>
                    <a:pt x="3243" y="4048"/>
                  </a:cubicBezTo>
                  <a:cubicBezTo>
                    <a:pt x="4292" y="3589"/>
                    <a:pt x="7040" y="158"/>
                    <a:pt x="7040" y="158"/>
                  </a:cubicBezTo>
                  <a:cubicBezTo>
                    <a:pt x="7040" y="158"/>
                    <a:pt x="5278" y="1"/>
                    <a:pt x="371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2"/>
            <p:cNvSpPr/>
            <p:nvPr/>
          </p:nvSpPr>
          <p:spPr>
            <a:xfrm>
              <a:off x="6384900" y="1357150"/>
              <a:ext cx="174800" cy="105375"/>
            </a:xfrm>
            <a:custGeom>
              <a:avLst/>
              <a:gdLst/>
              <a:ahLst/>
              <a:cxnLst/>
              <a:rect l="l" t="t" r="r" b="b"/>
              <a:pathLst>
                <a:path w="6992" h="4215" extrusionOk="0">
                  <a:moveTo>
                    <a:pt x="4622" y="0"/>
                  </a:moveTo>
                  <a:cubicBezTo>
                    <a:pt x="4350" y="0"/>
                    <a:pt x="4074" y="54"/>
                    <a:pt x="3808" y="167"/>
                  </a:cubicBezTo>
                  <a:lnTo>
                    <a:pt x="3808" y="179"/>
                  </a:lnTo>
                  <a:cubicBezTo>
                    <a:pt x="2747" y="627"/>
                    <a:pt x="0" y="4058"/>
                    <a:pt x="0" y="4058"/>
                  </a:cubicBezTo>
                  <a:cubicBezTo>
                    <a:pt x="0" y="4058"/>
                    <a:pt x="1767" y="4214"/>
                    <a:pt x="3326" y="4214"/>
                  </a:cubicBezTo>
                  <a:cubicBezTo>
                    <a:pt x="4223" y="4214"/>
                    <a:pt x="5052" y="4163"/>
                    <a:pt x="5435" y="3999"/>
                  </a:cubicBezTo>
                  <a:cubicBezTo>
                    <a:pt x="6497" y="3551"/>
                    <a:pt x="6992" y="2325"/>
                    <a:pt x="6544" y="1263"/>
                  </a:cubicBezTo>
                  <a:cubicBezTo>
                    <a:pt x="6200" y="470"/>
                    <a:pt x="5428" y="0"/>
                    <a:pt x="462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2"/>
            <p:cNvSpPr/>
            <p:nvPr/>
          </p:nvSpPr>
          <p:spPr>
            <a:xfrm>
              <a:off x="6278775" y="1458875"/>
              <a:ext cx="117925" cy="168800"/>
            </a:xfrm>
            <a:custGeom>
              <a:avLst/>
              <a:gdLst/>
              <a:ahLst/>
              <a:cxnLst/>
              <a:rect l="l" t="t" r="r" b="b"/>
              <a:pathLst>
                <a:path w="4717" h="6752" extrusionOk="0">
                  <a:moveTo>
                    <a:pt x="4233" y="1"/>
                  </a:moveTo>
                  <a:cubicBezTo>
                    <a:pt x="4233" y="1"/>
                    <a:pt x="861" y="2830"/>
                    <a:pt x="425" y="3891"/>
                  </a:cubicBezTo>
                  <a:cubicBezTo>
                    <a:pt x="1" y="4964"/>
                    <a:pt x="519" y="6167"/>
                    <a:pt x="1581" y="6603"/>
                  </a:cubicBezTo>
                  <a:cubicBezTo>
                    <a:pt x="1835" y="6704"/>
                    <a:pt x="2096" y="6751"/>
                    <a:pt x="2353" y="6751"/>
                  </a:cubicBezTo>
                  <a:cubicBezTo>
                    <a:pt x="3180" y="6751"/>
                    <a:pt x="3959" y="6257"/>
                    <a:pt x="4292" y="5448"/>
                  </a:cubicBezTo>
                  <a:cubicBezTo>
                    <a:pt x="4717" y="4375"/>
                    <a:pt x="4233" y="1"/>
                    <a:pt x="423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2"/>
            <p:cNvSpPr/>
            <p:nvPr/>
          </p:nvSpPr>
          <p:spPr>
            <a:xfrm>
              <a:off x="6372500" y="1289825"/>
              <a:ext cx="117950" cy="168775"/>
            </a:xfrm>
            <a:custGeom>
              <a:avLst/>
              <a:gdLst/>
              <a:ahLst/>
              <a:cxnLst/>
              <a:rect l="l" t="t" r="r" b="b"/>
              <a:pathLst>
                <a:path w="4718" h="6751" extrusionOk="0">
                  <a:moveTo>
                    <a:pt x="2370" y="0"/>
                  </a:moveTo>
                  <a:cubicBezTo>
                    <a:pt x="1545" y="0"/>
                    <a:pt x="761" y="494"/>
                    <a:pt x="437" y="1304"/>
                  </a:cubicBezTo>
                  <a:cubicBezTo>
                    <a:pt x="1" y="2377"/>
                    <a:pt x="496" y="6751"/>
                    <a:pt x="496" y="6751"/>
                  </a:cubicBezTo>
                  <a:cubicBezTo>
                    <a:pt x="496" y="6751"/>
                    <a:pt x="3868" y="3921"/>
                    <a:pt x="4293" y="2860"/>
                  </a:cubicBezTo>
                  <a:cubicBezTo>
                    <a:pt x="4717" y="1787"/>
                    <a:pt x="4198" y="584"/>
                    <a:pt x="3137" y="148"/>
                  </a:cubicBezTo>
                  <a:cubicBezTo>
                    <a:pt x="2886" y="48"/>
                    <a:pt x="2626" y="0"/>
                    <a:pt x="2370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2"/>
            <p:cNvSpPr/>
            <p:nvPr/>
          </p:nvSpPr>
          <p:spPr>
            <a:xfrm>
              <a:off x="6335675" y="1383350"/>
              <a:ext cx="56900" cy="80850"/>
            </a:xfrm>
            <a:custGeom>
              <a:avLst/>
              <a:gdLst/>
              <a:ahLst/>
              <a:cxnLst/>
              <a:rect l="l" t="t" r="r" b="b"/>
              <a:pathLst>
                <a:path w="2276" h="3234" extrusionOk="0">
                  <a:moveTo>
                    <a:pt x="1143" y="1"/>
                  </a:moveTo>
                  <a:cubicBezTo>
                    <a:pt x="1009" y="1"/>
                    <a:pt x="873" y="28"/>
                    <a:pt x="743" y="86"/>
                  </a:cubicBezTo>
                  <a:cubicBezTo>
                    <a:pt x="236" y="298"/>
                    <a:pt x="0" y="888"/>
                    <a:pt x="212" y="1395"/>
                  </a:cubicBezTo>
                  <a:cubicBezTo>
                    <a:pt x="436" y="1901"/>
                    <a:pt x="2087" y="3234"/>
                    <a:pt x="2087" y="3234"/>
                  </a:cubicBezTo>
                  <a:cubicBezTo>
                    <a:pt x="2087" y="3234"/>
                    <a:pt x="2276" y="1123"/>
                    <a:pt x="2063" y="605"/>
                  </a:cubicBezTo>
                  <a:cubicBezTo>
                    <a:pt x="1897" y="228"/>
                    <a:pt x="1529" y="1"/>
                    <a:pt x="11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2"/>
            <p:cNvSpPr/>
            <p:nvPr/>
          </p:nvSpPr>
          <p:spPr>
            <a:xfrm>
              <a:off x="6382250" y="1464475"/>
              <a:ext cx="56900" cy="80675"/>
            </a:xfrm>
            <a:custGeom>
              <a:avLst/>
              <a:gdLst/>
              <a:ahLst/>
              <a:cxnLst/>
              <a:rect l="l" t="t" r="r" b="b"/>
              <a:pathLst>
                <a:path w="2276" h="3227" extrusionOk="0">
                  <a:moveTo>
                    <a:pt x="189" y="1"/>
                  </a:moveTo>
                  <a:cubicBezTo>
                    <a:pt x="189" y="1"/>
                    <a:pt x="0" y="2111"/>
                    <a:pt x="212" y="2618"/>
                  </a:cubicBezTo>
                  <a:cubicBezTo>
                    <a:pt x="372" y="2999"/>
                    <a:pt x="744" y="3227"/>
                    <a:pt x="1134" y="3227"/>
                  </a:cubicBezTo>
                  <a:cubicBezTo>
                    <a:pt x="1263" y="3227"/>
                    <a:pt x="1395" y="3201"/>
                    <a:pt x="1521" y="3149"/>
                  </a:cubicBezTo>
                  <a:cubicBezTo>
                    <a:pt x="2040" y="2925"/>
                    <a:pt x="2276" y="2335"/>
                    <a:pt x="2052" y="1828"/>
                  </a:cubicBezTo>
                  <a:cubicBezTo>
                    <a:pt x="1839" y="1321"/>
                    <a:pt x="189" y="1"/>
                    <a:pt x="1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2"/>
            <p:cNvSpPr/>
            <p:nvPr/>
          </p:nvSpPr>
          <p:spPr>
            <a:xfrm>
              <a:off x="6303550" y="1416325"/>
              <a:ext cx="84025" cy="50200"/>
            </a:xfrm>
            <a:custGeom>
              <a:avLst/>
              <a:gdLst/>
              <a:ahLst/>
              <a:cxnLst/>
              <a:rect l="l" t="t" r="r" b="b"/>
              <a:pathLst>
                <a:path w="3361" h="2008" extrusionOk="0">
                  <a:moveTo>
                    <a:pt x="1137" y="1"/>
                  </a:moveTo>
                  <a:cubicBezTo>
                    <a:pt x="740" y="1"/>
                    <a:pt x="365" y="238"/>
                    <a:pt x="200" y="630"/>
                  </a:cubicBezTo>
                  <a:cubicBezTo>
                    <a:pt x="0" y="1137"/>
                    <a:pt x="248" y="1714"/>
                    <a:pt x="743" y="1927"/>
                  </a:cubicBezTo>
                  <a:cubicBezTo>
                    <a:pt x="898" y="1986"/>
                    <a:pt x="1193" y="2007"/>
                    <a:pt x="1531" y="2007"/>
                  </a:cubicBezTo>
                  <a:cubicBezTo>
                    <a:pt x="2327" y="2007"/>
                    <a:pt x="3360" y="1891"/>
                    <a:pt x="3360" y="1891"/>
                  </a:cubicBezTo>
                  <a:cubicBezTo>
                    <a:pt x="3360" y="1891"/>
                    <a:pt x="2004" y="276"/>
                    <a:pt x="1486" y="64"/>
                  </a:cubicBezTo>
                  <a:cubicBezTo>
                    <a:pt x="1371" y="21"/>
                    <a:pt x="1253" y="1"/>
                    <a:pt x="11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2"/>
            <p:cNvSpPr/>
            <p:nvPr/>
          </p:nvSpPr>
          <p:spPr>
            <a:xfrm>
              <a:off x="6386950" y="1461875"/>
              <a:ext cx="84625" cy="50350"/>
            </a:xfrm>
            <a:custGeom>
              <a:avLst/>
              <a:gdLst/>
              <a:ahLst/>
              <a:cxnLst/>
              <a:rect l="l" t="t" r="r" b="b"/>
              <a:pathLst>
                <a:path w="3385" h="2014" extrusionOk="0">
                  <a:moveTo>
                    <a:pt x="1839" y="0"/>
                  </a:moveTo>
                  <a:cubicBezTo>
                    <a:pt x="1040" y="0"/>
                    <a:pt x="1" y="116"/>
                    <a:pt x="1" y="116"/>
                  </a:cubicBezTo>
                  <a:cubicBezTo>
                    <a:pt x="1" y="116"/>
                    <a:pt x="1368" y="1732"/>
                    <a:pt x="1875" y="1944"/>
                  </a:cubicBezTo>
                  <a:cubicBezTo>
                    <a:pt x="1997" y="1991"/>
                    <a:pt x="2123" y="2013"/>
                    <a:pt x="2246" y="2013"/>
                  </a:cubicBezTo>
                  <a:cubicBezTo>
                    <a:pt x="2646" y="2013"/>
                    <a:pt x="3022" y="1777"/>
                    <a:pt x="3184" y="1390"/>
                  </a:cubicBezTo>
                  <a:cubicBezTo>
                    <a:pt x="3385" y="871"/>
                    <a:pt x="3137" y="293"/>
                    <a:pt x="2630" y="81"/>
                  </a:cubicBezTo>
                  <a:cubicBezTo>
                    <a:pt x="2475" y="21"/>
                    <a:pt x="2179" y="0"/>
                    <a:pt x="18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2"/>
            <p:cNvSpPr/>
            <p:nvPr/>
          </p:nvSpPr>
          <p:spPr>
            <a:xfrm>
              <a:off x="6302950" y="1461875"/>
              <a:ext cx="84325" cy="50550"/>
            </a:xfrm>
            <a:custGeom>
              <a:avLst/>
              <a:gdLst/>
              <a:ahLst/>
              <a:cxnLst/>
              <a:rect l="l" t="t" r="r" b="b"/>
              <a:pathLst>
                <a:path w="3373" h="2022" extrusionOk="0">
                  <a:moveTo>
                    <a:pt x="1806" y="0"/>
                  </a:moveTo>
                  <a:cubicBezTo>
                    <a:pt x="1361" y="0"/>
                    <a:pt x="945" y="25"/>
                    <a:pt x="755" y="105"/>
                  </a:cubicBezTo>
                  <a:cubicBezTo>
                    <a:pt x="236" y="317"/>
                    <a:pt x="0" y="906"/>
                    <a:pt x="224" y="1413"/>
                  </a:cubicBezTo>
                  <a:cubicBezTo>
                    <a:pt x="384" y="1794"/>
                    <a:pt x="756" y="2022"/>
                    <a:pt x="1146" y="2022"/>
                  </a:cubicBezTo>
                  <a:cubicBezTo>
                    <a:pt x="1276" y="2022"/>
                    <a:pt x="1407" y="1997"/>
                    <a:pt x="1533" y="1944"/>
                  </a:cubicBezTo>
                  <a:cubicBezTo>
                    <a:pt x="2052" y="1732"/>
                    <a:pt x="3372" y="69"/>
                    <a:pt x="3372" y="69"/>
                  </a:cubicBezTo>
                  <a:cubicBezTo>
                    <a:pt x="3372" y="69"/>
                    <a:pt x="2548" y="0"/>
                    <a:pt x="18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2"/>
            <p:cNvSpPr/>
            <p:nvPr/>
          </p:nvSpPr>
          <p:spPr>
            <a:xfrm>
              <a:off x="6387550" y="1416175"/>
              <a:ext cx="83150" cy="50475"/>
            </a:xfrm>
            <a:custGeom>
              <a:avLst/>
              <a:gdLst/>
              <a:ahLst/>
              <a:cxnLst/>
              <a:rect l="l" t="t" r="r" b="b"/>
              <a:pathLst>
                <a:path w="3326" h="2019" extrusionOk="0">
                  <a:moveTo>
                    <a:pt x="2191" y="0"/>
                  </a:moveTo>
                  <a:cubicBezTo>
                    <a:pt x="2071" y="0"/>
                    <a:pt x="1947" y="22"/>
                    <a:pt x="1828" y="70"/>
                  </a:cubicBezTo>
                  <a:cubicBezTo>
                    <a:pt x="1321" y="294"/>
                    <a:pt x="0" y="1944"/>
                    <a:pt x="0" y="1944"/>
                  </a:cubicBezTo>
                  <a:cubicBezTo>
                    <a:pt x="0" y="1944"/>
                    <a:pt x="831" y="2019"/>
                    <a:pt x="1575" y="2019"/>
                  </a:cubicBezTo>
                  <a:cubicBezTo>
                    <a:pt x="2017" y="2019"/>
                    <a:pt x="2429" y="1992"/>
                    <a:pt x="2618" y="1909"/>
                  </a:cubicBezTo>
                  <a:cubicBezTo>
                    <a:pt x="3113" y="1685"/>
                    <a:pt x="3325" y="1107"/>
                    <a:pt x="3113" y="612"/>
                  </a:cubicBezTo>
                  <a:cubicBezTo>
                    <a:pt x="2951" y="234"/>
                    <a:pt x="2582" y="0"/>
                    <a:pt x="21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2"/>
            <p:cNvSpPr/>
            <p:nvPr/>
          </p:nvSpPr>
          <p:spPr>
            <a:xfrm>
              <a:off x="6335950" y="1463900"/>
              <a:ext cx="56625" cy="81325"/>
            </a:xfrm>
            <a:custGeom>
              <a:avLst/>
              <a:gdLst/>
              <a:ahLst/>
              <a:cxnLst/>
              <a:rect l="l" t="t" r="r" b="b"/>
              <a:pathLst>
                <a:path w="2265" h="3253" extrusionOk="0">
                  <a:moveTo>
                    <a:pt x="2041" y="0"/>
                  </a:moveTo>
                  <a:cubicBezTo>
                    <a:pt x="2041" y="0"/>
                    <a:pt x="414" y="1368"/>
                    <a:pt x="201" y="1875"/>
                  </a:cubicBezTo>
                  <a:cubicBezTo>
                    <a:pt x="1" y="2393"/>
                    <a:pt x="249" y="2971"/>
                    <a:pt x="767" y="3183"/>
                  </a:cubicBezTo>
                  <a:cubicBezTo>
                    <a:pt x="886" y="3230"/>
                    <a:pt x="1010" y="3253"/>
                    <a:pt x="1132" y="3253"/>
                  </a:cubicBezTo>
                  <a:cubicBezTo>
                    <a:pt x="1529" y="3253"/>
                    <a:pt x="1911" y="3015"/>
                    <a:pt x="2064" y="2617"/>
                  </a:cubicBezTo>
                  <a:cubicBezTo>
                    <a:pt x="2265" y="2110"/>
                    <a:pt x="2041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2"/>
            <p:cNvSpPr/>
            <p:nvPr/>
          </p:nvSpPr>
          <p:spPr>
            <a:xfrm>
              <a:off x="6381950" y="1383700"/>
              <a:ext cx="56325" cy="80800"/>
            </a:xfrm>
            <a:custGeom>
              <a:avLst/>
              <a:gdLst/>
              <a:ahLst/>
              <a:cxnLst/>
              <a:rect l="l" t="t" r="r" b="b"/>
              <a:pathLst>
                <a:path w="2253" h="3232" extrusionOk="0">
                  <a:moveTo>
                    <a:pt x="1127" y="1"/>
                  </a:moveTo>
                  <a:cubicBezTo>
                    <a:pt x="739" y="1"/>
                    <a:pt x="374" y="229"/>
                    <a:pt x="212" y="614"/>
                  </a:cubicBezTo>
                  <a:cubicBezTo>
                    <a:pt x="0" y="1121"/>
                    <a:pt x="236" y="3232"/>
                    <a:pt x="236" y="3232"/>
                  </a:cubicBezTo>
                  <a:cubicBezTo>
                    <a:pt x="236" y="3232"/>
                    <a:pt x="1863" y="1876"/>
                    <a:pt x="2064" y="1357"/>
                  </a:cubicBezTo>
                  <a:cubicBezTo>
                    <a:pt x="2252" y="850"/>
                    <a:pt x="2005" y="284"/>
                    <a:pt x="1498" y="72"/>
                  </a:cubicBezTo>
                  <a:cubicBezTo>
                    <a:pt x="1376" y="24"/>
                    <a:pt x="1250" y="1"/>
                    <a:pt x="11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2"/>
            <p:cNvSpPr/>
            <p:nvPr/>
          </p:nvSpPr>
          <p:spPr>
            <a:xfrm>
              <a:off x="6349225" y="1427050"/>
              <a:ext cx="84925" cy="72800"/>
            </a:xfrm>
            <a:custGeom>
              <a:avLst/>
              <a:gdLst/>
              <a:ahLst/>
              <a:cxnLst/>
              <a:rect l="l" t="t" r="r" b="b"/>
              <a:pathLst>
                <a:path w="3397" h="2912" extrusionOk="0">
                  <a:moveTo>
                    <a:pt x="1451" y="0"/>
                  </a:moveTo>
                  <a:cubicBezTo>
                    <a:pt x="649" y="0"/>
                    <a:pt x="1" y="649"/>
                    <a:pt x="1" y="1450"/>
                  </a:cubicBezTo>
                  <a:cubicBezTo>
                    <a:pt x="1" y="2330"/>
                    <a:pt x="722" y="2911"/>
                    <a:pt x="1469" y="2911"/>
                  </a:cubicBezTo>
                  <a:cubicBezTo>
                    <a:pt x="1824" y="2911"/>
                    <a:pt x="2184" y="2780"/>
                    <a:pt x="2476" y="2488"/>
                  </a:cubicBezTo>
                  <a:cubicBezTo>
                    <a:pt x="3396" y="1568"/>
                    <a:pt x="2748" y="0"/>
                    <a:pt x="145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2"/>
            <p:cNvSpPr/>
            <p:nvPr/>
          </p:nvSpPr>
          <p:spPr>
            <a:xfrm>
              <a:off x="2209050" y="1520175"/>
              <a:ext cx="25375" cy="21500"/>
            </a:xfrm>
            <a:custGeom>
              <a:avLst/>
              <a:gdLst/>
              <a:ahLst/>
              <a:cxnLst/>
              <a:rect l="l" t="t" r="r" b="b"/>
              <a:pathLst>
                <a:path w="1015" h="860" extrusionOk="0">
                  <a:moveTo>
                    <a:pt x="579" y="1"/>
                  </a:moveTo>
                  <a:cubicBezTo>
                    <a:pt x="201" y="1"/>
                    <a:pt x="1" y="461"/>
                    <a:pt x="272" y="732"/>
                  </a:cubicBezTo>
                  <a:cubicBezTo>
                    <a:pt x="360" y="820"/>
                    <a:pt x="469" y="860"/>
                    <a:pt x="576" y="860"/>
                  </a:cubicBezTo>
                  <a:cubicBezTo>
                    <a:pt x="800" y="860"/>
                    <a:pt x="1015" y="688"/>
                    <a:pt x="1015" y="425"/>
                  </a:cubicBezTo>
                  <a:cubicBezTo>
                    <a:pt x="1015" y="190"/>
                    <a:pt x="826" y="1"/>
                    <a:pt x="57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2"/>
            <p:cNvSpPr/>
            <p:nvPr/>
          </p:nvSpPr>
          <p:spPr>
            <a:xfrm>
              <a:off x="2583400" y="1600150"/>
              <a:ext cx="73125" cy="110475"/>
            </a:xfrm>
            <a:custGeom>
              <a:avLst/>
              <a:gdLst/>
              <a:ahLst/>
              <a:cxnLst/>
              <a:rect l="l" t="t" r="r" b="b"/>
              <a:pathLst>
                <a:path w="2925" h="4419" extrusionOk="0">
                  <a:moveTo>
                    <a:pt x="1462" y="0"/>
                  </a:moveTo>
                  <a:cubicBezTo>
                    <a:pt x="1433" y="0"/>
                    <a:pt x="1404" y="15"/>
                    <a:pt x="1392" y="44"/>
                  </a:cubicBezTo>
                  <a:cubicBezTo>
                    <a:pt x="1097" y="516"/>
                    <a:pt x="0" y="2308"/>
                    <a:pt x="0" y="3004"/>
                  </a:cubicBezTo>
                  <a:cubicBezTo>
                    <a:pt x="24" y="3794"/>
                    <a:pt x="673" y="4418"/>
                    <a:pt x="1462" y="4418"/>
                  </a:cubicBezTo>
                  <a:cubicBezTo>
                    <a:pt x="2252" y="4418"/>
                    <a:pt x="2901" y="3794"/>
                    <a:pt x="2924" y="3004"/>
                  </a:cubicBezTo>
                  <a:cubicBezTo>
                    <a:pt x="2924" y="2308"/>
                    <a:pt x="1828" y="516"/>
                    <a:pt x="1533" y="44"/>
                  </a:cubicBezTo>
                  <a:cubicBezTo>
                    <a:pt x="1521" y="15"/>
                    <a:pt x="1492" y="0"/>
                    <a:pt x="1462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2"/>
            <p:cNvSpPr/>
            <p:nvPr/>
          </p:nvSpPr>
          <p:spPr>
            <a:xfrm>
              <a:off x="2582800" y="1678775"/>
              <a:ext cx="74325" cy="112825"/>
            </a:xfrm>
            <a:custGeom>
              <a:avLst/>
              <a:gdLst/>
              <a:ahLst/>
              <a:cxnLst/>
              <a:rect l="l" t="t" r="r" b="b"/>
              <a:pathLst>
                <a:path w="2973" h="4513" extrusionOk="0">
                  <a:moveTo>
                    <a:pt x="1486" y="0"/>
                  </a:moveTo>
                  <a:cubicBezTo>
                    <a:pt x="661" y="0"/>
                    <a:pt x="1" y="684"/>
                    <a:pt x="24" y="1509"/>
                  </a:cubicBezTo>
                  <a:cubicBezTo>
                    <a:pt x="24" y="2205"/>
                    <a:pt x="1121" y="4009"/>
                    <a:pt x="1404" y="4469"/>
                  </a:cubicBezTo>
                  <a:cubicBezTo>
                    <a:pt x="1422" y="4498"/>
                    <a:pt x="1451" y="4513"/>
                    <a:pt x="1481" y="4513"/>
                  </a:cubicBezTo>
                  <a:cubicBezTo>
                    <a:pt x="1510" y="4513"/>
                    <a:pt x="1540" y="4498"/>
                    <a:pt x="1557" y="4469"/>
                  </a:cubicBezTo>
                  <a:cubicBezTo>
                    <a:pt x="1852" y="4009"/>
                    <a:pt x="2948" y="2205"/>
                    <a:pt x="2948" y="1509"/>
                  </a:cubicBezTo>
                  <a:cubicBezTo>
                    <a:pt x="2972" y="684"/>
                    <a:pt x="2312" y="0"/>
                    <a:pt x="1486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2"/>
            <p:cNvSpPr/>
            <p:nvPr/>
          </p:nvSpPr>
          <p:spPr>
            <a:xfrm>
              <a:off x="2602850" y="1659575"/>
              <a:ext cx="113225" cy="73175"/>
            </a:xfrm>
            <a:custGeom>
              <a:avLst/>
              <a:gdLst/>
              <a:ahLst/>
              <a:cxnLst/>
              <a:rect l="l" t="t" r="r" b="b"/>
              <a:pathLst>
                <a:path w="4529" h="2927" extrusionOk="0">
                  <a:moveTo>
                    <a:pt x="1448" y="0"/>
                  </a:moveTo>
                  <a:cubicBezTo>
                    <a:pt x="650" y="0"/>
                    <a:pt x="1" y="659"/>
                    <a:pt x="1" y="1464"/>
                  </a:cubicBezTo>
                  <a:cubicBezTo>
                    <a:pt x="1" y="2275"/>
                    <a:pt x="661" y="2926"/>
                    <a:pt x="1467" y="2926"/>
                  </a:cubicBezTo>
                  <a:cubicBezTo>
                    <a:pt x="1481" y="2926"/>
                    <a:pt x="1495" y="2926"/>
                    <a:pt x="1510" y="2926"/>
                  </a:cubicBezTo>
                  <a:cubicBezTo>
                    <a:pt x="2205" y="2926"/>
                    <a:pt x="3998" y="1817"/>
                    <a:pt x="4469" y="1534"/>
                  </a:cubicBezTo>
                  <a:cubicBezTo>
                    <a:pt x="4528" y="1499"/>
                    <a:pt x="4528" y="1417"/>
                    <a:pt x="4469" y="1393"/>
                  </a:cubicBezTo>
                  <a:cubicBezTo>
                    <a:pt x="3998" y="1098"/>
                    <a:pt x="2205" y="2"/>
                    <a:pt x="1510" y="2"/>
                  </a:cubicBezTo>
                  <a:cubicBezTo>
                    <a:pt x="1489" y="1"/>
                    <a:pt x="1468" y="0"/>
                    <a:pt x="14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2"/>
            <p:cNvSpPr/>
            <p:nvPr/>
          </p:nvSpPr>
          <p:spPr>
            <a:xfrm>
              <a:off x="2523850" y="1659300"/>
              <a:ext cx="110875" cy="73125"/>
            </a:xfrm>
            <a:custGeom>
              <a:avLst/>
              <a:gdLst/>
              <a:ahLst/>
              <a:cxnLst/>
              <a:rect l="l" t="t" r="r" b="b"/>
              <a:pathLst>
                <a:path w="4435" h="2925" extrusionOk="0">
                  <a:moveTo>
                    <a:pt x="3019" y="1"/>
                  </a:moveTo>
                  <a:cubicBezTo>
                    <a:pt x="2324" y="1"/>
                    <a:pt x="520" y="1097"/>
                    <a:pt x="60" y="1392"/>
                  </a:cubicBezTo>
                  <a:cubicBezTo>
                    <a:pt x="1" y="1416"/>
                    <a:pt x="1" y="1510"/>
                    <a:pt x="60" y="1534"/>
                  </a:cubicBezTo>
                  <a:cubicBezTo>
                    <a:pt x="520" y="1828"/>
                    <a:pt x="2324" y="2925"/>
                    <a:pt x="3019" y="2925"/>
                  </a:cubicBezTo>
                  <a:cubicBezTo>
                    <a:pt x="3809" y="2901"/>
                    <a:pt x="4434" y="2253"/>
                    <a:pt x="4434" y="1463"/>
                  </a:cubicBezTo>
                  <a:cubicBezTo>
                    <a:pt x="4434" y="673"/>
                    <a:pt x="3809" y="25"/>
                    <a:pt x="301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2"/>
            <p:cNvSpPr/>
            <p:nvPr/>
          </p:nvSpPr>
          <p:spPr>
            <a:xfrm>
              <a:off x="2598425" y="1679950"/>
              <a:ext cx="37475" cy="31825"/>
            </a:xfrm>
            <a:custGeom>
              <a:avLst/>
              <a:gdLst/>
              <a:ahLst/>
              <a:cxnLst/>
              <a:rect l="l" t="t" r="r" b="b"/>
              <a:pathLst>
                <a:path w="1499" h="1273" extrusionOk="0">
                  <a:moveTo>
                    <a:pt x="861" y="0"/>
                  </a:moveTo>
                  <a:cubicBezTo>
                    <a:pt x="296" y="0"/>
                    <a:pt x="1" y="684"/>
                    <a:pt x="402" y="1085"/>
                  </a:cubicBezTo>
                  <a:cubicBezTo>
                    <a:pt x="535" y="1215"/>
                    <a:pt x="697" y="1273"/>
                    <a:pt x="855" y="1273"/>
                  </a:cubicBezTo>
                  <a:cubicBezTo>
                    <a:pt x="1186" y="1273"/>
                    <a:pt x="1498" y="1020"/>
                    <a:pt x="1498" y="637"/>
                  </a:cubicBezTo>
                  <a:cubicBezTo>
                    <a:pt x="1498" y="283"/>
                    <a:pt x="1215" y="0"/>
                    <a:pt x="86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2"/>
            <p:cNvSpPr/>
            <p:nvPr/>
          </p:nvSpPr>
          <p:spPr>
            <a:xfrm>
              <a:off x="714925" y="1061850"/>
              <a:ext cx="25375" cy="21775"/>
            </a:xfrm>
            <a:custGeom>
              <a:avLst/>
              <a:gdLst/>
              <a:ahLst/>
              <a:cxnLst/>
              <a:rect l="l" t="t" r="r" b="b"/>
              <a:pathLst>
                <a:path w="1015" h="871" extrusionOk="0">
                  <a:moveTo>
                    <a:pt x="578" y="0"/>
                  </a:moveTo>
                  <a:cubicBezTo>
                    <a:pt x="189" y="0"/>
                    <a:pt x="1" y="472"/>
                    <a:pt x="272" y="743"/>
                  </a:cubicBezTo>
                  <a:cubicBezTo>
                    <a:pt x="360" y="831"/>
                    <a:pt x="468" y="870"/>
                    <a:pt x="574" y="870"/>
                  </a:cubicBezTo>
                  <a:cubicBezTo>
                    <a:pt x="794" y="870"/>
                    <a:pt x="1007" y="699"/>
                    <a:pt x="1015" y="436"/>
                  </a:cubicBezTo>
                  <a:cubicBezTo>
                    <a:pt x="1015" y="201"/>
                    <a:pt x="814" y="0"/>
                    <a:pt x="57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2"/>
            <p:cNvSpPr/>
            <p:nvPr/>
          </p:nvSpPr>
          <p:spPr>
            <a:xfrm>
              <a:off x="2848100" y="1063325"/>
              <a:ext cx="47175" cy="40475"/>
            </a:xfrm>
            <a:custGeom>
              <a:avLst/>
              <a:gdLst/>
              <a:ahLst/>
              <a:cxnLst/>
              <a:rect l="l" t="t" r="r" b="b"/>
              <a:pathLst>
                <a:path w="1887" h="1619" extrusionOk="0">
                  <a:moveTo>
                    <a:pt x="1085" y="0"/>
                  </a:moveTo>
                  <a:cubicBezTo>
                    <a:pt x="366" y="0"/>
                    <a:pt x="0" y="873"/>
                    <a:pt x="507" y="1379"/>
                  </a:cubicBezTo>
                  <a:cubicBezTo>
                    <a:pt x="672" y="1544"/>
                    <a:pt x="875" y="1618"/>
                    <a:pt x="1075" y="1618"/>
                  </a:cubicBezTo>
                  <a:cubicBezTo>
                    <a:pt x="1489" y="1618"/>
                    <a:pt x="1887" y="1299"/>
                    <a:pt x="1887" y="814"/>
                  </a:cubicBezTo>
                  <a:cubicBezTo>
                    <a:pt x="1887" y="366"/>
                    <a:pt x="1521" y="0"/>
                    <a:pt x="108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2"/>
            <p:cNvSpPr/>
            <p:nvPr/>
          </p:nvSpPr>
          <p:spPr>
            <a:xfrm>
              <a:off x="5205275" y="1560575"/>
              <a:ext cx="25375" cy="21725"/>
            </a:xfrm>
            <a:custGeom>
              <a:avLst/>
              <a:gdLst/>
              <a:ahLst/>
              <a:cxnLst/>
              <a:rect l="l" t="t" r="r" b="b"/>
              <a:pathLst>
                <a:path w="1015" h="869" extrusionOk="0">
                  <a:moveTo>
                    <a:pt x="437" y="0"/>
                  </a:moveTo>
                  <a:cubicBezTo>
                    <a:pt x="201" y="0"/>
                    <a:pt x="0" y="189"/>
                    <a:pt x="0" y="436"/>
                  </a:cubicBezTo>
                  <a:cubicBezTo>
                    <a:pt x="0" y="693"/>
                    <a:pt x="219" y="868"/>
                    <a:pt x="444" y="868"/>
                  </a:cubicBezTo>
                  <a:cubicBezTo>
                    <a:pt x="549" y="868"/>
                    <a:pt x="657" y="830"/>
                    <a:pt x="743" y="743"/>
                  </a:cubicBezTo>
                  <a:cubicBezTo>
                    <a:pt x="1014" y="472"/>
                    <a:pt x="826" y="0"/>
                    <a:pt x="43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2"/>
            <p:cNvSpPr/>
            <p:nvPr/>
          </p:nvSpPr>
          <p:spPr>
            <a:xfrm>
              <a:off x="4761650" y="1621650"/>
              <a:ext cx="74025" cy="112250"/>
            </a:xfrm>
            <a:custGeom>
              <a:avLst/>
              <a:gdLst/>
              <a:ahLst/>
              <a:cxnLst/>
              <a:rect l="l" t="t" r="r" b="b"/>
              <a:pathLst>
                <a:path w="2961" h="4490" extrusionOk="0">
                  <a:moveTo>
                    <a:pt x="1481" y="1"/>
                  </a:moveTo>
                  <a:cubicBezTo>
                    <a:pt x="1451" y="1"/>
                    <a:pt x="1422" y="15"/>
                    <a:pt x="1404" y="45"/>
                  </a:cubicBezTo>
                  <a:cubicBezTo>
                    <a:pt x="1121" y="517"/>
                    <a:pt x="36" y="2297"/>
                    <a:pt x="36" y="2993"/>
                  </a:cubicBezTo>
                  <a:cubicBezTo>
                    <a:pt x="1" y="3818"/>
                    <a:pt x="661" y="4490"/>
                    <a:pt x="1486" y="4490"/>
                  </a:cubicBezTo>
                  <a:cubicBezTo>
                    <a:pt x="2300" y="4490"/>
                    <a:pt x="2960" y="3818"/>
                    <a:pt x="2937" y="2993"/>
                  </a:cubicBezTo>
                  <a:cubicBezTo>
                    <a:pt x="2937" y="2297"/>
                    <a:pt x="1852" y="517"/>
                    <a:pt x="1557" y="45"/>
                  </a:cubicBezTo>
                  <a:cubicBezTo>
                    <a:pt x="1540" y="15"/>
                    <a:pt x="1510" y="1"/>
                    <a:pt x="1481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2"/>
            <p:cNvSpPr/>
            <p:nvPr/>
          </p:nvSpPr>
          <p:spPr>
            <a:xfrm>
              <a:off x="4762550" y="1702350"/>
              <a:ext cx="72525" cy="109900"/>
            </a:xfrm>
            <a:custGeom>
              <a:avLst/>
              <a:gdLst/>
              <a:ahLst/>
              <a:cxnLst/>
              <a:rect l="l" t="t" r="r" b="b"/>
              <a:pathLst>
                <a:path w="2901" h="4396" extrusionOk="0">
                  <a:moveTo>
                    <a:pt x="1450" y="0"/>
                  </a:moveTo>
                  <a:cubicBezTo>
                    <a:pt x="661" y="0"/>
                    <a:pt x="24" y="613"/>
                    <a:pt x="0" y="1403"/>
                  </a:cubicBezTo>
                  <a:cubicBezTo>
                    <a:pt x="0" y="2099"/>
                    <a:pt x="1085" y="3879"/>
                    <a:pt x="1380" y="4351"/>
                  </a:cubicBezTo>
                  <a:cubicBezTo>
                    <a:pt x="1392" y="4380"/>
                    <a:pt x="1421" y="4395"/>
                    <a:pt x="1450" y="4395"/>
                  </a:cubicBezTo>
                  <a:cubicBezTo>
                    <a:pt x="1480" y="4395"/>
                    <a:pt x="1509" y="4380"/>
                    <a:pt x="1521" y="4351"/>
                  </a:cubicBezTo>
                  <a:cubicBezTo>
                    <a:pt x="1816" y="3879"/>
                    <a:pt x="2901" y="2099"/>
                    <a:pt x="2901" y="1403"/>
                  </a:cubicBezTo>
                  <a:cubicBezTo>
                    <a:pt x="2877" y="613"/>
                    <a:pt x="2229" y="0"/>
                    <a:pt x="145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2"/>
            <p:cNvSpPr/>
            <p:nvPr/>
          </p:nvSpPr>
          <p:spPr>
            <a:xfrm>
              <a:off x="4703000" y="1680525"/>
              <a:ext cx="111750" cy="72850"/>
            </a:xfrm>
            <a:custGeom>
              <a:avLst/>
              <a:gdLst/>
              <a:ahLst/>
              <a:cxnLst/>
              <a:rect l="l" t="t" r="r" b="b"/>
              <a:pathLst>
                <a:path w="4470" h="2914" extrusionOk="0">
                  <a:moveTo>
                    <a:pt x="3007" y="1"/>
                  </a:moveTo>
                  <a:cubicBezTo>
                    <a:pt x="2312" y="1"/>
                    <a:pt x="531" y="1097"/>
                    <a:pt x="60" y="1392"/>
                  </a:cubicBezTo>
                  <a:cubicBezTo>
                    <a:pt x="1" y="1416"/>
                    <a:pt x="1" y="1498"/>
                    <a:pt x="60" y="1534"/>
                  </a:cubicBezTo>
                  <a:cubicBezTo>
                    <a:pt x="531" y="1817"/>
                    <a:pt x="2312" y="2913"/>
                    <a:pt x="3007" y="2913"/>
                  </a:cubicBezTo>
                  <a:cubicBezTo>
                    <a:pt x="3809" y="2913"/>
                    <a:pt x="4469" y="2265"/>
                    <a:pt x="4469" y="1463"/>
                  </a:cubicBezTo>
                  <a:cubicBezTo>
                    <a:pt x="4469" y="661"/>
                    <a:pt x="3809" y="1"/>
                    <a:pt x="3007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2"/>
            <p:cNvSpPr/>
            <p:nvPr/>
          </p:nvSpPr>
          <p:spPr>
            <a:xfrm>
              <a:off x="4782875" y="1680525"/>
              <a:ext cx="111450" cy="72850"/>
            </a:xfrm>
            <a:custGeom>
              <a:avLst/>
              <a:gdLst/>
              <a:ahLst/>
              <a:cxnLst/>
              <a:rect l="l" t="t" r="r" b="b"/>
              <a:pathLst>
                <a:path w="4458" h="2914" extrusionOk="0">
                  <a:moveTo>
                    <a:pt x="1451" y="1"/>
                  </a:moveTo>
                  <a:cubicBezTo>
                    <a:pt x="649" y="1"/>
                    <a:pt x="1" y="661"/>
                    <a:pt x="1" y="1463"/>
                  </a:cubicBezTo>
                  <a:cubicBezTo>
                    <a:pt x="1" y="2265"/>
                    <a:pt x="649" y="2913"/>
                    <a:pt x="1451" y="2913"/>
                  </a:cubicBezTo>
                  <a:cubicBezTo>
                    <a:pt x="2147" y="2913"/>
                    <a:pt x="3927" y="1817"/>
                    <a:pt x="4399" y="1534"/>
                  </a:cubicBezTo>
                  <a:cubicBezTo>
                    <a:pt x="4458" y="1498"/>
                    <a:pt x="4458" y="1416"/>
                    <a:pt x="4399" y="1380"/>
                  </a:cubicBezTo>
                  <a:cubicBezTo>
                    <a:pt x="3927" y="1097"/>
                    <a:pt x="2147" y="1"/>
                    <a:pt x="1451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2"/>
            <p:cNvSpPr/>
            <p:nvPr/>
          </p:nvSpPr>
          <p:spPr>
            <a:xfrm>
              <a:off x="4782875" y="1701175"/>
              <a:ext cx="37175" cy="31825"/>
            </a:xfrm>
            <a:custGeom>
              <a:avLst/>
              <a:gdLst/>
              <a:ahLst/>
              <a:cxnLst/>
              <a:rect l="l" t="t" r="r" b="b"/>
              <a:pathLst>
                <a:path w="1487" h="1273" extrusionOk="0">
                  <a:moveTo>
                    <a:pt x="637" y="0"/>
                  </a:moveTo>
                  <a:cubicBezTo>
                    <a:pt x="284" y="0"/>
                    <a:pt x="1" y="283"/>
                    <a:pt x="1" y="637"/>
                  </a:cubicBezTo>
                  <a:cubicBezTo>
                    <a:pt x="1" y="1020"/>
                    <a:pt x="313" y="1273"/>
                    <a:pt x="640" y="1273"/>
                  </a:cubicBezTo>
                  <a:cubicBezTo>
                    <a:pt x="796" y="1273"/>
                    <a:pt x="956" y="1215"/>
                    <a:pt x="1086" y="1085"/>
                  </a:cubicBezTo>
                  <a:cubicBezTo>
                    <a:pt x="1486" y="684"/>
                    <a:pt x="1203" y="0"/>
                    <a:pt x="637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2"/>
            <p:cNvSpPr/>
            <p:nvPr/>
          </p:nvSpPr>
          <p:spPr>
            <a:xfrm>
              <a:off x="5810125" y="1020875"/>
              <a:ext cx="43350" cy="43350"/>
            </a:xfrm>
            <a:custGeom>
              <a:avLst/>
              <a:gdLst/>
              <a:ahLst/>
              <a:cxnLst/>
              <a:rect l="l" t="t" r="r" b="b"/>
              <a:pathLst>
                <a:path w="1734" h="1734" extrusionOk="0">
                  <a:moveTo>
                    <a:pt x="861" y="0"/>
                  </a:moveTo>
                  <a:cubicBezTo>
                    <a:pt x="377" y="0"/>
                    <a:pt x="0" y="389"/>
                    <a:pt x="0" y="861"/>
                  </a:cubicBezTo>
                  <a:cubicBezTo>
                    <a:pt x="0" y="1344"/>
                    <a:pt x="377" y="1733"/>
                    <a:pt x="861" y="1733"/>
                  </a:cubicBezTo>
                  <a:cubicBezTo>
                    <a:pt x="1344" y="1733"/>
                    <a:pt x="1733" y="1344"/>
                    <a:pt x="1733" y="861"/>
                  </a:cubicBezTo>
                  <a:cubicBezTo>
                    <a:pt x="1733" y="389"/>
                    <a:pt x="1344" y="0"/>
                    <a:pt x="8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2"/>
            <p:cNvSpPr/>
            <p:nvPr/>
          </p:nvSpPr>
          <p:spPr>
            <a:xfrm>
              <a:off x="6699700" y="1102525"/>
              <a:ext cx="25375" cy="21725"/>
            </a:xfrm>
            <a:custGeom>
              <a:avLst/>
              <a:gdLst/>
              <a:ahLst/>
              <a:cxnLst/>
              <a:rect l="l" t="t" r="r" b="b"/>
              <a:pathLst>
                <a:path w="1015" h="869" extrusionOk="0">
                  <a:moveTo>
                    <a:pt x="425" y="0"/>
                  </a:moveTo>
                  <a:cubicBezTo>
                    <a:pt x="189" y="0"/>
                    <a:pt x="0" y="189"/>
                    <a:pt x="0" y="436"/>
                  </a:cubicBezTo>
                  <a:cubicBezTo>
                    <a:pt x="0" y="693"/>
                    <a:pt x="213" y="868"/>
                    <a:pt x="435" y="868"/>
                  </a:cubicBezTo>
                  <a:cubicBezTo>
                    <a:pt x="539" y="868"/>
                    <a:pt x="645" y="830"/>
                    <a:pt x="731" y="743"/>
                  </a:cubicBezTo>
                  <a:cubicBezTo>
                    <a:pt x="1014" y="460"/>
                    <a:pt x="814" y="0"/>
                    <a:pt x="42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2"/>
            <p:cNvSpPr/>
            <p:nvPr/>
          </p:nvSpPr>
          <p:spPr>
            <a:xfrm>
              <a:off x="4566225" y="1147900"/>
              <a:ext cx="41600" cy="35925"/>
            </a:xfrm>
            <a:custGeom>
              <a:avLst/>
              <a:gdLst/>
              <a:ahLst/>
              <a:cxnLst/>
              <a:rect l="l" t="t" r="r" b="b"/>
              <a:pathLst>
                <a:path w="1664" h="1437" extrusionOk="0">
                  <a:moveTo>
                    <a:pt x="708" y="1"/>
                  </a:moveTo>
                  <a:cubicBezTo>
                    <a:pt x="319" y="1"/>
                    <a:pt x="1" y="319"/>
                    <a:pt x="1" y="720"/>
                  </a:cubicBezTo>
                  <a:cubicBezTo>
                    <a:pt x="1" y="1151"/>
                    <a:pt x="352" y="1436"/>
                    <a:pt x="718" y="1436"/>
                  </a:cubicBezTo>
                  <a:cubicBezTo>
                    <a:pt x="893" y="1436"/>
                    <a:pt x="1071" y="1372"/>
                    <a:pt x="1215" y="1227"/>
                  </a:cubicBezTo>
                  <a:cubicBezTo>
                    <a:pt x="1663" y="779"/>
                    <a:pt x="1345" y="1"/>
                    <a:pt x="708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32"/>
          <p:cNvGrpSpPr/>
          <p:nvPr/>
        </p:nvGrpSpPr>
        <p:grpSpPr>
          <a:xfrm>
            <a:off x="3065734" y="3177540"/>
            <a:ext cx="731608" cy="1493090"/>
            <a:chOff x="3065734" y="3177540"/>
            <a:chExt cx="731608" cy="1493090"/>
          </a:xfrm>
        </p:grpSpPr>
        <p:sp>
          <p:nvSpPr>
            <p:cNvPr id="449" name="Google Shape;449;p32"/>
            <p:cNvSpPr/>
            <p:nvPr/>
          </p:nvSpPr>
          <p:spPr>
            <a:xfrm>
              <a:off x="3184769" y="3401892"/>
              <a:ext cx="150058" cy="227619"/>
            </a:xfrm>
            <a:custGeom>
              <a:avLst/>
              <a:gdLst/>
              <a:ahLst/>
              <a:cxnLst/>
              <a:rect l="l" t="t" r="r" b="b"/>
              <a:pathLst>
                <a:path w="4682" h="7102" extrusionOk="0">
                  <a:moveTo>
                    <a:pt x="2346" y="1"/>
                  </a:moveTo>
                  <a:cubicBezTo>
                    <a:pt x="2303" y="1"/>
                    <a:pt x="2259" y="21"/>
                    <a:pt x="2229" y="62"/>
                  </a:cubicBezTo>
                  <a:cubicBezTo>
                    <a:pt x="1769" y="805"/>
                    <a:pt x="36" y="3635"/>
                    <a:pt x="36" y="4731"/>
                  </a:cubicBezTo>
                  <a:cubicBezTo>
                    <a:pt x="1" y="6028"/>
                    <a:pt x="1050" y="7101"/>
                    <a:pt x="2347" y="7101"/>
                  </a:cubicBezTo>
                  <a:cubicBezTo>
                    <a:pt x="3644" y="7101"/>
                    <a:pt x="4682" y="6028"/>
                    <a:pt x="4646" y="4731"/>
                  </a:cubicBezTo>
                  <a:cubicBezTo>
                    <a:pt x="4646" y="3635"/>
                    <a:pt x="2913" y="793"/>
                    <a:pt x="2453" y="62"/>
                  </a:cubicBezTo>
                  <a:cubicBezTo>
                    <a:pt x="2430" y="21"/>
                    <a:pt x="2388" y="1"/>
                    <a:pt x="234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2"/>
            <p:cNvSpPr/>
            <p:nvPr/>
          </p:nvSpPr>
          <p:spPr>
            <a:xfrm>
              <a:off x="3185923" y="3564868"/>
              <a:ext cx="147783" cy="223805"/>
            </a:xfrm>
            <a:custGeom>
              <a:avLst/>
              <a:gdLst/>
              <a:ahLst/>
              <a:cxnLst/>
              <a:rect l="l" t="t" r="r" b="b"/>
              <a:pathLst>
                <a:path w="4611" h="6983" extrusionOk="0">
                  <a:moveTo>
                    <a:pt x="2311" y="0"/>
                  </a:moveTo>
                  <a:cubicBezTo>
                    <a:pt x="1061" y="0"/>
                    <a:pt x="35" y="1002"/>
                    <a:pt x="0" y="2252"/>
                  </a:cubicBezTo>
                  <a:cubicBezTo>
                    <a:pt x="0" y="3349"/>
                    <a:pt x="1733" y="6178"/>
                    <a:pt x="2193" y="6921"/>
                  </a:cubicBezTo>
                  <a:cubicBezTo>
                    <a:pt x="2223" y="6962"/>
                    <a:pt x="2267" y="6983"/>
                    <a:pt x="2310" y="6983"/>
                  </a:cubicBezTo>
                  <a:cubicBezTo>
                    <a:pt x="2352" y="6983"/>
                    <a:pt x="2394" y="6962"/>
                    <a:pt x="2417" y="6921"/>
                  </a:cubicBezTo>
                  <a:cubicBezTo>
                    <a:pt x="2889" y="6178"/>
                    <a:pt x="4610" y="3349"/>
                    <a:pt x="4610" y="2252"/>
                  </a:cubicBezTo>
                  <a:cubicBezTo>
                    <a:pt x="4587" y="1002"/>
                    <a:pt x="3561" y="0"/>
                    <a:pt x="231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2"/>
            <p:cNvSpPr/>
            <p:nvPr/>
          </p:nvSpPr>
          <p:spPr>
            <a:xfrm>
              <a:off x="3225601" y="3521375"/>
              <a:ext cx="228260" cy="147847"/>
            </a:xfrm>
            <a:custGeom>
              <a:avLst/>
              <a:gdLst/>
              <a:ahLst/>
              <a:cxnLst/>
              <a:rect l="l" t="t" r="r" b="b"/>
              <a:pathLst>
                <a:path w="7122" h="4613" extrusionOk="0">
                  <a:moveTo>
                    <a:pt x="2306" y="0"/>
                  </a:moveTo>
                  <a:cubicBezTo>
                    <a:pt x="1038" y="0"/>
                    <a:pt x="0" y="1036"/>
                    <a:pt x="0" y="2312"/>
                  </a:cubicBezTo>
                  <a:cubicBezTo>
                    <a:pt x="0" y="3588"/>
                    <a:pt x="1038" y="4612"/>
                    <a:pt x="2306" y="4612"/>
                  </a:cubicBezTo>
                  <a:cubicBezTo>
                    <a:pt x="2327" y="4612"/>
                    <a:pt x="2348" y="4612"/>
                    <a:pt x="2370" y="4611"/>
                  </a:cubicBezTo>
                  <a:cubicBezTo>
                    <a:pt x="3478" y="4611"/>
                    <a:pt x="6308" y="2878"/>
                    <a:pt x="7039" y="2418"/>
                  </a:cubicBezTo>
                  <a:cubicBezTo>
                    <a:pt x="7121" y="2371"/>
                    <a:pt x="7121" y="2241"/>
                    <a:pt x="7039" y="2194"/>
                  </a:cubicBezTo>
                  <a:cubicBezTo>
                    <a:pt x="6308" y="1734"/>
                    <a:pt x="3478" y="1"/>
                    <a:pt x="2370" y="1"/>
                  </a:cubicBezTo>
                  <a:cubicBezTo>
                    <a:pt x="2349" y="1"/>
                    <a:pt x="2327" y="0"/>
                    <a:pt x="230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2"/>
            <p:cNvSpPr/>
            <p:nvPr/>
          </p:nvSpPr>
          <p:spPr>
            <a:xfrm>
              <a:off x="3065734" y="3521407"/>
              <a:ext cx="224510" cy="147783"/>
            </a:xfrm>
            <a:custGeom>
              <a:avLst/>
              <a:gdLst/>
              <a:ahLst/>
              <a:cxnLst/>
              <a:rect l="l" t="t" r="r" b="b"/>
              <a:pathLst>
                <a:path w="7005" h="4611" extrusionOk="0">
                  <a:moveTo>
                    <a:pt x="4764" y="0"/>
                  </a:moveTo>
                  <a:cubicBezTo>
                    <a:pt x="3656" y="0"/>
                    <a:pt x="826" y="1733"/>
                    <a:pt x="83" y="2193"/>
                  </a:cubicBezTo>
                  <a:cubicBezTo>
                    <a:pt x="1" y="2240"/>
                    <a:pt x="1" y="2370"/>
                    <a:pt x="83" y="2417"/>
                  </a:cubicBezTo>
                  <a:cubicBezTo>
                    <a:pt x="826" y="2877"/>
                    <a:pt x="3656" y="4610"/>
                    <a:pt x="4764" y="4610"/>
                  </a:cubicBezTo>
                  <a:cubicBezTo>
                    <a:pt x="6014" y="4575"/>
                    <a:pt x="7004" y="3561"/>
                    <a:pt x="7004" y="2311"/>
                  </a:cubicBezTo>
                  <a:cubicBezTo>
                    <a:pt x="7004" y="1050"/>
                    <a:pt x="6014" y="36"/>
                    <a:pt x="476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2"/>
            <p:cNvSpPr/>
            <p:nvPr/>
          </p:nvSpPr>
          <p:spPr>
            <a:xfrm>
              <a:off x="3216531" y="3562977"/>
              <a:ext cx="75606" cy="64773"/>
            </a:xfrm>
            <a:custGeom>
              <a:avLst/>
              <a:gdLst/>
              <a:ahLst/>
              <a:cxnLst/>
              <a:rect l="l" t="t" r="r" b="b"/>
              <a:pathLst>
                <a:path w="2359" h="2021" extrusionOk="0">
                  <a:moveTo>
                    <a:pt x="1356" y="0"/>
                  </a:moveTo>
                  <a:cubicBezTo>
                    <a:pt x="460" y="0"/>
                    <a:pt x="0" y="1085"/>
                    <a:pt x="637" y="1722"/>
                  </a:cubicBezTo>
                  <a:cubicBezTo>
                    <a:pt x="843" y="1928"/>
                    <a:pt x="1097" y="2020"/>
                    <a:pt x="1345" y="2020"/>
                  </a:cubicBezTo>
                  <a:cubicBezTo>
                    <a:pt x="1863" y="2020"/>
                    <a:pt x="2358" y="1620"/>
                    <a:pt x="2358" y="1014"/>
                  </a:cubicBezTo>
                  <a:cubicBezTo>
                    <a:pt x="2358" y="448"/>
                    <a:pt x="1910" y="0"/>
                    <a:pt x="135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2"/>
            <p:cNvSpPr/>
            <p:nvPr/>
          </p:nvSpPr>
          <p:spPr>
            <a:xfrm>
              <a:off x="3147751" y="3177540"/>
              <a:ext cx="27242" cy="23236"/>
            </a:xfrm>
            <a:custGeom>
              <a:avLst/>
              <a:gdLst/>
              <a:ahLst/>
              <a:cxnLst/>
              <a:rect l="l" t="t" r="r" b="b"/>
              <a:pathLst>
                <a:path w="850" h="725" extrusionOk="0">
                  <a:moveTo>
                    <a:pt x="484" y="0"/>
                  </a:moveTo>
                  <a:cubicBezTo>
                    <a:pt x="165" y="0"/>
                    <a:pt x="0" y="389"/>
                    <a:pt x="224" y="613"/>
                  </a:cubicBezTo>
                  <a:cubicBezTo>
                    <a:pt x="301" y="690"/>
                    <a:pt x="395" y="725"/>
                    <a:pt x="486" y="725"/>
                  </a:cubicBezTo>
                  <a:cubicBezTo>
                    <a:pt x="673" y="725"/>
                    <a:pt x="849" y="580"/>
                    <a:pt x="849" y="366"/>
                  </a:cubicBezTo>
                  <a:cubicBezTo>
                    <a:pt x="849" y="165"/>
                    <a:pt x="684" y="0"/>
                    <a:pt x="484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2"/>
            <p:cNvSpPr/>
            <p:nvPr/>
          </p:nvSpPr>
          <p:spPr>
            <a:xfrm>
              <a:off x="3089548" y="3835051"/>
              <a:ext cx="20063" cy="20063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9" y="0"/>
                  </a:moveTo>
                  <a:cubicBezTo>
                    <a:pt x="142" y="0"/>
                    <a:pt x="1" y="130"/>
                    <a:pt x="1" y="307"/>
                  </a:cubicBezTo>
                  <a:cubicBezTo>
                    <a:pt x="1" y="484"/>
                    <a:pt x="142" y="625"/>
                    <a:pt x="319" y="625"/>
                  </a:cubicBezTo>
                  <a:cubicBezTo>
                    <a:pt x="496" y="625"/>
                    <a:pt x="625" y="484"/>
                    <a:pt x="625" y="307"/>
                  </a:cubicBezTo>
                  <a:cubicBezTo>
                    <a:pt x="625" y="130"/>
                    <a:pt x="496" y="0"/>
                    <a:pt x="319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2"/>
            <p:cNvSpPr/>
            <p:nvPr/>
          </p:nvSpPr>
          <p:spPr>
            <a:xfrm>
              <a:off x="3604211" y="3391796"/>
              <a:ext cx="23461" cy="20159"/>
            </a:xfrm>
            <a:custGeom>
              <a:avLst/>
              <a:gdLst/>
              <a:ahLst/>
              <a:cxnLst/>
              <a:rect l="l" t="t" r="r" b="b"/>
              <a:pathLst>
                <a:path w="732" h="629" extrusionOk="0">
                  <a:moveTo>
                    <a:pt x="425" y="0"/>
                  </a:moveTo>
                  <a:cubicBezTo>
                    <a:pt x="142" y="0"/>
                    <a:pt x="1" y="342"/>
                    <a:pt x="201" y="543"/>
                  </a:cubicBezTo>
                  <a:cubicBezTo>
                    <a:pt x="265" y="602"/>
                    <a:pt x="341" y="629"/>
                    <a:pt x="416" y="629"/>
                  </a:cubicBezTo>
                  <a:cubicBezTo>
                    <a:pt x="578" y="629"/>
                    <a:pt x="732" y="504"/>
                    <a:pt x="732" y="318"/>
                  </a:cubicBezTo>
                  <a:cubicBezTo>
                    <a:pt x="732" y="142"/>
                    <a:pt x="591" y="0"/>
                    <a:pt x="42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2"/>
            <p:cNvSpPr/>
            <p:nvPr/>
          </p:nvSpPr>
          <p:spPr>
            <a:xfrm>
              <a:off x="3595525" y="4396059"/>
              <a:ext cx="108874" cy="84067"/>
            </a:xfrm>
            <a:custGeom>
              <a:avLst/>
              <a:gdLst/>
              <a:ahLst/>
              <a:cxnLst/>
              <a:rect l="l" t="t" r="r" b="b"/>
              <a:pathLst>
                <a:path w="3397" h="2623" extrusionOk="0">
                  <a:moveTo>
                    <a:pt x="2160" y="1"/>
                  </a:moveTo>
                  <a:cubicBezTo>
                    <a:pt x="1941" y="1"/>
                    <a:pt x="1722" y="67"/>
                    <a:pt x="1534" y="205"/>
                  </a:cubicBezTo>
                  <a:cubicBezTo>
                    <a:pt x="1038" y="547"/>
                    <a:pt x="1" y="2622"/>
                    <a:pt x="1" y="2622"/>
                  </a:cubicBezTo>
                  <a:cubicBezTo>
                    <a:pt x="1" y="2622"/>
                    <a:pt x="2300" y="2339"/>
                    <a:pt x="2783" y="1985"/>
                  </a:cubicBezTo>
                  <a:cubicBezTo>
                    <a:pt x="3279" y="1644"/>
                    <a:pt x="3396" y="960"/>
                    <a:pt x="3055" y="465"/>
                  </a:cubicBezTo>
                  <a:cubicBezTo>
                    <a:pt x="2839" y="163"/>
                    <a:pt x="2500" y="1"/>
                    <a:pt x="21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2"/>
            <p:cNvSpPr/>
            <p:nvPr/>
          </p:nvSpPr>
          <p:spPr>
            <a:xfrm>
              <a:off x="3545655" y="4360643"/>
              <a:ext cx="75606" cy="119835"/>
            </a:xfrm>
            <a:custGeom>
              <a:avLst/>
              <a:gdLst/>
              <a:ahLst/>
              <a:cxnLst/>
              <a:rect l="l" t="t" r="r" b="b"/>
              <a:pathLst>
                <a:path w="2359" h="3739" extrusionOk="0">
                  <a:moveTo>
                    <a:pt x="1185" y="0"/>
                  </a:moveTo>
                  <a:cubicBezTo>
                    <a:pt x="1129" y="0"/>
                    <a:pt x="1072" y="4"/>
                    <a:pt x="1014" y="13"/>
                  </a:cubicBezTo>
                  <a:cubicBezTo>
                    <a:pt x="413" y="108"/>
                    <a:pt x="1" y="673"/>
                    <a:pt x="107" y="1287"/>
                  </a:cubicBezTo>
                  <a:cubicBezTo>
                    <a:pt x="189" y="1876"/>
                    <a:pt x="1580" y="3739"/>
                    <a:pt x="1580" y="3739"/>
                  </a:cubicBezTo>
                  <a:cubicBezTo>
                    <a:pt x="1580" y="3739"/>
                    <a:pt x="2359" y="1558"/>
                    <a:pt x="2264" y="956"/>
                  </a:cubicBezTo>
                  <a:cubicBezTo>
                    <a:pt x="2200" y="401"/>
                    <a:pt x="1729" y="0"/>
                    <a:pt x="11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2"/>
            <p:cNvSpPr/>
            <p:nvPr/>
          </p:nvSpPr>
          <p:spPr>
            <a:xfrm>
              <a:off x="3400563" y="4290485"/>
              <a:ext cx="396779" cy="380145"/>
            </a:xfrm>
            <a:custGeom>
              <a:avLst/>
              <a:gdLst/>
              <a:ahLst/>
              <a:cxnLst/>
              <a:rect l="l" t="t" r="r" b="b"/>
              <a:pathLst>
                <a:path w="12380" h="11861" extrusionOk="0">
                  <a:moveTo>
                    <a:pt x="6225" y="5904"/>
                  </a:moveTo>
                  <a:lnTo>
                    <a:pt x="6202" y="5928"/>
                  </a:lnTo>
                  <a:lnTo>
                    <a:pt x="6225" y="5963"/>
                  </a:lnTo>
                  <a:lnTo>
                    <a:pt x="6225" y="5963"/>
                  </a:lnTo>
                  <a:lnTo>
                    <a:pt x="6190" y="5940"/>
                  </a:lnTo>
                  <a:lnTo>
                    <a:pt x="6166" y="5963"/>
                  </a:lnTo>
                  <a:lnTo>
                    <a:pt x="6190" y="5928"/>
                  </a:lnTo>
                  <a:lnTo>
                    <a:pt x="6225" y="5904"/>
                  </a:lnTo>
                  <a:close/>
                  <a:moveTo>
                    <a:pt x="4548" y="0"/>
                  </a:moveTo>
                  <a:cubicBezTo>
                    <a:pt x="4325" y="0"/>
                    <a:pt x="4098" y="41"/>
                    <a:pt x="3879" y="127"/>
                  </a:cubicBezTo>
                  <a:cubicBezTo>
                    <a:pt x="2936" y="504"/>
                    <a:pt x="2488" y="1566"/>
                    <a:pt x="2865" y="2509"/>
                  </a:cubicBezTo>
                  <a:lnTo>
                    <a:pt x="2865" y="2521"/>
                  </a:lnTo>
                  <a:lnTo>
                    <a:pt x="2841" y="2521"/>
                  </a:lnTo>
                  <a:cubicBezTo>
                    <a:pt x="2611" y="2423"/>
                    <a:pt x="2370" y="2376"/>
                    <a:pt x="2133" y="2376"/>
                  </a:cubicBezTo>
                  <a:cubicBezTo>
                    <a:pt x="1426" y="2376"/>
                    <a:pt x="748" y="2790"/>
                    <a:pt x="448" y="3487"/>
                  </a:cubicBezTo>
                  <a:cubicBezTo>
                    <a:pt x="59" y="4407"/>
                    <a:pt x="483" y="5480"/>
                    <a:pt x="1415" y="5881"/>
                  </a:cubicBezTo>
                  <a:cubicBezTo>
                    <a:pt x="472" y="6246"/>
                    <a:pt x="0" y="7319"/>
                    <a:pt x="377" y="8262"/>
                  </a:cubicBezTo>
                  <a:cubicBezTo>
                    <a:pt x="664" y="8979"/>
                    <a:pt x="1352" y="9410"/>
                    <a:pt x="2080" y="9410"/>
                  </a:cubicBezTo>
                  <a:cubicBezTo>
                    <a:pt x="2310" y="9410"/>
                    <a:pt x="2544" y="9367"/>
                    <a:pt x="2771" y="9276"/>
                  </a:cubicBezTo>
                  <a:lnTo>
                    <a:pt x="2783" y="9265"/>
                  </a:lnTo>
                  <a:cubicBezTo>
                    <a:pt x="2783" y="9265"/>
                    <a:pt x="2783" y="9276"/>
                    <a:pt x="2783" y="9276"/>
                  </a:cubicBezTo>
                  <a:cubicBezTo>
                    <a:pt x="2393" y="10208"/>
                    <a:pt x="2818" y="11281"/>
                    <a:pt x="3749" y="11670"/>
                  </a:cubicBezTo>
                  <a:cubicBezTo>
                    <a:pt x="3984" y="11772"/>
                    <a:pt x="4230" y="11821"/>
                    <a:pt x="4472" y="11821"/>
                  </a:cubicBezTo>
                  <a:cubicBezTo>
                    <a:pt x="5178" y="11821"/>
                    <a:pt x="5853" y="11408"/>
                    <a:pt x="6143" y="10715"/>
                  </a:cubicBezTo>
                  <a:cubicBezTo>
                    <a:pt x="6430" y="11425"/>
                    <a:pt x="7115" y="11861"/>
                    <a:pt x="7843" y="11861"/>
                  </a:cubicBezTo>
                  <a:cubicBezTo>
                    <a:pt x="8069" y="11861"/>
                    <a:pt x="8300" y="11818"/>
                    <a:pt x="8524" y="11729"/>
                  </a:cubicBezTo>
                  <a:cubicBezTo>
                    <a:pt x="9456" y="11351"/>
                    <a:pt x="9904" y="10290"/>
                    <a:pt x="9538" y="9359"/>
                  </a:cubicBezTo>
                  <a:lnTo>
                    <a:pt x="9538" y="9335"/>
                  </a:lnTo>
                  <a:lnTo>
                    <a:pt x="9550" y="9335"/>
                  </a:lnTo>
                  <a:cubicBezTo>
                    <a:pt x="9796" y="9447"/>
                    <a:pt x="10053" y="9500"/>
                    <a:pt x="10305" y="9500"/>
                  </a:cubicBezTo>
                  <a:cubicBezTo>
                    <a:pt x="11011" y="9500"/>
                    <a:pt x="11684" y="9087"/>
                    <a:pt x="11979" y="8392"/>
                  </a:cubicBezTo>
                  <a:cubicBezTo>
                    <a:pt x="12380" y="7449"/>
                    <a:pt x="11932" y="6364"/>
                    <a:pt x="10989" y="5987"/>
                  </a:cubicBezTo>
                  <a:lnTo>
                    <a:pt x="10977" y="5987"/>
                  </a:lnTo>
                  <a:cubicBezTo>
                    <a:pt x="11908" y="5610"/>
                    <a:pt x="12344" y="4548"/>
                    <a:pt x="11979" y="3617"/>
                  </a:cubicBezTo>
                  <a:cubicBezTo>
                    <a:pt x="11691" y="2907"/>
                    <a:pt x="11013" y="2471"/>
                    <a:pt x="10294" y="2471"/>
                  </a:cubicBezTo>
                  <a:cubicBezTo>
                    <a:pt x="10070" y="2471"/>
                    <a:pt x="9842" y="2513"/>
                    <a:pt x="9621" y="2603"/>
                  </a:cubicBezTo>
                  <a:lnTo>
                    <a:pt x="9597" y="2603"/>
                  </a:lnTo>
                  <a:lnTo>
                    <a:pt x="9609" y="2579"/>
                  </a:lnTo>
                  <a:cubicBezTo>
                    <a:pt x="10010" y="1660"/>
                    <a:pt x="9574" y="587"/>
                    <a:pt x="8642" y="186"/>
                  </a:cubicBezTo>
                  <a:cubicBezTo>
                    <a:pt x="8410" y="85"/>
                    <a:pt x="8168" y="37"/>
                    <a:pt x="7930" y="37"/>
                  </a:cubicBezTo>
                  <a:cubicBezTo>
                    <a:pt x="7224" y="37"/>
                    <a:pt x="6549" y="457"/>
                    <a:pt x="6249" y="1153"/>
                  </a:cubicBezTo>
                  <a:cubicBezTo>
                    <a:pt x="5960" y="432"/>
                    <a:pt x="5272" y="0"/>
                    <a:pt x="45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2"/>
            <p:cNvSpPr/>
            <p:nvPr/>
          </p:nvSpPr>
          <p:spPr>
            <a:xfrm>
              <a:off x="3598185" y="4370707"/>
              <a:ext cx="117912" cy="109034"/>
            </a:xfrm>
            <a:custGeom>
              <a:avLst/>
              <a:gdLst/>
              <a:ahLst/>
              <a:cxnLst/>
              <a:rect l="l" t="t" r="r" b="b"/>
              <a:pathLst>
                <a:path w="3679" h="3402" extrusionOk="0">
                  <a:moveTo>
                    <a:pt x="2262" y="1"/>
                  </a:moveTo>
                  <a:cubicBezTo>
                    <a:pt x="1948" y="1"/>
                    <a:pt x="1635" y="116"/>
                    <a:pt x="1392" y="348"/>
                  </a:cubicBezTo>
                  <a:cubicBezTo>
                    <a:pt x="873" y="831"/>
                    <a:pt x="0" y="3401"/>
                    <a:pt x="0" y="3401"/>
                  </a:cubicBezTo>
                  <a:cubicBezTo>
                    <a:pt x="0" y="3401"/>
                    <a:pt x="2630" y="2706"/>
                    <a:pt x="3137" y="2222"/>
                  </a:cubicBezTo>
                  <a:cubicBezTo>
                    <a:pt x="3655" y="1739"/>
                    <a:pt x="3679" y="925"/>
                    <a:pt x="3196" y="407"/>
                  </a:cubicBezTo>
                  <a:cubicBezTo>
                    <a:pt x="2944" y="137"/>
                    <a:pt x="2603" y="1"/>
                    <a:pt x="2262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2"/>
            <p:cNvSpPr/>
            <p:nvPr/>
          </p:nvSpPr>
          <p:spPr>
            <a:xfrm>
              <a:off x="3481042" y="4481216"/>
              <a:ext cx="118681" cy="109675"/>
            </a:xfrm>
            <a:custGeom>
              <a:avLst/>
              <a:gdLst/>
              <a:ahLst/>
              <a:cxnLst/>
              <a:rect l="l" t="t" r="r" b="b"/>
              <a:pathLst>
                <a:path w="3703" h="3422" extrusionOk="0">
                  <a:moveTo>
                    <a:pt x="3703" y="1"/>
                  </a:moveTo>
                  <a:cubicBezTo>
                    <a:pt x="3702" y="1"/>
                    <a:pt x="1085" y="696"/>
                    <a:pt x="566" y="1180"/>
                  </a:cubicBezTo>
                  <a:cubicBezTo>
                    <a:pt x="36" y="1663"/>
                    <a:pt x="0" y="2488"/>
                    <a:pt x="484" y="3019"/>
                  </a:cubicBezTo>
                  <a:cubicBezTo>
                    <a:pt x="738" y="3286"/>
                    <a:pt x="1081" y="3421"/>
                    <a:pt x="1423" y="3421"/>
                  </a:cubicBezTo>
                  <a:cubicBezTo>
                    <a:pt x="1747" y="3421"/>
                    <a:pt x="2071" y="3300"/>
                    <a:pt x="2323" y="3054"/>
                  </a:cubicBezTo>
                  <a:cubicBezTo>
                    <a:pt x="2830" y="2571"/>
                    <a:pt x="3702" y="1"/>
                    <a:pt x="37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2"/>
            <p:cNvSpPr/>
            <p:nvPr/>
          </p:nvSpPr>
          <p:spPr>
            <a:xfrm>
              <a:off x="3598922" y="4441891"/>
              <a:ext cx="140603" cy="82048"/>
            </a:xfrm>
            <a:custGeom>
              <a:avLst/>
              <a:gdLst/>
              <a:ahLst/>
              <a:cxnLst/>
              <a:rect l="l" t="t" r="r" b="b"/>
              <a:pathLst>
                <a:path w="4387" h="2560" extrusionOk="0">
                  <a:moveTo>
                    <a:pt x="3106" y="1"/>
                  </a:moveTo>
                  <a:cubicBezTo>
                    <a:pt x="2361" y="1"/>
                    <a:pt x="1" y="1180"/>
                    <a:pt x="1" y="1180"/>
                  </a:cubicBezTo>
                  <a:cubicBezTo>
                    <a:pt x="1" y="1180"/>
                    <a:pt x="2347" y="2536"/>
                    <a:pt x="3055" y="2560"/>
                  </a:cubicBezTo>
                  <a:cubicBezTo>
                    <a:pt x="3062" y="2560"/>
                    <a:pt x="3069" y="2560"/>
                    <a:pt x="3077" y="2560"/>
                  </a:cubicBezTo>
                  <a:cubicBezTo>
                    <a:pt x="3774" y="2560"/>
                    <a:pt x="4340" y="2010"/>
                    <a:pt x="4363" y="1322"/>
                  </a:cubicBezTo>
                  <a:cubicBezTo>
                    <a:pt x="4387" y="614"/>
                    <a:pt x="3845" y="25"/>
                    <a:pt x="3137" y="1"/>
                  </a:cubicBezTo>
                  <a:cubicBezTo>
                    <a:pt x="3127" y="1"/>
                    <a:pt x="3116" y="1"/>
                    <a:pt x="3106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2"/>
            <p:cNvSpPr/>
            <p:nvPr/>
          </p:nvSpPr>
          <p:spPr>
            <a:xfrm>
              <a:off x="3458350" y="4436987"/>
              <a:ext cx="140603" cy="82080"/>
            </a:xfrm>
            <a:custGeom>
              <a:avLst/>
              <a:gdLst/>
              <a:ahLst/>
              <a:cxnLst/>
              <a:rect l="l" t="t" r="r" b="b"/>
              <a:pathLst>
                <a:path w="4387" h="2561" extrusionOk="0">
                  <a:moveTo>
                    <a:pt x="1311" y="1"/>
                  </a:moveTo>
                  <a:cubicBezTo>
                    <a:pt x="625" y="1"/>
                    <a:pt x="48" y="551"/>
                    <a:pt x="25" y="1239"/>
                  </a:cubicBezTo>
                  <a:cubicBezTo>
                    <a:pt x="1" y="1946"/>
                    <a:pt x="555" y="2536"/>
                    <a:pt x="1251" y="2560"/>
                  </a:cubicBezTo>
                  <a:cubicBezTo>
                    <a:pt x="1261" y="2560"/>
                    <a:pt x="1271" y="2560"/>
                    <a:pt x="1282" y="2560"/>
                  </a:cubicBezTo>
                  <a:cubicBezTo>
                    <a:pt x="2027" y="2560"/>
                    <a:pt x="4387" y="1381"/>
                    <a:pt x="4387" y="1381"/>
                  </a:cubicBezTo>
                  <a:cubicBezTo>
                    <a:pt x="4387" y="1381"/>
                    <a:pt x="2041" y="25"/>
                    <a:pt x="1333" y="1"/>
                  </a:cubicBezTo>
                  <a:cubicBezTo>
                    <a:pt x="1326" y="1"/>
                    <a:pt x="1319" y="1"/>
                    <a:pt x="1311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2"/>
            <p:cNvSpPr/>
            <p:nvPr/>
          </p:nvSpPr>
          <p:spPr>
            <a:xfrm>
              <a:off x="3599692" y="4479710"/>
              <a:ext cx="114162" cy="114098"/>
            </a:xfrm>
            <a:custGeom>
              <a:avLst/>
              <a:gdLst/>
              <a:ahLst/>
              <a:cxnLst/>
              <a:rect l="l" t="t" r="r" b="b"/>
              <a:pathLst>
                <a:path w="3562" h="3560" extrusionOk="0">
                  <a:moveTo>
                    <a:pt x="1" y="0"/>
                  </a:moveTo>
                  <a:cubicBezTo>
                    <a:pt x="1" y="0"/>
                    <a:pt x="696" y="2618"/>
                    <a:pt x="1180" y="3137"/>
                  </a:cubicBezTo>
                  <a:lnTo>
                    <a:pt x="1191" y="3137"/>
                  </a:lnTo>
                  <a:cubicBezTo>
                    <a:pt x="1441" y="3417"/>
                    <a:pt x="1789" y="3559"/>
                    <a:pt x="2141" y="3559"/>
                  </a:cubicBezTo>
                  <a:cubicBezTo>
                    <a:pt x="2454" y="3559"/>
                    <a:pt x="2769" y="3447"/>
                    <a:pt x="3019" y="3219"/>
                  </a:cubicBezTo>
                  <a:cubicBezTo>
                    <a:pt x="3538" y="2724"/>
                    <a:pt x="3561" y="1899"/>
                    <a:pt x="3054" y="1392"/>
                  </a:cubicBezTo>
                  <a:cubicBezTo>
                    <a:pt x="2571" y="87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2"/>
            <p:cNvSpPr/>
            <p:nvPr/>
          </p:nvSpPr>
          <p:spPr>
            <a:xfrm>
              <a:off x="3484824" y="4367694"/>
              <a:ext cx="113393" cy="113553"/>
            </a:xfrm>
            <a:custGeom>
              <a:avLst/>
              <a:gdLst/>
              <a:ahLst/>
              <a:cxnLst/>
              <a:rect l="l" t="t" r="r" b="b"/>
              <a:pathLst>
                <a:path w="3538" h="3543" extrusionOk="0">
                  <a:moveTo>
                    <a:pt x="1423" y="0"/>
                  </a:moveTo>
                  <a:cubicBezTo>
                    <a:pt x="1108" y="0"/>
                    <a:pt x="791" y="116"/>
                    <a:pt x="543" y="347"/>
                  </a:cubicBezTo>
                  <a:cubicBezTo>
                    <a:pt x="24" y="831"/>
                    <a:pt x="0" y="1644"/>
                    <a:pt x="484" y="2151"/>
                  </a:cubicBezTo>
                  <a:cubicBezTo>
                    <a:pt x="967" y="2670"/>
                    <a:pt x="3537" y="3543"/>
                    <a:pt x="3537" y="3543"/>
                  </a:cubicBezTo>
                  <a:cubicBezTo>
                    <a:pt x="3537" y="3543"/>
                    <a:pt x="2842" y="925"/>
                    <a:pt x="2358" y="406"/>
                  </a:cubicBezTo>
                  <a:cubicBezTo>
                    <a:pt x="2107" y="136"/>
                    <a:pt x="1766" y="0"/>
                    <a:pt x="1423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2"/>
            <p:cNvSpPr/>
            <p:nvPr/>
          </p:nvSpPr>
          <p:spPr>
            <a:xfrm>
              <a:off x="3555110" y="4480447"/>
              <a:ext cx="83522" cy="139898"/>
            </a:xfrm>
            <a:custGeom>
              <a:avLst/>
              <a:gdLst/>
              <a:ahLst/>
              <a:cxnLst/>
              <a:rect l="l" t="t" r="r" b="b"/>
              <a:pathLst>
                <a:path w="2606" h="4365" extrusionOk="0">
                  <a:moveTo>
                    <a:pt x="1403" y="1"/>
                  </a:moveTo>
                  <a:cubicBezTo>
                    <a:pt x="1403" y="1"/>
                    <a:pt x="36" y="2347"/>
                    <a:pt x="12" y="3055"/>
                  </a:cubicBezTo>
                  <a:cubicBezTo>
                    <a:pt x="0" y="3762"/>
                    <a:pt x="554" y="4340"/>
                    <a:pt x="1250" y="4363"/>
                  </a:cubicBezTo>
                  <a:cubicBezTo>
                    <a:pt x="1265" y="4364"/>
                    <a:pt x="1280" y="4364"/>
                    <a:pt x="1294" y="4364"/>
                  </a:cubicBezTo>
                  <a:cubicBezTo>
                    <a:pt x="1982" y="4364"/>
                    <a:pt x="2548" y="3830"/>
                    <a:pt x="2582" y="3137"/>
                  </a:cubicBezTo>
                  <a:cubicBezTo>
                    <a:pt x="2606" y="2430"/>
                    <a:pt x="1403" y="1"/>
                    <a:pt x="14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2"/>
            <p:cNvSpPr/>
            <p:nvPr/>
          </p:nvSpPr>
          <p:spPr>
            <a:xfrm>
              <a:off x="3559629" y="4339875"/>
              <a:ext cx="83939" cy="140603"/>
            </a:xfrm>
            <a:custGeom>
              <a:avLst/>
              <a:gdLst/>
              <a:ahLst/>
              <a:cxnLst/>
              <a:rect l="l" t="t" r="r" b="b"/>
              <a:pathLst>
                <a:path w="2619" h="4387" extrusionOk="0">
                  <a:moveTo>
                    <a:pt x="1301" y="0"/>
                  </a:moveTo>
                  <a:cubicBezTo>
                    <a:pt x="613" y="0"/>
                    <a:pt x="36" y="546"/>
                    <a:pt x="24" y="1251"/>
                  </a:cubicBezTo>
                  <a:cubicBezTo>
                    <a:pt x="1" y="1958"/>
                    <a:pt x="1203" y="4387"/>
                    <a:pt x="1203" y="4387"/>
                  </a:cubicBezTo>
                  <a:cubicBezTo>
                    <a:pt x="1203" y="4387"/>
                    <a:pt x="2559" y="2041"/>
                    <a:pt x="2583" y="1333"/>
                  </a:cubicBezTo>
                  <a:cubicBezTo>
                    <a:pt x="2618" y="626"/>
                    <a:pt x="2052" y="25"/>
                    <a:pt x="1345" y="1"/>
                  </a:cubicBezTo>
                  <a:cubicBezTo>
                    <a:pt x="1330" y="0"/>
                    <a:pt x="1316" y="0"/>
                    <a:pt x="130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2"/>
            <p:cNvSpPr/>
            <p:nvPr/>
          </p:nvSpPr>
          <p:spPr>
            <a:xfrm>
              <a:off x="3590237" y="4393206"/>
              <a:ext cx="65799" cy="93330"/>
            </a:xfrm>
            <a:custGeom>
              <a:avLst/>
              <a:gdLst/>
              <a:ahLst/>
              <a:cxnLst/>
              <a:rect l="l" t="t" r="r" b="b"/>
              <a:pathLst>
                <a:path w="2053" h="2912" extrusionOk="0">
                  <a:moveTo>
                    <a:pt x="1028" y="0"/>
                  </a:moveTo>
                  <a:cubicBezTo>
                    <a:pt x="662" y="0"/>
                    <a:pt x="315" y="234"/>
                    <a:pt x="189" y="612"/>
                  </a:cubicBezTo>
                  <a:cubicBezTo>
                    <a:pt x="1" y="1060"/>
                    <a:pt x="166" y="2912"/>
                    <a:pt x="166" y="2912"/>
                  </a:cubicBezTo>
                  <a:cubicBezTo>
                    <a:pt x="166" y="2912"/>
                    <a:pt x="1616" y="1744"/>
                    <a:pt x="1805" y="1296"/>
                  </a:cubicBezTo>
                  <a:cubicBezTo>
                    <a:pt x="2052" y="848"/>
                    <a:pt x="1852" y="282"/>
                    <a:pt x="1368" y="70"/>
                  </a:cubicBezTo>
                  <a:cubicBezTo>
                    <a:pt x="1257" y="23"/>
                    <a:pt x="1142" y="0"/>
                    <a:pt x="10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2"/>
            <p:cNvSpPr/>
            <p:nvPr/>
          </p:nvSpPr>
          <p:spPr>
            <a:xfrm>
              <a:off x="3536617" y="4486889"/>
              <a:ext cx="65382" cy="88939"/>
            </a:xfrm>
            <a:custGeom>
              <a:avLst/>
              <a:gdLst/>
              <a:ahLst/>
              <a:cxnLst/>
              <a:rect l="l" t="t" r="r" b="b"/>
              <a:pathLst>
                <a:path w="2040" h="2775" extrusionOk="0">
                  <a:moveTo>
                    <a:pt x="1874" y="0"/>
                  </a:moveTo>
                  <a:cubicBezTo>
                    <a:pt x="1874" y="0"/>
                    <a:pt x="424" y="1168"/>
                    <a:pt x="224" y="1604"/>
                  </a:cubicBezTo>
                  <a:cubicBezTo>
                    <a:pt x="1" y="2279"/>
                    <a:pt x="538" y="2775"/>
                    <a:pt x="1083" y="2775"/>
                  </a:cubicBezTo>
                  <a:cubicBezTo>
                    <a:pt x="1375" y="2775"/>
                    <a:pt x="1670" y="2633"/>
                    <a:pt x="1851" y="2299"/>
                  </a:cubicBezTo>
                  <a:cubicBezTo>
                    <a:pt x="2039" y="1851"/>
                    <a:pt x="1874" y="1"/>
                    <a:pt x="18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2"/>
            <p:cNvSpPr/>
            <p:nvPr/>
          </p:nvSpPr>
          <p:spPr>
            <a:xfrm>
              <a:off x="3595910" y="4431186"/>
              <a:ext cx="98650" cy="58075"/>
            </a:xfrm>
            <a:custGeom>
              <a:avLst/>
              <a:gdLst/>
              <a:ahLst/>
              <a:cxnLst/>
              <a:rect l="l" t="t" r="r" b="b"/>
              <a:pathLst>
                <a:path w="3078" h="1812" extrusionOk="0">
                  <a:moveTo>
                    <a:pt x="2060" y="0"/>
                  </a:moveTo>
                  <a:cubicBezTo>
                    <a:pt x="1918" y="0"/>
                    <a:pt x="1774" y="36"/>
                    <a:pt x="1639" y="111"/>
                  </a:cubicBezTo>
                  <a:cubicBezTo>
                    <a:pt x="1191" y="288"/>
                    <a:pt x="1" y="1715"/>
                    <a:pt x="1" y="1715"/>
                  </a:cubicBezTo>
                  <a:cubicBezTo>
                    <a:pt x="1" y="1715"/>
                    <a:pt x="886" y="1811"/>
                    <a:pt x="1582" y="1811"/>
                  </a:cubicBezTo>
                  <a:cubicBezTo>
                    <a:pt x="1889" y="1811"/>
                    <a:pt x="2159" y="1793"/>
                    <a:pt x="2300" y="1738"/>
                  </a:cubicBezTo>
                  <a:cubicBezTo>
                    <a:pt x="2807" y="1597"/>
                    <a:pt x="3078" y="1043"/>
                    <a:pt x="2877" y="559"/>
                  </a:cubicBezTo>
                  <a:cubicBezTo>
                    <a:pt x="2736" y="209"/>
                    <a:pt x="2405" y="0"/>
                    <a:pt x="2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2"/>
            <p:cNvSpPr/>
            <p:nvPr/>
          </p:nvSpPr>
          <p:spPr>
            <a:xfrm>
              <a:off x="3495144" y="4484005"/>
              <a:ext cx="101182" cy="55959"/>
            </a:xfrm>
            <a:custGeom>
              <a:avLst/>
              <a:gdLst/>
              <a:ahLst/>
              <a:cxnLst/>
              <a:rect l="l" t="t" r="r" b="b"/>
              <a:pathLst>
                <a:path w="3157" h="1746" extrusionOk="0">
                  <a:moveTo>
                    <a:pt x="1575" y="0"/>
                  </a:moveTo>
                  <a:cubicBezTo>
                    <a:pt x="1266" y="0"/>
                    <a:pt x="995" y="21"/>
                    <a:pt x="857" y="79"/>
                  </a:cubicBezTo>
                  <a:cubicBezTo>
                    <a:pt x="1" y="528"/>
                    <a:pt x="398" y="1745"/>
                    <a:pt x="1237" y="1745"/>
                  </a:cubicBezTo>
                  <a:cubicBezTo>
                    <a:pt x="1323" y="1745"/>
                    <a:pt x="1412" y="1733"/>
                    <a:pt x="1506" y="1706"/>
                  </a:cubicBezTo>
                  <a:cubicBezTo>
                    <a:pt x="1966" y="1529"/>
                    <a:pt x="3156" y="102"/>
                    <a:pt x="3156" y="102"/>
                  </a:cubicBezTo>
                  <a:cubicBezTo>
                    <a:pt x="3156" y="102"/>
                    <a:pt x="2269" y="0"/>
                    <a:pt x="15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2"/>
            <p:cNvSpPr/>
            <p:nvPr/>
          </p:nvSpPr>
          <p:spPr>
            <a:xfrm>
              <a:off x="3596294" y="4483973"/>
              <a:ext cx="101246" cy="56632"/>
            </a:xfrm>
            <a:custGeom>
              <a:avLst/>
              <a:gdLst/>
              <a:ahLst/>
              <a:cxnLst/>
              <a:rect l="l" t="t" r="r" b="b"/>
              <a:pathLst>
                <a:path w="3159" h="1767" extrusionOk="0">
                  <a:moveTo>
                    <a:pt x="1411" y="1"/>
                  </a:moveTo>
                  <a:cubicBezTo>
                    <a:pt x="750" y="1"/>
                    <a:pt x="0" y="68"/>
                    <a:pt x="0" y="68"/>
                  </a:cubicBezTo>
                  <a:cubicBezTo>
                    <a:pt x="0" y="68"/>
                    <a:pt x="1168" y="1518"/>
                    <a:pt x="1604" y="1707"/>
                  </a:cubicBezTo>
                  <a:lnTo>
                    <a:pt x="1604" y="1718"/>
                  </a:lnTo>
                  <a:cubicBezTo>
                    <a:pt x="1707" y="1752"/>
                    <a:pt x="1806" y="1767"/>
                    <a:pt x="1900" y="1767"/>
                  </a:cubicBezTo>
                  <a:cubicBezTo>
                    <a:pt x="2739" y="1767"/>
                    <a:pt x="3159" y="547"/>
                    <a:pt x="2300" y="91"/>
                  </a:cubicBezTo>
                  <a:cubicBezTo>
                    <a:pt x="2137" y="23"/>
                    <a:pt x="1788" y="1"/>
                    <a:pt x="1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2"/>
            <p:cNvSpPr/>
            <p:nvPr/>
          </p:nvSpPr>
          <p:spPr>
            <a:xfrm>
              <a:off x="3498413" y="4431186"/>
              <a:ext cx="97528" cy="58235"/>
            </a:xfrm>
            <a:custGeom>
              <a:avLst/>
              <a:gdLst/>
              <a:ahLst/>
              <a:cxnLst/>
              <a:rect l="l" t="t" r="r" b="b"/>
              <a:pathLst>
                <a:path w="3043" h="1817" extrusionOk="0">
                  <a:moveTo>
                    <a:pt x="1018" y="0"/>
                  </a:moveTo>
                  <a:cubicBezTo>
                    <a:pt x="674" y="0"/>
                    <a:pt x="344" y="199"/>
                    <a:pt x="201" y="536"/>
                  </a:cubicBezTo>
                  <a:cubicBezTo>
                    <a:pt x="1" y="1007"/>
                    <a:pt x="248" y="1562"/>
                    <a:pt x="744" y="1727"/>
                  </a:cubicBezTo>
                  <a:cubicBezTo>
                    <a:pt x="906" y="1795"/>
                    <a:pt x="1255" y="1817"/>
                    <a:pt x="1632" y="1817"/>
                  </a:cubicBezTo>
                  <a:cubicBezTo>
                    <a:pt x="2293" y="1817"/>
                    <a:pt x="3043" y="1750"/>
                    <a:pt x="3043" y="1750"/>
                  </a:cubicBezTo>
                  <a:cubicBezTo>
                    <a:pt x="3043" y="1750"/>
                    <a:pt x="1875" y="300"/>
                    <a:pt x="1427" y="111"/>
                  </a:cubicBezTo>
                  <a:lnTo>
                    <a:pt x="1427" y="100"/>
                  </a:lnTo>
                  <a:cubicBezTo>
                    <a:pt x="1296" y="32"/>
                    <a:pt x="1156" y="0"/>
                    <a:pt x="10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2"/>
            <p:cNvSpPr/>
            <p:nvPr/>
          </p:nvSpPr>
          <p:spPr>
            <a:xfrm>
              <a:off x="3589852" y="4486505"/>
              <a:ext cx="64100" cy="88779"/>
            </a:xfrm>
            <a:custGeom>
              <a:avLst/>
              <a:gdLst/>
              <a:ahLst/>
              <a:cxnLst/>
              <a:rect l="l" t="t" r="r" b="b"/>
              <a:pathLst>
                <a:path w="2000" h="2770" extrusionOk="0">
                  <a:moveTo>
                    <a:pt x="213" y="1"/>
                  </a:moveTo>
                  <a:cubicBezTo>
                    <a:pt x="213" y="1"/>
                    <a:pt x="1" y="1840"/>
                    <a:pt x="190" y="2300"/>
                  </a:cubicBezTo>
                  <a:cubicBezTo>
                    <a:pt x="364" y="2628"/>
                    <a:pt x="654" y="2769"/>
                    <a:pt x="942" y="2769"/>
                  </a:cubicBezTo>
                  <a:cubicBezTo>
                    <a:pt x="1472" y="2769"/>
                    <a:pt x="2000" y="2296"/>
                    <a:pt x="1817" y="1639"/>
                  </a:cubicBezTo>
                  <a:cubicBezTo>
                    <a:pt x="1640" y="1191"/>
                    <a:pt x="213" y="1"/>
                    <a:pt x="2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2"/>
            <p:cNvSpPr/>
            <p:nvPr/>
          </p:nvSpPr>
          <p:spPr>
            <a:xfrm>
              <a:off x="3536200" y="4392565"/>
              <a:ext cx="65799" cy="94355"/>
            </a:xfrm>
            <a:custGeom>
              <a:avLst/>
              <a:gdLst/>
              <a:ahLst/>
              <a:cxnLst/>
              <a:rect l="l" t="t" r="r" b="b"/>
              <a:pathLst>
                <a:path w="2053" h="2944" extrusionOk="0">
                  <a:moveTo>
                    <a:pt x="1028" y="0"/>
                  </a:moveTo>
                  <a:cubicBezTo>
                    <a:pt x="918" y="0"/>
                    <a:pt x="805" y="21"/>
                    <a:pt x="696" y="67"/>
                  </a:cubicBezTo>
                  <a:cubicBezTo>
                    <a:pt x="213" y="267"/>
                    <a:pt x="1" y="833"/>
                    <a:pt x="237" y="1305"/>
                  </a:cubicBezTo>
                  <a:cubicBezTo>
                    <a:pt x="425" y="1753"/>
                    <a:pt x="1852" y="2943"/>
                    <a:pt x="1852" y="2943"/>
                  </a:cubicBezTo>
                  <a:cubicBezTo>
                    <a:pt x="1852" y="2943"/>
                    <a:pt x="2052" y="1092"/>
                    <a:pt x="1875" y="644"/>
                  </a:cubicBezTo>
                  <a:cubicBezTo>
                    <a:pt x="1766" y="251"/>
                    <a:pt x="1408" y="0"/>
                    <a:pt x="10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2"/>
            <p:cNvSpPr/>
            <p:nvPr/>
          </p:nvSpPr>
          <p:spPr>
            <a:xfrm>
              <a:off x="3543379" y="4444935"/>
              <a:ext cx="95637" cy="81792"/>
            </a:xfrm>
            <a:custGeom>
              <a:avLst/>
              <a:gdLst/>
              <a:ahLst/>
              <a:cxnLst/>
              <a:rect l="l" t="t" r="r" b="b"/>
              <a:pathLst>
                <a:path w="2984" h="2552" extrusionOk="0">
                  <a:moveTo>
                    <a:pt x="1710" y="1"/>
                  </a:moveTo>
                  <a:cubicBezTo>
                    <a:pt x="567" y="1"/>
                    <a:pt x="1" y="1368"/>
                    <a:pt x="803" y="2170"/>
                  </a:cubicBezTo>
                  <a:cubicBezTo>
                    <a:pt x="1062" y="2434"/>
                    <a:pt x="1383" y="2551"/>
                    <a:pt x="1697" y="2551"/>
                  </a:cubicBezTo>
                  <a:cubicBezTo>
                    <a:pt x="2353" y="2551"/>
                    <a:pt x="2984" y="2039"/>
                    <a:pt x="2984" y="1274"/>
                  </a:cubicBezTo>
                  <a:cubicBezTo>
                    <a:pt x="2984" y="567"/>
                    <a:pt x="2418" y="1"/>
                    <a:pt x="1710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7" name="Google Shape;477;p32"/>
          <p:cNvGrpSpPr/>
          <p:nvPr/>
        </p:nvGrpSpPr>
        <p:grpSpPr>
          <a:xfrm>
            <a:off x="4902" y="3772133"/>
            <a:ext cx="9129603" cy="1415328"/>
            <a:chOff x="210900" y="3604300"/>
            <a:chExt cx="7121375" cy="1104000"/>
          </a:xfrm>
        </p:grpSpPr>
        <p:sp>
          <p:nvSpPr>
            <p:cNvPr id="478" name="Google Shape;478;p32"/>
            <p:cNvSpPr/>
            <p:nvPr/>
          </p:nvSpPr>
          <p:spPr>
            <a:xfrm>
              <a:off x="5157525" y="3613700"/>
              <a:ext cx="93750" cy="143125"/>
            </a:xfrm>
            <a:custGeom>
              <a:avLst/>
              <a:gdLst/>
              <a:ahLst/>
              <a:cxnLst/>
              <a:rect l="l" t="t" r="r" b="b"/>
              <a:pathLst>
                <a:path w="3750" h="5725" extrusionOk="0">
                  <a:moveTo>
                    <a:pt x="1875" y="0"/>
                  </a:moveTo>
                  <a:cubicBezTo>
                    <a:pt x="1840" y="0"/>
                    <a:pt x="1804" y="18"/>
                    <a:pt x="1781" y="53"/>
                  </a:cubicBezTo>
                  <a:cubicBezTo>
                    <a:pt x="1403" y="655"/>
                    <a:pt x="0" y="2954"/>
                    <a:pt x="0" y="3850"/>
                  </a:cubicBezTo>
                  <a:cubicBezTo>
                    <a:pt x="0" y="4887"/>
                    <a:pt x="837" y="5725"/>
                    <a:pt x="1875" y="5725"/>
                  </a:cubicBezTo>
                  <a:cubicBezTo>
                    <a:pt x="2913" y="5725"/>
                    <a:pt x="3750" y="4887"/>
                    <a:pt x="3750" y="3850"/>
                  </a:cubicBezTo>
                  <a:cubicBezTo>
                    <a:pt x="3750" y="2954"/>
                    <a:pt x="2347" y="655"/>
                    <a:pt x="1969" y="53"/>
                  </a:cubicBezTo>
                  <a:cubicBezTo>
                    <a:pt x="1946" y="18"/>
                    <a:pt x="1910" y="0"/>
                    <a:pt x="187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2"/>
            <p:cNvSpPr/>
            <p:nvPr/>
          </p:nvSpPr>
          <p:spPr>
            <a:xfrm>
              <a:off x="5157525" y="3715825"/>
              <a:ext cx="93750" cy="143125"/>
            </a:xfrm>
            <a:custGeom>
              <a:avLst/>
              <a:gdLst/>
              <a:ahLst/>
              <a:cxnLst/>
              <a:rect l="l" t="t" r="r" b="b"/>
              <a:pathLst>
                <a:path w="3750" h="5725" extrusionOk="0">
                  <a:moveTo>
                    <a:pt x="1875" y="1"/>
                  </a:moveTo>
                  <a:cubicBezTo>
                    <a:pt x="837" y="1"/>
                    <a:pt x="0" y="838"/>
                    <a:pt x="0" y="1875"/>
                  </a:cubicBezTo>
                  <a:cubicBezTo>
                    <a:pt x="0" y="2771"/>
                    <a:pt x="1403" y="5070"/>
                    <a:pt x="1781" y="5672"/>
                  </a:cubicBezTo>
                  <a:cubicBezTo>
                    <a:pt x="1804" y="5707"/>
                    <a:pt x="1840" y="5725"/>
                    <a:pt x="1873" y="5725"/>
                  </a:cubicBezTo>
                  <a:cubicBezTo>
                    <a:pt x="1907" y="5725"/>
                    <a:pt x="1940" y="5707"/>
                    <a:pt x="1957" y="5672"/>
                  </a:cubicBezTo>
                  <a:cubicBezTo>
                    <a:pt x="2347" y="5070"/>
                    <a:pt x="3750" y="2771"/>
                    <a:pt x="3750" y="1875"/>
                  </a:cubicBezTo>
                  <a:cubicBezTo>
                    <a:pt x="3750" y="838"/>
                    <a:pt x="2913" y="1"/>
                    <a:pt x="187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2"/>
            <p:cNvSpPr/>
            <p:nvPr/>
          </p:nvSpPr>
          <p:spPr>
            <a:xfrm>
              <a:off x="5081475" y="3689575"/>
              <a:ext cx="144750" cy="93800"/>
            </a:xfrm>
            <a:custGeom>
              <a:avLst/>
              <a:gdLst/>
              <a:ahLst/>
              <a:cxnLst/>
              <a:rect l="l" t="t" r="r" b="b"/>
              <a:pathLst>
                <a:path w="5790" h="3752" extrusionOk="0">
                  <a:moveTo>
                    <a:pt x="3931" y="0"/>
                  </a:moveTo>
                  <a:cubicBezTo>
                    <a:pt x="3910" y="0"/>
                    <a:pt x="3889" y="1"/>
                    <a:pt x="3868" y="1"/>
                  </a:cubicBezTo>
                  <a:cubicBezTo>
                    <a:pt x="2972" y="1"/>
                    <a:pt x="661" y="1404"/>
                    <a:pt x="71" y="1782"/>
                  </a:cubicBezTo>
                  <a:cubicBezTo>
                    <a:pt x="0" y="1817"/>
                    <a:pt x="0" y="1923"/>
                    <a:pt x="71" y="1959"/>
                  </a:cubicBezTo>
                  <a:cubicBezTo>
                    <a:pt x="661" y="2336"/>
                    <a:pt x="2972" y="3751"/>
                    <a:pt x="3868" y="3751"/>
                  </a:cubicBezTo>
                  <a:cubicBezTo>
                    <a:pt x="3882" y="3751"/>
                    <a:pt x="3896" y="3751"/>
                    <a:pt x="3910" y="3751"/>
                  </a:cubicBezTo>
                  <a:cubicBezTo>
                    <a:pt x="4940" y="3751"/>
                    <a:pt x="5789" y="2911"/>
                    <a:pt x="5789" y="1876"/>
                  </a:cubicBezTo>
                  <a:cubicBezTo>
                    <a:pt x="5789" y="836"/>
                    <a:pt x="4952" y="0"/>
                    <a:pt x="393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2"/>
            <p:cNvSpPr/>
            <p:nvPr/>
          </p:nvSpPr>
          <p:spPr>
            <a:xfrm>
              <a:off x="5182575" y="3689575"/>
              <a:ext cx="144750" cy="93800"/>
            </a:xfrm>
            <a:custGeom>
              <a:avLst/>
              <a:gdLst/>
              <a:ahLst/>
              <a:cxnLst/>
              <a:rect l="l" t="t" r="r" b="b"/>
              <a:pathLst>
                <a:path w="5790" h="3752" extrusionOk="0">
                  <a:moveTo>
                    <a:pt x="1870" y="0"/>
                  </a:moveTo>
                  <a:cubicBezTo>
                    <a:pt x="838" y="0"/>
                    <a:pt x="0" y="836"/>
                    <a:pt x="0" y="1876"/>
                  </a:cubicBezTo>
                  <a:cubicBezTo>
                    <a:pt x="0" y="2911"/>
                    <a:pt x="849" y="3751"/>
                    <a:pt x="1891" y="3751"/>
                  </a:cubicBezTo>
                  <a:cubicBezTo>
                    <a:pt x="1905" y="3751"/>
                    <a:pt x="1920" y="3751"/>
                    <a:pt x="1934" y="3751"/>
                  </a:cubicBezTo>
                  <a:cubicBezTo>
                    <a:pt x="2830" y="3751"/>
                    <a:pt x="5129" y="2336"/>
                    <a:pt x="5731" y="1959"/>
                  </a:cubicBezTo>
                  <a:cubicBezTo>
                    <a:pt x="5790" y="1923"/>
                    <a:pt x="5790" y="1817"/>
                    <a:pt x="5731" y="1782"/>
                  </a:cubicBezTo>
                  <a:cubicBezTo>
                    <a:pt x="5129" y="1404"/>
                    <a:pt x="2830" y="1"/>
                    <a:pt x="1934" y="1"/>
                  </a:cubicBezTo>
                  <a:cubicBezTo>
                    <a:pt x="1913" y="1"/>
                    <a:pt x="1891" y="0"/>
                    <a:pt x="18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2"/>
            <p:cNvSpPr/>
            <p:nvPr/>
          </p:nvSpPr>
          <p:spPr>
            <a:xfrm>
              <a:off x="5184050" y="3715825"/>
              <a:ext cx="47775" cy="41000"/>
            </a:xfrm>
            <a:custGeom>
              <a:avLst/>
              <a:gdLst/>
              <a:ahLst/>
              <a:cxnLst/>
              <a:rect l="l" t="t" r="r" b="b"/>
              <a:pathLst>
                <a:path w="1911" h="1640" extrusionOk="0">
                  <a:moveTo>
                    <a:pt x="814" y="1"/>
                  </a:moveTo>
                  <a:cubicBezTo>
                    <a:pt x="366" y="1"/>
                    <a:pt x="0" y="366"/>
                    <a:pt x="0" y="826"/>
                  </a:cubicBezTo>
                  <a:cubicBezTo>
                    <a:pt x="0" y="1314"/>
                    <a:pt x="402" y="1639"/>
                    <a:pt x="823" y="1639"/>
                  </a:cubicBezTo>
                  <a:cubicBezTo>
                    <a:pt x="1022" y="1639"/>
                    <a:pt x="1225" y="1567"/>
                    <a:pt x="1392" y="1404"/>
                  </a:cubicBezTo>
                  <a:cubicBezTo>
                    <a:pt x="1910" y="885"/>
                    <a:pt x="1545" y="1"/>
                    <a:pt x="814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2"/>
            <p:cNvSpPr/>
            <p:nvPr/>
          </p:nvSpPr>
          <p:spPr>
            <a:xfrm>
              <a:off x="5202325" y="4317725"/>
              <a:ext cx="50725" cy="43375"/>
            </a:xfrm>
            <a:custGeom>
              <a:avLst/>
              <a:gdLst/>
              <a:ahLst/>
              <a:cxnLst/>
              <a:rect l="l" t="t" r="r" b="b"/>
              <a:pathLst>
                <a:path w="2029" h="1735" extrusionOk="0">
                  <a:moveTo>
                    <a:pt x="873" y="0"/>
                  </a:moveTo>
                  <a:cubicBezTo>
                    <a:pt x="390" y="0"/>
                    <a:pt x="0" y="389"/>
                    <a:pt x="0" y="861"/>
                  </a:cubicBezTo>
                  <a:cubicBezTo>
                    <a:pt x="0" y="1387"/>
                    <a:pt x="425" y="1735"/>
                    <a:pt x="872" y="1735"/>
                  </a:cubicBezTo>
                  <a:cubicBezTo>
                    <a:pt x="1086" y="1735"/>
                    <a:pt x="1306" y="1654"/>
                    <a:pt x="1486" y="1474"/>
                  </a:cubicBezTo>
                  <a:cubicBezTo>
                    <a:pt x="2028" y="932"/>
                    <a:pt x="1639" y="0"/>
                    <a:pt x="87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2"/>
            <p:cNvSpPr/>
            <p:nvPr/>
          </p:nvSpPr>
          <p:spPr>
            <a:xfrm>
              <a:off x="1990050" y="3944850"/>
              <a:ext cx="3697475" cy="763450"/>
            </a:xfrm>
            <a:custGeom>
              <a:avLst/>
              <a:gdLst/>
              <a:ahLst/>
              <a:cxnLst/>
              <a:rect l="l" t="t" r="r" b="b"/>
              <a:pathLst>
                <a:path w="147899" h="30538" extrusionOk="0">
                  <a:moveTo>
                    <a:pt x="76814" y="1"/>
                  </a:moveTo>
                  <a:cubicBezTo>
                    <a:pt x="71049" y="1"/>
                    <a:pt x="65295" y="508"/>
                    <a:pt x="59624" y="1510"/>
                  </a:cubicBezTo>
                  <a:cubicBezTo>
                    <a:pt x="39805" y="4988"/>
                    <a:pt x="19738" y="14503"/>
                    <a:pt x="1" y="29783"/>
                  </a:cubicBezTo>
                  <a:lnTo>
                    <a:pt x="578" y="30538"/>
                  </a:lnTo>
                  <a:cubicBezTo>
                    <a:pt x="29692" y="7996"/>
                    <a:pt x="55840" y="1015"/>
                    <a:pt x="77054" y="1015"/>
                  </a:cubicBezTo>
                  <a:cubicBezTo>
                    <a:pt x="88185" y="1015"/>
                    <a:pt x="97959" y="2937"/>
                    <a:pt x="106090" y="5542"/>
                  </a:cubicBezTo>
                  <a:cubicBezTo>
                    <a:pt x="131722" y="13748"/>
                    <a:pt x="147049" y="30314"/>
                    <a:pt x="147203" y="30479"/>
                  </a:cubicBezTo>
                  <a:lnTo>
                    <a:pt x="147898" y="29842"/>
                  </a:lnTo>
                  <a:cubicBezTo>
                    <a:pt x="147745" y="29677"/>
                    <a:pt x="132276" y="12946"/>
                    <a:pt x="106420" y="4658"/>
                  </a:cubicBezTo>
                  <a:cubicBezTo>
                    <a:pt x="96858" y="1569"/>
                    <a:pt x="86872" y="1"/>
                    <a:pt x="76814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2"/>
            <p:cNvSpPr/>
            <p:nvPr/>
          </p:nvSpPr>
          <p:spPr>
            <a:xfrm>
              <a:off x="4633150" y="3782750"/>
              <a:ext cx="2699125" cy="925550"/>
            </a:xfrm>
            <a:custGeom>
              <a:avLst/>
              <a:gdLst/>
              <a:ahLst/>
              <a:cxnLst/>
              <a:rect l="l" t="t" r="r" b="b"/>
              <a:pathLst>
                <a:path w="107965" h="37022" extrusionOk="0">
                  <a:moveTo>
                    <a:pt x="93368" y="0"/>
                  </a:moveTo>
                  <a:cubicBezTo>
                    <a:pt x="62489" y="0"/>
                    <a:pt x="31150" y="12168"/>
                    <a:pt x="0" y="36279"/>
                  </a:cubicBezTo>
                  <a:lnTo>
                    <a:pt x="590" y="37022"/>
                  </a:lnTo>
                  <a:cubicBezTo>
                    <a:pt x="31552" y="13046"/>
                    <a:pt x="62699" y="949"/>
                    <a:pt x="93377" y="949"/>
                  </a:cubicBezTo>
                  <a:cubicBezTo>
                    <a:pt x="98213" y="949"/>
                    <a:pt x="103037" y="1249"/>
                    <a:pt x="107846" y="1851"/>
                  </a:cubicBezTo>
                  <a:lnTo>
                    <a:pt x="107964" y="908"/>
                  </a:lnTo>
                  <a:cubicBezTo>
                    <a:pt x="103118" y="307"/>
                    <a:pt x="98249" y="0"/>
                    <a:pt x="9336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2"/>
            <p:cNvSpPr/>
            <p:nvPr/>
          </p:nvSpPr>
          <p:spPr>
            <a:xfrm>
              <a:off x="210900" y="3768000"/>
              <a:ext cx="2698825" cy="925550"/>
            </a:xfrm>
            <a:custGeom>
              <a:avLst/>
              <a:gdLst/>
              <a:ahLst/>
              <a:cxnLst/>
              <a:rect l="l" t="t" r="r" b="b"/>
              <a:pathLst>
                <a:path w="107953" h="37022" extrusionOk="0">
                  <a:moveTo>
                    <a:pt x="14585" y="1"/>
                  </a:moveTo>
                  <a:cubicBezTo>
                    <a:pt x="9704" y="1"/>
                    <a:pt x="4834" y="307"/>
                    <a:pt x="0" y="920"/>
                  </a:cubicBezTo>
                  <a:lnTo>
                    <a:pt x="106" y="1852"/>
                  </a:lnTo>
                  <a:cubicBezTo>
                    <a:pt x="4919" y="1249"/>
                    <a:pt x="9746" y="948"/>
                    <a:pt x="14584" y="948"/>
                  </a:cubicBezTo>
                  <a:cubicBezTo>
                    <a:pt x="45260" y="948"/>
                    <a:pt x="76405" y="13039"/>
                    <a:pt x="107375" y="37022"/>
                  </a:cubicBezTo>
                  <a:lnTo>
                    <a:pt x="107952" y="36267"/>
                  </a:lnTo>
                  <a:cubicBezTo>
                    <a:pt x="76814" y="12156"/>
                    <a:pt x="45476" y="1"/>
                    <a:pt x="14585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2"/>
            <p:cNvSpPr/>
            <p:nvPr/>
          </p:nvSpPr>
          <p:spPr>
            <a:xfrm>
              <a:off x="3569950" y="3655700"/>
              <a:ext cx="596625" cy="596325"/>
            </a:xfrm>
            <a:custGeom>
              <a:avLst/>
              <a:gdLst/>
              <a:ahLst/>
              <a:cxnLst/>
              <a:rect l="l" t="t" r="r" b="b"/>
              <a:pathLst>
                <a:path w="23865" h="23853" extrusionOk="0">
                  <a:moveTo>
                    <a:pt x="11991" y="0"/>
                  </a:moveTo>
                  <a:cubicBezTo>
                    <a:pt x="10624" y="0"/>
                    <a:pt x="9527" y="1097"/>
                    <a:pt x="9527" y="2465"/>
                  </a:cubicBezTo>
                  <a:lnTo>
                    <a:pt x="9527" y="5966"/>
                  </a:lnTo>
                  <a:lnTo>
                    <a:pt x="7051" y="3490"/>
                  </a:lnTo>
                  <a:cubicBezTo>
                    <a:pt x="6572" y="3023"/>
                    <a:pt x="5952" y="2790"/>
                    <a:pt x="5331" y="2790"/>
                  </a:cubicBezTo>
                  <a:cubicBezTo>
                    <a:pt x="4699" y="2790"/>
                    <a:pt x="4067" y="3032"/>
                    <a:pt x="3585" y="3514"/>
                  </a:cubicBezTo>
                  <a:cubicBezTo>
                    <a:pt x="2630" y="4469"/>
                    <a:pt x="2618" y="6014"/>
                    <a:pt x="3550" y="6980"/>
                  </a:cubicBezTo>
                  <a:lnTo>
                    <a:pt x="6037" y="9456"/>
                  </a:lnTo>
                  <a:lnTo>
                    <a:pt x="2536" y="9456"/>
                  </a:lnTo>
                  <a:cubicBezTo>
                    <a:pt x="2514" y="9456"/>
                    <a:pt x="2493" y="9455"/>
                    <a:pt x="2472" y="9455"/>
                  </a:cubicBezTo>
                  <a:cubicBezTo>
                    <a:pt x="1109" y="9455"/>
                    <a:pt x="1" y="10562"/>
                    <a:pt x="1" y="11920"/>
                  </a:cubicBezTo>
                  <a:cubicBezTo>
                    <a:pt x="1" y="13290"/>
                    <a:pt x="1109" y="14397"/>
                    <a:pt x="2472" y="14397"/>
                  </a:cubicBezTo>
                  <a:cubicBezTo>
                    <a:pt x="2493" y="14397"/>
                    <a:pt x="2514" y="14397"/>
                    <a:pt x="2536" y="14396"/>
                  </a:cubicBezTo>
                  <a:lnTo>
                    <a:pt x="6037" y="14396"/>
                  </a:lnTo>
                  <a:lnTo>
                    <a:pt x="3561" y="16872"/>
                  </a:lnTo>
                  <a:cubicBezTo>
                    <a:pt x="2559" y="17827"/>
                    <a:pt x="2547" y="19419"/>
                    <a:pt x="3526" y="20386"/>
                  </a:cubicBezTo>
                  <a:cubicBezTo>
                    <a:pt x="4011" y="20871"/>
                    <a:pt x="4643" y="21112"/>
                    <a:pt x="5276" y="21112"/>
                  </a:cubicBezTo>
                  <a:cubicBezTo>
                    <a:pt x="5920" y="21112"/>
                    <a:pt x="6564" y="20862"/>
                    <a:pt x="7051" y="20362"/>
                  </a:cubicBezTo>
                  <a:lnTo>
                    <a:pt x="9527" y="17886"/>
                  </a:lnTo>
                  <a:lnTo>
                    <a:pt x="9527" y="21388"/>
                  </a:lnTo>
                  <a:cubicBezTo>
                    <a:pt x="9527" y="22756"/>
                    <a:pt x="10624" y="23852"/>
                    <a:pt x="11991" y="23852"/>
                  </a:cubicBezTo>
                  <a:cubicBezTo>
                    <a:pt x="13359" y="23852"/>
                    <a:pt x="14456" y="22756"/>
                    <a:pt x="14456" y="21388"/>
                  </a:cubicBezTo>
                  <a:lnTo>
                    <a:pt x="14456" y="17886"/>
                  </a:lnTo>
                  <a:lnTo>
                    <a:pt x="16932" y="20362"/>
                  </a:lnTo>
                  <a:cubicBezTo>
                    <a:pt x="17410" y="20824"/>
                    <a:pt x="18031" y="21054"/>
                    <a:pt x="18651" y="21054"/>
                  </a:cubicBezTo>
                  <a:cubicBezTo>
                    <a:pt x="19284" y="21054"/>
                    <a:pt x="19916" y="20815"/>
                    <a:pt x="20398" y="20339"/>
                  </a:cubicBezTo>
                  <a:cubicBezTo>
                    <a:pt x="21353" y="19384"/>
                    <a:pt x="21365" y="17839"/>
                    <a:pt x="20433" y="16872"/>
                  </a:cubicBezTo>
                  <a:lnTo>
                    <a:pt x="17946" y="14396"/>
                  </a:lnTo>
                  <a:lnTo>
                    <a:pt x="21459" y="14396"/>
                  </a:lnTo>
                  <a:cubicBezTo>
                    <a:pt x="22791" y="14361"/>
                    <a:pt x="23864" y="13265"/>
                    <a:pt x="23864" y="11920"/>
                  </a:cubicBezTo>
                  <a:cubicBezTo>
                    <a:pt x="23864" y="10588"/>
                    <a:pt x="22791" y="9492"/>
                    <a:pt x="21459" y="9456"/>
                  </a:cubicBezTo>
                  <a:lnTo>
                    <a:pt x="17946" y="9456"/>
                  </a:lnTo>
                  <a:lnTo>
                    <a:pt x="20433" y="6980"/>
                  </a:lnTo>
                  <a:cubicBezTo>
                    <a:pt x="21365" y="6014"/>
                    <a:pt x="21353" y="4469"/>
                    <a:pt x="20398" y="3514"/>
                  </a:cubicBezTo>
                  <a:cubicBezTo>
                    <a:pt x="19916" y="3032"/>
                    <a:pt x="19284" y="2790"/>
                    <a:pt x="18652" y="2790"/>
                  </a:cubicBezTo>
                  <a:cubicBezTo>
                    <a:pt x="18031" y="2790"/>
                    <a:pt x="17410" y="3023"/>
                    <a:pt x="16932" y="3490"/>
                  </a:cubicBezTo>
                  <a:lnTo>
                    <a:pt x="14456" y="5966"/>
                  </a:lnTo>
                  <a:lnTo>
                    <a:pt x="14456" y="2465"/>
                  </a:lnTo>
                  <a:cubicBezTo>
                    <a:pt x="14456" y="1097"/>
                    <a:pt x="13359" y="0"/>
                    <a:pt x="119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3821675" y="3720250"/>
              <a:ext cx="96700" cy="467225"/>
            </a:xfrm>
            <a:custGeom>
              <a:avLst/>
              <a:gdLst/>
              <a:ahLst/>
              <a:cxnLst/>
              <a:rect l="l" t="t" r="r" b="b"/>
              <a:pathLst>
                <a:path w="3868" h="18689" extrusionOk="0">
                  <a:moveTo>
                    <a:pt x="1934" y="1"/>
                  </a:moveTo>
                  <a:cubicBezTo>
                    <a:pt x="861" y="1"/>
                    <a:pt x="1" y="873"/>
                    <a:pt x="1" y="1934"/>
                  </a:cubicBezTo>
                  <a:lnTo>
                    <a:pt x="1" y="16755"/>
                  </a:lnTo>
                  <a:cubicBezTo>
                    <a:pt x="1" y="17816"/>
                    <a:pt x="861" y="18676"/>
                    <a:pt x="1922" y="18688"/>
                  </a:cubicBezTo>
                  <a:lnTo>
                    <a:pt x="1934" y="18688"/>
                  </a:lnTo>
                  <a:cubicBezTo>
                    <a:pt x="2995" y="18688"/>
                    <a:pt x="3856" y="17816"/>
                    <a:pt x="3868" y="16755"/>
                  </a:cubicBezTo>
                  <a:lnTo>
                    <a:pt x="3868" y="1934"/>
                  </a:lnTo>
                  <a:cubicBezTo>
                    <a:pt x="3868" y="873"/>
                    <a:pt x="2995" y="1"/>
                    <a:pt x="1934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3685800" y="3774750"/>
              <a:ext cx="367575" cy="358175"/>
            </a:xfrm>
            <a:custGeom>
              <a:avLst/>
              <a:gdLst/>
              <a:ahLst/>
              <a:cxnLst/>
              <a:rect l="l" t="t" r="r" b="b"/>
              <a:pathLst>
                <a:path w="14703" h="14327" extrusionOk="0">
                  <a:moveTo>
                    <a:pt x="12585" y="0"/>
                  </a:moveTo>
                  <a:cubicBezTo>
                    <a:pt x="12093" y="0"/>
                    <a:pt x="11600" y="186"/>
                    <a:pt x="11225" y="556"/>
                  </a:cubicBezTo>
                  <a:lnTo>
                    <a:pt x="755" y="11037"/>
                  </a:lnTo>
                  <a:cubicBezTo>
                    <a:pt x="0" y="11792"/>
                    <a:pt x="0" y="13018"/>
                    <a:pt x="755" y="13773"/>
                  </a:cubicBezTo>
                  <a:lnTo>
                    <a:pt x="755" y="13761"/>
                  </a:lnTo>
                  <a:cubicBezTo>
                    <a:pt x="1132" y="14138"/>
                    <a:pt x="1627" y="14327"/>
                    <a:pt x="2123" y="14327"/>
                  </a:cubicBezTo>
                  <a:cubicBezTo>
                    <a:pt x="2618" y="14327"/>
                    <a:pt x="3113" y="14138"/>
                    <a:pt x="3490" y="13761"/>
                  </a:cubicBezTo>
                  <a:lnTo>
                    <a:pt x="13960" y="3291"/>
                  </a:lnTo>
                  <a:cubicBezTo>
                    <a:pt x="14703" y="2537"/>
                    <a:pt x="14703" y="1322"/>
                    <a:pt x="13948" y="568"/>
                  </a:cubicBezTo>
                  <a:cubicBezTo>
                    <a:pt x="13575" y="189"/>
                    <a:pt x="13081" y="0"/>
                    <a:pt x="1258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2"/>
            <p:cNvSpPr/>
            <p:nvPr/>
          </p:nvSpPr>
          <p:spPr>
            <a:xfrm>
              <a:off x="3636275" y="3905650"/>
              <a:ext cx="466925" cy="96425"/>
            </a:xfrm>
            <a:custGeom>
              <a:avLst/>
              <a:gdLst/>
              <a:ahLst/>
              <a:cxnLst/>
              <a:rect l="l" t="t" r="r" b="b"/>
              <a:pathLst>
                <a:path w="18677" h="3857" extrusionOk="0">
                  <a:moveTo>
                    <a:pt x="1934" y="1"/>
                  </a:moveTo>
                  <a:cubicBezTo>
                    <a:pt x="861" y="1"/>
                    <a:pt x="0" y="861"/>
                    <a:pt x="0" y="1934"/>
                  </a:cubicBezTo>
                  <a:cubicBezTo>
                    <a:pt x="0" y="2995"/>
                    <a:pt x="861" y="3856"/>
                    <a:pt x="1934" y="3856"/>
                  </a:cubicBezTo>
                  <a:lnTo>
                    <a:pt x="16743" y="3856"/>
                  </a:lnTo>
                  <a:cubicBezTo>
                    <a:pt x="17816" y="3856"/>
                    <a:pt x="18676" y="2995"/>
                    <a:pt x="18676" y="1934"/>
                  </a:cubicBezTo>
                  <a:cubicBezTo>
                    <a:pt x="18676" y="861"/>
                    <a:pt x="17816" y="1"/>
                    <a:pt x="1674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2"/>
            <p:cNvSpPr/>
            <p:nvPr/>
          </p:nvSpPr>
          <p:spPr>
            <a:xfrm>
              <a:off x="3685800" y="3774475"/>
              <a:ext cx="367575" cy="358450"/>
            </a:xfrm>
            <a:custGeom>
              <a:avLst/>
              <a:gdLst/>
              <a:ahLst/>
              <a:cxnLst/>
              <a:rect l="l" t="t" r="r" b="b"/>
              <a:pathLst>
                <a:path w="14703" h="14338" extrusionOk="0">
                  <a:moveTo>
                    <a:pt x="2123" y="1"/>
                  </a:moveTo>
                  <a:cubicBezTo>
                    <a:pt x="1627" y="1"/>
                    <a:pt x="1132" y="190"/>
                    <a:pt x="755" y="567"/>
                  </a:cubicBezTo>
                  <a:cubicBezTo>
                    <a:pt x="0" y="1321"/>
                    <a:pt x="0" y="2548"/>
                    <a:pt x="755" y="3302"/>
                  </a:cubicBezTo>
                  <a:lnTo>
                    <a:pt x="11225" y="13772"/>
                  </a:lnTo>
                  <a:cubicBezTo>
                    <a:pt x="11602" y="14149"/>
                    <a:pt x="12097" y="14338"/>
                    <a:pt x="12591" y="14338"/>
                  </a:cubicBezTo>
                  <a:cubicBezTo>
                    <a:pt x="13085" y="14338"/>
                    <a:pt x="13577" y="14149"/>
                    <a:pt x="13948" y="13772"/>
                  </a:cubicBezTo>
                  <a:cubicBezTo>
                    <a:pt x="14703" y="13017"/>
                    <a:pt x="14703" y="11803"/>
                    <a:pt x="13960" y="11048"/>
                  </a:cubicBezTo>
                  <a:lnTo>
                    <a:pt x="3490" y="567"/>
                  </a:lnTo>
                  <a:cubicBezTo>
                    <a:pt x="3113" y="190"/>
                    <a:pt x="2618" y="1"/>
                    <a:pt x="212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2"/>
            <p:cNvSpPr/>
            <p:nvPr/>
          </p:nvSpPr>
          <p:spPr>
            <a:xfrm>
              <a:off x="4018575" y="3858500"/>
              <a:ext cx="40400" cy="33925"/>
            </a:xfrm>
            <a:custGeom>
              <a:avLst/>
              <a:gdLst/>
              <a:ahLst/>
              <a:cxnLst/>
              <a:rect l="l" t="t" r="r" b="b"/>
              <a:pathLst>
                <a:path w="1616" h="1357" extrusionOk="0">
                  <a:moveTo>
                    <a:pt x="1345" y="0"/>
                  </a:moveTo>
                  <a:lnTo>
                    <a:pt x="1349" y="8"/>
                  </a:lnTo>
                  <a:lnTo>
                    <a:pt x="1349" y="8"/>
                  </a:lnTo>
                  <a:lnTo>
                    <a:pt x="1356" y="0"/>
                  </a:lnTo>
                  <a:close/>
                  <a:moveTo>
                    <a:pt x="1349" y="8"/>
                  </a:moveTo>
                  <a:lnTo>
                    <a:pt x="1" y="1356"/>
                  </a:lnTo>
                  <a:lnTo>
                    <a:pt x="1474" y="1356"/>
                  </a:lnTo>
                  <a:cubicBezTo>
                    <a:pt x="1616" y="920"/>
                    <a:pt x="1580" y="448"/>
                    <a:pt x="1368" y="47"/>
                  </a:cubicBezTo>
                  <a:lnTo>
                    <a:pt x="1349" y="8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2"/>
            <p:cNvSpPr/>
            <p:nvPr/>
          </p:nvSpPr>
          <p:spPr>
            <a:xfrm>
              <a:off x="3986150" y="3846700"/>
              <a:ext cx="69600" cy="58975"/>
            </a:xfrm>
            <a:custGeom>
              <a:avLst/>
              <a:gdLst/>
              <a:ahLst/>
              <a:cxnLst/>
              <a:rect l="l" t="t" r="r" b="b"/>
              <a:pathLst>
                <a:path w="2784" h="2359" extrusionOk="0">
                  <a:moveTo>
                    <a:pt x="2264" y="1"/>
                  </a:moveTo>
                  <a:cubicBezTo>
                    <a:pt x="2170" y="154"/>
                    <a:pt x="2064" y="295"/>
                    <a:pt x="1946" y="413"/>
                  </a:cubicBezTo>
                  <a:lnTo>
                    <a:pt x="1" y="2359"/>
                  </a:lnTo>
                  <a:lnTo>
                    <a:pt x="2488" y="2359"/>
                  </a:lnTo>
                  <a:cubicBezTo>
                    <a:pt x="2618" y="2194"/>
                    <a:pt x="2712" y="2017"/>
                    <a:pt x="2783" y="1816"/>
                  </a:cubicBezTo>
                  <a:lnTo>
                    <a:pt x="1309" y="1816"/>
                  </a:lnTo>
                  <a:lnTo>
                    <a:pt x="2653" y="472"/>
                  </a:lnTo>
                  <a:cubicBezTo>
                    <a:pt x="2547" y="295"/>
                    <a:pt x="2418" y="130"/>
                    <a:pt x="2264" y="1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2"/>
            <p:cNvSpPr/>
            <p:nvPr/>
          </p:nvSpPr>
          <p:spPr>
            <a:xfrm>
              <a:off x="3930150" y="3836375"/>
              <a:ext cx="112625" cy="69300"/>
            </a:xfrm>
            <a:custGeom>
              <a:avLst/>
              <a:gdLst/>
              <a:ahLst/>
              <a:cxnLst/>
              <a:rect l="l" t="t" r="r" b="b"/>
              <a:pathLst>
                <a:path w="4505" h="2772" extrusionOk="0">
                  <a:moveTo>
                    <a:pt x="3396" y="1"/>
                  </a:moveTo>
                  <a:cubicBezTo>
                    <a:pt x="3125" y="1"/>
                    <a:pt x="2854" y="72"/>
                    <a:pt x="2618" y="190"/>
                  </a:cubicBezTo>
                  <a:lnTo>
                    <a:pt x="460" y="1298"/>
                  </a:lnTo>
                  <a:lnTo>
                    <a:pt x="0" y="2772"/>
                  </a:lnTo>
                  <a:lnTo>
                    <a:pt x="2252" y="2772"/>
                  </a:lnTo>
                  <a:lnTo>
                    <a:pt x="4186" y="838"/>
                  </a:lnTo>
                  <a:cubicBezTo>
                    <a:pt x="4316" y="708"/>
                    <a:pt x="4422" y="567"/>
                    <a:pt x="4504" y="414"/>
                  </a:cubicBezTo>
                  <a:cubicBezTo>
                    <a:pt x="4198" y="154"/>
                    <a:pt x="3797" y="13"/>
                    <a:pt x="3396" y="13"/>
                  </a:cubicBezTo>
                  <a:lnTo>
                    <a:pt x="3396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2"/>
            <p:cNvSpPr/>
            <p:nvPr/>
          </p:nvSpPr>
          <p:spPr>
            <a:xfrm>
              <a:off x="3923375" y="3905650"/>
              <a:ext cx="125300" cy="38925"/>
            </a:xfrm>
            <a:custGeom>
              <a:avLst/>
              <a:gdLst/>
              <a:ahLst/>
              <a:cxnLst/>
              <a:rect l="l" t="t" r="r" b="b"/>
              <a:pathLst>
                <a:path w="5012" h="1557" extrusionOk="0">
                  <a:moveTo>
                    <a:pt x="271" y="1"/>
                  </a:moveTo>
                  <a:lnTo>
                    <a:pt x="0" y="826"/>
                  </a:lnTo>
                  <a:lnTo>
                    <a:pt x="2299" y="1557"/>
                  </a:lnTo>
                  <a:lnTo>
                    <a:pt x="4445" y="460"/>
                  </a:lnTo>
                  <a:cubicBezTo>
                    <a:pt x="4669" y="343"/>
                    <a:pt x="4858" y="189"/>
                    <a:pt x="501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2"/>
            <p:cNvSpPr/>
            <p:nvPr/>
          </p:nvSpPr>
          <p:spPr>
            <a:xfrm>
              <a:off x="3680500" y="4015600"/>
              <a:ext cx="40400" cy="33625"/>
            </a:xfrm>
            <a:custGeom>
              <a:avLst/>
              <a:gdLst/>
              <a:ahLst/>
              <a:cxnLst/>
              <a:rect l="l" t="t" r="r" b="b"/>
              <a:pathLst>
                <a:path w="1616" h="1345" extrusionOk="0">
                  <a:moveTo>
                    <a:pt x="142" y="0"/>
                  </a:moveTo>
                  <a:cubicBezTo>
                    <a:pt x="0" y="425"/>
                    <a:pt x="35" y="896"/>
                    <a:pt x="248" y="1297"/>
                  </a:cubicBezTo>
                  <a:lnTo>
                    <a:pt x="271" y="1344"/>
                  </a:lnTo>
                  <a:lnTo>
                    <a:pt x="1615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2"/>
            <p:cNvSpPr/>
            <p:nvPr/>
          </p:nvSpPr>
          <p:spPr>
            <a:xfrm>
              <a:off x="3683725" y="4002325"/>
              <a:ext cx="69300" cy="58975"/>
            </a:xfrm>
            <a:custGeom>
              <a:avLst/>
              <a:gdLst/>
              <a:ahLst/>
              <a:cxnLst/>
              <a:rect l="l" t="t" r="r" b="b"/>
              <a:pathLst>
                <a:path w="2772" h="2359" extrusionOk="0">
                  <a:moveTo>
                    <a:pt x="284" y="1"/>
                  </a:moveTo>
                  <a:cubicBezTo>
                    <a:pt x="166" y="154"/>
                    <a:pt x="60" y="343"/>
                    <a:pt x="1" y="531"/>
                  </a:cubicBezTo>
                  <a:lnTo>
                    <a:pt x="1475" y="531"/>
                  </a:lnTo>
                  <a:lnTo>
                    <a:pt x="130" y="1887"/>
                  </a:lnTo>
                  <a:cubicBezTo>
                    <a:pt x="225" y="2064"/>
                    <a:pt x="366" y="2217"/>
                    <a:pt x="520" y="2359"/>
                  </a:cubicBezTo>
                  <a:cubicBezTo>
                    <a:pt x="602" y="2206"/>
                    <a:pt x="708" y="2064"/>
                    <a:pt x="838" y="1934"/>
                  </a:cubicBezTo>
                  <a:lnTo>
                    <a:pt x="2771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2"/>
            <p:cNvSpPr/>
            <p:nvPr/>
          </p:nvSpPr>
          <p:spPr>
            <a:xfrm>
              <a:off x="3696700" y="4002050"/>
              <a:ext cx="112925" cy="69275"/>
            </a:xfrm>
            <a:custGeom>
              <a:avLst/>
              <a:gdLst/>
              <a:ahLst/>
              <a:cxnLst/>
              <a:rect l="l" t="t" r="r" b="b"/>
              <a:pathLst>
                <a:path w="4517" h="2771" extrusionOk="0">
                  <a:moveTo>
                    <a:pt x="4516" y="0"/>
                  </a:moveTo>
                  <a:lnTo>
                    <a:pt x="4512" y="12"/>
                  </a:lnTo>
                  <a:lnTo>
                    <a:pt x="4516" y="12"/>
                  </a:lnTo>
                  <a:lnTo>
                    <a:pt x="4516" y="0"/>
                  </a:lnTo>
                  <a:close/>
                  <a:moveTo>
                    <a:pt x="2252" y="12"/>
                  </a:moveTo>
                  <a:lnTo>
                    <a:pt x="319" y="1945"/>
                  </a:lnTo>
                  <a:cubicBezTo>
                    <a:pt x="189" y="2075"/>
                    <a:pt x="83" y="2217"/>
                    <a:pt x="1" y="2370"/>
                  </a:cubicBezTo>
                  <a:cubicBezTo>
                    <a:pt x="307" y="2629"/>
                    <a:pt x="708" y="2771"/>
                    <a:pt x="1109" y="2771"/>
                  </a:cubicBezTo>
                  <a:cubicBezTo>
                    <a:pt x="1380" y="2771"/>
                    <a:pt x="1651" y="2712"/>
                    <a:pt x="1887" y="2582"/>
                  </a:cubicBezTo>
                  <a:lnTo>
                    <a:pt x="4045" y="1474"/>
                  </a:lnTo>
                  <a:lnTo>
                    <a:pt x="4512" y="12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2"/>
            <p:cNvSpPr/>
            <p:nvPr/>
          </p:nvSpPr>
          <p:spPr>
            <a:xfrm>
              <a:off x="3690800" y="3963125"/>
              <a:ext cx="125300" cy="38950"/>
            </a:xfrm>
            <a:custGeom>
              <a:avLst/>
              <a:gdLst/>
              <a:ahLst/>
              <a:cxnLst/>
              <a:rect l="l" t="t" r="r" b="b"/>
              <a:pathLst>
                <a:path w="5012" h="1558" extrusionOk="0">
                  <a:moveTo>
                    <a:pt x="2712" y="1"/>
                  </a:moveTo>
                  <a:lnTo>
                    <a:pt x="567" y="1109"/>
                  </a:lnTo>
                  <a:cubicBezTo>
                    <a:pt x="343" y="1215"/>
                    <a:pt x="154" y="1368"/>
                    <a:pt x="1" y="1557"/>
                  </a:cubicBezTo>
                  <a:lnTo>
                    <a:pt x="4752" y="1557"/>
                  </a:lnTo>
                  <a:lnTo>
                    <a:pt x="5012" y="732"/>
                  </a:lnTo>
                  <a:lnTo>
                    <a:pt x="2712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2"/>
            <p:cNvSpPr/>
            <p:nvPr/>
          </p:nvSpPr>
          <p:spPr>
            <a:xfrm>
              <a:off x="3673125" y="3865850"/>
              <a:ext cx="47775" cy="26275"/>
            </a:xfrm>
            <a:custGeom>
              <a:avLst/>
              <a:gdLst/>
              <a:ahLst/>
              <a:cxnLst/>
              <a:rect l="l" t="t" r="r" b="b"/>
              <a:pathLst>
                <a:path w="1911" h="1051" extrusionOk="0">
                  <a:moveTo>
                    <a:pt x="861" y="1"/>
                  </a:moveTo>
                  <a:cubicBezTo>
                    <a:pt x="460" y="213"/>
                    <a:pt x="154" y="567"/>
                    <a:pt x="12" y="1003"/>
                  </a:cubicBezTo>
                  <a:cubicBezTo>
                    <a:pt x="12" y="1015"/>
                    <a:pt x="0" y="1038"/>
                    <a:pt x="0" y="1050"/>
                  </a:cubicBezTo>
                  <a:lnTo>
                    <a:pt x="1910" y="1050"/>
                  </a:lnTo>
                  <a:lnTo>
                    <a:pt x="861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2"/>
            <p:cNvSpPr/>
            <p:nvPr/>
          </p:nvSpPr>
          <p:spPr>
            <a:xfrm>
              <a:off x="3671050" y="3861450"/>
              <a:ext cx="81975" cy="46000"/>
            </a:xfrm>
            <a:custGeom>
              <a:avLst/>
              <a:gdLst/>
              <a:ahLst/>
              <a:cxnLst/>
              <a:rect l="l" t="t" r="r" b="b"/>
              <a:pathLst>
                <a:path w="3279" h="1840" extrusionOk="0">
                  <a:moveTo>
                    <a:pt x="1522" y="0"/>
                  </a:moveTo>
                  <a:cubicBezTo>
                    <a:pt x="1321" y="24"/>
                    <a:pt x="1121" y="94"/>
                    <a:pt x="944" y="177"/>
                  </a:cubicBezTo>
                  <a:lnTo>
                    <a:pt x="1993" y="1226"/>
                  </a:lnTo>
                  <a:lnTo>
                    <a:pt x="83" y="1226"/>
                  </a:lnTo>
                  <a:cubicBezTo>
                    <a:pt x="24" y="1427"/>
                    <a:pt x="1" y="1627"/>
                    <a:pt x="24" y="1839"/>
                  </a:cubicBezTo>
                  <a:cubicBezTo>
                    <a:pt x="189" y="1792"/>
                    <a:pt x="366" y="1769"/>
                    <a:pt x="543" y="1769"/>
                  </a:cubicBezTo>
                  <a:lnTo>
                    <a:pt x="3278" y="1769"/>
                  </a:lnTo>
                  <a:lnTo>
                    <a:pt x="1522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2"/>
            <p:cNvSpPr/>
            <p:nvPr/>
          </p:nvSpPr>
          <p:spPr>
            <a:xfrm>
              <a:off x="3671650" y="3905650"/>
              <a:ext cx="147700" cy="75775"/>
            </a:xfrm>
            <a:custGeom>
              <a:avLst/>
              <a:gdLst/>
              <a:ahLst/>
              <a:cxnLst/>
              <a:rect l="l" t="t" r="r" b="b"/>
              <a:pathLst>
                <a:path w="5908" h="3031" extrusionOk="0">
                  <a:moveTo>
                    <a:pt x="519" y="1"/>
                  </a:moveTo>
                  <a:cubicBezTo>
                    <a:pt x="342" y="1"/>
                    <a:pt x="165" y="24"/>
                    <a:pt x="0" y="71"/>
                  </a:cubicBezTo>
                  <a:cubicBezTo>
                    <a:pt x="47" y="755"/>
                    <a:pt x="519" y="1345"/>
                    <a:pt x="1179" y="1557"/>
                  </a:cubicBezTo>
                  <a:lnTo>
                    <a:pt x="3478" y="2288"/>
                  </a:lnTo>
                  <a:lnTo>
                    <a:pt x="5778" y="3031"/>
                  </a:lnTo>
                  <a:lnTo>
                    <a:pt x="5907" y="2642"/>
                  </a:lnTo>
                  <a:lnTo>
                    <a:pt x="3254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2"/>
            <p:cNvSpPr/>
            <p:nvPr/>
          </p:nvSpPr>
          <p:spPr>
            <a:xfrm>
              <a:off x="3709075" y="3861150"/>
              <a:ext cx="114700" cy="110550"/>
            </a:xfrm>
            <a:custGeom>
              <a:avLst/>
              <a:gdLst/>
              <a:ahLst/>
              <a:cxnLst/>
              <a:rect l="l" t="t" r="r" b="b"/>
              <a:pathLst>
                <a:path w="4588" h="4422" extrusionOk="0">
                  <a:moveTo>
                    <a:pt x="201" y="0"/>
                  </a:moveTo>
                  <a:cubicBezTo>
                    <a:pt x="130" y="0"/>
                    <a:pt x="71" y="12"/>
                    <a:pt x="1" y="12"/>
                  </a:cubicBezTo>
                  <a:lnTo>
                    <a:pt x="1757" y="1781"/>
                  </a:lnTo>
                  <a:lnTo>
                    <a:pt x="4410" y="4422"/>
                  </a:lnTo>
                  <a:lnTo>
                    <a:pt x="4587" y="3856"/>
                  </a:lnTo>
                  <a:lnTo>
                    <a:pt x="3031" y="826"/>
                  </a:lnTo>
                  <a:lnTo>
                    <a:pt x="720" y="95"/>
                  </a:lnTo>
                  <a:cubicBezTo>
                    <a:pt x="576" y="43"/>
                    <a:pt x="423" y="10"/>
                    <a:pt x="270" y="10"/>
                  </a:cubicBezTo>
                  <a:cubicBezTo>
                    <a:pt x="247" y="10"/>
                    <a:pt x="224" y="11"/>
                    <a:pt x="201" y="12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2"/>
            <p:cNvSpPr/>
            <p:nvPr/>
          </p:nvSpPr>
          <p:spPr>
            <a:xfrm>
              <a:off x="4018575" y="4015600"/>
              <a:ext cx="47775" cy="26250"/>
            </a:xfrm>
            <a:custGeom>
              <a:avLst/>
              <a:gdLst/>
              <a:ahLst/>
              <a:cxnLst/>
              <a:rect l="l" t="t" r="r" b="b"/>
              <a:pathLst>
                <a:path w="1911" h="1050" extrusionOk="0">
                  <a:moveTo>
                    <a:pt x="1" y="0"/>
                  </a:moveTo>
                  <a:lnTo>
                    <a:pt x="1050" y="1050"/>
                  </a:lnTo>
                  <a:cubicBezTo>
                    <a:pt x="1451" y="837"/>
                    <a:pt x="1757" y="484"/>
                    <a:pt x="1899" y="48"/>
                  </a:cubicBezTo>
                  <a:cubicBezTo>
                    <a:pt x="1899" y="36"/>
                    <a:pt x="1911" y="12"/>
                    <a:pt x="1911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2"/>
            <p:cNvSpPr/>
            <p:nvPr/>
          </p:nvSpPr>
          <p:spPr>
            <a:xfrm>
              <a:off x="3986450" y="4000275"/>
              <a:ext cx="81975" cy="46000"/>
            </a:xfrm>
            <a:custGeom>
              <a:avLst/>
              <a:gdLst/>
              <a:ahLst/>
              <a:cxnLst/>
              <a:rect l="l" t="t" r="r" b="b"/>
              <a:pathLst>
                <a:path w="3279" h="1840" extrusionOk="0">
                  <a:moveTo>
                    <a:pt x="3255" y="0"/>
                  </a:moveTo>
                  <a:lnTo>
                    <a:pt x="3255" y="0"/>
                  </a:lnTo>
                  <a:cubicBezTo>
                    <a:pt x="3089" y="47"/>
                    <a:pt x="2913" y="71"/>
                    <a:pt x="2736" y="71"/>
                  </a:cubicBezTo>
                  <a:lnTo>
                    <a:pt x="0" y="71"/>
                  </a:lnTo>
                  <a:lnTo>
                    <a:pt x="1757" y="1840"/>
                  </a:lnTo>
                  <a:cubicBezTo>
                    <a:pt x="1958" y="1816"/>
                    <a:pt x="2158" y="1745"/>
                    <a:pt x="2335" y="1663"/>
                  </a:cubicBezTo>
                  <a:lnTo>
                    <a:pt x="1286" y="613"/>
                  </a:lnTo>
                  <a:lnTo>
                    <a:pt x="3196" y="613"/>
                  </a:lnTo>
                  <a:cubicBezTo>
                    <a:pt x="3255" y="413"/>
                    <a:pt x="3278" y="213"/>
                    <a:pt x="3255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2"/>
            <p:cNvSpPr/>
            <p:nvPr/>
          </p:nvSpPr>
          <p:spPr>
            <a:xfrm>
              <a:off x="3920125" y="3926275"/>
              <a:ext cx="148000" cy="76075"/>
            </a:xfrm>
            <a:custGeom>
              <a:avLst/>
              <a:gdLst/>
              <a:ahLst/>
              <a:cxnLst/>
              <a:rect l="l" t="t" r="r" b="b"/>
              <a:pathLst>
                <a:path w="5920" h="3043" extrusionOk="0">
                  <a:moveTo>
                    <a:pt x="130" y="1"/>
                  </a:moveTo>
                  <a:lnTo>
                    <a:pt x="1" y="390"/>
                  </a:lnTo>
                  <a:lnTo>
                    <a:pt x="2653" y="3043"/>
                  </a:lnTo>
                  <a:lnTo>
                    <a:pt x="5401" y="3043"/>
                  </a:lnTo>
                  <a:cubicBezTo>
                    <a:pt x="5577" y="3043"/>
                    <a:pt x="5754" y="3019"/>
                    <a:pt x="5919" y="2972"/>
                  </a:cubicBezTo>
                  <a:cubicBezTo>
                    <a:pt x="5860" y="2276"/>
                    <a:pt x="5401" y="1699"/>
                    <a:pt x="4740" y="1487"/>
                  </a:cubicBezTo>
                  <a:lnTo>
                    <a:pt x="2441" y="744"/>
                  </a:lnTo>
                  <a:lnTo>
                    <a:pt x="142" y="13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2"/>
            <p:cNvSpPr/>
            <p:nvPr/>
          </p:nvSpPr>
          <p:spPr>
            <a:xfrm>
              <a:off x="3915700" y="3936025"/>
              <a:ext cx="114700" cy="110250"/>
            </a:xfrm>
            <a:custGeom>
              <a:avLst/>
              <a:gdLst/>
              <a:ahLst/>
              <a:cxnLst/>
              <a:rect l="l" t="t" r="r" b="b"/>
              <a:pathLst>
                <a:path w="4588" h="4410" extrusionOk="0">
                  <a:moveTo>
                    <a:pt x="178" y="0"/>
                  </a:moveTo>
                  <a:lnTo>
                    <a:pt x="1" y="554"/>
                  </a:lnTo>
                  <a:lnTo>
                    <a:pt x="1557" y="3596"/>
                  </a:lnTo>
                  <a:lnTo>
                    <a:pt x="3868" y="4327"/>
                  </a:lnTo>
                  <a:cubicBezTo>
                    <a:pt x="4033" y="4386"/>
                    <a:pt x="4210" y="4410"/>
                    <a:pt x="4387" y="4410"/>
                  </a:cubicBezTo>
                  <a:cubicBezTo>
                    <a:pt x="4457" y="4410"/>
                    <a:pt x="4516" y="4410"/>
                    <a:pt x="4587" y="4398"/>
                  </a:cubicBezTo>
                  <a:lnTo>
                    <a:pt x="2830" y="2653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2"/>
            <p:cNvSpPr/>
            <p:nvPr/>
          </p:nvSpPr>
          <p:spPr>
            <a:xfrm>
              <a:off x="3774225" y="3765950"/>
              <a:ext cx="33925" cy="38925"/>
            </a:xfrm>
            <a:custGeom>
              <a:avLst/>
              <a:gdLst/>
              <a:ahLst/>
              <a:cxnLst/>
              <a:rect l="l" t="t" r="r" b="b"/>
              <a:pathLst>
                <a:path w="1357" h="1557" extrusionOk="0">
                  <a:moveTo>
                    <a:pt x="826" y="0"/>
                  </a:moveTo>
                  <a:cubicBezTo>
                    <a:pt x="555" y="0"/>
                    <a:pt x="295" y="59"/>
                    <a:pt x="48" y="189"/>
                  </a:cubicBezTo>
                  <a:lnTo>
                    <a:pt x="0" y="212"/>
                  </a:lnTo>
                  <a:lnTo>
                    <a:pt x="1356" y="1556"/>
                  </a:lnTo>
                  <a:lnTo>
                    <a:pt x="1356" y="83"/>
                  </a:lnTo>
                  <a:cubicBezTo>
                    <a:pt x="1179" y="24"/>
                    <a:pt x="1003" y="0"/>
                    <a:pt x="826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2"/>
            <p:cNvSpPr/>
            <p:nvPr/>
          </p:nvSpPr>
          <p:spPr>
            <a:xfrm>
              <a:off x="3762725" y="3768000"/>
              <a:ext cx="58975" cy="69300"/>
            </a:xfrm>
            <a:custGeom>
              <a:avLst/>
              <a:gdLst/>
              <a:ahLst/>
              <a:cxnLst/>
              <a:rect l="l" t="t" r="r" b="b"/>
              <a:pathLst>
                <a:path w="2359" h="2772" extrusionOk="0">
                  <a:moveTo>
                    <a:pt x="1816" y="1"/>
                  </a:moveTo>
                  <a:lnTo>
                    <a:pt x="1816" y="1474"/>
                  </a:lnTo>
                  <a:lnTo>
                    <a:pt x="460" y="118"/>
                  </a:lnTo>
                  <a:cubicBezTo>
                    <a:pt x="284" y="225"/>
                    <a:pt x="130" y="354"/>
                    <a:pt x="1" y="519"/>
                  </a:cubicBezTo>
                  <a:cubicBezTo>
                    <a:pt x="154" y="602"/>
                    <a:pt x="295" y="708"/>
                    <a:pt x="413" y="826"/>
                  </a:cubicBezTo>
                  <a:lnTo>
                    <a:pt x="2359" y="2771"/>
                  </a:lnTo>
                  <a:lnTo>
                    <a:pt x="2359" y="284"/>
                  </a:lnTo>
                  <a:cubicBezTo>
                    <a:pt x="2194" y="154"/>
                    <a:pt x="2017" y="60"/>
                    <a:pt x="1816" y="1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2"/>
            <p:cNvSpPr/>
            <p:nvPr/>
          </p:nvSpPr>
          <p:spPr>
            <a:xfrm>
              <a:off x="3821675" y="3775075"/>
              <a:ext cx="39225" cy="93175"/>
            </a:xfrm>
            <a:custGeom>
              <a:avLst/>
              <a:gdLst/>
              <a:ahLst/>
              <a:cxnLst/>
              <a:rect l="l" t="t" r="r" b="b"/>
              <a:pathLst>
                <a:path w="1569" h="3727" extrusionOk="0">
                  <a:moveTo>
                    <a:pt x="1" y="1"/>
                  </a:moveTo>
                  <a:lnTo>
                    <a:pt x="1" y="2488"/>
                  </a:lnTo>
                  <a:lnTo>
                    <a:pt x="1239" y="3726"/>
                  </a:lnTo>
                  <a:lnTo>
                    <a:pt x="1569" y="2712"/>
                  </a:lnTo>
                  <a:lnTo>
                    <a:pt x="460" y="555"/>
                  </a:lnTo>
                  <a:cubicBezTo>
                    <a:pt x="343" y="342"/>
                    <a:pt x="189" y="154"/>
                    <a:pt x="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2"/>
            <p:cNvSpPr/>
            <p:nvPr/>
          </p:nvSpPr>
          <p:spPr>
            <a:xfrm>
              <a:off x="3749175" y="3780975"/>
              <a:ext cx="103175" cy="176575"/>
            </a:xfrm>
            <a:custGeom>
              <a:avLst/>
              <a:gdLst/>
              <a:ahLst/>
              <a:cxnLst/>
              <a:rect l="l" t="t" r="r" b="b"/>
              <a:pathLst>
                <a:path w="4127" h="7063" extrusionOk="0">
                  <a:moveTo>
                    <a:pt x="543" y="0"/>
                  </a:moveTo>
                  <a:cubicBezTo>
                    <a:pt x="95" y="519"/>
                    <a:pt x="0" y="1262"/>
                    <a:pt x="319" y="1887"/>
                  </a:cubicBezTo>
                  <a:lnTo>
                    <a:pt x="1427" y="4033"/>
                  </a:lnTo>
                  <a:lnTo>
                    <a:pt x="2983" y="7063"/>
                  </a:lnTo>
                  <a:lnTo>
                    <a:pt x="4127" y="3490"/>
                  </a:lnTo>
                  <a:lnTo>
                    <a:pt x="2901" y="2252"/>
                  </a:lnTo>
                  <a:lnTo>
                    <a:pt x="955" y="307"/>
                  </a:lnTo>
                  <a:cubicBezTo>
                    <a:pt x="837" y="189"/>
                    <a:pt x="696" y="83"/>
                    <a:pt x="54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2"/>
            <p:cNvSpPr/>
            <p:nvPr/>
          </p:nvSpPr>
          <p:spPr>
            <a:xfrm>
              <a:off x="3931325" y="4102850"/>
              <a:ext cx="33925" cy="38900"/>
            </a:xfrm>
            <a:custGeom>
              <a:avLst/>
              <a:gdLst/>
              <a:ahLst/>
              <a:cxnLst/>
              <a:rect l="l" t="t" r="r" b="b"/>
              <a:pathLst>
                <a:path w="1357" h="1556" extrusionOk="0">
                  <a:moveTo>
                    <a:pt x="1" y="0"/>
                  </a:moveTo>
                  <a:lnTo>
                    <a:pt x="1" y="1474"/>
                  </a:lnTo>
                  <a:cubicBezTo>
                    <a:pt x="170" y="1529"/>
                    <a:pt x="346" y="1556"/>
                    <a:pt x="520" y="1556"/>
                  </a:cubicBezTo>
                  <a:cubicBezTo>
                    <a:pt x="793" y="1556"/>
                    <a:pt x="1064" y="1490"/>
                    <a:pt x="1309" y="1368"/>
                  </a:cubicBezTo>
                  <a:lnTo>
                    <a:pt x="1356" y="134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2"/>
            <p:cNvSpPr/>
            <p:nvPr/>
          </p:nvSpPr>
          <p:spPr>
            <a:xfrm>
              <a:off x="3918075" y="4070425"/>
              <a:ext cx="58975" cy="69300"/>
            </a:xfrm>
            <a:custGeom>
              <a:avLst/>
              <a:gdLst/>
              <a:ahLst/>
              <a:cxnLst/>
              <a:rect l="l" t="t" r="r" b="b"/>
              <a:pathLst>
                <a:path w="2359" h="2772" extrusionOk="0">
                  <a:moveTo>
                    <a:pt x="0" y="0"/>
                  </a:moveTo>
                  <a:lnTo>
                    <a:pt x="0" y="2488"/>
                  </a:lnTo>
                  <a:cubicBezTo>
                    <a:pt x="153" y="2618"/>
                    <a:pt x="342" y="2712"/>
                    <a:pt x="531" y="2771"/>
                  </a:cubicBezTo>
                  <a:lnTo>
                    <a:pt x="531" y="1297"/>
                  </a:lnTo>
                  <a:lnTo>
                    <a:pt x="1886" y="2653"/>
                  </a:lnTo>
                  <a:cubicBezTo>
                    <a:pt x="2063" y="2547"/>
                    <a:pt x="2217" y="2417"/>
                    <a:pt x="2358" y="2264"/>
                  </a:cubicBezTo>
                  <a:cubicBezTo>
                    <a:pt x="2205" y="2170"/>
                    <a:pt x="2063" y="2064"/>
                    <a:pt x="1934" y="194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2"/>
            <p:cNvSpPr/>
            <p:nvPr/>
          </p:nvSpPr>
          <p:spPr>
            <a:xfrm>
              <a:off x="3878850" y="4039475"/>
              <a:ext cx="39250" cy="93175"/>
            </a:xfrm>
            <a:custGeom>
              <a:avLst/>
              <a:gdLst/>
              <a:ahLst/>
              <a:cxnLst/>
              <a:rect l="l" t="t" r="r" b="b"/>
              <a:pathLst>
                <a:path w="1570" h="3727" extrusionOk="0">
                  <a:moveTo>
                    <a:pt x="331" y="0"/>
                  </a:moveTo>
                  <a:lnTo>
                    <a:pt x="1" y="1014"/>
                  </a:lnTo>
                  <a:lnTo>
                    <a:pt x="1109" y="3172"/>
                  </a:lnTo>
                  <a:cubicBezTo>
                    <a:pt x="1215" y="3384"/>
                    <a:pt x="1380" y="3573"/>
                    <a:pt x="1569" y="3726"/>
                  </a:cubicBezTo>
                  <a:lnTo>
                    <a:pt x="1569" y="1238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2"/>
            <p:cNvSpPr/>
            <p:nvPr/>
          </p:nvSpPr>
          <p:spPr>
            <a:xfrm>
              <a:off x="3887125" y="3950150"/>
              <a:ext cx="103175" cy="176600"/>
            </a:xfrm>
            <a:custGeom>
              <a:avLst/>
              <a:gdLst/>
              <a:ahLst/>
              <a:cxnLst/>
              <a:rect l="l" t="t" r="r" b="b"/>
              <a:pathLst>
                <a:path w="4127" h="7064" extrusionOk="0">
                  <a:moveTo>
                    <a:pt x="1144" y="1"/>
                  </a:moveTo>
                  <a:lnTo>
                    <a:pt x="0" y="3573"/>
                  </a:lnTo>
                  <a:lnTo>
                    <a:pt x="1238" y="4811"/>
                  </a:lnTo>
                  <a:lnTo>
                    <a:pt x="3172" y="6757"/>
                  </a:lnTo>
                  <a:cubicBezTo>
                    <a:pt x="3301" y="6875"/>
                    <a:pt x="3443" y="6981"/>
                    <a:pt x="3596" y="7063"/>
                  </a:cubicBezTo>
                  <a:cubicBezTo>
                    <a:pt x="4044" y="6545"/>
                    <a:pt x="4127" y="5802"/>
                    <a:pt x="3808" y="5177"/>
                  </a:cubicBezTo>
                  <a:lnTo>
                    <a:pt x="2700" y="3031"/>
                  </a:lnTo>
                  <a:lnTo>
                    <a:pt x="1144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2"/>
            <p:cNvSpPr/>
            <p:nvPr/>
          </p:nvSpPr>
          <p:spPr>
            <a:xfrm>
              <a:off x="3931325" y="3757100"/>
              <a:ext cx="26250" cy="47775"/>
            </a:xfrm>
            <a:custGeom>
              <a:avLst/>
              <a:gdLst/>
              <a:ahLst/>
              <a:cxnLst/>
              <a:rect l="l" t="t" r="r" b="b"/>
              <a:pathLst>
                <a:path w="1050" h="1911" extrusionOk="0">
                  <a:moveTo>
                    <a:pt x="1" y="0"/>
                  </a:moveTo>
                  <a:lnTo>
                    <a:pt x="1" y="1910"/>
                  </a:lnTo>
                  <a:lnTo>
                    <a:pt x="1050" y="861"/>
                  </a:lnTo>
                  <a:cubicBezTo>
                    <a:pt x="850" y="460"/>
                    <a:pt x="484" y="154"/>
                    <a:pt x="60" y="2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2"/>
            <p:cNvSpPr/>
            <p:nvPr/>
          </p:nvSpPr>
          <p:spPr>
            <a:xfrm>
              <a:off x="3916300" y="3755325"/>
              <a:ext cx="45700" cy="81675"/>
            </a:xfrm>
            <a:custGeom>
              <a:avLst/>
              <a:gdLst/>
              <a:ahLst/>
              <a:cxnLst/>
              <a:rect l="l" t="t" r="r" b="b"/>
              <a:pathLst>
                <a:path w="1828" h="3267" extrusionOk="0">
                  <a:moveTo>
                    <a:pt x="0" y="1"/>
                  </a:moveTo>
                  <a:cubicBezTo>
                    <a:pt x="47" y="177"/>
                    <a:pt x="71" y="342"/>
                    <a:pt x="71" y="519"/>
                  </a:cubicBezTo>
                  <a:lnTo>
                    <a:pt x="71" y="3266"/>
                  </a:lnTo>
                  <a:lnTo>
                    <a:pt x="1828" y="1510"/>
                  </a:lnTo>
                  <a:cubicBezTo>
                    <a:pt x="1804" y="1298"/>
                    <a:pt x="1745" y="1109"/>
                    <a:pt x="1651" y="920"/>
                  </a:cubicBezTo>
                  <a:lnTo>
                    <a:pt x="602" y="1970"/>
                  </a:lnTo>
                  <a:lnTo>
                    <a:pt x="602" y="71"/>
                  </a:lnTo>
                  <a:cubicBezTo>
                    <a:pt x="448" y="36"/>
                    <a:pt x="295" y="12"/>
                    <a:pt x="130" y="12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2"/>
            <p:cNvSpPr/>
            <p:nvPr/>
          </p:nvSpPr>
          <p:spPr>
            <a:xfrm>
              <a:off x="3852625" y="3755625"/>
              <a:ext cx="65475" cy="130000"/>
            </a:xfrm>
            <a:custGeom>
              <a:avLst/>
              <a:gdLst/>
              <a:ahLst/>
              <a:cxnLst/>
              <a:rect l="l" t="t" r="r" b="b"/>
              <a:pathLst>
                <a:path w="2619" h="5200" extrusionOk="0">
                  <a:moveTo>
                    <a:pt x="2547" y="0"/>
                  </a:moveTo>
                  <a:cubicBezTo>
                    <a:pt x="1852" y="59"/>
                    <a:pt x="1274" y="519"/>
                    <a:pt x="1062" y="1179"/>
                  </a:cubicBezTo>
                  <a:lnTo>
                    <a:pt x="319" y="3490"/>
                  </a:lnTo>
                  <a:lnTo>
                    <a:pt x="1" y="4504"/>
                  </a:lnTo>
                  <a:lnTo>
                    <a:pt x="684" y="5200"/>
                  </a:lnTo>
                  <a:lnTo>
                    <a:pt x="2618" y="3266"/>
                  </a:lnTo>
                  <a:lnTo>
                    <a:pt x="2618" y="519"/>
                  </a:lnTo>
                  <a:cubicBezTo>
                    <a:pt x="2618" y="342"/>
                    <a:pt x="2594" y="177"/>
                    <a:pt x="254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2"/>
            <p:cNvSpPr/>
            <p:nvPr/>
          </p:nvSpPr>
          <p:spPr>
            <a:xfrm>
              <a:off x="3869725" y="3793050"/>
              <a:ext cx="92875" cy="112625"/>
            </a:xfrm>
            <a:custGeom>
              <a:avLst/>
              <a:gdLst/>
              <a:ahLst/>
              <a:cxnLst/>
              <a:rect l="l" t="t" r="r" b="b"/>
              <a:pathLst>
                <a:path w="3715" h="4505" extrusionOk="0">
                  <a:moveTo>
                    <a:pt x="3691" y="1"/>
                  </a:moveTo>
                  <a:lnTo>
                    <a:pt x="3691" y="13"/>
                  </a:lnTo>
                  <a:lnTo>
                    <a:pt x="1934" y="1769"/>
                  </a:lnTo>
                  <a:lnTo>
                    <a:pt x="0" y="3703"/>
                  </a:lnTo>
                  <a:lnTo>
                    <a:pt x="802" y="4505"/>
                  </a:lnTo>
                  <a:lnTo>
                    <a:pt x="2417" y="4505"/>
                  </a:lnTo>
                  <a:lnTo>
                    <a:pt x="2877" y="3031"/>
                  </a:lnTo>
                  <a:lnTo>
                    <a:pt x="3620" y="720"/>
                  </a:lnTo>
                  <a:cubicBezTo>
                    <a:pt x="3691" y="484"/>
                    <a:pt x="3714" y="248"/>
                    <a:pt x="369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2"/>
            <p:cNvSpPr/>
            <p:nvPr/>
          </p:nvSpPr>
          <p:spPr>
            <a:xfrm>
              <a:off x="3819325" y="3868225"/>
              <a:ext cx="100825" cy="171275"/>
            </a:xfrm>
            <a:custGeom>
              <a:avLst/>
              <a:gdLst/>
              <a:ahLst/>
              <a:cxnLst/>
              <a:rect l="l" t="t" r="r" b="b"/>
              <a:pathLst>
                <a:path w="4033" h="6851" extrusionOk="0">
                  <a:moveTo>
                    <a:pt x="1321" y="0"/>
                  </a:moveTo>
                  <a:lnTo>
                    <a:pt x="177" y="3573"/>
                  </a:lnTo>
                  <a:lnTo>
                    <a:pt x="0" y="4139"/>
                  </a:lnTo>
                  <a:lnTo>
                    <a:pt x="1215" y="5353"/>
                  </a:lnTo>
                  <a:lnTo>
                    <a:pt x="2016" y="6155"/>
                  </a:lnTo>
                  <a:lnTo>
                    <a:pt x="2712" y="6850"/>
                  </a:lnTo>
                  <a:lnTo>
                    <a:pt x="3856" y="3278"/>
                  </a:lnTo>
                  <a:lnTo>
                    <a:pt x="4033" y="2712"/>
                  </a:lnTo>
                  <a:lnTo>
                    <a:pt x="2818" y="1498"/>
                  </a:lnTo>
                  <a:lnTo>
                    <a:pt x="2016" y="696"/>
                  </a:lnTo>
                  <a:lnTo>
                    <a:pt x="132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2"/>
            <p:cNvSpPr/>
            <p:nvPr/>
          </p:nvSpPr>
          <p:spPr>
            <a:xfrm>
              <a:off x="3889775" y="3905650"/>
              <a:ext cx="40400" cy="30375"/>
            </a:xfrm>
            <a:custGeom>
              <a:avLst/>
              <a:gdLst/>
              <a:ahLst/>
              <a:cxnLst/>
              <a:rect l="l" t="t" r="r" b="b"/>
              <a:pathLst>
                <a:path w="1616" h="1215" extrusionOk="0">
                  <a:moveTo>
                    <a:pt x="0" y="1"/>
                  </a:moveTo>
                  <a:lnTo>
                    <a:pt x="1215" y="1215"/>
                  </a:lnTo>
                  <a:lnTo>
                    <a:pt x="1344" y="826"/>
                  </a:lnTo>
                  <a:lnTo>
                    <a:pt x="1615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2"/>
            <p:cNvSpPr/>
            <p:nvPr/>
          </p:nvSpPr>
          <p:spPr>
            <a:xfrm>
              <a:off x="3776875" y="4002325"/>
              <a:ext cx="93175" cy="112325"/>
            </a:xfrm>
            <a:custGeom>
              <a:avLst/>
              <a:gdLst/>
              <a:ahLst/>
              <a:cxnLst/>
              <a:rect l="l" t="t" r="r" b="b"/>
              <a:pathLst>
                <a:path w="3727" h="4493" extrusionOk="0">
                  <a:moveTo>
                    <a:pt x="1309" y="1"/>
                  </a:moveTo>
                  <a:lnTo>
                    <a:pt x="838" y="1475"/>
                  </a:lnTo>
                  <a:lnTo>
                    <a:pt x="95" y="3774"/>
                  </a:lnTo>
                  <a:cubicBezTo>
                    <a:pt x="24" y="4010"/>
                    <a:pt x="0" y="4257"/>
                    <a:pt x="24" y="4493"/>
                  </a:cubicBezTo>
                  <a:lnTo>
                    <a:pt x="1793" y="2724"/>
                  </a:lnTo>
                  <a:lnTo>
                    <a:pt x="3726" y="791"/>
                  </a:lnTo>
                  <a:lnTo>
                    <a:pt x="2913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2"/>
            <p:cNvSpPr/>
            <p:nvPr/>
          </p:nvSpPr>
          <p:spPr>
            <a:xfrm>
              <a:off x="3781875" y="4102850"/>
              <a:ext cx="26275" cy="47775"/>
            </a:xfrm>
            <a:custGeom>
              <a:avLst/>
              <a:gdLst/>
              <a:ahLst/>
              <a:cxnLst/>
              <a:rect l="l" t="t" r="r" b="b"/>
              <a:pathLst>
                <a:path w="1051" h="1911" extrusionOk="0">
                  <a:moveTo>
                    <a:pt x="1050" y="0"/>
                  </a:moveTo>
                  <a:lnTo>
                    <a:pt x="1" y="1050"/>
                  </a:lnTo>
                  <a:cubicBezTo>
                    <a:pt x="201" y="1451"/>
                    <a:pt x="567" y="1757"/>
                    <a:pt x="991" y="1887"/>
                  </a:cubicBezTo>
                  <a:lnTo>
                    <a:pt x="1050" y="1910"/>
                  </a:lnTo>
                  <a:lnTo>
                    <a:pt x="1050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2"/>
            <p:cNvSpPr/>
            <p:nvPr/>
          </p:nvSpPr>
          <p:spPr>
            <a:xfrm>
              <a:off x="3777475" y="4070425"/>
              <a:ext cx="45700" cy="81675"/>
            </a:xfrm>
            <a:custGeom>
              <a:avLst/>
              <a:gdLst/>
              <a:ahLst/>
              <a:cxnLst/>
              <a:rect l="l" t="t" r="r" b="b"/>
              <a:pathLst>
                <a:path w="1828" h="3267" extrusionOk="0">
                  <a:moveTo>
                    <a:pt x="1757" y="0"/>
                  </a:moveTo>
                  <a:lnTo>
                    <a:pt x="1757" y="12"/>
                  </a:lnTo>
                  <a:lnTo>
                    <a:pt x="1757" y="12"/>
                  </a:lnTo>
                  <a:lnTo>
                    <a:pt x="1769" y="0"/>
                  </a:lnTo>
                  <a:close/>
                  <a:moveTo>
                    <a:pt x="1757" y="12"/>
                  </a:moveTo>
                  <a:lnTo>
                    <a:pt x="0" y="1757"/>
                  </a:lnTo>
                  <a:cubicBezTo>
                    <a:pt x="24" y="1958"/>
                    <a:pt x="83" y="2158"/>
                    <a:pt x="177" y="2347"/>
                  </a:cubicBezTo>
                  <a:lnTo>
                    <a:pt x="1226" y="1297"/>
                  </a:lnTo>
                  <a:lnTo>
                    <a:pt x="1226" y="3207"/>
                  </a:lnTo>
                  <a:cubicBezTo>
                    <a:pt x="1380" y="3243"/>
                    <a:pt x="1533" y="3266"/>
                    <a:pt x="1698" y="3266"/>
                  </a:cubicBezTo>
                  <a:lnTo>
                    <a:pt x="1828" y="3266"/>
                  </a:lnTo>
                  <a:cubicBezTo>
                    <a:pt x="1780" y="3101"/>
                    <a:pt x="1757" y="2924"/>
                    <a:pt x="1757" y="2748"/>
                  </a:cubicBezTo>
                  <a:lnTo>
                    <a:pt x="1757" y="12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2"/>
            <p:cNvSpPr/>
            <p:nvPr/>
          </p:nvSpPr>
          <p:spPr>
            <a:xfrm>
              <a:off x="3821675" y="4022075"/>
              <a:ext cx="65475" cy="130025"/>
            </a:xfrm>
            <a:custGeom>
              <a:avLst/>
              <a:gdLst/>
              <a:ahLst/>
              <a:cxnLst/>
              <a:rect l="l" t="t" r="r" b="b"/>
              <a:pathLst>
                <a:path w="2619" h="5201" extrusionOk="0">
                  <a:moveTo>
                    <a:pt x="1922" y="1"/>
                  </a:moveTo>
                  <a:lnTo>
                    <a:pt x="1" y="1934"/>
                  </a:lnTo>
                  <a:lnTo>
                    <a:pt x="1" y="4682"/>
                  </a:lnTo>
                  <a:cubicBezTo>
                    <a:pt x="1" y="4858"/>
                    <a:pt x="24" y="5023"/>
                    <a:pt x="71" y="5200"/>
                  </a:cubicBezTo>
                  <a:cubicBezTo>
                    <a:pt x="755" y="5141"/>
                    <a:pt x="1345" y="4682"/>
                    <a:pt x="1557" y="4021"/>
                  </a:cubicBezTo>
                  <a:lnTo>
                    <a:pt x="2300" y="1710"/>
                  </a:lnTo>
                  <a:lnTo>
                    <a:pt x="2618" y="696"/>
                  </a:lnTo>
                  <a:lnTo>
                    <a:pt x="1922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2"/>
            <p:cNvSpPr/>
            <p:nvPr/>
          </p:nvSpPr>
          <p:spPr>
            <a:xfrm>
              <a:off x="3809600" y="3971675"/>
              <a:ext cx="40100" cy="30400"/>
            </a:xfrm>
            <a:custGeom>
              <a:avLst/>
              <a:gdLst/>
              <a:ahLst/>
              <a:cxnLst/>
              <a:rect l="l" t="t" r="r" b="b"/>
              <a:pathLst>
                <a:path w="1604" h="1216" extrusionOk="0">
                  <a:moveTo>
                    <a:pt x="389" y="1"/>
                  </a:moveTo>
                  <a:lnTo>
                    <a:pt x="260" y="390"/>
                  </a:lnTo>
                  <a:lnTo>
                    <a:pt x="0" y="1215"/>
                  </a:lnTo>
                  <a:lnTo>
                    <a:pt x="1604" y="1215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2"/>
            <p:cNvSpPr/>
            <p:nvPr/>
          </p:nvSpPr>
          <p:spPr>
            <a:xfrm>
              <a:off x="3757725" y="3845275"/>
              <a:ext cx="224025" cy="217825"/>
            </a:xfrm>
            <a:custGeom>
              <a:avLst/>
              <a:gdLst/>
              <a:ahLst/>
              <a:cxnLst/>
              <a:rect l="l" t="t" r="r" b="b"/>
              <a:pathLst>
                <a:path w="8961" h="8713" extrusionOk="0">
                  <a:moveTo>
                    <a:pt x="5542" y="1"/>
                  </a:moveTo>
                  <a:cubicBezTo>
                    <a:pt x="5190" y="1"/>
                    <a:pt x="4839" y="189"/>
                    <a:pt x="4681" y="623"/>
                  </a:cubicBezTo>
                  <a:cubicBezTo>
                    <a:pt x="4605" y="876"/>
                    <a:pt x="4384" y="1007"/>
                    <a:pt x="4160" y="1007"/>
                  </a:cubicBezTo>
                  <a:cubicBezTo>
                    <a:pt x="3966" y="1007"/>
                    <a:pt x="3771" y="909"/>
                    <a:pt x="3667" y="706"/>
                  </a:cubicBezTo>
                  <a:cubicBezTo>
                    <a:pt x="3502" y="384"/>
                    <a:pt x="3175" y="201"/>
                    <a:pt x="2836" y="201"/>
                  </a:cubicBezTo>
                  <a:cubicBezTo>
                    <a:pt x="2691" y="201"/>
                    <a:pt x="2543" y="234"/>
                    <a:pt x="2405" y="305"/>
                  </a:cubicBezTo>
                  <a:cubicBezTo>
                    <a:pt x="1946" y="541"/>
                    <a:pt x="1757" y="1107"/>
                    <a:pt x="1993" y="1567"/>
                  </a:cubicBezTo>
                  <a:cubicBezTo>
                    <a:pt x="2188" y="1948"/>
                    <a:pt x="1899" y="2373"/>
                    <a:pt x="1508" y="2373"/>
                  </a:cubicBezTo>
                  <a:cubicBezTo>
                    <a:pt x="1451" y="2373"/>
                    <a:pt x="1392" y="2364"/>
                    <a:pt x="1332" y="2345"/>
                  </a:cubicBezTo>
                  <a:cubicBezTo>
                    <a:pt x="1239" y="2316"/>
                    <a:pt x="1144" y="2302"/>
                    <a:pt x="1052" y="2302"/>
                  </a:cubicBezTo>
                  <a:cubicBezTo>
                    <a:pt x="654" y="2302"/>
                    <a:pt x="287" y="2556"/>
                    <a:pt x="153" y="2958"/>
                  </a:cubicBezTo>
                  <a:cubicBezTo>
                    <a:pt x="0" y="3453"/>
                    <a:pt x="271" y="3984"/>
                    <a:pt x="766" y="4137"/>
                  </a:cubicBezTo>
                  <a:cubicBezTo>
                    <a:pt x="1238" y="4290"/>
                    <a:pt x="1285" y="4927"/>
                    <a:pt x="849" y="5151"/>
                  </a:cubicBezTo>
                  <a:cubicBezTo>
                    <a:pt x="366" y="5387"/>
                    <a:pt x="165" y="5964"/>
                    <a:pt x="413" y="6436"/>
                  </a:cubicBezTo>
                  <a:cubicBezTo>
                    <a:pt x="575" y="6760"/>
                    <a:pt x="904" y="6945"/>
                    <a:pt x="1246" y="6945"/>
                  </a:cubicBezTo>
                  <a:cubicBezTo>
                    <a:pt x="1403" y="6945"/>
                    <a:pt x="1562" y="6906"/>
                    <a:pt x="1710" y="6825"/>
                  </a:cubicBezTo>
                  <a:cubicBezTo>
                    <a:pt x="1794" y="6782"/>
                    <a:pt x="1880" y="6762"/>
                    <a:pt x="1964" y="6762"/>
                  </a:cubicBezTo>
                  <a:cubicBezTo>
                    <a:pt x="2313" y="6762"/>
                    <a:pt x="2612" y="7105"/>
                    <a:pt x="2488" y="7485"/>
                  </a:cubicBezTo>
                  <a:cubicBezTo>
                    <a:pt x="2323" y="7981"/>
                    <a:pt x="2594" y="8511"/>
                    <a:pt x="3089" y="8664"/>
                  </a:cubicBezTo>
                  <a:cubicBezTo>
                    <a:pt x="3188" y="8697"/>
                    <a:pt x="3287" y="8713"/>
                    <a:pt x="3386" y="8713"/>
                  </a:cubicBezTo>
                  <a:cubicBezTo>
                    <a:pt x="3781" y="8713"/>
                    <a:pt x="4148" y="8460"/>
                    <a:pt x="4280" y="8063"/>
                  </a:cubicBezTo>
                  <a:lnTo>
                    <a:pt x="4280" y="8051"/>
                  </a:lnTo>
                  <a:cubicBezTo>
                    <a:pt x="4356" y="7797"/>
                    <a:pt x="4577" y="7666"/>
                    <a:pt x="4799" y="7666"/>
                  </a:cubicBezTo>
                  <a:cubicBezTo>
                    <a:pt x="4988" y="7666"/>
                    <a:pt x="5179" y="7762"/>
                    <a:pt x="5282" y="7957"/>
                  </a:cubicBezTo>
                  <a:cubicBezTo>
                    <a:pt x="5442" y="8303"/>
                    <a:pt x="5784" y="8504"/>
                    <a:pt x="6138" y="8504"/>
                  </a:cubicBezTo>
                  <a:cubicBezTo>
                    <a:pt x="6279" y="8504"/>
                    <a:pt x="6421" y="8472"/>
                    <a:pt x="6556" y="8405"/>
                  </a:cubicBezTo>
                  <a:cubicBezTo>
                    <a:pt x="7027" y="8169"/>
                    <a:pt x="7216" y="7580"/>
                    <a:pt x="6956" y="7120"/>
                  </a:cubicBezTo>
                  <a:cubicBezTo>
                    <a:pt x="6761" y="6739"/>
                    <a:pt x="7059" y="6313"/>
                    <a:pt x="7444" y="6313"/>
                  </a:cubicBezTo>
                  <a:cubicBezTo>
                    <a:pt x="7500" y="6313"/>
                    <a:pt x="7558" y="6322"/>
                    <a:pt x="7617" y="6342"/>
                  </a:cubicBezTo>
                  <a:cubicBezTo>
                    <a:pt x="7710" y="6371"/>
                    <a:pt x="7805" y="6385"/>
                    <a:pt x="7898" y="6385"/>
                  </a:cubicBezTo>
                  <a:cubicBezTo>
                    <a:pt x="8299" y="6385"/>
                    <a:pt x="8671" y="6130"/>
                    <a:pt x="8796" y="5729"/>
                  </a:cubicBezTo>
                  <a:cubicBezTo>
                    <a:pt x="8961" y="5233"/>
                    <a:pt x="8690" y="4703"/>
                    <a:pt x="8194" y="4550"/>
                  </a:cubicBezTo>
                  <a:cubicBezTo>
                    <a:pt x="7735" y="4396"/>
                    <a:pt x="7676" y="3760"/>
                    <a:pt x="8112" y="3536"/>
                  </a:cubicBezTo>
                  <a:cubicBezTo>
                    <a:pt x="8548" y="3288"/>
                    <a:pt x="8725" y="2734"/>
                    <a:pt x="8489" y="2286"/>
                  </a:cubicBezTo>
                  <a:cubicBezTo>
                    <a:pt x="8319" y="1963"/>
                    <a:pt x="7989" y="1774"/>
                    <a:pt x="7646" y="1774"/>
                  </a:cubicBezTo>
                  <a:cubicBezTo>
                    <a:pt x="7514" y="1774"/>
                    <a:pt x="7379" y="1802"/>
                    <a:pt x="7251" y="1861"/>
                  </a:cubicBezTo>
                  <a:cubicBezTo>
                    <a:pt x="7167" y="1905"/>
                    <a:pt x="7081" y="1924"/>
                    <a:pt x="6997" y="1924"/>
                  </a:cubicBezTo>
                  <a:cubicBezTo>
                    <a:pt x="6648" y="1924"/>
                    <a:pt x="6349" y="1582"/>
                    <a:pt x="6473" y="1201"/>
                  </a:cubicBezTo>
                  <a:cubicBezTo>
                    <a:pt x="6676" y="483"/>
                    <a:pt x="6106" y="1"/>
                    <a:pt x="5542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2"/>
            <p:cNvSpPr/>
            <p:nvPr/>
          </p:nvSpPr>
          <p:spPr>
            <a:xfrm>
              <a:off x="3810175" y="3894150"/>
              <a:ext cx="119125" cy="119400"/>
            </a:xfrm>
            <a:custGeom>
              <a:avLst/>
              <a:gdLst/>
              <a:ahLst/>
              <a:cxnLst/>
              <a:rect l="l" t="t" r="r" b="b"/>
              <a:pathLst>
                <a:path w="4765" h="4776" extrusionOk="0">
                  <a:moveTo>
                    <a:pt x="2382" y="1"/>
                  </a:moveTo>
                  <a:cubicBezTo>
                    <a:pt x="1062" y="1"/>
                    <a:pt x="1" y="1074"/>
                    <a:pt x="1" y="2382"/>
                  </a:cubicBezTo>
                  <a:cubicBezTo>
                    <a:pt x="1" y="3703"/>
                    <a:pt x="1062" y="4776"/>
                    <a:pt x="2382" y="4776"/>
                  </a:cubicBezTo>
                  <a:cubicBezTo>
                    <a:pt x="3703" y="4776"/>
                    <a:pt x="4764" y="3703"/>
                    <a:pt x="4764" y="2382"/>
                  </a:cubicBezTo>
                  <a:cubicBezTo>
                    <a:pt x="4764" y="1074"/>
                    <a:pt x="3703" y="1"/>
                    <a:pt x="2382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2"/>
            <p:cNvSpPr/>
            <p:nvPr/>
          </p:nvSpPr>
          <p:spPr>
            <a:xfrm>
              <a:off x="4267050" y="3886175"/>
              <a:ext cx="208425" cy="135350"/>
            </a:xfrm>
            <a:custGeom>
              <a:avLst/>
              <a:gdLst/>
              <a:ahLst/>
              <a:cxnLst/>
              <a:rect l="l" t="t" r="r" b="b"/>
              <a:pathLst>
                <a:path w="8337" h="5414" extrusionOk="0">
                  <a:moveTo>
                    <a:pt x="2707" y="1"/>
                  </a:moveTo>
                  <a:cubicBezTo>
                    <a:pt x="1216" y="1"/>
                    <a:pt x="1" y="1214"/>
                    <a:pt x="1" y="2701"/>
                  </a:cubicBezTo>
                  <a:cubicBezTo>
                    <a:pt x="1" y="4201"/>
                    <a:pt x="1216" y="5414"/>
                    <a:pt x="2707" y="5414"/>
                  </a:cubicBezTo>
                  <a:cubicBezTo>
                    <a:pt x="2729" y="5414"/>
                    <a:pt x="2750" y="5414"/>
                    <a:pt x="2771" y="5413"/>
                  </a:cubicBezTo>
                  <a:cubicBezTo>
                    <a:pt x="4057" y="5413"/>
                    <a:pt x="7381" y="3385"/>
                    <a:pt x="8242" y="2843"/>
                  </a:cubicBezTo>
                  <a:cubicBezTo>
                    <a:pt x="8337" y="2772"/>
                    <a:pt x="8337" y="2631"/>
                    <a:pt x="8242" y="2572"/>
                  </a:cubicBezTo>
                  <a:cubicBezTo>
                    <a:pt x="7381" y="2029"/>
                    <a:pt x="4057" y="1"/>
                    <a:pt x="2771" y="1"/>
                  </a:cubicBezTo>
                  <a:cubicBezTo>
                    <a:pt x="2750" y="1"/>
                    <a:pt x="2729" y="1"/>
                    <a:pt x="270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2"/>
            <p:cNvSpPr/>
            <p:nvPr/>
          </p:nvSpPr>
          <p:spPr>
            <a:xfrm>
              <a:off x="3272250" y="3886200"/>
              <a:ext cx="205475" cy="135325"/>
            </a:xfrm>
            <a:custGeom>
              <a:avLst/>
              <a:gdLst/>
              <a:ahLst/>
              <a:cxnLst/>
              <a:rect l="l" t="t" r="r" b="b"/>
              <a:pathLst>
                <a:path w="8219" h="5413" extrusionOk="0">
                  <a:moveTo>
                    <a:pt x="5577" y="0"/>
                  </a:moveTo>
                  <a:cubicBezTo>
                    <a:pt x="4280" y="0"/>
                    <a:pt x="967" y="2028"/>
                    <a:pt x="95" y="2571"/>
                  </a:cubicBezTo>
                  <a:cubicBezTo>
                    <a:pt x="0" y="2630"/>
                    <a:pt x="0" y="2771"/>
                    <a:pt x="95" y="2842"/>
                  </a:cubicBezTo>
                  <a:cubicBezTo>
                    <a:pt x="967" y="3384"/>
                    <a:pt x="4292" y="5412"/>
                    <a:pt x="5577" y="5412"/>
                  </a:cubicBezTo>
                  <a:cubicBezTo>
                    <a:pt x="7051" y="5377"/>
                    <a:pt x="8218" y="4174"/>
                    <a:pt x="8218" y="2700"/>
                  </a:cubicBezTo>
                  <a:cubicBezTo>
                    <a:pt x="8218" y="1238"/>
                    <a:pt x="7051" y="36"/>
                    <a:pt x="5577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2"/>
            <p:cNvSpPr/>
            <p:nvPr/>
          </p:nvSpPr>
          <p:spPr>
            <a:xfrm>
              <a:off x="4099350" y="3604300"/>
              <a:ext cx="129350" cy="124075"/>
            </a:xfrm>
            <a:custGeom>
              <a:avLst/>
              <a:gdLst/>
              <a:ahLst/>
              <a:cxnLst/>
              <a:rect l="l" t="t" r="r" b="b"/>
              <a:pathLst>
                <a:path w="5174" h="4963" extrusionOk="0">
                  <a:moveTo>
                    <a:pt x="5043" y="1"/>
                  </a:moveTo>
                  <a:cubicBezTo>
                    <a:pt x="5033" y="1"/>
                    <a:pt x="5022" y="2"/>
                    <a:pt x="5011" y="5"/>
                  </a:cubicBezTo>
                  <a:cubicBezTo>
                    <a:pt x="4268" y="170"/>
                    <a:pt x="1462" y="854"/>
                    <a:pt x="778" y="1538"/>
                  </a:cubicBezTo>
                  <a:cubicBezTo>
                    <a:pt x="0" y="2316"/>
                    <a:pt x="0" y="3589"/>
                    <a:pt x="790" y="4379"/>
                  </a:cubicBezTo>
                  <a:cubicBezTo>
                    <a:pt x="1179" y="4768"/>
                    <a:pt x="1692" y="4963"/>
                    <a:pt x="2206" y="4963"/>
                  </a:cubicBezTo>
                  <a:cubicBezTo>
                    <a:pt x="2721" y="4963"/>
                    <a:pt x="3237" y="4768"/>
                    <a:pt x="3631" y="4379"/>
                  </a:cubicBezTo>
                  <a:cubicBezTo>
                    <a:pt x="4304" y="3695"/>
                    <a:pt x="4987" y="889"/>
                    <a:pt x="5152" y="146"/>
                  </a:cubicBezTo>
                  <a:cubicBezTo>
                    <a:pt x="5173" y="74"/>
                    <a:pt x="5121" y="1"/>
                    <a:pt x="504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2"/>
            <p:cNvSpPr/>
            <p:nvPr/>
          </p:nvSpPr>
          <p:spPr>
            <a:xfrm>
              <a:off x="3519325" y="4187950"/>
              <a:ext cx="130525" cy="124900"/>
            </a:xfrm>
            <a:custGeom>
              <a:avLst/>
              <a:gdLst/>
              <a:ahLst/>
              <a:cxnLst/>
              <a:rect l="l" t="t" r="r" b="b"/>
              <a:pathLst>
                <a:path w="5221" h="4996" extrusionOk="0">
                  <a:moveTo>
                    <a:pt x="2995" y="1"/>
                  </a:moveTo>
                  <a:cubicBezTo>
                    <a:pt x="2465" y="1"/>
                    <a:pt x="1937" y="210"/>
                    <a:pt x="1542" y="629"/>
                  </a:cubicBezTo>
                  <a:cubicBezTo>
                    <a:pt x="870" y="1301"/>
                    <a:pt x="186" y="4119"/>
                    <a:pt x="21" y="4849"/>
                  </a:cubicBezTo>
                  <a:cubicBezTo>
                    <a:pt x="1" y="4922"/>
                    <a:pt x="53" y="4995"/>
                    <a:pt x="130" y="4995"/>
                  </a:cubicBezTo>
                  <a:cubicBezTo>
                    <a:pt x="141" y="4995"/>
                    <a:pt x="152" y="4994"/>
                    <a:pt x="163" y="4991"/>
                  </a:cubicBezTo>
                  <a:cubicBezTo>
                    <a:pt x="894" y="4826"/>
                    <a:pt x="3712" y="4142"/>
                    <a:pt x="4384" y="3470"/>
                  </a:cubicBezTo>
                  <a:cubicBezTo>
                    <a:pt x="5197" y="2692"/>
                    <a:pt x="5221" y="1395"/>
                    <a:pt x="4419" y="593"/>
                  </a:cubicBezTo>
                  <a:cubicBezTo>
                    <a:pt x="4024" y="198"/>
                    <a:pt x="3509" y="1"/>
                    <a:pt x="299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2"/>
            <p:cNvSpPr/>
            <p:nvPr/>
          </p:nvSpPr>
          <p:spPr>
            <a:xfrm>
              <a:off x="4098150" y="4187950"/>
              <a:ext cx="130550" cy="124900"/>
            </a:xfrm>
            <a:custGeom>
              <a:avLst/>
              <a:gdLst/>
              <a:ahLst/>
              <a:cxnLst/>
              <a:rect l="l" t="t" r="r" b="b"/>
              <a:pathLst>
                <a:path w="5222" h="4996" extrusionOk="0">
                  <a:moveTo>
                    <a:pt x="2227" y="1"/>
                  </a:moveTo>
                  <a:cubicBezTo>
                    <a:pt x="1713" y="1"/>
                    <a:pt x="1198" y="198"/>
                    <a:pt x="803" y="593"/>
                  </a:cubicBezTo>
                  <a:cubicBezTo>
                    <a:pt x="1" y="1395"/>
                    <a:pt x="24" y="2692"/>
                    <a:pt x="838" y="3470"/>
                  </a:cubicBezTo>
                  <a:cubicBezTo>
                    <a:pt x="1510" y="4142"/>
                    <a:pt x="4328" y="4826"/>
                    <a:pt x="5071" y="4991"/>
                  </a:cubicBezTo>
                  <a:cubicBezTo>
                    <a:pt x="5080" y="4994"/>
                    <a:pt x="5090" y="4995"/>
                    <a:pt x="5099" y="4995"/>
                  </a:cubicBezTo>
                  <a:cubicBezTo>
                    <a:pt x="5169" y="4995"/>
                    <a:pt x="5221" y="4922"/>
                    <a:pt x="5200" y="4849"/>
                  </a:cubicBezTo>
                  <a:cubicBezTo>
                    <a:pt x="5035" y="4119"/>
                    <a:pt x="4352" y="1301"/>
                    <a:pt x="3679" y="629"/>
                  </a:cubicBezTo>
                  <a:cubicBezTo>
                    <a:pt x="3285" y="210"/>
                    <a:pt x="2757" y="1"/>
                    <a:pt x="222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2"/>
            <p:cNvSpPr/>
            <p:nvPr/>
          </p:nvSpPr>
          <p:spPr>
            <a:xfrm>
              <a:off x="3519325" y="3604300"/>
              <a:ext cx="129350" cy="124050"/>
            </a:xfrm>
            <a:custGeom>
              <a:avLst/>
              <a:gdLst/>
              <a:ahLst/>
              <a:cxnLst/>
              <a:rect l="l" t="t" r="r" b="b"/>
              <a:pathLst>
                <a:path w="5174" h="4962" extrusionOk="0">
                  <a:moveTo>
                    <a:pt x="119" y="0"/>
                  </a:moveTo>
                  <a:cubicBezTo>
                    <a:pt x="52" y="0"/>
                    <a:pt x="1" y="65"/>
                    <a:pt x="21" y="146"/>
                  </a:cubicBezTo>
                  <a:cubicBezTo>
                    <a:pt x="186" y="889"/>
                    <a:pt x="870" y="3695"/>
                    <a:pt x="1542" y="4379"/>
                  </a:cubicBezTo>
                  <a:cubicBezTo>
                    <a:pt x="1936" y="4767"/>
                    <a:pt x="2449" y="4961"/>
                    <a:pt x="2962" y="4961"/>
                  </a:cubicBezTo>
                  <a:cubicBezTo>
                    <a:pt x="3478" y="4961"/>
                    <a:pt x="3993" y="4764"/>
                    <a:pt x="4384" y="4367"/>
                  </a:cubicBezTo>
                  <a:cubicBezTo>
                    <a:pt x="5174" y="3589"/>
                    <a:pt x="5174" y="2316"/>
                    <a:pt x="4384" y="1538"/>
                  </a:cubicBezTo>
                  <a:cubicBezTo>
                    <a:pt x="3712" y="854"/>
                    <a:pt x="894" y="170"/>
                    <a:pt x="151" y="5"/>
                  </a:cubicBezTo>
                  <a:cubicBezTo>
                    <a:pt x="140" y="2"/>
                    <a:pt x="130" y="0"/>
                    <a:pt x="11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2"/>
            <p:cNvSpPr/>
            <p:nvPr/>
          </p:nvSpPr>
          <p:spPr>
            <a:xfrm>
              <a:off x="4652300" y="4090950"/>
              <a:ext cx="85500" cy="65575"/>
            </a:xfrm>
            <a:custGeom>
              <a:avLst/>
              <a:gdLst/>
              <a:ahLst/>
              <a:cxnLst/>
              <a:rect l="l" t="t" r="r" b="b"/>
              <a:pathLst>
                <a:path w="3420" h="2623" extrusionOk="0">
                  <a:moveTo>
                    <a:pt x="1241" y="1"/>
                  </a:moveTo>
                  <a:cubicBezTo>
                    <a:pt x="899" y="1"/>
                    <a:pt x="563" y="163"/>
                    <a:pt x="354" y="465"/>
                  </a:cubicBezTo>
                  <a:cubicBezTo>
                    <a:pt x="1" y="960"/>
                    <a:pt x="119" y="1644"/>
                    <a:pt x="614" y="1985"/>
                  </a:cubicBezTo>
                  <a:cubicBezTo>
                    <a:pt x="1121" y="2339"/>
                    <a:pt x="3420" y="2622"/>
                    <a:pt x="3420" y="2622"/>
                  </a:cubicBezTo>
                  <a:cubicBezTo>
                    <a:pt x="3420" y="2622"/>
                    <a:pt x="2382" y="547"/>
                    <a:pt x="1887" y="205"/>
                  </a:cubicBezTo>
                  <a:lnTo>
                    <a:pt x="1875" y="205"/>
                  </a:lnTo>
                  <a:cubicBezTo>
                    <a:pt x="1682" y="67"/>
                    <a:pt x="1460" y="1"/>
                    <a:pt x="12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2"/>
            <p:cNvSpPr/>
            <p:nvPr/>
          </p:nvSpPr>
          <p:spPr>
            <a:xfrm>
              <a:off x="4717750" y="4063900"/>
              <a:ext cx="58375" cy="92900"/>
            </a:xfrm>
            <a:custGeom>
              <a:avLst/>
              <a:gdLst/>
              <a:ahLst/>
              <a:cxnLst/>
              <a:rect l="l" t="t" r="r" b="b"/>
              <a:pathLst>
                <a:path w="2335" h="3716" extrusionOk="0">
                  <a:moveTo>
                    <a:pt x="1161" y="0"/>
                  </a:moveTo>
                  <a:cubicBezTo>
                    <a:pt x="629" y="0"/>
                    <a:pt x="168" y="390"/>
                    <a:pt x="83" y="933"/>
                  </a:cubicBezTo>
                  <a:cubicBezTo>
                    <a:pt x="0" y="1535"/>
                    <a:pt x="778" y="3716"/>
                    <a:pt x="778" y="3716"/>
                  </a:cubicBezTo>
                  <a:cubicBezTo>
                    <a:pt x="778" y="3716"/>
                    <a:pt x="2158" y="1853"/>
                    <a:pt x="2252" y="1264"/>
                  </a:cubicBezTo>
                  <a:cubicBezTo>
                    <a:pt x="2335" y="662"/>
                    <a:pt x="1922" y="108"/>
                    <a:pt x="1332" y="14"/>
                  </a:cubicBezTo>
                  <a:cubicBezTo>
                    <a:pt x="1275" y="5"/>
                    <a:pt x="1218" y="0"/>
                    <a:pt x="11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2"/>
            <p:cNvSpPr/>
            <p:nvPr/>
          </p:nvSpPr>
          <p:spPr>
            <a:xfrm>
              <a:off x="4579800" y="4008475"/>
              <a:ext cx="309225" cy="296700"/>
            </a:xfrm>
            <a:custGeom>
              <a:avLst/>
              <a:gdLst/>
              <a:ahLst/>
              <a:cxnLst/>
              <a:rect l="l" t="t" r="r" b="b"/>
              <a:pathLst>
                <a:path w="12369" h="11868" extrusionOk="0">
                  <a:moveTo>
                    <a:pt x="6202" y="5933"/>
                  </a:moveTo>
                  <a:lnTo>
                    <a:pt x="6237" y="5968"/>
                  </a:lnTo>
                  <a:lnTo>
                    <a:pt x="6202" y="5945"/>
                  </a:lnTo>
                  <a:lnTo>
                    <a:pt x="6178" y="5968"/>
                  </a:lnTo>
                  <a:lnTo>
                    <a:pt x="6202" y="5933"/>
                  </a:lnTo>
                  <a:close/>
                  <a:moveTo>
                    <a:pt x="7843" y="0"/>
                  </a:moveTo>
                  <a:cubicBezTo>
                    <a:pt x="7116" y="0"/>
                    <a:pt x="6431" y="436"/>
                    <a:pt x="6143" y="1146"/>
                  </a:cubicBezTo>
                  <a:cubicBezTo>
                    <a:pt x="6149" y="1152"/>
                    <a:pt x="6143" y="1155"/>
                    <a:pt x="6137" y="1155"/>
                  </a:cubicBezTo>
                  <a:cubicBezTo>
                    <a:pt x="6131" y="1155"/>
                    <a:pt x="6125" y="1152"/>
                    <a:pt x="6131" y="1146"/>
                  </a:cubicBezTo>
                  <a:cubicBezTo>
                    <a:pt x="5841" y="459"/>
                    <a:pt x="5168" y="42"/>
                    <a:pt x="4458" y="42"/>
                  </a:cubicBezTo>
                  <a:cubicBezTo>
                    <a:pt x="4218" y="42"/>
                    <a:pt x="3973" y="90"/>
                    <a:pt x="3738" y="191"/>
                  </a:cubicBezTo>
                  <a:cubicBezTo>
                    <a:pt x="2806" y="580"/>
                    <a:pt x="2382" y="1653"/>
                    <a:pt x="2783" y="2584"/>
                  </a:cubicBezTo>
                  <a:lnTo>
                    <a:pt x="2783" y="2596"/>
                  </a:lnTo>
                  <a:lnTo>
                    <a:pt x="2759" y="2596"/>
                  </a:lnTo>
                  <a:cubicBezTo>
                    <a:pt x="2542" y="2511"/>
                    <a:pt x="2319" y="2471"/>
                    <a:pt x="2099" y="2471"/>
                  </a:cubicBezTo>
                  <a:cubicBezTo>
                    <a:pt x="1375" y="2471"/>
                    <a:pt x="691" y="2908"/>
                    <a:pt x="401" y="3622"/>
                  </a:cubicBezTo>
                  <a:cubicBezTo>
                    <a:pt x="24" y="4553"/>
                    <a:pt x="472" y="5615"/>
                    <a:pt x="1403" y="5992"/>
                  </a:cubicBezTo>
                  <a:cubicBezTo>
                    <a:pt x="460" y="6369"/>
                    <a:pt x="0" y="7466"/>
                    <a:pt x="413" y="8397"/>
                  </a:cubicBezTo>
                  <a:cubicBezTo>
                    <a:pt x="710" y="9096"/>
                    <a:pt x="1389" y="9510"/>
                    <a:pt x="2099" y="9510"/>
                  </a:cubicBezTo>
                  <a:cubicBezTo>
                    <a:pt x="2348" y="9510"/>
                    <a:pt x="2600" y="9459"/>
                    <a:pt x="2842" y="9352"/>
                  </a:cubicBezTo>
                  <a:lnTo>
                    <a:pt x="2854" y="9352"/>
                  </a:lnTo>
                  <a:cubicBezTo>
                    <a:pt x="2854" y="9352"/>
                    <a:pt x="2854" y="9352"/>
                    <a:pt x="2854" y="9364"/>
                  </a:cubicBezTo>
                  <a:cubicBezTo>
                    <a:pt x="2476" y="10295"/>
                    <a:pt x="2936" y="11356"/>
                    <a:pt x="3868" y="11734"/>
                  </a:cubicBezTo>
                  <a:cubicBezTo>
                    <a:pt x="4091" y="11824"/>
                    <a:pt x="4323" y="11867"/>
                    <a:pt x="4551" y="11867"/>
                  </a:cubicBezTo>
                  <a:cubicBezTo>
                    <a:pt x="5274" y="11867"/>
                    <a:pt x="5962" y="11437"/>
                    <a:pt x="6249" y="10720"/>
                  </a:cubicBezTo>
                  <a:cubicBezTo>
                    <a:pt x="6541" y="11417"/>
                    <a:pt x="7216" y="11831"/>
                    <a:pt x="7928" y="11831"/>
                  </a:cubicBezTo>
                  <a:cubicBezTo>
                    <a:pt x="8166" y="11831"/>
                    <a:pt x="8409" y="11784"/>
                    <a:pt x="8643" y="11687"/>
                  </a:cubicBezTo>
                  <a:cubicBezTo>
                    <a:pt x="9562" y="11286"/>
                    <a:pt x="9998" y="10213"/>
                    <a:pt x="9598" y="9281"/>
                  </a:cubicBezTo>
                  <a:lnTo>
                    <a:pt x="9598" y="9270"/>
                  </a:lnTo>
                  <a:lnTo>
                    <a:pt x="9621" y="9281"/>
                  </a:lnTo>
                  <a:cubicBezTo>
                    <a:pt x="9843" y="9371"/>
                    <a:pt x="10071" y="9413"/>
                    <a:pt x="10296" y="9413"/>
                  </a:cubicBezTo>
                  <a:cubicBezTo>
                    <a:pt x="11018" y="9413"/>
                    <a:pt x="11703" y="8977"/>
                    <a:pt x="11991" y="8267"/>
                  </a:cubicBezTo>
                  <a:cubicBezTo>
                    <a:pt x="12368" y="7324"/>
                    <a:pt x="11909" y="6263"/>
                    <a:pt x="10977" y="5886"/>
                  </a:cubicBezTo>
                  <a:lnTo>
                    <a:pt x="10989" y="5886"/>
                  </a:lnTo>
                  <a:cubicBezTo>
                    <a:pt x="11920" y="5485"/>
                    <a:pt x="12345" y="4412"/>
                    <a:pt x="11944" y="3492"/>
                  </a:cubicBezTo>
                  <a:cubicBezTo>
                    <a:pt x="11653" y="2796"/>
                    <a:pt x="10980" y="2376"/>
                    <a:pt x="10270" y="2376"/>
                  </a:cubicBezTo>
                  <a:cubicBezTo>
                    <a:pt x="10030" y="2376"/>
                    <a:pt x="9786" y="2424"/>
                    <a:pt x="9550" y="2526"/>
                  </a:cubicBezTo>
                  <a:lnTo>
                    <a:pt x="9539" y="2526"/>
                  </a:lnTo>
                  <a:lnTo>
                    <a:pt x="9539" y="2514"/>
                  </a:lnTo>
                  <a:cubicBezTo>
                    <a:pt x="9916" y="1571"/>
                    <a:pt x="9456" y="509"/>
                    <a:pt x="8525" y="132"/>
                  </a:cubicBezTo>
                  <a:cubicBezTo>
                    <a:pt x="8300" y="42"/>
                    <a:pt x="8070" y="0"/>
                    <a:pt x="784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2"/>
            <p:cNvSpPr/>
            <p:nvPr/>
          </p:nvSpPr>
          <p:spPr>
            <a:xfrm>
              <a:off x="4643450" y="4071175"/>
              <a:ext cx="92000" cy="85050"/>
            </a:xfrm>
            <a:custGeom>
              <a:avLst/>
              <a:gdLst/>
              <a:ahLst/>
              <a:cxnLst/>
              <a:rect l="l" t="t" r="r" b="b"/>
              <a:pathLst>
                <a:path w="3680" h="3402" extrusionOk="0">
                  <a:moveTo>
                    <a:pt x="1418" y="1"/>
                  </a:moveTo>
                  <a:cubicBezTo>
                    <a:pt x="1077" y="1"/>
                    <a:pt x="736" y="137"/>
                    <a:pt x="484" y="407"/>
                  </a:cubicBezTo>
                  <a:cubicBezTo>
                    <a:pt x="1" y="925"/>
                    <a:pt x="25" y="1739"/>
                    <a:pt x="543" y="2222"/>
                  </a:cubicBezTo>
                  <a:cubicBezTo>
                    <a:pt x="1062" y="2706"/>
                    <a:pt x="3680" y="3401"/>
                    <a:pt x="3680" y="3401"/>
                  </a:cubicBezTo>
                  <a:cubicBezTo>
                    <a:pt x="3680" y="3401"/>
                    <a:pt x="2807" y="831"/>
                    <a:pt x="2288" y="348"/>
                  </a:cubicBezTo>
                  <a:cubicBezTo>
                    <a:pt x="2045" y="116"/>
                    <a:pt x="1732" y="1"/>
                    <a:pt x="1418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2"/>
            <p:cNvSpPr/>
            <p:nvPr/>
          </p:nvSpPr>
          <p:spPr>
            <a:xfrm>
              <a:off x="4734250" y="4157375"/>
              <a:ext cx="91975" cy="85050"/>
            </a:xfrm>
            <a:custGeom>
              <a:avLst/>
              <a:gdLst/>
              <a:ahLst/>
              <a:cxnLst/>
              <a:rect l="l" t="t" r="r" b="b"/>
              <a:pathLst>
                <a:path w="3679" h="3402" extrusionOk="0">
                  <a:moveTo>
                    <a:pt x="0" y="1"/>
                  </a:moveTo>
                  <a:cubicBezTo>
                    <a:pt x="0" y="1"/>
                    <a:pt x="873" y="2571"/>
                    <a:pt x="1392" y="3054"/>
                  </a:cubicBezTo>
                  <a:cubicBezTo>
                    <a:pt x="1640" y="3286"/>
                    <a:pt x="1954" y="3401"/>
                    <a:pt x="2267" y="3401"/>
                  </a:cubicBezTo>
                  <a:cubicBezTo>
                    <a:pt x="2606" y="3401"/>
                    <a:pt x="2944" y="3265"/>
                    <a:pt x="3196" y="2995"/>
                  </a:cubicBezTo>
                  <a:cubicBezTo>
                    <a:pt x="3679" y="2476"/>
                    <a:pt x="3655" y="1663"/>
                    <a:pt x="3137" y="1180"/>
                  </a:cubicBezTo>
                  <a:cubicBezTo>
                    <a:pt x="2630" y="69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2"/>
            <p:cNvSpPr/>
            <p:nvPr/>
          </p:nvSpPr>
          <p:spPr>
            <a:xfrm>
              <a:off x="4625175" y="4126700"/>
              <a:ext cx="109675" cy="64000"/>
            </a:xfrm>
            <a:custGeom>
              <a:avLst/>
              <a:gdLst/>
              <a:ahLst/>
              <a:cxnLst/>
              <a:rect l="l" t="t" r="r" b="b"/>
              <a:pathLst>
                <a:path w="4387" h="2560" extrusionOk="0">
                  <a:moveTo>
                    <a:pt x="1282" y="1"/>
                  </a:moveTo>
                  <a:cubicBezTo>
                    <a:pt x="1271" y="1"/>
                    <a:pt x="1261" y="1"/>
                    <a:pt x="1251" y="1"/>
                  </a:cubicBezTo>
                  <a:cubicBezTo>
                    <a:pt x="543" y="25"/>
                    <a:pt x="1" y="614"/>
                    <a:pt x="25" y="1322"/>
                  </a:cubicBezTo>
                  <a:cubicBezTo>
                    <a:pt x="48" y="2010"/>
                    <a:pt x="614" y="2560"/>
                    <a:pt x="1311" y="2560"/>
                  </a:cubicBezTo>
                  <a:cubicBezTo>
                    <a:pt x="1319" y="2560"/>
                    <a:pt x="1326" y="2560"/>
                    <a:pt x="1333" y="2560"/>
                  </a:cubicBezTo>
                  <a:cubicBezTo>
                    <a:pt x="2041" y="2536"/>
                    <a:pt x="4387" y="1180"/>
                    <a:pt x="4387" y="1180"/>
                  </a:cubicBezTo>
                  <a:cubicBezTo>
                    <a:pt x="4387" y="1180"/>
                    <a:pt x="2027" y="1"/>
                    <a:pt x="1282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2"/>
            <p:cNvSpPr/>
            <p:nvPr/>
          </p:nvSpPr>
          <p:spPr>
            <a:xfrm>
              <a:off x="4734825" y="4122850"/>
              <a:ext cx="110275" cy="64050"/>
            </a:xfrm>
            <a:custGeom>
              <a:avLst/>
              <a:gdLst/>
              <a:ahLst/>
              <a:cxnLst/>
              <a:rect l="l" t="t" r="r" b="b"/>
              <a:pathLst>
                <a:path w="4411" h="2562" extrusionOk="0">
                  <a:moveTo>
                    <a:pt x="3118" y="0"/>
                  </a:moveTo>
                  <a:cubicBezTo>
                    <a:pt x="3097" y="0"/>
                    <a:pt x="3076" y="1"/>
                    <a:pt x="3055" y="2"/>
                  </a:cubicBezTo>
                  <a:cubicBezTo>
                    <a:pt x="2347" y="26"/>
                    <a:pt x="1" y="1382"/>
                    <a:pt x="1" y="1382"/>
                  </a:cubicBezTo>
                  <a:cubicBezTo>
                    <a:pt x="1" y="1382"/>
                    <a:pt x="2361" y="2561"/>
                    <a:pt x="3106" y="2561"/>
                  </a:cubicBezTo>
                  <a:cubicBezTo>
                    <a:pt x="3117" y="2561"/>
                    <a:pt x="3127" y="2561"/>
                    <a:pt x="3137" y="2561"/>
                  </a:cubicBezTo>
                  <a:cubicBezTo>
                    <a:pt x="3845" y="2549"/>
                    <a:pt x="4411" y="1959"/>
                    <a:pt x="4387" y="1240"/>
                  </a:cubicBezTo>
                  <a:cubicBezTo>
                    <a:pt x="4364" y="554"/>
                    <a:pt x="3797" y="0"/>
                    <a:pt x="3118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2"/>
            <p:cNvSpPr/>
            <p:nvPr/>
          </p:nvSpPr>
          <p:spPr>
            <a:xfrm>
              <a:off x="4645225" y="4156200"/>
              <a:ext cx="89050" cy="89000"/>
            </a:xfrm>
            <a:custGeom>
              <a:avLst/>
              <a:gdLst/>
              <a:ahLst/>
              <a:cxnLst/>
              <a:rect l="l" t="t" r="r" b="b"/>
              <a:pathLst>
                <a:path w="3562" h="3560" extrusionOk="0">
                  <a:moveTo>
                    <a:pt x="3561" y="0"/>
                  </a:moveTo>
                  <a:lnTo>
                    <a:pt x="3561" y="0"/>
                  </a:lnTo>
                  <a:cubicBezTo>
                    <a:pt x="3561" y="0"/>
                    <a:pt x="991" y="873"/>
                    <a:pt x="508" y="1392"/>
                  </a:cubicBezTo>
                  <a:cubicBezTo>
                    <a:pt x="1" y="1899"/>
                    <a:pt x="24" y="2724"/>
                    <a:pt x="543" y="3219"/>
                  </a:cubicBezTo>
                  <a:cubicBezTo>
                    <a:pt x="793" y="3447"/>
                    <a:pt x="1108" y="3559"/>
                    <a:pt x="1422" y="3559"/>
                  </a:cubicBezTo>
                  <a:cubicBezTo>
                    <a:pt x="1775" y="3559"/>
                    <a:pt x="2127" y="3417"/>
                    <a:pt x="2382" y="3137"/>
                  </a:cubicBezTo>
                  <a:cubicBezTo>
                    <a:pt x="2866" y="2618"/>
                    <a:pt x="3561" y="1"/>
                    <a:pt x="356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2"/>
            <p:cNvSpPr/>
            <p:nvPr/>
          </p:nvSpPr>
          <p:spPr>
            <a:xfrm>
              <a:off x="4735425" y="4068825"/>
              <a:ext cx="88450" cy="88575"/>
            </a:xfrm>
            <a:custGeom>
              <a:avLst/>
              <a:gdLst/>
              <a:ahLst/>
              <a:cxnLst/>
              <a:rect l="l" t="t" r="r" b="b"/>
              <a:pathLst>
                <a:path w="3538" h="3543" extrusionOk="0">
                  <a:moveTo>
                    <a:pt x="2115" y="0"/>
                  </a:moveTo>
                  <a:cubicBezTo>
                    <a:pt x="1772" y="0"/>
                    <a:pt x="1431" y="136"/>
                    <a:pt x="1180" y="406"/>
                  </a:cubicBezTo>
                  <a:cubicBezTo>
                    <a:pt x="696" y="925"/>
                    <a:pt x="1" y="3543"/>
                    <a:pt x="1" y="3543"/>
                  </a:cubicBezTo>
                  <a:cubicBezTo>
                    <a:pt x="1" y="3543"/>
                    <a:pt x="2571" y="2670"/>
                    <a:pt x="3054" y="2151"/>
                  </a:cubicBezTo>
                  <a:cubicBezTo>
                    <a:pt x="3538" y="1632"/>
                    <a:pt x="3502" y="831"/>
                    <a:pt x="2995" y="347"/>
                  </a:cubicBezTo>
                  <a:cubicBezTo>
                    <a:pt x="2747" y="116"/>
                    <a:pt x="2430" y="0"/>
                    <a:pt x="211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2"/>
            <p:cNvSpPr/>
            <p:nvPr/>
          </p:nvSpPr>
          <p:spPr>
            <a:xfrm>
              <a:off x="4703900" y="4156775"/>
              <a:ext cx="65150" cy="109125"/>
            </a:xfrm>
            <a:custGeom>
              <a:avLst/>
              <a:gdLst/>
              <a:ahLst/>
              <a:cxnLst/>
              <a:rect l="l" t="t" r="r" b="b"/>
              <a:pathLst>
                <a:path w="2606" h="4365" extrusionOk="0">
                  <a:moveTo>
                    <a:pt x="1203" y="1"/>
                  </a:moveTo>
                  <a:cubicBezTo>
                    <a:pt x="1203" y="1"/>
                    <a:pt x="0" y="2430"/>
                    <a:pt x="24" y="3137"/>
                  </a:cubicBezTo>
                  <a:cubicBezTo>
                    <a:pt x="58" y="3830"/>
                    <a:pt x="624" y="4364"/>
                    <a:pt x="1300" y="4364"/>
                  </a:cubicBezTo>
                  <a:cubicBezTo>
                    <a:pt x="1315" y="4364"/>
                    <a:pt x="1330" y="4364"/>
                    <a:pt x="1344" y="4363"/>
                  </a:cubicBezTo>
                  <a:cubicBezTo>
                    <a:pt x="2052" y="4340"/>
                    <a:pt x="2606" y="3762"/>
                    <a:pt x="2594" y="3055"/>
                  </a:cubicBezTo>
                  <a:lnTo>
                    <a:pt x="2582" y="3055"/>
                  </a:lnTo>
                  <a:cubicBezTo>
                    <a:pt x="2559" y="2347"/>
                    <a:pt x="1203" y="1"/>
                    <a:pt x="12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2"/>
            <p:cNvSpPr/>
            <p:nvPr/>
          </p:nvSpPr>
          <p:spPr>
            <a:xfrm>
              <a:off x="4700650" y="4047700"/>
              <a:ext cx="65150" cy="109100"/>
            </a:xfrm>
            <a:custGeom>
              <a:avLst/>
              <a:gdLst/>
              <a:ahLst/>
              <a:cxnLst/>
              <a:rect l="l" t="t" r="r" b="b"/>
              <a:pathLst>
                <a:path w="2606" h="4364" extrusionOk="0">
                  <a:moveTo>
                    <a:pt x="1294" y="1"/>
                  </a:moveTo>
                  <a:cubicBezTo>
                    <a:pt x="1280" y="1"/>
                    <a:pt x="1265" y="1"/>
                    <a:pt x="1250" y="2"/>
                  </a:cubicBezTo>
                  <a:cubicBezTo>
                    <a:pt x="554" y="25"/>
                    <a:pt x="0" y="603"/>
                    <a:pt x="12" y="1310"/>
                  </a:cubicBezTo>
                  <a:cubicBezTo>
                    <a:pt x="36" y="2018"/>
                    <a:pt x="1403" y="4364"/>
                    <a:pt x="1403" y="4364"/>
                  </a:cubicBezTo>
                  <a:cubicBezTo>
                    <a:pt x="1403" y="4364"/>
                    <a:pt x="2606" y="1935"/>
                    <a:pt x="2582" y="1228"/>
                  </a:cubicBezTo>
                  <a:cubicBezTo>
                    <a:pt x="2548" y="535"/>
                    <a:pt x="1982" y="1"/>
                    <a:pt x="1294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2"/>
            <p:cNvSpPr/>
            <p:nvPr/>
          </p:nvSpPr>
          <p:spPr>
            <a:xfrm>
              <a:off x="4690325" y="4088725"/>
              <a:ext cx="51600" cy="72800"/>
            </a:xfrm>
            <a:custGeom>
              <a:avLst/>
              <a:gdLst/>
              <a:ahLst/>
              <a:cxnLst/>
              <a:rect l="l" t="t" r="r" b="b"/>
              <a:pathLst>
                <a:path w="2064" h="2912" extrusionOk="0">
                  <a:moveTo>
                    <a:pt x="1025" y="0"/>
                  </a:moveTo>
                  <a:cubicBezTo>
                    <a:pt x="911" y="0"/>
                    <a:pt x="796" y="23"/>
                    <a:pt x="684" y="70"/>
                  </a:cubicBezTo>
                  <a:cubicBezTo>
                    <a:pt x="201" y="282"/>
                    <a:pt x="1" y="848"/>
                    <a:pt x="248" y="1296"/>
                  </a:cubicBezTo>
                  <a:cubicBezTo>
                    <a:pt x="437" y="1744"/>
                    <a:pt x="1899" y="2912"/>
                    <a:pt x="1899" y="2912"/>
                  </a:cubicBezTo>
                  <a:cubicBezTo>
                    <a:pt x="1899" y="2912"/>
                    <a:pt x="2064" y="1060"/>
                    <a:pt x="1864" y="612"/>
                  </a:cubicBezTo>
                  <a:cubicBezTo>
                    <a:pt x="1737" y="234"/>
                    <a:pt x="1391" y="0"/>
                    <a:pt x="10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2"/>
            <p:cNvSpPr/>
            <p:nvPr/>
          </p:nvSpPr>
          <p:spPr>
            <a:xfrm>
              <a:off x="4732475" y="4161800"/>
              <a:ext cx="50975" cy="69375"/>
            </a:xfrm>
            <a:custGeom>
              <a:avLst/>
              <a:gdLst/>
              <a:ahLst/>
              <a:cxnLst/>
              <a:rect l="l" t="t" r="r" b="b"/>
              <a:pathLst>
                <a:path w="2039" h="2775" extrusionOk="0">
                  <a:moveTo>
                    <a:pt x="166" y="0"/>
                  </a:moveTo>
                  <a:cubicBezTo>
                    <a:pt x="166" y="1"/>
                    <a:pt x="1" y="1851"/>
                    <a:pt x="201" y="2299"/>
                  </a:cubicBezTo>
                  <a:cubicBezTo>
                    <a:pt x="378" y="2633"/>
                    <a:pt x="670" y="2775"/>
                    <a:pt x="960" y="2775"/>
                  </a:cubicBezTo>
                  <a:cubicBezTo>
                    <a:pt x="1502" y="2775"/>
                    <a:pt x="2039" y="2279"/>
                    <a:pt x="1816" y="1604"/>
                  </a:cubicBezTo>
                  <a:cubicBezTo>
                    <a:pt x="1628" y="1168"/>
                    <a:pt x="166" y="1"/>
                    <a:pt x="1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2"/>
            <p:cNvSpPr/>
            <p:nvPr/>
          </p:nvSpPr>
          <p:spPr>
            <a:xfrm>
              <a:off x="4658800" y="4120200"/>
              <a:ext cx="78725" cy="43450"/>
            </a:xfrm>
            <a:custGeom>
              <a:avLst/>
              <a:gdLst/>
              <a:ahLst/>
              <a:cxnLst/>
              <a:rect l="l" t="t" r="r" b="b"/>
              <a:pathLst>
                <a:path w="3149" h="1738" extrusionOk="0">
                  <a:moveTo>
                    <a:pt x="1246" y="0"/>
                  </a:moveTo>
                  <a:cubicBezTo>
                    <a:pt x="394" y="0"/>
                    <a:pt x="1" y="1213"/>
                    <a:pt x="849" y="1664"/>
                  </a:cubicBezTo>
                  <a:cubicBezTo>
                    <a:pt x="990" y="1719"/>
                    <a:pt x="1260" y="1737"/>
                    <a:pt x="1567" y="1737"/>
                  </a:cubicBezTo>
                  <a:cubicBezTo>
                    <a:pt x="2263" y="1737"/>
                    <a:pt x="3148" y="1641"/>
                    <a:pt x="3148" y="1641"/>
                  </a:cubicBezTo>
                  <a:cubicBezTo>
                    <a:pt x="3148" y="1641"/>
                    <a:pt x="1957" y="214"/>
                    <a:pt x="1509" y="37"/>
                  </a:cubicBezTo>
                  <a:cubicBezTo>
                    <a:pt x="1417" y="12"/>
                    <a:pt x="1329" y="0"/>
                    <a:pt x="12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2"/>
            <p:cNvSpPr/>
            <p:nvPr/>
          </p:nvSpPr>
          <p:spPr>
            <a:xfrm>
              <a:off x="4736900" y="4159550"/>
              <a:ext cx="78900" cy="43650"/>
            </a:xfrm>
            <a:custGeom>
              <a:avLst/>
              <a:gdLst/>
              <a:ahLst/>
              <a:cxnLst/>
              <a:rect l="l" t="t" r="r" b="b"/>
              <a:pathLst>
                <a:path w="3156" h="1746" extrusionOk="0">
                  <a:moveTo>
                    <a:pt x="1582" y="0"/>
                  </a:moveTo>
                  <a:cubicBezTo>
                    <a:pt x="888" y="0"/>
                    <a:pt x="1" y="102"/>
                    <a:pt x="1" y="102"/>
                  </a:cubicBezTo>
                  <a:cubicBezTo>
                    <a:pt x="1" y="102"/>
                    <a:pt x="1191" y="1529"/>
                    <a:pt x="1639" y="1706"/>
                  </a:cubicBezTo>
                  <a:cubicBezTo>
                    <a:pt x="1734" y="1733"/>
                    <a:pt x="1825" y="1745"/>
                    <a:pt x="1911" y="1745"/>
                  </a:cubicBezTo>
                  <a:cubicBezTo>
                    <a:pt x="2759" y="1745"/>
                    <a:pt x="3156" y="528"/>
                    <a:pt x="2300" y="79"/>
                  </a:cubicBezTo>
                  <a:cubicBezTo>
                    <a:pt x="2162" y="21"/>
                    <a:pt x="1891" y="0"/>
                    <a:pt x="15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2"/>
            <p:cNvSpPr/>
            <p:nvPr/>
          </p:nvSpPr>
          <p:spPr>
            <a:xfrm>
              <a:off x="4661150" y="4159525"/>
              <a:ext cx="75775" cy="45450"/>
            </a:xfrm>
            <a:custGeom>
              <a:avLst/>
              <a:gdLst/>
              <a:ahLst/>
              <a:cxnLst/>
              <a:rect l="l" t="t" r="r" b="b"/>
              <a:pathLst>
                <a:path w="3031" h="1818" extrusionOk="0">
                  <a:moveTo>
                    <a:pt x="1620" y="1"/>
                  </a:moveTo>
                  <a:cubicBezTo>
                    <a:pt x="1243" y="1"/>
                    <a:pt x="894" y="23"/>
                    <a:pt x="731" y="91"/>
                  </a:cubicBezTo>
                  <a:cubicBezTo>
                    <a:pt x="248" y="256"/>
                    <a:pt x="0" y="799"/>
                    <a:pt x="201" y="1282"/>
                  </a:cubicBezTo>
                  <a:cubicBezTo>
                    <a:pt x="344" y="1619"/>
                    <a:pt x="674" y="1818"/>
                    <a:pt x="1018" y="1818"/>
                  </a:cubicBezTo>
                  <a:cubicBezTo>
                    <a:pt x="1156" y="1818"/>
                    <a:pt x="1296" y="1786"/>
                    <a:pt x="1427" y="1718"/>
                  </a:cubicBezTo>
                  <a:lnTo>
                    <a:pt x="1427" y="1707"/>
                  </a:lnTo>
                  <a:cubicBezTo>
                    <a:pt x="1875" y="1518"/>
                    <a:pt x="3031" y="68"/>
                    <a:pt x="3031" y="68"/>
                  </a:cubicBezTo>
                  <a:cubicBezTo>
                    <a:pt x="3031" y="68"/>
                    <a:pt x="2281" y="1"/>
                    <a:pt x="16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2"/>
            <p:cNvSpPr/>
            <p:nvPr/>
          </p:nvSpPr>
          <p:spPr>
            <a:xfrm>
              <a:off x="4737500" y="4119550"/>
              <a:ext cx="78875" cy="44225"/>
            </a:xfrm>
            <a:custGeom>
              <a:avLst/>
              <a:gdLst/>
              <a:ahLst/>
              <a:cxnLst/>
              <a:rect l="l" t="t" r="r" b="b"/>
              <a:pathLst>
                <a:path w="3155" h="1769" extrusionOk="0">
                  <a:moveTo>
                    <a:pt x="1906" y="0"/>
                  </a:moveTo>
                  <a:cubicBezTo>
                    <a:pt x="1810" y="0"/>
                    <a:pt x="1709" y="16"/>
                    <a:pt x="1604" y="52"/>
                  </a:cubicBezTo>
                  <a:lnTo>
                    <a:pt x="1604" y="63"/>
                  </a:lnTo>
                  <a:cubicBezTo>
                    <a:pt x="1156" y="252"/>
                    <a:pt x="0" y="1702"/>
                    <a:pt x="0" y="1702"/>
                  </a:cubicBezTo>
                  <a:cubicBezTo>
                    <a:pt x="0" y="1702"/>
                    <a:pt x="750" y="1769"/>
                    <a:pt x="1407" y="1769"/>
                  </a:cubicBezTo>
                  <a:cubicBezTo>
                    <a:pt x="1783" y="1769"/>
                    <a:pt x="2129" y="1747"/>
                    <a:pt x="2287" y="1679"/>
                  </a:cubicBezTo>
                  <a:cubicBezTo>
                    <a:pt x="3155" y="1224"/>
                    <a:pt x="2741" y="0"/>
                    <a:pt x="19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2"/>
            <p:cNvSpPr/>
            <p:nvPr/>
          </p:nvSpPr>
          <p:spPr>
            <a:xfrm>
              <a:off x="4691775" y="4161500"/>
              <a:ext cx="50150" cy="69300"/>
            </a:xfrm>
            <a:custGeom>
              <a:avLst/>
              <a:gdLst/>
              <a:ahLst/>
              <a:cxnLst/>
              <a:rect l="l" t="t" r="r" b="b"/>
              <a:pathLst>
                <a:path w="2006" h="2772" extrusionOk="0">
                  <a:moveTo>
                    <a:pt x="1794" y="1"/>
                  </a:moveTo>
                  <a:cubicBezTo>
                    <a:pt x="1794" y="1"/>
                    <a:pt x="367" y="1191"/>
                    <a:pt x="190" y="1639"/>
                  </a:cubicBezTo>
                  <a:cubicBezTo>
                    <a:pt x="0" y="2301"/>
                    <a:pt x="532" y="2772"/>
                    <a:pt x="1066" y="2772"/>
                  </a:cubicBezTo>
                  <a:cubicBezTo>
                    <a:pt x="1359" y="2772"/>
                    <a:pt x="1654" y="2630"/>
                    <a:pt x="1829" y="2300"/>
                  </a:cubicBezTo>
                  <a:cubicBezTo>
                    <a:pt x="2006" y="1840"/>
                    <a:pt x="1794" y="1"/>
                    <a:pt x="17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2"/>
            <p:cNvSpPr/>
            <p:nvPr/>
          </p:nvSpPr>
          <p:spPr>
            <a:xfrm>
              <a:off x="4732475" y="4088075"/>
              <a:ext cx="51600" cy="73750"/>
            </a:xfrm>
            <a:custGeom>
              <a:avLst/>
              <a:gdLst/>
              <a:ahLst/>
              <a:cxnLst/>
              <a:rect l="l" t="t" r="r" b="b"/>
              <a:pathLst>
                <a:path w="2064" h="2950" extrusionOk="0">
                  <a:moveTo>
                    <a:pt x="1043" y="1"/>
                  </a:moveTo>
                  <a:cubicBezTo>
                    <a:pt x="653" y="1"/>
                    <a:pt x="288" y="253"/>
                    <a:pt x="178" y="650"/>
                  </a:cubicBezTo>
                  <a:cubicBezTo>
                    <a:pt x="1" y="1098"/>
                    <a:pt x="201" y="2949"/>
                    <a:pt x="201" y="2949"/>
                  </a:cubicBezTo>
                  <a:cubicBezTo>
                    <a:pt x="201" y="2949"/>
                    <a:pt x="1628" y="1759"/>
                    <a:pt x="1816" y="1311"/>
                  </a:cubicBezTo>
                  <a:cubicBezTo>
                    <a:pt x="2064" y="839"/>
                    <a:pt x="1852" y="261"/>
                    <a:pt x="1368" y="61"/>
                  </a:cubicBezTo>
                  <a:cubicBezTo>
                    <a:pt x="1261" y="20"/>
                    <a:pt x="1151" y="1"/>
                    <a:pt x="10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2"/>
            <p:cNvSpPr/>
            <p:nvPr/>
          </p:nvSpPr>
          <p:spPr>
            <a:xfrm>
              <a:off x="4703600" y="4129075"/>
              <a:ext cx="74600" cy="63800"/>
            </a:xfrm>
            <a:custGeom>
              <a:avLst/>
              <a:gdLst/>
              <a:ahLst/>
              <a:cxnLst/>
              <a:rect l="l" t="t" r="r" b="b"/>
              <a:pathLst>
                <a:path w="2984" h="2552" extrusionOk="0">
                  <a:moveTo>
                    <a:pt x="1274" y="1"/>
                  </a:moveTo>
                  <a:cubicBezTo>
                    <a:pt x="578" y="1"/>
                    <a:pt x="0" y="567"/>
                    <a:pt x="0" y="1274"/>
                  </a:cubicBezTo>
                  <a:cubicBezTo>
                    <a:pt x="0" y="2039"/>
                    <a:pt x="631" y="2551"/>
                    <a:pt x="1287" y="2551"/>
                  </a:cubicBezTo>
                  <a:cubicBezTo>
                    <a:pt x="1601" y="2551"/>
                    <a:pt x="1922" y="2434"/>
                    <a:pt x="2181" y="2170"/>
                  </a:cubicBezTo>
                  <a:cubicBezTo>
                    <a:pt x="2983" y="1368"/>
                    <a:pt x="2417" y="1"/>
                    <a:pt x="1274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5" name="Google Shape;555;p32"/>
          <p:cNvGrpSpPr/>
          <p:nvPr/>
        </p:nvGrpSpPr>
        <p:grpSpPr>
          <a:xfrm>
            <a:off x="848842" y="2950403"/>
            <a:ext cx="2046489" cy="1789127"/>
            <a:chOff x="869200" y="2963325"/>
            <a:chExt cx="1596325" cy="1395575"/>
          </a:xfrm>
        </p:grpSpPr>
        <p:sp>
          <p:nvSpPr>
            <p:cNvPr id="556" name="Google Shape;556;p32"/>
            <p:cNvSpPr/>
            <p:nvPr/>
          </p:nvSpPr>
          <p:spPr>
            <a:xfrm>
              <a:off x="1230750" y="3382050"/>
              <a:ext cx="268475" cy="307900"/>
            </a:xfrm>
            <a:custGeom>
              <a:avLst/>
              <a:gdLst/>
              <a:ahLst/>
              <a:cxnLst/>
              <a:rect l="l" t="t" r="r" b="b"/>
              <a:pathLst>
                <a:path w="10739" h="12316" extrusionOk="0">
                  <a:moveTo>
                    <a:pt x="6363" y="1"/>
                  </a:moveTo>
                  <a:cubicBezTo>
                    <a:pt x="5665" y="1"/>
                    <a:pt x="4953" y="111"/>
                    <a:pt x="4304" y="312"/>
                  </a:cubicBezTo>
                  <a:cubicBezTo>
                    <a:pt x="1545" y="1161"/>
                    <a:pt x="1" y="4073"/>
                    <a:pt x="850" y="6832"/>
                  </a:cubicBezTo>
                  <a:cubicBezTo>
                    <a:pt x="1609" y="9290"/>
                    <a:pt x="4503" y="12315"/>
                    <a:pt x="7072" y="12315"/>
                  </a:cubicBezTo>
                  <a:cubicBezTo>
                    <a:pt x="7374" y="12315"/>
                    <a:pt x="7671" y="12274"/>
                    <a:pt x="7959" y="12184"/>
                  </a:cubicBezTo>
                  <a:cubicBezTo>
                    <a:pt x="10718" y="11336"/>
                    <a:pt x="9527" y="6973"/>
                    <a:pt x="10117" y="4155"/>
                  </a:cubicBezTo>
                  <a:cubicBezTo>
                    <a:pt x="10738" y="1156"/>
                    <a:pt x="8622" y="1"/>
                    <a:pt x="6363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2"/>
            <p:cNvSpPr/>
            <p:nvPr/>
          </p:nvSpPr>
          <p:spPr>
            <a:xfrm>
              <a:off x="2186650" y="4277050"/>
              <a:ext cx="50725" cy="43475"/>
            </a:xfrm>
            <a:custGeom>
              <a:avLst/>
              <a:gdLst/>
              <a:ahLst/>
              <a:cxnLst/>
              <a:rect l="l" t="t" r="r" b="b"/>
              <a:pathLst>
                <a:path w="2029" h="1739" extrusionOk="0">
                  <a:moveTo>
                    <a:pt x="1156" y="0"/>
                  </a:moveTo>
                  <a:cubicBezTo>
                    <a:pt x="390" y="0"/>
                    <a:pt x="1" y="932"/>
                    <a:pt x="543" y="1486"/>
                  </a:cubicBezTo>
                  <a:cubicBezTo>
                    <a:pt x="722" y="1661"/>
                    <a:pt x="939" y="1739"/>
                    <a:pt x="1152" y="1739"/>
                  </a:cubicBezTo>
                  <a:cubicBezTo>
                    <a:pt x="1600" y="1739"/>
                    <a:pt x="2029" y="1392"/>
                    <a:pt x="2029" y="873"/>
                  </a:cubicBezTo>
                  <a:cubicBezTo>
                    <a:pt x="2029" y="389"/>
                    <a:pt x="1640" y="0"/>
                    <a:pt x="1156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2"/>
            <p:cNvSpPr/>
            <p:nvPr/>
          </p:nvSpPr>
          <p:spPr>
            <a:xfrm>
              <a:off x="1488975" y="3732050"/>
              <a:ext cx="43350" cy="43350"/>
            </a:xfrm>
            <a:custGeom>
              <a:avLst/>
              <a:gdLst/>
              <a:ahLst/>
              <a:cxnLst/>
              <a:rect l="l" t="t" r="r" b="b"/>
              <a:pathLst>
                <a:path w="1734" h="1734" extrusionOk="0">
                  <a:moveTo>
                    <a:pt x="873" y="0"/>
                  </a:moveTo>
                  <a:cubicBezTo>
                    <a:pt x="389" y="0"/>
                    <a:pt x="0" y="389"/>
                    <a:pt x="0" y="873"/>
                  </a:cubicBezTo>
                  <a:cubicBezTo>
                    <a:pt x="0" y="1344"/>
                    <a:pt x="389" y="1733"/>
                    <a:pt x="873" y="1733"/>
                  </a:cubicBezTo>
                  <a:cubicBezTo>
                    <a:pt x="1344" y="1733"/>
                    <a:pt x="1733" y="1344"/>
                    <a:pt x="1733" y="873"/>
                  </a:cubicBezTo>
                  <a:cubicBezTo>
                    <a:pt x="1733" y="389"/>
                    <a:pt x="1344" y="0"/>
                    <a:pt x="8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2"/>
            <p:cNvSpPr/>
            <p:nvPr/>
          </p:nvSpPr>
          <p:spPr>
            <a:xfrm>
              <a:off x="1118450" y="3404850"/>
              <a:ext cx="25375" cy="21800"/>
            </a:xfrm>
            <a:custGeom>
              <a:avLst/>
              <a:gdLst/>
              <a:ahLst/>
              <a:cxnLst/>
              <a:rect l="l" t="t" r="r" b="b"/>
              <a:pathLst>
                <a:path w="1015" h="872" extrusionOk="0">
                  <a:moveTo>
                    <a:pt x="578" y="1"/>
                  </a:moveTo>
                  <a:cubicBezTo>
                    <a:pt x="189" y="1"/>
                    <a:pt x="1" y="473"/>
                    <a:pt x="272" y="744"/>
                  </a:cubicBezTo>
                  <a:cubicBezTo>
                    <a:pt x="360" y="832"/>
                    <a:pt x="469" y="871"/>
                    <a:pt x="576" y="871"/>
                  </a:cubicBezTo>
                  <a:cubicBezTo>
                    <a:pt x="799" y="871"/>
                    <a:pt x="1015" y="700"/>
                    <a:pt x="1015" y="437"/>
                  </a:cubicBezTo>
                  <a:cubicBezTo>
                    <a:pt x="1015" y="201"/>
                    <a:pt x="814" y="1"/>
                    <a:pt x="57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2"/>
            <p:cNvSpPr/>
            <p:nvPr/>
          </p:nvSpPr>
          <p:spPr>
            <a:xfrm>
              <a:off x="1935225" y="3062350"/>
              <a:ext cx="138275" cy="273900"/>
            </a:xfrm>
            <a:custGeom>
              <a:avLst/>
              <a:gdLst/>
              <a:ahLst/>
              <a:cxnLst/>
              <a:rect l="l" t="t" r="r" b="b"/>
              <a:pathLst>
                <a:path w="5531" h="10956" extrusionOk="0">
                  <a:moveTo>
                    <a:pt x="1852" y="1"/>
                  </a:moveTo>
                  <a:cubicBezTo>
                    <a:pt x="1" y="3809"/>
                    <a:pt x="2040" y="8985"/>
                    <a:pt x="2029" y="9138"/>
                  </a:cubicBezTo>
                  <a:cubicBezTo>
                    <a:pt x="2029" y="9138"/>
                    <a:pt x="2083" y="10956"/>
                    <a:pt x="2528" y="10956"/>
                  </a:cubicBezTo>
                  <a:cubicBezTo>
                    <a:pt x="2798" y="10956"/>
                    <a:pt x="3212" y="10286"/>
                    <a:pt x="3844" y="8136"/>
                  </a:cubicBezTo>
                  <a:cubicBezTo>
                    <a:pt x="5530" y="2430"/>
                    <a:pt x="1852" y="1"/>
                    <a:pt x="185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2"/>
            <p:cNvSpPr/>
            <p:nvPr/>
          </p:nvSpPr>
          <p:spPr>
            <a:xfrm>
              <a:off x="1412225" y="2963600"/>
              <a:ext cx="338200" cy="202250"/>
            </a:xfrm>
            <a:custGeom>
              <a:avLst/>
              <a:gdLst/>
              <a:ahLst/>
              <a:cxnLst/>
              <a:rect l="l" t="t" r="r" b="b"/>
              <a:pathLst>
                <a:path w="13528" h="8090" extrusionOk="0">
                  <a:moveTo>
                    <a:pt x="9051" y="1"/>
                  </a:moveTo>
                  <a:cubicBezTo>
                    <a:pt x="4888" y="1"/>
                    <a:pt x="0" y="7777"/>
                    <a:pt x="429" y="7912"/>
                  </a:cubicBezTo>
                  <a:cubicBezTo>
                    <a:pt x="826" y="8033"/>
                    <a:pt x="1246" y="8089"/>
                    <a:pt x="1681" y="8089"/>
                  </a:cubicBezTo>
                  <a:cubicBezTo>
                    <a:pt x="6661" y="8089"/>
                    <a:pt x="13528" y="742"/>
                    <a:pt x="9602" y="48"/>
                  </a:cubicBezTo>
                  <a:cubicBezTo>
                    <a:pt x="9420" y="16"/>
                    <a:pt x="9236" y="1"/>
                    <a:pt x="9051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2"/>
            <p:cNvSpPr/>
            <p:nvPr/>
          </p:nvSpPr>
          <p:spPr>
            <a:xfrm>
              <a:off x="1440625" y="2971575"/>
              <a:ext cx="234650" cy="199575"/>
            </a:xfrm>
            <a:custGeom>
              <a:avLst/>
              <a:gdLst/>
              <a:ahLst/>
              <a:cxnLst/>
              <a:rect l="l" t="t" r="r" b="b"/>
              <a:pathLst>
                <a:path w="9386" h="7983" extrusionOk="0">
                  <a:moveTo>
                    <a:pt x="9386" y="0"/>
                  </a:moveTo>
                  <a:cubicBezTo>
                    <a:pt x="7758" y="1262"/>
                    <a:pt x="6214" y="2606"/>
                    <a:pt x="4622" y="3915"/>
                  </a:cubicBezTo>
                  <a:cubicBezTo>
                    <a:pt x="3090" y="5270"/>
                    <a:pt x="1510" y="6591"/>
                    <a:pt x="0" y="7982"/>
                  </a:cubicBezTo>
                  <a:cubicBezTo>
                    <a:pt x="1616" y="6721"/>
                    <a:pt x="3172" y="5365"/>
                    <a:pt x="4752" y="4068"/>
                  </a:cubicBezTo>
                  <a:cubicBezTo>
                    <a:pt x="6296" y="2712"/>
                    <a:pt x="7876" y="1391"/>
                    <a:pt x="93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2"/>
            <p:cNvSpPr/>
            <p:nvPr/>
          </p:nvSpPr>
          <p:spPr>
            <a:xfrm>
              <a:off x="1596850" y="2972750"/>
              <a:ext cx="8875" cy="59575"/>
            </a:xfrm>
            <a:custGeom>
              <a:avLst/>
              <a:gdLst/>
              <a:ahLst/>
              <a:cxnLst/>
              <a:rect l="l" t="t" r="r" b="b"/>
              <a:pathLst>
                <a:path w="355" h="2383" extrusionOk="0">
                  <a:moveTo>
                    <a:pt x="12" y="0"/>
                  </a:moveTo>
                  <a:lnTo>
                    <a:pt x="12" y="0"/>
                  </a:lnTo>
                  <a:cubicBezTo>
                    <a:pt x="0" y="401"/>
                    <a:pt x="12" y="802"/>
                    <a:pt x="71" y="1203"/>
                  </a:cubicBezTo>
                  <a:cubicBezTo>
                    <a:pt x="118" y="1604"/>
                    <a:pt x="201" y="1993"/>
                    <a:pt x="319" y="2382"/>
                  </a:cubicBezTo>
                  <a:cubicBezTo>
                    <a:pt x="354" y="1580"/>
                    <a:pt x="248" y="767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2"/>
            <p:cNvSpPr/>
            <p:nvPr/>
          </p:nvSpPr>
          <p:spPr>
            <a:xfrm>
              <a:off x="1559400" y="2993675"/>
              <a:ext cx="8875" cy="69000"/>
            </a:xfrm>
            <a:custGeom>
              <a:avLst/>
              <a:gdLst/>
              <a:ahLst/>
              <a:cxnLst/>
              <a:rect l="l" t="t" r="r" b="b"/>
              <a:pathLst>
                <a:path w="355" h="2760" extrusionOk="0">
                  <a:moveTo>
                    <a:pt x="25" y="1"/>
                  </a:moveTo>
                  <a:lnTo>
                    <a:pt x="25" y="1"/>
                  </a:lnTo>
                  <a:cubicBezTo>
                    <a:pt x="1" y="932"/>
                    <a:pt x="107" y="1863"/>
                    <a:pt x="343" y="2759"/>
                  </a:cubicBezTo>
                  <a:cubicBezTo>
                    <a:pt x="355" y="2300"/>
                    <a:pt x="343" y="1828"/>
                    <a:pt x="284" y="1368"/>
                  </a:cubicBezTo>
                  <a:cubicBezTo>
                    <a:pt x="237" y="908"/>
                    <a:pt x="142" y="449"/>
                    <a:pt x="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2"/>
            <p:cNvSpPr/>
            <p:nvPr/>
          </p:nvSpPr>
          <p:spPr>
            <a:xfrm>
              <a:off x="1962650" y="3062350"/>
              <a:ext cx="63400" cy="265025"/>
            </a:xfrm>
            <a:custGeom>
              <a:avLst/>
              <a:gdLst/>
              <a:ahLst/>
              <a:cxnLst/>
              <a:rect l="l" t="t" r="r" b="b"/>
              <a:pathLst>
                <a:path w="2536" h="10601" extrusionOk="0">
                  <a:moveTo>
                    <a:pt x="755" y="1"/>
                  </a:moveTo>
                  <a:cubicBezTo>
                    <a:pt x="908" y="1616"/>
                    <a:pt x="1132" y="3219"/>
                    <a:pt x="1344" y="4835"/>
                  </a:cubicBezTo>
                  <a:cubicBezTo>
                    <a:pt x="1156" y="4729"/>
                    <a:pt x="967" y="4634"/>
                    <a:pt x="755" y="4563"/>
                  </a:cubicBezTo>
                  <a:cubicBezTo>
                    <a:pt x="507" y="4481"/>
                    <a:pt x="259" y="4422"/>
                    <a:pt x="0" y="4410"/>
                  </a:cubicBezTo>
                  <a:lnTo>
                    <a:pt x="0" y="4410"/>
                  </a:lnTo>
                  <a:cubicBezTo>
                    <a:pt x="212" y="4552"/>
                    <a:pt x="448" y="4670"/>
                    <a:pt x="696" y="4740"/>
                  </a:cubicBezTo>
                  <a:cubicBezTo>
                    <a:pt x="908" y="4811"/>
                    <a:pt x="1132" y="4858"/>
                    <a:pt x="1356" y="4882"/>
                  </a:cubicBezTo>
                  <a:cubicBezTo>
                    <a:pt x="1380" y="5023"/>
                    <a:pt x="1391" y="5177"/>
                    <a:pt x="1415" y="5306"/>
                  </a:cubicBezTo>
                  <a:cubicBezTo>
                    <a:pt x="1674" y="7075"/>
                    <a:pt x="1934" y="8843"/>
                    <a:pt x="2264" y="10588"/>
                  </a:cubicBezTo>
                  <a:lnTo>
                    <a:pt x="2276" y="10600"/>
                  </a:lnTo>
                  <a:cubicBezTo>
                    <a:pt x="2099" y="8820"/>
                    <a:pt x="1851" y="7051"/>
                    <a:pt x="1615" y="5283"/>
                  </a:cubicBezTo>
                  <a:cubicBezTo>
                    <a:pt x="1545" y="4788"/>
                    <a:pt x="1462" y="4304"/>
                    <a:pt x="1391" y="3821"/>
                  </a:cubicBezTo>
                  <a:cubicBezTo>
                    <a:pt x="1639" y="3561"/>
                    <a:pt x="1875" y="3302"/>
                    <a:pt x="2087" y="3019"/>
                  </a:cubicBezTo>
                  <a:cubicBezTo>
                    <a:pt x="2276" y="2783"/>
                    <a:pt x="2417" y="2524"/>
                    <a:pt x="2535" y="2253"/>
                  </a:cubicBezTo>
                  <a:lnTo>
                    <a:pt x="2535" y="2253"/>
                  </a:lnTo>
                  <a:cubicBezTo>
                    <a:pt x="2311" y="2441"/>
                    <a:pt x="2111" y="2665"/>
                    <a:pt x="1934" y="2901"/>
                  </a:cubicBezTo>
                  <a:cubicBezTo>
                    <a:pt x="1721" y="3184"/>
                    <a:pt x="1545" y="3479"/>
                    <a:pt x="1380" y="3785"/>
                  </a:cubicBezTo>
                  <a:cubicBezTo>
                    <a:pt x="1191" y="2512"/>
                    <a:pt x="990" y="1250"/>
                    <a:pt x="7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2"/>
            <p:cNvSpPr/>
            <p:nvPr/>
          </p:nvSpPr>
          <p:spPr>
            <a:xfrm>
              <a:off x="1130550" y="2963325"/>
              <a:ext cx="247900" cy="261050"/>
            </a:xfrm>
            <a:custGeom>
              <a:avLst/>
              <a:gdLst/>
              <a:ahLst/>
              <a:cxnLst/>
              <a:rect l="l" t="t" r="r" b="b"/>
              <a:pathLst>
                <a:path w="9916" h="10442" extrusionOk="0">
                  <a:moveTo>
                    <a:pt x="1945" y="0"/>
                  </a:moveTo>
                  <a:cubicBezTo>
                    <a:pt x="1945" y="0"/>
                    <a:pt x="0" y="1321"/>
                    <a:pt x="59" y="2677"/>
                  </a:cubicBezTo>
                  <a:cubicBezTo>
                    <a:pt x="118" y="4032"/>
                    <a:pt x="3219" y="4516"/>
                    <a:pt x="3219" y="4516"/>
                  </a:cubicBezTo>
                  <a:cubicBezTo>
                    <a:pt x="3219" y="4516"/>
                    <a:pt x="696" y="6768"/>
                    <a:pt x="3879" y="9550"/>
                  </a:cubicBezTo>
                  <a:cubicBezTo>
                    <a:pt x="4619" y="10194"/>
                    <a:pt x="5341" y="10441"/>
                    <a:pt x="6014" y="10441"/>
                  </a:cubicBezTo>
                  <a:cubicBezTo>
                    <a:pt x="8235" y="10441"/>
                    <a:pt x="9916" y="7746"/>
                    <a:pt x="9916" y="7746"/>
                  </a:cubicBezTo>
                  <a:cubicBezTo>
                    <a:pt x="9916" y="7746"/>
                    <a:pt x="9845" y="7463"/>
                    <a:pt x="9692" y="7004"/>
                  </a:cubicBezTo>
                  <a:cubicBezTo>
                    <a:pt x="9055" y="5188"/>
                    <a:pt x="6968" y="566"/>
                    <a:pt x="201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2"/>
            <p:cNvSpPr/>
            <p:nvPr/>
          </p:nvSpPr>
          <p:spPr>
            <a:xfrm>
              <a:off x="1169750" y="2963325"/>
              <a:ext cx="203100" cy="203125"/>
            </a:xfrm>
            <a:custGeom>
              <a:avLst/>
              <a:gdLst/>
              <a:ahLst/>
              <a:cxnLst/>
              <a:rect l="l" t="t" r="r" b="b"/>
              <a:pathLst>
                <a:path w="8124" h="8125" extrusionOk="0">
                  <a:moveTo>
                    <a:pt x="448" y="0"/>
                  </a:moveTo>
                  <a:lnTo>
                    <a:pt x="448" y="0"/>
                  </a:lnTo>
                  <a:cubicBezTo>
                    <a:pt x="118" y="1014"/>
                    <a:pt x="0" y="2759"/>
                    <a:pt x="2464" y="3891"/>
                  </a:cubicBezTo>
                  <a:cubicBezTo>
                    <a:pt x="2075" y="5082"/>
                    <a:pt x="2936" y="7735"/>
                    <a:pt x="6508" y="8112"/>
                  </a:cubicBezTo>
                  <a:cubicBezTo>
                    <a:pt x="6594" y="8120"/>
                    <a:pt x="6675" y="8124"/>
                    <a:pt x="6753" y="8124"/>
                  </a:cubicBezTo>
                  <a:cubicBezTo>
                    <a:pt x="7567" y="8124"/>
                    <a:pt x="7973" y="7683"/>
                    <a:pt x="8124" y="7015"/>
                  </a:cubicBezTo>
                  <a:cubicBezTo>
                    <a:pt x="7487" y="5188"/>
                    <a:pt x="5400" y="566"/>
                    <a:pt x="4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2"/>
            <p:cNvSpPr/>
            <p:nvPr/>
          </p:nvSpPr>
          <p:spPr>
            <a:xfrm>
              <a:off x="1640475" y="3245275"/>
              <a:ext cx="645825" cy="1005575"/>
            </a:xfrm>
            <a:custGeom>
              <a:avLst/>
              <a:gdLst/>
              <a:ahLst/>
              <a:cxnLst/>
              <a:rect l="l" t="t" r="r" b="b"/>
              <a:pathLst>
                <a:path w="25833" h="40223" extrusionOk="0">
                  <a:moveTo>
                    <a:pt x="12211" y="0"/>
                  </a:moveTo>
                  <a:cubicBezTo>
                    <a:pt x="8779" y="0"/>
                    <a:pt x="11755" y="8885"/>
                    <a:pt x="15104" y="16842"/>
                  </a:cubicBezTo>
                  <a:lnTo>
                    <a:pt x="15104" y="16854"/>
                  </a:lnTo>
                  <a:lnTo>
                    <a:pt x="15104" y="16865"/>
                  </a:lnTo>
                  <a:cubicBezTo>
                    <a:pt x="15292" y="17314"/>
                    <a:pt x="15493" y="17750"/>
                    <a:pt x="15681" y="18198"/>
                  </a:cubicBezTo>
                  <a:lnTo>
                    <a:pt x="15693" y="18221"/>
                  </a:lnTo>
                  <a:cubicBezTo>
                    <a:pt x="17320" y="22006"/>
                    <a:pt x="18971" y="25437"/>
                    <a:pt x="19926" y="27406"/>
                  </a:cubicBezTo>
                  <a:cubicBezTo>
                    <a:pt x="20008" y="27559"/>
                    <a:pt x="20091" y="27724"/>
                    <a:pt x="20162" y="27854"/>
                  </a:cubicBezTo>
                  <a:cubicBezTo>
                    <a:pt x="20551" y="28668"/>
                    <a:pt x="20787" y="29116"/>
                    <a:pt x="20787" y="29116"/>
                  </a:cubicBezTo>
                  <a:lnTo>
                    <a:pt x="17391" y="29693"/>
                  </a:lnTo>
                  <a:lnTo>
                    <a:pt x="0" y="32641"/>
                  </a:lnTo>
                  <a:cubicBezTo>
                    <a:pt x="0" y="32641"/>
                    <a:pt x="5601" y="40210"/>
                    <a:pt x="11319" y="40222"/>
                  </a:cubicBezTo>
                  <a:cubicBezTo>
                    <a:pt x="11325" y="40222"/>
                    <a:pt x="11331" y="40222"/>
                    <a:pt x="11337" y="40222"/>
                  </a:cubicBezTo>
                  <a:cubicBezTo>
                    <a:pt x="17052" y="40222"/>
                    <a:pt x="18653" y="34468"/>
                    <a:pt x="18653" y="34468"/>
                  </a:cubicBezTo>
                  <a:cubicBezTo>
                    <a:pt x="18653" y="34468"/>
                    <a:pt x="21447" y="33855"/>
                    <a:pt x="23746" y="30483"/>
                  </a:cubicBezTo>
                  <a:lnTo>
                    <a:pt x="23758" y="30460"/>
                  </a:lnTo>
                  <a:cubicBezTo>
                    <a:pt x="24335" y="29587"/>
                    <a:pt x="24831" y="28656"/>
                    <a:pt x="25208" y="27689"/>
                  </a:cubicBezTo>
                  <a:lnTo>
                    <a:pt x="25220" y="27689"/>
                  </a:lnTo>
                  <a:cubicBezTo>
                    <a:pt x="25526" y="26840"/>
                    <a:pt x="25703" y="25956"/>
                    <a:pt x="25727" y="25060"/>
                  </a:cubicBezTo>
                  <a:cubicBezTo>
                    <a:pt x="25727" y="25048"/>
                    <a:pt x="25727" y="25036"/>
                    <a:pt x="25727" y="25024"/>
                  </a:cubicBezTo>
                  <a:cubicBezTo>
                    <a:pt x="25833" y="23044"/>
                    <a:pt x="25550" y="20556"/>
                    <a:pt x="24925" y="17938"/>
                  </a:cubicBezTo>
                  <a:lnTo>
                    <a:pt x="24890" y="17797"/>
                  </a:lnTo>
                  <a:cubicBezTo>
                    <a:pt x="23133" y="10511"/>
                    <a:pt x="18818" y="2139"/>
                    <a:pt x="13241" y="194"/>
                  </a:cubicBezTo>
                  <a:lnTo>
                    <a:pt x="13217" y="194"/>
                  </a:lnTo>
                  <a:cubicBezTo>
                    <a:pt x="13029" y="135"/>
                    <a:pt x="12875" y="88"/>
                    <a:pt x="12722" y="53"/>
                  </a:cubicBezTo>
                  <a:cubicBezTo>
                    <a:pt x="12687" y="53"/>
                    <a:pt x="12663" y="53"/>
                    <a:pt x="12640" y="41"/>
                  </a:cubicBezTo>
                  <a:cubicBezTo>
                    <a:pt x="12487" y="13"/>
                    <a:pt x="12344" y="0"/>
                    <a:pt x="12211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2"/>
            <p:cNvSpPr/>
            <p:nvPr/>
          </p:nvSpPr>
          <p:spPr>
            <a:xfrm>
              <a:off x="957800" y="3133250"/>
              <a:ext cx="613425" cy="525425"/>
            </a:xfrm>
            <a:custGeom>
              <a:avLst/>
              <a:gdLst/>
              <a:ahLst/>
              <a:cxnLst/>
              <a:rect l="l" t="t" r="r" b="b"/>
              <a:pathLst>
                <a:path w="24537" h="21017" extrusionOk="0">
                  <a:moveTo>
                    <a:pt x="21771" y="1"/>
                  </a:moveTo>
                  <a:cubicBezTo>
                    <a:pt x="21554" y="1"/>
                    <a:pt x="21320" y="32"/>
                    <a:pt x="21070" y="100"/>
                  </a:cubicBezTo>
                  <a:cubicBezTo>
                    <a:pt x="18252" y="867"/>
                    <a:pt x="11001" y="1845"/>
                    <a:pt x="7441" y="2187"/>
                  </a:cubicBezTo>
                  <a:cubicBezTo>
                    <a:pt x="6662" y="2282"/>
                    <a:pt x="5896" y="2517"/>
                    <a:pt x="5200" y="2895"/>
                  </a:cubicBezTo>
                  <a:cubicBezTo>
                    <a:pt x="5083" y="2930"/>
                    <a:pt x="4988" y="2989"/>
                    <a:pt x="4882" y="3048"/>
                  </a:cubicBezTo>
                  <a:cubicBezTo>
                    <a:pt x="3656" y="3720"/>
                    <a:pt x="2630" y="4699"/>
                    <a:pt x="1887" y="5878"/>
                  </a:cubicBezTo>
                  <a:cubicBezTo>
                    <a:pt x="1734" y="6125"/>
                    <a:pt x="1604" y="6385"/>
                    <a:pt x="1498" y="6644"/>
                  </a:cubicBezTo>
                  <a:cubicBezTo>
                    <a:pt x="779" y="8177"/>
                    <a:pt x="685" y="9934"/>
                    <a:pt x="1227" y="11537"/>
                  </a:cubicBezTo>
                  <a:cubicBezTo>
                    <a:pt x="1274" y="11678"/>
                    <a:pt x="1310" y="11808"/>
                    <a:pt x="1369" y="11961"/>
                  </a:cubicBezTo>
                  <a:cubicBezTo>
                    <a:pt x="1333" y="12009"/>
                    <a:pt x="1310" y="12056"/>
                    <a:pt x="1274" y="12103"/>
                  </a:cubicBezTo>
                  <a:cubicBezTo>
                    <a:pt x="944" y="12669"/>
                    <a:pt x="697" y="13282"/>
                    <a:pt x="567" y="13919"/>
                  </a:cubicBezTo>
                  <a:cubicBezTo>
                    <a:pt x="543" y="14048"/>
                    <a:pt x="520" y="14166"/>
                    <a:pt x="496" y="14296"/>
                  </a:cubicBezTo>
                  <a:cubicBezTo>
                    <a:pt x="1" y="17798"/>
                    <a:pt x="2654" y="21016"/>
                    <a:pt x="2654" y="21016"/>
                  </a:cubicBezTo>
                  <a:lnTo>
                    <a:pt x="10435" y="10099"/>
                  </a:lnTo>
                  <a:lnTo>
                    <a:pt x="24537" y="3260"/>
                  </a:lnTo>
                  <a:lnTo>
                    <a:pt x="24537" y="3248"/>
                  </a:lnTo>
                  <a:cubicBezTo>
                    <a:pt x="24537" y="3248"/>
                    <a:pt x="23989" y="1"/>
                    <a:pt x="2177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2"/>
            <p:cNvSpPr/>
            <p:nvPr/>
          </p:nvSpPr>
          <p:spPr>
            <a:xfrm>
              <a:off x="970200" y="3481200"/>
              <a:ext cx="56025" cy="73125"/>
            </a:xfrm>
            <a:custGeom>
              <a:avLst/>
              <a:gdLst/>
              <a:ahLst/>
              <a:cxnLst/>
              <a:rect l="l" t="t" r="r" b="b"/>
              <a:pathLst>
                <a:path w="2241" h="2925" extrusionOk="0">
                  <a:moveTo>
                    <a:pt x="83" y="1"/>
                  </a:moveTo>
                  <a:cubicBezTo>
                    <a:pt x="47" y="130"/>
                    <a:pt x="24" y="248"/>
                    <a:pt x="0" y="378"/>
                  </a:cubicBezTo>
                  <a:cubicBezTo>
                    <a:pt x="24" y="460"/>
                    <a:pt x="59" y="543"/>
                    <a:pt x="83" y="614"/>
                  </a:cubicBezTo>
                  <a:cubicBezTo>
                    <a:pt x="212" y="944"/>
                    <a:pt x="389" y="1262"/>
                    <a:pt x="601" y="1557"/>
                  </a:cubicBezTo>
                  <a:cubicBezTo>
                    <a:pt x="1014" y="2146"/>
                    <a:pt x="1580" y="2618"/>
                    <a:pt x="2240" y="2925"/>
                  </a:cubicBezTo>
                  <a:cubicBezTo>
                    <a:pt x="2004" y="2642"/>
                    <a:pt x="1757" y="2406"/>
                    <a:pt x="1545" y="2135"/>
                  </a:cubicBezTo>
                  <a:cubicBezTo>
                    <a:pt x="1332" y="1863"/>
                    <a:pt x="1108" y="1604"/>
                    <a:pt x="920" y="1333"/>
                  </a:cubicBezTo>
                  <a:cubicBezTo>
                    <a:pt x="613" y="897"/>
                    <a:pt x="330" y="460"/>
                    <a:pt x="8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2"/>
            <p:cNvSpPr/>
            <p:nvPr/>
          </p:nvSpPr>
          <p:spPr>
            <a:xfrm>
              <a:off x="988475" y="3421650"/>
              <a:ext cx="64850" cy="85525"/>
            </a:xfrm>
            <a:custGeom>
              <a:avLst/>
              <a:gdLst/>
              <a:ahLst/>
              <a:cxnLst/>
              <a:rect l="l" t="t" r="r" b="b"/>
              <a:pathLst>
                <a:path w="2594" h="3421" extrusionOk="0">
                  <a:moveTo>
                    <a:pt x="0" y="1"/>
                  </a:moveTo>
                  <a:cubicBezTo>
                    <a:pt x="47" y="131"/>
                    <a:pt x="94" y="272"/>
                    <a:pt x="153" y="414"/>
                  </a:cubicBezTo>
                  <a:cubicBezTo>
                    <a:pt x="118" y="461"/>
                    <a:pt x="83" y="520"/>
                    <a:pt x="59" y="567"/>
                  </a:cubicBezTo>
                  <a:cubicBezTo>
                    <a:pt x="94" y="661"/>
                    <a:pt x="130" y="767"/>
                    <a:pt x="177" y="862"/>
                  </a:cubicBezTo>
                  <a:cubicBezTo>
                    <a:pt x="330" y="1227"/>
                    <a:pt x="531" y="1581"/>
                    <a:pt x="766" y="1899"/>
                  </a:cubicBezTo>
                  <a:cubicBezTo>
                    <a:pt x="1238" y="2559"/>
                    <a:pt x="1863" y="3090"/>
                    <a:pt x="2594" y="3420"/>
                  </a:cubicBezTo>
                  <a:cubicBezTo>
                    <a:pt x="2323" y="3125"/>
                    <a:pt x="2063" y="2854"/>
                    <a:pt x="1804" y="2571"/>
                  </a:cubicBezTo>
                  <a:cubicBezTo>
                    <a:pt x="1545" y="2277"/>
                    <a:pt x="1309" y="1994"/>
                    <a:pt x="1085" y="1687"/>
                  </a:cubicBezTo>
                  <a:cubicBezTo>
                    <a:pt x="696" y="1145"/>
                    <a:pt x="330" y="579"/>
                    <a:pt x="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2"/>
            <p:cNvSpPr/>
            <p:nvPr/>
          </p:nvSpPr>
          <p:spPr>
            <a:xfrm>
              <a:off x="995250" y="3279875"/>
              <a:ext cx="66350" cy="202225"/>
            </a:xfrm>
            <a:custGeom>
              <a:avLst/>
              <a:gdLst/>
              <a:ahLst/>
              <a:cxnLst/>
              <a:rect l="l" t="t" r="r" b="b"/>
              <a:pathLst>
                <a:path w="2654" h="8089" extrusionOk="0">
                  <a:moveTo>
                    <a:pt x="401" y="1"/>
                  </a:moveTo>
                  <a:lnTo>
                    <a:pt x="401" y="1"/>
                  </a:lnTo>
                  <a:cubicBezTo>
                    <a:pt x="248" y="248"/>
                    <a:pt x="118" y="508"/>
                    <a:pt x="0" y="767"/>
                  </a:cubicBezTo>
                  <a:cubicBezTo>
                    <a:pt x="0" y="1203"/>
                    <a:pt x="12" y="1628"/>
                    <a:pt x="59" y="2064"/>
                  </a:cubicBezTo>
                  <a:cubicBezTo>
                    <a:pt x="224" y="3161"/>
                    <a:pt x="543" y="4222"/>
                    <a:pt x="991" y="5248"/>
                  </a:cubicBezTo>
                  <a:cubicBezTo>
                    <a:pt x="1415" y="6262"/>
                    <a:pt x="1981" y="7217"/>
                    <a:pt x="2653" y="8089"/>
                  </a:cubicBezTo>
                  <a:cubicBezTo>
                    <a:pt x="2111" y="7134"/>
                    <a:pt x="1651" y="6155"/>
                    <a:pt x="1262" y="5130"/>
                  </a:cubicBezTo>
                  <a:cubicBezTo>
                    <a:pt x="873" y="4127"/>
                    <a:pt x="602" y="3078"/>
                    <a:pt x="460" y="2005"/>
                  </a:cubicBezTo>
                  <a:cubicBezTo>
                    <a:pt x="366" y="1345"/>
                    <a:pt x="342" y="673"/>
                    <a:pt x="40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2"/>
            <p:cNvSpPr/>
            <p:nvPr/>
          </p:nvSpPr>
          <p:spPr>
            <a:xfrm>
              <a:off x="1051250" y="3205025"/>
              <a:ext cx="38925" cy="243775"/>
            </a:xfrm>
            <a:custGeom>
              <a:avLst/>
              <a:gdLst/>
              <a:ahLst/>
              <a:cxnLst/>
              <a:rect l="l" t="t" r="r" b="b"/>
              <a:pathLst>
                <a:path w="1557" h="9751" extrusionOk="0">
                  <a:moveTo>
                    <a:pt x="1462" y="0"/>
                  </a:moveTo>
                  <a:cubicBezTo>
                    <a:pt x="1356" y="47"/>
                    <a:pt x="1250" y="106"/>
                    <a:pt x="1156" y="165"/>
                  </a:cubicBezTo>
                  <a:cubicBezTo>
                    <a:pt x="897" y="542"/>
                    <a:pt x="684" y="955"/>
                    <a:pt x="519" y="1380"/>
                  </a:cubicBezTo>
                  <a:cubicBezTo>
                    <a:pt x="177" y="2299"/>
                    <a:pt x="0" y="3266"/>
                    <a:pt x="0" y="4245"/>
                  </a:cubicBezTo>
                  <a:cubicBezTo>
                    <a:pt x="36" y="6178"/>
                    <a:pt x="566" y="8076"/>
                    <a:pt x="1557" y="9751"/>
                  </a:cubicBezTo>
                  <a:cubicBezTo>
                    <a:pt x="1203" y="8866"/>
                    <a:pt x="920" y="7959"/>
                    <a:pt x="720" y="7039"/>
                  </a:cubicBezTo>
                  <a:cubicBezTo>
                    <a:pt x="519" y="6108"/>
                    <a:pt x="413" y="5176"/>
                    <a:pt x="401" y="4233"/>
                  </a:cubicBezTo>
                  <a:cubicBezTo>
                    <a:pt x="401" y="3301"/>
                    <a:pt x="543" y="2370"/>
                    <a:pt x="814" y="1486"/>
                  </a:cubicBezTo>
                  <a:lnTo>
                    <a:pt x="1050" y="825"/>
                  </a:lnTo>
                  <a:cubicBezTo>
                    <a:pt x="1144" y="613"/>
                    <a:pt x="1262" y="413"/>
                    <a:pt x="1368" y="201"/>
                  </a:cubicBezTo>
                  <a:cubicBezTo>
                    <a:pt x="1392" y="130"/>
                    <a:pt x="1427" y="71"/>
                    <a:pt x="146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2"/>
            <p:cNvSpPr/>
            <p:nvPr/>
          </p:nvSpPr>
          <p:spPr>
            <a:xfrm>
              <a:off x="1147050" y="3138575"/>
              <a:ext cx="615475" cy="210550"/>
            </a:xfrm>
            <a:custGeom>
              <a:avLst/>
              <a:gdLst/>
              <a:ahLst/>
              <a:cxnLst/>
              <a:rect l="l" t="t" r="r" b="b"/>
              <a:pathLst>
                <a:path w="24619" h="8422" extrusionOk="0">
                  <a:moveTo>
                    <a:pt x="17796" y="0"/>
                  </a:moveTo>
                  <a:cubicBezTo>
                    <a:pt x="14404" y="0"/>
                    <a:pt x="11039" y="652"/>
                    <a:pt x="7971" y="2010"/>
                  </a:cubicBezTo>
                  <a:cubicBezTo>
                    <a:pt x="7758" y="2092"/>
                    <a:pt x="7570" y="2175"/>
                    <a:pt x="7381" y="2269"/>
                  </a:cubicBezTo>
                  <a:cubicBezTo>
                    <a:pt x="6662" y="2623"/>
                    <a:pt x="5954" y="3000"/>
                    <a:pt x="5282" y="3436"/>
                  </a:cubicBezTo>
                  <a:cubicBezTo>
                    <a:pt x="4528" y="3908"/>
                    <a:pt x="3797" y="4438"/>
                    <a:pt x="3113" y="5016"/>
                  </a:cubicBezTo>
                  <a:cubicBezTo>
                    <a:pt x="3042" y="5075"/>
                    <a:pt x="2971" y="5134"/>
                    <a:pt x="2901" y="5193"/>
                  </a:cubicBezTo>
                  <a:cubicBezTo>
                    <a:pt x="1840" y="6124"/>
                    <a:pt x="861" y="7150"/>
                    <a:pt x="0" y="8259"/>
                  </a:cubicBezTo>
                  <a:cubicBezTo>
                    <a:pt x="1106" y="8343"/>
                    <a:pt x="2585" y="8421"/>
                    <a:pt x="4282" y="8421"/>
                  </a:cubicBezTo>
                  <a:cubicBezTo>
                    <a:pt x="10838" y="8421"/>
                    <a:pt x="20638" y="7259"/>
                    <a:pt x="24618" y="842"/>
                  </a:cubicBezTo>
                  <a:lnTo>
                    <a:pt x="24607" y="831"/>
                  </a:lnTo>
                  <a:cubicBezTo>
                    <a:pt x="23946" y="666"/>
                    <a:pt x="23274" y="524"/>
                    <a:pt x="22602" y="418"/>
                  </a:cubicBezTo>
                  <a:cubicBezTo>
                    <a:pt x="22596" y="412"/>
                    <a:pt x="22591" y="409"/>
                    <a:pt x="22585" y="409"/>
                  </a:cubicBezTo>
                  <a:cubicBezTo>
                    <a:pt x="22579" y="409"/>
                    <a:pt x="22573" y="412"/>
                    <a:pt x="22567" y="418"/>
                  </a:cubicBezTo>
                  <a:cubicBezTo>
                    <a:pt x="21600" y="241"/>
                    <a:pt x="20622" y="123"/>
                    <a:pt x="19631" y="52"/>
                  </a:cubicBezTo>
                  <a:cubicBezTo>
                    <a:pt x="19572" y="52"/>
                    <a:pt x="19513" y="52"/>
                    <a:pt x="19466" y="41"/>
                  </a:cubicBezTo>
                  <a:lnTo>
                    <a:pt x="19466" y="52"/>
                  </a:lnTo>
                  <a:cubicBezTo>
                    <a:pt x="18909" y="18"/>
                    <a:pt x="18352" y="0"/>
                    <a:pt x="1779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2"/>
            <p:cNvSpPr/>
            <p:nvPr/>
          </p:nvSpPr>
          <p:spPr>
            <a:xfrm>
              <a:off x="1722700" y="3159625"/>
              <a:ext cx="505825" cy="868075"/>
            </a:xfrm>
            <a:custGeom>
              <a:avLst/>
              <a:gdLst/>
              <a:ahLst/>
              <a:cxnLst/>
              <a:rect l="l" t="t" r="r" b="b"/>
              <a:pathLst>
                <a:path w="20233" h="34723" extrusionOk="0">
                  <a:moveTo>
                    <a:pt x="1592" y="0"/>
                  </a:moveTo>
                  <a:cubicBezTo>
                    <a:pt x="1274" y="496"/>
                    <a:pt x="932" y="955"/>
                    <a:pt x="555" y="1403"/>
                  </a:cubicBezTo>
                  <a:cubicBezTo>
                    <a:pt x="1" y="8065"/>
                    <a:pt x="838" y="22767"/>
                    <a:pt x="16036" y="34723"/>
                  </a:cubicBezTo>
                  <a:cubicBezTo>
                    <a:pt x="16696" y="33874"/>
                    <a:pt x="17285" y="32966"/>
                    <a:pt x="17804" y="32023"/>
                  </a:cubicBezTo>
                  <a:cubicBezTo>
                    <a:pt x="17816" y="31987"/>
                    <a:pt x="17840" y="31952"/>
                    <a:pt x="17851" y="31917"/>
                  </a:cubicBezTo>
                  <a:lnTo>
                    <a:pt x="17863" y="31917"/>
                  </a:lnTo>
                  <a:cubicBezTo>
                    <a:pt x="18606" y="30478"/>
                    <a:pt x="19172" y="28946"/>
                    <a:pt x="19549" y="27366"/>
                  </a:cubicBezTo>
                  <a:cubicBezTo>
                    <a:pt x="19561" y="27307"/>
                    <a:pt x="19584" y="27248"/>
                    <a:pt x="19596" y="27189"/>
                  </a:cubicBezTo>
                  <a:cubicBezTo>
                    <a:pt x="20056" y="25161"/>
                    <a:pt x="20233" y="23086"/>
                    <a:pt x="20115" y="21022"/>
                  </a:cubicBezTo>
                  <a:cubicBezTo>
                    <a:pt x="20115" y="20952"/>
                    <a:pt x="20103" y="20881"/>
                    <a:pt x="20103" y="20810"/>
                  </a:cubicBezTo>
                  <a:cubicBezTo>
                    <a:pt x="19962" y="18440"/>
                    <a:pt x="19443" y="16094"/>
                    <a:pt x="18559" y="13889"/>
                  </a:cubicBezTo>
                  <a:cubicBezTo>
                    <a:pt x="16920" y="9739"/>
                    <a:pt x="13972" y="6367"/>
                    <a:pt x="10341" y="3891"/>
                  </a:cubicBezTo>
                  <a:cubicBezTo>
                    <a:pt x="10046" y="3691"/>
                    <a:pt x="9740" y="3490"/>
                    <a:pt x="9433" y="3302"/>
                  </a:cubicBezTo>
                  <a:cubicBezTo>
                    <a:pt x="9409" y="3290"/>
                    <a:pt x="9386" y="3278"/>
                    <a:pt x="9362" y="3266"/>
                  </a:cubicBezTo>
                  <a:cubicBezTo>
                    <a:pt x="7971" y="2406"/>
                    <a:pt x="6509" y="1686"/>
                    <a:pt x="4988" y="1085"/>
                  </a:cubicBezTo>
                  <a:lnTo>
                    <a:pt x="4953" y="1073"/>
                  </a:lnTo>
                  <a:cubicBezTo>
                    <a:pt x="4304" y="814"/>
                    <a:pt x="3644" y="590"/>
                    <a:pt x="2960" y="390"/>
                  </a:cubicBezTo>
                  <a:lnTo>
                    <a:pt x="2937" y="378"/>
                  </a:lnTo>
                  <a:cubicBezTo>
                    <a:pt x="2489" y="236"/>
                    <a:pt x="2041" y="118"/>
                    <a:pt x="159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2"/>
            <p:cNvSpPr/>
            <p:nvPr/>
          </p:nvSpPr>
          <p:spPr>
            <a:xfrm>
              <a:off x="869200" y="3194700"/>
              <a:ext cx="1254700" cy="936575"/>
            </a:xfrm>
            <a:custGeom>
              <a:avLst/>
              <a:gdLst/>
              <a:ahLst/>
              <a:cxnLst/>
              <a:rect l="l" t="t" r="r" b="b"/>
              <a:pathLst>
                <a:path w="50188" h="37463" extrusionOk="0">
                  <a:moveTo>
                    <a:pt x="34695" y="0"/>
                  </a:moveTo>
                  <a:lnTo>
                    <a:pt x="34695" y="0"/>
                  </a:lnTo>
                  <a:cubicBezTo>
                    <a:pt x="30234" y="5200"/>
                    <a:pt x="21389" y="6182"/>
                    <a:pt x="15340" y="6182"/>
                  </a:cubicBezTo>
                  <a:cubicBezTo>
                    <a:pt x="13667" y="6182"/>
                    <a:pt x="12208" y="6107"/>
                    <a:pt x="11114" y="6025"/>
                  </a:cubicBezTo>
                  <a:cubicBezTo>
                    <a:pt x="10796" y="6450"/>
                    <a:pt x="10466" y="6874"/>
                    <a:pt x="10171" y="7322"/>
                  </a:cubicBezTo>
                  <a:cubicBezTo>
                    <a:pt x="0" y="22463"/>
                    <a:pt x="8622" y="23287"/>
                    <a:pt x="10619" y="23287"/>
                  </a:cubicBezTo>
                  <a:cubicBezTo>
                    <a:pt x="10863" y="23287"/>
                    <a:pt x="11008" y="23274"/>
                    <a:pt x="11008" y="23274"/>
                  </a:cubicBezTo>
                  <a:lnTo>
                    <a:pt x="11008" y="23274"/>
                  </a:lnTo>
                  <a:cubicBezTo>
                    <a:pt x="11008" y="23275"/>
                    <a:pt x="9629" y="25574"/>
                    <a:pt x="9027" y="28250"/>
                  </a:cubicBezTo>
                  <a:cubicBezTo>
                    <a:pt x="8579" y="30219"/>
                    <a:pt x="8556" y="32400"/>
                    <a:pt x="9853" y="34004"/>
                  </a:cubicBezTo>
                  <a:cubicBezTo>
                    <a:pt x="9876" y="34039"/>
                    <a:pt x="9912" y="34074"/>
                    <a:pt x="9947" y="34122"/>
                  </a:cubicBezTo>
                  <a:cubicBezTo>
                    <a:pt x="10183" y="34393"/>
                    <a:pt x="10466" y="34652"/>
                    <a:pt x="10772" y="34864"/>
                  </a:cubicBezTo>
                  <a:cubicBezTo>
                    <a:pt x="11338" y="35277"/>
                    <a:pt x="11951" y="35631"/>
                    <a:pt x="12600" y="35902"/>
                  </a:cubicBezTo>
                  <a:cubicBezTo>
                    <a:pt x="13048" y="36091"/>
                    <a:pt x="13508" y="36256"/>
                    <a:pt x="13968" y="36385"/>
                  </a:cubicBezTo>
                  <a:cubicBezTo>
                    <a:pt x="15361" y="36751"/>
                    <a:pt x="16790" y="36942"/>
                    <a:pt x="18223" y="36942"/>
                  </a:cubicBezTo>
                  <a:cubicBezTo>
                    <a:pt x="18451" y="36942"/>
                    <a:pt x="18680" y="36937"/>
                    <a:pt x="18908" y="36928"/>
                  </a:cubicBezTo>
                  <a:cubicBezTo>
                    <a:pt x="20181" y="36892"/>
                    <a:pt x="21431" y="36739"/>
                    <a:pt x="22669" y="36468"/>
                  </a:cubicBezTo>
                  <a:lnTo>
                    <a:pt x="24131" y="34133"/>
                  </a:lnTo>
                  <a:lnTo>
                    <a:pt x="25015" y="32707"/>
                  </a:lnTo>
                  <a:cubicBezTo>
                    <a:pt x="25015" y="32707"/>
                    <a:pt x="33142" y="37462"/>
                    <a:pt x="40731" y="37462"/>
                  </a:cubicBezTo>
                  <a:cubicBezTo>
                    <a:pt x="44281" y="37462"/>
                    <a:pt x="47713" y="36422"/>
                    <a:pt x="50140" y="33367"/>
                  </a:cubicBezTo>
                  <a:lnTo>
                    <a:pt x="50176" y="33320"/>
                  </a:lnTo>
                  <a:lnTo>
                    <a:pt x="50187" y="33320"/>
                  </a:lnTo>
                  <a:cubicBezTo>
                    <a:pt x="35980" y="22166"/>
                    <a:pt x="34318" y="8596"/>
                    <a:pt x="34612" y="1427"/>
                  </a:cubicBezTo>
                  <a:cubicBezTo>
                    <a:pt x="34636" y="920"/>
                    <a:pt x="34671" y="449"/>
                    <a:pt x="346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2"/>
            <p:cNvSpPr/>
            <p:nvPr/>
          </p:nvSpPr>
          <p:spPr>
            <a:xfrm>
              <a:off x="1043175" y="4120475"/>
              <a:ext cx="389375" cy="238425"/>
            </a:xfrm>
            <a:custGeom>
              <a:avLst/>
              <a:gdLst/>
              <a:ahLst/>
              <a:cxnLst/>
              <a:rect l="l" t="t" r="r" b="b"/>
              <a:pathLst>
                <a:path w="15575" h="9537" extrusionOk="0">
                  <a:moveTo>
                    <a:pt x="1834" y="0"/>
                  </a:moveTo>
                  <a:cubicBezTo>
                    <a:pt x="1538" y="0"/>
                    <a:pt x="1285" y="55"/>
                    <a:pt x="1078" y="180"/>
                  </a:cubicBezTo>
                  <a:cubicBezTo>
                    <a:pt x="783" y="356"/>
                    <a:pt x="595" y="651"/>
                    <a:pt x="489" y="1135"/>
                  </a:cubicBezTo>
                  <a:cubicBezTo>
                    <a:pt x="1" y="3467"/>
                    <a:pt x="2421" y="9536"/>
                    <a:pt x="7491" y="9536"/>
                  </a:cubicBezTo>
                  <a:cubicBezTo>
                    <a:pt x="8059" y="9536"/>
                    <a:pt x="8661" y="9460"/>
                    <a:pt x="9296" y="9293"/>
                  </a:cubicBezTo>
                  <a:cubicBezTo>
                    <a:pt x="9426" y="9258"/>
                    <a:pt x="9543" y="9223"/>
                    <a:pt x="9661" y="9187"/>
                  </a:cubicBezTo>
                  <a:cubicBezTo>
                    <a:pt x="11831" y="8574"/>
                    <a:pt x="13682" y="7148"/>
                    <a:pt x="14837" y="5202"/>
                  </a:cubicBezTo>
                  <a:lnTo>
                    <a:pt x="14837" y="5202"/>
                  </a:lnTo>
                  <a:lnTo>
                    <a:pt x="14826" y="5214"/>
                  </a:lnTo>
                  <a:cubicBezTo>
                    <a:pt x="15575" y="3973"/>
                    <a:pt x="14680" y="2382"/>
                    <a:pt x="13288" y="2382"/>
                  </a:cubicBezTo>
                  <a:cubicBezTo>
                    <a:pt x="13213" y="2382"/>
                    <a:pt x="13135" y="2386"/>
                    <a:pt x="13057" y="2396"/>
                  </a:cubicBezTo>
                  <a:cubicBezTo>
                    <a:pt x="12664" y="2445"/>
                    <a:pt x="12263" y="2470"/>
                    <a:pt x="11867" y="2470"/>
                  </a:cubicBezTo>
                  <a:cubicBezTo>
                    <a:pt x="11788" y="2470"/>
                    <a:pt x="11709" y="2469"/>
                    <a:pt x="11630" y="2467"/>
                  </a:cubicBezTo>
                  <a:cubicBezTo>
                    <a:pt x="10734" y="2467"/>
                    <a:pt x="9862" y="2349"/>
                    <a:pt x="9001" y="2137"/>
                  </a:cubicBezTo>
                  <a:cubicBezTo>
                    <a:pt x="8789" y="2078"/>
                    <a:pt x="8565" y="2031"/>
                    <a:pt x="8353" y="1972"/>
                  </a:cubicBezTo>
                  <a:cubicBezTo>
                    <a:pt x="7539" y="1748"/>
                    <a:pt x="6773" y="1488"/>
                    <a:pt x="6054" y="1229"/>
                  </a:cubicBezTo>
                  <a:cubicBezTo>
                    <a:pt x="5700" y="1111"/>
                    <a:pt x="5370" y="981"/>
                    <a:pt x="5051" y="875"/>
                  </a:cubicBezTo>
                  <a:cubicBezTo>
                    <a:pt x="4992" y="852"/>
                    <a:pt x="4945" y="840"/>
                    <a:pt x="4898" y="816"/>
                  </a:cubicBezTo>
                  <a:cubicBezTo>
                    <a:pt x="3648" y="365"/>
                    <a:pt x="2600" y="0"/>
                    <a:pt x="18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2"/>
            <p:cNvSpPr/>
            <p:nvPr/>
          </p:nvSpPr>
          <p:spPr>
            <a:xfrm>
              <a:off x="1083075" y="3900625"/>
              <a:ext cx="66950" cy="143875"/>
            </a:xfrm>
            <a:custGeom>
              <a:avLst/>
              <a:gdLst/>
              <a:ahLst/>
              <a:cxnLst/>
              <a:rect l="l" t="t" r="r" b="b"/>
              <a:pathLst>
                <a:path w="2678" h="5755" extrusionOk="0">
                  <a:moveTo>
                    <a:pt x="536" y="1"/>
                  </a:moveTo>
                  <a:cubicBezTo>
                    <a:pt x="515" y="1"/>
                    <a:pt x="493" y="1"/>
                    <a:pt x="472" y="1"/>
                  </a:cubicBezTo>
                  <a:cubicBezTo>
                    <a:pt x="24" y="1982"/>
                    <a:pt x="1" y="4163"/>
                    <a:pt x="1298" y="5755"/>
                  </a:cubicBezTo>
                  <a:cubicBezTo>
                    <a:pt x="1887" y="4210"/>
                    <a:pt x="2677" y="1793"/>
                    <a:pt x="2147" y="838"/>
                  </a:cubicBezTo>
                  <a:cubicBezTo>
                    <a:pt x="1771" y="167"/>
                    <a:pt x="1131" y="1"/>
                    <a:pt x="53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2"/>
            <p:cNvSpPr/>
            <p:nvPr/>
          </p:nvSpPr>
          <p:spPr>
            <a:xfrm>
              <a:off x="1117875" y="3971225"/>
              <a:ext cx="135600" cy="133125"/>
            </a:xfrm>
            <a:custGeom>
              <a:avLst/>
              <a:gdLst/>
              <a:ahLst/>
              <a:cxnLst/>
              <a:rect l="l" t="t" r="r" b="b"/>
              <a:pathLst>
                <a:path w="5424" h="5325" extrusionOk="0">
                  <a:moveTo>
                    <a:pt x="3188" y="0"/>
                  </a:moveTo>
                  <a:cubicBezTo>
                    <a:pt x="1984" y="0"/>
                    <a:pt x="738" y="1769"/>
                    <a:pt x="0" y="3049"/>
                  </a:cubicBezTo>
                  <a:cubicBezTo>
                    <a:pt x="236" y="3332"/>
                    <a:pt x="519" y="3579"/>
                    <a:pt x="814" y="3803"/>
                  </a:cubicBezTo>
                  <a:cubicBezTo>
                    <a:pt x="1780" y="4487"/>
                    <a:pt x="2865" y="5006"/>
                    <a:pt x="4021" y="5324"/>
                  </a:cubicBezTo>
                  <a:cubicBezTo>
                    <a:pt x="4080" y="5124"/>
                    <a:pt x="5424" y="561"/>
                    <a:pt x="3502" y="42"/>
                  </a:cubicBezTo>
                  <a:cubicBezTo>
                    <a:pt x="3398" y="14"/>
                    <a:pt x="3293" y="0"/>
                    <a:pt x="3188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2"/>
            <p:cNvSpPr/>
            <p:nvPr/>
          </p:nvSpPr>
          <p:spPr>
            <a:xfrm>
              <a:off x="1218675" y="4003100"/>
              <a:ext cx="148875" cy="115175"/>
            </a:xfrm>
            <a:custGeom>
              <a:avLst/>
              <a:gdLst/>
              <a:ahLst/>
              <a:cxnLst/>
              <a:rect l="l" t="t" r="r" b="b"/>
              <a:pathLst>
                <a:path w="5955" h="4607" extrusionOk="0">
                  <a:moveTo>
                    <a:pt x="3838" y="1"/>
                  </a:moveTo>
                  <a:cubicBezTo>
                    <a:pt x="2077" y="1"/>
                    <a:pt x="90" y="3860"/>
                    <a:pt x="0" y="4049"/>
                  </a:cubicBezTo>
                  <a:cubicBezTo>
                    <a:pt x="1384" y="4415"/>
                    <a:pt x="2811" y="4606"/>
                    <a:pt x="4245" y="4606"/>
                  </a:cubicBezTo>
                  <a:cubicBezTo>
                    <a:pt x="4472" y="4606"/>
                    <a:pt x="4701" y="4601"/>
                    <a:pt x="4929" y="4592"/>
                  </a:cubicBezTo>
                  <a:cubicBezTo>
                    <a:pt x="4976" y="4403"/>
                    <a:pt x="5954" y="548"/>
                    <a:pt x="4139" y="41"/>
                  </a:cubicBezTo>
                  <a:cubicBezTo>
                    <a:pt x="4039" y="14"/>
                    <a:pt x="3939" y="1"/>
                    <a:pt x="383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2"/>
            <p:cNvSpPr/>
            <p:nvPr/>
          </p:nvSpPr>
          <p:spPr>
            <a:xfrm>
              <a:off x="1341875" y="4047550"/>
              <a:ext cx="130325" cy="70350"/>
            </a:xfrm>
            <a:custGeom>
              <a:avLst/>
              <a:gdLst/>
              <a:ahLst/>
              <a:cxnLst/>
              <a:rect l="l" t="t" r="r" b="b"/>
              <a:pathLst>
                <a:path w="5213" h="2814" extrusionOk="0">
                  <a:moveTo>
                    <a:pt x="4952" y="0"/>
                  </a:moveTo>
                  <a:cubicBezTo>
                    <a:pt x="3105" y="0"/>
                    <a:pt x="158" y="2667"/>
                    <a:pt x="1" y="2814"/>
                  </a:cubicBezTo>
                  <a:cubicBezTo>
                    <a:pt x="1262" y="2778"/>
                    <a:pt x="2524" y="2625"/>
                    <a:pt x="3750" y="2354"/>
                  </a:cubicBezTo>
                  <a:lnTo>
                    <a:pt x="5212" y="19"/>
                  </a:lnTo>
                  <a:cubicBezTo>
                    <a:pt x="5128" y="6"/>
                    <a:pt x="5042" y="0"/>
                    <a:pt x="495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2"/>
            <p:cNvSpPr/>
            <p:nvPr/>
          </p:nvSpPr>
          <p:spPr>
            <a:xfrm>
              <a:off x="1070125" y="4120300"/>
              <a:ext cx="95800" cy="88150"/>
            </a:xfrm>
            <a:custGeom>
              <a:avLst/>
              <a:gdLst/>
              <a:ahLst/>
              <a:cxnLst/>
              <a:rect l="l" t="t" r="r" b="b"/>
              <a:pathLst>
                <a:path w="3832" h="3526" extrusionOk="0">
                  <a:moveTo>
                    <a:pt x="770" y="0"/>
                  </a:moveTo>
                  <a:cubicBezTo>
                    <a:pt x="468" y="0"/>
                    <a:pt x="210" y="57"/>
                    <a:pt x="0" y="187"/>
                  </a:cubicBezTo>
                  <a:cubicBezTo>
                    <a:pt x="59" y="1342"/>
                    <a:pt x="330" y="3252"/>
                    <a:pt x="1391" y="3500"/>
                  </a:cubicBezTo>
                  <a:cubicBezTo>
                    <a:pt x="1464" y="3517"/>
                    <a:pt x="1536" y="3526"/>
                    <a:pt x="1607" y="3526"/>
                  </a:cubicBezTo>
                  <a:cubicBezTo>
                    <a:pt x="2628" y="3526"/>
                    <a:pt x="3446" y="1792"/>
                    <a:pt x="3832" y="811"/>
                  </a:cubicBezTo>
                  <a:cubicBezTo>
                    <a:pt x="2580" y="363"/>
                    <a:pt x="1535" y="0"/>
                    <a:pt x="7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2"/>
            <p:cNvSpPr/>
            <p:nvPr/>
          </p:nvSpPr>
          <p:spPr>
            <a:xfrm>
              <a:off x="1166800" y="4142050"/>
              <a:ext cx="85500" cy="84700"/>
            </a:xfrm>
            <a:custGeom>
              <a:avLst/>
              <a:gdLst/>
              <a:ahLst/>
              <a:cxnLst/>
              <a:rect l="l" t="t" r="r" b="b"/>
              <a:pathLst>
                <a:path w="3420" h="3388" extrusionOk="0">
                  <a:moveTo>
                    <a:pt x="106" y="0"/>
                  </a:moveTo>
                  <a:lnTo>
                    <a:pt x="106" y="0"/>
                  </a:lnTo>
                  <a:cubicBezTo>
                    <a:pt x="12" y="1109"/>
                    <a:pt x="0" y="3125"/>
                    <a:pt x="1014" y="3361"/>
                  </a:cubicBezTo>
                  <a:cubicBezTo>
                    <a:pt x="1096" y="3379"/>
                    <a:pt x="1177" y="3388"/>
                    <a:pt x="1256" y="3388"/>
                  </a:cubicBezTo>
                  <a:cubicBezTo>
                    <a:pt x="2541" y="3388"/>
                    <a:pt x="3419" y="1097"/>
                    <a:pt x="3419" y="1097"/>
                  </a:cubicBezTo>
                  <a:cubicBezTo>
                    <a:pt x="2205" y="767"/>
                    <a:pt x="1097" y="354"/>
                    <a:pt x="10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2"/>
            <p:cNvSpPr/>
            <p:nvPr/>
          </p:nvSpPr>
          <p:spPr>
            <a:xfrm>
              <a:off x="1231425" y="4169450"/>
              <a:ext cx="102525" cy="74325"/>
            </a:xfrm>
            <a:custGeom>
              <a:avLst/>
              <a:gdLst/>
              <a:ahLst/>
              <a:cxnLst/>
              <a:rect l="l" t="t" r="r" b="b"/>
              <a:pathLst>
                <a:path w="4101" h="2973" extrusionOk="0">
                  <a:moveTo>
                    <a:pt x="834" y="1"/>
                  </a:moveTo>
                  <a:cubicBezTo>
                    <a:pt x="834" y="1"/>
                    <a:pt x="1" y="2972"/>
                    <a:pt x="1861" y="2972"/>
                  </a:cubicBezTo>
                  <a:cubicBezTo>
                    <a:pt x="1865" y="2972"/>
                    <a:pt x="1868" y="2972"/>
                    <a:pt x="1872" y="2972"/>
                  </a:cubicBezTo>
                  <a:cubicBezTo>
                    <a:pt x="3747" y="2948"/>
                    <a:pt x="4100" y="508"/>
                    <a:pt x="4100" y="508"/>
                  </a:cubicBezTo>
                  <a:cubicBezTo>
                    <a:pt x="3216" y="496"/>
                    <a:pt x="2332" y="378"/>
                    <a:pt x="1483" y="166"/>
                  </a:cubicBezTo>
                  <a:cubicBezTo>
                    <a:pt x="1259" y="119"/>
                    <a:pt x="1035" y="60"/>
                    <a:pt x="83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2"/>
            <p:cNvSpPr/>
            <p:nvPr/>
          </p:nvSpPr>
          <p:spPr>
            <a:xfrm>
              <a:off x="1256700" y="3752375"/>
              <a:ext cx="111575" cy="90975"/>
            </a:xfrm>
            <a:custGeom>
              <a:avLst/>
              <a:gdLst/>
              <a:ahLst/>
              <a:cxnLst/>
              <a:rect l="l" t="t" r="r" b="b"/>
              <a:pathLst>
                <a:path w="4463" h="3639" extrusionOk="0">
                  <a:moveTo>
                    <a:pt x="3526" y="1"/>
                  </a:moveTo>
                  <a:cubicBezTo>
                    <a:pt x="3526" y="1"/>
                    <a:pt x="0" y="1050"/>
                    <a:pt x="613" y="2064"/>
                  </a:cubicBezTo>
                  <a:cubicBezTo>
                    <a:pt x="764" y="2315"/>
                    <a:pt x="956" y="2410"/>
                    <a:pt x="1162" y="2410"/>
                  </a:cubicBezTo>
                  <a:cubicBezTo>
                    <a:pt x="1794" y="2410"/>
                    <a:pt x="2547" y="1510"/>
                    <a:pt x="2547" y="1510"/>
                  </a:cubicBezTo>
                  <a:lnTo>
                    <a:pt x="2547" y="1510"/>
                  </a:lnTo>
                  <a:cubicBezTo>
                    <a:pt x="2547" y="1510"/>
                    <a:pt x="2264" y="3314"/>
                    <a:pt x="3408" y="3620"/>
                  </a:cubicBezTo>
                  <a:cubicBezTo>
                    <a:pt x="3452" y="3633"/>
                    <a:pt x="3492" y="3639"/>
                    <a:pt x="3530" y="3639"/>
                  </a:cubicBezTo>
                  <a:cubicBezTo>
                    <a:pt x="4462" y="3639"/>
                    <a:pt x="3526" y="1"/>
                    <a:pt x="3526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2"/>
            <p:cNvSpPr/>
            <p:nvPr/>
          </p:nvSpPr>
          <p:spPr>
            <a:xfrm>
              <a:off x="1466275" y="3848775"/>
              <a:ext cx="87850" cy="113800"/>
            </a:xfrm>
            <a:custGeom>
              <a:avLst/>
              <a:gdLst/>
              <a:ahLst/>
              <a:cxnLst/>
              <a:rect l="l" t="t" r="r" b="b"/>
              <a:pathLst>
                <a:path w="3514" h="4552" extrusionOk="0">
                  <a:moveTo>
                    <a:pt x="672" y="0"/>
                  </a:moveTo>
                  <a:cubicBezTo>
                    <a:pt x="672" y="0"/>
                    <a:pt x="0" y="3844"/>
                    <a:pt x="3514" y="4551"/>
                  </a:cubicBezTo>
                  <a:lnTo>
                    <a:pt x="672" y="0"/>
                  </a:ln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2"/>
            <p:cNvSpPr/>
            <p:nvPr/>
          </p:nvSpPr>
          <p:spPr>
            <a:xfrm>
              <a:off x="1130250" y="3691075"/>
              <a:ext cx="117625" cy="37750"/>
            </a:xfrm>
            <a:custGeom>
              <a:avLst/>
              <a:gdLst/>
              <a:ahLst/>
              <a:cxnLst/>
              <a:rect l="l" t="t" r="r" b="b"/>
              <a:pathLst>
                <a:path w="4705" h="1510" extrusionOk="0">
                  <a:moveTo>
                    <a:pt x="4705" y="0"/>
                  </a:moveTo>
                  <a:lnTo>
                    <a:pt x="0" y="1368"/>
                  </a:lnTo>
                  <a:cubicBezTo>
                    <a:pt x="0" y="1368"/>
                    <a:pt x="605" y="1509"/>
                    <a:pt x="1403" y="1509"/>
                  </a:cubicBezTo>
                  <a:cubicBezTo>
                    <a:pt x="2492" y="1509"/>
                    <a:pt x="3942" y="1246"/>
                    <a:pt x="4705" y="0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2"/>
            <p:cNvSpPr/>
            <p:nvPr/>
          </p:nvSpPr>
          <p:spPr>
            <a:xfrm>
              <a:off x="1485125" y="3544225"/>
              <a:ext cx="365225" cy="411000"/>
            </a:xfrm>
            <a:custGeom>
              <a:avLst/>
              <a:gdLst/>
              <a:ahLst/>
              <a:cxnLst/>
              <a:rect l="l" t="t" r="r" b="b"/>
              <a:pathLst>
                <a:path w="14609" h="16440" extrusionOk="0">
                  <a:moveTo>
                    <a:pt x="5981" y="1"/>
                  </a:moveTo>
                  <a:cubicBezTo>
                    <a:pt x="4694" y="1"/>
                    <a:pt x="5943" y="3599"/>
                    <a:pt x="5943" y="3599"/>
                  </a:cubicBezTo>
                  <a:cubicBezTo>
                    <a:pt x="5943" y="3599"/>
                    <a:pt x="4416" y="2199"/>
                    <a:pt x="3442" y="2199"/>
                  </a:cubicBezTo>
                  <a:cubicBezTo>
                    <a:pt x="3234" y="2199"/>
                    <a:pt x="3050" y="2264"/>
                    <a:pt x="2913" y="2420"/>
                  </a:cubicBezTo>
                  <a:cubicBezTo>
                    <a:pt x="2135" y="3304"/>
                    <a:pt x="4410" y="5014"/>
                    <a:pt x="4410" y="5014"/>
                  </a:cubicBezTo>
                  <a:cubicBezTo>
                    <a:pt x="4410" y="5014"/>
                    <a:pt x="3291" y="4650"/>
                    <a:pt x="2325" y="4650"/>
                  </a:cubicBezTo>
                  <a:cubicBezTo>
                    <a:pt x="1756" y="4650"/>
                    <a:pt x="1240" y="4776"/>
                    <a:pt x="1038" y="5179"/>
                  </a:cubicBezTo>
                  <a:cubicBezTo>
                    <a:pt x="484" y="6263"/>
                    <a:pt x="3031" y="6947"/>
                    <a:pt x="3031" y="6947"/>
                  </a:cubicBezTo>
                  <a:cubicBezTo>
                    <a:pt x="3031" y="6947"/>
                    <a:pt x="72" y="7431"/>
                    <a:pt x="390" y="8692"/>
                  </a:cubicBezTo>
                  <a:cubicBezTo>
                    <a:pt x="708" y="9954"/>
                    <a:pt x="2135" y="10296"/>
                    <a:pt x="2135" y="10296"/>
                  </a:cubicBezTo>
                  <a:cubicBezTo>
                    <a:pt x="2135" y="10296"/>
                    <a:pt x="1" y="11227"/>
                    <a:pt x="779" y="12041"/>
                  </a:cubicBezTo>
                  <a:cubicBezTo>
                    <a:pt x="1141" y="12431"/>
                    <a:pt x="1681" y="12534"/>
                    <a:pt x="2148" y="12534"/>
                  </a:cubicBezTo>
                  <a:cubicBezTo>
                    <a:pt x="2669" y="12534"/>
                    <a:pt x="3102" y="12406"/>
                    <a:pt x="3102" y="12406"/>
                  </a:cubicBezTo>
                  <a:lnTo>
                    <a:pt x="3102" y="12406"/>
                  </a:lnTo>
                  <a:cubicBezTo>
                    <a:pt x="3102" y="12406"/>
                    <a:pt x="1675" y="14363"/>
                    <a:pt x="2665" y="14976"/>
                  </a:cubicBezTo>
                  <a:cubicBezTo>
                    <a:pt x="2794" y="15056"/>
                    <a:pt x="2931" y="15090"/>
                    <a:pt x="3071" y="15090"/>
                  </a:cubicBezTo>
                  <a:cubicBezTo>
                    <a:pt x="3992" y="15090"/>
                    <a:pt x="5059" y="13597"/>
                    <a:pt x="5059" y="13597"/>
                  </a:cubicBezTo>
                  <a:lnTo>
                    <a:pt x="5059" y="13597"/>
                  </a:lnTo>
                  <a:cubicBezTo>
                    <a:pt x="5059" y="13597"/>
                    <a:pt x="4729" y="16368"/>
                    <a:pt x="6285" y="16438"/>
                  </a:cubicBezTo>
                  <a:cubicBezTo>
                    <a:pt x="6300" y="16439"/>
                    <a:pt x="6315" y="16439"/>
                    <a:pt x="6329" y="16439"/>
                  </a:cubicBezTo>
                  <a:cubicBezTo>
                    <a:pt x="7842" y="16439"/>
                    <a:pt x="7275" y="13444"/>
                    <a:pt x="7275" y="13444"/>
                  </a:cubicBezTo>
                  <a:lnTo>
                    <a:pt x="7275" y="13444"/>
                  </a:lnTo>
                  <a:cubicBezTo>
                    <a:pt x="7276" y="13444"/>
                    <a:pt x="8269" y="15313"/>
                    <a:pt x="9434" y="15313"/>
                  </a:cubicBezTo>
                  <a:cubicBezTo>
                    <a:pt x="9600" y="15313"/>
                    <a:pt x="9769" y="15275"/>
                    <a:pt x="9940" y="15189"/>
                  </a:cubicBezTo>
                  <a:cubicBezTo>
                    <a:pt x="11308" y="14493"/>
                    <a:pt x="9339" y="12300"/>
                    <a:pt x="9339" y="12300"/>
                  </a:cubicBezTo>
                  <a:lnTo>
                    <a:pt x="9339" y="12300"/>
                  </a:lnTo>
                  <a:cubicBezTo>
                    <a:pt x="9339" y="12300"/>
                    <a:pt x="10472" y="12878"/>
                    <a:pt x="11319" y="12878"/>
                  </a:cubicBezTo>
                  <a:cubicBezTo>
                    <a:pt x="11669" y="12878"/>
                    <a:pt x="11970" y="12780"/>
                    <a:pt x="12121" y="12500"/>
                  </a:cubicBezTo>
                  <a:cubicBezTo>
                    <a:pt x="12628" y="11545"/>
                    <a:pt x="10777" y="10213"/>
                    <a:pt x="10777" y="10213"/>
                  </a:cubicBezTo>
                  <a:lnTo>
                    <a:pt x="10777" y="10213"/>
                  </a:lnTo>
                  <a:cubicBezTo>
                    <a:pt x="10777" y="10213"/>
                    <a:pt x="10986" y="10234"/>
                    <a:pt x="11285" y="10234"/>
                  </a:cubicBezTo>
                  <a:cubicBezTo>
                    <a:pt x="12026" y="10234"/>
                    <a:pt x="13321" y="10108"/>
                    <a:pt x="13371" y="9235"/>
                  </a:cubicBezTo>
                  <a:cubicBezTo>
                    <a:pt x="13444" y="8142"/>
                    <a:pt x="11910" y="8078"/>
                    <a:pt x="11548" y="8078"/>
                  </a:cubicBezTo>
                  <a:cubicBezTo>
                    <a:pt x="11500" y="8078"/>
                    <a:pt x="11473" y="8079"/>
                    <a:pt x="11473" y="8079"/>
                  </a:cubicBezTo>
                  <a:cubicBezTo>
                    <a:pt x="11473" y="8079"/>
                    <a:pt x="14609" y="6664"/>
                    <a:pt x="13748" y="5568"/>
                  </a:cubicBezTo>
                  <a:cubicBezTo>
                    <a:pt x="13439" y="5174"/>
                    <a:pt x="13042" y="5048"/>
                    <a:pt x="12660" y="5048"/>
                  </a:cubicBezTo>
                  <a:cubicBezTo>
                    <a:pt x="11978" y="5048"/>
                    <a:pt x="11343" y="5450"/>
                    <a:pt x="11343" y="5450"/>
                  </a:cubicBezTo>
                  <a:cubicBezTo>
                    <a:pt x="11343" y="5450"/>
                    <a:pt x="13512" y="2939"/>
                    <a:pt x="12546" y="2290"/>
                  </a:cubicBezTo>
                  <a:cubicBezTo>
                    <a:pt x="12378" y="2179"/>
                    <a:pt x="12192" y="2133"/>
                    <a:pt x="11999" y="2133"/>
                  </a:cubicBezTo>
                  <a:cubicBezTo>
                    <a:pt x="11065" y="2133"/>
                    <a:pt x="9964" y="3210"/>
                    <a:pt x="9964" y="3210"/>
                  </a:cubicBezTo>
                  <a:cubicBezTo>
                    <a:pt x="9964" y="3210"/>
                    <a:pt x="10388" y="557"/>
                    <a:pt x="9079" y="203"/>
                  </a:cubicBezTo>
                  <a:cubicBezTo>
                    <a:pt x="9007" y="184"/>
                    <a:pt x="8937" y="174"/>
                    <a:pt x="8870" y="174"/>
                  </a:cubicBezTo>
                  <a:cubicBezTo>
                    <a:pt x="7716" y="174"/>
                    <a:pt x="7264" y="2880"/>
                    <a:pt x="7264" y="2880"/>
                  </a:cubicBezTo>
                  <a:cubicBezTo>
                    <a:pt x="7264" y="2880"/>
                    <a:pt x="7405" y="109"/>
                    <a:pt x="6037" y="3"/>
                  </a:cubicBezTo>
                  <a:cubicBezTo>
                    <a:pt x="6018" y="1"/>
                    <a:pt x="5999" y="1"/>
                    <a:pt x="598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2"/>
            <p:cNvSpPr/>
            <p:nvPr/>
          </p:nvSpPr>
          <p:spPr>
            <a:xfrm>
              <a:off x="1061275" y="3392400"/>
              <a:ext cx="276200" cy="311175"/>
            </a:xfrm>
            <a:custGeom>
              <a:avLst/>
              <a:gdLst/>
              <a:ahLst/>
              <a:cxnLst/>
              <a:rect l="l" t="t" r="r" b="b"/>
              <a:pathLst>
                <a:path w="11048" h="12447" extrusionOk="0">
                  <a:moveTo>
                    <a:pt x="6147" y="1"/>
                  </a:moveTo>
                  <a:cubicBezTo>
                    <a:pt x="5485" y="1"/>
                    <a:pt x="5388" y="1949"/>
                    <a:pt x="5388" y="1949"/>
                  </a:cubicBezTo>
                  <a:cubicBezTo>
                    <a:pt x="5388" y="1949"/>
                    <a:pt x="4622" y="660"/>
                    <a:pt x="3829" y="660"/>
                  </a:cubicBezTo>
                  <a:cubicBezTo>
                    <a:pt x="3684" y="660"/>
                    <a:pt x="3538" y="703"/>
                    <a:pt x="3396" y="805"/>
                  </a:cubicBezTo>
                  <a:cubicBezTo>
                    <a:pt x="2476" y="1466"/>
                    <a:pt x="3891" y="3270"/>
                    <a:pt x="3891" y="3270"/>
                  </a:cubicBezTo>
                  <a:cubicBezTo>
                    <a:pt x="3891" y="3270"/>
                    <a:pt x="3280" y="3133"/>
                    <a:pt x="2670" y="3133"/>
                  </a:cubicBezTo>
                  <a:cubicBezTo>
                    <a:pt x="2192" y="3133"/>
                    <a:pt x="1714" y="3217"/>
                    <a:pt x="1533" y="3517"/>
                  </a:cubicBezTo>
                  <a:cubicBezTo>
                    <a:pt x="1109" y="4213"/>
                    <a:pt x="2818" y="4956"/>
                    <a:pt x="2818" y="4956"/>
                  </a:cubicBezTo>
                  <a:cubicBezTo>
                    <a:pt x="2818" y="4956"/>
                    <a:pt x="0" y="5121"/>
                    <a:pt x="460" y="6194"/>
                  </a:cubicBezTo>
                  <a:cubicBezTo>
                    <a:pt x="920" y="7255"/>
                    <a:pt x="2193" y="7455"/>
                    <a:pt x="2193" y="7455"/>
                  </a:cubicBezTo>
                  <a:cubicBezTo>
                    <a:pt x="2193" y="7455"/>
                    <a:pt x="484" y="8434"/>
                    <a:pt x="661" y="9188"/>
                  </a:cubicBezTo>
                  <a:cubicBezTo>
                    <a:pt x="753" y="9584"/>
                    <a:pt x="1193" y="9678"/>
                    <a:pt x="1591" y="9678"/>
                  </a:cubicBezTo>
                  <a:cubicBezTo>
                    <a:pt x="1951" y="9678"/>
                    <a:pt x="2276" y="9601"/>
                    <a:pt x="2276" y="9601"/>
                  </a:cubicBezTo>
                  <a:lnTo>
                    <a:pt x="2276" y="9601"/>
                  </a:lnTo>
                  <a:cubicBezTo>
                    <a:pt x="2276" y="9601"/>
                    <a:pt x="1238" y="11216"/>
                    <a:pt x="2016" y="11711"/>
                  </a:cubicBezTo>
                  <a:cubicBezTo>
                    <a:pt x="2145" y="11795"/>
                    <a:pt x="2280" y="11829"/>
                    <a:pt x="2416" y="11829"/>
                  </a:cubicBezTo>
                  <a:cubicBezTo>
                    <a:pt x="3088" y="11829"/>
                    <a:pt x="3773" y="10980"/>
                    <a:pt x="3773" y="10980"/>
                  </a:cubicBezTo>
                  <a:cubicBezTo>
                    <a:pt x="3773" y="10980"/>
                    <a:pt x="4251" y="12447"/>
                    <a:pt x="5335" y="12447"/>
                  </a:cubicBezTo>
                  <a:cubicBezTo>
                    <a:pt x="5368" y="12447"/>
                    <a:pt x="5402" y="12445"/>
                    <a:pt x="5436" y="12442"/>
                  </a:cubicBezTo>
                  <a:cubicBezTo>
                    <a:pt x="6591" y="12348"/>
                    <a:pt x="6049" y="10544"/>
                    <a:pt x="6049" y="10544"/>
                  </a:cubicBezTo>
                  <a:lnTo>
                    <a:pt x="6049" y="10544"/>
                  </a:lnTo>
                  <a:cubicBezTo>
                    <a:pt x="6049" y="10544"/>
                    <a:pt x="6744" y="10971"/>
                    <a:pt x="7410" y="10971"/>
                  </a:cubicBezTo>
                  <a:cubicBezTo>
                    <a:pt x="7722" y="10971"/>
                    <a:pt x="8028" y="10878"/>
                    <a:pt x="8254" y="10603"/>
                  </a:cubicBezTo>
                  <a:cubicBezTo>
                    <a:pt x="8961" y="9743"/>
                    <a:pt x="7570" y="8599"/>
                    <a:pt x="7570" y="8599"/>
                  </a:cubicBezTo>
                  <a:lnTo>
                    <a:pt x="7570" y="8599"/>
                  </a:lnTo>
                  <a:cubicBezTo>
                    <a:pt x="7570" y="8599"/>
                    <a:pt x="7810" y="8623"/>
                    <a:pt x="8137" y="8623"/>
                  </a:cubicBezTo>
                  <a:cubicBezTo>
                    <a:pt x="8772" y="8623"/>
                    <a:pt x="9733" y="8531"/>
                    <a:pt x="9881" y="7986"/>
                  </a:cubicBezTo>
                  <a:cubicBezTo>
                    <a:pt x="10105" y="7160"/>
                    <a:pt x="8442" y="6701"/>
                    <a:pt x="8442" y="6701"/>
                  </a:cubicBezTo>
                  <a:cubicBezTo>
                    <a:pt x="8442" y="6701"/>
                    <a:pt x="10847" y="6194"/>
                    <a:pt x="10800" y="5133"/>
                  </a:cubicBezTo>
                  <a:cubicBezTo>
                    <a:pt x="10773" y="4512"/>
                    <a:pt x="10065" y="4384"/>
                    <a:pt x="9481" y="4384"/>
                  </a:cubicBezTo>
                  <a:cubicBezTo>
                    <a:pt x="9066" y="4384"/>
                    <a:pt x="8713" y="4449"/>
                    <a:pt x="8713" y="4449"/>
                  </a:cubicBezTo>
                  <a:cubicBezTo>
                    <a:pt x="8713" y="4449"/>
                    <a:pt x="11048" y="3187"/>
                    <a:pt x="10553" y="2409"/>
                  </a:cubicBezTo>
                  <a:cubicBezTo>
                    <a:pt x="10429" y="2210"/>
                    <a:pt x="10206" y="2136"/>
                    <a:pt x="9942" y="2136"/>
                  </a:cubicBezTo>
                  <a:cubicBezTo>
                    <a:pt x="9175" y="2136"/>
                    <a:pt x="8065" y="2763"/>
                    <a:pt x="8065" y="2763"/>
                  </a:cubicBezTo>
                  <a:cubicBezTo>
                    <a:pt x="8065" y="2763"/>
                    <a:pt x="9220" y="770"/>
                    <a:pt x="8572" y="405"/>
                  </a:cubicBezTo>
                  <a:cubicBezTo>
                    <a:pt x="8514" y="373"/>
                    <a:pt x="8454" y="358"/>
                    <a:pt x="8392" y="358"/>
                  </a:cubicBezTo>
                  <a:cubicBezTo>
                    <a:pt x="7742" y="358"/>
                    <a:pt x="6898" y="1949"/>
                    <a:pt x="6898" y="1949"/>
                  </a:cubicBezTo>
                  <a:cubicBezTo>
                    <a:pt x="6898" y="1949"/>
                    <a:pt x="6992" y="228"/>
                    <a:pt x="6249" y="16"/>
                  </a:cubicBezTo>
                  <a:cubicBezTo>
                    <a:pt x="6214" y="6"/>
                    <a:pt x="6180" y="1"/>
                    <a:pt x="614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2"/>
            <p:cNvSpPr/>
            <p:nvPr/>
          </p:nvSpPr>
          <p:spPr>
            <a:xfrm>
              <a:off x="1500750" y="3593950"/>
              <a:ext cx="292725" cy="314175"/>
            </a:xfrm>
            <a:custGeom>
              <a:avLst/>
              <a:gdLst/>
              <a:ahLst/>
              <a:cxnLst/>
              <a:rect l="l" t="t" r="r" b="b"/>
              <a:pathLst>
                <a:path w="11709" h="12567" extrusionOk="0">
                  <a:moveTo>
                    <a:pt x="7634" y="1"/>
                  </a:moveTo>
                  <a:cubicBezTo>
                    <a:pt x="6826" y="1"/>
                    <a:pt x="6019" y="258"/>
                    <a:pt x="5365" y="784"/>
                  </a:cubicBezTo>
                  <a:cubicBezTo>
                    <a:pt x="4905" y="1162"/>
                    <a:pt x="4481" y="1586"/>
                    <a:pt x="4092" y="2034"/>
                  </a:cubicBezTo>
                  <a:cubicBezTo>
                    <a:pt x="979" y="5618"/>
                    <a:pt x="1" y="9851"/>
                    <a:pt x="3267" y="11973"/>
                  </a:cubicBezTo>
                  <a:cubicBezTo>
                    <a:pt x="3785" y="12327"/>
                    <a:pt x="4398" y="12539"/>
                    <a:pt x="5023" y="12563"/>
                  </a:cubicBezTo>
                  <a:cubicBezTo>
                    <a:pt x="5073" y="12565"/>
                    <a:pt x="5123" y="12566"/>
                    <a:pt x="5173" y="12566"/>
                  </a:cubicBezTo>
                  <a:cubicBezTo>
                    <a:pt x="7984" y="12566"/>
                    <a:pt x="10659" y="9019"/>
                    <a:pt x="11331" y="6644"/>
                  </a:cubicBezTo>
                  <a:cubicBezTo>
                    <a:pt x="11708" y="5300"/>
                    <a:pt x="11708" y="3685"/>
                    <a:pt x="11119" y="2353"/>
                  </a:cubicBezTo>
                  <a:cubicBezTo>
                    <a:pt x="10919" y="1893"/>
                    <a:pt x="10647" y="1480"/>
                    <a:pt x="10317" y="1126"/>
                  </a:cubicBezTo>
                  <a:cubicBezTo>
                    <a:pt x="10117" y="902"/>
                    <a:pt x="9881" y="714"/>
                    <a:pt x="9645" y="560"/>
                  </a:cubicBezTo>
                  <a:lnTo>
                    <a:pt x="9622" y="560"/>
                  </a:lnTo>
                  <a:cubicBezTo>
                    <a:pt x="9023" y="190"/>
                    <a:pt x="8328" y="1"/>
                    <a:pt x="763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2"/>
            <p:cNvSpPr/>
            <p:nvPr/>
          </p:nvSpPr>
          <p:spPr>
            <a:xfrm>
              <a:off x="1543800" y="3607675"/>
              <a:ext cx="249675" cy="300450"/>
            </a:xfrm>
            <a:custGeom>
              <a:avLst/>
              <a:gdLst/>
              <a:ahLst/>
              <a:cxnLst/>
              <a:rect l="l" t="t" r="r" b="b"/>
              <a:pathLst>
                <a:path w="9987" h="12018" extrusionOk="0">
                  <a:moveTo>
                    <a:pt x="7625" y="1"/>
                  </a:moveTo>
                  <a:cubicBezTo>
                    <a:pt x="6810" y="1"/>
                    <a:pt x="6011" y="281"/>
                    <a:pt x="5365" y="790"/>
                  </a:cubicBezTo>
                  <a:cubicBezTo>
                    <a:pt x="4905" y="1167"/>
                    <a:pt x="4469" y="1591"/>
                    <a:pt x="4091" y="2039"/>
                  </a:cubicBezTo>
                  <a:cubicBezTo>
                    <a:pt x="967" y="5635"/>
                    <a:pt x="0" y="9856"/>
                    <a:pt x="3254" y="11990"/>
                  </a:cubicBezTo>
                  <a:lnTo>
                    <a:pt x="3301" y="12014"/>
                  </a:lnTo>
                  <a:cubicBezTo>
                    <a:pt x="3351" y="12016"/>
                    <a:pt x="3401" y="12017"/>
                    <a:pt x="3451" y="12017"/>
                  </a:cubicBezTo>
                  <a:cubicBezTo>
                    <a:pt x="6262" y="12017"/>
                    <a:pt x="8937" y="8470"/>
                    <a:pt x="9609" y="6095"/>
                  </a:cubicBezTo>
                  <a:cubicBezTo>
                    <a:pt x="9986" y="4751"/>
                    <a:pt x="9986" y="3136"/>
                    <a:pt x="9397" y="1804"/>
                  </a:cubicBezTo>
                  <a:cubicBezTo>
                    <a:pt x="9208" y="1344"/>
                    <a:pt x="8937" y="931"/>
                    <a:pt x="8595" y="577"/>
                  </a:cubicBezTo>
                  <a:cubicBezTo>
                    <a:pt x="8395" y="353"/>
                    <a:pt x="8171" y="165"/>
                    <a:pt x="7923" y="11"/>
                  </a:cubicBezTo>
                  <a:lnTo>
                    <a:pt x="7900" y="11"/>
                  </a:lnTo>
                  <a:cubicBezTo>
                    <a:pt x="7808" y="4"/>
                    <a:pt x="7716" y="1"/>
                    <a:pt x="7625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2"/>
            <p:cNvSpPr/>
            <p:nvPr/>
          </p:nvSpPr>
          <p:spPr>
            <a:xfrm>
              <a:off x="1074250" y="3416650"/>
              <a:ext cx="230525" cy="276650"/>
            </a:xfrm>
            <a:custGeom>
              <a:avLst/>
              <a:gdLst/>
              <a:ahLst/>
              <a:cxnLst/>
              <a:rect l="l" t="t" r="r" b="b"/>
              <a:pathLst>
                <a:path w="9221" h="11066" extrusionOk="0">
                  <a:moveTo>
                    <a:pt x="6114" y="0"/>
                  </a:moveTo>
                  <a:cubicBezTo>
                    <a:pt x="5663" y="0"/>
                    <a:pt x="5208" y="106"/>
                    <a:pt x="4787" y="319"/>
                  </a:cubicBezTo>
                  <a:cubicBezTo>
                    <a:pt x="3797" y="791"/>
                    <a:pt x="2794" y="1639"/>
                    <a:pt x="2063" y="3113"/>
                  </a:cubicBezTo>
                  <a:cubicBezTo>
                    <a:pt x="0" y="7275"/>
                    <a:pt x="990" y="10199"/>
                    <a:pt x="3195" y="10954"/>
                  </a:cubicBezTo>
                  <a:cubicBezTo>
                    <a:pt x="3278" y="10977"/>
                    <a:pt x="3360" y="11001"/>
                    <a:pt x="3443" y="11024"/>
                  </a:cubicBezTo>
                  <a:cubicBezTo>
                    <a:pt x="3578" y="11052"/>
                    <a:pt x="3714" y="11066"/>
                    <a:pt x="3851" y="11066"/>
                  </a:cubicBezTo>
                  <a:cubicBezTo>
                    <a:pt x="5907" y="11066"/>
                    <a:pt x="8160" y="8011"/>
                    <a:pt x="8878" y="4894"/>
                  </a:cubicBezTo>
                  <a:cubicBezTo>
                    <a:pt x="8973" y="4457"/>
                    <a:pt x="9043" y="4021"/>
                    <a:pt x="9090" y="3573"/>
                  </a:cubicBezTo>
                  <a:cubicBezTo>
                    <a:pt x="9220" y="2465"/>
                    <a:pt x="8784" y="1356"/>
                    <a:pt x="7923" y="649"/>
                  </a:cubicBezTo>
                  <a:cubicBezTo>
                    <a:pt x="7402" y="218"/>
                    <a:pt x="6762" y="0"/>
                    <a:pt x="611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2"/>
            <p:cNvSpPr/>
            <p:nvPr/>
          </p:nvSpPr>
          <p:spPr>
            <a:xfrm>
              <a:off x="1111975" y="3430975"/>
              <a:ext cx="192800" cy="262325"/>
            </a:xfrm>
            <a:custGeom>
              <a:avLst/>
              <a:gdLst/>
              <a:ahLst/>
              <a:cxnLst/>
              <a:rect l="l" t="t" r="r" b="b"/>
              <a:pathLst>
                <a:path w="7712" h="10493" extrusionOk="0">
                  <a:moveTo>
                    <a:pt x="5761" y="1"/>
                  </a:moveTo>
                  <a:cubicBezTo>
                    <a:pt x="5315" y="1"/>
                    <a:pt x="4873" y="106"/>
                    <a:pt x="4469" y="312"/>
                  </a:cubicBezTo>
                  <a:cubicBezTo>
                    <a:pt x="3478" y="795"/>
                    <a:pt x="2476" y="1632"/>
                    <a:pt x="1745" y="3106"/>
                  </a:cubicBezTo>
                  <a:cubicBezTo>
                    <a:pt x="0" y="6631"/>
                    <a:pt x="437" y="9249"/>
                    <a:pt x="1934" y="10451"/>
                  </a:cubicBezTo>
                  <a:cubicBezTo>
                    <a:pt x="2069" y="10479"/>
                    <a:pt x="2205" y="10493"/>
                    <a:pt x="2342" y="10493"/>
                  </a:cubicBezTo>
                  <a:cubicBezTo>
                    <a:pt x="4398" y="10493"/>
                    <a:pt x="6651" y="7438"/>
                    <a:pt x="7369" y="4321"/>
                  </a:cubicBezTo>
                  <a:cubicBezTo>
                    <a:pt x="7464" y="3884"/>
                    <a:pt x="7534" y="3448"/>
                    <a:pt x="7581" y="3000"/>
                  </a:cubicBezTo>
                  <a:cubicBezTo>
                    <a:pt x="7711" y="1892"/>
                    <a:pt x="7275" y="783"/>
                    <a:pt x="6414" y="76"/>
                  </a:cubicBezTo>
                  <a:cubicBezTo>
                    <a:pt x="6198" y="26"/>
                    <a:pt x="5979" y="1"/>
                    <a:pt x="576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2"/>
            <p:cNvSpPr/>
            <p:nvPr/>
          </p:nvSpPr>
          <p:spPr>
            <a:xfrm>
              <a:off x="1706200" y="4134975"/>
              <a:ext cx="382025" cy="48400"/>
            </a:xfrm>
            <a:custGeom>
              <a:avLst/>
              <a:gdLst/>
              <a:ahLst/>
              <a:cxnLst/>
              <a:rect l="l" t="t" r="r" b="b"/>
              <a:pathLst>
                <a:path w="15281" h="1936" extrusionOk="0">
                  <a:moveTo>
                    <a:pt x="1" y="0"/>
                  </a:moveTo>
                  <a:lnTo>
                    <a:pt x="1" y="0"/>
                  </a:lnTo>
                  <a:cubicBezTo>
                    <a:pt x="1215" y="507"/>
                    <a:pt x="2476" y="920"/>
                    <a:pt x="3762" y="1227"/>
                  </a:cubicBezTo>
                  <a:cubicBezTo>
                    <a:pt x="5059" y="1557"/>
                    <a:pt x="6367" y="1769"/>
                    <a:pt x="7700" y="1887"/>
                  </a:cubicBezTo>
                  <a:cubicBezTo>
                    <a:pt x="8176" y="1917"/>
                    <a:pt x="8657" y="1936"/>
                    <a:pt x="9138" y="1936"/>
                  </a:cubicBezTo>
                  <a:cubicBezTo>
                    <a:pt x="9992" y="1936"/>
                    <a:pt x="10848" y="1876"/>
                    <a:pt x="11685" y="1710"/>
                  </a:cubicBezTo>
                  <a:cubicBezTo>
                    <a:pt x="12982" y="1451"/>
                    <a:pt x="14279" y="955"/>
                    <a:pt x="15281" y="71"/>
                  </a:cubicBezTo>
                  <a:lnTo>
                    <a:pt x="15281" y="71"/>
                  </a:lnTo>
                  <a:cubicBezTo>
                    <a:pt x="14184" y="826"/>
                    <a:pt x="12911" y="1215"/>
                    <a:pt x="11626" y="1415"/>
                  </a:cubicBezTo>
                  <a:cubicBezTo>
                    <a:pt x="10877" y="1518"/>
                    <a:pt x="10116" y="1573"/>
                    <a:pt x="9355" y="1573"/>
                  </a:cubicBezTo>
                  <a:cubicBezTo>
                    <a:pt x="8810" y="1573"/>
                    <a:pt x="8265" y="1545"/>
                    <a:pt x="7723" y="1486"/>
                  </a:cubicBezTo>
                  <a:cubicBezTo>
                    <a:pt x="6414" y="1392"/>
                    <a:pt x="5118" y="1203"/>
                    <a:pt x="3832" y="932"/>
                  </a:cubicBezTo>
                  <a:cubicBezTo>
                    <a:pt x="2547" y="672"/>
                    <a:pt x="1262" y="366"/>
                    <a:pt x="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2"/>
            <p:cNvSpPr/>
            <p:nvPr/>
          </p:nvSpPr>
          <p:spPr>
            <a:xfrm>
              <a:off x="1763100" y="4184200"/>
              <a:ext cx="297425" cy="49625"/>
            </a:xfrm>
            <a:custGeom>
              <a:avLst/>
              <a:gdLst/>
              <a:ahLst/>
              <a:cxnLst/>
              <a:rect l="l" t="t" r="r" b="b"/>
              <a:pathLst>
                <a:path w="11897" h="1985" extrusionOk="0">
                  <a:moveTo>
                    <a:pt x="0" y="0"/>
                  </a:moveTo>
                  <a:cubicBezTo>
                    <a:pt x="873" y="590"/>
                    <a:pt x="1828" y="1062"/>
                    <a:pt x="2830" y="1380"/>
                  </a:cubicBezTo>
                  <a:cubicBezTo>
                    <a:pt x="3832" y="1710"/>
                    <a:pt x="4881" y="1910"/>
                    <a:pt x="5942" y="1969"/>
                  </a:cubicBezTo>
                  <a:cubicBezTo>
                    <a:pt x="6119" y="1979"/>
                    <a:pt x="6296" y="1984"/>
                    <a:pt x="6473" y="1984"/>
                  </a:cubicBezTo>
                  <a:cubicBezTo>
                    <a:pt x="7356" y="1984"/>
                    <a:pt x="8236" y="1861"/>
                    <a:pt x="9090" y="1616"/>
                  </a:cubicBezTo>
                  <a:cubicBezTo>
                    <a:pt x="10128" y="1345"/>
                    <a:pt x="11048" y="790"/>
                    <a:pt x="11896" y="189"/>
                  </a:cubicBezTo>
                  <a:lnTo>
                    <a:pt x="11896" y="189"/>
                  </a:lnTo>
                  <a:cubicBezTo>
                    <a:pt x="11413" y="401"/>
                    <a:pt x="10989" y="708"/>
                    <a:pt x="10482" y="849"/>
                  </a:cubicBezTo>
                  <a:lnTo>
                    <a:pt x="9762" y="1120"/>
                  </a:lnTo>
                  <a:lnTo>
                    <a:pt x="9008" y="1321"/>
                  </a:lnTo>
                  <a:cubicBezTo>
                    <a:pt x="8233" y="1505"/>
                    <a:pt x="7429" y="1603"/>
                    <a:pt x="6625" y="1603"/>
                  </a:cubicBezTo>
                  <a:cubicBezTo>
                    <a:pt x="6401" y="1603"/>
                    <a:pt x="6177" y="1596"/>
                    <a:pt x="5954" y="1580"/>
                  </a:cubicBezTo>
                  <a:cubicBezTo>
                    <a:pt x="4928" y="1533"/>
                    <a:pt x="3903" y="1368"/>
                    <a:pt x="2912" y="1085"/>
                  </a:cubicBezTo>
                  <a:cubicBezTo>
                    <a:pt x="1910" y="814"/>
                    <a:pt x="931" y="448"/>
                    <a:pt x="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2"/>
            <p:cNvSpPr/>
            <p:nvPr/>
          </p:nvSpPr>
          <p:spPr>
            <a:xfrm>
              <a:off x="1134950" y="3149000"/>
              <a:ext cx="577175" cy="143725"/>
            </a:xfrm>
            <a:custGeom>
              <a:avLst/>
              <a:gdLst/>
              <a:ahLst/>
              <a:cxnLst/>
              <a:rect l="l" t="t" r="r" b="b"/>
              <a:pathLst>
                <a:path w="23087" h="5749" extrusionOk="0">
                  <a:moveTo>
                    <a:pt x="23051" y="1"/>
                  </a:moveTo>
                  <a:cubicBezTo>
                    <a:pt x="22332" y="555"/>
                    <a:pt x="21577" y="1062"/>
                    <a:pt x="20811" y="1534"/>
                  </a:cubicBezTo>
                  <a:cubicBezTo>
                    <a:pt x="19868" y="2123"/>
                    <a:pt x="18889" y="2654"/>
                    <a:pt x="17887" y="3137"/>
                  </a:cubicBezTo>
                  <a:cubicBezTo>
                    <a:pt x="16201" y="3951"/>
                    <a:pt x="14444" y="4564"/>
                    <a:pt x="12617" y="4965"/>
                  </a:cubicBezTo>
                  <a:cubicBezTo>
                    <a:pt x="12275" y="5047"/>
                    <a:pt x="11921" y="5106"/>
                    <a:pt x="11579" y="5165"/>
                  </a:cubicBezTo>
                  <a:cubicBezTo>
                    <a:pt x="10638" y="5312"/>
                    <a:pt x="9690" y="5385"/>
                    <a:pt x="8743" y="5385"/>
                  </a:cubicBezTo>
                  <a:cubicBezTo>
                    <a:pt x="7484" y="5385"/>
                    <a:pt x="6227" y="5256"/>
                    <a:pt x="4988" y="5000"/>
                  </a:cubicBezTo>
                  <a:cubicBezTo>
                    <a:pt x="4517" y="4906"/>
                    <a:pt x="4045" y="4764"/>
                    <a:pt x="3585" y="4599"/>
                  </a:cubicBezTo>
                  <a:cubicBezTo>
                    <a:pt x="3007" y="4387"/>
                    <a:pt x="2453" y="4116"/>
                    <a:pt x="1935" y="3786"/>
                  </a:cubicBezTo>
                  <a:cubicBezTo>
                    <a:pt x="1121" y="3267"/>
                    <a:pt x="390" y="2536"/>
                    <a:pt x="13" y="1628"/>
                  </a:cubicBezTo>
                  <a:lnTo>
                    <a:pt x="1" y="1628"/>
                  </a:lnTo>
                  <a:cubicBezTo>
                    <a:pt x="319" y="2559"/>
                    <a:pt x="1015" y="3361"/>
                    <a:pt x="1828" y="3939"/>
                  </a:cubicBezTo>
                  <a:cubicBezTo>
                    <a:pt x="2312" y="4281"/>
                    <a:pt x="2831" y="4564"/>
                    <a:pt x="3385" y="4776"/>
                  </a:cubicBezTo>
                  <a:cubicBezTo>
                    <a:pt x="3880" y="4988"/>
                    <a:pt x="4399" y="5165"/>
                    <a:pt x="4917" y="5295"/>
                  </a:cubicBezTo>
                  <a:cubicBezTo>
                    <a:pt x="6241" y="5598"/>
                    <a:pt x="7588" y="5748"/>
                    <a:pt x="8938" y="5748"/>
                  </a:cubicBezTo>
                  <a:cubicBezTo>
                    <a:pt x="9740" y="5748"/>
                    <a:pt x="10543" y="5695"/>
                    <a:pt x="11343" y="5590"/>
                  </a:cubicBezTo>
                  <a:cubicBezTo>
                    <a:pt x="11438" y="5578"/>
                    <a:pt x="11544" y="5578"/>
                    <a:pt x="11638" y="5554"/>
                  </a:cubicBezTo>
                  <a:cubicBezTo>
                    <a:pt x="13866" y="5165"/>
                    <a:pt x="16012" y="4446"/>
                    <a:pt x="18017" y="3408"/>
                  </a:cubicBezTo>
                  <a:cubicBezTo>
                    <a:pt x="19844" y="2477"/>
                    <a:pt x="21542" y="1333"/>
                    <a:pt x="23086" y="13"/>
                  </a:cubicBezTo>
                  <a:cubicBezTo>
                    <a:pt x="23075" y="1"/>
                    <a:pt x="23063" y="1"/>
                    <a:pt x="2305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2"/>
            <p:cNvSpPr/>
            <p:nvPr/>
          </p:nvSpPr>
          <p:spPr>
            <a:xfrm>
              <a:off x="1243125" y="3139875"/>
              <a:ext cx="394725" cy="61400"/>
            </a:xfrm>
            <a:custGeom>
              <a:avLst/>
              <a:gdLst/>
              <a:ahLst/>
              <a:cxnLst/>
              <a:rect l="l" t="t" r="r" b="b"/>
              <a:pathLst>
                <a:path w="15789" h="2456" extrusionOk="0">
                  <a:moveTo>
                    <a:pt x="15623" y="0"/>
                  </a:moveTo>
                  <a:lnTo>
                    <a:pt x="15623" y="12"/>
                  </a:lnTo>
                  <a:cubicBezTo>
                    <a:pt x="14645" y="543"/>
                    <a:pt x="13607" y="967"/>
                    <a:pt x="12546" y="1286"/>
                  </a:cubicBezTo>
                  <a:lnTo>
                    <a:pt x="12463" y="1309"/>
                  </a:lnTo>
                  <a:cubicBezTo>
                    <a:pt x="10990" y="1710"/>
                    <a:pt x="9480" y="1958"/>
                    <a:pt x="7959" y="2028"/>
                  </a:cubicBezTo>
                  <a:cubicBezTo>
                    <a:pt x="7482" y="2055"/>
                    <a:pt x="7003" y="2068"/>
                    <a:pt x="6523" y="2068"/>
                  </a:cubicBezTo>
                  <a:cubicBezTo>
                    <a:pt x="5724" y="2068"/>
                    <a:pt x="4923" y="2031"/>
                    <a:pt x="4128" y="1958"/>
                  </a:cubicBezTo>
                  <a:cubicBezTo>
                    <a:pt x="3892" y="1934"/>
                    <a:pt x="3644" y="1922"/>
                    <a:pt x="3408" y="1887"/>
                  </a:cubicBezTo>
                  <a:cubicBezTo>
                    <a:pt x="2371" y="1781"/>
                    <a:pt x="1345" y="1628"/>
                    <a:pt x="307" y="1415"/>
                  </a:cubicBezTo>
                  <a:lnTo>
                    <a:pt x="1" y="1462"/>
                  </a:lnTo>
                  <a:cubicBezTo>
                    <a:pt x="1097" y="1781"/>
                    <a:pt x="2218" y="2028"/>
                    <a:pt x="3361" y="2193"/>
                  </a:cubicBezTo>
                  <a:cubicBezTo>
                    <a:pt x="3408" y="2205"/>
                    <a:pt x="3479" y="2217"/>
                    <a:pt x="3538" y="2217"/>
                  </a:cubicBezTo>
                  <a:cubicBezTo>
                    <a:pt x="4720" y="2378"/>
                    <a:pt x="5909" y="2455"/>
                    <a:pt x="7100" y="2455"/>
                  </a:cubicBezTo>
                  <a:cubicBezTo>
                    <a:pt x="7395" y="2455"/>
                    <a:pt x="7689" y="2450"/>
                    <a:pt x="7983" y="2441"/>
                  </a:cubicBezTo>
                  <a:cubicBezTo>
                    <a:pt x="9528" y="2347"/>
                    <a:pt x="11060" y="2064"/>
                    <a:pt x="12534" y="1616"/>
                  </a:cubicBezTo>
                  <a:cubicBezTo>
                    <a:pt x="12581" y="1604"/>
                    <a:pt x="12628" y="1580"/>
                    <a:pt x="12676" y="1557"/>
                  </a:cubicBezTo>
                  <a:cubicBezTo>
                    <a:pt x="13772" y="1180"/>
                    <a:pt x="14821" y="661"/>
                    <a:pt x="15788" y="12"/>
                  </a:cubicBezTo>
                  <a:cubicBezTo>
                    <a:pt x="15729" y="12"/>
                    <a:pt x="15670" y="12"/>
                    <a:pt x="1562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2"/>
            <p:cNvSpPr/>
            <p:nvPr/>
          </p:nvSpPr>
          <p:spPr>
            <a:xfrm>
              <a:off x="1796100" y="3168800"/>
              <a:ext cx="438325" cy="838275"/>
            </a:xfrm>
            <a:custGeom>
              <a:avLst/>
              <a:gdLst/>
              <a:ahLst/>
              <a:cxnLst/>
              <a:rect l="l" t="t" r="r" b="b"/>
              <a:pathLst>
                <a:path w="17533" h="33531" extrusionOk="0">
                  <a:moveTo>
                    <a:pt x="1" y="1"/>
                  </a:moveTo>
                  <a:cubicBezTo>
                    <a:pt x="1" y="1"/>
                    <a:pt x="1" y="4"/>
                    <a:pt x="1" y="11"/>
                  </a:cubicBezTo>
                  <a:cubicBezTo>
                    <a:pt x="12" y="3194"/>
                    <a:pt x="390" y="6354"/>
                    <a:pt x="1109" y="9443"/>
                  </a:cubicBezTo>
                  <a:cubicBezTo>
                    <a:pt x="1875" y="12744"/>
                    <a:pt x="3031" y="15951"/>
                    <a:pt x="4528" y="18993"/>
                  </a:cubicBezTo>
                  <a:cubicBezTo>
                    <a:pt x="5259" y="20538"/>
                    <a:pt x="6190" y="21952"/>
                    <a:pt x="7075" y="23391"/>
                  </a:cubicBezTo>
                  <a:cubicBezTo>
                    <a:pt x="7570" y="24086"/>
                    <a:pt x="8089" y="24759"/>
                    <a:pt x="8596" y="25431"/>
                  </a:cubicBezTo>
                  <a:cubicBezTo>
                    <a:pt x="8855" y="25772"/>
                    <a:pt x="9091" y="26114"/>
                    <a:pt x="9374" y="26433"/>
                  </a:cubicBezTo>
                  <a:lnTo>
                    <a:pt x="10235" y="27376"/>
                  </a:lnTo>
                  <a:cubicBezTo>
                    <a:pt x="11355" y="28673"/>
                    <a:pt x="12593" y="29852"/>
                    <a:pt x="13925" y="30913"/>
                  </a:cubicBezTo>
                  <a:cubicBezTo>
                    <a:pt x="14231" y="31161"/>
                    <a:pt x="14550" y="31408"/>
                    <a:pt x="14856" y="31644"/>
                  </a:cubicBezTo>
                  <a:cubicBezTo>
                    <a:pt x="15729" y="32292"/>
                    <a:pt x="16613" y="32929"/>
                    <a:pt x="17509" y="33530"/>
                  </a:cubicBezTo>
                  <a:lnTo>
                    <a:pt x="17521" y="33519"/>
                  </a:lnTo>
                  <a:lnTo>
                    <a:pt x="17533" y="33519"/>
                  </a:lnTo>
                  <a:lnTo>
                    <a:pt x="15976" y="32340"/>
                  </a:lnTo>
                  <a:lnTo>
                    <a:pt x="14962" y="31573"/>
                  </a:lnTo>
                  <a:lnTo>
                    <a:pt x="14915" y="31550"/>
                  </a:lnTo>
                  <a:cubicBezTo>
                    <a:pt x="14585" y="31302"/>
                    <a:pt x="14326" y="31007"/>
                    <a:pt x="14019" y="30736"/>
                  </a:cubicBezTo>
                  <a:lnTo>
                    <a:pt x="13713" y="30453"/>
                  </a:lnTo>
                  <a:lnTo>
                    <a:pt x="12168" y="29027"/>
                  </a:lnTo>
                  <a:cubicBezTo>
                    <a:pt x="11567" y="28437"/>
                    <a:pt x="11036" y="27789"/>
                    <a:pt x="10470" y="27164"/>
                  </a:cubicBezTo>
                  <a:lnTo>
                    <a:pt x="9621" y="26221"/>
                  </a:lnTo>
                  <a:cubicBezTo>
                    <a:pt x="9362" y="25902"/>
                    <a:pt x="9126" y="25548"/>
                    <a:pt x="8867" y="25218"/>
                  </a:cubicBezTo>
                  <a:cubicBezTo>
                    <a:pt x="8372" y="24534"/>
                    <a:pt x="7865" y="23874"/>
                    <a:pt x="7381" y="23179"/>
                  </a:cubicBezTo>
                  <a:cubicBezTo>
                    <a:pt x="6509" y="21752"/>
                    <a:pt x="5601" y="20337"/>
                    <a:pt x="4894" y="18804"/>
                  </a:cubicBezTo>
                  <a:cubicBezTo>
                    <a:pt x="3384" y="15810"/>
                    <a:pt x="2217" y="12638"/>
                    <a:pt x="1415" y="9372"/>
                  </a:cubicBezTo>
                  <a:cubicBezTo>
                    <a:pt x="1227" y="8559"/>
                    <a:pt x="1026" y="7745"/>
                    <a:pt x="861" y="6920"/>
                  </a:cubicBezTo>
                  <a:cubicBezTo>
                    <a:pt x="732" y="6095"/>
                    <a:pt x="543" y="5269"/>
                    <a:pt x="449" y="4420"/>
                  </a:cubicBezTo>
                  <a:cubicBezTo>
                    <a:pt x="232" y="3017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2"/>
            <p:cNvSpPr/>
            <p:nvPr/>
          </p:nvSpPr>
          <p:spPr>
            <a:xfrm>
              <a:off x="1846500" y="3186450"/>
              <a:ext cx="436575" cy="685625"/>
            </a:xfrm>
            <a:custGeom>
              <a:avLst/>
              <a:gdLst/>
              <a:ahLst/>
              <a:cxnLst/>
              <a:rect l="l" t="t" r="r" b="b"/>
              <a:pathLst>
                <a:path w="17463" h="27425" extrusionOk="0">
                  <a:moveTo>
                    <a:pt x="1" y="0"/>
                  </a:moveTo>
                  <a:lnTo>
                    <a:pt x="1" y="0"/>
                  </a:lnTo>
                  <a:cubicBezTo>
                    <a:pt x="189" y="2783"/>
                    <a:pt x="649" y="5542"/>
                    <a:pt x="1380" y="8242"/>
                  </a:cubicBezTo>
                  <a:cubicBezTo>
                    <a:pt x="2170" y="11154"/>
                    <a:pt x="3302" y="13972"/>
                    <a:pt x="4752" y="16625"/>
                  </a:cubicBezTo>
                  <a:cubicBezTo>
                    <a:pt x="5542" y="18004"/>
                    <a:pt x="6438" y="19313"/>
                    <a:pt x="7440" y="20551"/>
                  </a:cubicBezTo>
                  <a:lnTo>
                    <a:pt x="7452" y="20574"/>
                  </a:lnTo>
                  <a:cubicBezTo>
                    <a:pt x="8360" y="21683"/>
                    <a:pt x="9362" y="22697"/>
                    <a:pt x="10471" y="23616"/>
                  </a:cubicBezTo>
                  <a:cubicBezTo>
                    <a:pt x="11626" y="24583"/>
                    <a:pt x="12899" y="25432"/>
                    <a:pt x="14243" y="26116"/>
                  </a:cubicBezTo>
                  <a:cubicBezTo>
                    <a:pt x="14361" y="26187"/>
                    <a:pt x="14479" y="26234"/>
                    <a:pt x="14597" y="26293"/>
                  </a:cubicBezTo>
                  <a:cubicBezTo>
                    <a:pt x="15529" y="26741"/>
                    <a:pt x="16484" y="27118"/>
                    <a:pt x="17462" y="27425"/>
                  </a:cubicBezTo>
                  <a:cubicBezTo>
                    <a:pt x="17462" y="27413"/>
                    <a:pt x="17462" y="27389"/>
                    <a:pt x="17462" y="27377"/>
                  </a:cubicBezTo>
                  <a:cubicBezTo>
                    <a:pt x="16495" y="27024"/>
                    <a:pt x="15540" y="26599"/>
                    <a:pt x="14632" y="26116"/>
                  </a:cubicBezTo>
                  <a:cubicBezTo>
                    <a:pt x="13206" y="25361"/>
                    <a:pt x="11862" y="24442"/>
                    <a:pt x="10647" y="23392"/>
                  </a:cubicBezTo>
                  <a:cubicBezTo>
                    <a:pt x="9221" y="22154"/>
                    <a:pt x="7947" y="20751"/>
                    <a:pt x="6851" y="19218"/>
                  </a:cubicBezTo>
                  <a:lnTo>
                    <a:pt x="6851" y="19207"/>
                  </a:lnTo>
                  <a:lnTo>
                    <a:pt x="6851" y="19195"/>
                  </a:lnTo>
                  <a:cubicBezTo>
                    <a:pt x="6214" y="18311"/>
                    <a:pt x="5625" y="17379"/>
                    <a:pt x="5094" y="16436"/>
                  </a:cubicBezTo>
                  <a:cubicBezTo>
                    <a:pt x="3644" y="13807"/>
                    <a:pt x="2488" y="11036"/>
                    <a:pt x="1675" y="8159"/>
                  </a:cubicBezTo>
                  <a:cubicBezTo>
                    <a:pt x="1262" y="6721"/>
                    <a:pt x="897" y="5259"/>
                    <a:pt x="626" y="3785"/>
                  </a:cubicBezTo>
                  <a:cubicBezTo>
                    <a:pt x="378" y="2535"/>
                    <a:pt x="166" y="1285"/>
                    <a:pt x="36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2"/>
            <p:cNvSpPr/>
            <p:nvPr/>
          </p:nvSpPr>
          <p:spPr>
            <a:xfrm>
              <a:off x="1950850" y="3240975"/>
              <a:ext cx="312475" cy="452775"/>
            </a:xfrm>
            <a:custGeom>
              <a:avLst/>
              <a:gdLst/>
              <a:ahLst/>
              <a:cxnLst/>
              <a:rect l="l" t="t" r="r" b="b"/>
              <a:pathLst>
                <a:path w="12499" h="18111" extrusionOk="0">
                  <a:moveTo>
                    <a:pt x="225" y="1"/>
                  </a:moveTo>
                  <a:cubicBezTo>
                    <a:pt x="225" y="71"/>
                    <a:pt x="201" y="142"/>
                    <a:pt x="201" y="201"/>
                  </a:cubicBezTo>
                  <a:cubicBezTo>
                    <a:pt x="0" y="2064"/>
                    <a:pt x="48" y="3950"/>
                    <a:pt x="354" y="5801"/>
                  </a:cubicBezTo>
                  <a:cubicBezTo>
                    <a:pt x="720" y="8053"/>
                    <a:pt x="1510" y="10258"/>
                    <a:pt x="2795" y="12168"/>
                  </a:cubicBezTo>
                  <a:cubicBezTo>
                    <a:pt x="4115" y="14066"/>
                    <a:pt x="5884" y="15599"/>
                    <a:pt x="7959" y="16625"/>
                  </a:cubicBezTo>
                  <a:cubicBezTo>
                    <a:pt x="8926" y="17096"/>
                    <a:pt x="9940" y="17474"/>
                    <a:pt x="10989" y="17757"/>
                  </a:cubicBezTo>
                  <a:cubicBezTo>
                    <a:pt x="11484" y="17898"/>
                    <a:pt x="11991" y="18016"/>
                    <a:pt x="12498" y="18110"/>
                  </a:cubicBezTo>
                  <a:lnTo>
                    <a:pt x="12486" y="18099"/>
                  </a:lnTo>
                  <a:lnTo>
                    <a:pt x="12451" y="17969"/>
                  </a:lnTo>
                  <a:cubicBezTo>
                    <a:pt x="11956" y="17839"/>
                    <a:pt x="11449" y="17710"/>
                    <a:pt x="10965" y="17544"/>
                  </a:cubicBezTo>
                  <a:cubicBezTo>
                    <a:pt x="9963" y="17226"/>
                    <a:pt x="9008" y="16825"/>
                    <a:pt x="8089" y="16354"/>
                  </a:cubicBezTo>
                  <a:cubicBezTo>
                    <a:pt x="6096" y="15304"/>
                    <a:pt x="4386" y="13795"/>
                    <a:pt x="3113" y="11944"/>
                  </a:cubicBezTo>
                  <a:cubicBezTo>
                    <a:pt x="1852" y="10093"/>
                    <a:pt x="1073" y="7959"/>
                    <a:pt x="649" y="5742"/>
                  </a:cubicBezTo>
                  <a:cubicBezTo>
                    <a:pt x="307" y="3927"/>
                    <a:pt x="189" y="2064"/>
                    <a:pt x="283" y="225"/>
                  </a:cubicBezTo>
                  <a:cubicBezTo>
                    <a:pt x="272" y="154"/>
                    <a:pt x="283" y="95"/>
                    <a:pt x="295" y="36"/>
                  </a:cubicBezTo>
                  <a:cubicBezTo>
                    <a:pt x="272" y="24"/>
                    <a:pt x="248" y="12"/>
                    <a:pt x="22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2"/>
            <p:cNvSpPr/>
            <p:nvPr/>
          </p:nvSpPr>
          <p:spPr>
            <a:xfrm>
              <a:off x="1184175" y="3979625"/>
              <a:ext cx="62525" cy="124725"/>
            </a:xfrm>
            <a:custGeom>
              <a:avLst/>
              <a:gdLst/>
              <a:ahLst/>
              <a:cxnLst/>
              <a:rect l="l" t="t" r="r" b="b"/>
              <a:pathLst>
                <a:path w="2501" h="4989" extrusionOk="0">
                  <a:moveTo>
                    <a:pt x="1357" y="1"/>
                  </a:moveTo>
                  <a:cubicBezTo>
                    <a:pt x="732" y="1439"/>
                    <a:pt x="284" y="2949"/>
                    <a:pt x="1" y="4505"/>
                  </a:cubicBezTo>
                  <a:cubicBezTo>
                    <a:pt x="449" y="4694"/>
                    <a:pt x="909" y="4859"/>
                    <a:pt x="1369" y="4988"/>
                  </a:cubicBezTo>
                  <a:cubicBezTo>
                    <a:pt x="1416" y="4811"/>
                    <a:pt x="2500" y="1156"/>
                    <a:pt x="1357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2"/>
            <p:cNvSpPr/>
            <p:nvPr/>
          </p:nvSpPr>
          <p:spPr>
            <a:xfrm>
              <a:off x="1218375" y="4003225"/>
              <a:ext cx="149175" cy="114975"/>
            </a:xfrm>
            <a:custGeom>
              <a:avLst/>
              <a:gdLst/>
              <a:ahLst/>
              <a:cxnLst/>
              <a:rect l="l" t="t" r="r" b="b"/>
              <a:pathLst>
                <a:path w="5967" h="4599" extrusionOk="0">
                  <a:moveTo>
                    <a:pt x="3832" y="0"/>
                  </a:moveTo>
                  <a:cubicBezTo>
                    <a:pt x="2076" y="0"/>
                    <a:pt x="95" y="3856"/>
                    <a:pt x="1" y="4044"/>
                  </a:cubicBezTo>
                  <a:cubicBezTo>
                    <a:pt x="1362" y="4410"/>
                    <a:pt x="2746" y="4599"/>
                    <a:pt x="4152" y="4599"/>
                  </a:cubicBezTo>
                  <a:cubicBezTo>
                    <a:pt x="4195" y="4599"/>
                    <a:pt x="4238" y="4599"/>
                    <a:pt x="4280" y="4598"/>
                  </a:cubicBezTo>
                  <a:cubicBezTo>
                    <a:pt x="4504" y="4598"/>
                    <a:pt x="4717" y="4598"/>
                    <a:pt x="4941" y="4587"/>
                  </a:cubicBezTo>
                  <a:cubicBezTo>
                    <a:pt x="4976" y="4398"/>
                    <a:pt x="5966" y="531"/>
                    <a:pt x="4139" y="36"/>
                  </a:cubicBezTo>
                  <a:cubicBezTo>
                    <a:pt x="4045" y="12"/>
                    <a:pt x="3939" y="0"/>
                    <a:pt x="3832" y="0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2"/>
            <p:cNvSpPr/>
            <p:nvPr/>
          </p:nvSpPr>
          <p:spPr>
            <a:xfrm>
              <a:off x="1341875" y="4047425"/>
              <a:ext cx="130325" cy="70475"/>
            </a:xfrm>
            <a:custGeom>
              <a:avLst/>
              <a:gdLst/>
              <a:ahLst/>
              <a:cxnLst/>
              <a:rect l="l" t="t" r="r" b="b"/>
              <a:pathLst>
                <a:path w="5213" h="2819" extrusionOk="0">
                  <a:moveTo>
                    <a:pt x="4953" y="1"/>
                  </a:moveTo>
                  <a:cubicBezTo>
                    <a:pt x="3113" y="1"/>
                    <a:pt x="154" y="2677"/>
                    <a:pt x="1" y="2819"/>
                  </a:cubicBezTo>
                  <a:cubicBezTo>
                    <a:pt x="814" y="2795"/>
                    <a:pt x="1616" y="2712"/>
                    <a:pt x="2418" y="2606"/>
                  </a:cubicBezTo>
                  <a:cubicBezTo>
                    <a:pt x="3231" y="2488"/>
                    <a:pt x="3726" y="2359"/>
                    <a:pt x="3762" y="2347"/>
                  </a:cubicBezTo>
                  <a:lnTo>
                    <a:pt x="5212" y="24"/>
                  </a:lnTo>
                  <a:cubicBezTo>
                    <a:pt x="5129" y="13"/>
                    <a:pt x="5035" y="1"/>
                    <a:pt x="495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2"/>
            <p:cNvSpPr/>
            <p:nvPr/>
          </p:nvSpPr>
          <p:spPr>
            <a:xfrm>
              <a:off x="1481900" y="3866750"/>
              <a:ext cx="72225" cy="95825"/>
            </a:xfrm>
            <a:custGeom>
              <a:avLst/>
              <a:gdLst/>
              <a:ahLst/>
              <a:cxnLst/>
              <a:rect l="l" t="t" r="r" b="b"/>
              <a:pathLst>
                <a:path w="2889" h="3833" extrusionOk="0">
                  <a:moveTo>
                    <a:pt x="0" y="0"/>
                  </a:moveTo>
                  <a:cubicBezTo>
                    <a:pt x="0" y="1156"/>
                    <a:pt x="342" y="3325"/>
                    <a:pt x="2889" y="3832"/>
                  </a:cubicBezTo>
                  <a:lnTo>
                    <a:pt x="637" y="213"/>
                  </a:lnTo>
                  <a:cubicBezTo>
                    <a:pt x="425" y="142"/>
                    <a:pt x="212" y="71"/>
                    <a:pt x="0" y="0"/>
                  </a:cubicBezTo>
                  <a:close/>
                </a:path>
              </a:pathLst>
            </a:custGeom>
            <a:solidFill>
              <a:srgbClr val="00A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2"/>
            <p:cNvSpPr/>
            <p:nvPr/>
          </p:nvSpPr>
          <p:spPr>
            <a:xfrm>
              <a:off x="1541425" y="3549575"/>
              <a:ext cx="302450" cy="405375"/>
            </a:xfrm>
            <a:custGeom>
              <a:avLst/>
              <a:gdLst/>
              <a:ahLst/>
              <a:cxnLst/>
              <a:rect l="l" t="t" r="r" b="b"/>
              <a:pathLst>
                <a:path w="12098" h="16215" extrusionOk="0">
                  <a:moveTo>
                    <a:pt x="6874" y="1"/>
                  </a:moveTo>
                  <a:lnTo>
                    <a:pt x="6874" y="1"/>
                  </a:lnTo>
                  <a:cubicBezTo>
                    <a:pt x="6969" y="649"/>
                    <a:pt x="7075" y="1310"/>
                    <a:pt x="7228" y="1970"/>
                  </a:cubicBezTo>
                  <a:cubicBezTo>
                    <a:pt x="7417" y="2041"/>
                    <a:pt x="7594" y="2111"/>
                    <a:pt x="7771" y="2206"/>
                  </a:cubicBezTo>
                  <a:cubicBezTo>
                    <a:pt x="7782" y="1416"/>
                    <a:pt x="7664" y="260"/>
                    <a:pt x="6874" y="1"/>
                  </a:cubicBezTo>
                  <a:close/>
                  <a:moveTo>
                    <a:pt x="9798" y="1921"/>
                  </a:moveTo>
                  <a:cubicBezTo>
                    <a:pt x="9778" y="1921"/>
                    <a:pt x="9759" y="1921"/>
                    <a:pt x="9740" y="1923"/>
                  </a:cubicBezTo>
                  <a:cubicBezTo>
                    <a:pt x="9244" y="1923"/>
                    <a:pt x="8678" y="2229"/>
                    <a:pt x="8278" y="2524"/>
                  </a:cubicBezTo>
                  <a:cubicBezTo>
                    <a:pt x="8431" y="2642"/>
                    <a:pt x="8561" y="2760"/>
                    <a:pt x="8690" y="2890"/>
                  </a:cubicBezTo>
                  <a:cubicBezTo>
                    <a:pt x="9020" y="3255"/>
                    <a:pt x="9292" y="3668"/>
                    <a:pt x="9480" y="4128"/>
                  </a:cubicBezTo>
                  <a:cubicBezTo>
                    <a:pt x="9539" y="4257"/>
                    <a:pt x="9598" y="4387"/>
                    <a:pt x="9633" y="4517"/>
                  </a:cubicBezTo>
                  <a:cubicBezTo>
                    <a:pt x="9987" y="4010"/>
                    <a:pt x="10412" y="3338"/>
                    <a:pt x="10506" y="2795"/>
                  </a:cubicBezTo>
                  <a:cubicBezTo>
                    <a:pt x="10400" y="2536"/>
                    <a:pt x="10294" y="2276"/>
                    <a:pt x="10199" y="2029"/>
                  </a:cubicBezTo>
                  <a:cubicBezTo>
                    <a:pt x="10076" y="1957"/>
                    <a:pt x="9934" y="1921"/>
                    <a:pt x="9798" y="1921"/>
                  </a:cubicBezTo>
                  <a:close/>
                  <a:moveTo>
                    <a:pt x="10400" y="4823"/>
                  </a:moveTo>
                  <a:cubicBezTo>
                    <a:pt x="10188" y="4835"/>
                    <a:pt x="9975" y="4870"/>
                    <a:pt x="9763" y="4929"/>
                  </a:cubicBezTo>
                  <a:cubicBezTo>
                    <a:pt x="9893" y="5448"/>
                    <a:pt x="9964" y="5990"/>
                    <a:pt x="9964" y="6521"/>
                  </a:cubicBezTo>
                  <a:cubicBezTo>
                    <a:pt x="9964" y="6851"/>
                    <a:pt x="9940" y="7181"/>
                    <a:pt x="9893" y="7511"/>
                  </a:cubicBezTo>
                  <a:cubicBezTo>
                    <a:pt x="10765" y="7028"/>
                    <a:pt x="12098" y="6108"/>
                    <a:pt x="11496" y="5354"/>
                  </a:cubicBezTo>
                  <a:cubicBezTo>
                    <a:pt x="11251" y="5030"/>
                    <a:pt x="10868" y="4833"/>
                    <a:pt x="10467" y="4833"/>
                  </a:cubicBezTo>
                  <a:cubicBezTo>
                    <a:pt x="10445" y="4833"/>
                    <a:pt x="10422" y="4834"/>
                    <a:pt x="10400" y="4835"/>
                  </a:cubicBezTo>
                  <a:lnTo>
                    <a:pt x="10400" y="4823"/>
                  </a:lnTo>
                  <a:close/>
                  <a:moveTo>
                    <a:pt x="9822" y="7889"/>
                  </a:moveTo>
                  <a:cubicBezTo>
                    <a:pt x="9787" y="8066"/>
                    <a:pt x="9751" y="8242"/>
                    <a:pt x="9704" y="8419"/>
                  </a:cubicBezTo>
                  <a:cubicBezTo>
                    <a:pt x="9681" y="8490"/>
                    <a:pt x="9657" y="8572"/>
                    <a:pt x="9622" y="8655"/>
                  </a:cubicBezTo>
                  <a:cubicBezTo>
                    <a:pt x="9834" y="9056"/>
                    <a:pt x="10046" y="9457"/>
                    <a:pt x="10282" y="9858"/>
                  </a:cubicBezTo>
                  <a:cubicBezTo>
                    <a:pt x="10730" y="9716"/>
                    <a:pt x="11095" y="9469"/>
                    <a:pt x="11119" y="9009"/>
                  </a:cubicBezTo>
                  <a:cubicBezTo>
                    <a:pt x="11166" y="8231"/>
                    <a:pt x="10400" y="7971"/>
                    <a:pt x="9822" y="7889"/>
                  </a:cubicBezTo>
                  <a:close/>
                  <a:moveTo>
                    <a:pt x="119" y="13654"/>
                  </a:moveTo>
                  <a:cubicBezTo>
                    <a:pt x="1" y="14102"/>
                    <a:pt x="24" y="14515"/>
                    <a:pt x="402" y="14751"/>
                  </a:cubicBezTo>
                  <a:cubicBezTo>
                    <a:pt x="531" y="14821"/>
                    <a:pt x="673" y="14869"/>
                    <a:pt x="814" y="14869"/>
                  </a:cubicBezTo>
                  <a:cubicBezTo>
                    <a:pt x="1121" y="14869"/>
                    <a:pt x="1451" y="14692"/>
                    <a:pt x="1746" y="14468"/>
                  </a:cubicBezTo>
                  <a:cubicBezTo>
                    <a:pt x="1215" y="14185"/>
                    <a:pt x="673" y="13913"/>
                    <a:pt x="119" y="13654"/>
                  </a:cubicBezTo>
                  <a:close/>
                  <a:moveTo>
                    <a:pt x="2901" y="15128"/>
                  </a:moveTo>
                  <a:cubicBezTo>
                    <a:pt x="3054" y="15694"/>
                    <a:pt x="3385" y="16189"/>
                    <a:pt x="4033" y="16213"/>
                  </a:cubicBezTo>
                  <a:lnTo>
                    <a:pt x="4080" y="16213"/>
                  </a:lnTo>
                  <a:cubicBezTo>
                    <a:pt x="4095" y="16214"/>
                    <a:pt x="4110" y="16214"/>
                    <a:pt x="4125" y="16214"/>
                  </a:cubicBezTo>
                  <a:cubicBezTo>
                    <a:pt x="4289" y="16214"/>
                    <a:pt x="4459" y="16156"/>
                    <a:pt x="4599" y="16059"/>
                  </a:cubicBezTo>
                  <a:cubicBezTo>
                    <a:pt x="4198" y="15882"/>
                    <a:pt x="3809" y="15670"/>
                    <a:pt x="3432" y="15446"/>
                  </a:cubicBezTo>
                  <a:cubicBezTo>
                    <a:pt x="3255" y="15340"/>
                    <a:pt x="3078" y="15234"/>
                    <a:pt x="2901" y="15128"/>
                  </a:cubicBez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2"/>
            <p:cNvSpPr/>
            <p:nvPr/>
          </p:nvSpPr>
          <p:spPr>
            <a:xfrm>
              <a:off x="1722125" y="3598800"/>
              <a:ext cx="19175" cy="9475"/>
            </a:xfrm>
            <a:custGeom>
              <a:avLst/>
              <a:gdLst/>
              <a:ahLst/>
              <a:cxnLst/>
              <a:rect l="l" t="t" r="r" b="b"/>
              <a:pathLst>
                <a:path w="767" h="379" extrusionOk="0">
                  <a:moveTo>
                    <a:pt x="0" y="1"/>
                  </a:moveTo>
                  <a:lnTo>
                    <a:pt x="0" y="1"/>
                  </a:lnTo>
                  <a:cubicBezTo>
                    <a:pt x="36" y="131"/>
                    <a:pt x="59" y="260"/>
                    <a:pt x="83" y="378"/>
                  </a:cubicBezTo>
                  <a:cubicBezTo>
                    <a:pt x="236" y="366"/>
                    <a:pt x="377" y="355"/>
                    <a:pt x="519" y="355"/>
                  </a:cubicBezTo>
                  <a:cubicBezTo>
                    <a:pt x="602" y="355"/>
                    <a:pt x="684" y="355"/>
                    <a:pt x="767" y="366"/>
                  </a:cubicBezTo>
                  <a:cubicBezTo>
                    <a:pt x="696" y="319"/>
                    <a:pt x="625" y="284"/>
                    <a:pt x="554" y="237"/>
                  </a:cubicBezTo>
                  <a:cubicBezTo>
                    <a:pt x="377" y="142"/>
                    <a:pt x="189" y="72"/>
                    <a:pt x="0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2"/>
            <p:cNvSpPr/>
            <p:nvPr/>
          </p:nvSpPr>
          <p:spPr>
            <a:xfrm>
              <a:off x="1724175" y="3607650"/>
              <a:ext cx="66350" cy="158600"/>
            </a:xfrm>
            <a:custGeom>
              <a:avLst/>
              <a:gdLst/>
              <a:ahLst/>
              <a:cxnLst/>
              <a:rect l="l" t="t" r="r" b="b"/>
              <a:pathLst>
                <a:path w="2654" h="6344" extrusionOk="0">
                  <a:moveTo>
                    <a:pt x="437" y="1"/>
                  </a:moveTo>
                  <a:cubicBezTo>
                    <a:pt x="295" y="1"/>
                    <a:pt x="154" y="12"/>
                    <a:pt x="1" y="24"/>
                  </a:cubicBezTo>
                  <a:cubicBezTo>
                    <a:pt x="508" y="2217"/>
                    <a:pt x="1286" y="4339"/>
                    <a:pt x="2312" y="6344"/>
                  </a:cubicBezTo>
                  <a:cubicBezTo>
                    <a:pt x="2347" y="6261"/>
                    <a:pt x="2371" y="6179"/>
                    <a:pt x="2394" y="6096"/>
                  </a:cubicBezTo>
                  <a:cubicBezTo>
                    <a:pt x="2559" y="5483"/>
                    <a:pt x="2654" y="4846"/>
                    <a:pt x="2654" y="4210"/>
                  </a:cubicBezTo>
                  <a:cubicBezTo>
                    <a:pt x="2654" y="3667"/>
                    <a:pt x="2583" y="3137"/>
                    <a:pt x="2453" y="2618"/>
                  </a:cubicBezTo>
                  <a:cubicBezTo>
                    <a:pt x="2418" y="2465"/>
                    <a:pt x="2382" y="2335"/>
                    <a:pt x="2323" y="2205"/>
                  </a:cubicBezTo>
                  <a:cubicBezTo>
                    <a:pt x="2276" y="2064"/>
                    <a:pt x="2229" y="1934"/>
                    <a:pt x="2182" y="1816"/>
                  </a:cubicBezTo>
                  <a:cubicBezTo>
                    <a:pt x="1993" y="1357"/>
                    <a:pt x="1722" y="932"/>
                    <a:pt x="1380" y="578"/>
                  </a:cubicBezTo>
                  <a:cubicBezTo>
                    <a:pt x="1262" y="449"/>
                    <a:pt x="1121" y="319"/>
                    <a:pt x="979" y="201"/>
                  </a:cubicBezTo>
                  <a:cubicBezTo>
                    <a:pt x="885" y="142"/>
                    <a:pt x="802" y="71"/>
                    <a:pt x="708" y="12"/>
                  </a:cubicBezTo>
                  <a:lnTo>
                    <a:pt x="449" y="12"/>
                  </a:lnTo>
                  <a:lnTo>
                    <a:pt x="437" y="1"/>
                  </a:lnTo>
                  <a:close/>
                </a:path>
              </a:pathLst>
            </a:custGeom>
            <a:solidFill>
              <a:srgbClr val="1D0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2"/>
            <p:cNvSpPr/>
            <p:nvPr/>
          </p:nvSpPr>
          <p:spPr>
            <a:xfrm>
              <a:off x="1028200" y="3626025"/>
              <a:ext cx="23375" cy="19625"/>
            </a:xfrm>
            <a:custGeom>
              <a:avLst/>
              <a:gdLst/>
              <a:ahLst/>
              <a:cxnLst/>
              <a:rect l="l" t="t" r="r" b="b"/>
              <a:pathLst>
                <a:path w="935" h="785" extrusionOk="0">
                  <a:moveTo>
                    <a:pt x="489" y="1"/>
                  </a:moveTo>
                  <a:cubicBezTo>
                    <a:pt x="207" y="1"/>
                    <a:pt x="0" y="296"/>
                    <a:pt x="144" y="574"/>
                  </a:cubicBezTo>
                  <a:cubicBezTo>
                    <a:pt x="215" y="716"/>
                    <a:pt x="352" y="785"/>
                    <a:pt x="489" y="785"/>
                  </a:cubicBezTo>
                  <a:cubicBezTo>
                    <a:pt x="648" y="785"/>
                    <a:pt x="807" y="693"/>
                    <a:pt x="864" y="515"/>
                  </a:cubicBezTo>
                  <a:cubicBezTo>
                    <a:pt x="934" y="315"/>
                    <a:pt x="816" y="79"/>
                    <a:pt x="616" y="20"/>
                  </a:cubicBezTo>
                  <a:cubicBezTo>
                    <a:pt x="573" y="7"/>
                    <a:pt x="530" y="1"/>
                    <a:pt x="489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2"/>
            <p:cNvSpPr/>
            <p:nvPr/>
          </p:nvSpPr>
          <p:spPr>
            <a:xfrm>
              <a:off x="1696100" y="3982900"/>
              <a:ext cx="23400" cy="19825"/>
            </a:xfrm>
            <a:custGeom>
              <a:avLst/>
              <a:gdLst/>
              <a:ahLst/>
              <a:cxnLst/>
              <a:rect l="l" t="t" r="r" b="b"/>
              <a:pathLst>
                <a:path w="936" h="793" extrusionOk="0">
                  <a:moveTo>
                    <a:pt x="482" y="0"/>
                  </a:moveTo>
                  <a:cubicBezTo>
                    <a:pt x="204" y="0"/>
                    <a:pt x="1" y="302"/>
                    <a:pt x="133" y="577"/>
                  </a:cubicBezTo>
                  <a:cubicBezTo>
                    <a:pt x="209" y="724"/>
                    <a:pt x="347" y="793"/>
                    <a:pt x="485" y="793"/>
                  </a:cubicBezTo>
                  <a:cubicBezTo>
                    <a:pt x="646" y="793"/>
                    <a:pt x="807" y="697"/>
                    <a:pt x="864" y="518"/>
                  </a:cubicBezTo>
                  <a:cubicBezTo>
                    <a:pt x="935" y="306"/>
                    <a:pt x="817" y="82"/>
                    <a:pt x="617" y="23"/>
                  </a:cubicBezTo>
                  <a:cubicBezTo>
                    <a:pt x="571" y="7"/>
                    <a:pt x="525" y="0"/>
                    <a:pt x="48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2"/>
            <p:cNvSpPr/>
            <p:nvPr/>
          </p:nvSpPr>
          <p:spPr>
            <a:xfrm>
              <a:off x="1618250" y="3973250"/>
              <a:ext cx="23425" cy="19875"/>
            </a:xfrm>
            <a:custGeom>
              <a:avLst/>
              <a:gdLst/>
              <a:ahLst/>
              <a:cxnLst/>
              <a:rect l="l" t="t" r="r" b="b"/>
              <a:pathLst>
                <a:path w="937" h="795" extrusionOk="0">
                  <a:moveTo>
                    <a:pt x="486" y="1"/>
                  </a:moveTo>
                  <a:cubicBezTo>
                    <a:pt x="210" y="1"/>
                    <a:pt x="0" y="306"/>
                    <a:pt x="135" y="574"/>
                  </a:cubicBezTo>
                  <a:cubicBezTo>
                    <a:pt x="212" y="723"/>
                    <a:pt x="354" y="795"/>
                    <a:pt x="494" y="795"/>
                  </a:cubicBezTo>
                  <a:cubicBezTo>
                    <a:pt x="653" y="795"/>
                    <a:pt x="809" y="703"/>
                    <a:pt x="866" y="527"/>
                  </a:cubicBezTo>
                  <a:cubicBezTo>
                    <a:pt x="936" y="315"/>
                    <a:pt x="819" y="91"/>
                    <a:pt x="606" y="20"/>
                  </a:cubicBezTo>
                  <a:cubicBezTo>
                    <a:pt x="565" y="7"/>
                    <a:pt x="525" y="1"/>
                    <a:pt x="48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2"/>
            <p:cNvSpPr/>
            <p:nvPr/>
          </p:nvSpPr>
          <p:spPr>
            <a:xfrm>
              <a:off x="1045825" y="3682050"/>
              <a:ext cx="23425" cy="19825"/>
            </a:xfrm>
            <a:custGeom>
              <a:avLst/>
              <a:gdLst/>
              <a:ahLst/>
              <a:cxnLst/>
              <a:rect l="l" t="t" r="r" b="b"/>
              <a:pathLst>
                <a:path w="937" h="793" extrusionOk="0">
                  <a:moveTo>
                    <a:pt x="486" y="0"/>
                  </a:moveTo>
                  <a:cubicBezTo>
                    <a:pt x="210" y="0"/>
                    <a:pt x="1" y="305"/>
                    <a:pt x="135" y="574"/>
                  </a:cubicBezTo>
                  <a:cubicBezTo>
                    <a:pt x="212" y="721"/>
                    <a:pt x="352" y="793"/>
                    <a:pt x="491" y="793"/>
                  </a:cubicBezTo>
                  <a:cubicBezTo>
                    <a:pt x="651" y="793"/>
                    <a:pt x="809" y="698"/>
                    <a:pt x="866" y="515"/>
                  </a:cubicBezTo>
                  <a:cubicBezTo>
                    <a:pt x="937" y="314"/>
                    <a:pt x="819" y="90"/>
                    <a:pt x="607" y="19"/>
                  </a:cubicBezTo>
                  <a:cubicBezTo>
                    <a:pt x="566" y="6"/>
                    <a:pt x="525" y="0"/>
                    <a:pt x="48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2"/>
            <p:cNvSpPr/>
            <p:nvPr/>
          </p:nvSpPr>
          <p:spPr>
            <a:xfrm>
              <a:off x="1932575" y="3394850"/>
              <a:ext cx="98475" cy="153875"/>
            </a:xfrm>
            <a:custGeom>
              <a:avLst/>
              <a:gdLst/>
              <a:ahLst/>
              <a:cxnLst/>
              <a:rect l="l" t="t" r="r" b="b"/>
              <a:pathLst>
                <a:path w="3939" h="6155" extrusionOk="0">
                  <a:moveTo>
                    <a:pt x="566" y="0"/>
                  </a:moveTo>
                  <a:cubicBezTo>
                    <a:pt x="0" y="2287"/>
                    <a:pt x="1451" y="2570"/>
                    <a:pt x="2724" y="2665"/>
                  </a:cubicBezTo>
                  <a:cubicBezTo>
                    <a:pt x="1545" y="3785"/>
                    <a:pt x="2064" y="5306"/>
                    <a:pt x="2583" y="6155"/>
                  </a:cubicBezTo>
                  <a:cubicBezTo>
                    <a:pt x="2700" y="5082"/>
                    <a:pt x="3007" y="3549"/>
                    <a:pt x="3938" y="2676"/>
                  </a:cubicBezTo>
                  <a:cubicBezTo>
                    <a:pt x="3938" y="2676"/>
                    <a:pt x="3832" y="2087"/>
                    <a:pt x="3620" y="1993"/>
                  </a:cubicBezTo>
                  <a:cubicBezTo>
                    <a:pt x="2924" y="1710"/>
                    <a:pt x="1227" y="1250"/>
                    <a:pt x="566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2"/>
            <p:cNvSpPr/>
            <p:nvPr/>
          </p:nvSpPr>
          <p:spPr>
            <a:xfrm>
              <a:off x="2114725" y="3183575"/>
              <a:ext cx="222275" cy="273850"/>
            </a:xfrm>
            <a:custGeom>
              <a:avLst/>
              <a:gdLst/>
              <a:ahLst/>
              <a:cxnLst/>
              <a:rect l="l" t="t" r="r" b="b"/>
              <a:pathLst>
                <a:path w="8891" h="10954" extrusionOk="0">
                  <a:moveTo>
                    <a:pt x="2795" y="0"/>
                  </a:moveTo>
                  <a:cubicBezTo>
                    <a:pt x="1594" y="0"/>
                    <a:pt x="1" y="3240"/>
                    <a:pt x="1" y="3240"/>
                  </a:cubicBezTo>
                  <a:lnTo>
                    <a:pt x="4599" y="10668"/>
                  </a:lnTo>
                  <a:cubicBezTo>
                    <a:pt x="4599" y="10668"/>
                    <a:pt x="5477" y="10953"/>
                    <a:pt x="6353" y="10953"/>
                  </a:cubicBezTo>
                  <a:cubicBezTo>
                    <a:pt x="7050" y="10953"/>
                    <a:pt x="7744" y="10773"/>
                    <a:pt x="7995" y="10125"/>
                  </a:cubicBezTo>
                  <a:cubicBezTo>
                    <a:pt x="8549" y="8675"/>
                    <a:pt x="6957" y="7744"/>
                    <a:pt x="6957" y="7744"/>
                  </a:cubicBezTo>
                  <a:cubicBezTo>
                    <a:pt x="6957" y="7744"/>
                    <a:pt x="8891" y="6553"/>
                    <a:pt x="8337" y="4831"/>
                  </a:cubicBezTo>
                  <a:cubicBezTo>
                    <a:pt x="8052" y="3947"/>
                    <a:pt x="7365" y="3732"/>
                    <a:pt x="6765" y="3732"/>
                  </a:cubicBezTo>
                  <a:cubicBezTo>
                    <a:pt x="6197" y="3732"/>
                    <a:pt x="5707" y="3924"/>
                    <a:pt x="5707" y="3924"/>
                  </a:cubicBezTo>
                  <a:cubicBezTo>
                    <a:pt x="5707" y="3924"/>
                    <a:pt x="7393" y="2167"/>
                    <a:pt x="6238" y="1082"/>
                  </a:cubicBezTo>
                  <a:cubicBezTo>
                    <a:pt x="6002" y="866"/>
                    <a:pt x="5767" y="779"/>
                    <a:pt x="5542" y="779"/>
                  </a:cubicBezTo>
                  <a:cubicBezTo>
                    <a:pt x="4651" y="779"/>
                    <a:pt x="3915" y="2131"/>
                    <a:pt x="3915" y="2131"/>
                  </a:cubicBezTo>
                  <a:cubicBezTo>
                    <a:pt x="3915" y="2131"/>
                    <a:pt x="4210" y="457"/>
                    <a:pt x="2996" y="33"/>
                  </a:cubicBezTo>
                  <a:cubicBezTo>
                    <a:pt x="2930" y="11"/>
                    <a:pt x="2863" y="0"/>
                    <a:pt x="279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2"/>
            <p:cNvSpPr/>
            <p:nvPr/>
          </p:nvSpPr>
          <p:spPr>
            <a:xfrm>
              <a:off x="2130050" y="3277825"/>
              <a:ext cx="144775" cy="171900"/>
            </a:xfrm>
            <a:custGeom>
              <a:avLst/>
              <a:gdLst/>
              <a:ahLst/>
              <a:cxnLst/>
              <a:rect l="l" t="t" r="r" b="b"/>
              <a:pathLst>
                <a:path w="5791" h="6876" extrusionOk="0">
                  <a:moveTo>
                    <a:pt x="1074" y="0"/>
                  </a:moveTo>
                  <a:lnTo>
                    <a:pt x="1" y="3443"/>
                  </a:lnTo>
                  <a:cubicBezTo>
                    <a:pt x="1" y="3443"/>
                    <a:pt x="1104" y="6875"/>
                    <a:pt x="2452" y="6875"/>
                  </a:cubicBezTo>
                  <a:cubicBezTo>
                    <a:pt x="2911" y="6875"/>
                    <a:pt x="3398" y="6478"/>
                    <a:pt x="3880" y="5412"/>
                  </a:cubicBezTo>
                  <a:cubicBezTo>
                    <a:pt x="5790" y="1203"/>
                    <a:pt x="1074" y="0"/>
                    <a:pt x="10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2"/>
            <p:cNvSpPr/>
            <p:nvPr/>
          </p:nvSpPr>
          <p:spPr>
            <a:xfrm>
              <a:off x="1953500" y="3169350"/>
              <a:ext cx="353150" cy="355725"/>
            </a:xfrm>
            <a:custGeom>
              <a:avLst/>
              <a:gdLst/>
              <a:ahLst/>
              <a:cxnLst/>
              <a:rect l="l" t="t" r="r" b="b"/>
              <a:pathLst>
                <a:path w="14126" h="14229" extrusionOk="0">
                  <a:moveTo>
                    <a:pt x="7818" y="1"/>
                  </a:moveTo>
                  <a:cubicBezTo>
                    <a:pt x="7428" y="1569"/>
                    <a:pt x="1" y="6202"/>
                    <a:pt x="3149" y="11791"/>
                  </a:cubicBezTo>
                  <a:cubicBezTo>
                    <a:pt x="4199" y="13651"/>
                    <a:pt x="5619" y="14228"/>
                    <a:pt x="7097" y="14228"/>
                  </a:cubicBezTo>
                  <a:cubicBezTo>
                    <a:pt x="8307" y="14228"/>
                    <a:pt x="9556" y="13841"/>
                    <a:pt x="10671" y="13453"/>
                  </a:cubicBezTo>
                  <a:cubicBezTo>
                    <a:pt x="11794" y="13057"/>
                    <a:pt x="12772" y="12666"/>
                    <a:pt x="13444" y="12666"/>
                  </a:cubicBezTo>
                  <a:cubicBezTo>
                    <a:pt x="13732" y="12666"/>
                    <a:pt x="13963" y="12738"/>
                    <a:pt x="14125" y="12911"/>
                  </a:cubicBezTo>
                  <a:cubicBezTo>
                    <a:pt x="14114" y="9456"/>
                    <a:pt x="8325" y="8030"/>
                    <a:pt x="8325" y="8030"/>
                  </a:cubicBezTo>
                  <a:cubicBezTo>
                    <a:pt x="8325" y="8030"/>
                    <a:pt x="10588" y="3962"/>
                    <a:pt x="7818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2035525" y="3148650"/>
              <a:ext cx="297350" cy="431925"/>
            </a:xfrm>
            <a:custGeom>
              <a:avLst/>
              <a:gdLst/>
              <a:ahLst/>
              <a:cxnLst/>
              <a:rect l="l" t="t" r="r" b="b"/>
              <a:pathLst>
                <a:path w="11894" h="17277" extrusionOk="0">
                  <a:moveTo>
                    <a:pt x="2233" y="1"/>
                  </a:moveTo>
                  <a:cubicBezTo>
                    <a:pt x="79" y="1"/>
                    <a:pt x="1" y="2888"/>
                    <a:pt x="1508" y="2888"/>
                  </a:cubicBezTo>
                  <a:cubicBezTo>
                    <a:pt x="1553" y="2888"/>
                    <a:pt x="1600" y="2885"/>
                    <a:pt x="1648" y="2880"/>
                  </a:cubicBezTo>
                  <a:cubicBezTo>
                    <a:pt x="1773" y="2866"/>
                    <a:pt x="1902" y="2859"/>
                    <a:pt x="2033" y="2859"/>
                  </a:cubicBezTo>
                  <a:cubicBezTo>
                    <a:pt x="4013" y="2859"/>
                    <a:pt x="6506" y="4487"/>
                    <a:pt x="4725" y="8999"/>
                  </a:cubicBezTo>
                  <a:cubicBezTo>
                    <a:pt x="9713" y="10379"/>
                    <a:pt x="9264" y="13810"/>
                    <a:pt x="7873" y="15283"/>
                  </a:cubicBezTo>
                  <a:cubicBezTo>
                    <a:pt x="7082" y="16129"/>
                    <a:pt x="8048" y="17276"/>
                    <a:pt x="9156" y="17276"/>
                  </a:cubicBezTo>
                  <a:cubicBezTo>
                    <a:pt x="9979" y="17276"/>
                    <a:pt x="10881" y="16642"/>
                    <a:pt x="11198" y="14776"/>
                  </a:cubicBezTo>
                  <a:cubicBezTo>
                    <a:pt x="11894" y="10685"/>
                    <a:pt x="5940" y="9058"/>
                    <a:pt x="5173" y="8858"/>
                  </a:cubicBezTo>
                  <a:cubicBezTo>
                    <a:pt x="5527" y="7997"/>
                    <a:pt x="7673" y="2397"/>
                    <a:pt x="4041" y="522"/>
                  </a:cubicBezTo>
                  <a:cubicBezTo>
                    <a:pt x="3326" y="152"/>
                    <a:pt x="2726" y="1"/>
                    <a:pt x="2233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2"/>
            <p:cNvSpPr/>
            <p:nvPr/>
          </p:nvSpPr>
          <p:spPr>
            <a:xfrm>
              <a:off x="2026025" y="3413425"/>
              <a:ext cx="218225" cy="72025"/>
            </a:xfrm>
            <a:custGeom>
              <a:avLst/>
              <a:gdLst/>
              <a:ahLst/>
              <a:cxnLst/>
              <a:rect l="l" t="t" r="r" b="b"/>
              <a:pathLst>
                <a:path w="8729" h="2881" extrusionOk="0">
                  <a:moveTo>
                    <a:pt x="6381" y="0"/>
                  </a:moveTo>
                  <a:cubicBezTo>
                    <a:pt x="3873" y="0"/>
                    <a:pt x="0" y="1544"/>
                    <a:pt x="0" y="1544"/>
                  </a:cubicBezTo>
                  <a:cubicBezTo>
                    <a:pt x="326" y="1470"/>
                    <a:pt x="661" y="1438"/>
                    <a:pt x="1001" y="1438"/>
                  </a:cubicBezTo>
                  <a:cubicBezTo>
                    <a:pt x="3271" y="1438"/>
                    <a:pt x="5761" y="2880"/>
                    <a:pt x="7217" y="2880"/>
                  </a:cubicBezTo>
                  <a:cubicBezTo>
                    <a:pt x="7823" y="2880"/>
                    <a:pt x="8250" y="2630"/>
                    <a:pt x="8407" y="1922"/>
                  </a:cubicBezTo>
                  <a:cubicBezTo>
                    <a:pt x="8729" y="469"/>
                    <a:pt x="7762" y="0"/>
                    <a:pt x="638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2"/>
            <p:cNvSpPr/>
            <p:nvPr/>
          </p:nvSpPr>
          <p:spPr>
            <a:xfrm>
              <a:off x="2026900" y="3264050"/>
              <a:ext cx="203400" cy="184750"/>
            </a:xfrm>
            <a:custGeom>
              <a:avLst/>
              <a:gdLst/>
              <a:ahLst/>
              <a:cxnLst/>
              <a:rect l="l" t="t" r="r" b="b"/>
              <a:pathLst>
                <a:path w="8136" h="7390" extrusionOk="0">
                  <a:moveTo>
                    <a:pt x="3693" y="0"/>
                  </a:moveTo>
                  <a:cubicBezTo>
                    <a:pt x="1757" y="0"/>
                    <a:pt x="2303" y="5120"/>
                    <a:pt x="0" y="7390"/>
                  </a:cubicBezTo>
                  <a:cubicBezTo>
                    <a:pt x="0" y="7390"/>
                    <a:pt x="8136" y="1542"/>
                    <a:pt x="4210" y="103"/>
                  </a:cubicBezTo>
                  <a:cubicBezTo>
                    <a:pt x="4019" y="33"/>
                    <a:pt x="3848" y="0"/>
                    <a:pt x="369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2"/>
            <p:cNvSpPr/>
            <p:nvPr/>
          </p:nvSpPr>
          <p:spPr>
            <a:xfrm>
              <a:off x="1876275" y="3195050"/>
              <a:ext cx="241425" cy="213950"/>
            </a:xfrm>
            <a:custGeom>
              <a:avLst/>
              <a:gdLst/>
              <a:ahLst/>
              <a:cxnLst/>
              <a:rect l="l" t="t" r="r" b="b"/>
              <a:pathLst>
                <a:path w="9657" h="8558" extrusionOk="0">
                  <a:moveTo>
                    <a:pt x="4708" y="1"/>
                  </a:moveTo>
                  <a:cubicBezTo>
                    <a:pt x="3387" y="1"/>
                    <a:pt x="3196" y="2073"/>
                    <a:pt x="3196" y="2073"/>
                  </a:cubicBezTo>
                  <a:cubicBezTo>
                    <a:pt x="3196" y="2073"/>
                    <a:pt x="2785" y="1960"/>
                    <a:pt x="2278" y="1960"/>
                  </a:cubicBezTo>
                  <a:cubicBezTo>
                    <a:pt x="1618" y="1960"/>
                    <a:pt x="794" y="2153"/>
                    <a:pt x="508" y="3040"/>
                  </a:cubicBezTo>
                  <a:cubicBezTo>
                    <a:pt x="1" y="4596"/>
                    <a:pt x="1757" y="5174"/>
                    <a:pt x="1757" y="5174"/>
                  </a:cubicBezTo>
                  <a:cubicBezTo>
                    <a:pt x="1757" y="5174"/>
                    <a:pt x="401" y="7426"/>
                    <a:pt x="1875" y="8004"/>
                  </a:cubicBezTo>
                  <a:cubicBezTo>
                    <a:pt x="2141" y="8120"/>
                    <a:pt x="2421" y="8176"/>
                    <a:pt x="2698" y="8176"/>
                  </a:cubicBezTo>
                  <a:cubicBezTo>
                    <a:pt x="3268" y="8176"/>
                    <a:pt x="3825" y="7937"/>
                    <a:pt x="4221" y="7485"/>
                  </a:cubicBezTo>
                  <a:cubicBezTo>
                    <a:pt x="4221" y="7485"/>
                    <a:pt x="5010" y="8558"/>
                    <a:pt x="5959" y="8558"/>
                  </a:cubicBezTo>
                  <a:cubicBezTo>
                    <a:pt x="6153" y="8558"/>
                    <a:pt x="6354" y="8513"/>
                    <a:pt x="6556" y="8405"/>
                  </a:cubicBezTo>
                  <a:cubicBezTo>
                    <a:pt x="7747" y="7756"/>
                    <a:pt x="7016" y="6589"/>
                    <a:pt x="7016" y="6589"/>
                  </a:cubicBezTo>
                  <a:lnTo>
                    <a:pt x="7016" y="6589"/>
                  </a:lnTo>
                  <a:cubicBezTo>
                    <a:pt x="7016" y="6589"/>
                    <a:pt x="7227" y="6624"/>
                    <a:pt x="7509" y="6624"/>
                  </a:cubicBezTo>
                  <a:cubicBezTo>
                    <a:pt x="7990" y="6624"/>
                    <a:pt x="8678" y="6521"/>
                    <a:pt x="8879" y="5964"/>
                  </a:cubicBezTo>
                  <a:cubicBezTo>
                    <a:pt x="9197" y="5092"/>
                    <a:pt x="7759" y="4549"/>
                    <a:pt x="7759" y="4549"/>
                  </a:cubicBezTo>
                  <a:cubicBezTo>
                    <a:pt x="7759" y="4549"/>
                    <a:pt x="9657" y="3594"/>
                    <a:pt x="8749" y="2686"/>
                  </a:cubicBezTo>
                  <a:cubicBezTo>
                    <a:pt x="8385" y="2313"/>
                    <a:pt x="7953" y="2202"/>
                    <a:pt x="7568" y="2202"/>
                  </a:cubicBezTo>
                  <a:cubicBezTo>
                    <a:pt x="7006" y="2202"/>
                    <a:pt x="6544" y="2439"/>
                    <a:pt x="6544" y="2439"/>
                  </a:cubicBezTo>
                  <a:lnTo>
                    <a:pt x="6532" y="2427"/>
                  </a:lnTo>
                  <a:cubicBezTo>
                    <a:pt x="6532" y="2427"/>
                    <a:pt x="6709" y="446"/>
                    <a:pt x="5059" y="45"/>
                  </a:cubicBezTo>
                  <a:cubicBezTo>
                    <a:pt x="4934" y="15"/>
                    <a:pt x="4817" y="1"/>
                    <a:pt x="4708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2"/>
            <p:cNvSpPr/>
            <p:nvPr/>
          </p:nvSpPr>
          <p:spPr>
            <a:xfrm>
              <a:off x="1904275" y="3219450"/>
              <a:ext cx="187800" cy="166875"/>
            </a:xfrm>
            <a:custGeom>
              <a:avLst/>
              <a:gdLst/>
              <a:ahLst/>
              <a:cxnLst/>
              <a:rect l="l" t="t" r="r" b="b"/>
              <a:pathLst>
                <a:path w="7512" h="6675" extrusionOk="0">
                  <a:moveTo>
                    <a:pt x="3703" y="1"/>
                  </a:moveTo>
                  <a:cubicBezTo>
                    <a:pt x="2618" y="1"/>
                    <a:pt x="2677" y="2052"/>
                    <a:pt x="2677" y="2052"/>
                  </a:cubicBezTo>
                  <a:cubicBezTo>
                    <a:pt x="2677" y="2052"/>
                    <a:pt x="1769" y="1593"/>
                    <a:pt x="1074" y="1593"/>
                  </a:cubicBezTo>
                  <a:cubicBezTo>
                    <a:pt x="743" y="1593"/>
                    <a:pt x="472" y="1687"/>
                    <a:pt x="354" y="1993"/>
                  </a:cubicBezTo>
                  <a:cubicBezTo>
                    <a:pt x="1" y="2948"/>
                    <a:pt x="1191" y="3927"/>
                    <a:pt x="2052" y="4010"/>
                  </a:cubicBezTo>
                  <a:cubicBezTo>
                    <a:pt x="1215" y="4599"/>
                    <a:pt x="590" y="5566"/>
                    <a:pt x="1144" y="6085"/>
                  </a:cubicBezTo>
                  <a:cubicBezTo>
                    <a:pt x="1227" y="6167"/>
                    <a:pt x="1345" y="6203"/>
                    <a:pt x="1463" y="6203"/>
                  </a:cubicBezTo>
                  <a:cubicBezTo>
                    <a:pt x="2170" y="6203"/>
                    <a:pt x="3384" y="5177"/>
                    <a:pt x="3384" y="5177"/>
                  </a:cubicBezTo>
                  <a:cubicBezTo>
                    <a:pt x="3384" y="5177"/>
                    <a:pt x="3974" y="6674"/>
                    <a:pt x="4705" y="6674"/>
                  </a:cubicBezTo>
                  <a:cubicBezTo>
                    <a:pt x="4764" y="6674"/>
                    <a:pt x="4823" y="6662"/>
                    <a:pt x="4882" y="6639"/>
                  </a:cubicBezTo>
                  <a:cubicBezTo>
                    <a:pt x="5695" y="6344"/>
                    <a:pt x="4705" y="4564"/>
                    <a:pt x="4705" y="4564"/>
                  </a:cubicBezTo>
                  <a:lnTo>
                    <a:pt x="4705" y="4564"/>
                  </a:lnTo>
                  <a:cubicBezTo>
                    <a:pt x="4705" y="4564"/>
                    <a:pt x="5601" y="4941"/>
                    <a:pt x="6320" y="4941"/>
                  </a:cubicBezTo>
                  <a:cubicBezTo>
                    <a:pt x="6674" y="4941"/>
                    <a:pt x="6980" y="4847"/>
                    <a:pt x="7110" y="4587"/>
                  </a:cubicBezTo>
                  <a:cubicBezTo>
                    <a:pt x="7511" y="3786"/>
                    <a:pt x="5177" y="3361"/>
                    <a:pt x="5177" y="3361"/>
                  </a:cubicBezTo>
                  <a:cubicBezTo>
                    <a:pt x="5177" y="3361"/>
                    <a:pt x="7381" y="2689"/>
                    <a:pt x="6851" y="2017"/>
                  </a:cubicBezTo>
                  <a:cubicBezTo>
                    <a:pt x="6730" y="1886"/>
                    <a:pt x="6569" y="1815"/>
                    <a:pt x="6396" y="1815"/>
                  </a:cubicBezTo>
                  <a:cubicBezTo>
                    <a:pt x="6383" y="1815"/>
                    <a:pt x="6369" y="1816"/>
                    <a:pt x="6356" y="1817"/>
                  </a:cubicBezTo>
                  <a:cubicBezTo>
                    <a:pt x="5707" y="1817"/>
                    <a:pt x="4823" y="2489"/>
                    <a:pt x="4823" y="2489"/>
                  </a:cubicBezTo>
                  <a:cubicBezTo>
                    <a:pt x="4823" y="2489"/>
                    <a:pt x="5177" y="260"/>
                    <a:pt x="3903" y="24"/>
                  </a:cubicBezTo>
                  <a:cubicBezTo>
                    <a:pt x="3844" y="13"/>
                    <a:pt x="3785" y="1"/>
                    <a:pt x="3726" y="1"/>
                  </a:cubicBez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2"/>
            <p:cNvSpPr/>
            <p:nvPr/>
          </p:nvSpPr>
          <p:spPr>
            <a:xfrm>
              <a:off x="1930800" y="3246475"/>
              <a:ext cx="124425" cy="124575"/>
            </a:xfrm>
            <a:custGeom>
              <a:avLst/>
              <a:gdLst/>
              <a:ahLst/>
              <a:cxnLst/>
              <a:rect l="l" t="t" r="r" b="b"/>
              <a:pathLst>
                <a:path w="4977" h="4983" extrusionOk="0">
                  <a:moveTo>
                    <a:pt x="2757" y="1"/>
                  </a:moveTo>
                  <a:cubicBezTo>
                    <a:pt x="2240" y="1"/>
                    <a:pt x="1746" y="455"/>
                    <a:pt x="1581" y="901"/>
                  </a:cubicBezTo>
                  <a:cubicBezTo>
                    <a:pt x="1430" y="852"/>
                    <a:pt x="1273" y="829"/>
                    <a:pt x="1121" y="829"/>
                  </a:cubicBezTo>
                  <a:cubicBezTo>
                    <a:pt x="795" y="829"/>
                    <a:pt x="492" y="932"/>
                    <a:pt x="331" y="1101"/>
                  </a:cubicBezTo>
                  <a:cubicBezTo>
                    <a:pt x="71" y="1396"/>
                    <a:pt x="1" y="1808"/>
                    <a:pt x="142" y="2174"/>
                  </a:cubicBezTo>
                  <a:cubicBezTo>
                    <a:pt x="260" y="2481"/>
                    <a:pt x="472" y="2752"/>
                    <a:pt x="755" y="2929"/>
                  </a:cubicBezTo>
                  <a:cubicBezTo>
                    <a:pt x="543" y="3117"/>
                    <a:pt x="437" y="3388"/>
                    <a:pt x="449" y="3660"/>
                  </a:cubicBezTo>
                  <a:cubicBezTo>
                    <a:pt x="484" y="4119"/>
                    <a:pt x="1062" y="4367"/>
                    <a:pt x="1451" y="4414"/>
                  </a:cubicBezTo>
                  <a:cubicBezTo>
                    <a:pt x="1475" y="4415"/>
                    <a:pt x="1498" y="4416"/>
                    <a:pt x="1522" y="4416"/>
                  </a:cubicBezTo>
                  <a:cubicBezTo>
                    <a:pt x="1781" y="4416"/>
                    <a:pt x="2039" y="4356"/>
                    <a:pt x="2276" y="4237"/>
                  </a:cubicBezTo>
                  <a:cubicBezTo>
                    <a:pt x="2422" y="4663"/>
                    <a:pt x="2706" y="4983"/>
                    <a:pt x="3119" y="4983"/>
                  </a:cubicBezTo>
                  <a:cubicBezTo>
                    <a:pt x="3140" y="4983"/>
                    <a:pt x="3162" y="4982"/>
                    <a:pt x="3184" y="4980"/>
                  </a:cubicBezTo>
                  <a:cubicBezTo>
                    <a:pt x="3432" y="4956"/>
                    <a:pt x="3644" y="4791"/>
                    <a:pt x="3738" y="4544"/>
                  </a:cubicBezTo>
                  <a:cubicBezTo>
                    <a:pt x="3774" y="4450"/>
                    <a:pt x="3809" y="4343"/>
                    <a:pt x="3821" y="4237"/>
                  </a:cubicBezTo>
                  <a:cubicBezTo>
                    <a:pt x="3844" y="4178"/>
                    <a:pt x="3821" y="3978"/>
                    <a:pt x="3856" y="3931"/>
                  </a:cubicBezTo>
                  <a:cubicBezTo>
                    <a:pt x="3895" y="3881"/>
                    <a:pt x="3972" y="3870"/>
                    <a:pt x="4054" y="3870"/>
                  </a:cubicBezTo>
                  <a:cubicBezTo>
                    <a:pt x="4119" y="3870"/>
                    <a:pt x="4187" y="3877"/>
                    <a:pt x="4241" y="3877"/>
                  </a:cubicBezTo>
                  <a:cubicBezTo>
                    <a:pt x="4265" y="3877"/>
                    <a:pt x="4287" y="3876"/>
                    <a:pt x="4304" y="3872"/>
                  </a:cubicBezTo>
                  <a:cubicBezTo>
                    <a:pt x="4481" y="3848"/>
                    <a:pt x="4646" y="3742"/>
                    <a:pt x="4740" y="3577"/>
                  </a:cubicBezTo>
                  <a:cubicBezTo>
                    <a:pt x="4976" y="3188"/>
                    <a:pt x="4693" y="2681"/>
                    <a:pt x="4351" y="2469"/>
                  </a:cubicBezTo>
                  <a:cubicBezTo>
                    <a:pt x="4564" y="2351"/>
                    <a:pt x="4799" y="2221"/>
                    <a:pt x="4870" y="1985"/>
                  </a:cubicBezTo>
                  <a:cubicBezTo>
                    <a:pt x="4917" y="1726"/>
                    <a:pt x="4788" y="1467"/>
                    <a:pt x="4540" y="1349"/>
                  </a:cubicBezTo>
                  <a:cubicBezTo>
                    <a:pt x="4381" y="1277"/>
                    <a:pt x="4211" y="1243"/>
                    <a:pt x="4037" y="1243"/>
                  </a:cubicBezTo>
                  <a:cubicBezTo>
                    <a:pt x="3954" y="1243"/>
                    <a:pt x="3870" y="1251"/>
                    <a:pt x="3785" y="1266"/>
                  </a:cubicBezTo>
                  <a:cubicBezTo>
                    <a:pt x="3738" y="1019"/>
                    <a:pt x="3656" y="771"/>
                    <a:pt x="3550" y="535"/>
                  </a:cubicBezTo>
                  <a:cubicBezTo>
                    <a:pt x="3432" y="299"/>
                    <a:pt x="3220" y="111"/>
                    <a:pt x="2972" y="28"/>
                  </a:cubicBezTo>
                  <a:cubicBezTo>
                    <a:pt x="2900" y="10"/>
                    <a:pt x="2828" y="1"/>
                    <a:pt x="2757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2"/>
            <p:cNvSpPr/>
            <p:nvPr/>
          </p:nvSpPr>
          <p:spPr>
            <a:xfrm>
              <a:off x="1987100" y="3256600"/>
              <a:ext cx="22125" cy="52775"/>
            </a:xfrm>
            <a:custGeom>
              <a:avLst/>
              <a:gdLst/>
              <a:ahLst/>
              <a:cxnLst/>
              <a:rect l="l" t="t" r="r" b="b"/>
              <a:pathLst>
                <a:path w="885" h="2111" extrusionOk="0">
                  <a:moveTo>
                    <a:pt x="496" y="0"/>
                  </a:moveTo>
                  <a:lnTo>
                    <a:pt x="496" y="0"/>
                  </a:lnTo>
                  <a:cubicBezTo>
                    <a:pt x="1" y="614"/>
                    <a:pt x="425" y="2111"/>
                    <a:pt x="425" y="2111"/>
                  </a:cubicBezTo>
                  <a:cubicBezTo>
                    <a:pt x="425" y="2111"/>
                    <a:pt x="885" y="602"/>
                    <a:pt x="49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2"/>
            <p:cNvSpPr/>
            <p:nvPr/>
          </p:nvSpPr>
          <p:spPr>
            <a:xfrm>
              <a:off x="1953500" y="3289225"/>
              <a:ext cx="43050" cy="23100"/>
            </a:xfrm>
            <a:custGeom>
              <a:avLst/>
              <a:gdLst/>
              <a:ahLst/>
              <a:cxnLst/>
              <a:rect l="l" t="t" r="r" b="b"/>
              <a:pathLst>
                <a:path w="1722" h="924" extrusionOk="0">
                  <a:moveTo>
                    <a:pt x="170" y="1"/>
                  </a:moveTo>
                  <a:cubicBezTo>
                    <a:pt x="114" y="1"/>
                    <a:pt x="57" y="6"/>
                    <a:pt x="1" y="16"/>
                  </a:cubicBezTo>
                  <a:cubicBezTo>
                    <a:pt x="425" y="558"/>
                    <a:pt x="1722" y="924"/>
                    <a:pt x="1722" y="924"/>
                  </a:cubicBezTo>
                  <a:cubicBezTo>
                    <a:pt x="1722" y="924"/>
                    <a:pt x="953" y="1"/>
                    <a:pt x="170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2"/>
            <p:cNvSpPr/>
            <p:nvPr/>
          </p:nvSpPr>
          <p:spPr>
            <a:xfrm>
              <a:off x="1996525" y="3291075"/>
              <a:ext cx="38650" cy="20075"/>
            </a:xfrm>
            <a:custGeom>
              <a:avLst/>
              <a:gdLst/>
              <a:ahLst/>
              <a:cxnLst/>
              <a:rect l="l" t="t" r="r" b="b"/>
              <a:pathLst>
                <a:path w="1546" h="803" extrusionOk="0">
                  <a:moveTo>
                    <a:pt x="1421" y="0"/>
                  </a:moveTo>
                  <a:cubicBezTo>
                    <a:pt x="814" y="0"/>
                    <a:pt x="1" y="803"/>
                    <a:pt x="1" y="803"/>
                  </a:cubicBezTo>
                  <a:cubicBezTo>
                    <a:pt x="1" y="803"/>
                    <a:pt x="1392" y="319"/>
                    <a:pt x="1546" y="13"/>
                  </a:cubicBezTo>
                  <a:cubicBezTo>
                    <a:pt x="1505" y="4"/>
                    <a:pt x="1463" y="0"/>
                    <a:pt x="142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2"/>
            <p:cNvSpPr/>
            <p:nvPr/>
          </p:nvSpPr>
          <p:spPr>
            <a:xfrm>
              <a:off x="1961175" y="3311125"/>
              <a:ext cx="35375" cy="25975"/>
            </a:xfrm>
            <a:custGeom>
              <a:avLst/>
              <a:gdLst/>
              <a:ahLst/>
              <a:cxnLst/>
              <a:rect l="l" t="t" r="r" b="b"/>
              <a:pathLst>
                <a:path w="1415" h="1039" extrusionOk="0">
                  <a:moveTo>
                    <a:pt x="1415" y="1"/>
                  </a:moveTo>
                  <a:lnTo>
                    <a:pt x="1415" y="1"/>
                  </a:lnTo>
                  <a:cubicBezTo>
                    <a:pt x="1415" y="1"/>
                    <a:pt x="318" y="437"/>
                    <a:pt x="0" y="1038"/>
                  </a:cubicBezTo>
                  <a:cubicBezTo>
                    <a:pt x="719" y="897"/>
                    <a:pt x="1415" y="1"/>
                    <a:pt x="1415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2"/>
            <p:cNvSpPr/>
            <p:nvPr/>
          </p:nvSpPr>
          <p:spPr>
            <a:xfrm>
              <a:off x="1993000" y="3311125"/>
              <a:ext cx="17700" cy="44250"/>
            </a:xfrm>
            <a:custGeom>
              <a:avLst/>
              <a:gdLst/>
              <a:ahLst/>
              <a:cxnLst/>
              <a:rect l="l" t="t" r="r" b="b"/>
              <a:pathLst>
                <a:path w="708" h="1770" extrusionOk="0">
                  <a:moveTo>
                    <a:pt x="142" y="1"/>
                  </a:moveTo>
                  <a:cubicBezTo>
                    <a:pt x="142" y="1"/>
                    <a:pt x="1" y="1439"/>
                    <a:pt x="590" y="1769"/>
                  </a:cubicBezTo>
                  <a:cubicBezTo>
                    <a:pt x="708" y="1404"/>
                    <a:pt x="142" y="1"/>
                    <a:pt x="14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2"/>
            <p:cNvSpPr/>
            <p:nvPr/>
          </p:nvSpPr>
          <p:spPr>
            <a:xfrm>
              <a:off x="1995650" y="3310550"/>
              <a:ext cx="43050" cy="14500"/>
            </a:xfrm>
            <a:custGeom>
              <a:avLst/>
              <a:gdLst/>
              <a:ahLst/>
              <a:cxnLst/>
              <a:rect l="l" t="t" r="r" b="b"/>
              <a:pathLst>
                <a:path w="1722" h="580" extrusionOk="0">
                  <a:moveTo>
                    <a:pt x="1" y="0"/>
                  </a:moveTo>
                  <a:cubicBezTo>
                    <a:pt x="1" y="0"/>
                    <a:pt x="1150" y="580"/>
                    <a:pt x="1617" y="580"/>
                  </a:cubicBezTo>
                  <a:cubicBezTo>
                    <a:pt x="1658" y="580"/>
                    <a:pt x="1693" y="575"/>
                    <a:pt x="1722" y="566"/>
                  </a:cubicBezTo>
                  <a:cubicBezTo>
                    <a:pt x="1191" y="13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2"/>
            <p:cNvSpPr/>
            <p:nvPr/>
          </p:nvSpPr>
          <p:spPr>
            <a:xfrm>
              <a:off x="1979275" y="3297150"/>
              <a:ext cx="32625" cy="27725"/>
            </a:xfrm>
            <a:custGeom>
              <a:avLst/>
              <a:gdLst/>
              <a:ahLst/>
              <a:cxnLst/>
              <a:rect l="l" t="t" r="r" b="b"/>
              <a:pathLst>
                <a:path w="1305" h="1109" extrusionOk="0">
                  <a:moveTo>
                    <a:pt x="680" y="1"/>
                  </a:moveTo>
                  <a:cubicBezTo>
                    <a:pt x="290" y="1"/>
                    <a:pt x="0" y="426"/>
                    <a:pt x="196" y="807"/>
                  </a:cubicBezTo>
                  <a:cubicBezTo>
                    <a:pt x="300" y="1010"/>
                    <a:pt x="493" y="1108"/>
                    <a:pt x="685" y="1108"/>
                  </a:cubicBezTo>
                  <a:cubicBezTo>
                    <a:pt x="907" y="1108"/>
                    <a:pt x="1128" y="977"/>
                    <a:pt x="1210" y="725"/>
                  </a:cubicBezTo>
                  <a:cubicBezTo>
                    <a:pt x="1304" y="430"/>
                    <a:pt x="1151" y="123"/>
                    <a:pt x="856" y="29"/>
                  </a:cubicBezTo>
                  <a:cubicBezTo>
                    <a:pt x="796" y="10"/>
                    <a:pt x="737" y="1"/>
                    <a:pt x="6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2"/>
            <p:cNvSpPr/>
            <p:nvPr/>
          </p:nvSpPr>
          <p:spPr>
            <a:xfrm>
              <a:off x="1253450" y="2973025"/>
              <a:ext cx="330750" cy="292975"/>
            </a:xfrm>
            <a:custGeom>
              <a:avLst/>
              <a:gdLst/>
              <a:ahLst/>
              <a:cxnLst/>
              <a:rect l="l" t="t" r="r" b="b"/>
              <a:pathLst>
                <a:path w="13230" h="11719" extrusionOk="0">
                  <a:moveTo>
                    <a:pt x="6454" y="0"/>
                  </a:moveTo>
                  <a:cubicBezTo>
                    <a:pt x="4629" y="0"/>
                    <a:pt x="4387" y="2843"/>
                    <a:pt x="4387" y="2843"/>
                  </a:cubicBezTo>
                  <a:cubicBezTo>
                    <a:pt x="4387" y="2843"/>
                    <a:pt x="3820" y="2687"/>
                    <a:pt x="3123" y="2687"/>
                  </a:cubicBezTo>
                  <a:cubicBezTo>
                    <a:pt x="2217" y="2687"/>
                    <a:pt x="1089" y="2950"/>
                    <a:pt x="696" y="4163"/>
                  </a:cubicBezTo>
                  <a:cubicBezTo>
                    <a:pt x="1" y="6297"/>
                    <a:pt x="2406" y="7075"/>
                    <a:pt x="2406" y="7075"/>
                  </a:cubicBezTo>
                  <a:cubicBezTo>
                    <a:pt x="2406" y="7075"/>
                    <a:pt x="567" y="10176"/>
                    <a:pt x="2571" y="10966"/>
                  </a:cubicBezTo>
                  <a:cubicBezTo>
                    <a:pt x="2935" y="11123"/>
                    <a:pt x="3318" y="11199"/>
                    <a:pt x="3696" y="11199"/>
                  </a:cubicBezTo>
                  <a:cubicBezTo>
                    <a:pt x="4482" y="11199"/>
                    <a:pt x="5249" y="10871"/>
                    <a:pt x="5790" y="10259"/>
                  </a:cubicBezTo>
                  <a:cubicBezTo>
                    <a:pt x="5790" y="10259"/>
                    <a:pt x="6877" y="11719"/>
                    <a:pt x="8176" y="11719"/>
                  </a:cubicBezTo>
                  <a:cubicBezTo>
                    <a:pt x="8443" y="11719"/>
                    <a:pt x="8719" y="11657"/>
                    <a:pt x="8997" y="11509"/>
                  </a:cubicBezTo>
                  <a:cubicBezTo>
                    <a:pt x="10624" y="10624"/>
                    <a:pt x="9622" y="9033"/>
                    <a:pt x="9622" y="9033"/>
                  </a:cubicBezTo>
                  <a:lnTo>
                    <a:pt x="9622" y="9033"/>
                  </a:lnTo>
                  <a:cubicBezTo>
                    <a:pt x="9622" y="9033"/>
                    <a:pt x="9900" y="9077"/>
                    <a:pt x="10277" y="9077"/>
                  </a:cubicBezTo>
                  <a:cubicBezTo>
                    <a:pt x="10939" y="9077"/>
                    <a:pt x="11902" y="8939"/>
                    <a:pt x="12180" y="8172"/>
                  </a:cubicBezTo>
                  <a:cubicBezTo>
                    <a:pt x="12616" y="6981"/>
                    <a:pt x="10635" y="6226"/>
                    <a:pt x="10635" y="6226"/>
                  </a:cubicBezTo>
                  <a:cubicBezTo>
                    <a:pt x="10635" y="6226"/>
                    <a:pt x="13229" y="4930"/>
                    <a:pt x="11991" y="3668"/>
                  </a:cubicBezTo>
                  <a:cubicBezTo>
                    <a:pt x="11495" y="3162"/>
                    <a:pt x="10905" y="3012"/>
                    <a:pt x="10377" y="3012"/>
                  </a:cubicBezTo>
                  <a:cubicBezTo>
                    <a:pt x="9601" y="3012"/>
                    <a:pt x="8961" y="3338"/>
                    <a:pt x="8961" y="3338"/>
                  </a:cubicBezTo>
                  <a:cubicBezTo>
                    <a:pt x="8961" y="3338"/>
                    <a:pt x="9197" y="614"/>
                    <a:pt x="6933" y="60"/>
                  </a:cubicBezTo>
                  <a:cubicBezTo>
                    <a:pt x="6763" y="19"/>
                    <a:pt x="6603" y="0"/>
                    <a:pt x="6454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2"/>
            <p:cNvSpPr/>
            <p:nvPr/>
          </p:nvSpPr>
          <p:spPr>
            <a:xfrm>
              <a:off x="1292075" y="3006650"/>
              <a:ext cx="256450" cy="228750"/>
            </a:xfrm>
            <a:custGeom>
              <a:avLst/>
              <a:gdLst/>
              <a:ahLst/>
              <a:cxnLst/>
              <a:rect l="l" t="t" r="r" b="b"/>
              <a:pathLst>
                <a:path w="10258" h="9150" extrusionOk="0">
                  <a:moveTo>
                    <a:pt x="5070" y="0"/>
                  </a:moveTo>
                  <a:lnTo>
                    <a:pt x="5070" y="12"/>
                  </a:lnTo>
                  <a:cubicBezTo>
                    <a:pt x="3573" y="12"/>
                    <a:pt x="3655" y="2806"/>
                    <a:pt x="3655" y="2806"/>
                  </a:cubicBezTo>
                  <a:cubicBezTo>
                    <a:pt x="3655" y="2806"/>
                    <a:pt x="2405" y="2170"/>
                    <a:pt x="1462" y="2170"/>
                  </a:cubicBezTo>
                  <a:cubicBezTo>
                    <a:pt x="1014" y="2170"/>
                    <a:pt x="625" y="2323"/>
                    <a:pt x="472" y="2736"/>
                  </a:cubicBezTo>
                  <a:cubicBezTo>
                    <a:pt x="0" y="4044"/>
                    <a:pt x="1615" y="5377"/>
                    <a:pt x="2794" y="5483"/>
                  </a:cubicBezTo>
                  <a:cubicBezTo>
                    <a:pt x="1651" y="6296"/>
                    <a:pt x="802" y="7629"/>
                    <a:pt x="1556" y="8336"/>
                  </a:cubicBezTo>
                  <a:cubicBezTo>
                    <a:pt x="1674" y="8442"/>
                    <a:pt x="1828" y="8501"/>
                    <a:pt x="1993" y="8501"/>
                  </a:cubicBezTo>
                  <a:cubicBezTo>
                    <a:pt x="2960" y="8501"/>
                    <a:pt x="4610" y="7098"/>
                    <a:pt x="4610" y="7098"/>
                  </a:cubicBezTo>
                  <a:cubicBezTo>
                    <a:pt x="4610" y="7098"/>
                    <a:pt x="5412" y="9150"/>
                    <a:pt x="6414" y="9150"/>
                  </a:cubicBezTo>
                  <a:cubicBezTo>
                    <a:pt x="6497" y="9150"/>
                    <a:pt x="6591" y="9126"/>
                    <a:pt x="6673" y="9102"/>
                  </a:cubicBezTo>
                  <a:cubicBezTo>
                    <a:pt x="7782" y="8702"/>
                    <a:pt x="6414" y="6261"/>
                    <a:pt x="6414" y="6261"/>
                  </a:cubicBezTo>
                  <a:lnTo>
                    <a:pt x="6414" y="6261"/>
                  </a:lnTo>
                  <a:cubicBezTo>
                    <a:pt x="6414" y="6261"/>
                    <a:pt x="7652" y="6768"/>
                    <a:pt x="8631" y="6768"/>
                  </a:cubicBezTo>
                  <a:cubicBezTo>
                    <a:pt x="9102" y="6768"/>
                    <a:pt x="9527" y="6650"/>
                    <a:pt x="9704" y="6285"/>
                  </a:cubicBezTo>
                  <a:cubicBezTo>
                    <a:pt x="10258" y="5176"/>
                    <a:pt x="7063" y="4610"/>
                    <a:pt x="7063" y="4610"/>
                  </a:cubicBezTo>
                  <a:cubicBezTo>
                    <a:pt x="7063" y="4610"/>
                    <a:pt x="10081" y="3691"/>
                    <a:pt x="9350" y="2771"/>
                  </a:cubicBezTo>
                  <a:cubicBezTo>
                    <a:pt x="9193" y="2581"/>
                    <a:pt x="8962" y="2475"/>
                    <a:pt x="8717" y="2475"/>
                  </a:cubicBezTo>
                  <a:cubicBezTo>
                    <a:pt x="8704" y="2475"/>
                    <a:pt x="8691" y="2476"/>
                    <a:pt x="8678" y="2476"/>
                  </a:cubicBezTo>
                  <a:cubicBezTo>
                    <a:pt x="7782" y="2476"/>
                    <a:pt x="6567" y="3408"/>
                    <a:pt x="6567" y="3408"/>
                  </a:cubicBezTo>
                  <a:cubicBezTo>
                    <a:pt x="6567" y="3408"/>
                    <a:pt x="7063" y="342"/>
                    <a:pt x="5306" y="24"/>
                  </a:cubicBezTo>
                  <a:cubicBezTo>
                    <a:pt x="5235" y="12"/>
                    <a:pt x="5153" y="0"/>
                    <a:pt x="5070" y="0"/>
                  </a:cubicBez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2"/>
            <p:cNvSpPr/>
            <p:nvPr/>
          </p:nvSpPr>
          <p:spPr>
            <a:xfrm>
              <a:off x="1328025" y="3043650"/>
              <a:ext cx="170400" cy="170625"/>
            </a:xfrm>
            <a:custGeom>
              <a:avLst/>
              <a:gdLst/>
              <a:ahLst/>
              <a:cxnLst/>
              <a:rect l="l" t="t" r="r" b="b"/>
              <a:pathLst>
                <a:path w="6816" h="6825" extrusionOk="0">
                  <a:moveTo>
                    <a:pt x="3777" y="0"/>
                  </a:moveTo>
                  <a:cubicBezTo>
                    <a:pt x="3074" y="0"/>
                    <a:pt x="2397" y="634"/>
                    <a:pt x="2170" y="1232"/>
                  </a:cubicBezTo>
                  <a:cubicBezTo>
                    <a:pt x="1961" y="1162"/>
                    <a:pt x="1740" y="1129"/>
                    <a:pt x="1526" y="1129"/>
                  </a:cubicBezTo>
                  <a:cubicBezTo>
                    <a:pt x="1089" y="1129"/>
                    <a:pt x="682" y="1266"/>
                    <a:pt x="460" y="1503"/>
                  </a:cubicBezTo>
                  <a:cubicBezTo>
                    <a:pt x="107" y="1904"/>
                    <a:pt x="1" y="2470"/>
                    <a:pt x="201" y="2977"/>
                  </a:cubicBezTo>
                  <a:cubicBezTo>
                    <a:pt x="354" y="3401"/>
                    <a:pt x="649" y="3767"/>
                    <a:pt x="1038" y="4015"/>
                  </a:cubicBezTo>
                  <a:cubicBezTo>
                    <a:pt x="755" y="4274"/>
                    <a:pt x="602" y="4639"/>
                    <a:pt x="614" y="5017"/>
                  </a:cubicBezTo>
                  <a:cubicBezTo>
                    <a:pt x="673" y="5630"/>
                    <a:pt x="1463" y="5984"/>
                    <a:pt x="1993" y="6042"/>
                  </a:cubicBezTo>
                  <a:cubicBezTo>
                    <a:pt x="2014" y="6045"/>
                    <a:pt x="2051" y="6046"/>
                    <a:pt x="2100" y="6046"/>
                  </a:cubicBezTo>
                  <a:cubicBezTo>
                    <a:pt x="2324" y="6046"/>
                    <a:pt x="2796" y="6010"/>
                    <a:pt x="3125" y="5807"/>
                  </a:cubicBezTo>
                  <a:cubicBezTo>
                    <a:pt x="3315" y="6401"/>
                    <a:pt x="3719" y="6824"/>
                    <a:pt x="4275" y="6824"/>
                  </a:cubicBezTo>
                  <a:cubicBezTo>
                    <a:pt x="4304" y="6824"/>
                    <a:pt x="4333" y="6823"/>
                    <a:pt x="4363" y="6821"/>
                  </a:cubicBezTo>
                  <a:cubicBezTo>
                    <a:pt x="4705" y="6785"/>
                    <a:pt x="5000" y="6561"/>
                    <a:pt x="5129" y="6231"/>
                  </a:cubicBezTo>
                  <a:cubicBezTo>
                    <a:pt x="5177" y="6090"/>
                    <a:pt x="5212" y="5948"/>
                    <a:pt x="5247" y="5807"/>
                  </a:cubicBezTo>
                  <a:cubicBezTo>
                    <a:pt x="5271" y="5712"/>
                    <a:pt x="5247" y="5441"/>
                    <a:pt x="5294" y="5370"/>
                  </a:cubicBezTo>
                  <a:cubicBezTo>
                    <a:pt x="5335" y="5314"/>
                    <a:pt x="5424" y="5300"/>
                    <a:pt x="5524" y="5300"/>
                  </a:cubicBezTo>
                  <a:cubicBezTo>
                    <a:pt x="5627" y="5300"/>
                    <a:pt x="5741" y="5315"/>
                    <a:pt x="5824" y="5315"/>
                  </a:cubicBezTo>
                  <a:cubicBezTo>
                    <a:pt x="5846" y="5315"/>
                    <a:pt x="5867" y="5314"/>
                    <a:pt x="5884" y="5311"/>
                  </a:cubicBezTo>
                  <a:cubicBezTo>
                    <a:pt x="6143" y="5276"/>
                    <a:pt x="6367" y="5123"/>
                    <a:pt x="6497" y="4911"/>
                  </a:cubicBezTo>
                  <a:cubicBezTo>
                    <a:pt x="6815" y="4368"/>
                    <a:pt x="6426" y="3673"/>
                    <a:pt x="5955" y="3378"/>
                  </a:cubicBezTo>
                  <a:cubicBezTo>
                    <a:pt x="6249" y="3225"/>
                    <a:pt x="6568" y="3060"/>
                    <a:pt x="6662" y="2729"/>
                  </a:cubicBezTo>
                  <a:cubicBezTo>
                    <a:pt x="6756" y="2387"/>
                    <a:pt x="6532" y="2010"/>
                    <a:pt x="6226" y="1845"/>
                  </a:cubicBezTo>
                  <a:cubicBezTo>
                    <a:pt x="6006" y="1751"/>
                    <a:pt x="5775" y="1704"/>
                    <a:pt x="5541" y="1704"/>
                  </a:cubicBezTo>
                  <a:cubicBezTo>
                    <a:pt x="5424" y="1704"/>
                    <a:pt x="5306" y="1715"/>
                    <a:pt x="5188" y="1739"/>
                  </a:cubicBezTo>
                  <a:cubicBezTo>
                    <a:pt x="5129" y="1385"/>
                    <a:pt x="5011" y="1043"/>
                    <a:pt x="4858" y="725"/>
                  </a:cubicBezTo>
                  <a:cubicBezTo>
                    <a:pt x="4705" y="407"/>
                    <a:pt x="4422" y="159"/>
                    <a:pt x="4080" y="41"/>
                  </a:cubicBezTo>
                  <a:cubicBezTo>
                    <a:pt x="3979" y="13"/>
                    <a:pt x="3878" y="0"/>
                    <a:pt x="3777" y="0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2"/>
            <p:cNvSpPr/>
            <p:nvPr/>
          </p:nvSpPr>
          <p:spPr>
            <a:xfrm>
              <a:off x="1405250" y="3057650"/>
              <a:ext cx="30400" cy="72225"/>
            </a:xfrm>
            <a:custGeom>
              <a:avLst/>
              <a:gdLst/>
              <a:ahLst/>
              <a:cxnLst/>
              <a:rect l="l" t="t" r="r" b="b"/>
              <a:pathLst>
                <a:path w="1216" h="2889" extrusionOk="0">
                  <a:moveTo>
                    <a:pt x="684" y="0"/>
                  </a:moveTo>
                  <a:lnTo>
                    <a:pt x="684" y="0"/>
                  </a:lnTo>
                  <a:cubicBezTo>
                    <a:pt x="1" y="837"/>
                    <a:pt x="578" y="2889"/>
                    <a:pt x="578" y="2889"/>
                  </a:cubicBezTo>
                  <a:cubicBezTo>
                    <a:pt x="578" y="2889"/>
                    <a:pt x="1215" y="825"/>
                    <a:pt x="684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2"/>
            <p:cNvSpPr/>
            <p:nvPr/>
          </p:nvSpPr>
          <p:spPr>
            <a:xfrm>
              <a:off x="1359575" y="3102250"/>
              <a:ext cx="58975" cy="31750"/>
            </a:xfrm>
            <a:custGeom>
              <a:avLst/>
              <a:gdLst/>
              <a:ahLst/>
              <a:cxnLst/>
              <a:rect l="l" t="t" r="r" b="b"/>
              <a:pathLst>
                <a:path w="2359" h="1270" extrusionOk="0">
                  <a:moveTo>
                    <a:pt x="222" y="1"/>
                  </a:moveTo>
                  <a:cubicBezTo>
                    <a:pt x="148" y="1"/>
                    <a:pt x="74" y="7"/>
                    <a:pt x="0" y="20"/>
                  </a:cubicBezTo>
                  <a:cubicBezTo>
                    <a:pt x="566" y="763"/>
                    <a:pt x="2358" y="1270"/>
                    <a:pt x="2358" y="1270"/>
                  </a:cubicBezTo>
                  <a:cubicBezTo>
                    <a:pt x="2358" y="1270"/>
                    <a:pt x="1296" y="1"/>
                    <a:pt x="22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2"/>
            <p:cNvSpPr/>
            <p:nvPr/>
          </p:nvSpPr>
          <p:spPr>
            <a:xfrm>
              <a:off x="1418225" y="3104900"/>
              <a:ext cx="53075" cy="27050"/>
            </a:xfrm>
            <a:custGeom>
              <a:avLst/>
              <a:gdLst/>
              <a:ahLst/>
              <a:cxnLst/>
              <a:rect l="l" t="t" r="r" b="b"/>
              <a:pathLst>
                <a:path w="2123" h="1082" extrusionOk="0">
                  <a:moveTo>
                    <a:pt x="1938" y="1"/>
                  </a:moveTo>
                  <a:cubicBezTo>
                    <a:pt x="1101" y="1"/>
                    <a:pt x="0" y="1081"/>
                    <a:pt x="0" y="1081"/>
                  </a:cubicBezTo>
                  <a:cubicBezTo>
                    <a:pt x="0" y="1081"/>
                    <a:pt x="1899" y="421"/>
                    <a:pt x="2123" y="20"/>
                  </a:cubicBezTo>
                  <a:cubicBezTo>
                    <a:pt x="2063" y="7"/>
                    <a:pt x="2001" y="1"/>
                    <a:pt x="1938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2"/>
            <p:cNvSpPr/>
            <p:nvPr/>
          </p:nvSpPr>
          <p:spPr>
            <a:xfrm>
              <a:off x="1370175" y="3131925"/>
              <a:ext cx="48075" cy="35975"/>
            </a:xfrm>
            <a:custGeom>
              <a:avLst/>
              <a:gdLst/>
              <a:ahLst/>
              <a:cxnLst/>
              <a:rect l="l" t="t" r="r" b="b"/>
              <a:pathLst>
                <a:path w="1923" h="1439" extrusionOk="0">
                  <a:moveTo>
                    <a:pt x="1922" y="0"/>
                  </a:moveTo>
                  <a:cubicBezTo>
                    <a:pt x="1922" y="0"/>
                    <a:pt x="425" y="613"/>
                    <a:pt x="1" y="1439"/>
                  </a:cubicBezTo>
                  <a:cubicBezTo>
                    <a:pt x="979" y="1250"/>
                    <a:pt x="1922" y="0"/>
                    <a:pt x="192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2"/>
            <p:cNvSpPr/>
            <p:nvPr/>
          </p:nvSpPr>
          <p:spPr>
            <a:xfrm>
              <a:off x="1413500" y="3131925"/>
              <a:ext cx="24200" cy="60725"/>
            </a:xfrm>
            <a:custGeom>
              <a:avLst/>
              <a:gdLst/>
              <a:ahLst/>
              <a:cxnLst/>
              <a:rect l="l" t="t" r="r" b="b"/>
              <a:pathLst>
                <a:path w="968" h="2429" extrusionOk="0">
                  <a:moveTo>
                    <a:pt x="189" y="0"/>
                  </a:moveTo>
                  <a:cubicBezTo>
                    <a:pt x="189" y="0"/>
                    <a:pt x="1" y="1981"/>
                    <a:pt x="802" y="2429"/>
                  </a:cubicBezTo>
                  <a:cubicBezTo>
                    <a:pt x="968" y="1934"/>
                    <a:pt x="189" y="0"/>
                    <a:pt x="189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2"/>
            <p:cNvSpPr/>
            <p:nvPr/>
          </p:nvSpPr>
          <p:spPr>
            <a:xfrm>
              <a:off x="1417350" y="3131625"/>
              <a:ext cx="58975" cy="19675"/>
            </a:xfrm>
            <a:custGeom>
              <a:avLst/>
              <a:gdLst/>
              <a:ahLst/>
              <a:cxnLst/>
              <a:rect l="l" t="t" r="r" b="b"/>
              <a:pathLst>
                <a:path w="2359" h="78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562" y="786"/>
                    <a:pt x="2209" y="786"/>
                  </a:cubicBezTo>
                  <a:cubicBezTo>
                    <a:pt x="2267" y="786"/>
                    <a:pt x="2317" y="780"/>
                    <a:pt x="2358" y="767"/>
                  </a:cubicBezTo>
                  <a:cubicBezTo>
                    <a:pt x="1615" y="16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2"/>
            <p:cNvSpPr/>
            <p:nvPr/>
          </p:nvSpPr>
          <p:spPr>
            <a:xfrm>
              <a:off x="1394700" y="3113025"/>
              <a:ext cx="44775" cy="37850"/>
            </a:xfrm>
            <a:custGeom>
              <a:avLst/>
              <a:gdLst/>
              <a:ahLst/>
              <a:cxnLst/>
              <a:rect l="l" t="t" r="r" b="b"/>
              <a:pathLst>
                <a:path w="1791" h="1514" extrusionOk="0">
                  <a:moveTo>
                    <a:pt x="943" y="1"/>
                  </a:moveTo>
                  <a:cubicBezTo>
                    <a:pt x="403" y="1"/>
                    <a:pt x="1" y="583"/>
                    <a:pt x="269" y="1110"/>
                  </a:cubicBezTo>
                  <a:cubicBezTo>
                    <a:pt x="411" y="1382"/>
                    <a:pt x="673" y="1513"/>
                    <a:pt x="935" y="1513"/>
                  </a:cubicBezTo>
                  <a:cubicBezTo>
                    <a:pt x="1241" y="1513"/>
                    <a:pt x="1546" y="1335"/>
                    <a:pt x="1661" y="992"/>
                  </a:cubicBezTo>
                  <a:cubicBezTo>
                    <a:pt x="1790" y="591"/>
                    <a:pt x="1566" y="167"/>
                    <a:pt x="1177" y="37"/>
                  </a:cubicBezTo>
                  <a:cubicBezTo>
                    <a:pt x="1097" y="12"/>
                    <a:pt x="1019" y="1"/>
                    <a:pt x="9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2"/>
            <p:cNvSpPr/>
            <p:nvPr/>
          </p:nvSpPr>
          <p:spPr>
            <a:xfrm>
              <a:off x="1934925" y="3460575"/>
              <a:ext cx="48950" cy="84025"/>
            </a:xfrm>
            <a:custGeom>
              <a:avLst/>
              <a:gdLst/>
              <a:ahLst/>
              <a:cxnLst/>
              <a:rect l="l" t="t" r="r" b="b"/>
              <a:pathLst>
                <a:path w="1958" h="3361" extrusionOk="0">
                  <a:moveTo>
                    <a:pt x="720" y="0"/>
                  </a:moveTo>
                  <a:lnTo>
                    <a:pt x="1" y="3349"/>
                  </a:lnTo>
                  <a:lnTo>
                    <a:pt x="1" y="3361"/>
                  </a:lnTo>
                  <a:lnTo>
                    <a:pt x="24" y="3337"/>
                  </a:lnTo>
                  <a:lnTo>
                    <a:pt x="1958" y="531"/>
                  </a:lnTo>
                  <a:lnTo>
                    <a:pt x="1958" y="531"/>
                  </a:lnTo>
                  <a:lnTo>
                    <a:pt x="1946" y="543"/>
                  </a:lnTo>
                  <a:cubicBezTo>
                    <a:pt x="1675" y="342"/>
                    <a:pt x="1380" y="201"/>
                    <a:pt x="1062" y="95"/>
                  </a:cubicBezTo>
                  <a:cubicBezTo>
                    <a:pt x="956" y="59"/>
                    <a:pt x="838" y="24"/>
                    <a:pt x="720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2"/>
            <p:cNvSpPr/>
            <p:nvPr/>
          </p:nvSpPr>
          <p:spPr>
            <a:xfrm>
              <a:off x="1891600" y="3458800"/>
              <a:ext cx="43650" cy="85800"/>
            </a:xfrm>
            <a:custGeom>
              <a:avLst/>
              <a:gdLst/>
              <a:ahLst/>
              <a:cxnLst/>
              <a:rect l="l" t="t" r="r" b="b"/>
              <a:pathLst>
                <a:path w="1746" h="3432" extrusionOk="0">
                  <a:moveTo>
                    <a:pt x="1486" y="1"/>
                  </a:moveTo>
                  <a:cubicBezTo>
                    <a:pt x="967" y="48"/>
                    <a:pt x="449" y="213"/>
                    <a:pt x="1" y="484"/>
                  </a:cubicBezTo>
                  <a:lnTo>
                    <a:pt x="1746" y="3432"/>
                  </a:lnTo>
                  <a:lnTo>
                    <a:pt x="1486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2"/>
            <p:cNvSpPr/>
            <p:nvPr/>
          </p:nvSpPr>
          <p:spPr>
            <a:xfrm>
              <a:off x="1852100" y="3493000"/>
              <a:ext cx="83150" cy="51600"/>
            </a:xfrm>
            <a:custGeom>
              <a:avLst/>
              <a:gdLst/>
              <a:ahLst/>
              <a:cxnLst/>
              <a:rect l="l" t="t" r="r" b="b"/>
              <a:pathLst>
                <a:path w="3326" h="2064" extrusionOk="0">
                  <a:moveTo>
                    <a:pt x="578" y="0"/>
                  </a:moveTo>
                  <a:cubicBezTo>
                    <a:pt x="354" y="307"/>
                    <a:pt x="178" y="649"/>
                    <a:pt x="60" y="1014"/>
                  </a:cubicBezTo>
                  <a:cubicBezTo>
                    <a:pt x="36" y="1085"/>
                    <a:pt x="13" y="1144"/>
                    <a:pt x="1" y="1215"/>
                  </a:cubicBezTo>
                  <a:lnTo>
                    <a:pt x="3308" y="2059"/>
                  </a:lnTo>
                  <a:lnTo>
                    <a:pt x="3308" y="2059"/>
                  </a:lnTo>
                  <a:lnTo>
                    <a:pt x="578" y="0"/>
                  </a:lnTo>
                  <a:close/>
                  <a:moveTo>
                    <a:pt x="3308" y="2059"/>
                  </a:moveTo>
                  <a:lnTo>
                    <a:pt x="3314" y="2064"/>
                  </a:lnTo>
                  <a:lnTo>
                    <a:pt x="3326" y="2064"/>
                  </a:lnTo>
                  <a:lnTo>
                    <a:pt x="3308" y="2059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2"/>
            <p:cNvSpPr/>
            <p:nvPr/>
          </p:nvSpPr>
          <p:spPr>
            <a:xfrm>
              <a:off x="1934925" y="3490625"/>
              <a:ext cx="83450" cy="53675"/>
            </a:xfrm>
            <a:custGeom>
              <a:avLst/>
              <a:gdLst/>
              <a:ahLst/>
              <a:cxnLst/>
              <a:rect l="l" t="t" r="r" b="b"/>
              <a:pathLst>
                <a:path w="3338" h="2147" extrusionOk="0">
                  <a:moveTo>
                    <a:pt x="2677" y="1"/>
                  </a:moveTo>
                  <a:lnTo>
                    <a:pt x="83" y="2076"/>
                  </a:lnTo>
                  <a:lnTo>
                    <a:pt x="72" y="2088"/>
                  </a:lnTo>
                  <a:lnTo>
                    <a:pt x="60" y="2100"/>
                  </a:lnTo>
                  <a:lnTo>
                    <a:pt x="1" y="2147"/>
                  </a:lnTo>
                  <a:lnTo>
                    <a:pt x="60" y="2135"/>
                  </a:lnTo>
                  <a:lnTo>
                    <a:pt x="142" y="2135"/>
                  </a:lnTo>
                  <a:lnTo>
                    <a:pt x="248" y="2100"/>
                  </a:lnTo>
                  <a:lnTo>
                    <a:pt x="3337" y="1357"/>
                  </a:lnTo>
                  <a:lnTo>
                    <a:pt x="3326" y="1345"/>
                  </a:lnTo>
                  <a:cubicBezTo>
                    <a:pt x="3220" y="850"/>
                    <a:pt x="2996" y="402"/>
                    <a:pt x="2677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2"/>
            <p:cNvSpPr/>
            <p:nvPr/>
          </p:nvSpPr>
          <p:spPr>
            <a:xfrm>
              <a:off x="1936700" y="3542800"/>
              <a:ext cx="84025" cy="47775"/>
            </a:xfrm>
            <a:custGeom>
              <a:avLst/>
              <a:gdLst/>
              <a:ahLst/>
              <a:cxnLst/>
              <a:rect l="l" t="t" r="r" b="b"/>
              <a:pathLst>
                <a:path w="3361" h="1911" extrusionOk="0">
                  <a:moveTo>
                    <a:pt x="1" y="1"/>
                  </a:moveTo>
                  <a:lnTo>
                    <a:pt x="12" y="13"/>
                  </a:lnTo>
                  <a:lnTo>
                    <a:pt x="71" y="48"/>
                  </a:lnTo>
                  <a:lnTo>
                    <a:pt x="2842" y="1911"/>
                  </a:lnTo>
                  <a:cubicBezTo>
                    <a:pt x="2995" y="1663"/>
                    <a:pt x="3113" y="1404"/>
                    <a:pt x="3196" y="1133"/>
                  </a:cubicBezTo>
                  <a:cubicBezTo>
                    <a:pt x="3290" y="885"/>
                    <a:pt x="3337" y="614"/>
                    <a:pt x="3361" y="343"/>
                  </a:cubicBezTo>
                  <a:lnTo>
                    <a:pt x="177" y="1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2"/>
            <p:cNvSpPr/>
            <p:nvPr/>
          </p:nvSpPr>
          <p:spPr>
            <a:xfrm>
              <a:off x="1937000" y="3542800"/>
              <a:ext cx="50725" cy="85500"/>
            </a:xfrm>
            <a:custGeom>
              <a:avLst/>
              <a:gdLst/>
              <a:ahLst/>
              <a:cxnLst/>
              <a:rect l="l" t="t" r="r" b="b"/>
              <a:pathLst>
                <a:path w="2029" h="3420" extrusionOk="0">
                  <a:moveTo>
                    <a:pt x="0" y="1"/>
                  </a:moveTo>
                  <a:lnTo>
                    <a:pt x="0" y="24"/>
                  </a:lnTo>
                  <a:lnTo>
                    <a:pt x="0" y="60"/>
                  </a:lnTo>
                  <a:lnTo>
                    <a:pt x="672" y="3420"/>
                  </a:lnTo>
                  <a:cubicBezTo>
                    <a:pt x="1156" y="3314"/>
                    <a:pt x="1616" y="3102"/>
                    <a:pt x="2016" y="2795"/>
                  </a:cubicBezTo>
                  <a:lnTo>
                    <a:pt x="2028" y="2795"/>
                  </a:lnTo>
                  <a:lnTo>
                    <a:pt x="36" y="48"/>
                  </a:lnTo>
                  <a:lnTo>
                    <a:pt x="12" y="1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2"/>
            <p:cNvSpPr/>
            <p:nvPr/>
          </p:nvSpPr>
          <p:spPr>
            <a:xfrm>
              <a:off x="1876875" y="3543100"/>
              <a:ext cx="59550" cy="85500"/>
            </a:xfrm>
            <a:custGeom>
              <a:avLst/>
              <a:gdLst/>
              <a:ahLst/>
              <a:cxnLst/>
              <a:rect l="l" t="t" r="r" b="b"/>
              <a:pathLst>
                <a:path w="2382" h="3420" extrusionOk="0">
                  <a:moveTo>
                    <a:pt x="2382" y="1"/>
                  </a:moveTo>
                  <a:lnTo>
                    <a:pt x="2335" y="48"/>
                  </a:lnTo>
                  <a:lnTo>
                    <a:pt x="2323" y="60"/>
                  </a:lnTo>
                  <a:lnTo>
                    <a:pt x="0" y="2594"/>
                  </a:lnTo>
                  <a:cubicBezTo>
                    <a:pt x="366" y="2925"/>
                    <a:pt x="802" y="3172"/>
                    <a:pt x="1262" y="3325"/>
                  </a:cubicBezTo>
                  <a:cubicBezTo>
                    <a:pt x="1375" y="3360"/>
                    <a:pt x="1489" y="3394"/>
                    <a:pt x="1592" y="3417"/>
                  </a:cubicBezTo>
                  <a:lnTo>
                    <a:pt x="1592" y="3417"/>
                  </a:lnTo>
                  <a:lnTo>
                    <a:pt x="2370" y="60"/>
                  </a:lnTo>
                  <a:lnTo>
                    <a:pt x="2370" y="24"/>
                  </a:lnTo>
                  <a:lnTo>
                    <a:pt x="2382" y="1"/>
                  </a:lnTo>
                  <a:close/>
                  <a:moveTo>
                    <a:pt x="1592" y="3417"/>
                  </a:moveTo>
                  <a:lnTo>
                    <a:pt x="1592" y="3420"/>
                  </a:lnTo>
                  <a:lnTo>
                    <a:pt x="1604" y="3420"/>
                  </a:lnTo>
                  <a:cubicBezTo>
                    <a:pt x="1600" y="3419"/>
                    <a:pt x="1596" y="3418"/>
                    <a:pt x="1592" y="3417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2"/>
            <p:cNvSpPr/>
            <p:nvPr/>
          </p:nvSpPr>
          <p:spPr>
            <a:xfrm>
              <a:off x="1848875" y="3542225"/>
              <a:ext cx="86075" cy="50425"/>
            </a:xfrm>
            <a:custGeom>
              <a:avLst/>
              <a:gdLst/>
              <a:ahLst/>
              <a:cxnLst/>
              <a:rect l="l" t="t" r="r" b="b"/>
              <a:pathLst>
                <a:path w="3443" h="2017" extrusionOk="0">
                  <a:moveTo>
                    <a:pt x="12" y="0"/>
                  </a:moveTo>
                  <a:cubicBezTo>
                    <a:pt x="0" y="719"/>
                    <a:pt x="200" y="1427"/>
                    <a:pt x="601" y="2016"/>
                  </a:cubicBezTo>
                  <a:lnTo>
                    <a:pt x="3443" y="95"/>
                  </a:lnTo>
                  <a:lnTo>
                    <a:pt x="3431" y="9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2"/>
            <p:cNvSpPr/>
            <p:nvPr/>
          </p:nvSpPr>
          <p:spPr>
            <a:xfrm>
              <a:off x="1907525" y="3521575"/>
              <a:ext cx="51900" cy="39525"/>
            </a:xfrm>
            <a:custGeom>
              <a:avLst/>
              <a:gdLst/>
              <a:ahLst/>
              <a:cxnLst/>
              <a:rect l="l" t="t" r="r" b="b"/>
              <a:pathLst>
                <a:path w="2076" h="1581" extrusionOk="0">
                  <a:moveTo>
                    <a:pt x="1297" y="36"/>
                  </a:moveTo>
                  <a:lnTo>
                    <a:pt x="1295" y="48"/>
                  </a:lnTo>
                  <a:lnTo>
                    <a:pt x="1297" y="48"/>
                  </a:lnTo>
                  <a:lnTo>
                    <a:pt x="1297" y="36"/>
                  </a:lnTo>
                  <a:close/>
                  <a:moveTo>
                    <a:pt x="1156" y="48"/>
                  </a:moveTo>
                  <a:cubicBezTo>
                    <a:pt x="1191" y="107"/>
                    <a:pt x="1215" y="178"/>
                    <a:pt x="1250" y="248"/>
                  </a:cubicBezTo>
                  <a:lnTo>
                    <a:pt x="1295" y="48"/>
                  </a:lnTo>
                  <a:close/>
                  <a:moveTo>
                    <a:pt x="1745" y="1"/>
                  </a:moveTo>
                  <a:lnTo>
                    <a:pt x="1380" y="531"/>
                  </a:lnTo>
                  <a:cubicBezTo>
                    <a:pt x="1403" y="567"/>
                    <a:pt x="1415" y="614"/>
                    <a:pt x="1439" y="661"/>
                  </a:cubicBezTo>
                  <a:lnTo>
                    <a:pt x="2064" y="154"/>
                  </a:lnTo>
                  <a:lnTo>
                    <a:pt x="1745" y="1"/>
                  </a:lnTo>
                  <a:close/>
                  <a:moveTo>
                    <a:pt x="1097" y="814"/>
                  </a:moveTo>
                  <a:cubicBezTo>
                    <a:pt x="1097" y="819"/>
                    <a:pt x="1097" y="823"/>
                    <a:pt x="1098" y="827"/>
                  </a:cubicBezTo>
                  <a:lnTo>
                    <a:pt x="1098" y="827"/>
                  </a:lnTo>
                  <a:lnTo>
                    <a:pt x="1097" y="814"/>
                  </a:lnTo>
                  <a:close/>
                  <a:moveTo>
                    <a:pt x="1098" y="827"/>
                  </a:moveTo>
                  <a:lnTo>
                    <a:pt x="1109" y="932"/>
                  </a:lnTo>
                  <a:lnTo>
                    <a:pt x="1120" y="873"/>
                  </a:lnTo>
                  <a:cubicBezTo>
                    <a:pt x="1111" y="854"/>
                    <a:pt x="1101" y="843"/>
                    <a:pt x="1098" y="827"/>
                  </a:cubicBezTo>
                  <a:close/>
                  <a:moveTo>
                    <a:pt x="1993" y="720"/>
                  </a:moveTo>
                  <a:lnTo>
                    <a:pt x="1521" y="838"/>
                  </a:lnTo>
                  <a:lnTo>
                    <a:pt x="1545" y="897"/>
                  </a:lnTo>
                  <a:lnTo>
                    <a:pt x="2075" y="956"/>
                  </a:lnTo>
                  <a:lnTo>
                    <a:pt x="1993" y="720"/>
                  </a:lnTo>
                  <a:close/>
                  <a:moveTo>
                    <a:pt x="1698" y="1204"/>
                  </a:moveTo>
                  <a:lnTo>
                    <a:pt x="1698" y="1204"/>
                  </a:lnTo>
                  <a:cubicBezTo>
                    <a:pt x="1722" y="1251"/>
                    <a:pt x="1733" y="1298"/>
                    <a:pt x="1757" y="1345"/>
                  </a:cubicBezTo>
                  <a:lnTo>
                    <a:pt x="1851" y="1310"/>
                  </a:lnTo>
                  <a:lnTo>
                    <a:pt x="1698" y="1204"/>
                  </a:lnTo>
                  <a:close/>
                  <a:moveTo>
                    <a:pt x="602" y="83"/>
                  </a:moveTo>
                  <a:lnTo>
                    <a:pt x="413" y="225"/>
                  </a:lnTo>
                  <a:lnTo>
                    <a:pt x="24" y="119"/>
                  </a:lnTo>
                  <a:lnTo>
                    <a:pt x="1089" y="926"/>
                  </a:lnTo>
                  <a:lnTo>
                    <a:pt x="1089" y="926"/>
                  </a:lnTo>
                  <a:lnTo>
                    <a:pt x="1073" y="938"/>
                  </a:lnTo>
                  <a:lnTo>
                    <a:pt x="1073" y="938"/>
                  </a:lnTo>
                  <a:lnTo>
                    <a:pt x="260" y="720"/>
                  </a:lnTo>
                  <a:lnTo>
                    <a:pt x="130" y="838"/>
                  </a:lnTo>
                  <a:lnTo>
                    <a:pt x="0" y="909"/>
                  </a:lnTo>
                  <a:lnTo>
                    <a:pt x="1065" y="943"/>
                  </a:lnTo>
                  <a:lnTo>
                    <a:pt x="1065" y="943"/>
                  </a:lnTo>
                  <a:lnTo>
                    <a:pt x="460" y="1369"/>
                  </a:lnTo>
                  <a:lnTo>
                    <a:pt x="554" y="1463"/>
                  </a:lnTo>
                  <a:lnTo>
                    <a:pt x="531" y="1557"/>
                  </a:lnTo>
                  <a:lnTo>
                    <a:pt x="1086" y="944"/>
                  </a:lnTo>
                  <a:lnTo>
                    <a:pt x="1086" y="944"/>
                  </a:lnTo>
                  <a:lnTo>
                    <a:pt x="1097" y="944"/>
                  </a:lnTo>
                  <a:lnTo>
                    <a:pt x="1088" y="942"/>
                  </a:lnTo>
                  <a:lnTo>
                    <a:pt x="1088" y="942"/>
                  </a:lnTo>
                  <a:lnTo>
                    <a:pt x="1097" y="932"/>
                  </a:lnTo>
                  <a:lnTo>
                    <a:pt x="1097" y="921"/>
                  </a:lnTo>
                  <a:lnTo>
                    <a:pt x="1092" y="924"/>
                  </a:lnTo>
                  <a:lnTo>
                    <a:pt x="1092" y="924"/>
                  </a:lnTo>
                  <a:lnTo>
                    <a:pt x="602" y="83"/>
                  </a:lnTo>
                  <a:close/>
                  <a:moveTo>
                    <a:pt x="1144" y="921"/>
                  </a:moveTo>
                  <a:lnTo>
                    <a:pt x="1002" y="1581"/>
                  </a:lnTo>
                  <a:lnTo>
                    <a:pt x="1002" y="1581"/>
                  </a:lnTo>
                  <a:lnTo>
                    <a:pt x="1297" y="1475"/>
                  </a:lnTo>
                  <a:lnTo>
                    <a:pt x="1215" y="1038"/>
                  </a:lnTo>
                  <a:cubicBezTo>
                    <a:pt x="1191" y="1003"/>
                    <a:pt x="1168" y="968"/>
                    <a:pt x="1156" y="921"/>
                  </a:cubicBezTo>
                  <a:close/>
                </a:path>
              </a:pathLst>
            </a:custGeom>
            <a:solidFill>
              <a:srgbClr val="1C0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2"/>
            <p:cNvSpPr/>
            <p:nvPr/>
          </p:nvSpPr>
          <p:spPr>
            <a:xfrm>
              <a:off x="1933450" y="3522175"/>
              <a:ext cx="18300" cy="36275"/>
            </a:xfrm>
            <a:custGeom>
              <a:avLst/>
              <a:gdLst/>
              <a:ahLst/>
              <a:cxnLst/>
              <a:rect l="l" t="t" r="r" b="b"/>
              <a:pathLst>
                <a:path w="732" h="1451" extrusionOk="0">
                  <a:moveTo>
                    <a:pt x="119" y="0"/>
                  </a:moveTo>
                  <a:lnTo>
                    <a:pt x="119" y="12"/>
                  </a:lnTo>
                  <a:lnTo>
                    <a:pt x="1" y="12"/>
                  </a:lnTo>
                  <a:lnTo>
                    <a:pt x="60" y="767"/>
                  </a:lnTo>
                  <a:cubicBezTo>
                    <a:pt x="60" y="790"/>
                    <a:pt x="72" y="802"/>
                    <a:pt x="83" y="826"/>
                  </a:cubicBezTo>
                  <a:lnTo>
                    <a:pt x="213" y="213"/>
                  </a:lnTo>
                  <a:cubicBezTo>
                    <a:pt x="178" y="142"/>
                    <a:pt x="154" y="71"/>
                    <a:pt x="119" y="0"/>
                  </a:cubicBezTo>
                  <a:close/>
                  <a:moveTo>
                    <a:pt x="131" y="826"/>
                  </a:moveTo>
                  <a:lnTo>
                    <a:pt x="142" y="838"/>
                  </a:lnTo>
                  <a:lnTo>
                    <a:pt x="136" y="826"/>
                  </a:lnTo>
                  <a:close/>
                  <a:moveTo>
                    <a:pt x="343" y="496"/>
                  </a:moveTo>
                  <a:lnTo>
                    <a:pt x="95" y="849"/>
                  </a:lnTo>
                  <a:lnTo>
                    <a:pt x="95" y="849"/>
                  </a:lnTo>
                  <a:lnTo>
                    <a:pt x="131" y="814"/>
                  </a:lnTo>
                  <a:lnTo>
                    <a:pt x="119" y="849"/>
                  </a:lnTo>
                  <a:lnTo>
                    <a:pt x="131" y="838"/>
                  </a:lnTo>
                  <a:lnTo>
                    <a:pt x="131" y="814"/>
                  </a:lnTo>
                  <a:lnTo>
                    <a:pt x="136" y="826"/>
                  </a:lnTo>
                  <a:lnTo>
                    <a:pt x="154" y="826"/>
                  </a:lnTo>
                  <a:lnTo>
                    <a:pt x="402" y="625"/>
                  </a:lnTo>
                  <a:cubicBezTo>
                    <a:pt x="378" y="590"/>
                    <a:pt x="366" y="543"/>
                    <a:pt x="343" y="496"/>
                  </a:cubicBezTo>
                  <a:close/>
                  <a:moveTo>
                    <a:pt x="484" y="790"/>
                  </a:moveTo>
                  <a:lnTo>
                    <a:pt x="307" y="838"/>
                  </a:lnTo>
                  <a:lnTo>
                    <a:pt x="508" y="849"/>
                  </a:lnTo>
                  <a:lnTo>
                    <a:pt x="484" y="790"/>
                  </a:lnTo>
                  <a:close/>
                  <a:moveTo>
                    <a:pt x="142" y="873"/>
                  </a:moveTo>
                  <a:lnTo>
                    <a:pt x="142" y="885"/>
                  </a:lnTo>
                  <a:lnTo>
                    <a:pt x="119" y="885"/>
                  </a:lnTo>
                  <a:lnTo>
                    <a:pt x="119" y="897"/>
                  </a:lnTo>
                  <a:cubicBezTo>
                    <a:pt x="131" y="932"/>
                    <a:pt x="154" y="967"/>
                    <a:pt x="166" y="1014"/>
                  </a:cubicBezTo>
                  <a:lnTo>
                    <a:pt x="142" y="873"/>
                  </a:lnTo>
                  <a:close/>
                  <a:moveTo>
                    <a:pt x="166" y="861"/>
                  </a:moveTo>
                  <a:lnTo>
                    <a:pt x="590" y="1451"/>
                  </a:lnTo>
                  <a:lnTo>
                    <a:pt x="567" y="1368"/>
                  </a:lnTo>
                  <a:lnTo>
                    <a:pt x="732" y="1309"/>
                  </a:lnTo>
                  <a:cubicBezTo>
                    <a:pt x="708" y="1262"/>
                    <a:pt x="685" y="1215"/>
                    <a:pt x="661" y="1168"/>
                  </a:cubicBezTo>
                  <a:lnTo>
                    <a:pt x="201" y="861"/>
                  </a:lnTo>
                  <a:close/>
                </a:path>
              </a:pathLst>
            </a:custGeom>
            <a:solidFill>
              <a:srgbClr val="D71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2"/>
            <p:cNvSpPr/>
            <p:nvPr/>
          </p:nvSpPr>
          <p:spPr>
            <a:xfrm>
              <a:off x="1935225" y="3476775"/>
              <a:ext cx="30100" cy="67525"/>
            </a:xfrm>
            <a:custGeom>
              <a:avLst/>
              <a:gdLst/>
              <a:ahLst/>
              <a:cxnLst/>
              <a:rect l="l" t="t" r="r" b="b"/>
              <a:pathLst>
                <a:path w="1204" h="2701" extrusionOk="0">
                  <a:moveTo>
                    <a:pt x="1203" y="1"/>
                  </a:moveTo>
                  <a:lnTo>
                    <a:pt x="284" y="1816"/>
                  </a:lnTo>
                  <a:lnTo>
                    <a:pt x="189" y="1828"/>
                  </a:lnTo>
                  <a:lnTo>
                    <a:pt x="142" y="2040"/>
                  </a:lnTo>
                  <a:lnTo>
                    <a:pt x="12" y="2642"/>
                  </a:lnTo>
                  <a:lnTo>
                    <a:pt x="1" y="2701"/>
                  </a:lnTo>
                  <a:lnTo>
                    <a:pt x="12" y="2689"/>
                  </a:lnTo>
                  <a:lnTo>
                    <a:pt x="12" y="2677"/>
                  </a:lnTo>
                  <a:lnTo>
                    <a:pt x="24" y="2677"/>
                  </a:lnTo>
                  <a:lnTo>
                    <a:pt x="272" y="2312"/>
                  </a:lnTo>
                  <a:lnTo>
                    <a:pt x="637" y="1781"/>
                  </a:lnTo>
                  <a:lnTo>
                    <a:pt x="625" y="1781"/>
                  </a:lnTo>
                  <a:lnTo>
                    <a:pt x="1203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2"/>
            <p:cNvSpPr/>
            <p:nvPr/>
          </p:nvSpPr>
          <p:spPr>
            <a:xfrm>
              <a:off x="1912825" y="3474425"/>
              <a:ext cx="22125" cy="70175"/>
            </a:xfrm>
            <a:custGeom>
              <a:avLst/>
              <a:gdLst/>
              <a:ahLst/>
              <a:cxnLst/>
              <a:rect l="l" t="t" r="r" b="b"/>
              <a:pathLst>
                <a:path w="885" h="2807" extrusionOk="0">
                  <a:moveTo>
                    <a:pt x="1" y="0"/>
                  </a:moveTo>
                  <a:lnTo>
                    <a:pt x="508" y="1852"/>
                  </a:lnTo>
                  <a:lnTo>
                    <a:pt x="390" y="1946"/>
                  </a:lnTo>
                  <a:lnTo>
                    <a:pt x="885" y="2807"/>
                  </a:lnTo>
                  <a:lnTo>
                    <a:pt x="885" y="2689"/>
                  </a:lnTo>
                  <a:lnTo>
                    <a:pt x="826" y="1934"/>
                  </a:lnTo>
                  <a:lnTo>
                    <a:pt x="767" y="19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2"/>
            <p:cNvSpPr/>
            <p:nvPr/>
          </p:nvSpPr>
          <p:spPr>
            <a:xfrm>
              <a:off x="1868900" y="3513325"/>
              <a:ext cx="66050" cy="31275"/>
            </a:xfrm>
            <a:custGeom>
              <a:avLst/>
              <a:gdLst/>
              <a:ahLst/>
              <a:cxnLst/>
              <a:rect l="l" t="t" r="r" b="b"/>
              <a:pathLst>
                <a:path w="2642" h="1251" extrusionOk="0">
                  <a:moveTo>
                    <a:pt x="1" y="1"/>
                  </a:moveTo>
                  <a:lnTo>
                    <a:pt x="1923" y="920"/>
                  </a:lnTo>
                  <a:lnTo>
                    <a:pt x="1805" y="1038"/>
                  </a:lnTo>
                  <a:lnTo>
                    <a:pt x="2642" y="1251"/>
                  </a:lnTo>
                  <a:lnTo>
                    <a:pt x="1569" y="43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2"/>
            <p:cNvSpPr/>
            <p:nvPr/>
          </p:nvSpPr>
          <p:spPr>
            <a:xfrm>
              <a:off x="1936400" y="3511575"/>
              <a:ext cx="68125" cy="32725"/>
            </a:xfrm>
            <a:custGeom>
              <a:avLst/>
              <a:gdLst/>
              <a:ahLst/>
              <a:cxnLst/>
              <a:rect l="l" t="t" r="r" b="b"/>
              <a:pathLst>
                <a:path w="2725" h="1309" extrusionOk="0">
                  <a:moveTo>
                    <a:pt x="2713" y="0"/>
                  </a:moveTo>
                  <a:lnTo>
                    <a:pt x="2652" y="34"/>
                  </a:lnTo>
                  <a:lnTo>
                    <a:pt x="2652" y="34"/>
                  </a:lnTo>
                  <a:lnTo>
                    <a:pt x="2724" y="12"/>
                  </a:lnTo>
                  <a:lnTo>
                    <a:pt x="2713" y="0"/>
                  </a:lnTo>
                  <a:close/>
                  <a:moveTo>
                    <a:pt x="2652" y="34"/>
                  </a:moveTo>
                  <a:lnTo>
                    <a:pt x="944" y="566"/>
                  </a:lnTo>
                  <a:lnTo>
                    <a:pt x="920" y="554"/>
                  </a:lnTo>
                  <a:lnTo>
                    <a:pt x="284" y="1061"/>
                  </a:lnTo>
                  <a:lnTo>
                    <a:pt x="36" y="1250"/>
                  </a:lnTo>
                  <a:lnTo>
                    <a:pt x="189" y="1273"/>
                  </a:lnTo>
                  <a:lnTo>
                    <a:pt x="366" y="1226"/>
                  </a:lnTo>
                  <a:lnTo>
                    <a:pt x="838" y="1108"/>
                  </a:lnTo>
                  <a:lnTo>
                    <a:pt x="814" y="1073"/>
                  </a:lnTo>
                  <a:lnTo>
                    <a:pt x="2652" y="34"/>
                  </a:lnTo>
                  <a:close/>
                  <a:moveTo>
                    <a:pt x="36" y="1262"/>
                  </a:moveTo>
                  <a:lnTo>
                    <a:pt x="60" y="1297"/>
                  </a:lnTo>
                  <a:lnTo>
                    <a:pt x="83" y="1297"/>
                  </a:lnTo>
                  <a:lnTo>
                    <a:pt x="36" y="1262"/>
                  </a:lnTo>
                  <a:close/>
                  <a:moveTo>
                    <a:pt x="1" y="1273"/>
                  </a:moveTo>
                  <a:lnTo>
                    <a:pt x="1" y="1309"/>
                  </a:lnTo>
                  <a:lnTo>
                    <a:pt x="24" y="1309"/>
                  </a:lnTo>
                  <a:lnTo>
                    <a:pt x="24" y="1273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2"/>
            <p:cNvSpPr/>
            <p:nvPr/>
          </p:nvSpPr>
          <p:spPr>
            <a:xfrm>
              <a:off x="1936700" y="3542800"/>
              <a:ext cx="66650" cy="23900"/>
            </a:xfrm>
            <a:custGeom>
              <a:avLst/>
              <a:gdLst/>
              <a:ahLst/>
              <a:cxnLst/>
              <a:rect l="l" t="t" r="r" b="b"/>
              <a:pathLst>
                <a:path w="2666" h="956" extrusionOk="0">
                  <a:moveTo>
                    <a:pt x="1" y="1"/>
                  </a:moveTo>
                  <a:lnTo>
                    <a:pt x="12" y="13"/>
                  </a:lnTo>
                  <a:lnTo>
                    <a:pt x="71" y="48"/>
                  </a:lnTo>
                  <a:lnTo>
                    <a:pt x="531" y="355"/>
                  </a:lnTo>
                  <a:lnTo>
                    <a:pt x="684" y="461"/>
                  </a:lnTo>
                  <a:lnTo>
                    <a:pt x="743" y="437"/>
                  </a:lnTo>
                  <a:lnTo>
                    <a:pt x="2665" y="956"/>
                  </a:lnTo>
                  <a:lnTo>
                    <a:pt x="2665" y="956"/>
                  </a:lnTo>
                  <a:lnTo>
                    <a:pt x="932" y="154"/>
                  </a:lnTo>
                  <a:lnTo>
                    <a:pt x="908" y="95"/>
                  </a:lnTo>
                  <a:lnTo>
                    <a:pt x="378" y="36"/>
                  </a:lnTo>
                  <a:lnTo>
                    <a:pt x="177" y="1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2"/>
            <p:cNvSpPr/>
            <p:nvPr/>
          </p:nvSpPr>
          <p:spPr>
            <a:xfrm>
              <a:off x="1936700" y="3542800"/>
              <a:ext cx="24775" cy="61350"/>
            </a:xfrm>
            <a:custGeom>
              <a:avLst/>
              <a:gdLst/>
              <a:ahLst/>
              <a:cxnLst/>
              <a:rect l="l" t="t" r="r" b="b"/>
              <a:pathLst>
                <a:path w="991" h="2454" extrusionOk="0">
                  <a:moveTo>
                    <a:pt x="1" y="1"/>
                  </a:moveTo>
                  <a:lnTo>
                    <a:pt x="1" y="24"/>
                  </a:lnTo>
                  <a:lnTo>
                    <a:pt x="12" y="60"/>
                  </a:lnTo>
                  <a:lnTo>
                    <a:pt x="36" y="189"/>
                  </a:lnTo>
                  <a:lnTo>
                    <a:pt x="118" y="626"/>
                  </a:lnTo>
                  <a:lnTo>
                    <a:pt x="991" y="2453"/>
                  </a:lnTo>
                  <a:lnTo>
                    <a:pt x="460" y="637"/>
                  </a:lnTo>
                  <a:lnTo>
                    <a:pt x="36" y="48"/>
                  </a:lnTo>
                  <a:lnTo>
                    <a:pt x="12" y="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2"/>
            <p:cNvSpPr/>
            <p:nvPr/>
          </p:nvSpPr>
          <p:spPr>
            <a:xfrm>
              <a:off x="1904575" y="3542800"/>
              <a:ext cx="32150" cy="63100"/>
            </a:xfrm>
            <a:custGeom>
              <a:avLst/>
              <a:gdLst/>
              <a:ahLst/>
              <a:cxnLst/>
              <a:rect l="l" t="t" r="r" b="b"/>
              <a:pathLst>
                <a:path w="1286" h="2524" extrusionOk="0">
                  <a:moveTo>
                    <a:pt x="1274" y="1"/>
                  </a:moveTo>
                  <a:lnTo>
                    <a:pt x="1274" y="13"/>
                  </a:lnTo>
                  <a:lnTo>
                    <a:pt x="1274" y="13"/>
                  </a:lnTo>
                  <a:lnTo>
                    <a:pt x="1286" y="1"/>
                  </a:lnTo>
                  <a:close/>
                  <a:moveTo>
                    <a:pt x="1274" y="13"/>
                  </a:moveTo>
                  <a:lnTo>
                    <a:pt x="1250" y="36"/>
                  </a:lnTo>
                  <a:lnTo>
                    <a:pt x="1238" y="48"/>
                  </a:lnTo>
                  <a:lnTo>
                    <a:pt x="637" y="696"/>
                  </a:lnTo>
                  <a:cubicBezTo>
                    <a:pt x="507" y="1074"/>
                    <a:pt x="24" y="2465"/>
                    <a:pt x="0" y="2524"/>
                  </a:cubicBezTo>
                  <a:cubicBezTo>
                    <a:pt x="36" y="2453"/>
                    <a:pt x="1073" y="755"/>
                    <a:pt x="1073" y="755"/>
                  </a:cubicBezTo>
                  <a:lnTo>
                    <a:pt x="1120" y="732"/>
                  </a:lnTo>
                  <a:lnTo>
                    <a:pt x="1262" y="72"/>
                  </a:lnTo>
                  <a:lnTo>
                    <a:pt x="1262" y="60"/>
                  </a:lnTo>
                  <a:lnTo>
                    <a:pt x="1274" y="36"/>
                  </a:lnTo>
                  <a:lnTo>
                    <a:pt x="1274" y="13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2"/>
            <p:cNvSpPr/>
            <p:nvPr/>
          </p:nvSpPr>
          <p:spPr>
            <a:xfrm>
              <a:off x="1904575" y="3605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2"/>
            <p:cNvSpPr/>
            <p:nvPr/>
          </p:nvSpPr>
          <p:spPr>
            <a:xfrm>
              <a:off x="1867725" y="3543975"/>
              <a:ext cx="67225" cy="20375"/>
            </a:xfrm>
            <a:custGeom>
              <a:avLst/>
              <a:gdLst/>
              <a:ahLst/>
              <a:cxnLst/>
              <a:rect l="l" t="t" r="r" b="b"/>
              <a:pathLst>
                <a:path w="2689" h="815" extrusionOk="0">
                  <a:moveTo>
                    <a:pt x="1592" y="1"/>
                  </a:moveTo>
                  <a:lnTo>
                    <a:pt x="1" y="814"/>
                  </a:lnTo>
                  <a:lnTo>
                    <a:pt x="1946" y="378"/>
                  </a:lnTo>
                  <a:lnTo>
                    <a:pt x="2040" y="461"/>
                  </a:lnTo>
                  <a:lnTo>
                    <a:pt x="2689" y="25"/>
                  </a:lnTo>
                  <a:lnTo>
                    <a:pt x="1592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2"/>
            <p:cNvSpPr/>
            <p:nvPr/>
          </p:nvSpPr>
          <p:spPr>
            <a:xfrm>
              <a:off x="1889375" y="3507650"/>
              <a:ext cx="87450" cy="73775"/>
            </a:xfrm>
            <a:custGeom>
              <a:avLst/>
              <a:gdLst/>
              <a:ahLst/>
              <a:cxnLst/>
              <a:rect l="l" t="t" r="r" b="b"/>
              <a:pathLst>
                <a:path w="3498" h="2951" extrusionOk="0">
                  <a:moveTo>
                    <a:pt x="1821" y="1"/>
                  </a:moveTo>
                  <a:cubicBezTo>
                    <a:pt x="781" y="1"/>
                    <a:pt x="0" y="1129"/>
                    <a:pt x="526" y="2150"/>
                  </a:cubicBezTo>
                  <a:cubicBezTo>
                    <a:pt x="799" y="2690"/>
                    <a:pt x="1313" y="2950"/>
                    <a:pt x="1826" y="2950"/>
                  </a:cubicBezTo>
                  <a:cubicBezTo>
                    <a:pt x="2421" y="2950"/>
                    <a:pt x="3016" y="2602"/>
                    <a:pt x="3238" y="1937"/>
                  </a:cubicBezTo>
                  <a:cubicBezTo>
                    <a:pt x="3497" y="1159"/>
                    <a:pt x="3061" y="322"/>
                    <a:pt x="2283" y="74"/>
                  </a:cubicBezTo>
                  <a:cubicBezTo>
                    <a:pt x="2125" y="24"/>
                    <a:pt x="1970" y="1"/>
                    <a:pt x="1821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2"/>
            <p:cNvSpPr/>
            <p:nvPr/>
          </p:nvSpPr>
          <p:spPr>
            <a:xfrm>
              <a:off x="1908400" y="3520675"/>
              <a:ext cx="48075" cy="50175"/>
            </a:xfrm>
            <a:custGeom>
              <a:avLst/>
              <a:gdLst/>
              <a:ahLst/>
              <a:cxnLst/>
              <a:rect l="l" t="t" r="r" b="b"/>
              <a:pathLst>
                <a:path w="1923" h="2007" extrusionOk="0">
                  <a:moveTo>
                    <a:pt x="1108" y="0"/>
                  </a:moveTo>
                  <a:cubicBezTo>
                    <a:pt x="1101" y="0"/>
                    <a:pt x="1093" y="1"/>
                    <a:pt x="1085" y="2"/>
                  </a:cubicBezTo>
                  <a:cubicBezTo>
                    <a:pt x="791" y="37"/>
                    <a:pt x="897" y="567"/>
                    <a:pt x="979" y="874"/>
                  </a:cubicBezTo>
                  <a:lnTo>
                    <a:pt x="944" y="886"/>
                  </a:lnTo>
                  <a:cubicBezTo>
                    <a:pt x="805" y="629"/>
                    <a:pt x="550" y="199"/>
                    <a:pt x="372" y="199"/>
                  </a:cubicBezTo>
                  <a:cubicBezTo>
                    <a:pt x="353" y="199"/>
                    <a:pt x="336" y="204"/>
                    <a:pt x="319" y="214"/>
                  </a:cubicBezTo>
                  <a:cubicBezTo>
                    <a:pt x="142" y="332"/>
                    <a:pt x="614" y="744"/>
                    <a:pt x="873" y="957"/>
                  </a:cubicBezTo>
                  <a:lnTo>
                    <a:pt x="850" y="992"/>
                  </a:lnTo>
                  <a:cubicBezTo>
                    <a:pt x="651" y="893"/>
                    <a:pt x="320" y="745"/>
                    <a:pt x="156" y="745"/>
                  </a:cubicBezTo>
                  <a:cubicBezTo>
                    <a:pt x="105" y="745"/>
                    <a:pt x="71" y="758"/>
                    <a:pt x="60" y="791"/>
                  </a:cubicBezTo>
                  <a:cubicBezTo>
                    <a:pt x="1" y="933"/>
                    <a:pt x="543" y="1015"/>
                    <a:pt x="838" y="1063"/>
                  </a:cubicBezTo>
                  <a:cubicBezTo>
                    <a:pt x="838" y="1086"/>
                    <a:pt x="850" y="1098"/>
                    <a:pt x="861" y="1122"/>
                  </a:cubicBezTo>
                  <a:cubicBezTo>
                    <a:pt x="567" y="1204"/>
                    <a:pt x="60" y="1369"/>
                    <a:pt x="154" y="1558"/>
                  </a:cubicBezTo>
                  <a:cubicBezTo>
                    <a:pt x="175" y="1595"/>
                    <a:pt x="209" y="1612"/>
                    <a:pt x="252" y="1612"/>
                  </a:cubicBezTo>
                  <a:cubicBezTo>
                    <a:pt x="425" y="1612"/>
                    <a:pt x="739" y="1353"/>
                    <a:pt x="909" y="1192"/>
                  </a:cubicBezTo>
                  <a:cubicBezTo>
                    <a:pt x="920" y="1216"/>
                    <a:pt x="944" y="1228"/>
                    <a:pt x="967" y="1228"/>
                  </a:cubicBezTo>
                  <a:lnTo>
                    <a:pt x="991" y="1228"/>
                  </a:lnTo>
                  <a:cubicBezTo>
                    <a:pt x="920" y="1487"/>
                    <a:pt x="826" y="1994"/>
                    <a:pt x="1050" y="2006"/>
                  </a:cubicBezTo>
                  <a:cubicBezTo>
                    <a:pt x="1053" y="2006"/>
                    <a:pt x="1055" y="2006"/>
                    <a:pt x="1057" y="2006"/>
                  </a:cubicBezTo>
                  <a:cubicBezTo>
                    <a:pt x="1271" y="2006"/>
                    <a:pt x="1155" y="1496"/>
                    <a:pt x="1085" y="1228"/>
                  </a:cubicBezTo>
                  <a:lnTo>
                    <a:pt x="1121" y="1216"/>
                  </a:lnTo>
                  <a:cubicBezTo>
                    <a:pt x="1225" y="1383"/>
                    <a:pt x="1422" y="1642"/>
                    <a:pt x="1621" y="1642"/>
                  </a:cubicBezTo>
                  <a:cubicBezTo>
                    <a:pt x="1647" y="1642"/>
                    <a:pt x="1673" y="1638"/>
                    <a:pt x="1698" y="1629"/>
                  </a:cubicBezTo>
                  <a:cubicBezTo>
                    <a:pt x="1911" y="1546"/>
                    <a:pt x="1439" y="1263"/>
                    <a:pt x="1180" y="1133"/>
                  </a:cubicBezTo>
                  <a:cubicBezTo>
                    <a:pt x="1192" y="1122"/>
                    <a:pt x="1203" y="1110"/>
                    <a:pt x="1203" y="1098"/>
                  </a:cubicBezTo>
                  <a:lnTo>
                    <a:pt x="1203" y="1086"/>
                  </a:lnTo>
                  <a:cubicBezTo>
                    <a:pt x="1283" y="1097"/>
                    <a:pt x="1380" y="1106"/>
                    <a:pt x="1476" y="1106"/>
                  </a:cubicBezTo>
                  <a:cubicBezTo>
                    <a:pt x="1695" y="1106"/>
                    <a:pt x="1911" y="1061"/>
                    <a:pt x="1911" y="898"/>
                  </a:cubicBezTo>
                  <a:cubicBezTo>
                    <a:pt x="1915" y="822"/>
                    <a:pt x="1863" y="793"/>
                    <a:pt x="1784" y="793"/>
                  </a:cubicBezTo>
                  <a:cubicBezTo>
                    <a:pt x="1629" y="793"/>
                    <a:pt x="1367" y="902"/>
                    <a:pt x="1203" y="980"/>
                  </a:cubicBezTo>
                  <a:lnTo>
                    <a:pt x="1192" y="957"/>
                  </a:lnTo>
                  <a:cubicBezTo>
                    <a:pt x="1451" y="756"/>
                    <a:pt x="1923" y="343"/>
                    <a:pt x="1710" y="237"/>
                  </a:cubicBezTo>
                  <a:cubicBezTo>
                    <a:pt x="1688" y="225"/>
                    <a:pt x="1665" y="219"/>
                    <a:pt x="1642" y="219"/>
                  </a:cubicBezTo>
                  <a:cubicBezTo>
                    <a:pt x="1445" y="219"/>
                    <a:pt x="1225" y="633"/>
                    <a:pt x="1109" y="886"/>
                  </a:cubicBezTo>
                  <a:lnTo>
                    <a:pt x="1097" y="886"/>
                  </a:lnTo>
                  <a:cubicBezTo>
                    <a:pt x="1200" y="576"/>
                    <a:pt x="1359" y="0"/>
                    <a:pt x="1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2"/>
            <p:cNvSpPr/>
            <p:nvPr/>
          </p:nvSpPr>
          <p:spPr>
            <a:xfrm>
              <a:off x="2074350" y="3494300"/>
              <a:ext cx="319225" cy="285550"/>
            </a:xfrm>
            <a:custGeom>
              <a:avLst/>
              <a:gdLst/>
              <a:ahLst/>
              <a:cxnLst/>
              <a:rect l="l" t="t" r="r" b="b"/>
              <a:pathLst>
                <a:path w="12769" h="11422" extrusionOk="0">
                  <a:moveTo>
                    <a:pt x="6965" y="1"/>
                  </a:moveTo>
                  <a:cubicBezTo>
                    <a:pt x="5541" y="1"/>
                    <a:pt x="5978" y="3379"/>
                    <a:pt x="5978" y="3379"/>
                  </a:cubicBezTo>
                  <a:cubicBezTo>
                    <a:pt x="5978" y="3379"/>
                    <a:pt x="4890" y="400"/>
                    <a:pt x="3505" y="400"/>
                  </a:cubicBezTo>
                  <a:cubicBezTo>
                    <a:pt x="3298" y="400"/>
                    <a:pt x="3084" y="467"/>
                    <a:pt x="2866" y="620"/>
                  </a:cubicBezTo>
                  <a:cubicBezTo>
                    <a:pt x="1191" y="1811"/>
                    <a:pt x="5613" y="5301"/>
                    <a:pt x="5613" y="5301"/>
                  </a:cubicBezTo>
                  <a:lnTo>
                    <a:pt x="2547" y="3603"/>
                  </a:lnTo>
                  <a:cubicBezTo>
                    <a:pt x="2547" y="3603"/>
                    <a:pt x="1968" y="3300"/>
                    <a:pt x="1411" y="3300"/>
                  </a:cubicBezTo>
                  <a:cubicBezTo>
                    <a:pt x="1017" y="3300"/>
                    <a:pt x="633" y="3451"/>
                    <a:pt x="472" y="3969"/>
                  </a:cubicBezTo>
                  <a:cubicBezTo>
                    <a:pt x="1" y="5478"/>
                    <a:pt x="3066" y="6126"/>
                    <a:pt x="3066" y="6126"/>
                  </a:cubicBezTo>
                  <a:cubicBezTo>
                    <a:pt x="3066" y="6126"/>
                    <a:pt x="767" y="6928"/>
                    <a:pt x="1404" y="7977"/>
                  </a:cubicBezTo>
                  <a:cubicBezTo>
                    <a:pt x="1573" y="8265"/>
                    <a:pt x="1858" y="8370"/>
                    <a:pt x="2183" y="8370"/>
                  </a:cubicBezTo>
                  <a:cubicBezTo>
                    <a:pt x="3056" y="8370"/>
                    <a:pt x="4221" y="7612"/>
                    <a:pt x="4222" y="7612"/>
                  </a:cubicBezTo>
                  <a:lnTo>
                    <a:pt x="4222" y="7612"/>
                  </a:lnTo>
                  <a:cubicBezTo>
                    <a:pt x="4221" y="7612"/>
                    <a:pt x="1864" y="9510"/>
                    <a:pt x="3844" y="10524"/>
                  </a:cubicBezTo>
                  <a:cubicBezTo>
                    <a:pt x="4095" y="10652"/>
                    <a:pt x="4315" y="10707"/>
                    <a:pt x="4509" y="10707"/>
                  </a:cubicBezTo>
                  <a:cubicBezTo>
                    <a:pt x="5728" y="10707"/>
                    <a:pt x="5905" y="8510"/>
                    <a:pt x="5928" y="8084"/>
                  </a:cubicBezTo>
                  <a:lnTo>
                    <a:pt x="5928" y="8084"/>
                  </a:lnTo>
                  <a:cubicBezTo>
                    <a:pt x="5911" y="8568"/>
                    <a:pt x="5881" y="11356"/>
                    <a:pt x="7464" y="11420"/>
                  </a:cubicBezTo>
                  <a:cubicBezTo>
                    <a:pt x="7481" y="11421"/>
                    <a:pt x="7498" y="11421"/>
                    <a:pt x="7515" y="11421"/>
                  </a:cubicBezTo>
                  <a:cubicBezTo>
                    <a:pt x="9171" y="11421"/>
                    <a:pt x="7287" y="7400"/>
                    <a:pt x="7287" y="7400"/>
                  </a:cubicBezTo>
                  <a:lnTo>
                    <a:pt x="7287" y="7400"/>
                  </a:lnTo>
                  <a:cubicBezTo>
                    <a:pt x="7287" y="7400"/>
                    <a:pt x="9351" y="9456"/>
                    <a:pt x="10506" y="9456"/>
                  </a:cubicBezTo>
                  <a:cubicBezTo>
                    <a:pt x="10769" y="9456"/>
                    <a:pt x="10985" y="9349"/>
                    <a:pt x="11119" y="9086"/>
                  </a:cubicBezTo>
                  <a:cubicBezTo>
                    <a:pt x="11838" y="7671"/>
                    <a:pt x="8395" y="6327"/>
                    <a:pt x="8395" y="6327"/>
                  </a:cubicBezTo>
                  <a:lnTo>
                    <a:pt x="8395" y="6327"/>
                  </a:lnTo>
                  <a:cubicBezTo>
                    <a:pt x="8395" y="6327"/>
                    <a:pt x="9237" y="6421"/>
                    <a:pt x="10157" y="6421"/>
                  </a:cubicBezTo>
                  <a:cubicBezTo>
                    <a:pt x="11392" y="6421"/>
                    <a:pt x="12769" y="6251"/>
                    <a:pt x="12451" y="5454"/>
                  </a:cubicBezTo>
                  <a:cubicBezTo>
                    <a:pt x="12180" y="4779"/>
                    <a:pt x="11321" y="4607"/>
                    <a:pt x="10515" y="4607"/>
                  </a:cubicBezTo>
                  <a:cubicBezTo>
                    <a:pt x="9674" y="4607"/>
                    <a:pt x="8891" y="4794"/>
                    <a:pt x="8891" y="4794"/>
                  </a:cubicBezTo>
                  <a:cubicBezTo>
                    <a:pt x="8891" y="4794"/>
                    <a:pt x="12498" y="2849"/>
                    <a:pt x="11072" y="1717"/>
                  </a:cubicBezTo>
                  <a:cubicBezTo>
                    <a:pt x="10875" y="1564"/>
                    <a:pt x="10668" y="1498"/>
                    <a:pt x="10457" y="1498"/>
                  </a:cubicBezTo>
                  <a:cubicBezTo>
                    <a:pt x="9126" y="1498"/>
                    <a:pt x="7641" y="4134"/>
                    <a:pt x="7641" y="4134"/>
                  </a:cubicBezTo>
                  <a:lnTo>
                    <a:pt x="7358" y="3603"/>
                  </a:lnTo>
                  <a:cubicBezTo>
                    <a:pt x="7358" y="3603"/>
                    <a:pt x="8643" y="184"/>
                    <a:pt x="7075" y="7"/>
                  </a:cubicBezTo>
                  <a:cubicBezTo>
                    <a:pt x="7037" y="3"/>
                    <a:pt x="7000" y="1"/>
                    <a:pt x="696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2"/>
            <p:cNvSpPr/>
            <p:nvPr/>
          </p:nvSpPr>
          <p:spPr>
            <a:xfrm>
              <a:off x="2234100" y="3443475"/>
              <a:ext cx="165700" cy="198100"/>
            </a:xfrm>
            <a:custGeom>
              <a:avLst/>
              <a:gdLst/>
              <a:ahLst/>
              <a:cxnLst/>
              <a:rect l="l" t="t" r="r" b="b"/>
              <a:pathLst>
                <a:path w="6628" h="7924" extrusionOk="0">
                  <a:moveTo>
                    <a:pt x="3213" y="0"/>
                  </a:moveTo>
                  <a:cubicBezTo>
                    <a:pt x="718" y="0"/>
                    <a:pt x="1" y="7924"/>
                    <a:pt x="1" y="7924"/>
                  </a:cubicBezTo>
                  <a:cubicBezTo>
                    <a:pt x="1" y="7924"/>
                    <a:pt x="6627" y="1297"/>
                    <a:pt x="3727" y="107"/>
                  </a:cubicBezTo>
                  <a:cubicBezTo>
                    <a:pt x="3548" y="34"/>
                    <a:pt x="3376" y="0"/>
                    <a:pt x="321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2"/>
            <p:cNvSpPr/>
            <p:nvPr/>
          </p:nvSpPr>
          <p:spPr>
            <a:xfrm>
              <a:off x="2106475" y="3430950"/>
              <a:ext cx="151700" cy="210625"/>
            </a:xfrm>
            <a:custGeom>
              <a:avLst/>
              <a:gdLst/>
              <a:ahLst/>
              <a:cxnLst/>
              <a:rect l="l" t="t" r="r" b="b"/>
              <a:pathLst>
                <a:path w="6068" h="8425" extrusionOk="0">
                  <a:moveTo>
                    <a:pt x="3198" y="1"/>
                  </a:moveTo>
                  <a:cubicBezTo>
                    <a:pt x="3155" y="1"/>
                    <a:pt x="3111" y="2"/>
                    <a:pt x="3066" y="6"/>
                  </a:cubicBezTo>
                  <a:cubicBezTo>
                    <a:pt x="1" y="277"/>
                    <a:pt x="5106" y="8425"/>
                    <a:pt x="5106" y="8425"/>
                  </a:cubicBezTo>
                  <a:cubicBezTo>
                    <a:pt x="5106" y="8425"/>
                    <a:pt x="6067" y="1"/>
                    <a:pt x="319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2"/>
            <p:cNvSpPr/>
            <p:nvPr/>
          </p:nvSpPr>
          <p:spPr>
            <a:xfrm>
              <a:off x="2021875" y="3506525"/>
              <a:ext cx="212250" cy="135050"/>
            </a:xfrm>
            <a:custGeom>
              <a:avLst/>
              <a:gdLst/>
              <a:ahLst/>
              <a:cxnLst/>
              <a:rect l="l" t="t" r="r" b="b"/>
              <a:pathLst>
                <a:path w="8490" h="5402" extrusionOk="0">
                  <a:moveTo>
                    <a:pt x="2161" y="1"/>
                  </a:moveTo>
                  <a:cubicBezTo>
                    <a:pt x="1913" y="1"/>
                    <a:pt x="1711" y="95"/>
                    <a:pt x="1569" y="308"/>
                  </a:cubicBezTo>
                  <a:cubicBezTo>
                    <a:pt x="1" y="2654"/>
                    <a:pt x="8490" y="5402"/>
                    <a:pt x="8490" y="5402"/>
                  </a:cubicBezTo>
                  <a:cubicBezTo>
                    <a:pt x="8490" y="5402"/>
                    <a:pt x="4037" y="1"/>
                    <a:pt x="216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2"/>
            <p:cNvSpPr/>
            <p:nvPr/>
          </p:nvSpPr>
          <p:spPr>
            <a:xfrm>
              <a:off x="2019875" y="3625925"/>
              <a:ext cx="214250" cy="59375"/>
            </a:xfrm>
            <a:custGeom>
              <a:avLst/>
              <a:gdLst/>
              <a:ahLst/>
              <a:cxnLst/>
              <a:rect l="l" t="t" r="r" b="b"/>
              <a:pathLst>
                <a:path w="8570" h="2375" extrusionOk="0">
                  <a:moveTo>
                    <a:pt x="3200" y="0"/>
                  </a:moveTo>
                  <a:cubicBezTo>
                    <a:pt x="1474" y="0"/>
                    <a:pt x="0" y="315"/>
                    <a:pt x="10" y="1392"/>
                  </a:cubicBezTo>
                  <a:cubicBezTo>
                    <a:pt x="20" y="2114"/>
                    <a:pt x="688" y="2375"/>
                    <a:pt x="1647" y="2375"/>
                  </a:cubicBezTo>
                  <a:cubicBezTo>
                    <a:pt x="4132" y="2375"/>
                    <a:pt x="8570" y="626"/>
                    <a:pt x="8570" y="626"/>
                  </a:cubicBezTo>
                  <a:cubicBezTo>
                    <a:pt x="8570" y="626"/>
                    <a:pt x="5633" y="0"/>
                    <a:pt x="32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2"/>
            <p:cNvSpPr/>
            <p:nvPr/>
          </p:nvSpPr>
          <p:spPr>
            <a:xfrm>
              <a:off x="2234100" y="3540150"/>
              <a:ext cx="231425" cy="101425"/>
            </a:xfrm>
            <a:custGeom>
              <a:avLst/>
              <a:gdLst/>
              <a:ahLst/>
              <a:cxnLst/>
              <a:rect l="l" t="t" r="r" b="b"/>
              <a:pathLst>
                <a:path w="9257" h="4057" extrusionOk="0">
                  <a:moveTo>
                    <a:pt x="6895" y="0"/>
                  </a:moveTo>
                  <a:cubicBezTo>
                    <a:pt x="4688" y="0"/>
                    <a:pt x="1" y="4057"/>
                    <a:pt x="1" y="4057"/>
                  </a:cubicBezTo>
                  <a:cubicBezTo>
                    <a:pt x="1" y="4057"/>
                    <a:pt x="9256" y="3125"/>
                    <a:pt x="7842" y="508"/>
                  </a:cubicBezTo>
                  <a:cubicBezTo>
                    <a:pt x="7651" y="150"/>
                    <a:pt x="7319" y="0"/>
                    <a:pt x="689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2"/>
            <p:cNvSpPr/>
            <p:nvPr/>
          </p:nvSpPr>
          <p:spPr>
            <a:xfrm>
              <a:off x="2234100" y="3641550"/>
              <a:ext cx="196925" cy="177800"/>
            </a:xfrm>
            <a:custGeom>
              <a:avLst/>
              <a:gdLst/>
              <a:ahLst/>
              <a:cxnLst/>
              <a:rect l="l" t="t" r="r" b="b"/>
              <a:pathLst>
                <a:path w="7877" h="711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981" y="7111"/>
                    <a:pt x="4397" y="7111"/>
                  </a:cubicBezTo>
                  <a:cubicBezTo>
                    <a:pt x="4638" y="7111"/>
                    <a:pt x="4882" y="7041"/>
                    <a:pt x="5130" y="6886"/>
                  </a:cubicBezTo>
                  <a:cubicBezTo>
                    <a:pt x="7877" y="517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2158650" y="3641250"/>
              <a:ext cx="116125" cy="215425"/>
            </a:xfrm>
            <a:custGeom>
              <a:avLst/>
              <a:gdLst/>
              <a:ahLst/>
              <a:cxnLst/>
              <a:rect l="l" t="t" r="r" b="b"/>
              <a:pathLst>
                <a:path w="4645" h="8617" extrusionOk="0">
                  <a:moveTo>
                    <a:pt x="2948" y="1"/>
                  </a:moveTo>
                  <a:cubicBezTo>
                    <a:pt x="2948" y="1"/>
                    <a:pt x="1" y="8077"/>
                    <a:pt x="2371" y="8596"/>
                  </a:cubicBezTo>
                  <a:cubicBezTo>
                    <a:pt x="2435" y="8610"/>
                    <a:pt x="2496" y="8616"/>
                    <a:pt x="2554" y="8616"/>
                  </a:cubicBezTo>
                  <a:cubicBezTo>
                    <a:pt x="4645" y="8616"/>
                    <a:pt x="2948" y="1"/>
                    <a:pt x="294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2041350" y="3641250"/>
              <a:ext cx="191025" cy="152475"/>
            </a:xfrm>
            <a:custGeom>
              <a:avLst/>
              <a:gdLst/>
              <a:ahLst/>
              <a:cxnLst/>
              <a:rect l="l" t="t" r="r" b="b"/>
              <a:pathLst>
                <a:path w="7641" h="6099" extrusionOk="0">
                  <a:moveTo>
                    <a:pt x="7640" y="1"/>
                  </a:moveTo>
                  <a:cubicBezTo>
                    <a:pt x="7640" y="1"/>
                    <a:pt x="0" y="3821"/>
                    <a:pt x="1238" y="5778"/>
                  </a:cubicBezTo>
                  <a:cubicBezTo>
                    <a:pt x="1379" y="6000"/>
                    <a:pt x="1570" y="6098"/>
                    <a:pt x="1797" y="6098"/>
                  </a:cubicBezTo>
                  <a:cubicBezTo>
                    <a:pt x="3584" y="6098"/>
                    <a:pt x="7640" y="1"/>
                    <a:pt x="7640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2234100" y="3640025"/>
              <a:ext cx="221550" cy="78375"/>
            </a:xfrm>
            <a:custGeom>
              <a:avLst/>
              <a:gdLst/>
              <a:ahLst/>
              <a:cxnLst/>
              <a:rect l="l" t="t" r="r" b="b"/>
              <a:pathLst>
                <a:path w="8862" h="3135" extrusionOk="0">
                  <a:moveTo>
                    <a:pt x="2058" y="1"/>
                  </a:moveTo>
                  <a:cubicBezTo>
                    <a:pt x="876" y="1"/>
                    <a:pt x="1" y="62"/>
                    <a:pt x="1" y="62"/>
                  </a:cubicBezTo>
                  <a:cubicBezTo>
                    <a:pt x="1" y="62"/>
                    <a:pt x="4473" y="3134"/>
                    <a:pt x="6864" y="3134"/>
                  </a:cubicBezTo>
                  <a:cubicBezTo>
                    <a:pt x="7537" y="3134"/>
                    <a:pt x="8046" y="2891"/>
                    <a:pt x="8242" y="2266"/>
                  </a:cubicBezTo>
                  <a:cubicBezTo>
                    <a:pt x="8861" y="304"/>
                    <a:pt x="4695" y="1"/>
                    <a:pt x="205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2"/>
            <p:cNvSpPr/>
            <p:nvPr/>
          </p:nvSpPr>
          <p:spPr>
            <a:xfrm>
              <a:off x="2124750" y="3534575"/>
              <a:ext cx="205475" cy="190500"/>
            </a:xfrm>
            <a:custGeom>
              <a:avLst/>
              <a:gdLst/>
              <a:ahLst/>
              <a:cxnLst/>
              <a:rect l="l" t="t" r="r" b="b"/>
              <a:pathLst>
                <a:path w="8219" h="7620" extrusionOk="0">
                  <a:moveTo>
                    <a:pt x="6370" y="1"/>
                  </a:moveTo>
                  <a:cubicBezTo>
                    <a:pt x="5646" y="1"/>
                    <a:pt x="4575" y="3678"/>
                    <a:pt x="4575" y="3678"/>
                  </a:cubicBezTo>
                  <a:lnTo>
                    <a:pt x="4410" y="3419"/>
                  </a:lnTo>
                  <a:cubicBezTo>
                    <a:pt x="4410" y="3419"/>
                    <a:pt x="4281" y="259"/>
                    <a:pt x="3514" y="59"/>
                  </a:cubicBezTo>
                  <a:cubicBezTo>
                    <a:pt x="3494" y="53"/>
                    <a:pt x="3474" y="51"/>
                    <a:pt x="3457" y="51"/>
                  </a:cubicBezTo>
                  <a:cubicBezTo>
                    <a:pt x="2814" y="51"/>
                    <a:pt x="4210" y="3525"/>
                    <a:pt x="4210" y="3525"/>
                  </a:cubicBezTo>
                  <a:lnTo>
                    <a:pt x="3833" y="3643"/>
                  </a:lnTo>
                  <a:cubicBezTo>
                    <a:pt x="3833" y="3643"/>
                    <a:pt x="1367" y="1466"/>
                    <a:pt x="608" y="1466"/>
                  </a:cubicBezTo>
                  <a:cubicBezTo>
                    <a:pt x="540" y="1466"/>
                    <a:pt x="486" y="1483"/>
                    <a:pt x="449" y="1521"/>
                  </a:cubicBezTo>
                  <a:cubicBezTo>
                    <a:pt x="1" y="1980"/>
                    <a:pt x="3597" y="3843"/>
                    <a:pt x="3597" y="3843"/>
                  </a:cubicBezTo>
                  <a:lnTo>
                    <a:pt x="3538" y="4173"/>
                  </a:lnTo>
                  <a:cubicBezTo>
                    <a:pt x="3538" y="4173"/>
                    <a:pt x="2976" y="4129"/>
                    <a:pt x="2323" y="4129"/>
                  </a:cubicBezTo>
                  <a:cubicBezTo>
                    <a:pt x="1439" y="4129"/>
                    <a:pt x="388" y="4211"/>
                    <a:pt x="354" y="4598"/>
                  </a:cubicBezTo>
                  <a:cubicBezTo>
                    <a:pt x="342" y="4783"/>
                    <a:pt x="565" y="4851"/>
                    <a:pt x="898" y="4851"/>
                  </a:cubicBezTo>
                  <a:cubicBezTo>
                    <a:pt x="1794" y="4851"/>
                    <a:pt x="3479" y="4362"/>
                    <a:pt x="3479" y="4362"/>
                  </a:cubicBezTo>
                  <a:lnTo>
                    <a:pt x="3620" y="4562"/>
                  </a:lnTo>
                  <a:cubicBezTo>
                    <a:pt x="3620" y="4562"/>
                    <a:pt x="1239" y="6437"/>
                    <a:pt x="1498" y="6803"/>
                  </a:cubicBezTo>
                  <a:cubicBezTo>
                    <a:pt x="1516" y="6828"/>
                    <a:pt x="1543" y="6840"/>
                    <a:pt x="1577" y="6840"/>
                  </a:cubicBezTo>
                  <a:cubicBezTo>
                    <a:pt x="2035" y="6840"/>
                    <a:pt x="3821" y="4728"/>
                    <a:pt x="3821" y="4728"/>
                  </a:cubicBezTo>
                  <a:lnTo>
                    <a:pt x="4092" y="4904"/>
                  </a:lnTo>
                  <a:cubicBezTo>
                    <a:pt x="4092" y="4904"/>
                    <a:pt x="3573" y="7510"/>
                    <a:pt x="3951" y="7616"/>
                  </a:cubicBezTo>
                  <a:cubicBezTo>
                    <a:pt x="3958" y="7618"/>
                    <a:pt x="3965" y="7619"/>
                    <a:pt x="3973" y="7619"/>
                  </a:cubicBezTo>
                  <a:cubicBezTo>
                    <a:pt x="4344" y="7619"/>
                    <a:pt x="4446" y="5022"/>
                    <a:pt x="4446" y="5022"/>
                  </a:cubicBezTo>
                  <a:lnTo>
                    <a:pt x="4788" y="4963"/>
                  </a:lnTo>
                  <a:cubicBezTo>
                    <a:pt x="4788" y="4963"/>
                    <a:pt x="6082" y="7464"/>
                    <a:pt x="6644" y="7464"/>
                  </a:cubicBezTo>
                  <a:cubicBezTo>
                    <a:pt x="6667" y="7464"/>
                    <a:pt x="6689" y="7460"/>
                    <a:pt x="6709" y="7451"/>
                  </a:cubicBezTo>
                  <a:cubicBezTo>
                    <a:pt x="7228" y="7215"/>
                    <a:pt x="5082" y="4763"/>
                    <a:pt x="5082" y="4763"/>
                  </a:cubicBezTo>
                  <a:lnTo>
                    <a:pt x="5330" y="4598"/>
                  </a:lnTo>
                  <a:cubicBezTo>
                    <a:pt x="5330" y="4598"/>
                    <a:pt x="7041" y="5390"/>
                    <a:pt x="7756" y="5390"/>
                  </a:cubicBezTo>
                  <a:cubicBezTo>
                    <a:pt x="7913" y="5390"/>
                    <a:pt x="8022" y="5352"/>
                    <a:pt x="8054" y="5258"/>
                  </a:cubicBezTo>
                  <a:cubicBezTo>
                    <a:pt x="8219" y="4739"/>
                    <a:pt x="5354" y="4386"/>
                    <a:pt x="5354" y="4386"/>
                  </a:cubicBezTo>
                  <a:lnTo>
                    <a:pt x="5177" y="4020"/>
                  </a:lnTo>
                  <a:cubicBezTo>
                    <a:pt x="5177" y="4020"/>
                    <a:pt x="8136" y="3266"/>
                    <a:pt x="8030" y="2605"/>
                  </a:cubicBezTo>
                  <a:cubicBezTo>
                    <a:pt x="8015" y="2508"/>
                    <a:pt x="7935" y="2467"/>
                    <a:pt x="7809" y="2467"/>
                  </a:cubicBezTo>
                  <a:cubicBezTo>
                    <a:pt x="7065" y="2467"/>
                    <a:pt x="4717" y="3926"/>
                    <a:pt x="4717" y="3926"/>
                  </a:cubicBezTo>
                  <a:cubicBezTo>
                    <a:pt x="4717" y="3926"/>
                    <a:pt x="7205" y="471"/>
                    <a:pt x="6485" y="35"/>
                  </a:cubicBezTo>
                  <a:cubicBezTo>
                    <a:pt x="6448" y="12"/>
                    <a:pt x="6410" y="1"/>
                    <a:pt x="637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1449750" y="3333525"/>
              <a:ext cx="237025" cy="176300"/>
            </a:xfrm>
            <a:custGeom>
              <a:avLst/>
              <a:gdLst/>
              <a:ahLst/>
              <a:cxnLst/>
              <a:rect l="l" t="t" r="r" b="b"/>
              <a:pathLst>
                <a:path w="9481" h="7052" extrusionOk="0">
                  <a:moveTo>
                    <a:pt x="6207" y="1"/>
                  </a:moveTo>
                  <a:cubicBezTo>
                    <a:pt x="4924" y="1"/>
                    <a:pt x="3166" y="1237"/>
                    <a:pt x="1970" y="2807"/>
                  </a:cubicBezTo>
                  <a:cubicBezTo>
                    <a:pt x="555" y="4670"/>
                    <a:pt x="1" y="7051"/>
                    <a:pt x="1" y="7051"/>
                  </a:cubicBezTo>
                  <a:lnTo>
                    <a:pt x="1" y="7051"/>
                  </a:lnTo>
                  <a:cubicBezTo>
                    <a:pt x="1392" y="4658"/>
                    <a:pt x="9480" y="2017"/>
                    <a:pt x="7099" y="272"/>
                  </a:cubicBezTo>
                  <a:cubicBezTo>
                    <a:pt x="6847" y="86"/>
                    <a:pt x="6543" y="1"/>
                    <a:pt x="620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1382850" y="3371825"/>
              <a:ext cx="78125" cy="173375"/>
            </a:xfrm>
            <a:custGeom>
              <a:avLst/>
              <a:gdLst/>
              <a:ahLst/>
              <a:cxnLst/>
              <a:rect l="l" t="t" r="r" b="b"/>
              <a:pathLst>
                <a:path w="3125" h="6935" extrusionOk="0">
                  <a:moveTo>
                    <a:pt x="1100" y="0"/>
                  </a:moveTo>
                  <a:cubicBezTo>
                    <a:pt x="943" y="0"/>
                    <a:pt x="783" y="42"/>
                    <a:pt x="649" y="131"/>
                  </a:cubicBezTo>
                  <a:cubicBezTo>
                    <a:pt x="130" y="461"/>
                    <a:pt x="12" y="1334"/>
                    <a:pt x="1" y="1900"/>
                  </a:cubicBezTo>
                  <a:cubicBezTo>
                    <a:pt x="1" y="2595"/>
                    <a:pt x="83" y="3279"/>
                    <a:pt x="260" y="3963"/>
                  </a:cubicBezTo>
                  <a:cubicBezTo>
                    <a:pt x="366" y="4470"/>
                    <a:pt x="519" y="4977"/>
                    <a:pt x="708" y="5472"/>
                  </a:cubicBezTo>
                  <a:cubicBezTo>
                    <a:pt x="802" y="5720"/>
                    <a:pt x="908" y="5967"/>
                    <a:pt x="1015" y="6203"/>
                  </a:cubicBezTo>
                  <a:cubicBezTo>
                    <a:pt x="1120" y="6413"/>
                    <a:pt x="1352" y="6704"/>
                    <a:pt x="1391" y="6928"/>
                  </a:cubicBezTo>
                  <a:lnTo>
                    <a:pt x="1391" y="6928"/>
                  </a:lnTo>
                  <a:cubicBezTo>
                    <a:pt x="1228" y="5939"/>
                    <a:pt x="1404" y="4928"/>
                    <a:pt x="1698" y="3987"/>
                  </a:cubicBezTo>
                  <a:cubicBezTo>
                    <a:pt x="2028" y="2925"/>
                    <a:pt x="3125" y="284"/>
                    <a:pt x="1250" y="13"/>
                  </a:cubicBezTo>
                  <a:cubicBezTo>
                    <a:pt x="1201" y="5"/>
                    <a:pt x="1151" y="0"/>
                    <a:pt x="1100" y="0"/>
                  </a:cubicBezTo>
                  <a:close/>
                  <a:moveTo>
                    <a:pt x="1391" y="6928"/>
                  </a:moveTo>
                  <a:lnTo>
                    <a:pt x="1391" y="6928"/>
                  </a:lnTo>
                  <a:cubicBezTo>
                    <a:pt x="1391" y="6930"/>
                    <a:pt x="1391" y="6932"/>
                    <a:pt x="1392" y="6934"/>
                  </a:cubicBezTo>
                  <a:cubicBezTo>
                    <a:pt x="1391" y="6932"/>
                    <a:pt x="1391" y="6930"/>
                    <a:pt x="1391" y="6928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1445050" y="3454750"/>
              <a:ext cx="272075" cy="99275"/>
            </a:xfrm>
            <a:custGeom>
              <a:avLst/>
              <a:gdLst/>
              <a:ahLst/>
              <a:cxnLst/>
              <a:rect l="l" t="t" r="r" b="b"/>
              <a:pathLst>
                <a:path w="10883" h="3971" extrusionOk="0">
                  <a:moveTo>
                    <a:pt x="5851" y="0"/>
                  </a:moveTo>
                  <a:cubicBezTo>
                    <a:pt x="2980" y="0"/>
                    <a:pt x="0" y="3971"/>
                    <a:pt x="0" y="3971"/>
                  </a:cubicBezTo>
                  <a:cubicBezTo>
                    <a:pt x="1675" y="2285"/>
                    <a:pt x="10883" y="3028"/>
                    <a:pt x="7617" y="599"/>
                  </a:cubicBezTo>
                  <a:cubicBezTo>
                    <a:pt x="7052" y="175"/>
                    <a:pt x="6454" y="0"/>
                    <a:pt x="5851" y="0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2"/>
            <p:cNvSpPr/>
            <p:nvPr/>
          </p:nvSpPr>
          <p:spPr>
            <a:xfrm>
              <a:off x="1194500" y="4150900"/>
              <a:ext cx="226100" cy="199275"/>
            </a:xfrm>
            <a:custGeom>
              <a:avLst/>
              <a:gdLst/>
              <a:ahLst/>
              <a:cxnLst/>
              <a:rect l="l" t="t" r="r" b="b"/>
              <a:pathLst>
                <a:path w="9044" h="7971" extrusionOk="0">
                  <a:moveTo>
                    <a:pt x="1" y="0"/>
                  </a:moveTo>
                  <a:lnTo>
                    <a:pt x="1" y="12"/>
                  </a:lnTo>
                  <a:cubicBezTo>
                    <a:pt x="295" y="106"/>
                    <a:pt x="590" y="212"/>
                    <a:pt x="885" y="318"/>
                  </a:cubicBezTo>
                  <a:cubicBezTo>
                    <a:pt x="590" y="212"/>
                    <a:pt x="295" y="106"/>
                    <a:pt x="1" y="0"/>
                  </a:cubicBezTo>
                  <a:close/>
                  <a:moveTo>
                    <a:pt x="4917" y="1226"/>
                  </a:moveTo>
                  <a:cubicBezTo>
                    <a:pt x="5141" y="1238"/>
                    <a:pt x="5353" y="1250"/>
                    <a:pt x="5577" y="1250"/>
                  </a:cubicBezTo>
                  <a:cubicBezTo>
                    <a:pt x="5365" y="1250"/>
                    <a:pt x="5141" y="1238"/>
                    <a:pt x="4917" y="1226"/>
                  </a:cubicBezTo>
                  <a:close/>
                  <a:moveTo>
                    <a:pt x="2300" y="743"/>
                  </a:moveTo>
                  <a:cubicBezTo>
                    <a:pt x="2288" y="802"/>
                    <a:pt x="1427" y="3007"/>
                    <a:pt x="177" y="3030"/>
                  </a:cubicBezTo>
                  <a:cubicBezTo>
                    <a:pt x="342" y="3879"/>
                    <a:pt x="637" y="4693"/>
                    <a:pt x="1038" y="5459"/>
                  </a:cubicBezTo>
                  <a:cubicBezTo>
                    <a:pt x="1639" y="6520"/>
                    <a:pt x="2524" y="7393"/>
                    <a:pt x="3608" y="7970"/>
                  </a:cubicBezTo>
                  <a:cubicBezTo>
                    <a:pt x="5778" y="7357"/>
                    <a:pt x="7629" y="5931"/>
                    <a:pt x="8773" y="3985"/>
                  </a:cubicBezTo>
                  <a:cubicBezTo>
                    <a:pt x="8949" y="3690"/>
                    <a:pt x="9044" y="3360"/>
                    <a:pt x="9044" y="3018"/>
                  </a:cubicBezTo>
                  <a:cubicBezTo>
                    <a:pt x="9044" y="2052"/>
                    <a:pt x="8277" y="1156"/>
                    <a:pt x="7240" y="1156"/>
                  </a:cubicBezTo>
                  <a:cubicBezTo>
                    <a:pt x="7169" y="1156"/>
                    <a:pt x="7087" y="1167"/>
                    <a:pt x="7004" y="1167"/>
                  </a:cubicBezTo>
                  <a:cubicBezTo>
                    <a:pt x="6603" y="1226"/>
                    <a:pt x="6202" y="1250"/>
                    <a:pt x="5790" y="1250"/>
                  </a:cubicBezTo>
                  <a:lnTo>
                    <a:pt x="5577" y="1250"/>
                  </a:lnTo>
                  <a:cubicBezTo>
                    <a:pt x="5577" y="1250"/>
                    <a:pt x="5224" y="3702"/>
                    <a:pt x="3349" y="3714"/>
                  </a:cubicBezTo>
                  <a:lnTo>
                    <a:pt x="3337" y="3714"/>
                  </a:lnTo>
                  <a:cubicBezTo>
                    <a:pt x="1498" y="3714"/>
                    <a:pt x="2288" y="814"/>
                    <a:pt x="2300" y="743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2"/>
            <p:cNvSpPr/>
            <p:nvPr/>
          </p:nvSpPr>
          <p:spPr>
            <a:xfrm>
              <a:off x="1187725" y="4151175"/>
              <a:ext cx="64275" cy="75500"/>
            </a:xfrm>
            <a:custGeom>
              <a:avLst/>
              <a:gdLst/>
              <a:ahLst/>
              <a:cxnLst/>
              <a:rect l="l" t="t" r="r" b="b"/>
              <a:pathLst>
                <a:path w="2571" h="3020" extrusionOk="0">
                  <a:moveTo>
                    <a:pt x="272" y="1"/>
                  </a:moveTo>
                  <a:cubicBezTo>
                    <a:pt x="0" y="708"/>
                    <a:pt x="177" y="1687"/>
                    <a:pt x="330" y="2489"/>
                  </a:cubicBezTo>
                  <a:cubicBezTo>
                    <a:pt x="366" y="2666"/>
                    <a:pt x="401" y="2842"/>
                    <a:pt x="437" y="3019"/>
                  </a:cubicBezTo>
                  <a:cubicBezTo>
                    <a:pt x="1698" y="2996"/>
                    <a:pt x="2547" y="791"/>
                    <a:pt x="2571" y="732"/>
                  </a:cubicBezTo>
                  <a:cubicBezTo>
                    <a:pt x="2087" y="602"/>
                    <a:pt x="1616" y="461"/>
                    <a:pt x="1168" y="307"/>
                  </a:cubicBezTo>
                  <a:cubicBezTo>
                    <a:pt x="861" y="201"/>
                    <a:pt x="566" y="107"/>
                    <a:pt x="28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1231925" y="4169450"/>
              <a:ext cx="102025" cy="74325"/>
            </a:xfrm>
            <a:custGeom>
              <a:avLst/>
              <a:gdLst/>
              <a:ahLst/>
              <a:cxnLst/>
              <a:rect l="l" t="t" r="r" b="b"/>
              <a:pathLst>
                <a:path w="4081" h="2973" extrusionOk="0">
                  <a:moveTo>
                    <a:pt x="803" y="1"/>
                  </a:moveTo>
                  <a:lnTo>
                    <a:pt x="803" y="1"/>
                  </a:lnTo>
                  <a:cubicBezTo>
                    <a:pt x="791" y="72"/>
                    <a:pt x="1" y="2972"/>
                    <a:pt x="1840" y="2972"/>
                  </a:cubicBezTo>
                  <a:lnTo>
                    <a:pt x="1852" y="2972"/>
                  </a:lnTo>
                  <a:cubicBezTo>
                    <a:pt x="3727" y="2948"/>
                    <a:pt x="4080" y="508"/>
                    <a:pt x="4080" y="508"/>
                  </a:cubicBezTo>
                  <a:cubicBezTo>
                    <a:pt x="3868" y="508"/>
                    <a:pt x="3644" y="496"/>
                    <a:pt x="3420" y="484"/>
                  </a:cubicBezTo>
                  <a:cubicBezTo>
                    <a:pt x="2760" y="437"/>
                    <a:pt x="2100" y="331"/>
                    <a:pt x="1463" y="166"/>
                  </a:cubicBezTo>
                  <a:lnTo>
                    <a:pt x="1310" y="131"/>
                  </a:lnTo>
                  <a:lnTo>
                    <a:pt x="1015" y="60"/>
                  </a:lnTo>
                  <a:lnTo>
                    <a:pt x="803" y="1"/>
                  </a:ln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7" name="Google Shape;677;p32"/>
          <p:cNvGrpSpPr/>
          <p:nvPr/>
        </p:nvGrpSpPr>
        <p:grpSpPr>
          <a:xfrm>
            <a:off x="6565633" y="3072994"/>
            <a:ext cx="1930243" cy="1747847"/>
            <a:chOff x="5328475" y="3058950"/>
            <a:chExt cx="1505650" cy="1363375"/>
          </a:xfrm>
        </p:grpSpPr>
        <p:sp>
          <p:nvSpPr>
            <p:cNvPr id="678" name="Google Shape;678;p32"/>
            <p:cNvSpPr/>
            <p:nvPr/>
          </p:nvSpPr>
          <p:spPr>
            <a:xfrm>
              <a:off x="5907375" y="3772725"/>
              <a:ext cx="43375" cy="43350"/>
            </a:xfrm>
            <a:custGeom>
              <a:avLst/>
              <a:gdLst/>
              <a:ahLst/>
              <a:cxnLst/>
              <a:rect l="l" t="t" r="r" b="b"/>
              <a:pathLst>
                <a:path w="1735" h="1734" extrusionOk="0">
                  <a:moveTo>
                    <a:pt x="862" y="0"/>
                  </a:moveTo>
                  <a:cubicBezTo>
                    <a:pt x="390" y="0"/>
                    <a:pt x="1" y="389"/>
                    <a:pt x="1" y="861"/>
                  </a:cubicBezTo>
                  <a:cubicBezTo>
                    <a:pt x="1" y="1344"/>
                    <a:pt x="390" y="1733"/>
                    <a:pt x="862" y="1733"/>
                  </a:cubicBezTo>
                  <a:cubicBezTo>
                    <a:pt x="1345" y="1733"/>
                    <a:pt x="1734" y="1344"/>
                    <a:pt x="1734" y="861"/>
                  </a:cubicBezTo>
                  <a:cubicBezTo>
                    <a:pt x="1734" y="389"/>
                    <a:pt x="1345" y="0"/>
                    <a:pt x="8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6295875" y="3445550"/>
              <a:ext cx="25375" cy="21700"/>
            </a:xfrm>
            <a:custGeom>
              <a:avLst/>
              <a:gdLst/>
              <a:ahLst/>
              <a:cxnLst/>
              <a:rect l="l" t="t" r="r" b="b"/>
              <a:pathLst>
                <a:path w="1015" h="868" extrusionOk="0">
                  <a:moveTo>
                    <a:pt x="437" y="0"/>
                  </a:moveTo>
                  <a:cubicBezTo>
                    <a:pt x="201" y="0"/>
                    <a:pt x="0" y="189"/>
                    <a:pt x="0" y="436"/>
                  </a:cubicBezTo>
                  <a:cubicBezTo>
                    <a:pt x="0" y="693"/>
                    <a:pt x="219" y="868"/>
                    <a:pt x="444" y="868"/>
                  </a:cubicBezTo>
                  <a:cubicBezTo>
                    <a:pt x="550" y="868"/>
                    <a:pt x="657" y="829"/>
                    <a:pt x="743" y="743"/>
                  </a:cubicBezTo>
                  <a:cubicBezTo>
                    <a:pt x="1014" y="460"/>
                    <a:pt x="826" y="0"/>
                    <a:pt x="43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5328475" y="3290800"/>
              <a:ext cx="17425" cy="14925"/>
            </a:xfrm>
            <a:custGeom>
              <a:avLst/>
              <a:gdLst/>
              <a:ahLst/>
              <a:cxnLst/>
              <a:rect l="l" t="t" r="r" b="b"/>
              <a:pathLst>
                <a:path w="697" h="597" extrusionOk="0">
                  <a:moveTo>
                    <a:pt x="295" y="0"/>
                  </a:moveTo>
                  <a:cubicBezTo>
                    <a:pt x="130" y="0"/>
                    <a:pt x="1" y="130"/>
                    <a:pt x="1" y="295"/>
                  </a:cubicBezTo>
                  <a:cubicBezTo>
                    <a:pt x="1" y="478"/>
                    <a:pt x="145" y="596"/>
                    <a:pt x="297" y="596"/>
                  </a:cubicBezTo>
                  <a:cubicBezTo>
                    <a:pt x="371" y="596"/>
                    <a:pt x="446" y="569"/>
                    <a:pt x="508" y="507"/>
                  </a:cubicBezTo>
                  <a:cubicBezTo>
                    <a:pt x="696" y="318"/>
                    <a:pt x="567" y="0"/>
                    <a:pt x="29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5369750" y="3707875"/>
              <a:ext cx="14750" cy="12575"/>
            </a:xfrm>
            <a:custGeom>
              <a:avLst/>
              <a:gdLst/>
              <a:ahLst/>
              <a:cxnLst/>
              <a:rect l="l" t="t" r="r" b="b"/>
              <a:pathLst>
                <a:path w="590" h="503" extrusionOk="0">
                  <a:moveTo>
                    <a:pt x="248" y="0"/>
                  </a:moveTo>
                  <a:cubicBezTo>
                    <a:pt x="106" y="0"/>
                    <a:pt x="0" y="106"/>
                    <a:pt x="0" y="248"/>
                  </a:cubicBezTo>
                  <a:cubicBezTo>
                    <a:pt x="0" y="399"/>
                    <a:pt x="124" y="502"/>
                    <a:pt x="252" y="502"/>
                  </a:cubicBezTo>
                  <a:cubicBezTo>
                    <a:pt x="313" y="502"/>
                    <a:pt x="375" y="478"/>
                    <a:pt x="425" y="425"/>
                  </a:cubicBezTo>
                  <a:cubicBezTo>
                    <a:pt x="590" y="272"/>
                    <a:pt x="472" y="0"/>
                    <a:pt x="2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6786750" y="4266725"/>
              <a:ext cx="47375" cy="40475"/>
            </a:xfrm>
            <a:custGeom>
              <a:avLst/>
              <a:gdLst/>
              <a:ahLst/>
              <a:cxnLst/>
              <a:rect l="l" t="t" r="r" b="b"/>
              <a:pathLst>
                <a:path w="1895" h="1619" extrusionOk="0">
                  <a:moveTo>
                    <a:pt x="810" y="1"/>
                  </a:moveTo>
                  <a:cubicBezTo>
                    <a:pt x="362" y="1"/>
                    <a:pt x="8" y="366"/>
                    <a:pt x="8" y="814"/>
                  </a:cubicBezTo>
                  <a:cubicBezTo>
                    <a:pt x="0" y="1300"/>
                    <a:pt x="395" y="1619"/>
                    <a:pt x="809" y="1619"/>
                  </a:cubicBezTo>
                  <a:cubicBezTo>
                    <a:pt x="1008" y="1619"/>
                    <a:pt x="1211" y="1545"/>
                    <a:pt x="1376" y="1380"/>
                  </a:cubicBezTo>
                  <a:cubicBezTo>
                    <a:pt x="1895" y="873"/>
                    <a:pt x="1529" y="1"/>
                    <a:pt x="810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2"/>
            <p:cNvSpPr/>
            <p:nvPr/>
          </p:nvSpPr>
          <p:spPr>
            <a:xfrm>
              <a:off x="6128450" y="4121575"/>
              <a:ext cx="428275" cy="300750"/>
            </a:xfrm>
            <a:custGeom>
              <a:avLst/>
              <a:gdLst/>
              <a:ahLst/>
              <a:cxnLst/>
              <a:rect l="l" t="t" r="r" b="b"/>
              <a:pathLst>
                <a:path w="17131" h="12030" extrusionOk="0">
                  <a:moveTo>
                    <a:pt x="12023" y="0"/>
                  </a:moveTo>
                  <a:cubicBezTo>
                    <a:pt x="11312" y="0"/>
                    <a:pt x="10600" y="49"/>
                    <a:pt x="9893" y="147"/>
                  </a:cubicBezTo>
                  <a:lnTo>
                    <a:pt x="9775" y="159"/>
                  </a:lnTo>
                  <a:cubicBezTo>
                    <a:pt x="7652" y="466"/>
                    <a:pt x="5613" y="1220"/>
                    <a:pt x="3809" y="2376"/>
                  </a:cubicBezTo>
                  <a:cubicBezTo>
                    <a:pt x="3797" y="2376"/>
                    <a:pt x="3785" y="2388"/>
                    <a:pt x="3785" y="2388"/>
                  </a:cubicBezTo>
                  <a:cubicBezTo>
                    <a:pt x="2359" y="3295"/>
                    <a:pt x="1085" y="4404"/>
                    <a:pt x="1" y="5677"/>
                  </a:cubicBezTo>
                  <a:cubicBezTo>
                    <a:pt x="1" y="5807"/>
                    <a:pt x="12" y="5925"/>
                    <a:pt x="24" y="6054"/>
                  </a:cubicBezTo>
                  <a:cubicBezTo>
                    <a:pt x="263" y="10164"/>
                    <a:pt x="3137" y="12030"/>
                    <a:pt x="6394" y="12030"/>
                  </a:cubicBezTo>
                  <a:cubicBezTo>
                    <a:pt x="11323" y="12030"/>
                    <a:pt x="17131" y="7758"/>
                    <a:pt x="16024" y="525"/>
                  </a:cubicBezTo>
                  <a:cubicBezTo>
                    <a:pt x="16024" y="525"/>
                    <a:pt x="15929" y="489"/>
                    <a:pt x="15729" y="442"/>
                  </a:cubicBezTo>
                  <a:cubicBezTo>
                    <a:pt x="14513" y="149"/>
                    <a:pt x="13269" y="0"/>
                    <a:pt x="120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2"/>
            <p:cNvSpPr/>
            <p:nvPr/>
          </p:nvSpPr>
          <p:spPr>
            <a:xfrm>
              <a:off x="6375750" y="4121575"/>
              <a:ext cx="145925" cy="112825"/>
            </a:xfrm>
            <a:custGeom>
              <a:avLst/>
              <a:gdLst/>
              <a:ahLst/>
              <a:cxnLst/>
              <a:rect l="l" t="t" r="r" b="b"/>
              <a:pathLst>
                <a:path w="5837" h="4513" extrusionOk="0">
                  <a:moveTo>
                    <a:pt x="2131" y="0"/>
                  </a:moveTo>
                  <a:cubicBezTo>
                    <a:pt x="1420" y="0"/>
                    <a:pt x="708" y="49"/>
                    <a:pt x="1" y="147"/>
                  </a:cubicBezTo>
                  <a:cubicBezTo>
                    <a:pt x="277" y="1587"/>
                    <a:pt x="1012" y="4513"/>
                    <a:pt x="2360" y="4513"/>
                  </a:cubicBezTo>
                  <a:cubicBezTo>
                    <a:pt x="2447" y="4513"/>
                    <a:pt x="2537" y="4500"/>
                    <a:pt x="2630" y="4474"/>
                  </a:cubicBezTo>
                  <a:cubicBezTo>
                    <a:pt x="3891" y="4121"/>
                    <a:pt x="5118" y="1963"/>
                    <a:pt x="5837" y="442"/>
                  </a:cubicBezTo>
                  <a:cubicBezTo>
                    <a:pt x="4621" y="149"/>
                    <a:pt x="3377" y="0"/>
                    <a:pt x="213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6223650" y="4125825"/>
              <a:ext cx="149175" cy="144975"/>
            </a:xfrm>
            <a:custGeom>
              <a:avLst/>
              <a:gdLst/>
              <a:ahLst/>
              <a:cxnLst/>
              <a:rect l="l" t="t" r="r" b="b"/>
              <a:pathLst>
                <a:path w="5967" h="5799" extrusionOk="0">
                  <a:moveTo>
                    <a:pt x="5967" y="1"/>
                  </a:moveTo>
                  <a:lnTo>
                    <a:pt x="5967" y="1"/>
                  </a:lnTo>
                  <a:cubicBezTo>
                    <a:pt x="3844" y="296"/>
                    <a:pt x="1805" y="1050"/>
                    <a:pt x="1" y="2206"/>
                  </a:cubicBezTo>
                  <a:cubicBezTo>
                    <a:pt x="603" y="3401"/>
                    <a:pt x="1975" y="5798"/>
                    <a:pt x="3420" y="5798"/>
                  </a:cubicBezTo>
                  <a:cubicBezTo>
                    <a:pt x="3643" y="5798"/>
                    <a:pt x="3868" y="5741"/>
                    <a:pt x="4092" y="5613"/>
                  </a:cubicBezTo>
                  <a:cubicBezTo>
                    <a:pt x="5719" y="4682"/>
                    <a:pt x="5955" y="1498"/>
                    <a:pt x="596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6129050" y="4174475"/>
              <a:ext cx="126750" cy="135700"/>
            </a:xfrm>
            <a:custGeom>
              <a:avLst/>
              <a:gdLst/>
              <a:ahLst/>
              <a:cxnLst/>
              <a:rect l="l" t="t" r="r" b="b"/>
              <a:pathLst>
                <a:path w="5070" h="5428" extrusionOk="0">
                  <a:moveTo>
                    <a:pt x="4056" y="0"/>
                  </a:moveTo>
                  <a:lnTo>
                    <a:pt x="4056" y="0"/>
                  </a:lnTo>
                  <a:cubicBezTo>
                    <a:pt x="2535" y="955"/>
                    <a:pt x="1167" y="2146"/>
                    <a:pt x="0" y="3514"/>
                  </a:cubicBezTo>
                  <a:cubicBezTo>
                    <a:pt x="0" y="3655"/>
                    <a:pt x="12" y="3785"/>
                    <a:pt x="24" y="3927"/>
                  </a:cubicBezTo>
                  <a:cubicBezTo>
                    <a:pt x="587" y="4725"/>
                    <a:pt x="1324" y="5428"/>
                    <a:pt x="2166" y="5428"/>
                  </a:cubicBezTo>
                  <a:cubicBezTo>
                    <a:pt x="2506" y="5428"/>
                    <a:pt x="2862" y="5314"/>
                    <a:pt x="3231" y="5047"/>
                  </a:cubicBezTo>
                  <a:cubicBezTo>
                    <a:pt x="5070" y="3726"/>
                    <a:pt x="4492" y="1238"/>
                    <a:pt x="405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5449025" y="3058950"/>
              <a:ext cx="1372425" cy="1048925"/>
            </a:xfrm>
            <a:custGeom>
              <a:avLst/>
              <a:gdLst/>
              <a:ahLst/>
              <a:cxnLst/>
              <a:rect l="l" t="t" r="r" b="b"/>
              <a:pathLst>
                <a:path w="54897" h="41957" extrusionOk="0">
                  <a:moveTo>
                    <a:pt x="27899" y="0"/>
                  </a:moveTo>
                  <a:cubicBezTo>
                    <a:pt x="25601" y="0"/>
                    <a:pt x="23323" y="363"/>
                    <a:pt x="21141" y="1080"/>
                  </a:cubicBezTo>
                  <a:cubicBezTo>
                    <a:pt x="20139" y="1398"/>
                    <a:pt x="19172" y="1811"/>
                    <a:pt x="18241" y="2282"/>
                  </a:cubicBezTo>
                  <a:cubicBezTo>
                    <a:pt x="18099" y="2353"/>
                    <a:pt x="17946" y="2436"/>
                    <a:pt x="17816" y="2506"/>
                  </a:cubicBezTo>
                  <a:cubicBezTo>
                    <a:pt x="5236" y="9203"/>
                    <a:pt x="1" y="27525"/>
                    <a:pt x="4941" y="30438"/>
                  </a:cubicBezTo>
                  <a:lnTo>
                    <a:pt x="4929" y="30438"/>
                  </a:lnTo>
                  <a:cubicBezTo>
                    <a:pt x="7930" y="32209"/>
                    <a:pt x="11536" y="32598"/>
                    <a:pt x="14124" y="32598"/>
                  </a:cubicBezTo>
                  <a:cubicBezTo>
                    <a:pt x="16153" y="32598"/>
                    <a:pt x="17557" y="32359"/>
                    <a:pt x="17557" y="32359"/>
                  </a:cubicBezTo>
                  <a:lnTo>
                    <a:pt x="18771" y="36569"/>
                  </a:lnTo>
                  <a:lnTo>
                    <a:pt x="20021" y="40860"/>
                  </a:lnTo>
                  <a:cubicBezTo>
                    <a:pt x="21247" y="41202"/>
                    <a:pt x="22497" y="41462"/>
                    <a:pt x="23747" y="41627"/>
                  </a:cubicBezTo>
                  <a:cubicBezTo>
                    <a:pt x="23806" y="41638"/>
                    <a:pt x="23865" y="41638"/>
                    <a:pt x="23935" y="41650"/>
                  </a:cubicBezTo>
                  <a:cubicBezTo>
                    <a:pt x="25426" y="41853"/>
                    <a:pt x="26936" y="41957"/>
                    <a:pt x="28446" y="41957"/>
                  </a:cubicBezTo>
                  <a:cubicBezTo>
                    <a:pt x="28955" y="41957"/>
                    <a:pt x="29464" y="41945"/>
                    <a:pt x="29972" y="41921"/>
                  </a:cubicBezTo>
                  <a:cubicBezTo>
                    <a:pt x="30161" y="41921"/>
                    <a:pt x="30361" y="41910"/>
                    <a:pt x="30561" y="41898"/>
                  </a:cubicBezTo>
                  <a:cubicBezTo>
                    <a:pt x="33073" y="41745"/>
                    <a:pt x="35549" y="41214"/>
                    <a:pt x="37895" y="40318"/>
                  </a:cubicBezTo>
                  <a:cubicBezTo>
                    <a:pt x="38143" y="40224"/>
                    <a:pt x="38390" y="40117"/>
                    <a:pt x="38638" y="40011"/>
                  </a:cubicBezTo>
                  <a:cubicBezTo>
                    <a:pt x="40960" y="39009"/>
                    <a:pt x="43059" y="37535"/>
                    <a:pt x="44804" y="35696"/>
                  </a:cubicBezTo>
                  <a:cubicBezTo>
                    <a:pt x="46030" y="34399"/>
                    <a:pt x="47091" y="32949"/>
                    <a:pt x="47940" y="31381"/>
                  </a:cubicBezTo>
                  <a:cubicBezTo>
                    <a:pt x="47964" y="31334"/>
                    <a:pt x="47987" y="31298"/>
                    <a:pt x="48011" y="31263"/>
                  </a:cubicBezTo>
                  <a:lnTo>
                    <a:pt x="46525" y="25356"/>
                  </a:lnTo>
                  <a:cubicBezTo>
                    <a:pt x="46525" y="25356"/>
                    <a:pt x="54897" y="23705"/>
                    <a:pt x="53930" y="16572"/>
                  </a:cubicBezTo>
                  <a:cubicBezTo>
                    <a:pt x="53140" y="10677"/>
                    <a:pt x="41503" y="596"/>
                    <a:pt x="29052" y="31"/>
                  </a:cubicBezTo>
                  <a:cubicBezTo>
                    <a:pt x="28668" y="10"/>
                    <a:pt x="28283" y="0"/>
                    <a:pt x="278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6186450" y="3674850"/>
              <a:ext cx="113875" cy="120850"/>
            </a:xfrm>
            <a:custGeom>
              <a:avLst/>
              <a:gdLst/>
              <a:ahLst/>
              <a:cxnLst/>
              <a:rect l="l" t="t" r="r" b="b"/>
              <a:pathLst>
                <a:path w="4555" h="4834" extrusionOk="0">
                  <a:moveTo>
                    <a:pt x="605" y="1"/>
                  </a:moveTo>
                  <a:lnTo>
                    <a:pt x="605" y="1"/>
                  </a:lnTo>
                  <a:cubicBezTo>
                    <a:pt x="605" y="1"/>
                    <a:pt x="1" y="4834"/>
                    <a:pt x="1266" y="4834"/>
                  </a:cubicBezTo>
                  <a:cubicBezTo>
                    <a:pt x="1300" y="4834"/>
                    <a:pt x="1335" y="4830"/>
                    <a:pt x="1371" y="4823"/>
                  </a:cubicBezTo>
                  <a:cubicBezTo>
                    <a:pt x="2173" y="4670"/>
                    <a:pt x="2137" y="2571"/>
                    <a:pt x="2137" y="2571"/>
                  </a:cubicBezTo>
                  <a:lnTo>
                    <a:pt x="2137" y="2571"/>
                  </a:lnTo>
                  <a:cubicBezTo>
                    <a:pt x="2138" y="2571"/>
                    <a:pt x="3248" y="3510"/>
                    <a:pt x="3869" y="3510"/>
                  </a:cubicBezTo>
                  <a:cubicBezTo>
                    <a:pt x="4029" y="3510"/>
                    <a:pt x="4157" y="3447"/>
                    <a:pt x="4224" y="3290"/>
                  </a:cubicBezTo>
                  <a:cubicBezTo>
                    <a:pt x="4554" y="2524"/>
                    <a:pt x="605" y="1"/>
                    <a:pt x="605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6468025" y="3781300"/>
              <a:ext cx="179225" cy="170075"/>
            </a:xfrm>
            <a:custGeom>
              <a:avLst/>
              <a:gdLst/>
              <a:ahLst/>
              <a:cxnLst/>
              <a:rect l="l" t="t" r="r" b="b"/>
              <a:pathLst>
                <a:path w="7169" h="6803" extrusionOk="0">
                  <a:moveTo>
                    <a:pt x="3558" y="1"/>
                  </a:moveTo>
                  <a:cubicBezTo>
                    <a:pt x="3388" y="1"/>
                    <a:pt x="3216" y="19"/>
                    <a:pt x="3042" y="58"/>
                  </a:cubicBezTo>
                  <a:cubicBezTo>
                    <a:pt x="0" y="718"/>
                    <a:pt x="3844" y="6543"/>
                    <a:pt x="4021" y="6802"/>
                  </a:cubicBezTo>
                  <a:cubicBezTo>
                    <a:pt x="5259" y="5517"/>
                    <a:pt x="6320" y="4055"/>
                    <a:pt x="7169" y="2487"/>
                  </a:cubicBezTo>
                  <a:cubicBezTo>
                    <a:pt x="6214" y="1206"/>
                    <a:pt x="4941" y="1"/>
                    <a:pt x="355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6195350" y="3883450"/>
              <a:ext cx="373200" cy="222950"/>
            </a:xfrm>
            <a:custGeom>
              <a:avLst/>
              <a:gdLst/>
              <a:ahLst/>
              <a:cxnLst/>
              <a:rect l="l" t="t" r="r" b="b"/>
              <a:pathLst>
                <a:path w="14928" h="8918" extrusionOk="0">
                  <a:moveTo>
                    <a:pt x="9228" y="1"/>
                  </a:moveTo>
                  <a:cubicBezTo>
                    <a:pt x="8711" y="1"/>
                    <a:pt x="8219" y="113"/>
                    <a:pt x="7783" y="382"/>
                  </a:cubicBezTo>
                  <a:cubicBezTo>
                    <a:pt x="5259" y="1938"/>
                    <a:pt x="8561" y="6737"/>
                    <a:pt x="8749" y="7008"/>
                  </a:cubicBezTo>
                  <a:cubicBezTo>
                    <a:pt x="8502" y="6761"/>
                    <a:pt x="4471" y="2708"/>
                    <a:pt x="2305" y="2708"/>
                  </a:cubicBezTo>
                  <a:cubicBezTo>
                    <a:pt x="2196" y="2708"/>
                    <a:pt x="2092" y="2718"/>
                    <a:pt x="1994" y="2740"/>
                  </a:cubicBezTo>
                  <a:cubicBezTo>
                    <a:pt x="1" y="3164"/>
                    <a:pt x="614" y="8269"/>
                    <a:pt x="697" y="8918"/>
                  </a:cubicBezTo>
                  <a:cubicBezTo>
                    <a:pt x="3279" y="8741"/>
                    <a:pt x="6085" y="8210"/>
                    <a:pt x="8773" y="7031"/>
                  </a:cubicBezTo>
                  <a:cubicBezTo>
                    <a:pt x="11096" y="6029"/>
                    <a:pt x="13194" y="4555"/>
                    <a:pt x="14928" y="2716"/>
                  </a:cubicBezTo>
                  <a:cubicBezTo>
                    <a:pt x="14742" y="2560"/>
                    <a:pt x="11702" y="1"/>
                    <a:pt x="922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5643875" y="3297400"/>
              <a:ext cx="458950" cy="521650"/>
            </a:xfrm>
            <a:custGeom>
              <a:avLst/>
              <a:gdLst/>
              <a:ahLst/>
              <a:cxnLst/>
              <a:rect l="l" t="t" r="r" b="b"/>
              <a:pathLst>
                <a:path w="18358" h="20866" extrusionOk="0">
                  <a:moveTo>
                    <a:pt x="7899" y="1"/>
                  </a:moveTo>
                  <a:cubicBezTo>
                    <a:pt x="7860" y="1"/>
                    <a:pt x="7821" y="7"/>
                    <a:pt x="7782" y="19"/>
                  </a:cubicBezTo>
                  <a:cubicBezTo>
                    <a:pt x="6756" y="337"/>
                    <a:pt x="7074" y="3627"/>
                    <a:pt x="7074" y="3627"/>
                  </a:cubicBezTo>
                  <a:cubicBezTo>
                    <a:pt x="7074" y="3627"/>
                    <a:pt x="5555" y="879"/>
                    <a:pt x="4516" y="879"/>
                  </a:cubicBezTo>
                  <a:cubicBezTo>
                    <a:pt x="4408" y="879"/>
                    <a:pt x="4305" y="909"/>
                    <a:pt x="4209" y="974"/>
                  </a:cubicBezTo>
                  <a:cubicBezTo>
                    <a:pt x="3184" y="1670"/>
                    <a:pt x="4516" y="5655"/>
                    <a:pt x="4516" y="5655"/>
                  </a:cubicBezTo>
                  <a:cubicBezTo>
                    <a:pt x="4516" y="5655"/>
                    <a:pt x="2728" y="4825"/>
                    <a:pt x="1783" y="4825"/>
                  </a:cubicBezTo>
                  <a:cubicBezTo>
                    <a:pt x="1547" y="4825"/>
                    <a:pt x="1363" y="4877"/>
                    <a:pt x="1274" y="5006"/>
                  </a:cubicBezTo>
                  <a:cubicBezTo>
                    <a:pt x="826" y="5655"/>
                    <a:pt x="3396" y="8119"/>
                    <a:pt x="3396" y="8119"/>
                  </a:cubicBezTo>
                  <a:cubicBezTo>
                    <a:pt x="3396" y="8119"/>
                    <a:pt x="189" y="8119"/>
                    <a:pt x="189" y="9015"/>
                  </a:cubicBezTo>
                  <a:cubicBezTo>
                    <a:pt x="189" y="9899"/>
                    <a:pt x="3125" y="11326"/>
                    <a:pt x="3125" y="11326"/>
                  </a:cubicBezTo>
                  <a:cubicBezTo>
                    <a:pt x="3125" y="11326"/>
                    <a:pt x="0" y="11432"/>
                    <a:pt x="767" y="12835"/>
                  </a:cubicBezTo>
                  <a:cubicBezTo>
                    <a:pt x="1199" y="13626"/>
                    <a:pt x="2302" y="13799"/>
                    <a:pt x="3183" y="13799"/>
                  </a:cubicBezTo>
                  <a:cubicBezTo>
                    <a:pt x="3863" y="13799"/>
                    <a:pt x="4410" y="13696"/>
                    <a:pt x="4410" y="13696"/>
                  </a:cubicBezTo>
                  <a:lnTo>
                    <a:pt x="4410" y="13696"/>
                  </a:lnTo>
                  <a:cubicBezTo>
                    <a:pt x="4410" y="13696"/>
                    <a:pt x="1462" y="15323"/>
                    <a:pt x="2040" y="16643"/>
                  </a:cubicBezTo>
                  <a:cubicBezTo>
                    <a:pt x="2185" y="16973"/>
                    <a:pt x="2502" y="17096"/>
                    <a:pt x="2894" y="17096"/>
                  </a:cubicBezTo>
                  <a:cubicBezTo>
                    <a:pt x="4060" y="17096"/>
                    <a:pt x="5895" y="16007"/>
                    <a:pt x="5895" y="16007"/>
                  </a:cubicBezTo>
                  <a:lnTo>
                    <a:pt x="5895" y="16007"/>
                  </a:lnTo>
                  <a:cubicBezTo>
                    <a:pt x="5895" y="16007"/>
                    <a:pt x="3502" y="18707"/>
                    <a:pt x="5011" y="19579"/>
                  </a:cubicBezTo>
                  <a:cubicBezTo>
                    <a:pt x="5221" y="19701"/>
                    <a:pt x="5434" y="19754"/>
                    <a:pt x="5645" y="19754"/>
                  </a:cubicBezTo>
                  <a:cubicBezTo>
                    <a:pt x="6939" y="19754"/>
                    <a:pt x="8159" y="17776"/>
                    <a:pt x="8159" y="17775"/>
                  </a:cubicBezTo>
                  <a:lnTo>
                    <a:pt x="8159" y="17775"/>
                  </a:lnTo>
                  <a:cubicBezTo>
                    <a:pt x="8159" y="17776"/>
                    <a:pt x="8090" y="20865"/>
                    <a:pt x="9286" y="20865"/>
                  </a:cubicBezTo>
                  <a:cubicBezTo>
                    <a:pt x="9299" y="20865"/>
                    <a:pt x="9313" y="20865"/>
                    <a:pt x="9326" y="20864"/>
                  </a:cubicBezTo>
                  <a:cubicBezTo>
                    <a:pt x="10553" y="20805"/>
                    <a:pt x="10788" y="17657"/>
                    <a:pt x="10788" y="17657"/>
                  </a:cubicBezTo>
                  <a:cubicBezTo>
                    <a:pt x="10788" y="17657"/>
                    <a:pt x="12447" y="19389"/>
                    <a:pt x="13665" y="19389"/>
                  </a:cubicBezTo>
                  <a:cubicBezTo>
                    <a:pt x="13913" y="19389"/>
                    <a:pt x="14143" y="19317"/>
                    <a:pt x="14337" y="19143"/>
                  </a:cubicBezTo>
                  <a:cubicBezTo>
                    <a:pt x="15481" y="18129"/>
                    <a:pt x="13713" y="15700"/>
                    <a:pt x="13712" y="15700"/>
                  </a:cubicBezTo>
                  <a:lnTo>
                    <a:pt x="13712" y="15700"/>
                  </a:lnTo>
                  <a:cubicBezTo>
                    <a:pt x="13713" y="15700"/>
                    <a:pt x="14379" y="15836"/>
                    <a:pt x="15156" y="15836"/>
                  </a:cubicBezTo>
                  <a:cubicBezTo>
                    <a:pt x="16075" y="15836"/>
                    <a:pt x="17149" y="15646"/>
                    <a:pt x="17462" y="14816"/>
                  </a:cubicBezTo>
                  <a:cubicBezTo>
                    <a:pt x="18039" y="13295"/>
                    <a:pt x="14726" y="12293"/>
                    <a:pt x="14726" y="12293"/>
                  </a:cubicBezTo>
                  <a:cubicBezTo>
                    <a:pt x="14726" y="12293"/>
                    <a:pt x="18358" y="12069"/>
                    <a:pt x="18098" y="10807"/>
                  </a:cubicBezTo>
                  <a:cubicBezTo>
                    <a:pt x="17851" y="9546"/>
                    <a:pt x="14337" y="9522"/>
                    <a:pt x="14337" y="9522"/>
                  </a:cubicBezTo>
                  <a:cubicBezTo>
                    <a:pt x="14337" y="9522"/>
                    <a:pt x="18358" y="8496"/>
                    <a:pt x="17332" y="7176"/>
                  </a:cubicBezTo>
                  <a:cubicBezTo>
                    <a:pt x="16911" y="6628"/>
                    <a:pt x="16172" y="6468"/>
                    <a:pt x="15451" y="6468"/>
                  </a:cubicBezTo>
                  <a:cubicBezTo>
                    <a:pt x="14434" y="6468"/>
                    <a:pt x="13453" y="6787"/>
                    <a:pt x="13453" y="6787"/>
                  </a:cubicBezTo>
                  <a:cubicBezTo>
                    <a:pt x="13453" y="6787"/>
                    <a:pt x="16825" y="3851"/>
                    <a:pt x="15104" y="3214"/>
                  </a:cubicBezTo>
                  <a:cubicBezTo>
                    <a:pt x="14900" y="3139"/>
                    <a:pt x="14697" y="3106"/>
                    <a:pt x="14496" y="3106"/>
                  </a:cubicBezTo>
                  <a:cubicBezTo>
                    <a:pt x="13007" y="3106"/>
                    <a:pt x="11696" y="4947"/>
                    <a:pt x="11696" y="4947"/>
                  </a:cubicBezTo>
                  <a:cubicBezTo>
                    <a:pt x="11696" y="4947"/>
                    <a:pt x="14149" y="726"/>
                    <a:pt x="11979" y="502"/>
                  </a:cubicBezTo>
                  <a:cubicBezTo>
                    <a:pt x="11909" y="495"/>
                    <a:pt x="11841" y="492"/>
                    <a:pt x="11775" y="492"/>
                  </a:cubicBezTo>
                  <a:cubicBezTo>
                    <a:pt x="9786" y="492"/>
                    <a:pt x="9433" y="3639"/>
                    <a:pt x="9433" y="3639"/>
                  </a:cubicBezTo>
                  <a:lnTo>
                    <a:pt x="9433" y="3627"/>
                  </a:lnTo>
                  <a:cubicBezTo>
                    <a:pt x="9433" y="3627"/>
                    <a:pt x="8845" y="1"/>
                    <a:pt x="789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2"/>
            <p:cNvSpPr/>
            <p:nvPr/>
          </p:nvSpPr>
          <p:spPr>
            <a:xfrm>
              <a:off x="6166775" y="3140075"/>
              <a:ext cx="488425" cy="505725"/>
            </a:xfrm>
            <a:custGeom>
              <a:avLst/>
              <a:gdLst/>
              <a:ahLst/>
              <a:cxnLst/>
              <a:rect l="l" t="t" r="r" b="b"/>
              <a:pathLst>
                <a:path w="19537" h="20229" extrusionOk="0">
                  <a:moveTo>
                    <a:pt x="6359" y="1"/>
                  </a:moveTo>
                  <a:cubicBezTo>
                    <a:pt x="6259" y="1"/>
                    <a:pt x="6156" y="21"/>
                    <a:pt x="6049" y="63"/>
                  </a:cubicBezTo>
                  <a:cubicBezTo>
                    <a:pt x="4693" y="594"/>
                    <a:pt x="5730" y="3871"/>
                    <a:pt x="5730" y="3871"/>
                  </a:cubicBezTo>
                  <a:cubicBezTo>
                    <a:pt x="5730" y="3871"/>
                    <a:pt x="3751" y="1159"/>
                    <a:pt x="2603" y="1159"/>
                  </a:cubicBezTo>
                  <a:cubicBezTo>
                    <a:pt x="2507" y="1159"/>
                    <a:pt x="2417" y="1178"/>
                    <a:pt x="2335" y="1219"/>
                  </a:cubicBezTo>
                  <a:cubicBezTo>
                    <a:pt x="1262" y="1761"/>
                    <a:pt x="4481" y="5593"/>
                    <a:pt x="4481" y="5593"/>
                  </a:cubicBezTo>
                  <a:cubicBezTo>
                    <a:pt x="4481" y="5593"/>
                    <a:pt x="2601" y="4071"/>
                    <a:pt x="1458" y="4071"/>
                  </a:cubicBezTo>
                  <a:cubicBezTo>
                    <a:pt x="1193" y="4071"/>
                    <a:pt x="967" y="4153"/>
                    <a:pt x="814" y="4355"/>
                  </a:cubicBezTo>
                  <a:cubicBezTo>
                    <a:pt x="0" y="5428"/>
                    <a:pt x="3761" y="7479"/>
                    <a:pt x="3761" y="7479"/>
                  </a:cubicBezTo>
                  <a:cubicBezTo>
                    <a:pt x="3761" y="7479"/>
                    <a:pt x="3071" y="7341"/>
                    <a:pt x="2359" y="7341"/>
                  </a:cubicBezTo>
                  <a:cubicBezTo>
                    <a:pt x="1631" y="7341"/>
                    <a:pt x="879" y="7485"/>
                    <a:pt x="814" y="8069"/>
                  </a:cubicBezTo>
                  <a:cubicBezTo>
                    <a:pt x="684" y="9236"/>
                    <a:pt x="4009" y="10215"/>
                    <a:pt x="4009" y="10215"/>
                  </a:cubicBezTo>
                  <a:cubicBezTo>
                    <a:pt x="4009" y="10215"/>
                    <a:pt x="3436" y="10111"/>
                    <a:pt x="2817" y="10111"/>
                  </a:cubicBezTo>
                  <a:cubicBezTo>
                    <a:pt x="1976" y="10111"/>
                    <a:pt x="1051" y="10302"/>
                    <a:pt x="1356" y="11205"/>
                  </a:cubicBezTo>
                  <a:cubicBezTo>
                    <a:pt x="1899" y="12761"/>
                    <a:pt x="4976" y="13009"/>
                    <a:pt x="4976" y="13009"/>
                  </a:cubicBezTo>
                  <a:cubicBezTo>
                    <a:pt x="4976" y="13009"/>
                    <a:pt x="2217" y="14377"/>
                    <a:pt x="2759" y="15237"/>
                  </a:cubicBezTo>
                  <a:cubicBezTo>
                    <a:pt x="2940" y="15528"/>
                    <a:pt x="3395" y="15625"/>
                    <a:pt x="3920" y="15625"/>
                  </a:cubicBezTo>
                  <a:cubicBezTo>
                    <a:pt x="4972" y="15625"/>
                    <a:pt x="6308" y="15237"/>
                    <a:pt x="6308" y="15237"/>
                  </a:cubicBezTo>
                  <a:lnTo>
                    <a:pt x="6308" y="15237"/>
                  </a:lnTo>
                  <a:cubicBezTo>
                    <a:pt x="6308" y="15237"/>
                    <a:pt x="3596" y="17230"/>
                    <a:pt x="4669" y="18067"/>
                  </a:cubicBezTo>
                  <a:cubicBezTo>
                    <a:pt x="4816" y="18181"/>
                    <a:pt x="4972" y="18230"/>
                    <a:pt x="5133" y="18230"/>
                  </a:cubicBezTo>
                  <a:cubicBezTo>
                    <a:pt x="6152" y="18230"/>
                    <a:pt x="7357" y="16252"/>
                    <a:pt x="7357" y="16251"/>
                  </a:cubicBezTo>
                  <a:lnTo>
                    <a:pt x="7357" y="16251"/>
                  </a:lnTo>
                  <a:cubicBezTo>
                    <a:pt x="7357" y="16252"/>
                    <a:pt x="6049" y="19553"/>
                    <a:pt x="7357" y="19859"/>
                  </a:cubicBezTo>
                  <a:cubicBezTo>
                    <a:pt x="7422" y="19874"/>
                    <a:pt x="7484" y="19882"/>
                    <a:pt x="7544" y="19882"/>
                  </a:cubicBezTo>
                  <a:cubicBezTo>
                    <a:pt x="8691" y="19882"/>
                    <a:pt x="9032" y="17230"/>
                    <a:pt x="9032" y="17230"/>
                  </a:cubicBezTo>
                  <a:cubicBezTo>
                    <a:pt x="9032" y="17230"/>
                    <a:pt x="9868" y="20229"/>
                    <a:pt x="11156" y="20229"/>
                  </a:cubicBezTo>
                  <a:cubicBezTo>
                    <a:pt x="11209" y="20229"/>
                    <a:pt x="11264" y="20224"/>
                    <a:pt x="11319" y="20213"/>
                  </a:cubicBezTo>
                  <a:cubicBezTo>
                    <a:pt x="12710" y="19953"/>
                    <a:pt x="12899" y="17984"/>
                    <a:pt x="12899" y="17984"/>
                  </a:cubicBezTo>
                  <a:cubicBezTo>
                    <a:pt x="12899" y="17984"/>
                    <a:pt x="13548" y="19290"/>
                    <a:pt x="14489" y="19290"/>
                  </a:cubicBezTo>
                  <a:cubicBezTo>
                    <a:pt x="14676" y="19290"/>
                    <a:pt x="14873" y="19239"/>
                    <a:pt x="15080" y="19116"/>
                  </a:cubicBezTo>
                  <a:cubicBezTo>
                    <a:pt x="16318" y="18362"/>
                    <a:pt x="15292" y="16240"/>
                    <a:pt x="15292" y="16239"/>
                  </a:cubicBezTo>
                  <a:lnTo>
                    <a:pt x="15292" y="16239"/>
                  </a:lnTo>
                  <a:cubicBezTo>
                    <a:pt x="15293" y="16240"/>
                    <a:pt x="16027" y="16587"/>
                    <a:pt x="16740" y="16587"/>
                  </a:cubicBezTo>
                  <a:cubicBezTo>
                    <a:pt x="17142" y="16587"/>
                    <a:pt x="17537" y="16477"/>
                    <a:pt x="17792" y="16133"/>
                  </a:cubicBezTo>
                  <a:cubicBezTo>
                    <a:pt x="18511" y="15190"/>
                    <a:pt x="16177" y="13292"/>
                    <a:pt x="16177" y="13292"/>
                  </a:cubicBezTo>
                  <a:lnTo>
                    <a:pt x="16177" y="13292"/>
                  </a:lnTo>
                  <a:cubicBezTo>
                    <a:pt x="16177" y="13292"/>
                    <a:pt x="16548" y="13338"/>
                    <a:pt x="17012" y="13338"/>
                  </a:cubicBezTo>
                  <a:cubicBezTo>
                    <a:pt x="17745" y="13338"/>
                    <a:pt x="18709" y="13223"/>
                    <a:pt x="18818" y="12632"/>
                  </a:cubicBezTo>
                  <a:cubicBezTo>
                    <a:pt x="19006" y="11653"/>
                    <a:pt x="16495" y="10474"/>
                    <a:pt x="16495" y="10474"/>
                  </a:cubicBezTo>
                  <a:cubicBezTo>
                    <a:pt x="16495" y="10474"/>
                    <a:pt x="19537" y="10333"/>
                    <a:pt x="19360" y="9106"/>
                  </a:cubicBezTo>
                  <a:cubicBezTo>
                    <a:pt x="19254" y="8364"/>
                    <a:pt x="18053" y="8215"/>
                    <a:pt x="17109" y="8215"/>
                  </a:cubicBezTo>
                  <a:cubicBezTo>
                    <a:pt x="16479" y="8215"/>
                    <a:pt x="15964" y="8281"/>
                    <a:pt x="15964" y="8281"/>
                  </a:cubicBezTo>
                  <a:cubicBezTo>
                    <a:pt x="15964" y="8281"/>
                    <a:pt x="18912" y="7338"/>
                    <a:pt x="18381" y="6406"/>
                  </a:cubicBezTo>
                  <a:cubicBezTo>
                    <a:pt x="18188" y="6063"/>
                    <a:pt x="17648" y="5954"/>
                    <a:pt x="17038" y="5954"/>
                  </a:cubicBezTo>
                  <a:cubicBezTo>
                    <a:pt x="15971" y="5954"/>
                    <a:pt x="14691" y="6288"/>
                    <a:pt x="14691" y="6288"/>
                  </a:cubicBezTo>
                  <a:cubicBezTo>
                    <a:pt x="14691" y="6288"/>
                    <a:pt x="16731" y="4933"/>
                    <a:pt x="16188" y="4166"/>
                  </a:cubicBezTo>
                  <a:cubicBezTo>
                    <a:pt x="15970" y="3868"/>
                    <a:pt x="15440" y="3778"/>
                    <a:pt x="14879" y="3778"/>
                  </a:cubicBezTo>
                  <a:cubicBezTo>
                    <a:pt x="14020" y="3778"/>
                    <a:pt x="13088" y="3989"/>
                    <a:pt x="13088" y="3989"/>
                  </a:cubicBezTo>
                  <a:cubicBezTo>
                    <a:pt x="13088" y="3989"/>
                    <a:pt x="14090" y="2539"/>
                    <a:pt x="13088" y="1961"/>
                  </a:cubicBezTo>
                  <a:cubicBezTo>
                    <a:pt x="12908" y="1857"/>
                    <a:pt x="12716" y="1814"/>
                    <a:pt x="12521" y="1814"/>
                  </a:cubicBezTo>
                  <a:cubicBezTo>
                    <a:pt x="11636" y="1814"/>
                    <a:pt x="10694" y="2692"/>
                    <a:pt x="10694" y="2692"/>
                  </a:cubicBezTo>
                  <a:cubicBezTo>
                    <a:pt x="10694" y="2692"/>
                    <a:pt x="11236" y="641"/>
                    <a:pt x="10105" y="499"/>
                  </a:cubicBezTo>
                  <a:cubicBezTo>
                    <a:pt x="10071" y="495"/>
                    <a:pt x="10038" y="493"/>
                    <a:pt x="10006" y="493"/>
                  </a:cubicBezTo>
                  <a:cubicBezTo>
                    <a:pt x="8928" y="493"/>
                    <a:pt x="8195" y="2692"/>
                    <a:pt x="8195" y="2692"/>
                  </a:cubicBezTo>
                  <a:cubicBezTo>
                    <a:pt x="8195" y="2692"/>
                    <a:pt x="7524" y="1"/>
                    <a:pt x="635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5707250" y="3364300"/>
              <a:ext cx="367575" cy="403275"/>
            </a:xfrm>
            <a:custGeom>
              <a:avLst/>
              <a:gdLst/>
              <a:ahLst/>
              <a:cxnLst/>
              <a:rect l="l" t="t" r="r" b="b"/>
              <a:pathLst>
                <a:path w="14703" h="16131" extrusionOk="0">
                  <a:moveTo>
                    <a:pt x="5843" y="0"/>
                  </a:moveTo>
                  <a:cubicBezTo>
                    <a:pt x="5495" y="0"/>
                    <a:pt x="5149" y="35"/>
                    <a:pt x="4811" y="102"/>
                  </a:cubicBezTo>
                  <a:cubicBezTo>
                    <a:pt x="4103" y="243"/>
                    <a:pt x="3431" y="515"/>
                    <a:pt x="2830" y="904"/>
                  </a:cubicBezTo>
                  <a:cubicBezTo>
                    <a:pt x="1109" y="2024"/>
                    <a:pt x="71" y="3934"/>
                    <a:pt x="47" y="5985"/>
                  </a:cubicBezTo>
                  <a:cubicBezTo>
                    <a:pt x="0" y="9994"/>
                    <a:pt x="2099" y="15300"/>
                    <a:pt x="6214" y="16042"/>
                  </a:cubicBezTo>
                  <a:cubicBezTo>
                    <a:pt x="6553" y="16101"/>
                    <a:pt x="6895" y="16131"/>
                    <a:pt x="7236" y="16131"/>
                  </a:cubicBezTo>
                  <a:cubicBezTo>
                    <a:pt x="7653" y="16131"/>
                    <a:pt x="8069" y="16086"/>
                    <a:pt x="8477" y="15995"/>
                  </a:cubicBezTo>
                  <a:cubicBezTo>
                    <a:pt x="14703" y="14746"/>
                    <a:pt x="12710" y="4382"/>
                    <a:pt x="9515" y="1493"/>
                  </a:cubicBezTo>
                  <a:cubicBezTo>
                    <a:pt x="8380" y="451"/>
                    <a:pt x="7094" y="0"/>
                    <a:pt x="584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5707250" y="3366850"/>
              <a:ext cx="316600" cy="398525"/>
            </a:xfrm>
            <a:custGeom>
              <a:avLst/>
              <a:gdLst/>
              <a:ahLst/>
              <a:cxnLst/>
              <a:rect l="l" t="t" r="r" b="b"/>
              <a:pathLst>
                <a:path w="12664" h="15941" extrusionOk="0">
                  <a:moveTo>
                    <a:pt x="4811" y="0"/>
                  </a:moveTo>
                  <a:cubicBezTo>
                    <a:pt x="4103" y="141"/>
                    <a:pt x="3431" y="413"/>
                    <a:pt x="2830" y="802"/>
                  </a:cubicBezTo>
                  <a:cubicBezTo>
                    <a:pt x="1109" y="1922"/>
                    <a:pt x="71" y="3832"/>
                    <a:pt x="47" y="5883"/>
                  </a:cubicBezTo>
                  <a:cubicBezTo>
                    <a:pt x="0" y="9892"/>
                    <a:pt x="2099" y="15198"/>
                    <a:pt x="6214" y="15940"/>
                  </a:cubicBezTo>
                  <a:cubicBezTo>
                    <a:pt x="6284" y="15929"/>
                    <a:pt x="6367" y="15917"/>
                    <a:pt x="6450" y="15893"/>
                  </a:cubicBezTo>
                  <a:cubicBezTo>
                    <a:pt x="12663" y="14644"/>
                    <a:pt x="10670" y="4280"/>
                    <a:pt x="7487" y="1391"/>
                  </a:cubicBezTo>
                  <a:cubicBezTo>
                    <a:pt x="6732" y="684"/>
                    <a:pt x="5813" y="212"/>
                    <a:pt x="4811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6245175" y="3180250"/>
              <a:ext cx="352250" cy="431000"/>
            </a:xfrm>
            <a:custGeom>
              <a:avLst/>
              <a:gdLst/>
              <a:ahLst/>
              <a:cxnLst/>
              <a:rect l="l" t="t" r="r" b="b"/>
              <a:pathLst>
                <a:path w="14090" h="17240" extrusionOk="0">
                  <a:moveTo>
                    <a:pt x="5581" y="1"/>
                  </a:moveTo>
                  <a:cubicBezTo>
                    <a:pt x="5117" y="1"/>
                    <a:pt x="4652" y="57"/>
                    <a:pt x="4198" y="166"/>
                  </a:cubicBezTo>
                  <a:cubicBezTo>
                    <a:pt x="1863" y="755"/>
                    <a:pt x="1" y="2878"/>
                    <a:pt x="1" y="6037"/>
                  </a:cubicBezTo>
                  <a:cubicBezTo>
                    <a:pt x="1" y="11107"/>
                    <a:pt x="2264" y="16590"/>
                    <a:pt x="7900" y="17203"/>
                  </a:cubicBezTo>
                  <a:lnTo>
                    <a:pt x="8053" y="17215"/>
                  </a:lnTo>
                  <a:cubicBezTo>
                    <a:pt x="8240" y="17231"/>
                    <a:pt x="8425" y="17239"/>
                    <a:pt x="8608" y="17239"/>
                  </a:cubicBezTo>
                  <a:cubicBezTo>
                    <a:pt x="10528" y="17239"/>
                    <a:pt x="12215" y="16336"/>
                    <a:pt x="13076" y="14538"/>
                  </a:cubicBezTo>
                  <a:cubicBezTo>
                    <a:pt x="14007" y="12616"/>
                    <a:pt x="14090" y="10058"/>
                    <a:pt x="13842" y="8183"/>
                  </a:cubicBezTo>
                  <a:cubicBezTo>
                    <a:pt x="13406" y="4776"/>
                    <a:pt x="10518" y="1074"/>
                    <a:pt x="7028" y="189"/>
                  </a:cubicBezTo>
                  <a:cubicBezTo>
                    <a:pt x="6556" y="63"/>
                    <a:pt x="6069" y="1"/>
                    <a:pt x="558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6245175" y="3184375"/>
              <a:ext cx="299800" cy="425950"/>
            </a:xfrm>
            <a:custGeom>
              <a:avLst/>
              <a:gdLst/>
              <a:ahLst/>
              <a:cxnLst/>
              <a:rect l="l" t="t" r="r" b="b"/>
              <a:pathLst>
                <a:path w="11992" h="17038" extrusionOk="0">
                  <a:moveTo>
                    <a:pt x="4210" y="1"/>
                  </a:moveTo>
                  <a:cubicBezTo>
                    <a:pt x="1863" y="590"/>
                    <a:pt x="1" y="2713"/>
                    <a:pt x="1" y="5872"/>
                  </a:cubicBezTo>
                  <a:cubicBezTo>
                    <a:pt x="1" y="10942"/>
                    <a:pt x="2264" y="16425"/>
                    <a:pt x="7900" y="17038"/>
                  </a:cubicBezTo>
                  <a:cubicBezTo>
                    <a:pt x="9256" y="16696"/>
                    <a:pt x="10388" y="15764"/>
                    <a:pt x="10989" y="14503"/>
                  </a:cubicBezTo>
                  <a:cubicBezTo>
                    <a:pt x="11921" y="12569"/>
                    <a:pt x="11991" y="10011"/>
                    <a:pt x="11755" y="8136"/>
                  </a:cubicBezTo>
                  <a:cubicBezTo>
                    <a:pt x="11307" y="4729"/>
                    <a:pt x="8419" y="1027"/>
                    <a:pt x="4941" y="142"/>
                  </a:cubicBezTo>
                  <a:cubicBezTo>
                    <a:pt x="4693" y="72"/>
                    <a:pt x="4457" y="24"/>
                    <a:pt x="421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5725225" y="3465250"/>
              <a:ext cx="236325" cy="207275"/>
            </a:xfrm>
            <a:custGeom>
              <a:avLst/>
              <a:gdLst/>
              <a:ahLst/>
              <a:cxnLst/>
              <a:rect l="l" t="t" r="r" b="b"/>
              <a:pathLst>
                <a:path w="9453" h="8291" extrusionOk="0">
                  <a:moveTo>
                    <a:pt x="6346" y="0"/>
                  </a:moveTo>
                  <a:cubicBezTo>
                    <a:pt x="6325" y="0"/>
                    <a:pt x="6305" y="1"/>
                    <a:pt x="6285" y="2"/>
                  </a:cubicBezTo>
                  <a:cubicBezTo>
                    <a:pt x="4646" y="96"/>
                    <a:pt x="5247" y="3044"/>
                    <a:pt x="5247" y="3044"/>
                  </a:cubicBezTo>
                  <a:lnTo>
                    <a:pt x="5235" y="3044"/>
                  </a:lnTo>
                  <a:cubicBezTo>
                    <a:pt x="5235" y="3044"/>
                    <a:pt x="4082" y="1359"/>
                    <a:pt x="2803" y="1359"/>
                  </a:cubicBezTo>
                  <a:cubicBezTo>
                    <a:pt x="2421" y="1359"/>
                    <a:pt x="2028" y="1510"/>
                    <a:pt x="1651" y="1900"/>
                  </a:cubicBezTo>
                  <a:cubicBezTo>
                    <a:pt x="0" y="3598"/>
                    <a:pt x="2700" y="7194"/>
                    <a:pt x="7287" y="8291"/>
                  </a:cubicBezTo>
                  <a:cubicBezTo>
                    <a:pt x="9453" y="3703"/>
                    <a:pt x="7973" y="0"/>
                    <a:pt x="634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6241350" y="3274650"/>
              <a:ext cx="239650" cy="257575"/>
            </a:xfrm>
            <a:custGeom>
              <a:avLst/>
              <a:gdLst/>
              <a:ahLst/>
              <a:cxnLst/>
              <a:rect l="l" t="t" r="r" b="b"/>
              <a:pathLst>
                <a:path w="9586" h="10303" extrusionOk="0">
                  <a:moveTo>
                    <a:pt x="7019" y="1"/>
                  </a:moveTo>
                  <a:cubicBezTo>
                    <a:pt x="5379" y="1"/>
                    <a:pt x="5836" y="4065"/>
                    <a:pt x="5836" y="4065"/>
                  </a:cubicBezTo>
                  <a:cubicBezTo>
                    <a:pt x="5836" y="4065"/>
                    <a:pt x="3960" y="984"/>
                    <a:pt x="2399" y="984"/>
                  </a:cubicBezTo>
                  <a:cubicBezTo>
                    <a:pt x="2133" y="984"/>
                    <a:pt x="1876" y="1073"/>
                    <a:pt x="1639" y="1283"/>
                  </a:cubicBezTo>
                  <a:cubicBezTo>
                    <a:pt x="0" y="2709"/>
                    <a:pt x="3997" y="9489"/>
                    <a:pt x="7228" y="10302"/>
                  </a:cubicBezTo>
                  <a:cubicBezTo>
                    <a:pt x="9586" y="8322"/>
                    <a:pt x="9102" y="387"/>
                    <a:pt x="7228" y="21"/>
                  </a:cubicBezTo>
                  <a:cubicBezTo>
                    <a:pt x="7155" y="8"/>
                    <a:pt x="7085" y="1"/>
                    <a:pt x="701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5969875" y="3735275"/>
              <a:ext cx="115275" cy="105075"/>
            </a:xfrm>
            <a:custGeom>
              <a:avLst/>
              <a:gdLst/>
              <a:ahLst/>
              <a:cxnLst/>
              <a:rect l="l" t="t" r="r" b="b"/>
              <a:pathLst>
                <a:path w="4611" h="4203" extrusionOk="0">
                  <a:moveTo>
                    <a:pt x="4610" y="1"/>
                  </a:moveTo>
                  <a:lnTo>
                    <a:pt x="0" y="4198"/>
                  </a:lnTo>
                  <a:cubicBezTo>
                    <a:pt x="67" y="4201"/>
                    <a:pt x="133" y="4203"/>
                    <a:pt x="198" y="4203"/>
                  </a:cubicBezTo>
                  <a:cubicBezTo>
                    <a:pt x="3634" y="4203"/>
                    <a:pt x="4610" y="1"/>
                    <a:pt x="4610" y="1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6367200" y="3646275"/>
              <a:ext cx="201350" cy="36950"/>
            </a:xfrm>
            <a:custGeom>
              <a:avLst/>
              <a:gdLst/>
              <a:ahLst/>
              <a:cxnLst/>
              <a:rect l="l" t="t" r="r" b="b"/>
              <a:pathLst>
                <a:path w="8054" h="1478" extrusionOk="0">
                  <a:moveTo>
                    <a:pt x="1" y="0"/>
                  </a:moveTo>
                  <a:lnTo>
                    <a:pt x="1" y="0"/>
                  </a:lnTo>
                  <a:cubicBezTo>
                    <a:pt x="1654" y="1164"/>
                    <a:pt x="3495" y="1477"/>
                    <a:pt x="4999" y="1477"/>
                  </a:cubicBezTo>
                  <a:cubicBezTo>
                    <a:pt x="6756" y="1477"/>
                    <a:pt x="8054" y="1050"/>
                    <a:pt x="8054" y="105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5893825" y="3059100"/>
              <a:ext cx="281825" cy="182150"/>
            </a:xfrm>
            <a:custGeom>
              <a:avLst/>
              <a:gdLst/>
              <a:ahLst/>
              <a:cxnLst/>
              <a:rect l="l" t="t" r="r" b="b"/>
              <a:pathLst>
                <a:path w="11273" h="7286" extrusionOk="0">
                  <a:moveTo>
                    <a:pt x="10152" y="1"/>
                  </a:moveTo>
                  <a:cubicBezTo>
                    <a:pt x="9032" y="1"/>
                    <a:pt x="7924" y="83"/>
                    <a:pt x="6827" y="249"/>
                  </a:cubicBezTo>
                  <a:cubicBezTo>
                    <a:pt x="6603" y="284"/>
                    <a:pt x="6379" y="319"/>
                    <a:pt x="6167" y="366"/>
                  </a:cubicBezTo>
                  <a:cubicBezTo>
                    <a:pt x="5342" y="508"/>
                    <a:pt x="4528" y="697"/>
                    <a:pt x="3738" y="944"/>
                  </a:cubicBezTo>
                  <a:cubicBezTo>
                    <a:pt x="3608" y="991"/>
                    <a:pt x="3467" y="1027"/>
                    <a:pt x="3325" y="1074"/>
                  </a:cubicBezTo>
                  <a:lnTo>
                    <a:pt x="2972" y="1204"/>
                  </a:lnTo>
                  <a:cubicBezTo>
                    <a:pt x="2264" y="1451"/>
                    <a:pt x="1580" y="1734"/>
                    <a:pt x="908" y="2041"/>
                  </a:cubicBezTo>
                  <a:lnTo>
                    <a:pt x="507" y="2241"/>
                  </a:lnTo>
                  <a:cubicBezTo>
                    <a:pt x="472" y="2253"/>
                    <a:pt x="449" y="2276"/>
                    <a:pt x="425" y="2288"/>
                  </a:cubicBezTo>
                  <a:cubicBezTo>
                    <a:pt x="285" y="2347"/>
                    <a:pt x="145" y="2428"/>
                    <a:pt x="5" y="2510"/>
                  </a:cubicBezTo>
                  <a:lnTo>
                    <a:pt x="5" y="2510"/>
                  </a:lnTo>
                  <a:cubicBezTo>
                    <a:pt x="3" y="2507"/>
                    <a:pt x="2" y="2504"/>
                    <a:pt x="0" y="2500"/>
                  </a:cubicBezTo>
                  <a:lnTo>
                    <a:pt x="0" y="2512"/>
                  </a:lnTo>
                  <a:cubicBezTo>
                    <a:pt x="2" y="2511"/>
                    <a:pt x="3" y="2511"/>
                    <a:pt x="5" y="2510"/>
                  </a:cubicBezTo>
                  <a:lnTo>
                    <a:pt x="5" y="2510"/>
                  </a:lnTo>
                  <a:cubicBezTo>
                    <a:pt x="795" y="4233"/>
                    <a:pt x="2677" y="7285"/>
                    <a:pt x="6151" y="7285"/>
                  </a:cubicBezTo>
                  <a:cubicBezTo>
                    <a:pt x="6317" y="7285"/>
                    <a:pt x="6488" y="7278"/>
                    <a:pt x="6662" y="7264"/>
                  </a:cubicBezTo>
                  <a:cubicBezTo>
                    <a:pt x="10954" y="6910"/>
                    <a:pt x="11272" y="1817"/>
                    <a:pt x="11237" y="25"/>
                  </a:cubicBezTo>
                  <a:cubicBezTo>
                    <a:pt x="11024" y="13"/>
                    <a:pt x="10812" y="1"/>
                    <a:pt x="10600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5911800" y="3067950"/>
              <a:ext cx="255575" cy="162450"/>
            </a:xfrm>
            <a:custGeom>
              <a:avLst/>
              <a:gdLst/>
              <a:ahLst/>
              <a:cxnLst/>
              <a:rect l="l" t="t" r="r" b="b"/>
              <a:pathLst>
                <a:path w="10223" h="6498" extrusionOk="0">
                  <a:moveTo>
                    <a:pt x="5448" y="1"/>
                  </a:moveTo>
                  <a:cubicBezTo>
                    <a:pt x="4623" y="142"/>
                    <a:pt x="3821" y="343"/>
                    <a:pt x="3019" y="590"/>
                  </a:cubicBezTo>
                  <a:lnTo>
                    <a:pt x="1" y="2889"/>
                  </a:lnTo>
                  <a:lnTo>
                    <a:pt x="3785" y="732"/>
                  </a:lnTo>
                  <a:lnTo>
                    <a:pt x="1970" y="5283"/>
                  </a:lnTo>
                  <a:lnTo>
                    <a:pt x="1970" y="5283"/>
                  </a:lnTo>
                  <a:lnTo>
                    <a:pt x="4104" y="1050"/>
                  </a:lnTo>
                  <a:lnTo>
                    <a:pt x="4905" y="6497"/>
                  </a:lnTo>
                  <a:lnTo>
                    <a:pt x="4481" y="1085"/>
                  </a:lnTo>
                  <a:lnTo>
                    <a:pt x="7723" y="5837"/>
                  </a:lnTo>
                  <a:lnTo>
                    <a:pt x="4729" y="861"/>
                  </a:lnTo>
                  <a:lnTo>
                    <a:pt x="4729" y="861"/>
                  </a:lnTo>
                  <a:lnTo>
                    <a:pt x="9386" y="3715"/>
                  </a:lnTo>
                  <a:lnTo>
                    <a:pt x="4905" y="519"/>
                  </a:lnTo>
                  <a:lnTo>
                    <a:pt x="9881" y="1922"/>
                  </a:lnTo>
                  <a:lnTo>
                    <a:pt x="9881" y="1922"/>
                  </a:lnTo>
                  <a:lnTo>
                    <a:pt x="4905" y="154"/>
                  </a:lnTo>
                  <a:lnTo>
                    <a:pt x="10223" y="343"/>
                  </a:lnTo>
                  <a:lnTo>
                    <a:pt x="5448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2"/>
            <p:cNvSpPr/>
            <p:nvPr/>
          </p:nvSpPr>
          <p:spPr>
            <a:xfrm>
              <a:off x="5968100" y="3065300"/>
              <a:ext cx="97000" cy="58125"/>
            </a:xfrm>
            <a:custGeom>
              <a:avLst/>
              <a:gdLst/>
              <a:ahLst/>
              <a:cxnLst/>
              <a:rect l="l" t="t" r="r" b="b"/>
              <a:pathLst>
                <a:path w="3880" h="2325" extrusionOk="0">
                  <a:moveTo>
                    <a:pt x="3844" y="1"/>
                  </a:moveTo>
                  <a:cubicBezTo>
                    <a:pt x="3632" y="36"/>
                    <a:pt x="3408" y="71"/>
                    <a:pt x="3196" y="118"/>
                  </a:cubicBezTo>
                  <a:cubicBezTo>
                    <a:pt x="2371" y="248"/>
                    <a:pt x="1557" y="449"/>
                    <a:pt x="767" y="696"/>
                  </a:cubicBezTo>
                  <a:cubicBezTo>
                    <a:pt x="626" y="732"/>
                    <a:pt x="496" y="779"/>
                    <a:pt x="354" y="826"/>
                  </a:cubicBezTo>
                  <a:lnTo>
                    <a:pt x="1" y="944"/>
                  </a:lnTo>
                  <a:cubicBezTo>
                    <a:pt x="274" y="1775"/>
                    <a:pt x="1045" y="2324"/>
                    <a:pt x="1895" y="2324"/>
                  </a:cubicBezTo>
                  <a:cubicBezTo>
                    <a:pt x="1997" y="2324"/>
                    <a:pt x="2101" y="2316"/>
                    <a:pt x="2205" y="2300"/>
                  </a:cubicBezTo>
                  <a:cubicBezTo>
                    <a:pt x="3172" y="2146"/>
                    <a:pt x="3880" y="1309"/>
                    <a:pt x="3880" y="331"/>
                  </a:cubicBezTo>
                  <a:cubicBezTo>
                    <a:pt x="3880" y="213"/>
                    <a:pt x="3868" y="107"/>
                    <a:pt x="3844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2"/>
            <p:cNvSpPr/>
            <p:nvPr/>
          </p:nvSpPr>
          <p:spPr>
            <a:xfrm>
              <a:off x="6059475" y="3201175"/>
              <a:ext cx="11225" cy="11225"/>
            </a:xfrm>
            <a:custGeom>
              <a:avLst/>
              <a:gdLst/>
              <a:ahLst/>
              <a:cxnLst/>
              <a:rect l="l" t="t" r="r" b="b"/>
              <a:pathLst>
                <a:path w="449" h="449" extrusionOk="0">
                  <a:moveTo>
                    <a:pt x="225" y="1"/>
                  </a:moveTo>
                  <a:cubicBezTo>
                    <a:pt x="95" y="1"/>
                    <a:pt x="1" y="95"/>
                    <a:pt x="1" y="225"/>
                  </a:cubicBezTo>
                  <a:cubicBezTo>
                    <a:pt x="1" y="343"/>
                    <a:pt x="95" y="449"/>
                    <a:pt x="225" y="449"/>
                  </a:cubicBezTo>
                  <a:cubicBezTo>
                    <a:pt x="354" y="449"/>
                    <a:pt x="449" y="343"/>
                    <a:pt x="449" y="225"/>
                  </a:cubicBezTo>
                  <a:cubicBezTo>
                    <a:pt x="449" y="95"/>
                    <a:pt x="354" y="1"/>
                    <a:pt x="2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6109600" y="3166400"/>
              <a:ext cx="13275" cy="11450"/>
            </a:xfrm>
            <a:custGeom>
              <a:avLst/>
              <a:gdLst/>
              <a:ahLst/>
              <a:cxnLst/>
              <a:rect l="l" t="t" r="r" b="b"/>
              <a:pathLst>
                <a:path w="531" h="458" extrusionOk="0">
                  <a:moveTo>
                    <a:pt x="236" y="1"/>
                  </a:moveTo>
                  <a:cubicBezTo>
                    <a:pt x="106" y="1"/>
                    <a:pt x="0" y="107"/>
                    <a:pt x="0" y="236"/>
                  </a:cubicBezTo>
                  <a:cubicBezTo>
                    <a:pt x="0" y="371"/>
                    <a:pt x="111" y="457"/>
                    <a:pt x="227" y="457"/>
                  </a:cubicBezTo>
                  <a:cubicBezTo>
                    <a:pt x="284" y="457"/>
                    <a:pt x="342" y="436"/>
                    <a:pt x="389" y="390"/>
                  </a:cubicBezTo>
                  <a:cubicBezTo>
                    <a:pt x="531" y="248"/>
                    <a:pt x="436" y="1"/>
                    <a:pt x="2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6130800" y="3123075"/>
              <a:ext cx="11225" cy="11525"/>
            </a:xfrm>
            <a:custGeom>
              <a:avLst/>
              <a:gdLst/>
              <a:ahLst/>
              <a:cxnLst/>
              <a:rect l="l" t="t" r="r" b="b"/>
              <a:pathLst>
                <a:path w="449" h="461" extrusionOk="0">
                  <a:moveTo>
                    <a:pt x="225" y="0"/>
                  </a:moveTo>
                  <a:cubicBezTo>
                    <a:pt x="95" y="0"/>
                    <a:pt x="1" y="107"/>
                    <a:pt x="1" y="236"/>
                  </a:cubicBezTo>
                  <a:cubicBezTo>
                    <a:pt x="1" y="354"/>
                    <a:pt x="95" y="460"/>
                    <a:pt x="225" y="460"/>
                  </a:cubicBezTo>
                  <a:cubicBezTo>
                    <a:pt x="355" y="460"/>
                    <a:pt x="449" y="354"/>
                    <a:pt x="449" y="236"/>
                  </a:cubicBezTo>
                  <a:cubicBezTo>
                    <a:pt x="449" y="107"/>
                    <a:pt x="355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2"/>
            <p:cNvSpPr/>
            <p:nvPr/>
          </p:nvSpPr>
          <p:spPr>
            <a:xfrm>
              <a:off x="6141725" y="3088575"/>
              <a:ext cx="11500" cy="11225"/>
            </a:xfrm>
            <a:custGeom>
              <a:avLst/>
              <a:gdLst/>
              <a:ahLst/>
              <a:cxnLst/>
              <a:rect l="l" t="t" r="r" b="b"/>
              <a:pathLst>
                <a:path w="460" h="449" extrusionOk="0">
                  <a:moveTo>
                    <a:pt x="236" y="1"/>
                  </a:moveTo>
                  <a:cubicBezTo>
                    <a:pt x="106" y="1"/>
                    <a:pt x="0" y="107"/>
                    <a:pt x="0" y="225"/>
                  </a:cubicBezTo>
                  <a:cubicBezTo>
                    <a:pt x="0" y="355"/>
                    <a:pt x="106" y="449"/>
                    <a:pt x="236" y="449"/>
                  </a:cubicBezTo>
                  <a:cubicBezTo>
                    <a:pt x="354" y="449"/>
                    <a:pt x="460" y="355"/>
                    <a:pt x="460" y="225"/>
                  </a:cubicBezTo>
                  <a:cubicBezTo>
                    <a:pt x="460" y="107"/>
                    <a:pt x="354" y="1"/>
                    <a:pt x="2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2"/>
            <p:cNvSpPr/>
            <p:nvPr/>
          </p:nvSpPr>
          <p:spPr>
            <a:xfrm>
              <a:off x="6147600" y="3059100"/>
              <a:ext cx="11225" cy="5625"/>
            </a:xfrm>
            <a:custGeom>
              <a:avLst/>
              <a:gdLst/>
              <a:ahLst/>
              <a:cxnLst/>
              <a:rect l="l" t="t" r="r" b="b"/>
              <a:pathLst>
                <a:path w="449" h="225" extrusionOk="0">
                  <a:moveTo>
                    <a:pt x="1" y="1"/>
                  </a:moveTo>
                  <a:cubicBezTo>
                    <a:pt x="1" y="119"/>
                    <a:pt x="95" y="225"/>
                    <a:pt x="225" y="225"/>
                  </a:cubicBezTo>
                  <a:cubicBezTo>
                    <a:pt x="343" y="225"/>
                    <a:pt x="449" y="131"/>
                    <a:pt x="4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5990200" y="3195300"/>
              <a:ext cx="13300" cy="11425"/>
            </a:xfrm>
            <a:custGeom>
              <a:avLst/>
              <a:gdLst/>
              <a:ahLst/>
              <a:cxnLst/>
              <a:rect l="l" t="t" r="r" b="b"/>
              <a:pathLst>
                <a:path w="532" h="457" extrusionOk="0">
                  <a:moveTo>
                    <a:pt x="225" y="0"/>
                  </a:moveTo>
                  <a:cubicBezTo>
                    <a:pt x="107" y="0"/>
                    <a:pt x="1" y="106"/>
                    <a:pt x="1" y="236"/>
                  </a:cubicBezTo>
                  <a:cubicBezTo>
                    <a:pt x="1" y="370"/>
                    <a:pt x="112" y="457"/>
                    <a:pt x="228" y="457"/>
                  </a:cubicBezTo>
                  <a:cubicBezTo>
                    <a:pt x="285" y="457"/>
                    <a:pt x="343" y="436"/>
                    <a:pt x="390" y="389"/>
                  </a:cubicBezTo>
                  <a:cubicBezTo>
                    <a:pt x="531" y="248"/>
                    <a:pt x="437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2"/>
            <p:cNvSpPr/>
            <p:nvPr/>
          </p:nvSpPr>
          <p:spPr>
            <a:xfrm>
              <a:off x="5939500" y="3150200"/>
              <a:ext cx="13300" cy="11425"/>
            </a:xfrm>
            <a:custGeom>
              <a:avLst/>
              <a:gdLst/>
              <a:ahLst/>
              <a:cxnLst/>
              <a:rect l="l" t="t" r="r" b="b"/>
              <a:pathLst>
                <a:path w="532" h="457" extrusionOk="0">
                  <a:moveTo>
                    <a:pt x="225" y="0"/>
                  </a:moveTo>
                  <a:cubicBezTo>
                    <a:pt x="107" y="0"/>
                    <a:pt x="1" y="106"/>
                    <a:pt x="1" y="224"/>
                  </a:cubicBezTo>
                  <a:cubicBezTo>
                    <a:pt x="1" y="367"/>
                    <a:pt x="113" y="457"/>
                    <a:pt x="230" y="457"/>
                  </a:cubicBezTo>
                  <a:cubicBezTo>
                    <a:pt x="286" y="457"/>
                    <a:pt x="344" y="435"/>
                    <a:pt x="390" y="389"/>
                  </a:cubicBezTo>
                  <a:cubicBezTo>
                    <a:pt x="532" y="248"/>
                    <a:pt x="425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2"/>
            <p:cNvSpPr/>
            <p:nvPr/>
          </p:nvSpPr>
          <p:spPr>
            <a:xfrm>
              <a:off x="5906500" y="3110100"/>
              <a:ext cx="10925" cy="8575"/>
            </a:xfrm>
            <a:custGeom>
              <a:avLst/>
              <a:gdLst/>
              <a:ahLst/>
              <a:cxnLst/>
              <a:rect l="l" t="t" r="r" b="b"/>
              <a:pathLst>
                <a:path w="437" h="343" extrusionOk="0">
                  <a:moveTo>
                    <a:pt x="413" y="1"/>
                  </a:moveTo>
                  <a:lnTo>
                    <a:pt x="0" y="201"/>
                  </a:lnTo>
                  <a:cubicBezTo>
                    <a:pt x="36" y="284"/>
                    <a:pt x="118" y="343"/>
                    <a:pt x="213" y="343"/>
                  </a:cubicBezTo>
                  <a:cubicBezTo>
                    <a:pt x="342" y="343"/>
                    <a:pt x="437" y="236"/>
                    <a:pt x="437" y="119"/>
                  </a:cubicBezTo>
                  <a:cubicBezTo>
                    <a:pt x="437" y="71"/>
                    <a:pt x="425" y="36"/>
                    <a:pt x="4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6047400" y="3969900"/>
              <a:ext cx="150925" cy="138275"/>
            </a:xfrm>
            <a:custGeom>
              <a:avLst/>
              <a:gdLst/>
              <a:ahLst/>
              <a:cxnLst/>
              <a:rect l="l" t="t" r="r" b="b"/>
              <a:pathLst>
                <a:path w="6037" h="5531" extrusionOk="0">
                  <a:moveTo>
                    <a:pt x="3219" y="1"/>
                  </a:moveTo>
                  <a:cubicBezTo>
                    <a:pt x="702" y="1"/>
                    <a:pt x="129" y="3745"/>
                    <a:pt x="12" y="5212"/>
                  </a:cubicBezTo>
                  <a:lnTo>
                    <a:pt x="0" y="5212"/>
                  </a:lnTo>
                  <a:cubicBezTo>
                    <a:pt x="1495" y="5424"/>
                    <a:pt x="3009" y="5531"/>
                    <a:pt x="4523" y="5531"/>
                  </a:cubicBezTo>
                  <a:cubicBezTo>
                    <a:pt x="5028" y="5531"/>
                    <a:pt x="5533" y="5519"/>
                    <a:pt x="6037" y="5495"/>
                  </a:cubicBezTo>
                  <a:cubicBezTo>
                    <a:pt x="6025" y="3892"/>
                    <a:pt x="5742" y="36"/>
                    <a:pt x="3254" y="1"/>
                  </a:cubicBezTo>
                  <a:cubicBezTo>
                    <a:pt x="3243" y="1"/>
                    <a:pt x="3231" y="1"/>
                    <a:pt x="3219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5918300" y="3969875"/>
              <a:ext cx="124400" cy="129750"/>
            </a:xfrm>
            <a:custGeom>
              <a:avLst/>
              <a:gdLst/>
              <a:ahLst/>
              <a:cxnLst/>
              <a:rect l="l" t="t" r="r" b="b"/>
              <a:pathLst>
                <a:path w="4976" h="5190" extrusionOk="0">
                  <a:moveTo>
                    <a:pt x="735" y="1"/>
                  </a:moveTo>
                  <a:cubicBezTo>
                    <a:pt x="706" y="1"/>
                    <a:pt x="677" y="1"/>
                    <a:pt x="649" y="2"/>
                  </a:cubicBezTo>
                  <a:cubicBezTo>
                    <a:pt x="425" y="2"/>
                    <a:pt x="212" y="49"/>
                    <a:pt x="0" y="132"/>
                  </a:cubicBezTo>
                  <a:lnTo>
                    <a:pt x="1250" y="4435"/>
                  </a:lnTo>
                  <a:cubicBezTo>
                    <a:pt x="2476" y="4765"/>
                    <a:pt x="3726" y="5025"/>
                    <a:pt x="4976" y="5190"/>
                  </a:cubicBezTo>
                  <a:cubicBezTo>
                    <a:pt x="4591" y="3697"/>
                    <a:pt x="3341" y="1"/>
                    <a:pt x="73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5555450" y="3118075"/>
              <a:ext cx="657325" cy="990100"/>
            </a:xfrm>
            <a:custGeom>
              <a:avLst/>
              <a:gdLst/>
              <a:ahLst/>
              <a:cxnLst/>
              <a:rect l="l" t="t" r="r" b="b"/>
              <a:pathLst>
                <a:path w="26293" h="39604" extrusionOk="0">
                  <a:moveTo>
                    <a:pt x="13830" y="0"/>
                  </a:moveTo>
                  <a:cubicBezTo>
                    <a:pt x="13736" y="47"/>
                    <a:pt x="13630" y="94"/>
                    <a:pt x="13535" y="153"/>
                  </a:cubicBezTo>
                  <a:cubicBezTo>
                    <a:pt x="13402" y="224"/>
                    <a:pt x="13270" y="296"/>
                    <a:pt x="13138" y="370"/>
                  </a:cubicBezTo>
                  <a:lnTo>
                    <a:pt x="13138" y="370"/>
                  </a:lnTo>
                  <a:cubicBezTo>
                    <a:pt x="13366" y="243"/>
                    <a:pt x="13597" y="119"/>
                    <a:pt x="13830" y="0"/>
                  </a:cubicBezTo>
                  <a:close/>
                  <a:moveTo>
                    <a:pt x="13138" y="370"/>
                  </a:moveTo>
                  <a:cubicBezTo>
                    <a:pt x="6512" y="4062"/>
                    <a:pt x="1995" y="10984"/>
                    <a:pt x="0" y="17025"/>
                  </a:cubicBezTo>
                  <a:cubicBezTo>
                    <a:pt x="2000" y="10979"/>
                    <a:pt x="6527" y="4061"/>
                    <a:pt x="13138" y="370"/>
                  </a:cubicBezTo>
                  <a:close/>
                  <a:moveTo>
                    <a:pt x="18028" y="39026"/>
                  </a:moveTo>
                  <a:cubicBezTo>
                    <a:pt x="18329" y="39083"/>
                    <a:pt x="18653" y="39140"/>
                    <a:pt x="19004" y="39193"/>
                  </a:cubicBezTo>
                  <a:lnTo>
                    <a:pt x="19004" y="39193"/>
                  </a:lnTo>
                  <a:cubicBezTo>
                    <a:pt x="18655" y="39137"/>
                    <a:pt x="18330" y="39082"/>
                    <a:pt x="18028" y="39026"/>
                  </a:cubicBezTo>
                  <a:close/>
                  <a:moveTo>
                    <a:pt x="19004" y="39193"/>
                  </a:moveTo>
                  <a:cubicBezTo>
                    <a:pt x="19172" y="39220"/>
                    <a:pt x="19345" y="39247"/>
                    <a:pt x="19525" y="39273"/>
                  </a:cubicBezTo>
                  <a:lnTo>
                    <a:pt x="19490" y="39262"/>
                  </a:lnTo>
                  <a:cubicBezTo>
                    <a:pt x="19322" y="39240"/>
                    <a:pt x="19160" y="39217"/>
                    <a:pt x="19004" y="39193"/>
                  </a:cubicBezTo>
                  <a:close/>
                  <a:moveTo>
                    <a:pt x="26293" y="39533"/>
                  </a:moveTo>
                  <a:cubicBezTo>
                    <a:pt x="26128" y="39542"/>
                    <a:pt x="25971" y="39552"/>
                    <a:pt x="25808" y="39562"/>
                  </a:cubicBezTo>
                  <a:lnTo>
                    <a:pt x="25808" y="39562"/>
                  </a:lnTo>
                  <a:cubicBezTo>
                    <a:pt x="25969" y="39553"/>
                    <a:pt x="26131" y="39544"/>
                    <a:pt x="26293" y="39533"/>
                  </a:cubicBezTo>
                  <a:close/>
                  <a:moveTo>
                    <a:pt x="25808" y="39562"/>
                  </a:moveTo>
                  <a:cubicBezTo>
                    <a:pt x="25659" y="39570"/>
                    <a:pt x="25511" y="39576"/>
                    <a:pt x="25363" y="39582"/>
                  </a:cubicBezTo>
                  <a:lnTo>
                    <a:pt x="25363" y="39582"/>
                  </a:lnTo>
                  <a:cubicBezTo>
                    <a:pt x="25476" y="39578"/>
                    <a:pt x="25589" y="39573"/>
                    <a:pt x="25703" y="39568"/>
                  </a:cubicBezTo>
                  <a:cubicBezTo>
                    <a:pt x="25739" y="39566"/>
                    <a:pt x="25774" y="39564"/>
                    <a:pt x="25808" y="39562"/>
                  </a:cubicBezTo>
                  <a:close/>
                  <a:moveTo>
                    <a:pt x="19584" y="39273"/>
                  </a:moveTo>
                  <a:cubicBezTo>
                    <a:pt x="19608" y="39285"/>
                    <a:pt x="19643" y="39285"/>
                    <a:pt x="19666" y="39285"/>
                  </a:cubicBezTo>
                  <a:cubicBezTo>
                    <a:pt x="21164" y="39497"/>
                    <a:pt x="22685" y="39604"/>
                    <a:pt x="24194" y="39604"/>
                  </a:cubicBezTo>
                  <a:cubicBezTo>
                    <a:pt x="24202" y="39604"/>
                    <a:pt x="24210" y="39604"/>
                    <a:pt x="24218" y="39604"/>
                  </a:cubicBezTo>
                  <a:lnTo>
                    <a:pt x="24218" y="39604"/>
                  </a:lnTo>
                  <a:cubicBezTo>
                    <a:pt x="22669" y="39602"/>
                    <a:pt x="21121" y="39485"/>
                    <a:pt x="19584" y="39273"/>
                  </a:cubicBezTo>
                  <a:close/>
                  <a:moveTo>
                    <a:pt x="25363" y="39582"/>
                  </a:moveTo>
                  <a:cubicBezTo>
                    <a:pt x="24974" y="39596"/>
                    <a:pt x="24596" y="39603"/>
                    <a:pt x="24218" y="39604"/>
                  </a:cubicBezTo>
                  <a:lnTo>
                    <a:pt x="24218" y="39604"/>
                  </a:lnTo>
                  <a:cubicBezTo>
                    <a:pt x="24225" y="39604"/>
                    <a:pt x="24233" y="39604"/>
                    <a:pt x="24241" y="39604"/>
                  </a:cubicBezTo>
                  <a:cubicBezTo>
                    <a:pt x="24612" y="39604"/>
                    <a:pt x="24986" y="39596"/>
                    <a:pt x="25363" y="39582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5512125" y="3121900"/>
              <a:ext cx="874850" cy="986275"/>
            </a:xfrm>
            <a:custGeom>
              <a:avLst/>
              <a:gdLst/>
              <a:ahLst/>
              <a:cxnLst/>
              <a:rect l="l" t="t" r="r" b="b"/>
              <a:pathLst>
                <a:path w="34994" h="39451" extrusionOk="0">
                  <a:moveTo>
                    <a:pt x="13146" y="7039"/>
                  </a:moveTo>
                  <a:cubicBezTo>
                    <a:pt x="13795" y="7039"/>
                    <a:pt x="14278" y="8702"/>
                    <a:pt x="14514" y="9786"/>
                  </a:cubicBezTo>
                  <a:cubicBezTo>
                    <a:pt x="14632" y="9798"/>
                    <a:pt x="14750" y="9822"/>
                    <a:pt x="14856" y="9857"/>
                  </a:cubicBezTo>
                  <a:cubicBezTo>
                    <a:pt x="15115" y="8926"/>
                    <a:pt x="15717" y="7522"/>
                    <a:pt x="17037" y="7522"/>
                  </a:cubicBezTo>
                  <a:cubicBezTo>
                    <a:pt x="17108" y="7522"/>
                    <a:pt x="17179" y="7522"/>
                    <a:pt x="17237" y="7534"/>
                  </a:cubicBezTo>
                  <a:cubicBezTo>
                    <a:pt x="18829" y="7699"/>
                    <a:pt x="17933" y="9998"/>
                    <a:pt x="17344" y="11225"/>
                  </a:cubicBezTo>
                  <a:lnTo>
                    <a:pt x="17485" y="11354"/>
                  </a:lnTo>
                  <a:cubicBezTo>
                    <a:pt x="18004" y="10824"/>
                    <a:pt x="18841" y="10128"/>
                    <a:pt x="19761" y="10128"/>
                  </a:cubicBezTo>
                  <a:cubicBezTo>
                    <a:pt x="19961" y="10128"/>
                    <a:pt x="20173" y="10163"/>
                    <a:pt x="20362" y="10246"/>
                  </a:cubicBezTo>
                  <a:cubicBezTo>
                    <a:pt x="21789" y="10765"/>
                    <a:pt x="19725" y="12863"/>
                    <a:pt x="18971" y="13571"/>
                  </a:cubicBezTo>
                  <a:cubicBezTo>
                    <a:pt x="18994" y="13618"/>
                    <a:pt x="19018" y="13665"/>
                    <a:pt x="19041" y="13724"/>
                  </a:cubicBezTo>
                  <a:cubicBezTo>
                    <a:pt x="19584" y="13583"/>
                    <a:pt x="20138" y="13512"/>
                    <a:pt x="20692" y="13500"/>
                  </a:cubicBezTo>
                  <a:cubicBezTo>
                    <a:pt x="21423" y="13500"/>
                    <a:pt x="22166" y="13653"/>
                    <a:pt x="22602" y="14208"/>
                  </a:cubicBezTo>
                  <a:cubicBezTo>
                    <a:pt x="23427" y="15280"/>
                    <a:pt x="20940" y="16153"/>
                    <a:pt x="19973" y="16448"/>
                  </a:cubicBezTo>
                  <a:lnTo>
                    <a:pt x="19996" y="16566"/>
                  </a:lnTo>
                  <a:cubicBezTo>
                    <a:pt x="20916" y="16613"/>
                    <a:pt x="23156" y="16837"/>
                    <a:pt x="23368" y="17839"/>
                  </a:cubicBezTo>
                  <a:cubicBezTo>
                    <a:pt x="23569" y="18841"/>
                    <a:pt x="21234" y="19195"/>
                    <a:pt x="20338" y="19289"/>
                  </a:cubicBezTo>
                  <a:lnTo>
                    <a:pt x="20338" y="19442"/>
                  </a:lnTo>
                  <a:cubicBezTo>
                    <a:pt x="21175" y="19749"/>
                    <a:pt x="23180" y="20633"/>
                    <a:pt x="22720" y="21848"/>
                  </a:cubicBezTo>
                  <a:cubicBezTo>
                    <a:pt x="22413" y="22673"/>
                    <a:pt x="21329" y="22862"/>
                    <a:pt x="20409" y="22862"/>
                  </a:cubicBezTo>
                  <a:cubicBezTo>
                    <a:pt x="20173" y="22862"/>
                    <a:pt x="19937" y="22850"/>
                    <a:pt x="19737" y="22838"/>
                  </a:cubicBezTo>
                  <a:cubicBezTo>
                    <a:pt x="19654" y="23050"/>
                    <a:pt x="19548" y="23262"/>
                    <a:pt x="19430" y="23463"/>
                  </a:cubicBezTo>
                  <a:cubicBezTo>
                    <a:pt x="19855" y="24265"/>
                    <a:pt x="20338" y="25514"/>
                    <a:pt x="19596" y="26175"/>
                  </a:cubicBezTo>
                  <a:cubicBezTo>
                    <a:pt x="19419" y="26340"/>
                    <a:pt x="19171" y="26422"/>
                    <a:pt x="18923" y="26422"/>
                  </a:cubicBezTo>
                  <a:cubicBezTo>
                    <a:pt x="18299" y="26422"/>
                    <a:pt x="17556" y="25962"/>
                    <a:pt x="16978" y="25514"/>
                  </a:cubicBezTo>
                  <a:cubicBezTo>
                    <a:pt x="16754" y="25585"/>
                    <a:pt x="16518" y="25656"/>
                    <a:pt x="16282" y="25703"/>
                  </a:cubicBezTo>
                  <a:cubicBezTo>
                    <a:pt x="16153" y="25727"/>
                    <a:pt x="16023" y="25750"/>
                    <a:pt x="15893" y="25774"/>
                  </a:cubicBezTo>
                  <a:cubicBezTo>
                    <a:pt x="15705" y="26682"/>
                    <a:pt x="15327" y="27861"/>
                    <a:pt x="14585" y="27896"/>
                  </a:cubicBezTo>
                  <a:lnTo>
                    <a:pt x="14549" y="27896"/>
                  </a:lnTo>
                  <a:cubicBezTo>
                    <a:pt x="13759" y="27896"/>
                    <a:pt x="13512" y="26528"/>
                    <a:pt x="13453" y="25609"/>
                  </a:cubicBezTo>
                  <a:cubicBezTo>
                    <a:pt x="13288" y="25562"/>
                    <a:pt x="13123" y="25503"/>
                    <a:pt x="12958" y="25444"/>
                  </a:cubicBezTo>
                  <a:cubicBezTo>
                    <a:pt x="12486" y="26021"/>
                    <a:pt x="11708" y="26776"/>
                    <a:pt x="10906" y="26776"/>
                  </a:cubicBezTo>
                  <a:cubicBezTo>
                    <a:pt x="10682" y="26776"/>
                    <a:pt x="10458" y="26717"/>
                    <a:pt x="10269" y="26599"/>
                  </a:cubicBezTo>
                  <a:cubicBezTo>
                    <a:pt x="9255" y="26010"/>
                    <a:pt x="10010" y="24595"/>
                    <a:pt x="10611" y="23734"/>
                  </a:cubicBezTo>
                  <a:cubicBezTo>
                    <a:pt x="10529" y="23640"/>
                    <a:pt x="10446" y="23545"/>
                    <a:pt x="10364" y="23451"/>
                  </a:cubicBezTo>
                  <a:cubicBezTo>
                    <a:pt x="9727" y="23758"/>
                    <a:pt x="8831" y="24123"/>
                    <a:pt x="8147" y="24123"/>
                  </a:cubicBezTo>
                  <a:cubicBezTo>
                    <a:pt x="7758" y="24123"/>
                    <a:pt x="7440" y="23993"/>
                    <a:pt x="7298" y="23663"/>
                  </a:cubicBezTo>
                  <a:cubicBezTo>
                    <a:pt x="6909" y="22767"/>
                    <a:pt x="8147" y="21730"/>
                    <a:pt x="8984" y="21164"/>
                  </a:cubicBezTo>
                  <a:cubicBezTo>
                    <a:pt x="8937" y="21046"/>
                    <a:pt x="8890" y="20940"/>
                    <a:pt x="8831" y="20822"/>
                  </a:cubicBezTo>
                  <a:cubicBezTo>
                    <a:pt x="8713" y="20822"/>
                    <a:pt x="8572" y="20834"/>
                    <a:pt x="8430" y="20834"/>
                  </a:cubicBezTo>
                  <a:cubicBezTo>
                    <a:pt x="7546" y="20834"/>
                    <a:pt x="6449" y="20657"/>
                    <a:pt x="6025" y="19867"/>
                  </a:cubicBezTo>
                  <a:cubicBezTo>
                    <a:pt x="5400" y="18723"/>
                    <a:pt x="7357" y="18440"/>
                    <a:pt x="8100" y="18381"/>
                  </a:cubicBezTo>
                  <a:cubicBezTo>
                    <a:pt x="8088" y="18322"/>
                    <a:pt x="8076" y="18263"/>
                    <a:pt x="8065" y="18204"/>
                  </a:cubicBezTo>
                  <a:cubicBezTo>
                    <a:pt x="7310" y="17804"/>
                    <a:pt x="5447" y="16754"/>
                    <a:pt x="5447" y="16047"/>
                  </a:cubicBezTo>
                  <a:cubicBezTo>
                    <a:pt x="5447" y="15446"/>
                    <a:pt x="6921" y="15245"/>
                    <a:pt x="7864" y="15186"/>
                  </a:cubicBezTo>
                  <a:cubicBezTo>
                    <a:pt x="7888" y="14939"/>
                    <a:pt x="7923" y="14703"/>
                    <a:pt x="7982" y="14467"/>
                  </a:cubicBezTo>
                  <a:cubicBezTo>
                    <a:pt x="7251" y="13689"/>
                    <a:pt x="6237" y="12474"/>
                    <a:pt x="6532" y="12038"/>
                  </a:cubicBezTo>
                  <a:cubicBezTo>
                    <a:pt x="6614" y="11908"/>
                    <a:pt x="6803" y="11861"/>
                    <a:pt x="7039" y="11861"/>
                  </a:cubicBezTo>
                  <a:cubicBezTo>
                    <a:pt x="7546" y="11861"/>
                    <a:pt x="8300" y="12097"/>
                    <a:pt x="8890" y="12321"/>
                  </a:cubicBezTo>
                  <a:cubicBezTo>
                    <a:pt x="9055" y="12062"/>
                    <a:pt x="9244" y="11826"/>
                    <a:pt x="9456" y="11602"/>
                  </a:cubicBezTo>
                  <a:cubicBezTo>
                    <a:pt x="9138" y="10364"/>
                    <a:pt x="8784" y="8477"/>
                    <a:pt x="9456" y="8006"/>
                  </a:cubicBezTo>
                  <a:cubicBezTo>
                    <a:pt x="9550" y="7947"/>
                    <a:pt x="9656" y="7912"/>
                    <a:pt x="9762" y="7912"/>
                  </a:cubicBezTo>
                  <a:cubicBezTo>
                    <a:pt x="10470" y="7912"/>
                    <a:pt x="11389" y="9173"/>
                    <a:pt x="11920" y="9987"/>
                  </a:cubicBezTo>
                  <a:cubicBezTo>
                    <a:pt x="12038" y="9951"/>
                    <a:pt x="12156" y="9916"/>
                    <a:pt x="12286" y="9881"/>
                  </a:cubicBezTo>
                  <a:lnTo>
                    <a:pt x="12297" y="9881"/>
                  </a:lnTo>
                  <a:cubicBezTo>
                    <a:pt x="12274" y="8890"/>
                    <a:pt x="12344" y="7275"/>
                    <a:pt x="13040" y="7051"/>
                  </a:cubicBezTo>
                  <a:cubicBezTo>
                    <a:pt x="13075" y="7039"/>
                    <a:pt x="13111" y="7039"/>
                    <a:pt x="13146" y="7039"/>
                  </a:cubicBezTo>
                  <a:close/>
                  <a:moveTo>
                    <a:pt x="22920" y="24536"/>
                  </a:moveTo>
                  <a:cubicBezTo>
                    <a:pt x="22920" y="24536"/>
                    <a:pt x="21942" y="28745"/>
                    <a:pt x="18511" y="28745"/>
                  </a:cubicBezTo>
                  <a:lnTo>
                    <a:pt x="18310" y="28745"/>
                  </a:lnTo>
                  <a:lnTo>
                    <a:pt x="22920" y="24536"/>
                  </a:lnTo>
                  <a:close/>
                  <a:moveTo>
                    <a:pt x="15268" y="0"/>
                  </a:moveTo>
                  <a:lnTo>
                    <a:pt x="15257" y="12"/>
                  </a:lnTo>
                  <a:cubicBezTo>
                    <a:pt x="8418" y="3643"/>
                    <a:pt x="3761" y="10718"/>
                    <a:pt x="1710" y="16884"/>
                  </a:cubicBezTo>
                  <a:lnTo>
                    <a:pt x="1710" y="16896"/>
                  </a:lnTo>
                  <a:cubicBezTo>
                    <a:pt x="0" y="22072"/>
                    <a:pt x="142" y="26611"/>
                    <a:pt x="2393" y="27931"/>
                  </a:cubicBezTo>
                  <a:cubicBezTo>
                    <a:pt x="5388" y="29700"/>
                    <a:pt x="8996" y="30089"/>
                    <a:pt x="11590" y="30089"/>
                  </a:cubicBezTo>
                  <a:cubicBezTo>
                    <a:pt x="11662" y="30090"/>
                    <a:pt x="11733" y="30090"/>
                    <a:pt x="11805" y="30090"/>
                  </a:cubicBezTo>
                  <a:cubicBezTo>
                    <a:pt x="12877" y="30090"/>
                    <a:pt x="13949" y="30008"/>
                    <a:pt x="15021" y="29853"/>
                  </a:cubicBezTo>
                  <a:lnTo>
                    <a:pt x="16235" y="34062"/>
                  </a:lnTo>
                  <a:cubicBezTo>
                    <a:pt x="16448" y="33980"/>
                    <a:pt x="16660" y="33933"/>
                    <a:pt x="16884" y="33933"/>
                  </a:cubicBezTo>
                  <a:lnTo>
                    <a:pt x="16966" y="33933"/>
                  </a:lnTo>
                  <a:cubicBezTo>
                    <a:pt x="19584" y="33933"/>
                    <a:pt x="20822" y="37635"/>
                    <a:pt x="21211" y="39120"/>
                  </a:cubicBezTo>
                  <a:lnTo>
                    <a:pt x="21246" y="39132"/>
                  </a:lnTo>
                  <a:lnTo>
                    <a:pt x="21305" y="39132"/>
                  </a:lnTo>
                  <a:cubicBezTo>
                    <a:pt x="21341" y="39132"/>
                    <a:pt x="21364" y="39132"/>
                    <a:pt x="21399" y="39144"/>
                  </a:cubicBezTo>
                  <a:cubicBezTo>
                    <a:pt x="22897" y="39344"/>
                    <a:pt x="24406" y="39451"/>
                    <a:pt x="25927" y="39451"/>
                  </a:cubicBezTo>
                  <a:cubicBezTo>
                    <a:pt x="25929" y="39451"/>
                    <a:pt x="25931" y="39451"/>
                    <a:pt x="25933" y="39451"/>
                  </a:cubicBezTo>
                  <a:lnTo>
                    <a:pt x="25933" y="39451"/>
                  </a:lnTo>
                  <a:cubicBezTo>
                    <a:pt x="25935" y="39451"/>
                    <a:pt x="25937" y="39451"/>
                    <a:pt x="25939" y="39451"/>
                  </a:cubicBezTo>
                  <a:cubicBezTo>
                    <a:pt x="26434" y="39451"/>
                    <a:pt x="26929" y="39439"/>
                    <a:pt x="27448" y="39415"/>
                  </a:cubicBezTo>
                  <a:cubicBezTo>
                    <a:pt x="27448" y="39415"/>
                    <a:pt x="27448" y="39415"/>
                    <a:pt x="27448" y="39415"/>
                  </a:cubicBezTo>
                  <a:lnTo>
                    <a:pt x="27448" y="39415"/>
                  </a:lnTo>
                  <a:cubicBezTo>
                    <a:pt x="27444" y="39415"/>
                    <a:pt x="27440" y="39415"/>
                    <a:pt x="27436" y="39415"/>
                  </a:cubicBezTo>
                  <a:cubicBezTo>
                    <a:pt x="26919" y="39439"/>
                    <a:pt x="26414" y="39450"/>
                    <a:pt x="25933" y="39451"/>
                  </a:cubicBezTo>
                  <a:lnTo>
                    <a:pt x="25933" y="39451"/>
                  </a:lnTo>
                  <a:cubicBezTo>
                    <a:pt x="24414" y="39450"/>
                    <a:pt x="22907" y="39344"/>
                    <a:pt x="21411" y="39132"/>
                  </a:cubicBezTo>
                  <a:cubicBezTo>
                    <a:pt x="21529" y="37658"/>
                    <a:pt x="22119" y="33921"/>
                    <a:pt x="24630" y="33921"/>
                  </a:cubicBezTo>
                  <a:lnTo>
                    <a:pt x="24654" y="33921"/>
                  </a:lnTo>
                  <a:cubicBezTo>
                    <a:pt x="27153" y="33956"/>
                    <a:pt x="27436" y="37812"/>
                    <a:pt x="27448" y="39415"/>
                  </a:cubicBezTo>
                  <a:lnTo>
                    <a:pt x="27448" y="39415"/>
                  </a:lnTo>
                  <a:cubicBezTo>
                    <a:pt x="27633" y="39415"/>
                    <a:pt x="27818" y="39403"/>
                    <a:pt x="28026" y="39392"/>
                  </a:cubicBezTo>
                  <a:cubicBezTo>
                    <a:pt x="27931" y="38731"/>
                    <a:pt x="27330" y="33638"/>
                    <a:pt x="29323" y="33213"/>
                  </a:cubicBezTo>
                  <a:cubicBezTo>
                    <a:pt x="29417" y="33190"/>
                    <a:pt x="29523" y="33178"/>
                    <a:pt x="29617" y="33178"/>
                  </a:cubicBezTo>
                  <a:cubicBezTo>
                    <a:pt x="31138" y="33178"/>
                    <a:pt x="33579" y="35171"/>
                    <a:pt x="34994" y="36456"/>
                  </a:cubicBezTo>
                  <a:cubicBezTo>
                    <a:pt x="34664" y="35477"/>
                    <a:pt x="34216" y="34546"/>
                    <a:pt x="33661" y="33685"/>
                  </a:cubicBezTo>
                  <a:cubicBezTo>
                    <a:pt x="32695" y="32188"/>
                    <a:pt x="31327" y="30867"/>
                    <a:pt x="29606" y="30443"/>
                  </a:cubicBezTo>
                  <a:cubicBezTo>
                    <a:pt x="28768" y="30231"/>
                    <a:pt x="27884" y="30254"/>
                    <a:pt x="27059" y="30030"/>
                  </a:cubicBezTo>
                  <a:cubicBezTo>
                    <a:pt x="25762" y="29653"/>
                    <a:pt x="24701" y="28733"/>
                    <a:pt x="24182" y="27495"/>
                  </a:cubicBezTo>
                  <a:cubicBezTo>
                    <a:pt x="23722" y="26387"/>
                    <a:pt x="23734" y="25161"/>
                    <a:pt x="23793" y="23958"/>
                  </a:cubicBezTo>
                  <a:cubicBezTo>
                    <a:pt x="23958" y="20987"/>
                    <a:pt x="24441" y="18039"/>
                    <a:pt x="24477" y="15068"/>
                  </a:cubicBezTo>
                  <a:cubicBezTo>
                    <a:pt x="24524" y="12085"/>
                    <a:pt x="24111" y="9020"/>
                    <a:pt x="22649" y="6450"/>
                  </a:cubicBezTo>
                  <a:cubicBezTo>
                    <a:pt x="22307" y="5860"/>
                    <a:pt x="21930" y="5306"/>
                    <a:pt x="21506" y="4775"/>
                  </a:cubicBezTo>
                  <a:lnTo>
                    <a:pt x="21411" y="4775"/>
                  </a:lnTo>
                  <a:cubicBezTo>
                    <a:pt x="17933" y="4775"/>
                    <a:pt x="16047" y="1710"/>
                    <a:pt x="15268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6195350" y="3951350"/>
              <a:ext cx="200775" cy="155050"/>
            </a:xfrm>
            <a:custGeom>
              <a:avLst/>
              <a:gdLst/>
              <a:ahLst/>
              <a:cxnLst/>
              <a:rect l="l" t="t" r="r" b="b"/>
              <a:pathLst>
                <a:path w="8031" h="6202" extrusionOk="0">
                  <a:moveTo>
                    <a:pt x="2300" y="0"/>
                  </a:moveTo>
                  <a:cubicBezTo>
                    <a:pt x="2194" y="0"/>
                    <a:pt x="2100" y="0"/>
                    <a:pt x="1994" y="24"/>
                  </a:cubicBezTo>
                  <a:cubicBezTo>
                    <a:pt x="1" y="448"/>
                    <a:pt x="614" y="5553"/>
                    <a:pt x="697" y="6202"/>
                  </a:cubicBezTo>
                  <a:cubicBezTo>
                    <a:pt x="2265" y="6107"/>
                    <a:pt x="3833" y="5860"/>
                    <a:pt x="5354" y="5483"/>
                  </a:cubicBezTo>
                  <a:cubicBezTo>
                    <a:pt x="6262" y="5247"/>
                    <a:pt x="7158" y="4964"/>
                    <a:pt x="8030" y="4622"/>
                  </a:cubicBezTo>
                  <a:cubicBezTo>
                    <a:pt x="7936" y="4162"/>
                    <a:pt x="7818" y="3714"/>
                    <a:pt x="7665" y="3266"/>
                  </a:cubicBezTo>
                  <a:cubicBezTo>
                    <a:pt x="6262" y="1993"/>
                    <a:pt x="3809" y="0"/>
                    <a:pt x="2300" y="0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5647200" y="3297575"/>
              <a:ext cx="454150" cy="521750"/>
            </a:xfrm>
            <a:custGeom>
              <a:avLst/>
              <a:gdLst/>
              <a:ahLst/>
              <a:cxnLst/>
              <a:rect l="l" t="t" r="r" b="b"/>
              <a:pathLst>
                <a:path w="18166" h="20870" extrusionOk="0">
                  <a:moveTo>
                    <a:pt x="7755" y="0"/>
                  </a:moveTo>
                  <a:cubicBezTo>
                    <a:pt x="7720" y="0"/>
                    <a:pt x="7684" y="0"/>
                    <a:pt x="7649" y="12"/>
                  </a:cubicBezTo>
                  <a:cubicBezTo>
                    <a:pt x="6941" y="236"/>
                    <a:pt x="6871" y="1851"/>
                    <a:pt x="6906" y="2842"/>
                  </a:cubicBezTo>
                  <a:cubicBezTo>
                    <a:pt x="7012" y="2818"/>
                    <a:pt x="7118" y="2795"/>
                    <a:pt x="7224" y="2771"/>
                  </a:cubicBezTo>
                  <a:cubicBezTo>
                    <a:pt x="7559" y="2702"/>
                    <a:pt x="7901" y="2666"/>
                    <a:pt x="8243" y="2666"/>
                  </a:cubicBezTo>
                  <a:cubicBezTo>
                    <a:pt x="8541" y="2666"/>
                    <a:pt x="8839" y="2693"/>
                    <a:pt x="9134" y="2747"/>
                  </a:cubicBezTo>
                  <a:cubicBezTo>
                    <a:pt x="8887" y="1675"/>
                    <a:pt x="8415" y="0"/>
                    <a:pt x="7767" y="0"/>
                  </a:cubicBezTo>
                  <a:close/>
                  <a:moveTo>
                    <a:pt x="11646" y="484"/>
                  </a:moveTo>
                  <a:cubicBezTo>
                    <a:pt x="10325" y="484"/>
                    <a:pt x="9724" y="1887"/>
                    <a:pt x="9465" y="2818"/>
                  </a:cubicBezTo>
                  <a:cubicBezTo>
                    <a:pt x="10384" y="3042"/>
                    <a:pt x="11233" y="3514"/>
                    <a:pt x="11929" y="4162"/>
                  </a:cubicBezTo>
                  <a:lnTo>
                    <a:pt x="11952" y="4186"/>
                  </a:lnTo>
                  <a:cubicBezTo>
                    <a:pt x="12542" y="2960"/>
                    <a:pt x="13438" y="661"/>
                    <a:pt x="11846" y="495"/>
                  </a:cubicBezTo>
                  <a:cubicBezTo>
                    <a:pt x="11787" y="484"/>
                    <a:pt x="11717" y="484"/>
                    <a:pt x="11646" y="484"/>
                  </a:cubicBezTo>
                  <a:close/>
                  <a:moveTo>
                    <a:pt x="4371" y="861"/>
                  </a:moveTo>
                  <a:cubicBezTo>
                    <a:pt x="4265" y="861"/>
                    <a:pt x="4159" y="896"/>
                    <a:pt x="4065" y="967"/>
                  </a:cubicBezTo>
                  <a:cubicBezTo>
                    <a:pt x="3393" y="1427"/>
                    <a:pt x="3746" y="3325"/>
                    <a:pt x="4065" y="4551"/>
                  </a:cubicBezTo>
                  <a:cubicBezTo>
                    <a:pt x="4407" y="4174"/>
                    <a:pt x="4807" y="3844"/>
                    <a:pt x="5232" y="3573"/>
                  </a:cubicBezTo>
                  <a:cubicBezTo>
                    <a:pt x="5645" y="3313"/>
                    <a:pt x="6081" y="3101"/>
                    <a:pt x="6529" y="2948"/>
                  </a:cubicBezTo>
                  <a:cubicBezTo>
                    <a:pt x="6010" y="2134"/>
                    <a:pt x="5090" y="873"/>
                    <a:pt x="4383" y="873"/>
                  </a:cubicBezTo>
                  <a:lnTo>
                    <a:pt x="4371" y="861"/>
                  </a:lnTo>
                  <a:close/>
                  <a:moveTo>
                    <a:pt x="14358" y="3089"/>
                  </a:moveTo>
                  <a:cubicBezTo>
                    <a:pt x="13450" y="3089"/>
                    <a:pt x="12601" y="3785"/>
                    <a:pt x="12082" y="4316"/>
                  </a:cubicBezTo>
                  <a:cubicBezTo>
                    <a:pt x="12695" y="4964"/>
                    <a:pt x="13202" y="5707"/>
                    <a:pt x="13568" y="6520"/>
                  </a:cubicBezTo>
                  <a:cubicBezTo>
                    <a:pt x="14334" y="5813"/>
                    <a:pt x="16386" y="3726"/>
                    <a:pt x="14971" y="3195"/>
                  </a:cubicBezTo>
                  <a:cubicBezTo>
                    <a:pt x="14770" y="3125"/>
                    <a:pt x="14570" y="3089"/>
                    <a:pt x="14358" y="3089"/>
                  </a:cubicBezTo>
                  <a:close/>
                  <a:moveTo>
                    <a:pt x="1648" y="4811"/>
                  </a:moveTo>
                  <a:cubicBezTo>
                    <a:pt x="1400" y="4811"/>
                    <a:pt x="1223" y="4870"/>
                    <a:pt x="1129" y="4999"/>
                  </a:cubicBezTo>
                  <a:cubicBezTo>
                    <a:pt x="834" y="5424"/>
                    <a:pt x="1860" y="6638"/>
                    <a:pt x="2579" y="7416"/>
                  </a:cubicBezTo>
                  <a:cubicBezTo>
                    <a:pt x="2744" y="6650"/>
                    <a:pt x="3051" y="5931"/>
                    <a:pt x="3487" y="5271"/>
                  </a:cubicBezTo>
                  <a:cubicBezTo>
                    <a:pt x="2897" y="5058"/>
                    <a:pt x="2155" y="4811"/>
                    <a:pt x="1648" y="4811"/>
                  </a:cubicBezTo>
                  <a:close/>
                  <a:moveTo>
                    <a:pt x="2473" y="8136"/>
                  </a:moveTo>
                  <a:cubicBezTo>
                    <a:pt x="2473" y="8140"/>
                    <a:pt x="2472" y="8143"/>
                    <a:pt x="2472" y="8147"/>
                  </a:cubicBezTo>
                  <a:lnTo>
                    <a:pt x="2472" y="8147"/>
                  </a:lnTo>
                  <a:cubicBezTo>
                    <a:pt x="2472" y="8147"/>
                    <a:pt x="2473" y="8147"/>
                    <a:pt x="2473" y="8147"/>
                  </a:cubicBezTo>
                  <a:lnTo>
                    <a:pt x="2473" y="8136"/>
                  </a:lnTo>
                  <a:close/>
                  <a:moveTo>
                    <a:pt x="15301" y="6461"/>
                  </a:moveTo>
                  <a:cubicBezTo>
                    <a:pt x="14735" y="6461"/>
                    <a:pt x="14181" y="6544"/>
                    <a:pt x="13638" y="6674"/>
                  </a:cubicBezTo>
                  <a:cubicBezTo>
                    <a:pt x="14039" y="7546"/>
                    <a:pt x="14346" y="8466"/>
                    <a:pt x="14570" y="9409"/>
                  </a:cubicBezTo>
                  <a:cubicBezTo>
                    <a:pt x="15537" y="9114"/>
                    <a:pt x="18024" y="8242"/>
                    <a:pt x="17199" y="7169"/>
                  </a:cubicBezTo>
                  <a:cubicBezTo>
                    <a:pt x="16775" y="6615"/>
                    <a:pt x="16020" y="6461"/>
                    <a:pt x="15301" y="6461"/>
                  </a:cubicBezTo>
                  <a:close/>
                  <a:moveTo>
                    <a:pt x="2472" y="8147"/>
                  </a:moveTo>
                  <a:cubicBezTo>
                    <a:pt x="1529" y="8206"/>
                    <a:pt x="56" y="8407"/>
                    <a:pt x="56" y="9008"/>
                  </a:cubicBezTo>
                  <a:cubicBezTo>
                    <a:pt x="56" y="9715"/>
                    <a:pt x="1919" y="10765"/>
                    <a:pt x="2673" y="11166"/>
                  </a:cubicBezTo>
                  <a:cubicBezTo>
                    <a:pt x="2532" y="10376"/>
                    <a:pt x="2449" y="9586"/>
                    <a:pt x="2449" y="8796"/>
                  </a:cubicBezTo>
                  <a:lnTo>
                    <a:pt x="2449" y="8643"/>
                  </a:lnTo>
                  <a:cubicBezTo>
                    <a:pt x="2449" y="8481"/>
                    <a:pt x="2461" y="8309"/>
                    <a:pt x="2472" y="8147"/>
                  </a:cubicBezTo>
                  <a:close/>
                  <a:moveTo>
                    <a:pt x="2697" y="11319"/>
                  </a:moveTo>
                  <a:cubicBezTo>
                    <a:pt x="2697" y="11319"/>
                    <a:pt x="2697" y="11320"/>
                    <a:pt x="2697" y="11320"/>
                  </a:cubicBezTo>
                  <a:lnTo>
                    <a:pt x="2697" y="11320"/>
                  </a:lnTo>
                  <a:cubicBezTo>
                    <a:pt x="2701" y="11320"/>
                    <a:pt x="2705" y="11319"/>
                    <a:pt x="2709" y="11319"/>
                  </a:cubicBezTo>
                  <a:close/>
                  <a:moveTo>
                    <a:pt x="14593" y="9515"/>
                  </a:moveTo>
                  <a:lnTo>
                    <a:pt x="14593" y="9515"/>
                  </a:lnTo>
                  <a:cubicBezTo>
                    <a:pt x="14794" y="10411"/>
                    <a:pt x="14900" y="11319"/>
                    <a:pt x="14924" y="12239"/>
                  </a:cubicBezTo>
                  <a:cubicBezTo>
                    <a:pt x="15831" y="12156"/>
                    <a:pt x="18166" y="11814"/>
                    <a:pt x="17954" y="10788"/>
                  </a:cubicBezTo>
                  <a:cubicBezTo>
                    <a:pt x="17741" y="9763"/>
                    <a:pt x="15513" y="9562"/>
                    <a:pt x="14593" y="9515"/>
                  </a:cubicBezTo>
                  <a:close/>
                  <a:moveTo>
                    <a:pt x="2697" y="11320"/>
                  </a:moveTo>
                  <a:lnTo>
                    <a:pt x="2697" y="11320"/>
                  </a:lnTo>
                  <a:cubicBezTo>
                    <a:pt x="1934" y="11393"/>
                    <a:pt x="0" y="11678"/>
                    <a:pt x="622" y="12816"/>
                  </a:cubicBezTo>
                  <a:cubicBezTo>
                    <a:pt x="1058" y="13606"/>
                    <a:pt x="2155" y="13783"/>
                    <a:pt x="3027" y="13783"/>
                  </a:cubicBezTo>
                  <a:cubicBezTo>
                    <a:pt x="3180" y="13783"/>
                    <a:pt x="3310" y="13783"/>
                    <a:pt x="3440" y="13771"/>
                  </a:cubicBezTo>
                  <a:cubicBezTo>
                    <a:pt x="3110" y="12982"/>
                    <a:pt x="2862" y="12157"/>
                    <a:pt x="2697" y="11320"/>
                  </a:cubicBezTo>
                  <a:close/>
                  <a:moveTo>
                    <a:pt x="14935" y="12392"/>
                  </a:moveTo>
                  <a:lnTo>
                    <a:pt x="14935" y="12404"/>
                  </a:lnTo>
                  <a:cubicBezTo>
                    <a:pt x="14947" y="13618"/>
                    <a:pt x="14770" y="14797"/>
                    <a:pt x="14346" y="15787"/>
                  </a:cubicBezTo>
                  <a:cubicBezTo>
                    <a:pt x="14546" y="15811"/>
                    <a:pt x="14770" y="15823"/>
                    <a:pt x="15018" y="15823"/>
                  </a:cubicBezTo>
                  <a:cubicBezTo>
                    <a:pt x="15938" y="15823"/>
                    <a:pt x="17022" y="15634"/>
                    <a:pt x="17329" y="14797"/>
                  </a:cubicBezTo>
                  <a:cubicBezTo>
                    <a:pt x="17789" y="13594"/>
                    <a:pt x="15772" y="12698"/>
                    <a:pt x="14935" y="12392"/>
                  </a:cubicBezTo>
                  <a:close/>
                  <a:moveTo>
                    <a:pt x="3581" y="14113"/>
                  </a:moveTo>
                  <a:cubicBezTo>
                    <a:pt x="2756" y="14691"/>
                    <a:pt x="1506" y="15740"/>
                    <a:pt x="1907" y="16625"/>
                  </a:cubicBezTo>
                  <a:cubicBezTo>
                    <a:pt x="2049" y="16955"/>
                    <a:pt x="2367" y="17084"/>
                    <a:pt x="2756" y="17084"/>
                  </a:cubicBezTo>
                  <a:cubicBezTo>
                    <a:pt x="3428" y="17084"/>
                    <a:pt x="4336" y="16719"/>
                    <a:pt x="4973" y="16412"/>
                  </a:cubicBezTo>
                  <a:cubicBezTo>
                    <a:pt x="4407" y="15705"/>
                    <a:pt x="3947" y="14939"/>
                    <a:pt x="3581" y="14113"/>
                  </a:cubicBezTo>
                  <a:close/>
                  <a:moveTo>
                    <a:pt x="8050" y="18582"/>
                  </a:moveTo>
                  <a:cubicBezTo>
                    <a:pt x="8054" y="18583"/>
                    <a:pt x="8058" y="18584"/>
                    <a:pt x="8062" y="18585"/>
                  </a:cubicBezTo>
                  <a:lnTo>
                    <a:pt x="8062" y="18585"/>
                  </a:lnTo>
                  <a:cubicBezTo>
                    <a:pt x="8062" y="18584"/>
                    <a:pt x="8062" y="18583"/>
                    <a:pt x="8062" y="18582"/>
                  </a:cubicBezTo>
                  <a:close/>
                  <a:moveTo>
                    <a:pt x="14039" y="16424"/>
                  </a:moveTo>
                  <a:cubicBezTo>
                    <a:pt x="13497" y="17391"/>
                    <a:pt x="12624" y="18122"/>
                    <a:pt x="11587" y="18476"/>
                  </a:cubicBezTo>
                  <a:cubicBezTo>
                    <a:pt x="12165" y="18924"/>
                    <a:pt x="12907" y="19383"/>
                    <a:pt x="13532" y="19383"/>
                  </a:cubicBezTo>
                  <a:cubicBezTo>
                    <a:pt x="13546" y="19384"/>
                    <a:pt x="13560" y="19384"/>
                    <a:pt x="13574" y="19384"/>
                  </a:cubicBezTo>
                  <a:cubicBezTo>
                    <a:pt x="13806" y="19384"/>
                    <a:pt x="14026" y="19292"/>
                    <a:pt x="14204" y="19148"/>
                  </a:cubicBezTo>
                  <a:cubicBezTo>
                    <a:pt x="14935" y="18476"/>
                    <a:pt x="14464" y="17226"/>
                    <a:pt x="14039" y="16424"/>
                  </a:cubicBezTo>
                  <a:close/>
                  <a:moveTo>
                    <a:pt x="5208" y="16695"/>
                  </a:moveTo>
                  <a:cubicBezTo>
                    <a:pt x="4607" y="17556"/>
                    <a:pt x="3852" y="18983"/>
                    <a:pt x="4866" y="19572"/>
                  </a:cubicBezTo>
                  <a:cubicBezTo>
                    <a:pt x="5067" y="19678"/>
                    <a:pt x="5279" y="19749"/>
                    <a:pt x="5503" y="19749"/>
                  </a:cubicBezTo>
                  <a:cubicBezTo>
                    <a:pt x="6317" y="19749"/>
                    <a:pt x="7083" y="18983"/>
                    <a:pt x="7566" y="18405"/>
                  </a:cubicBezTo>
                  <a:cubicBezTo>
                    <a:pt x="6659" y="18028"/>
                    <a:pt x="5857" y="17438"/>
                    <a:pt x="5208" y="16695"/>
                  </a:cubicBezTo>
                  <a:close/>
                  <a:moveTo>
                    <a:pt x="8062" y="18585"/>
                  </a:moveTo>
                  <a:cubicBezTo>
                    <a:pt x="8121" y="19493"/>
                    <a:pt x="8357" y="20869"/>
                    <a:pt x="9158" y="20869"/>
                  </a:cubicBezTo>
                  <a:lnTo>
                    <a:pt x="9193" y="20869"/>
                  </a:lnTo>
                  <a:cubicBezTo>
                    <a:pt x="9936" y="20822"/>
                    <a:pt x="10314" y="19655"/>
                    <a:pt x="10502" y="18735"/>
                  </a:cubicBezTo>
                  <a:lnTo>
                    <a:pt x="10502" y="18735"/>
                  </a:lnTo>
                  <a:cubicBezTo>
                    <a:pt x="10207" y="18782"/>
                    <a:pt x="9913" y="18794"/>
                    <a:pt x="9618" y="18794"/>
                  </a:cubicBezTo>
                  <a:cubicBezTo>
                    <a:pt x="9276" y="18794"/>
                    <a:pt x="8946" y="18770"/>
                    <a:pt x="8616" y="18711"/>
                  </a:cubicBezTo>
                  <a:cubicBezTo>
                    <a:pt x="8431" y="18677"/>
                    <a:pt x="8246" y="18631"/>
                    <a:pt x="8062" y="18585"/>
                  </a:cubicBezTo>
                  <a:close/>
                </a:path>
              </a:pathLst>
            </a:custGeom>
            <a:solidFill>
              <a:srgbClr val="00B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5708700" y="3364175"/>
              <a:ext cx="315425" cy="403550"/>
            </a:xfrm>
            <a:custGeom>
              <a:avLst/>
              <a:gdLst/>
              <a:ahLst/>
              <a:cxnLst/>
              <a:rect l="l" t="t" r="r" b="b"/>
              <a:pathLst>
                <a:path w="12617" h="16142" extrusionOk="0">
                  <a:moveTo>
                    <a:pt x="1" y="6132"/>
                  </a:moveTo>
                  <a:cubicBezTo>
                    <a:pt x="1" y="6294"/>
                    <a:pt x="4" y="6459"/>
                    <a:pt x="10" y="6624"/>
                  </a:cubicBezTo>
                  <a:lnTo>
                    <a:pt x="10" y="6624"/>
                  </a:lnTo>
                  <a:cubicBezTo>
                    <a:pt x="4" y="6461"/>
                    <a:pt x="1" y="6297"/>
                    <a:pt x="1" y="6132"/>
                  </a:cubicBezTo>
                  <a:close/>
                  <a:moveTo>
                    <a:pt x="10" y="6624"/>
                  </a:moveTo>
                  <a:lnTo>
                    <a:pt x="10" y="6624"/>
                  </a:lnTo>
                  <a:cubicBezTo>
                    <a:pt x="31" y="7195"/>
                    <a:pt x="90" y="7759"/>
                    <a:pt x="190" y="8317"/>
                  </a:cubicBezTo>
                  <a:lnTo>
                    <a:pt x="190" y="8317"/>
                  </a:lnTo>
                  <a:cubicBezTo>
                    <a:pt x="92" y="7744"/>
                    <a:pt x="32" y="7176"/>
                    <a:pt x="10" y="6624"/>
                  </a:cubicBezTo>
                  <a:close/>
                  <a:moveTo>
                    <a:pt x="190" y="8317"/>
                  </a:moveTo>
                  <a:cubicBezTo>
                    <a:pt x="707" y="11327"/>
                    <a:pt x="2279" y="14437"/>
                    <a:pt x="4845" y="15629"/>
                  </a:cubicBezTo>
                  <a:lnTo>
                    <a:pt x="4845" y="15629"/>
                  </a:lnTo>
                  <a:cubicBezTo>
                    <a:pt x="4049" y="15245"/>
                    <a:pt x="3344" y="14711"/>
                    <a:pt x="2772" y="14043"/>
                  </a:cubicBezTo>
                  <a:cubicBezTo>
                    <a:pt x="2678" y="13949"/>
                    <a:pt x="2607" y="13854"/>
                    <a:pt x="2524" y="13760"/>
                  </a:cubicBezTo>
                  <a:cubicBezTo>
                    <a:pt x="1958" y="13053"/>
                    <a:pt x="1499" y="12286"/>
                    <a:pt x="1145" y="11461"/>
                  </a:cubicBezTo>
                  <a:cubicBezTo>
                    <a:pt x="1086" y="11355"/>
                    <a:pt x="1039" y="11237"/>
                    <a:pt x="992" y="11119"/>
                  </a:cubicBezTo>
                  <a:cubicBezTo>
                    <a:pt x="673" y="10329"/>
                    <a:pt x="426" y="9516"/>
                    <a:pt x="261" y="8679"/>
                  </a:cubicBezTo>
                  <a:cubicBezTo>
                    <a:pt x="249" y="8620"/>
                    <a:pt x="237" y="8561"/>
                    <a:pt x="225" y="8502"/>
                  </a:cubicBezTo>
                  <a:cubicBezTo>
                    <a:pt x="213" y="8440"/>
                    <a:pt x="201" y="8378"/>
                    <a:pt x="190" y="8317"/>
                  </a:cubicBezTo>
                  <a:close/>
                  <a:moveTo>
                    <a:pt x="4845" y="15629"/>
                  </a:moveTo>
                  <a:lnTo>
                    <a:pt x="4845" y="15629"/>
                  </a:lnTo>
                  <a:cubicBezTo>
                    <a:pt x="4935" y="15672"/>
                    <a:pt x="5026" y="15713"/>
                    <a:pt x="5118" y="15753"/>
                  </a:cubicBezTo>
                  <a:cubicBezTo>
                    <a:pt x="5283" y="15812"/>
                    <a:pt x="5437" y="15871"/>
                    <a:pt x="5613" y="15918"/>
                  </a:cubicBezTo>
                  <a:cubicBezTo>
                    <a:pt x="5790" y="15977"/>
                    <a:pt x="5979" y="16024"/>
                    <a:pt x="6168" y="16047"/>
                  </a:cubicBezTo>
                  <a:cubicBezTo>
                    <a:pt x="5701" y="15964"/>
                    <a:pt x="5260" y="15821"/>
                    <a:pt x="4845" y="15629"/>
                  </a:cubicBezTo>
                  <a:close/>
                  <a:moveTo>
                    <a:pt x="5790" y="1"/>
                  </a:moveTo>
                  <a:cubicBezTo>
                    <a:pt x="5437" y="1"/>
                    <a:pt x="5095" y="36"/>
                    <a:pt x="4753" y="107"/>
                  </a:cubicBezTo>
                  <a:cubicBezTo>
                    <a:pt x="5755" y="319"/>
                    <a:pt x="6686" y="803"/>
                    <a:pt x="7429" y="1498"/>
                  </a:cubicBezTo>
                  <a:cubicBezTo>
                    <a:pt x="10612" y="4387"/>
                    <a:pt x="12617" y="14762"/>
                    <a:pt x="6403" y="16012"/>
                  </a:cubicBezTo>
                  <a:cubicBezTo>
                    <a:pt x="6321" y="16024"/>
                    <a:pt x="6238" y="16036"/>
                    <a:pt x="6168" y="16047"/>
                  </a:cubicBezTo>
                  <a:cubicBezTo>
                    <a:pt x="6498" y="16106"/>
                    <a:pt x="6828" y="16142"/>
                    <a:pt x="7170" y="16142"/>
                  </a:cubicBezTo>
                  <a:cubicBezTo>
                    <a:pt x="7464" y="16142"/>
                    <a:pt x="7759" y="16118"/>
                    <a:pt x="8054" y="16083"/>
                  </a:cubicBezTo>
                  <a:cubicBezTo>
                    <a:pt x="8184" y="16059"/>
                    <a:pt x="8313" y="16036"/>
                    <a:pt x="8443" y="16012"/>
                  </a:cubicBezTo>
                  <a:cubicBezTo>
                    <a:pt x="8679" y="15965"/>
                    <a:pt x="8915" y="15894"/>
                    <a:pt x="9139" y="15823"/>
                  </a:cubicBezTo>
                  <a:cubicBezTo>
                    <a:pt x="10176" y="15458"/>
                    <a:pt x="11049" y="14739"/>
                    <a:pt x="11591" y="13772"/>
                  </a:cubicBezTo>
                  <a:cubicBezTo>
                    <a:pt x="11709" y="13571"/>
                    <a:pt x="11815" y="13359"/>
                    <a:pt x="11898" y="13147"/>
                  </a:cubicBezTo>
                  <a:cubicBezTo>
                    <a:pt x="12322" y="12145"/>
                    <a:pt x="12499" y="10966"/>
                    <a:pt x="12487" y="9751"/>
                  </a:cubicBezTo>
                  <a:lnTo>
                    <a:pt x="12487" y="9610"/>
                  </a:lnTo>
                  <a:cubicBezTo>
                    <a:pt x="12464" y="8690"/>
                    <a:pt x="12357" y="7771"/>
                    <a:pt x="12145" y="6875"/>
                  </a:cubicBezTo>
                  <a:lnTo>
                    <a:pt x="12122" y="6757"/>
                  </a:lnTo>
                  <a:cubicBezTo>
                    <a:pt x="11909" y="5825"/>
                    <a:pt x="11603" y="4906"/>
                    <a:pt x="11202" y="4033"/>
                  </a:cubicBezTo>
                  <a:cubicBezTo>
                    <a:pt x="11178" y="3986"/>
                    <a:pt x="11155" y="3939"/>
                    <a:pt x="11131" y="3892"/>
                  </a:cubicBezTo>
                  <a:cubicBezTo>
                    <a:pt x="10754" y="3078"/>
                    <a:pt x="10259" y="2324"/>
                    <a:pt x="9646" y="1675"/>
                  </a:cubicBezTo>
                  <a:lnTo>
                    <a:pt x="9504" y="1545"/>
                  </a:lnTo>
                  <a:lnTo>
                    <a:pt x="9469" y="1522"/>
                  </a:lnTo>
                  <a:cubicBezTo>
                    <a:pt x="8785" y="862"/>
                    <a:pt x="7936" y="402"/>
                    <a:pt x="7016" y="178"/>
                  </a:cubicBezTo>
                  <a:cubicBezTo>
                    <a:pt x="6899" y="142"/>
                    <a:pt x="6792" y="119"/>
                    <a:pt x="6674" y="107"/>
                  </a:cubicBezTo>
                  <a:cubicBezTo>
                    <a:pt x="6380" y="48"/>
                    <a:pt x="6085" y="24"/>
                    <a:pt x="5790" y="24"/>
                  </a:cubicBezTo>
                  <a:lnTo>
                    <a:pt x="5790" y="1"/>
                  </a:ln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5708425" y="3366850"/>
              <a:ext cx="315700" cy="398525"/>
            </a:xfrm>
            <a:custGeom>
              <a:avLst/>
              <a:gdLst/>
              <a:ahLst/>
              <a:cxnLst/>
              <a:rect l="l" t="t" r="r" b="b"/>
              <a:pathLst>
                <a:path w="12628" h="15941" extrusionOk="0">
                  <a:moveTo>
                    <a:pt x="7027" y="3938"/>
                  </a:moveTo>
                  <a:cubicBezTo>
                    <a:pt x="8643" y="3938"/>
                    <a:pt x="10116" y="7652"/>
                    <a:pt x="7959" y="12227"/>
                  </a:cubicBezTo>
                  <a:cubicBezTo>
                    <a:pt x="3372" y="11130"/>
                    <a:pt x="672" y="7534"/>
                    <a:pt x="2323" y="5836"/>
                  </a:cubicBezTo>
                  <a:cubicBezTo>
                    <a:pt x="2618" y="5506"/>
                    <a:pt x="3030" y="5306"/>
                    <a:pt x="3479" y="5306"/>
                  </a:cubicBezTo>
                  <a:cubicBezTo>
                    <a:pt x="4764" y="5306"/>
                    <a:pt x="5907" y="6992"/>
                    <a:pt x="5907" y="6992"/>
                  </a:cubicBezTo>
                  <a:lnTo>
                    <a:pt x="5919" y="6980"/>
                  </a:lnTo>
                  <a:cubicBezTo>
                    <a:pt x="5919" y="6980"/>
                    <a:pt x="5318" y="4032"/>
                    <a:pt x="6957" y="3938"/>
                  </a:cubicBezTo>
                  <a:close/>
                  <a:moveTo>
                    <a:pt x="4764" y="0"/>
                  </a:moveTo>
                  <a:cubicBezTo>
                    <a:pt x="4658" y="24"/>
                    <a:pt x="4551" y="47"/>
                    <a:pt x="4445" y="71"/>
                  </a:cubicBezTo>
                  <a:cubicBezTo>
                    <a:pt x="4339" y="106"/>
                    <a:pt x="4198" y="141"/>
                    <a:pt x="4080" y="189"/>
                  </a:cubicBezTo>
                  <a:cubicBezTo>
                    <a:pt x="3620" y="330"/>
                    <a:pt x="3184" y="542"/>
                    <a:pt x="2783" y="802"/>
                  </a:cubicBezTo>
                  <a:cubicBezTo>
                    <a:pt x="2099" y="1250"/>
                    <a:pt x="1510" y="1827"/>
                    <a:pt x="1050" y="2511"/>
                  </a:cubicBezTo>
                  <a:cubicBezTo>
                    <a:pt x="613" y="3160"/>
                    <a:pt x="307" y="3891"/>
                    <a:pt x="142" y="4657"/>
                  </a:cubicBezTo>
                  <a:cubicBezTo>
                    <a:pt x="95" y="4893"/>
                    <a:pt x="59" y="5129"/>
                    <a:pt x="36" y="5376"/>
                  </a:cubicBezTo>
                  <a:cubicBezTo>
                    <a:pt x="12" y="5541"/>
                    <a:pt x="12" y="5706"/>
                    <a:pt x="0" y="5872"/>
                  </a:cubicBezTo>
                  <a:lnTo>
                    <a:pt x="0" y="6025"/>
                  </a:lnTo>
                  <a:cubicBezTo>
                    <a:pt x="0" y="10022"/>
                    <a:pt x="2111" y="15209"/>
                    <a:pt x="6167" y="15940"/>
                  </a:cubicBezTo>
                  <a:cubicBezTo>
                    <a:pt x="6249" y="15929"/>
                    <a:pt x="6332" y="15917"/>
                    <a:pt x="6414" y="15905"/>
                  </a:cubicBezTo>
                  <a:cubicBezTo>
                    <a:pt x="12628" y="14644"/>
                    <a:pt x="10635" y="4280"/>
                    <a:pt x="7440" y="1391"/>
                  </a:cubicBezTo>
                  <a:cubicBezTo>
                    <a:pt x="6697" y="696"/>
                    <a:pt x="5766" y="212"/>
                    <a:pt x="4764" y="0"/>
                  </a:cubicBezTo>
                  <a:close/>
                </a:path>
              </a:pathLst>
            </a:custGeom>
            <a:solidFill>
              <a:srgbClr val="1D0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2"/>
            <p:cNvSpPr/>
            <p:nvPr/>
          </p:nvSpPr>
          <p:spPr>
            <a:xfrm>
              <a:off x="5725225" y="3465275"/>
              <a:ext cx="236425" cy="206950"/>
            </a:xfrm>
            <a:custGeom>
              <a:avLst/>
              <a:gdLst/>
              <a:ahLst/>
              <a:cxnLst/>
              <a:rect l="l" t="t" r="r" b="b"/>
              <a:pathLst>
                <a:path w="9457" h="8278" extrusionOk="0">
                  <a:moveTo>
                    <a:pt x="6285" y="1"/>
                  </a:moveTo>
                  <a:cubicBezTo>
                    <a:pt x="4646" y="107"/>
                    <a:pt x="5247" y="3043"/>
                    <a:pt x="5247" y="3043"/>
                  </a:cubicBezTo>
                  <a:cubicBezTo>
                    <a:pt x="5247" y="3043"/>
                    <a:pt x="4092" y="1357"/>
                    <a:pt x="2807" y="1357"/>
                  </a:cubicBezTo>
                  <a:cubicBezTo>
                    <a:pt x="2358" y="1369"/>
                    <a:pt x="1946" y="1569"/>
                    <a:pt x="1651" y="1899"/>
                  </a:cubicBezTo>
                  <a:cubicBezTo>
                    <a:pt x="0" y="3597"/>
                    <a:pt x="2700" y="7181"/>
                    <a:pt x="7287" y="8278"/>
                  </a:cubicBezTo>
                  <a:cubicBezTo>
                    <a:pt x="9456" y="3703"/>
                    <a:pt x="7971" y="1"/>
                    <a:pt x="6355" y="1"/>
                  </a:cubicBez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2"/>
            <p:cNvSpPr/>
            <p:nvPr/>
          </p:nvSpPr>
          <p:spPr>
            <a:xfrm>
              <a:off x="5969875" y="3735000"/>
              <a:ext cx="115275" cy="105250"/>
            </a:xfrm>
            <a:custGeom>
              <a:avLst/>
              <a:gdLst/>
              <a:ahLst/>
              <a:cxnLst/>
              <a:rect l="l" t="t" r="r" b="b"/>
              <a:pathLst>
                <a:path w="4611" h="4210" extrusionOk="0">
                  <a:moveTo>
                    <a:pt x="4610" y="0"/>
                  </a:moveTo>
                  <a:cubicBezTo>
                    <a:pt x="4610" y="0"/>
                    <a:pt x="4609" y="5"/>
                    <a:pt x="4607" y="15"/>
                  </a:cubicBezTo>
                  <a:lnTo>
                    <a:pt x="4607" y="15"/>
                  </a:lnTo>
                  <a:lnTo>
                    <a:pt x="4610" y="12"/>
                  </a:lnTo>
                  <a:lnTo>
                    <a:pt x="4610" y="0"/>
                  </a:lnTo>
                  <a:close/>
                  <a:moveTo>
                    <a:pt x="4607" y="15"/>
                  </a:moveTo>
                  <a:lnTo>
                    <a:pt x="0" y="4209"/>
                  </a:lnTo>
                  <a:lnTo>
                    <a:pt x="201" y="4209"/>
                  </a:lnTo>
                  <a:cubicBezTo>
                    <a:pt x="3512" y="4209"/>
                    <a:pt x="4539" y="290"/>
                    <a:pt x="4607" y="15"/>
                  </a:cubicBezTo>
                  <a:close/>
                </a:path>
              </a:pathLst>
            </a:custGeom>
            <a:solidFill>
              <a:srgbClr val="00A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2"/>
            <p:cNvSpPr/>
            <p:nvPr/>
          </p:nvSpPr>
          <p:spPr>
            <a:xfrm>
              <a:off x="5893825" y="3116000"/>
              <a:ext cx="155950" cy="125300"/>
            </a:xfrm>
            <a:custGeom>
              <a:avLst/>
              <a:gdLst/>
              <a:ahLst/>
              <a:cxnLst/>
              <a:rect l="l" t="t" r="r" b="b"/>
              <a:pathLst>
                <a:path w="6238" h="5012" extrusionOk="0">
                  <a:moveTo>
                    <a:pt x="2061" y="1371"/>
                  </a:moveTo>
                  <a:cubicBezTo>
                    <a:pt x="2177" y="1371"/>
                    <a:pt x="2288" y="1458"/>
                    <a:pt x="2288" y="1592"/>
                  </a:cubicBezTo>
                  <a:cubicBezTo>
                    <a:pt x="2288" y="1722"/>
                    <a:pt x="2182" y="1828"/>
                    <a:pt x="2052" y="1828"/>
                  </a:cubicBezTo>
                  <a:cubicBezTo>
                    <a:pt x="1852" y="1828"/>
                    <a:pt x="1757" y="1580"/>
                    <a:pt x="1899" y="1439"/>
                  </a:cubicBezTo>
                  <a:cubicBezTo>
                    <a:pt x="1945" y="1392"/>
                    <a:pt x="2004" y="1371"/>
                    <a:pt x="2061" y="1371"/>
                  </a:cubicBezTo>
                  <a:close/>
                  <a:moveTo>
                    <a:pt x="4087" y="3176"/>
                  </a:moveTo>
                  <a:cubicBezTo>
                    <a:pt x="4203" y="3176"/>
                    <a:pt x="4316" y="3265"/>
                    <a:pt x="4316" y="3408"/>
                  </a:cubicBezTo>
                  <a:cubicBezTo>
                    <a:pt x="4316" y="3526"/>
                    <a:pt x="4210" y="3632"/>
                    <a:pt x="4080" y="3632"/>
                  </a:cubicBezTo>
                  <a:cubicBezTo>
                    <a:pt x="3880" y="3632"/>
                    <a:pt x="3785" y="3384"/>
                    <a:pt x="3927" y="3243"/>
                  </a:cubicBezTo>
                  <a:cubicBezTo>
                    <a:pt x="3973" y="3197"/>
                    <a:pt x="4030" y="3176"/>
                    <a:pt x="4087" y="3176"/>
                  </a:cubicBezTo>
                  <a:close/>
                  <a:moveTo>
                    <a:pt x="437" y="0"/>
                  </a:moveTo>
                  <a:lnTo>
                    <a:pt x="295" y="71"/>
                  </a:lnTo>
                  <a:cubicBezTo>
                    <a:pt x="201" y="118"/>
                    <a:pt x="107" y="177"/>
                    <a:pt x="0" y="236"/>
                  </a:cubicBezTo>
                  <a:cubicBezTo>
                    <a:pt x="779" y="1946"/>
                    <a:pt x="2665" y="5011"/>
                    <a:pt x="6155" y="5011"/>
                  </a:cubicBezTo>
                  <a:lnTo>
                    <a:pt x="6238" y="5011"/>
                  </a:lnTo>
                  <a:cubicBezTo>
                    <a:pt x="6037" y="4764"/>
                    <a:pt x="5825" y="4516"/>
                    <a:pt x="5601" y="4280"/>
                  </a:cubicBezTo>
                  <a:lnTo>
                    <a:pt x="5601" y="4280"/>
                  </a:lnTo>
                  <a:lnTo>
                    <a:pt x="5624" y="4587"/>
                  </a:lnTo>
                  <a:lnTo>
                    <a:pt x="5577" y="4257"/>
                  </a:lnTo>
                  <a:cubicBezTo>
                    <a:pt x="4941" y="3561"/>
                    <a:pt x="4257" y="2913"/>
                    <a:pt x="3538" y="2300"/>
                  </a:cubicBezTo>
                  <a:lnTo>
                    <a:pt x="3325" y="2123"/>
                  </a:lnTo>
                  <a:lnTo>
                    <a:pt x="2700" y="3372"/>
                  </a:lnTo>
                  <a:lnTo>
                    <a:pt x="2700" y="3372"/>
                  </a:lnTo>
                  <a:lnTo>
                    <a:pt x="3231" y="2040"/>
                  </a:lnTo>
                  <a:cubicBezTo>
                    <a:pt x="2630" y="1545"/>
                    <a:pt x="2005" y="1062"/>
                    <a:pt x="1356" y="625"/>
                  </a:cubicBezTo>
                  <a:lnTo>
                    <a:pt x="720" y="991"/>
                  </a:lnTo>
                  <a:lnTo>
                    <a:pt x="1274" y="566"/>
                  </a:lnTo>
                  <a:cubicBezTo>
                    <a:pt x="991" y="378"/>
                    <a:pt x="708" y="189"/>
                    <a:pt x="425" y="12"/>
                  </a:cubicBezTo>
                  <a:lnTo>
                    <a:pt x="437" y="0"/>
                  </a:lnTo>
                  <a:close/>
                </a:path>
              </a:pathLst>
            </a:custGeom>
            <a:solidFill>
              <a:srgbClr val="00B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5911800" y="3129550"/>
              <a:ext cx="122650" cy="100850"/>
            </a:xfrm>
            <a:custGeom>
              <a:avLst/>
              <a:gdLst/>
              <a:ahLst/>
              <a:cxnLst/>
              <a:rect l="l" t="t" r="r" b="b"/>
              <a:pathLst>
                <a:path w="4906" h="4034" extrusionOk="0">
                  <a:moveTo>
                    <a:pt x="555" y="1"/>
                  </a:moveTo>
                  <a:lnTo>
                    <a:pt x="1" y="425"/>
                  </a:lnTo>
                  <a:lnTo>
                    <a:pt x="637" y="60"/>
                  </a:lnTo>
                  <a:lnTo>
                    <a:pt x="555" y="1"/>
                  </a:lnTo>
                  <a:close/>
                  <a:moveTo>
                    <a:pt x="2512" y="1486"/>
                  </a:moveTo>
                  <a:lnTo>
                    <a:pt x="1981" y="2819"/>
                  </a:lnTo>
                  <a:lnTo>
                    <a:pt x="2606" y="1569"/>
                  </a:lnTo>
                  <a:lnTo>
                    <a:pt x="2512" y="1486"/>
                  </a:lnTo>
                  <a:close/>
                  <a:moveTo>
                    <a:pt x="4858" y="3703"/>
                  </a:moveTo>
                  <a:lnTo>
                    <a:pt x="4905" y="4033"/>
                  </a:lnTo>
                  <a:lnTo>
                    <a:pt x="4882" y="3727"/>
                  </a:lnTo>
                  <a:lnTo>
                    <a:pt x="4858" y="3703"/>
                  </a:ln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2"/>
            <p:cNvSpPr/>
            <p:nvPr/>
          </p:nvSpPr>
          <p:spPr>
            <a:xfrm>
              <a:off x="5988450" y="3195300"/>
              <a:ext cx="13275" cy="11425"/>
            </a:xfrm>
            <a:custGeom>
              <a:avLst/>
              <a:gdLst/>
              <a:ahLst/>
              <a:cxnLst/>
              <a:rect l="l" t="t" r="r" b="b"/>
              <a:pathLst>
                <a:path w="531" h="457" extrusionOk="0">
                  <a:moveTo>
                    <a:pt x="295" y="0"/>
                  </a:moveTo>
                  <a:cubicBezTo>
                    <a:pt x="95" y="0"/>
                    <a:pt x="0" y="248"/>
                    <a:pt x="142" y="389"/>
                  </a:cubicBezTo>
                  <a:cubicBezTo>
                    <a:pt x="188" y="435"/>
                    <a:pt x="245" y="456"/>
                    <a:pt x="302" y="456"/>
                  </a:cubicBezTo>
                  <a:cubicBezTo>
                    <a:pt x="418" y="456"/>
                    <a:pt x="531" y="367"/>
                    <a:pt x="531" y="224"/>
                  </a:cubicBezTo>
                  <a:cubicBezTo>
                    <a:pt x="531" y="106"/>
                    <a:pt x="425" y="0"/>
                    <a:pt x="295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2"/>
            <p:cNvSpPr/>
            <p:nvPr/>
          </p:nvSpPr>
          <p:spPr>
            <a:xfrm>
              <a:off x="5937750" y="3150200"/>
              <a:ext cx="13000" cy="11425"/>
            </a:xfrm>
            <a:custGeom>
              <a:avLst/>
              <a:gdLst/>
              <a:ahLst/>
              <a:cxnLst/>
              <a:rect l="l" t="t" r="r" b="b"/>
              <a:pathLst>
                <a:path w="520" h="457" extrusionOk="0">
                  <a:moveTo>
                    <a:pt x="295" y="0"/>
                  </a:moveTo>
                  <a:cubicBezTo>
                    <a:pt x="95" y="0"/>
                    <a:pt x="0" y="248"/>
                    <a:pt x="142" y="389"/>
                  </a:cubicBezTo>
                  <a:cubicBezTo>
                    <a:pt x="188" y="435"/>
                    <a:pt x="244" y="457"/>
                    <a:pt x="299" y="457"/>
                  </a:cubicBezTo>
                  <a:cubicBezTo>
                    <a:pt x="412" y="457"/>
                    <a:pt x="519" y="367"/>
                    <a:pt x="519" y="224"/>
                  </a:cubicBezTo>
                  <a:cubicBezTo>
                    <a:pt x="519" y="106"/>
                    <a:pt x="425" y="0"/>
                    <a:pt x="295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2"/>
            <p:cNvSpPr/>
            <p:nvPr/>
          </p:nvSpPr>
          <p:spPr>
            <a:xfrm>
              <a:off x="6047400" y="3969900"/>
              <a:ext cx="150925" cy="138275"/>
            </a:xfrm>
            <a:custGeom>
              <a:avLst/>
              <a:gdLst/>
              <a:ahLst/>
              <a:cxnLst/>
              <a:rect l="l" t="t" r="r" b="b"/>
              <a:pathLst>
                <a:path w="6037" h="5531" extrusionOk="0">
                  <a:moveTo>
                    <a:pt x="3219" y="1"/>
                  </a:moveTo>
                  <a:cubicBezTo>
                    <a:pt x="708" y="1"/>
                    <a:pt x="118" y="3738"/>
                    <a:pt x="0" y="5212"/>
                  </a:cubicBezTo>
                  <a:cubicBezTo>
                    <a:pt x="1498" y="5424"/>
                    <a:pt x="3007" y="5531"/>
                    <a:pt x="4528" y="5531"/>
                  </a:cubicBezTo>
                  <a:cubicBezTo>
                    <a:pt x="5023" y="5531"/>
                    <a:pt x="5518" y="5519"/>
                    <a:pt x="6037" y="5495"/>
                  </a:cubicBezTo>
                  <a:cubicBezTo>
                    <a:pt x="6025" y="3892"/>
                    <a:pt x="5742" y="36"/>
                    <a:pt x="324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2"/>
            <p:cNvSpPr/>
            <p:nvPr/>
          </p:nvSpPr>
          <p:spPr>
            <a:xfrm>
              <a:off x="5949525" y="4080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5918575" y="3969900"/>
              <a:ext cx="124125" cy="129725"/>
            </a:xfrm>
            <a:custGeom>
              <a:avLst/>
              <a:gdLst/>
              <a:ahLst/>
              <a:cxnLst/>
              <a:rect l="l" t="t" r="r" b="b"/>
              <a:pathLst>
                <a:path w="4965" h="5189" extrusionOk="0">
                  <a:moveTo>
                    <a:pt x="638" y="1"/>
                  </a:moveTo>
                  <a:cubicBezTo>
                    <a:pt x="414" y="1"/>
                    <a:pt x="201" y="48"/>
                    <a:pt x="1" y="131"/>
                  </a:cubicBezTo>
                  <a:lnTo>
                    <a:pt x="1239" y="4434"/>
                  </a:lnTo>
                  <a:cubicBezTo>
                    <a:pt x="1262" y="4434"/>
                    <a:pt x="2111" y="4693"/>
                    <a:pt x="3514" y="4953"/>
                  </a:cubicBezTo>
                  <a:cubicBezTo>
                    <a:pt x="3951" y="5035"/>
                    <a:pt x="4434" y="5118"/>
                    <a:pt x="4965" y="5189"/>
                  </a:cubicBezTo>
                  <a:cubicBezTo>
                    <a:pt x="4576" y="3703"/>
                    <a:pt x="3338" y="1"/>
                    <a:pt x="732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34"/>
          <p:cNvSpPr txBox="1">
            <a:spLocks noGrp="1"/>
          </p:cNvSpPr>
          <p:nvPr>
            <p:ph type="ctrTitle"/>
          </p:nvPr>
        </p:nvSpPr>
        <p:spPr>
          <a:xfrm flipH="1">
            <a:off x="978000" y="2384662"/>
            <a:ext cx="7532550" cy="22306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s-MX" dirty="0"/>
              <a:t>El día de muertos es una celebración que se remonta a tiempos prehispánicos.</a:t>
            </a:r>
            <a:br>
              <a:rPr lang="es-MX" dirty="0"/>
            </a:br>
            <a:endParaRPr lang="es-MX" dirty="0"/>
          </a:p>
        </p:txBody>
      </p:sp>
      <p:grpSp>
        <p:nvGrpSpPr>
          <p:cNvPr id="762" name="Google Shape;762;p34"/>
          <p:cNvGrpSpPr/>
          <p:nvPr/>
        </p:nvGrpSpPr>
        <p:grpSpPr>
          <a:xfrm>
            <a:off x="2851388" y="3793550"/>
            <a:ext cx="3593550" cy="1349950"/>
            <a:chOff x="1953975" y="4110325"/>
            <a:chExt cx="3593550" cy="1349950"/>
          </a:xfrm>
        </p:grpSpPr>
        <p:sp>
          <p:nvSpPr>
            <p:cNvPr id="763" name="Google Shape;763;p34"/>
            <p:cNvSpPr/>
            <p:nvPr/>
          </p:nvSpPr>
          <p:spPr>
            <a:xfrm>
              <a:off x="2907550" y="4618750"/>
              <a:ext cx="1698625" cy="841525"/>
            </a:xfrm>
            <a:custGeom>
              <a:avLst/>
              <a:gdLst/>
              <a:ahLst/>
              <a:cxnLst/>
              <a:rect l="l" t="t" r="r" b="b"/>
              <a:pathLst>
                <a:path w="67945" h="33661" extrusionOk="0">
                  <a:moveTo>
                    <a:pt x="34901" y="1"/>
                  </a:moveTo>
                  <a:cubicBezTo>
                    <a:pt x="31876" y="1"/>
                    <a:pt x="28852" y="153"/>
                    <a:pt x="25843" y="461"/>
                  </a:cubicBezTo>
                  <a:cubicBezTo>
                    <a:pt x="25765" y="461"/>
                    <a:pt x="25688" y="477"/>
                    <a:pt x="25626" y="477"/>
                  </a:cubicBezTo>
                  <a:cubicBezTo>
                    <a:pt x="21314" y="910"/>
                    <a:pt x="17048" y="1636"/>
                    <a:pt x="12829" y="2625"/>
                  </a:cubicBezTo>
                  <a:cubicBezTo>
                    <a:pt x="12752" y="2641"/>
                    <a:pt x="12674" y="2656"/>
                    <a:pt x="12597" y="2687"/>
                  </a:cubicBezTo>
                  <a:cubicBezTo>
                    <a:pt x="4792" y="4526"/>
                    <a:pt x="1" y="6659"/>
                    <a:pt x="1" y="6659"/>
                  </a:cubicBezTo>
                  <a:lnTo>
                    <a:pt x="1608" y="11991"/>
                  </a:lnTo>
                  <a:lnTo>
                    <a:pt x="8177" y="33660"/>
                  </a:lnTo>
                  <a:lnTo>
                    <a:pt x="60525" y="33660"/>
                  </a:lnTo>
                  <a:cubicBezTo>
                    <a:pt x="61561" y="30832"/>
                    <a:pt x="62952" y="26674"/>
                    <a:pt x="64482" y="21110"/>
                  </a:cubicBezTo>
                  <a:cubicBezTo>
                    <a:pt x="65579" y="17061"/>
                    <a:pt x="66785" y="12254"/>
                    <a:pt x="67944" y="6659"/>
                  </a:cubicBezTo>
                  <a:cubicBezTo>
                    <a:pt x="65610" y="5624"/>
                    <a:pt x="63230" y="4727"/>
                    <a:pt x="60804" y="3954"/>
                  </a:cubicBezTo>
                  <a:cubicBezTo>
                    <a:pt x="60634" y="3877"/>
                    <a:pt x="60448" y="3831"/>
                    <a:pt x="60263" y="3784"/>
                  </a:cubicBezTo>
                  <a:cubicBezTo>
                    <a:pt x="54451" y="1945"/>
                    <a:pt x="48454" y="786"/>
                    <a:pt x="42380" y="307"/>
                  </a:cubicBezTo>
                  <a:cubicBezTo>
                    <a:pt x="42337" y="296"/>
                    <a:pt x="42293" y="285"/>
                    <a:pt x="42244" y="285"/>
                  </a:cubicBezTo>
                  <a:cubicBezTo>
                    <a:pt x="42223" y="285"/>
                    <a:pt x="42202" y="287"/>
                    <a:pt x="42179" y="291"/>
                  </a:cubicBezTo>
                  <a:cubicBezTo>
                    <a:pt x="39757" y="99"/>
                    <a:pt x="37329" y="1"/>
                    <a:pt x="349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2907950" y="4630650"/>
              <a:ext cx="645300" cy="408575"/>
            </a:xfrm>
            <a:custGeom>
              <a:avLst/>
              <a:gdLst/>
              <a:ahLst/>
              <a:cxnLst/>
              <a:rect l="l" t="t" r="r" b="b"/>
              <a:pathLst>
                <a:path w="25812" h="16343" extrusionOk="0">
                  <a:moveTo>
                    <a:pt x="25610" y="1"/>
                  </a:moveTo>
                  <a:lnTo>
                    <a:pt x="25610" y="1"/>
                  </a:lnTo>
                  <a:cubicBezTo>
                    <a:pt x="20819" y="495"/>
                    <a:pt x="16244" y="1237"/>
                    <a:pt x="12596" y="2211"/>
                  </a:cubicBezTo>
                  <a:cubicBezTo>
                    <a:pt x="4776" y="4050"/>
                    <a:pt x="0" y="6183"/>
                    <a:pt x="0" y="6183"/>
                  </a:cubicBezTo>
                  <a:lnTo>
                    <a:pt x="1607" y="11500"/>
                  </a:lnTo>
                  <a:cubicBezTo>
                    <a:pt x="4288" y="14075"/>
                    <a:pt x="7600" y="16342"/>
                    <a:pt x="10885" y="16342"/>
                  </a:cubicBezTo>
                  <a:cubicBezTo>
                    <a:pt x="10971" y="16342"/>
                    <a:pt x="11057" y="16341"/>
                    <a:pt x="11144" y="16338"/>
                  </a:cubicBezTo>
                  <a:cubicBezTo>
                    <a:pt x="15564" y="16183"/>
                    <a:pt x="15100" y="10588"/>
                    <a:pt x="13941" y="5905"/>
                  </a:cubicBezTo>
                  <a:lnTo>
                    <a:pt x="13941" y="5905"/>
                  </a:lnTo>
                  <a:cubicBezTo>
                    <a:pt x="15506" y="9628"/>
                    <a:pt x="17893" y="13605"/>
                    <a:pt x="20970" y="13605"/>
                  </a:cubicBezTo>
                  <a:cubicBezTo>
                    <a:pt x="21023" y="13605"/>
                    <a:pt x="21075" y="13604"/>
                    <a:pt x="21128" y="13602"/>
                  </a:cubicBezTo>
                  <a:cubicBezTo>
                    <a:pt x="25765" y="13401"/>
                    <a:pt x="25811" y="3957"/>
                    <a:pt x="25610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3553600" y="4618750"/>
              <a:ext cx="408825" cy="345575"/>
            </a:xfrm>
            <a:custGeom>
              <a:avLst/>
              <a:gdLst/>
              <a:ahLst/>
              <a:cxnLst/>
              <a:rect l="l" t="t" r="r" b="b"/>
              <a:pathLst>
                <a:path w="16353" h="13823" extrusionOk="0">
                  <a:moveTo>
                    <a:pt x="9073" y="1"/>
                  </a:moveTo>
                  <a:cubicBezTo>
                    <a:pt x="6047" y="1"/>
                    <a:pt x="3019" y="153"/>
                    <a:pt x="1" y="461"/>
                  </a:cubicBezTo>
                  <a:cubicBezTo>
                    <a:pt x="866" y="4341"/>
                    <a:pt x="3416" y="13475"/>
                    <a:pt x="8687" y="13815"/>
                  </a:cubicBezTo>
                  <a:cubicBezTo>
                    <a:pt x="8769" y="13820"/>
                    <a:pt x="8851" y="13823"/>
                    <a:pt x="8932" y="13823"/>
                  </a:cubicBezTo>
                  <a:cubicBezTo>
                    <a:pt x="13849" y="13823"/>
                    <a:pt x="15729" y="4686"/>
                    <a:pt x="16353" y="291"/>
                  </a:cubicBezTo>
                  <a:cubicBezTo>
                    <a:pt x="13931" y="99"/>
                    <a:pt x="11502" y="1"/>
                    <a:pt x="907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3967425" y="4626400"/>
              <a:ext cx="447100" cy="386250"/>
            </a:xfrm>
            <a:custGeom>
              <a:avLst/>
              <a:gdLst/>
              <a:ahLst/>
              <a:cxnLst/>
              <a:rect l="l" t="t" r="r" b="b"/>
              <a:pathLst>
                <a:path w="17884" h="15450" extrusionOk="0">
                  <a:moveTo>
                    <a:pt x="1" y="1"/>
                  </a:moveTo>
                  <a:cubicBezTo>
                    <a:pt x="1" y="4421"/>
                    <a:pt x="619" y="13726"/>
                    <a:pt x="5812" y="15271"/>
                  </a:cubicBezTo>
                  <a:cubicBezTo>
                    <a:pt x="6220" y="15393"/>
                    <a:pt x="6625" y="15450"/>
                    <a:pt x="7027" y="15450"/>
                  </a:cubicBezTo>
                  <a:cubicBezTo>
                    <a:pt x="11789" y="15450"/>
                    <a:pt x="16059" y="7427"/>
                    <a:pt x="17883" y="3478"/>
                  </a:cubicBezTo>
                  <a:cubicBezTo>
                    <a:pt x="12072" y="1639"/>
                    <a:pt x="6075" y="480"/>
                    <a:pt x="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4"/>
            <p:cNvSpPr/>
            <p:nvPr/>
          </p:nvSpPr>
          <p:spPr>
            <a:xfrm>
              <a:off x="4396325" y="4717600"/>
              <a:ext cx="209850" cy="428925"/>
            </a:xfrm>
            <a:custGeom>
              <a:avLst/>
              <a:gdLst/>
              <a:ahLst/>
              <a:cxnLst/>
              <a:rect l="l" t="t" r="r" b="b"/>
              <a:pathLst>
                <a:path w="8394" h="17157" extrusionOk="0">
                  <a:moveTo>
                    <a:pt x="1268" y="0"/>
                  </a:moveTo>
                  <a:lnTo>
                    <a:pt x="1268" y="0"/>
                  </a:lnTo>
                  <a:cubicBezTo>
                    <a:pt x="634" y="4405"/>
                    <a:pt x="1" y="13833"/>
                    <a:pt x="4931" y="17156"/>
                  </a:cubicBezTo>
                  <a:cubicBezTo>
                    <a:pt x="6028" y="13107"/>
                    <a:pt x="7234" y="8300"/>
                    <a:pt x="8393" y="2705"/>
                  </a:cubicBezTo>
                  <a:cubicBezTo>
                    <a:pt x="6059" y="1685"/>
                    <a:pt x="3679" y="773"/>
                    <a:pt x="1268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4"/>
            <p:cNvSpPr/>
            <p:nvPr/>
          </p:nvSpPr>
          <p:spPr>
            <a:xfrm>
              <a:off x="1953975" y="4186525"/>
              <a:ext cx="577325" cy="596625"/>
            </a:xfrm>
            <a:custGeom>
              <a:avLst/>
              <a:gdLst/>
              <a:ahLst/>
              <a:cxnLst/>
              <a:rect l="l" t="t" r="r" b="b"/>
              <a:pathLst>
                <a:path w="23093" h="23865" extrusionOk="0">
                  <a:moveTo>
                    <a:pt x="10149" y="0"/>
                  </a:moveTo>
                  <a:cubicBezTo>
                    <a:pt x="9496" y="0"/>
                    <a:pt x="8782" y="137"/>
                    <a:pt x="8007" y="413"/>
                  </a:cubicBezTo>
                  <a:cubicBezTo>
                    <a:pt x="1" y="3245"/>
                    <a:pt x="7689" y="23865"/>
                    <a:pt x="22661" y="23865"/>
                  </a:cubicBezTo>
                  <a:cubicBezTo>
                    <a:pt x="22804" y="23865"/>
                    <a:pt x="22948" y="23863"/>
                    <a:pt x="23092" y="23859"/>
                  </a:cubicBezTo>
                  <a:cubicBezTo>
                    <a:pt x="23092" y="23859"/>
                    <a:pt x="15086" y="20830"/>
                    <a:pt x="15287" y="11726"/>
                  </a:cubicBezTo>
                  <a:cubicBezTo>
                    <a:pt x="15444" y="4049"/>
                    <a:pt x="13703" y="0"/>
                    <a:pt x="10149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4"/>
            <p:cNvSpPr/>
            <p:nvPr/>
          </p:nvSpPr>
          <p:spPr>
            <a:xfrm>
              <a:off x="2000650" y="4759575"/>
              <a:ext cx="515950" cy="207200"/>
            </a:xfrm>
            <a:custGeom>
              <a:avLst/>
              <a:gdLst/>
              <a:ahLst/>
              <a:cxnLst/>
              <a:rect l="l" t="t" r="r" b="b"/>
              <a:pathLst>
                <a:path w="20638" h="8288" extrusionOk="0">
                  <a:moveTo>
                    <a:pt x="3589" y="0"/>
                  </a:moveTo>
                  <a:cubicBezTo>
                    <a:pt x="1116" y="0"/>
                    <a:pt x="1" y="2950"/>
                    <a:pt x="2926" y="6099"/>
                  </a:cubicBezTo>
                  <a:cubicBezTo>
                    <a:pt x="4469" y="7761"/>
                    <a:pt x="7251" y="8288"/>
                    <a:pt x="10161" y="8288"/>
                  </a:cubicBezTo>
                  <a:cubicBezTo>
                    <a:pt x="15209" y="8288"/>
                    <a:pt x="20638" y="6702"/>
                    <a:pt x="20638" y="6702"/>
                  </a:cubicBezTo>
                  <a:cubicBezTo>
                    <a:pt x="20638" y="6702"/>
                    <a:pt x="11983" y="6517"/>
                    <a:pt x="7439" y="1973"/>
                  </a:cubicBezTo>
                  <a:cubicBezTo>
                    <a:pt x="6044" y="578"/>
                    <a:pt x="4684" y="0"/>
                    <a:pt x="358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4"/>
            <p:cNvSpPr/>
            <p:nvPr/>
          </p:nvSpPr>
          <p:spPr>
            <a:xfrm>
              <a:off x="4970225" y="4110325"/>
              <a:ext cx="577300" cy="596625"/>
            </a:xfrm>
            <a:custGeom>
              <a:avLst/>
              <a:gdLst/>
              <a:ahLst/>
              <a:cxnLst/>
              <a:rect l="l" t="t" r="r" b="b"/>
              <a:pathLst>
                <a:path w="23092" h="23865" extrusionOk="0">
                  <a:moveTo>
                    <a:pt x="12942" y="0"/>
                  </a:moveTo>
                  <a:cubicBezTo>
                    <a:pt x="9385" y="0"/>
                    <a:pt x="7636" y="4049"/>
                    <a:pt x="7805" y="11726"/>
                  </a:cubicBezTo>
                  <a:cubicBezTo>
                    <a:pt x="8006" y="20830"/>
                    <a:pt x="0" y="23859"/>
                    <a:pt x="0" y="23859"/>
                  </a:cubicBezTo>
                  <a:cubicBezTo>
                    <a:pt x="145" y="23863"/>
                    <a:pt x="288" y="23865"/>
                    <a:pt x="432" y="23865"/>
                  </a:cubicBezTo>
                  <a:cubicBezTo>
                    <a:pt x="15388" y="23865"/>
                    <a:pt x="23092" y="3245"/>
                    <a:pt x="15085" y="413"/>
                  </a:cubicBezTo>
                  <a:cubicBezTo>
                    <a:pt x="14310" y="137"/>
                    <a:pt x="13596" y="0"/>
                    <a:pt x="1294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4"/>
            <p:cNvSpPr/>
            <p:nvPr/>
          </p:nvSpPr>
          <p:spPr>
            <a:xfrm>
              <a:off x="4984900" y="4683375"/>
              <a:ext cx="515950" cy="207200"/>
            </a:xfrm>
            <a:custGeom>
              <a:avLst/>
              <a:gdLst/>
              <a:ahLst/>
              <a:cxnLst/>
              <a:rect l="l" t="t" r="r" b="b"/>
              <a:pathLst>
                <a:path w="20638" h="8288" extrusionOk="0">
                  <a:moveTo>
                    <a:pt x="17050" y="0"/>
                  </a:moveTo>
                  <a:cubicBezTo>
                    <a:pt x="15955" y="0"/>
                    <a:pt x="14594" y="578"/>
                    <a:pt x="13200" y="1973"/>
                  </a:cubicBezTo>
                  <a:cubicBezTo>
                    <a:pt x="8656" y="6517"/>
                    <a:pt x="1" y="6702"/>
                    <a:pt x="1" y="6702"/>
                  </a:cubicBezTo>
                  <a:cubicBezTo>
                    <a:pt x="1" y="6702"/>
                    <a:pt x="5430" y="8288"/>
                    <a:pt x="10477" y="8288"/>
                  </a:cubicBezTo>
                  <a:cubicBezTo>
                    <a:pt x="13387" y="8288"/>
                    <a:pt x="16170" y="7761"/>
                    <a:pt x="17713" y="6099"/>
                  </a:cubicBezTo>
                  <a:cubicBezTo>
                    <a:pt x="20638" y="2950"/>
                    <a:pt x="19523" y="0"/>
                    <a:pt x="1705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4"/>
            <p:cNvSpPr/>
            <p:nvPr/>
          </p:nvSpPr>
          <p:spPr>
            <a:xfrm>
              <a:off x="3263025" y="5284825"/>
              <a:ext cx="81175" cy="69250"/>
            </a:xfrm>
            <a:custGeom>
              <a:avLst/>
              <a:gdLst/>
              <a:ahLst/>
              <a:cxnLst/>
              <a:rect l="l" t="t" r="r" b="b"/>
              <a:pathLst>
                <a:path w="3247" h="2770" extrusionOk="0">
                  <a:moveTo>
                    <a:pt x="1856" y="0"/>
                  </a:moveTo>
                  <a:cubicBezTo>
                    <a:pt x="619" y="0"/>
                    <a:pt x="1" y="1484"/>
                    <a:pt x="882" y="2365"/>
                  </a:cubicBezTo>
                  <a:cubicBezTo>
                    <a:pt x="1161" y="2644"/>
                    <a:pt x="1506" y="2769"/>
                    <a:pt x="1846" y="2769"/>
                  </a:cubicBezTo>
                  <a:cubicBezTo>
                    <a:pt x="2559" y="2769"/>
                    <a:pt x="3247" y="2219"/>
                    <a:pt x="3247" y="1391"/>
                  </a:cubicBezTo>
                  <a:cubicBezTo>
                    <a:pt x="3247" y="619"/>
                    <a:pt x="2613" y="0"/>
                    <a:pt x="185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4"/>
            <p:cNvSpPr/>
            <p:nvPr/>
          </p:nvSpPr>
          <p:spPr>
            <a:xfrm>
              <a:off x="4200425" y="5261250"/>
              <a:ext cx="80775" cy="69250"/>
            </a:xfrm>
            <a:custGeom>
              <a:avLst/>
              <a:gdLst/>
              <a:ahLst/>
              <a:cxnLst/>
              <a:rect l="l" t="t" r="r" b="b"/>
              <a:pathLst>
                <a:path w="3231" h="2770" extrusionOk="0">
                  <a:moveTo>
                    <a:pt x="1855" y="1"/>
                  </a:moveTo>
                  <a:cubicBezTo>
                    <a:pt x="619" y="1"/>
                    <a:pt x="1" y="1500"/>
                    <a:pt x="882" y="2365"/>
                  </a:cubicBezTo>
                  <a:cubicBezTo>
                    <a:pt x="1161" y="2645"/>
                    <a:pt x="1504" y="2769"/>
                    <a:pt x="1841" y="2769"/>
                  </a:cubicBezTo>
                  <a:cubicBezTo>
                    <a:pt x="2550" y="2769"/>
                    <a:pt x="3231" y="2219"/>
                    <a:pt x="3231" y="1392"/>
                  </a:cubicBezTo>
                  <a:cubicBezTo>
                    <a:pt x="3231" y="619"/>
                    <a:pt x="2613" y="1"/>
                    <a:pt x="185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4" name="Google Shape;774;p34"/>
          <p:cNvGrpSpPr/>
          <p:nvPr/>
        </p:nvGrpSpPr>
        <p:grpSpPr>
          <a:xfrm>
            <a:off x="1261325" y="-780225"/>
            <a:ext cx="6621275" cy="2580175"/>
            <a:chOff x="496850" y="238125"/>
            <a:chExt cx="6621275" cy="2580175"/>
          </a:xfrm>
        </p:grpSpPr>
        <p:sp>
          <p:nvSpPr>
            <p:cNvPr id="775" name="Google Shape;775;p34"/>
            <p:cNvSpPr/>
            <p:nvPr/>
          </p:nvSpPr>
          <p:spPr>
            <a:xfrm>
              <a:off x="496850" y="243900"/>
              <a:ext cx="6515775" cy="2383950"/>
            </a:xfrm>
            <a:custGeom>
              <a:avLst/>
              <a:gdLst/>
              <a:ahLst/>
              <a:cxnLst/>
              <a:rect l="l" t="t" r="r" b="b"/>
              <a:pathLst>
                <a:path w="260631" h="95358" extrusionOk="0">
                  <a:moveTo>
                    <a:pt x="0" y="1"/>
                  </a:moveTo>
                  <a:cubicBezTo>
                    <a:pt x="5502" y="18826"/>
                    <a:pt x="18052" y="36739"/>
                    <a:pt x="32905" y="49305"/>
                  </a:cubicBezTo>
                  <a:cubicBezTo>
                    <a:pt x="42302" y="57249"/>
                    <a:pt x="53291" y="63385"/>
                    <a:pt x="65053" y="67002"/>
                  </a:cubicBezTo>
                  <a:cubicBezTo>
                    <a:pt x="73719" y="69666"/>
                    <a:pt x="82423" y="70501"/>
                    <a:pt x="91255" y="70501"/>
                  </a:cubicBezTo>
                  <a:cubicBezTo>
                    <a:pt x="95182" y="70501"/>
                    <a:pt x="99135" y="70336"/>
                    <a:pt x="103121" y="70093"/>
                  </a:cubicBezTo>
                  <a:lnTo>
                    <a:pt x="106969" y="86600"/>
                  </a:lnTo>
                  <a:lnTo>
                    <a:pt x="107897" y="90603"/>
                  </a:lnTo>
                  <a:cubicBezTo>
                    <a:pt x="107897" y="90603"/>
                    <a:pt x="110632" y="91917"/>
                    <a:pt x="115223" y="93153"/>
                  </a:cubicBezTo>
                  <a:cubicBezTo>
                    <a:pt x="115393" y="93215"/>
                    <a:pt x="115578" y="93261"/>
                    <a:pt x="115748" y="93308"/>
                  </a:cubicBezTo>
                  <a:cubicBezTo>
                    <a:pt x="119241" y="94220"/>
                    <a:pt x="122796" y="94838"/>
                    <a:pt x="126397" y="95147"/>
                  </a:cubicBezTo>
                  <a:cubicBezTo>
                    <a:pt x="126505" y="95147"/>
                    <a:pt x="126629" y="95162"/>
                    <a:pt x="126722" y="95162"/>
                  </a:cubicBezTo>
                  <a:cubicBezTo>
                    <a:pt x="128326" y="95292"/>
                    <a:pt x="129934" y="95358"/>
                    <a:pt x="131545" y="95358"/>
                  </a:cubicBezTo>
                  <a:cubicBezTo>
                    <a:pt x="133007" y="95358"/>
                    <a:pt x="134470" y="95304"/>
                    <a:pt x="135934" y="95193"/>
                  </a:cubicBezTo>
                  <a:cubicBezTo>
                    <a:pt x="136892" y="95131"/>
                    <a:pt x="137865" y="95039"/>
                    <a:pt x="138855" y="94915"/>
                  </a:cubicBezTo>
                  <a:cubicBezTo>
                    <a:pt x="138947" y="94915"/>
                    <a:pt x="139025" y="94900"/>
                    <a:pt x="139117" y="94884"/>
                  </a:cubicBezTo>
                  <a:cubicBezTo>
                    <a:pt x="142811" y="94405"/>
                    <a:pt x="146459" y="93555"/>
                    <a:pt x="149983" y="92380"/>
                  </a:cubicBezTo>
                  <a:cubicBezTo>
                    <a:pt x="150261" y="92288"/>
                    <a:pt x="150539" y="92179"/>
                    <a:pt x="150817" y="92071"/>
                  </a:cubicBezTo>
                  <a:cubicBezTo>
                    <a:pt x="152858" y="91360"/>
                    <a:pt x="154851" y="90510"/>
                    <a:pt x="156783" y="89552"/>
                  </a:cubicBezTo>
                  <a:cubicBezTo>
                    <a:pt x="157278" y="86414"/>
                    <a:pt x="157834" y="82751"/>
                    <a:pt x="158360" y="79459"/>
                  </a:cubicBezTo>
                  <a:cubicBezTo>
                    <a:pt x="159194" y="74328"/>
                    <a:pt x="159890" y="70093"/>
                    <a:pt x="159890" y="70093"/>
                  </a:cubicBezTo>
                  <a:cubicBezTo>
                    <a:pt x="160790" y="70121"/>
                    <a:pt x="161685" y="70136"/>
                    <a:pt x="162575" y="70136"/>
                  </a:cubicBezTo>
                  <a:cubicBezTo>
                    <a:pt x="172824" y="70136"/>
                    <a:pt x="182477" y="68191"/>
                    <a:pt x="191435" y="62844"/>
                  </a:cubicBezTo>
                  <a:cubicBezTo>
                    <a:pt x="200709" y="57326"/>
                    <a:pt x="214325" y="47837"/>
                    <a:pt x="222625" y="40990"/>
                  </a:cubicBezTo>
                  <a:cubicBezTo>
                    <a:pt x="237880" y="28378"/>
                    <a:pt x="256751" y="10202"/>
                    <a:pt x="260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4"/>
            <p:cNvSpPr/>
            <p:nvPr/>
          </p:nvSpPr>
          <p:spPr>
            <a:xfrm>
              <a:off x="2985225" y="238125"/>
              <a:ext cx="4132900" cy="2385625"/>
            </a:xfrm>
            <a:custGeom>
              <a:avLst/>
              <a:gdLst/>
              <a:ahLst/>
              <a:cxnLst/>
              <a:rect l="l" t="t" r="r" b="b"/>
              <a:pathLst>
                <a:path w="165316" h="95425" extrusionOk="0">
                  <a:moveTo>
                    <a:pt x="165315" y="0"/>
                  </a:moveTo>
                  <a:lnTo>
                    <a:pt x="0" y="46"/>
                  </a:lnTo>
                  <a:cubicBezTo>
                    <a:pt x="958" y="3060"/>
                    <a:pt x="3153" y="6090"/>
                    <a:pt x="4745" y="7913"/>
                  </a:cubicBezTo>
                  <a:cubicBezTo>
                    <a:pt x="8223" y="11886"/>
                    <a:pt x="12689" y="14838"/>
                    <a:pt x="16878" y="18052"/>
                  </a:cubicBezTo>
                  <a:cubicBezTo>
                    <a:pt x="23338" y="23014"/>
                    <a:pt x="29412" y="28871"/>
                    <a:pt x="32751" y="36306"/>
                  </a:cubicBezTo>
                  <a:cubicBezTo>
                    <a:pt x="39119" y="50510"/>
                    <a:pt x="34297" y="66908"/>
                    <a:pt x="34266" y="82488"/>
                  </a:cubicBezTo>
                  <a:cubicBezTo>
                    <a:pt x="34235" y="86831"/>
                    <a:pt x="34745" y="91452"/>
                    <a:pt x="36399" y="95424"/>
                  </a:cubicBezTo>
                  <a:cubicBezTo>
                    <a:pt x="37372" y="95362"/>
                    <a:pt x="38346" y="95270"/>
                    <a:pt x="39335" y="95146"/>
                  </a:cubicBezTo>
                  <a:cubicBezTo>
                    <a:pt x="39412" y="95146"/>
                    <a:pt x="39505" y="95131"/>
                    <a:pt x="39582" y="95115"/>
                  </a:cubicBezTo>
                  <a:cubicBezTo>
                    <a:pt x="43292" y="94636"/>
                    <a:pt x="46924" y="93801"/>
                    <a:pt x="50463" y="92611"/>
                  </a:cubicBezTo>
                  <a:cubicBezTo>
                    <a:pt x="50741" y="92519"/>
                    <a:pt x="51020" y="92410"/>
                    <a:pt x="51282" y="92302"/>
                  </a:cubicBezTo>
                  <a:cubicBezTo>
                    <a:pt x="53323" y="91591"/>
                    <a:pt x="55316" y="90757"/>
                    <a:pt x="57248" y="89783"/>
                  </a:cubicBezTo>
                  <a:cubicBezTo>
                    <a:pt x="57743" y="86645"/>
                    <a:pt x="58315" y="82982"/>
                    <a:pt x="58840" y="79690"/>
                  </a:cubicBezTo>
                  <a:cubicBezTo>
                    <a:pt x="59675" y="74559"/>
                    <a:pt x="60355" y="70324"/>
                    <a:pt x="60355" y="70324"/>
                  </a:cubicBezTo>
                  <a:cubicBezTo>
                    <a:pt x="60355" y="70324"/>
                    <a:pt x="61474" y="70359"/>
                    <a:pt x="63252" y="70359"/>
                  </a:cubicBezTo>
                  <a:cubicBezTo>
                    <a:pt x="69000" y="70359"/>
                    <a:pt x="81642" y="69990"/>
                    <a:pt x="85702" y="66862"/>
                  </a:cubicBezTo>
                  <a:lnTo>
                    <a:pt x="120169" y="44389"/>
                  </a:lnTo>
                  <a:cubicBezTo>
                    <a:pt x="122796" y="42504"/>
                    <a:pt x="125269" y="40448"/>
                    <a:pt x="127618" y="38222"/>
                  </a:cubicBezTo>
                  <a:lnTo>
                    <a:pt x="165315" y="0"/>
                  </a:lnTo>
                  <a:close/>
                </a:path>
              </a:pathLst>
            </a:custGeom>
            <a:solidFill>
              <a:srgbClr val="6D2D44">
                <a:alpha val="16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4"/>
            <p:cNvSpPr/>
            <p:nvPr/>
          </p:nvSpPr>
          <p:spPr>
            <a:xfrm>
              <a:off x="3171075" y="2224125"/>
              <a:ext cx="206350" cy="348625"/>
            </a:xfrm>
            <a:custGeom>
              <a:avLst/>
              <a:gdLst/>
              <a:ahLst/>
              <a:cxnLst/>
              <a:rect l="l" t="t" r="r" b="b"/>
              <a:pathLst>
                <a:path w="8254" h="13945" extrusionOk="0">
                  <a:moveTo>
                    <a:pt x="3314" y="1"/>
                  </a:moveTo>
                  <a:cubicBezTo>
                    <a:pt x="3281" y="1"/>
                    <a:pt x="3248" y="1"/>
                    <a:pt x="3215" y="3"/>
                  </a:cubicBezTo>
                  <a:cubicBezTo>
                    <a:pt x="758" y="96"/>
                    <a:pt x="62" y="3743"/>
                    <a:pt x="0" y="7391"/>
                  </a:cubicBezTo>
                  <a:lnTo>
                    <a:pt x="943" y="11394"/>
                  </a:lnTo>
                  <a:cubicBezTo>
                    <a:pt x="943" y="11394"/>
                    <a:pt x="3663" y="12692"/>
                    <a:pt x="8254" y="13944"/>
                  </a:cubicBezTo>
                  <a:cubicBezTo>
                    <a:pt x="7917" y="8952"/>
                    <a:pt x="6821" y="1"/>
                    <a:pt x="331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4"/>
            <p:cNvSpPr/>
            <p:nvPr/>
          </p:nvSpPr>
          <p:spPr>
            <a:xfrm>
              <a:off x="3390925" y="2255100"/>
              <a:ext cx="266250" cy="367475"/>
            </a:xfrm>
            <a:custGeom>
              <a:avLst/>
              <a:gdLst/>
              <a:ahLst/>
              <a:cxnLst/>
              <a:rect l="l" t="t" r="r" b="b"/>
              <a:pathLst>
                <a:path w="10650" h="14699" extrusionOk="0">
                  <a:moveTo>
                    <a:pt x="5812" y="0"/>
                  </a:moveTo>
                  <a:cubicBezTo>
                    <a:pt x="2396" y="0"/>
                    <a:pt x="696" y="8223"/>
                    <a:pt x="1" y="12860"/>
                  </a:cubicBezTo>
                  <a:cubicBezTo>
                    <a:pt x="3494" y="13772"/>
                    <a:pt x="7049" y="14390"/>
                    <a:pt x="10650" y="14699"/>
                  </a:cubicBezTo>
                  <a:cubicBezTo>
                    <a:pt x="10387" y="9938"/>
                    <a:pt x="9429" y="0"/>
                    <a:pt x="581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4"/>
            <p:cNvSpPr/>
            <p:nvPr/>
          </p:nvSpPr>
          <p:spPr>
            <a:xfrm>
              <a:off x="3665275" y="2249650"/>
              <a:ext cx="303350" cy="378375"/>
            </a:xfrm>
            <a:custGeom>
              <a:avLst/>
              <a:gdLst/>
              <a:ahLst/>
              <a:cxnLst/>
              <a:rect l="l" t="t" r="r" b="b"/>
              <a:pathLst>
                <a:path w="12134" h="15135" extrusionOk="0">
                  <a:moveTo>
                    <a:pt x="6107" y="1"/>
                  </a:moveTo>
                  <a:cubicBezTo>
                    <a:pt x="6081" y="1"/>
                    <a:pt x="6055" y="1"/>
                    <a:pt x="6028" y="2"/>
                  </a:cubicBezTo>
                  <a:cubicBezTo>
                    <a:pt x="2087" y="172"/>
                    <a:pt x="510" y="10156"/>
                    <a:pt x="0" y="14932"/>
                  </a:cubicBezTo>
                  <a:cubicBezTo>
                    <a:pt x="1608" y="15068"/>
                    <a:pt x="3221" y="15135"/>
                    <a:pt x="4834" y="15135"/>
                  </a:cubicBezTo>
                  <a:cubicBezTo>
                    <a:pt x="7269" y="15135"/>
                    <a:pt x="9707" y="14983"/>
                    <a:pt x="12133" y="14685"/>
                  </a:cubicBezTo>
                  <a:cubicBezTo>
                    <a:pt x="11504" y="9774"/>
                    <a:pt x="9838" y="1"/>
                    <a:pt x="610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4"/>
            <p:cNvSpPr/>
            <p:nvPr/>
          </p:nvSpPr>
          <p:spPr>
            <a:xfrm>
              <a:off x="3973225" y="2223975"/>
              <a:ext cx="273600" cy="392050"/>
            </a:xfrm>
            <a:custGeom>
              <a:avLst/>
              <a:gdLst/>
              <a:ahLst/>
              <a:cxnLst/>
              <a:rect l="l" t="t" r="r" b="b"/>
              <a:pathLst>
                <a:path w="10944" h="15682" extrusionOk="0">
                  <a:moveTo>
                    <a:pt x="4685" y="1"/>
                  </a:moveTo>
                  <a:cubicBezTo>
                    <a:pt x="4618" y="1"/>
                    <a:pt x="4551" y="4"/>
                    <a:pt x="4483" y="9"/>
                  </a:cubicBezTo>
                  <a:cubicBezTo>
                    <a:pt x="325" y="318"/>
                    <a:pt x="1" y="10596"/>
                    <a:pt x="78" y="15681"/>
                  </a:cubicBezTo>
                  <a:cubicBezTo>
                    <a:pt x="3772" y="15202"/>
                    <a:pt x="7404" y="14367"/>
                    <a:pt x="10943" y="13177"/>
                  </a:cubicBezTo>
                  <a:cubicBezTo>
                    <a:pt x="10260" y="8499"/>
                    <a:pt x="8472" y="1"/>
                    <a:pt x="468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4"/>
            <p:cNvSpPr/>
            <p:nvPr/>
          </p:nvSpPr>
          <p:spPr>
            <a:xfrm>
              <a:off x="4267275" y="2230750"/>
              <a:ext cx="188975" cy="314950"/>
            </a:xfrm>
            <a:custGeom>
              <a:avLst/>
              <a:gdLst/>
              <a:ahLst/>
              <a:cxnLst/>
              <a:rect l="l" t="t" r="r" b="b"/>
              <a:pathLst>
                <a:path w="7559" h="12598" extrusionOk="0">
                  <a:moveTo>
                    <a:pt x="7558" y="1"/>
                  </a:moveTo>
                  <a:lnTo>
                    <a:pt x="7558" y="1"/>
                  </a:lnTo>
                  <a:cubicBezTo>
                    <a:pt x="2705" y="1500"/>
                    <a:pt x="742" y="8393"/>
                    <a:pt x="0" y="12597"/>
                  </a:cubicBezTo>
                  <a:cubicBezTo>
                    <a:pt x="2041" y="11886"/>
                    <a:pt x="4034" y="11036"/>
                    <a:pt x="5982" y="10078"/>
                  </a:cubicBezTo>
                  <a:cubicBezTo>
                    <a:pt x="6461" y="6940"/>
                    <a:pt x="7033" y="3277"/>
                    <a:pt x="755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4"/>
            <p:cNvSpPr/>
            <p:nvPr/>
          </p:nvSpPr>
          <p:spPr>
            <a:xfrm>
              <a:off x="3491400" y="1315000"/>
              <a:ext cx="629850" cy="498975"/>
            </a:xfrm>
            <a:custGeom>
              <a:avLst/>
              <a:gdLst/>
              <a:ahLst/>
              <a:cxnLst/>
              <a:rect l="l" t="t" r="r" b="b"/>
              <a:pathLst>
                <a:path w="25194" h="19959" extrusionOk="0">
                  <a:moveTo>
                    <a:pt x="13014" y="0"/>
                  </a:moveTo>
                  <a:cubicBezTo>
                    <a:pt x="13014" y="0"/>
                    <a:pt x="0" y="17342"/>
                    <a:pt x="5162" y="19614"/>
                  </a:cubicBezTo>
                  <a:cubicBezTo>
                    <a:pt x="5652" y="19829"/>
                    <a:pt x="6120" y="19927"/>
                    <a:pt x="6565" y="19927"/>
                  </a:cubicBezTo>
                  <a:cubicBezTo>
                    <a:pt x="10811" y="19927"/>
                    <a:pt x="13014" y="11051"/>
                    <a:pt x="13014" y="11051"/>
                  </a:cubicBezTo>
                  <a:cubicBezTo>
                    <a:pt x="13014" y="11051"/>
                    <a:pt x="15548" y="19958"/>
                    <a:pt x="20075" y="19958"/>
                  </a:cubicBezTo>
                  <a:cubicBezTo>
                    <a:pt x="20198" y="19958"/>
                    <a:pt x="20322" y="19952"/>
                    <a:pt x="20448" y="19938"/>
                  </a:cubicBezTo>
                  <a:cubicBezTo>
                    <a:pt x="25193" y="19428"/>
                    <a:pt x="13014" y="0"/>
                    <a:pt x="13014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4"/>
            <p:cNvSpPr/>
            <p:nvPr/>
          </p:nvSpPr>
          <p:spPr>
            <a:xfrm>
              <a:off x="2558625" y="679375"/>
              <a:ext cx="849325" cy="872050"/>
            </a:xfrm>
            <a:custGeom>
              <a:avLst/>
              <a:gdLst/>
              <a:ahLst/>
              <a:cxnLst/>
              <a:rect l="l" t="t" r="r" b="b"/>
              <a:pathLst>
                <a:path w="33973" h="34882" extrusionOk="0">
                  <a:moveTo>
                    <a:pt x="18742" y="0"/>
                  </a:moveTo>
                  <a:cubicBezTo>
                    <a:pt x="12712" y="0"/>
                    <a:pt x="7360" y="4068"/>
                    <a:pt x="3927" y="8733"/>
                  </a:cubicBezTo>
                  <a:cubicBezTo>
                    <a:pt x="1" y="14065"/>
                    <a:pt x="310" y="21144"/>
                    <a:pt x="3633" y="26739"/>
                  </a:cubicBezTo>
                  <a:cubicBezTo>
                    <a:pt x="6442" y="31446"/>
                    <a:pt x="11649" y="34881"/>
                    <a:pt x="17229" y="34881"/>
                  </a:cubicBezTo>
                  <a:cubicBezTo>
                    <a:pt x="17421" y="34881"/>
                    <a:pt x="17613" y="34877"/>
                    <a:pt x="17806" y="34869"/>
                  </a:cubicBezTo>
                  <a:cubicBezTo>
                    <a:pt x="24467" y="34575"/>
                    <a:pt x="29568" y="29197"/>
                    <a:pt x="31840" y="23277"/>
                  </a:cubicBezTo>
                  <a:cubicBezTo>
                    <a:pt x="33602" y="18702"/>
                    <a:pt x="33973" y="12906"/>
                    <a:pt x="31732" y="8439"/>
                  </a:cubicBezTo>
                  <a:cubicBezTo>
                    <a:pt x="29336" y="3710"/>
                    <a:pt x="24189" y="47"/>
                    <a:pt x="18811" y="1"/>
                  </a:cubicBezTo>
                  <a:cubicBezTo>
                    <a:pt x="18788" y="0"/>
                    <a:pt x="18765" y="0"/>
                    <a:pt x="1874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4"/>
            <p:cNvSpPr/>
            <p:nvPr/>
          </p:nvSpPr>
          <p:spPr>
            <a:xfrm>
              <a:off x="4162175" y="675225"/>
              <a:ext cx="779000" cy="880550"/>
            </a:xfrm>
            <a:custGeom>
              <a:avLst/>
              <a:gdLst/>
              <a:ahLst/>
              <a:cxnLst/>
              <a:rect l="l" t="t" r="r" b="b"/>
              <a:pathLst>
                <a:path w="31160" h="35222" extrusionOk="0">
                  <a:moveTo>
                    <a:pt x="14632" y="0"/>
                  </a:moveTo>
                  <a:cubicBezTo>
                    <a:pt x="14279" y="0"/>
                    <a:pt x="13920" y="9"/>
                    <a:pt x="13555" y="27"/>
                  </a:cubicBezTo>
                  <a:cubicBezTo>
                    <a:pt x="11299" y="120"/>
                    <a:pt x="9135" y="986"/>
                    <a:pt x="7435" y="2485"/>
                  </a:cubicBezTo>
                  <a:cubicBezTo>
                    <a:pt x="4328" y="5205"/>
                    <a:pt x="0" y="10692"/>
                    <a:pt x="1221" y="19455"/>
                  </a:cubicBezTo>
                  <a:cubicBezTo>
                    <a:pt x="2072" y="25669"/>
                    <a:pt x="6075" y="31480"/>
                    <a:pt x="11948" y="33999"/>
                  </a:cubicBezTo>
                  <a:cubicBezTo>
                    <a:pt x="13842" y="34803"/>
                    <a:pt x="15918" y="35222"/>
                    <a:pt x="17970" y="35222"/>
                  </a:cubicBezTo>
                  <a:cubicBezTo>
                    <a:pt x="22465" y="35222"/>
                    <a:pt x="26843" y="33214"/>
                    <a:pt x="28934" y="28853"/>
                  </a:cubicBezTo>
                  <a:cubicBezTo>
                    <a:pt x="31159" y="24169"/>
                    <a:pt x="31082" y="18312"/>
                    <a:pt x="29737" y="13397"/>
                  </a:cubicBezTo>
                  <a:cubicBezTo>
                    <a:pt x="27254" y="4394"/>
                    <a:pt x="22395" y="0"/>
                    <a:pt x="1463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4"/>
            <p:cNvSpPr/>
            <p:nvPr/>
          </p:nvSpPr>
          <p:spPr>
            <a:xfrm>
              <a:off x="2339175" y="1824600"/>
              <a:ext cx="1437375" cy="993700"/>
            </a:xfrm>
            <a:custGeom>
              <a:avLst/>
              <a:gdLst/>
              <a:ahLst/>
              <a:cxnLst/>
              <a:rect l="l" t="t" r="r" b="b"/>
              <a:pathLst>
                <a:path w="57495" h="39748" extrusionOk="0">
                  <a:moveTo>
                    <a:pt x="40277" y="0"/>
                  </a:moveTo>
                  <a:cubicBezTo>
                    <a:pt x="34963" y="0"/>
                    <a:pt x="29415" y="1896"/>
                    <a:pt x="25255" y="7854"/>
                  </a:cubicBezTo>
                  <a:cubicBezTo>
                    <a:pt x="16459" y="20421"/>
                    <a:pt x="18101" y="35248"/>
                    <a:pt x="9566" y="35248"/>
                  </a:cubicBezTo>
                  <a:cubicBezTo>
                    <a:pt x="7258" y="35248"/>
                    <a:pt x="4205" y="34163"/>
                    <a:pt x="0" y="31656"/>
                  </a:cubicBezTo>
                  <a:lnTo>
                    <a:pt x="0" y="31656"/>
                  </a:lnTo>
                  <a:cubicBezTo>
                    <a:pt x="0" y="31656"/>
                    <a:pt x="7127" y="39747"/>
                    <a:pt x="17161" y="39747"/>
                  </a:cubicBezTo>
                  <a:cubicBezTo>
                    <a:pt x="20203" y="39747"/>
                    <a:pt x="23512" y="39004"/>
                    <a:pt x="26970" y="37066"/>
                  </a:cubicBezTo>
                  <a:cubicBezTo>
                    <a:pt x="39690" y="29941"/>
                    <a:pt x="38995" y="11811"/>
                    <a:pt x="38995" y="11811"/>
                  </a:cubicBezTo>
                  <a:lnTo>
                    <a:pt x="38995" y="11811"/>
                  </a:lnTo>
                  <a:cubicBezTo>
                    <a:pt x="38995" y="11811"/>
                    <a:pt x="40978" y="12084"/>
                    <a:pt x="43650" y="12084"/>
                  </a:cubicBezTo>
                  <a:cubicBezTo>
                    <a:pt x="48605" y="12084"/>
                    <a:pt x="55932" y="11145"/>
                    <a:pt x="57387" y="5783"/>
                  </a:cubicBezTo>
                  <a:cubicBezTo>
                    <a:pt x="57494" y="5366"/>
                    <a:pt x="49217" y="0"/>
                    <a:pt x="40277" y="0"/>
                  </a:cubicBezTo>
                  <a:close/>
                </a:path>
              </a:pathLst>
            </a:custGeom>
            <a:solidFill>
              <a:srgbClr val="6D2D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2507250" y="659750"/>
              <a:ext cx="457900" cy="479850"/>
            </a:xfrm>
            <a:custGeom>
              <a:avLst/>
              <a:gdLst/>
              <a:ahLst/>
              <a:cxnLst/>
              <a:rect l="l" t="t" r="r" b="b"/>
              <a:pathLst>
                <a:path w="18316" h="19194" extrusionOk="0">
                  <a:moveTo>
                    <a:pt x="8319" y="1"/>
                  </a:moveTo>
                  <a:cubicBezTo>
                    <a:pt x="7770" y="1"/>
                    <a:pt x="7206" y="174"/>
                    <a:pt x="6631" y="554"/>
                  </a:cubicBezTo>
                  <a:cubicBezTo>
                    <a:pt x="0" y="4943"/>
                    <a:pt x="18315" y="19193"/>
                    <a:pt x="18315" y="19193"/>
                  </a:cubicBezTo>
                  <a:cubicBezTo>
                    <a:pt x="18315" y="19193"/>
                    <a:pt x="14101" y="1"/>
                    <a:pt x="831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4"/>
            <p:cNvSpPr/>
            <p:nvPr/>
          </p:nvSpPr>
          <p:spPr>
            <a:xfrm>
              <a:off x="2385525" y="872750"/>
              <a:ext cx="579625" cy="266850"/>
            </a:xfrm>
            <a:custGeom>
              <a:avLst/>
              <a:gdLst/>
              <a:ahLst/>
              <a:cxnLst/>
              <a:rect l="l" t="t" r="r" b="b"/>
              <a:pathLst>
                <a:path w="23185" h="10674" extrusionOk="0">
                  <a:moveTo>
                    <a:pt x="5942" y="1"/>
                  </a:moveTo>
                  <a:cubicBezTo>
                    <a:pt x="4605" y="1"/>
                    <a:pt x="3557" y="557"/>
                    <a:pt x="2999" y="1925"/>
                  </a:cubicBezTo>
                  <a:cubicBezTo>
                    <a:pt x="1" y="9282"/>
                    <a:pt x="23184" y="10673"/>
                    <a:pt x="23184" y="10673"/>
                  </a:cubicBezTo>
                  <a:cubicBezTo>
                    <a:pt x="23184" y="10673"/>
                    <a:pt x="11795" y="1"/>
                    <a:pt x="5942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4"/>
            <p:cNvSpPr/>
            <p:nvPr/>
          </p:nvSpPr>
          <p:spPr>
            <a:xfrm>
              <a:off x="2400725" y="1126925"/>
              <a:ext cx="564425" cy="197100"/>
            </a:xfrm>
            <a:custGeom>
              <a:avLst/>
              <a:gdLst/>
              <a:ahLst/>
              <a:cxnLst/>
              <a:rect l="l" t="t" r="r" b="b"/>
              <a:pathLst>
                <a:path w="22577" h="7884" extrusionOk="0">
                  <a:moveTo>
                    <a:pt x="13701" y="0"/>
                  </a:moveTo>
                  <a:cubicBezTo>
                    <a:pt x="7312" y="0"/>
                    <a:pt x="0" y="941"/>
                    <a:pt x="1124" y="5390"/>
                  </a:cubicBezTo>
                  <a:cubicBezTo>
                    <a:pt x="1580" y="7193"/>
                    <a:pt x="3000" y="7884"/>
                    <a:pt x="4906" y="7884"/>
                  </a:cubicBezTo>
                  <a:cubicBezTo>
                    <a:pt x="11139" y="7884"/>
                    <a:pt x="22576" y="506"/>
                    <a:pt x="22576" y="506"/>
                  </a:cubicBezTo>
                  <a:cubicBezTo>
                    <a:pt x="22576" y="506"/>
                    <a:pt x="18387" y="0"/>
                    <a:pt x="1370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4"/>
            <p:cNvSpPr/>
            <p:nvPr/>
          </p:nvSpPr>
          <p:spPr>
            <a:xfrm>
              <a:off x="2452000" y="1139575"/>
              <a:ext cx="513150" cy="434700"/>
            </a:xfrm>
            <a:custGeom>
              <a:avLst/>
              <a:gdLst/>
              <a:ahLst/>
              <a:cxnLst/>
              <a:rect l="l" t="t" r="r" b="b"/>
              <a:pathLst>
                <a:path w="20526" h="17388" extrusionOk="0">
                  <a:moveTo>
                    <a:pt x="20525" y="0"/>
                  </a:moveTo>
                  <a:cubicBezTo>
                    <a:pt x="20525" y="1"/>
                    <a:pt x="0" y="11546"/>
                    <a:pt x="6121" y="16615"/>
                  </a:cubicBezTo>
                  <a:cubicBezTo>
                    <a:pt x="6761" y="17149"/>
                    <a:pt x="7425" y="17387"/>
                    <a:pt x="8102" y="17387"/>
                  </a:cubicBezTo>
                  <a:cubicBezTo>
                    <a:pt x="13875" y="17387"/>
                    <a:pt x="20525" y="1"/>
                    <a:pt x="2052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4"/>
            <p:cNvSpPr/>
            <p:nvPr/>
          </p:nvSpPr>
          <p:spPr>
            <a:xfrm>
              <a:off x="2722075" y="1139575"/>
              <a:ext cx="393250" cy="548500"/>
            </a:xfrm>
            <a:custGeom>
              <a:avLst/>
              <a:gdLst/>
              <a:ahLst/>
              <a:cxnLst/>
              <a:rect l="l" t="t" r="r" b="b"/>
              <a:pathLst>
                <a:path w="15730" h="21940" extrusionOk="0">
                  <a:moveTo>
                    <a:pt x="9722" y="0"/>
                  </a:moveTo>
                  <a:cubicBezTo>
                    <a:pt x="9722" y="1"/>
                    <a:pt x="1" y="21469"/>
                    <a:pt x="7930" y="21932"/>
                  </a:cubicBezTo>
                  <a:cubicBezTo>
                    <a:pt x="8013" y="21937"/>
                    <a:pt x="8096" y="21940"/>
                    <a:pt x="8176" y="21940"/>
                  </a:cubicBezTo>
                  <a:cubicBezTo>
                    <a:pt x="15729" y="21940"/>
                    <a:pt x="9723" y="1"/>
                    <a:pt x="972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4"/>
            <p:cNvSpPr/>
            <p:nvPr/>
          </p:nvSpPr>
          <p:spPr>
            <a:xfrm>
              <a:off x="2965125" y="1139575"/>
              <a:ext cx="455200" cy="482150"/>
            </a:xfrm>
            <a:custGeom>
              <a:avLst/>
              <a:gdLst/>
              <a:ahLst/>
              <a:cxnLst/>
              <a:rect l="l" t="t" r="r" b="b"/>
              <a:pathLst>
                <a:path w="18208" h="19286" extrusionOk="0">
                  <a:moveTo>
                    <a:pt x="0" y="0"/>
                  </a:moveTo>
                  <a:cubicBezTo>
                    <a:pt x="1" y="1"/>
                    <a:pt x="4059" y="19286"/>
                    <a:pt x="9860" y="19286"/>
                  </a:cubicBezTo>
                  <a:cubicBezTo>
                    <a:pt x="10402" y="19286"/>
                    <a:pt x="10960" y="19117"/>
                    <a:pt x="11530" y="18748"/>
                  </a:cubicBezTo>
                  <a:cubicBezTo>
                    <a:pt x="18207" y="14436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4"/>
            <p:cNvSpPr/>
            <p:nvPr/>
          </p:nvSpPr>
          <p:spPr>
            <a:xfrm>
              <a:off x="2965125" y="1139575"/>
              <a:ext cx="580375" cy="257750"/>
            </a:xfrm>
            <a:custGeom>
              <a:avLst/>
              <a:gdLst/>
              <a:ahLst/>
              <a:cxnLst/>
              <a:rect l="l" t="t" r="r" b="b"/>
              <a:pathLst>
                <a:path w="23215" h="10310" extrusionOk="0">
                  <a:moveTo>
                    <a:pt x="0" y="0"/>
                  </a:moveTo>
                  <a:cubicBezTo>
                    <a:pt x="1" y="1"/>
                    <a:pt x="11493" y="10309"/>
                    <a:pt x="17380" y="10309"/>
                  </a:cubicBezTo>
                  <a:cubicBezTo>
                    <a:pt x="18769" y="10309"/>
                    <a:pt x="19847" y="9735"/>
                    <a:pt x="20387" y="8316"/>
                  </a:cubicBezTo>
                  <a:cubicBezTo>
                    <a:pt x="23215" y="882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4"/>
            <p:cNvSpPr/>
            <p:nvPr/>
          </p:nvSpPr>
          <p:spPr>
            <a:xfrm>
              <a:off x="2965125" y="945425"/>
              <a:ext cx="566625" cy="202400"/>
            </a:xfrm>
            <a:custGeom>
              <a:avLst/>
              <a:gdLst/>
              <a:ahLst/>
              <a:cxnLst/>
              <a:rect l="l" t="t" r="r" b="b"/>
              <a:pathLst>
                <a:path w="22665" h="8096" extrusionOk="0">
                  <a:moveTo>
                    <a:pt x="17677" y="1"/>
                  </a:moveTo>
                  <a:cubicBezTo>
                    <a:pt x="11483" y="1"/>
                    <a:pt x="0" y="7766"/>
                    <a:pt x="0" y="7766"/>
                  </a:cubicBezTo>
                  <a:cubicBezTo>
                    <a:pt x="0" y="7766"/>
                    <a:pt x="3333" y="8096"/>
                    <a:pt x="7373" y="8096"/>
                  </a:cubicBezTo>
                  <a:cubicBezTo>
                    <a:pt x="14052" y="8096"/>
                    <a:pt x="22664" y="7196"/>
                    <a:pt x="21345" y="2419"/>
                  </a:cubicBezTo>
                  <a:cubicBezTo>
                    <a:pt x="20867" y="675"/>
                    <a:pt x="19501" y="1"/>
                    <a:pt x="1767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4"/>
            <p:cNvSpPr/>
            <p:nvPr/>
          </p:nvSpPr>
          <p:spPr>
            <a:xfrm>
              <a:off x="2965125" y="697975"/>
              <a:ext cx="506975" cy="441625"/>
            </a:xfrm>
            <a:custGeom>
              <a:avLst/>
              <a:gdLst/>
              <a:ahLst/>
              <a:cxnLst/>
              <a:rect l="l" t="t" r="r" b="b"/>
              <a:pathLst>
                <a:path w="20279" h="17665" extrusionOk="0">
                  <a:moveTo>
                    <a:pt x="12118" y="1"/>
                  </a:moveTo>
                  <a:cubicBezTo>
                    <a:pt x="6317" y="1"/>
                    <a:pt x="0" y="17664"/>
                    <a:pt x="0" y="17664"/>
                  </a:cubicBezTo>
                  <a:cubicBezTo>
                    <a:pt x="0" y="17664"/>
                    <a:pt x="20278" y="5655"/>
                    <a:pt x="14050" y="725"/>
                  </a:cubicBezTo>
                  <a:cubicBezTo>
                    <a:pt x="13419" y="225"/>
                    <a:pt x="12771" y="1"/>
                    <a:pt x="1211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4"/>
            <p:cNvSpPr/>
            <p:nvPr/>
          </p:nvSpPr>
          <p:spPr>
            <a:xfrm>
              <a:off x="2801425" y="590450"/>
              <a:ext cx="394800" cy="549150"/>
            </a:xfrm>
            <a:custGeom>
              <a:avLst/>
              <a:gdLst/>
              <a:ahLst/>
              <a:cxnLst/>
              <a:rect l="l" t="t" r="r" b="b"/>
              <a:pathLst>
                <a:path w="15792" h="21966" extrusionOk="0">
                  <a:moveTo>
                    <a:pt x="7716" y="0"/>
                  </a:moveTo>
                  <a:cubicBezTo>
                    <a:pt x="0" y="0"/>
                    <a:pt x="6548" y="21965"/>
                    <a:pt x="6548" y="21965"/>
                  </a:cubicBezTo>
                  <a:cubicBezTo>
                    <a:pt x="6548" y="21965"/>
                    <a:pt x="15791" y="296"/>
                    <a:pt x="7862" y="3"/>
                  </a:cubicBezTo>
                  <a:cubicBezTo>
                    <a:pt x="7813" y="1"/>
                    <a:pt x="7764" y="0"/>
                    <a:pt x="771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4"/>
            <p:cNvSpPr/>
            <p:nvPr/>
          </p:nvSpPr>
          <p:spPr>
            <a:xfrm>
              <a:off x="4101125" y="660125"/>
              <a:ext cx="458275" cy="479475"/>
            </a:xfrm>
            <a:custGeom>
              <a:avLst/>
              <a:gdLst/>
              <a:ahLst/>
              <a:cxnLst/>
              <a:rect l="l" t="t" r="r" b="b"/>
              <a:pathLst>
                <a:path w="18331" h="19179" extrusionOk="0">
                  <a:moveTo>
                    <a:pt x="8336" y="1"/>
                  </a:moveTo>
                  <a:cubicBezTo>
                    <a:pt x="7786" y="1"/>
                    <a:pt x="7222" y="174"/>
                    <a:pt x="6646" y="554"/>
                  </a:cubicBezTo>
                  <a:cubicBezTo>
                    <a:pt x="0" y="4928"/>
                    <a:pt x="18331" y="19178"/>
                    <a:pt x="18331" y="19178"/>
                  </a:cubicBezTo>
                  <a:cubicBezTo>
                    <a:pt x="18331" y="19178"/>
                    <a:pt x="14117" y="1"/>
                    <a:pt x="833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4"/>
            <p:cNvSpPr/>
            <p:nvPr/>
          </p:nvSpPr>
          <p:spPr>
            <a:xfrm>
              <a:off x="3979800" y="872750"/>
              <a:ext cx="579600" cy="266850"/>
            </a:xfrm>
            <a:custGeom>
              <a:avLst/>
              <a:gdLst/>
              <a:ahLst/>
              <a:cxnLst/>
              <a:rect l="l" t="t" r="r" b="b"/>
              <a:pathLst>
                <a:path w="23184" h="10674" extrusionOk="0">
                  <a:moveTo>
                    <a:pt x="5947" y="1"/>
                  </a:moveTo>
                  <a:cubicBezTo>
                    <a:pt x="4609" y="1"/>
                    <a:pt x="3559" y="557"/>
                    <a:pt x="2999" y="1925"/>
                  </a:cubicBezTo>
                  <a:cubicBezTo>
                    <a:pt x="0" y="9282"/>
                    <a:pt x="23184" y="10673"/>
                    <a:pt x="23184" y="10673"/>
                  </a:cubicBezTo>
                  <a:cubicBezTo>
                    <a:pt x="23184" y="10673"/>
                    <a:pt x="11805" y="1"/>
                    <a:pt x="594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3994975" y="1126925"/>
              <a:ext cx="564425" cy="197100"/>
            </a:xfrm>
            <a:custGeom>
              <a:avLst/>
              <a:gdLst/>
              <a:ahLst/>
              <a:cxnLst/>
              <a:rect l="l" t="t" r="r" b="b"/>
              <a:pathLst>
                <a:path w="22577" h="7884" extrusionOk="0">
                  <a:moveTo>
                    <a:pt x="13702" y="0"/>
                  </a:moveTo>
                  <a:cubicBezTo>
                    <a:pt x="7313" y="0"/>
                    <a:pt x="1" y="941"/>
                    <a:pt x="1124" y="5390"/>
                  </a:cubicBezTo>
                  <a:cubicBezTo>
                    <a:pt x="1581" y="7193"/>
                    <a:pt x="3000" y="7884"/>
                    <a:pt x="4907" y="7884"/>
                  </a:cubicBezTo>
                  <a:cubicBezTo>
                    <a:pt x="11139" y="7884"/>
                    <a:pt x="22577" y="506"/>
                    <a:pt x="22577" y="506"/>
                  </a:cubicBezTo>
                  <a:cubicBezTo>
                    <a:pt x="22577" y="506"/>
                    <a:pt x="18388" y="0"/>
                    <a:pt x="1370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4"/>
            <p:cNvSpPr/>
            <p:nvPr/>
          </p:nvSpPr>
          <p:spPr>
            <a:xfrm>
              <a:off x="4046250" y="1139575"/>
              <a:ext cx="513150" cy="434700"/>
            </a:xfrm>
            <a:custGeom>
              <a:avLst/>
              <a:gdLst/>
              <a:ahLst/>
              <a:cxnLst/>
              <a:rect l="l" t="t" r="r" b="b"/>
              <a:pathLst>
                <a:path w="20526" h="17388" extrusionOk="0">
                  <a:moveTo>
                    <a:pt x="20526" y="0"/>
                  </a:moveTo>
                  <a:cubicBezTo>
                    <a:pt x="20525" y="1"/>
                    <a:pt x="1" y="11546"/>
                    <a:pt x="6106" y="16615"/>
                  </a:cubicBezTo>
                  <a:cubicBezTo>
                    <a:pt x="6748" y="17149"/>
                    <a:pt x="7414" y="17387"/>
                    <a:pt x="8091" y="17387"/>
                  </a:cubicBezTo>
                  <a:cubicBezTo>
                    <a:pt x="13876" y="17387"/>
                    <a:pt x="20526" y="1"/>
                    <a:pt x="2052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4"/>
            <p:cNvSpPr/>
            <p:nvPr/>
          </p:nvSpPr>
          <p:spPr>
            <a:xfrm>
              <a:off x="4316350" y="1139575"/>
              <a:ext cx="393225" cy="548500"/>
            </a:xfrm>
            <a:custGeom>
              <a:avLst/>
              <a:gdLst/>
              <a:ahLst/>
              <a:cxnLst/>
              <a:rect l="l" t="t" r="r" b="b"/>
              <a:pathLst>
                <a:path w="15729" h="21940" extrusionOk="0">
                  <a:moveTo>
                    <a:pt x="9722" y="0"/>
                  </a:moveTo>
                  <a:lnTo>
                    <a:pt x="9722" y="0"/>
                  </a:lnTo>
                  <a:cubicBezTo>
                    <a:pt x="9722" y="1"/>
                    <a:pt x="0" y="21469"/>
                    <a:pt x="7929" y="21932"/>
                  </a:cubicBezTo>
                  <a:cubicBezTo>
                    <a:pt x="8013" y="21937"/>
                    <a:pt x="8095" y="21940"/>
                    <a:pt x="8176" y="21940"/>
                  </a:cubicBezTo>
                  <a:cubicBezTo>
                    <a:pt x="15729" y="21940"/>
                    <a:pt x="9722" y="1"/>
                    <a:pt x="972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4"/>
            <p:cNvSpPr/>
            <p:nvPr/>
          </p:nvSpPr>
          <p:spPr>
            <a:xfrm>
              <a:off x="4559375" y="1139575"/>
              <a:ext cx="454825" cy="482150"/>
            </a:xfrm>
            <a:custGeom>
              <a:avLst/>
              <a:gdLst/>
              <a:ahLst/>
              <a:cxnLst/>
              <a:rect l="l" t="t" r="r" b="b"/>
              <a:pathLst>
                <a:path w="18193" h="19286" extrusionOk="0">
                  <a:moveTo>
                    <a:pt x="1" y="0"/>
                  </a:moveTo>
                  <a:cubicBezTo>
                    <a:pt x="1" y="1"/>
                    <a:pt x="4060" y="19286"/>
                    <a:pt x="9860" y="19286"/>
                  </a:cubicBezTo>
                  <a:cubicBezTo>
                    <a:pt x="10403" y="19286"/>
                    <a:pt x="10960" y="19117"/>
                    <a:pt x="11531" y="18748"/>
                  </a:cubicBezTo>
                  <a:cubicBezTo>
                    <a:pt x="18192" y="14436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4"/>
            <p:cNvSpPr/>
            <p:nvPr/>
          </p:nvSpPr>
          <p:spPr>
            <a:xfrm>
              <a:off x="4559375" y="1139575"/>
              <a:ext cx="580400" cy="257750"/>
            </a:xfrm>
            <a:custGeom>
              <a:avLst/>
              <a:gdLst/>
              <a:ahLst/>
              <a:cxnLst/>
              <a:rect l="l" t="t" r="r" b="b"/>
              <a:pathLst>
                <a:path w="23216" h="10310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11494" y="10309"/>
                    <a:pt x="17381" y="10309"/>
                  </a:cubicBezTo>
                  <a:cubicBezTo>
                    <a:pt x="18770" y="10309"/>
                    <a:pt x="19847" y="9735"/>
                    <a:pt x="20387" y="8316"/>
                  </a:cubicBezTo>
                  <a:cubicBezTo>
                    <a:pt x="23215" y="882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4559375" y="945425"/>
              <a:ext cx="566625" cy="202400"/>
            </a:xfrm>
            <a:custGeom>
              <a:avLst/>
              <a:gdLst/>
              <a:ahLst/>
              <a:cxnLst/>
              <a:rect l="l" t="t" r="r" b="b"/>
              <a:pathLst>
                <a:path w="22665" h="8096" extrusionOk="0">
                  <a:moveTo>
                    <a:pt x="17677" y="1"/>
                  </a:moveTo>
                  <a:cubicBezTo>
                    <a:pt x="11483" y="1"/>
                    <a:pt x="1" y="7766"/>
                    <a:pt x="1" y="7766"/>
                  </a:cubicBezTo>
                  <a:cubicBezTo>
                    <a:pt x="1" y="7766"/>
                    <a:pt x="3334" y="8096"/>
                    <a:pt x="7373" y="8096"/>
                  </a:cubicBezTo>
                  <a:cubicBezTo>
                    <a:pt x="14052" y="8096"/>
                    <a:pt x="22665" y="7196"/>
                    <a:pt x="21345" y="2419"/>
                  </a:cubicBezTo>
                  <a:cubicBezTo>
                    <a:pt x="20867" y="675"/>
                    <a:pt x="19502" y="1"/>
                    <a:pt x="1767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4"/>
            <p:cNvSpPr/>
            <p:nvPr/>
          </p:nvSpPr>
          <p:spPr>
            <a:xfrm>
              <a:off x="4559375" y="697975"/>
              <a:ext cx="506975" cy="441625"/>
            </a:xfrm>
            <a:custGeom>
              <a:avLst/>
              <a:gdLst/>
              <a:ahLst/>
              <a:cxnLst/>
              <a:rect l="l" t="t" r="r" b="b"/>
              <a:pathLst>
                <a:path w="20279" h="17665" extrusionOk="0">
                  <a:moveTo>
                    <a:pt x="12118" y="1"/>
                  </a:moveTo>
                  <a:cubicBezTo>
                    <a:pt x="6317" y="1"/>
                    <a:pt x="1" y="17664"/>
                    <a:pt x="1" y="17664"/>
                  </a:cubicBezTo>
                  <a:cubicBezTo>
                    <a:pt x="1" y="17664"/>
                    <a:pt x="20279" y="5655"/>
                    <a:pt x="14050" y="725"/>
                  </a:cubicBezTo>
                  <a:cubicBezTo>
                    <a:pt x="13419" y="225"/>
                    <a:pt x="12772" y="1"/>
                    <a:pt x="1211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4"/>
            <p:cNvSpPr/>
            <p:nvPr/>
          </p:nvSpPr>
          <p:spPr>
            <a:xfrm>
              <a:off x="4395675" y="590450"/>
              <a:ext cx="395175" cy="549150"/>
            </a:xfrm>
            <a:custGeom>
              <a:avLst/>
              <a:gdLst/>
              <a:ahLst/>
              <a:cxnLst/>
              <a:rect l="l" t="t" r="r" b="b"/>
              <a:pathLst>
                <a:path w="15807" h="21966" extrusionOk="0">
                  <a:moveTo>
                    <a:pt x="7716" y="0"/>
                  </a:moveTo>
                  <a:cubicBezTo>
                    <a:pt x="1" y="0"/>
                    <a:pt x="6549" y="21965"/>
                    <a:pt x="6549" y="21965"/>
                  </a:cubicBezTo>
                  <a:cubicBezTo>
                    <a:pt x="6549" y="21965"/>
                    <a:pt x="15807" y="296"/>
                    <a:pt x="7863" y="3"/>
                  </a:cubicBezTo>
                  <a:cubicBezTo>
                    <a:pt x="7813" y="1"/>
                    <a:pt x="7765" y="0"/>
                    <a:pt x="771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2749125" y="1826575"/>
              <a:ext cx="641825" cy="719125"/>
            </a:xfrm>
            <a:custGeom>
              <a:avLst/>
              <a:gdLst/>
              <a:ahLst/>
              <a:cxnLst/>
              <a:rect l="l" t="t" r="r" b="b"/>
              <a:pathLst>
                <a:path w="25673" h="28765" extrusionOk="0">
                  <a:moveTo>
                    <a:pt x="25673" y="1"/>
                  </a:moveTo>
                  <a:lnTo>
                    <a:pt x="25673" y="1"/>
                  </a:lnTo>
                  <a:cubicBezTo>
                    <a:pt x="22334" y="434"/>
                    <a:pt x="19289" y="2057"/>
                    <a:pt x="16523" y="4004"/>
                  </a:cubicBezTo>
                  <a:cubicBezTo>
                    <a:pt x="13772" y="5951"/>
                    <a:pt x="11407" y="8409"/>
                    <a:pt x="9305" y="11036"/>
                  </a:cubicBezTo>
                  <a:cubicBezTo>
                    <a:pt x="7172" y="13648"/>
                    <a:pt x="5457" y="16554"/>
                    <a:pt x="3865" y="19506"/>
                  </a:cubicBezTo>
                  <a:cubicBezTo>
                    <a:pt x="3154" y="21021"/>
                    <a:pt x="2427" y="22535"/>
                    <a:pt x="1747" y="24066"/>
                  </a:cubicBezTo>
                  <a:cubicBezTo>
                    <a:pt x="1160" y="25627"/>
                    <a:pt x="557" y="27188"/>
                    <a:pt x="1" y="28764"/>
                  </a:cubicBezTo>
                  <a:cubicBezTo>
                    <a:pt x="773" y="27265"/>
                    <a:pt x="1469" y="25766"/>
                    <a:pt x="2211" y="24267"/>
                  </a:cubicBezTo>
                  <a:lnTo>
                    <a:pt x="4560" y="19893"/>
                  </a:lnTo>
                  <a:cubicBezTo>
                    <a:pt x="6276" y="17064"/>
                    <a:pt x="7991" y="14220"/>
                    <a:pt x="10093" y="11685"/>
                  </a:cubicBezTo>
                  <a:cubicBezTo>
                    <a:pt x="12103" y="9073"/>
                    <a:pt x="14405" y="6709"/>
                    <a:pt x="16971" y="4638"/>
                  </a:cubicBezTo>
                  <a:cubicBezTo>
                    <a:pt x="17636" y="4128"/>
                    <a:pt x="18285" y="3648"/>
                    <a:pt x="18965" y="3169"/>
                  </a:cubicBezTo>
                  <a:cubicBezTo>
                    <a:pt x="19676" y="2737"/>
                    <a:pt x="20356" y="2257"/>
                    <a:pt x="21098" y="1886"/>
                  </a:cubicBezTo>
                  <a:cubicBezTo>
                    <a:pt x="22520" y="1052"/>
                    <a:pt x="24065" y="403"/>
                    <a:pt x="25673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4"/>
            <p:cNvSpPr/>
            <p:nvPr/>
          </p:nvSpPr>
          <p:spPr>
            <a:xfrm>
              <a:off x="2691175" y="1857225"/>
              <a:ext cx="860525" cy="795500"/>
            </a:xfrm>
            <a:custGeom>
              <a:avLst/>
              <a:gdLst/>
              <a:ahLst/>
              <a:cxnLst/>
              <a:rect l="l" t="t" r="r" b="b"/>
              <a:pathLst>
                <a:path w="34421" h="31820" extrusionOk="0">
                  <a:moveTo>
                    <a:pt x="33325" y="0"/>
                  </a:moveTo>
                  <a:cubicBezTo>
                    <a:pt x="31664" y="0"/>
                    <a:pt x="30007" y="381"/>
                    <a:pt x="28423" y="939"/>
                  </a:cubicBezTo>
                  <a:cubicBezTo>
                    <a:pt x="26507" y="1696"/>
                    <a:pt x="24699" y="2654"/>
                    <a:pt x="23014" y="3813"/>
                  </a:cubicBezTo>
                  <a:cubicBezTo>
                    <a:pt x="19614" y="6101"/>
                    <a:pt x="16677" y="8976"/>
                    <a:pt x="13911" y="11928"/>
                  </a:cubicBezTo>
                  <a:cubicBezTo>
                    <a:pt x="11206" y="14957"/>
                    <a:pt x="8686" y="18156"/>
                    <a:pt x="6368" y="21479"/>
                  </a:cubicBezTo>
                  <a:cubicBezTo>
                    <a:pt x="4050" y="24802"/>
                    <a:pt x="1917" y="28265"/>
                    <a:pt x="0" y="31819"/>
                  </a:cubicBezTo>
                  <a:cubicBezTo>
                    <a:pt x="2272" y="28481"/>
                    <a:pt x="4560" y="25158"/>
                    <a:pt x="7002" y="21943"/>
                  </a:cubicBezTo>
                  <a:cubicBezTo>
                    <a:pt x="9444" y="18744"/>
                    <a:pt x="11932" y="15575"/>
                    <a:pt x="14668" y="12623"/>
                  </a:cubicBezTo>
                  <a:cubicBezTo>
                    <a:pt x="17357" y="9640"/>
                    <a:pt x="20247" y="6827"/>
                    <a:pt x="23462" y="4463"/>
                  </a:cubicBezTo>
                  <a:cubicBezTo>
                    <a:pt x="25054" y="3257"/>
                    <a:pt x="26785" y="2222"/>
                    <a:pt x="28609" y="1402"/>
                  </a:cubicBezTo>
                  <a:cubicBezTo>
                    <a:pt x="30433" y="552"/>
                    <a:pt x="32411" y="89"/>
                    <a:pt x="34420" y="58"/>
                  </a:cubicBezTo>
                  <a:cubicBezTo>
                    <a:pt x="34055" y="19"/>
                    <a:pt x="33690" y="0"/>
                    <a:pt x="33325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4"/>
            <p:cNvSpPr/>
            <p:nvPr/>
          </p:nvSpPr>
          <p:spPr>
            <a:xfrm>
              <a:off x="2627425" y="2249700"/>
              <a:ext cx="673500" cy="448225"/>
            </a:xfrm>
            <a:custGeom>
              <a:avLst/>
              <a:gdLst/>
              <a:ahLst/>
              <a:cxnLst/>
              <a:rect l="l" t="t" r="r" b="b"/>
              <a:pathLst>
                <a:path w="26940" h="17929" extrusionOk="0">
                  <a:moveTo>
                    <a:pt x="26940" y="0"/>
                  </a:moveTo>
                  <a:cubicBezTo>
                    <a:pt x="26105" y="2782"/>
                    <a:pt x="24791" y="5379"/>
                    <a:pt x="22936" y="7527"/>
                  </a:cubicBezTo>
                  <a:cubicBezTo>
                    <a:pt x="21066" y="9660"/>
                    <a:pt x="18825" y="11453"/>
                    <a:pt x="16337" y="12813"/>
                  </a:cubicBezTo>
                  <a:cubicBezTo>
                    <a:pt x="13848" y="14204"/>
                    <a:pt x="11175" y="15239"/>
                    <a:pt x="8439" y="16090"/>
                  </a:cubicBezTo>
                  <a:cubicBezTo>
                    <a:pt x="7079" y="16522"/>
                    <a:pt x="5672" y="16862"/>
                    <a:pt x="4266" y="17156"/>
                  </a:cubicBezTo>
                  <a:cubicBezTo>
                    <a:pt x="2859" y="17496"/>
                    <a:pt x="1438" y="17743"/>
                    <a:pt x="0" y="17929"/>
                  </a:cubicBezTo>
                  <a:cubicBezTo>
                    <a:pt x="2921" y="17929"/>
                    <a:pt x="5827" y="17558"/>
                    <a:pt x="8655" y="16847"/>
                  </a:cubicBezTo>
                  <a:cubicBezTo>
                    <a:pt x="11515" y="16167"/>
                    <a:pt x="14266" y="15116"/>
                    <a:pt x="16831" y="13709"/>
                  </a:cubicBezTo>
                  <a:cubicBezTo>
                    <a:pt x="18114" y="12967"/>
                    <a:pt x="19335" y="12148"/>
                    <a:pt x="20479" y="11221"/>
                  </a:cubicBezTo>
                  <a:cubicBezTo>
                    <a:pt x="21623" y="10263"/>
                    <a:pt x="22643" y="9196"/>
                    <a:pt x="23555" y="8022"/>
                  </a:cubicBezTo>
                  <a:cubicBezTo>
                    <a:pt x="24436" y="6847"/>
                    <a:pt x="25178" y="5564"/>
                    <a:pt x="25780" y="4219"/>
                  </a:cubicBezTo>
                  <a:cubicBezTo>
                    <a:pt x="26321" y="2859"/>
                    <a:pt x="26708" y="1453"/>
                    <a:pt x="26940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4"/>
            <p:cNvSpPr/>
            <p:nvPr/>
          </p:nvSpPr>
          <p:spPr>
            <a:xfrm>
              <a:off x="2709725" y="2104025"/>
              <a:ext cx="591200" cy="518550"/>
            </a:xfrm>
            <a:custGeom>
              <a:avLst/>
              <a:gdLst/>
              <a:ahLst/>
              <a:cxnLst/>
              <a:rect l="l" t="t" r="r" b="b"/>
              <a:pathLst>
                <a:path w="23648" h="20742" extrusionOk="0">
                  <a:moveTo>
                    <a:pt x="23648" y="0"/>
                  </a:moveTo>
                  <a:lnTo>
                    <a:pt x="23648" y="0"/>
                  </a:lnTo>
                  <a:cubicBezTo>
                    <a:pt x="23277" y="572"/>
                    <a:pt x="22921" y="1128"/>
                    <a:pt x="22581" y="1700"/>
                  </a:cubicBezTo>
                  <a:lnTo>
                    <a:pt x="22056" y="2550"/>
                  </a:lnTo>
                  <a:lnTo>
                    <a:pt x="21453" y="3354"/>
                  </a:lnTo>
                  <a:cubicBezTo>
                    <a:pt x="21066" y="3895"/>
                    <a:pt x="20695" y="4451"/>
                    <a:pt x="20294" y="4977"/>
                  </a:cubicBezTo>
                  <a:lnTo>
                    <a:pt x="19011" y="6507"/>
                  </a:lnTo>
                  <a:cubicBezTo>
                    <a:pt x="17280" y="8516"/>
                    <a:pt x="15394" y="10371"/>
                    <a:pt x="13354" y="12071"/>
                  </a:cubicBezTo>
                  <a:cubicBezTo>
                    <a:pt x="11329" y="13771"/>
                    <a:pt x="9181" y="15348"/>
                    <a:pt x="6955" y="16801"/>
                  </a:cubicBezTo>
                  <a:cubicBezTo>
                    <a:pt x="5842" y="17512"/>
                    <a:pt x="4699" y="18207"/>
                    <a:pt x="3540" y="18856"/>
                  </a:cubicBezTo>
                  <a:cubicBezTo>
                    <a:pt x="2396" y="19536"/>
                    <a:pt x="1190" y="20139"/>
                    <a:pt x="0" y="20742"/>
                  </a:cubicBezTo>
                  <a:cubicBezTo>
                    <a:pt x="2566" y="19954"/>
                    <a:pt x="5008" y="18779"/>
                    <a:pt x="7373" y="17465"/>
                  </a:cubicBezTo>
                  <a:cubicBezTo>
                    <a:pt x="9722" y="16136"/>
                    <a:pt x="11963" y="14590"/>
                    <a:pt x="14034" y="12859"/>
                  </a:cubicBezTo>
                  <a:cubicBezTo>
                    <a:pt x="16105" y="11128"/>
                    <a:pt x="17991" y="9165"/>
                    <a:pt x="19629" y="7002"/>
                  </a:cubicBezTo>
                  <a:cubicBezTo>
                    <a:pt x="21329" y="4884"/>
                    <a:pt x="22597" y="2473"/>
                    <a:pt x="23648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4"/>
            <p:cNvSpPr/>
            <p:nvPr/>
          </p:nvSpPr>
          <p:spPr>
            <a:xfrm>
              <a:off x="2677650" y="813800"/>
              <a:ext cx="590825" cy="589725"/>
            </a:xfrm>
            <a:custGeom>
              <a:avLst/>
              <a:gdLst/>
              <a:ahLst/>
              <a:cxnLst/>
              <a:rect l="l" t="t" r="r" b="b"/>
              <a:pathLst>
                <a:path w="23633" h="23589" extrusionOk="0">
                  <a:moveTo>
                    <a:pt x="8392" y="0"/>
                  </a:moveTo>
                  <a:cubicBezTo>
                    <a:pt x="8193" y="0"/>
                    <a:pt x="7983" y="55"/>
                    <a:pt x="7759" y="172"/>
                  </a:cubicBezTo>
                  <a:cubicBezTo>
                    <a:pt x="4544" y="1872"/>
                    <a:pt x="10433" y="9755"/>
                    <a:pt x="10433" y="9755"/>
                  </a:cubicBezTo>
                  <a:cubicBezTo>
                    <a:pt x="10433" y="9755"/>
                    <a:pt x="6456" y="5200"/>
                    <a:pt x="3886" y="5200"/>
                  </a:cubicBezTo>
                  <a:cubicBezTo>
                    <a:pt x="3455" y="5200"/>
                    <a:pt x="3063" y="5328"/>
                    <a:pt x="2736" y="5628"/>
                  </a:cubicBezTo>
                  <a:cubicBezTo>
                    <a:pt x="449" y="7715"/>
                    <a:pt x="9413" y="12537"/>
                    <a:pt x="9413" y="12537"/>
                  </a:cubicBezTo>
                  <a:cubicBezTo>
                    <a:pt x="9413" y="12537"/>
                    <a:pt x="5002" y="10746"/>
                    <a:pt x="2467" y="10746"/>
                  </a:cubicBezTo>
                  <a:cubicBezTo>
                    <a:pt x="1469" y="10746"/>
                    <a:pt x="762" y="11023"/>
                    <a:pt x="727" y="11795"/>
                  </a:cubicBezTo>
                  <a:cubicBezTo>
                    <a:pt x="652" y="13279"/>
                    <a:pt x="3297" y="13621"/>
                    <a:pt x="5750" y="13621"/>
                  </a:cubicBezTo>
                  <a:cubicBezTo>
                    <a:pt x="7845" y="13621"/>
                    <a:pt x="9799" y="13372"/>
                    <a:pt x="9799" y="13371"/>
                  </a:cubicBezTo>
                  <a:lnTo>
                    <a:pt x="9799" y="13371"/>
                  </a:lnTo>
                  <a:cubicBezTo>
                    <a:pt x="9798" y="13372"/>
                    <a:pt x="0" y="14809"/>
                    <a:pt x="2272" y="18039"/>
                  </a:cubicBezTo>
                  <a:cubicBezTo>
                    <a:pt x="2672" y="18612"/>
                    <a:pt x="3198" y="18847"/>
                    <a:pt x="3793" y="18847"/>
                  </a:cubicBezTo>
                  <a:cubicBezTo>
                    <a:pt x="5599" y="18847"/>
                    <a:pt x="8040" y="16672"/>
                    <a:pt x="9509" y="15170"/>
                  </a:cubicBezTo>
                  <a:lnTo>
                    <a:pt x="9509" y="15170"/>
                  </a:lnTo>
                  <a:cubicBezTo>
                    <a:pt x="7550" y="17440"/>
                    <a:pt x="4297" y="21831"/>
                    <a:pt x="6955" y="23340"/>
                  </a:cubicBezTo>
                  <a:cubicBezTo>
                    <a:pt x="7253" y="23510"/>
                    <a:pt x="7535" y="23587"/>
                    <a:pt x="7800" y="23587"/>
                  </a:cubicBezTo>
                  <a:cubicBezTo>
                    <a:pt x="10784" y="23587"/>
                    <a:pt x="11762" y="13775"/>
                    <a:pt x="11762" y="13773"/>
                  </a:cubicBezTo>
                  <a:lnTo>
                    <a:pt x="11762" y="13773"/>
                  </a:lnTo>
                  <a:cubicBezTo>
                    <a:pt x="11762" y="13775"/>
                    <a:pt x="11106" y="23589"/>
                    <a:pt x="13950" y="23589"/>
                  </a:cubicBezTo>
                  <a:cubicBezTo>
                    <a:pt x="13968" y="23589"/>
                    <a:pt x="13985" y="23589"/>
                    <a:pt x="14003" y="23588"/>
                  </a:cubicBezTo>
                  <a:cubicBezTo>
                    <a:pt x="16893" y="23449"/>
                    <a:pt x="12844" y="13558"/>
                    <a:pt x="12844" y="13557"/>
                  </a:cubicBezTo>
                  <a:lnTo>
                    <a:pt x="12844" y="13557"/>
                  </a:lnTo>
                  <a:cubicBezTo>
                    <a:pt x="12845" y="13558"/>
                    <a:pt x="17437" y="20650"/>
                    <a:pt x="19784" y="20650"/>
                  </a:cubicBezTo>
                  <a:cubicBezTo>
                    <a:pt x="20020" y="20650"/>
                    <a:pt x="20234" y="20578"/>
                    <a:pt x="20417" y="20419"/>
                  </a:cubicBezTo>
                  <a:cubicBezTo>
                    <a:pt x="22427" y="18673"/>
                    <a:pt x="14050" y="12753"/>
                    <a:pt x="13911" y="12537"/>
                  </a:cubicBezTo>
                  <a:cubicBezTo>
                    <a:pt x="13907" y="12532"/>
                    <a:pt x="13909" y="12530"/>
                    <a:pt x="13916" y="12530"/>
                  </a:cubicBezTo>
                  <a:cubicBezTo>
                    <a:pt x="14132" y="12530"/>
                    <a:pt x="19477" y="15099"/>
                    <a:pt x="21930" y="15099"/>
                  </a:cubicBezTo>
                  <a:cubicBezTo>
                    <a:pt x="22703" y="15099"/>
                    <a:pt x="23188" y="14844"/>
                    <a:pt x="23138" y="14175"/>
                  </a:cubicBezTo>
                  <a:cubicBezTo>
                    <a:pt x="22946" y="11818"/>
                    <a:pt x="16638" y="11616"/>
                    <a:pt x="14484" y="11616"/>
                  </a:cubicBezTo>
                  <a:cubicBezTo>
                    <a:pt x="14039" y="11616"/>
                    <a:pt x="13771" y="11625"/>
                    <a:pt x="13771" y="11625"/>
                  </a:cubicBezTo>
                  <a:cubicBezTo>
                    <a:pt x="13771" y="11625"/>
                    <a:pt x="23632" y="9137"/>
                    <a:pt x="21808" y="6787"/>
                  </a:cubicBezTo>
                  <a:cubicBezTo>
                    <a:pt x="21518" y="6413"/>
                    <a:pt x="21089" y="6256"/>
                    <a:pt x="20573" y="6256"/>
                  </a:cubicBezTo>
                  <a:cubicBezTo>
                    <a:pt x="17874" y="6256"/>
                    <a:pt x="12798" y="10558"/>
                    <a:pt x="12798" y="10558"/>
                  </a:cubicBezTo>
                  <a:cubicBezTo>
                    <a:pt x="12798" y="10558"/>
                    <a:pt x="19258" y="2042"/>
                    <a:pt x="16028" y="1285"/>
                  </a:cubicBezTo>
                  <a:cubicBezTo>
                    <a:pt x="15901" y="1255"/>
                    <a:pt x="15776" y="1241"/>
                    <a:pt x="15655" y="1241"/>
                  </a:cubicBezTo>
                  <a:cubicBezTo>
                    <a:pt x="12697" y="1241"/>
                    <a:pt x="11499" y="9755"/>
                    <a:pt x="11499" y="9755"/>
                  </a:cubicBezTo>
                  <a:cubicBezTo>
                    <a:pt x="11499" y="9755"/>
                    <a:pt x="11045" y="0"/>
                    <a:pt x="8392" y="0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4"/>
            <p:cNvSpPr/>
            <p:nvPr/>
          </p:nvSpPr>
          <p:spPr>
            <a:xfrm>
              <a:off x="4285425" y="813800"/>
              <a:ext cx="590450" cy="589725"/>
            </a:xfrm>
            <a:custGeom>
              <a:avLst/>
              <a:gdLst/>
              <a:ahLst/>
              <a:cxnLst/>
              <a:rect l="l" t="t" r="r" b="b"/>
              <a:pathLst>
                <a:path w="23618" h="23589" extrusionOk="0">
                  <a:moveTo>
                    <a:pt x="8392" y="0"/>
                  </a:moveTo>
                  <a:cubicBezTo>
                    <a:pt x="8194" y="0"/>
                    <a:pt x="7983" y="55"/>
                    <a:pt x="7760" y="172"/>
                  </a:cubicBezTo>
                  <a:cubicBezTo>
                    <a:pt x="4545" y="1872"/>
                    <a:pt x="10433" y="9755"/>
                    <a:pt x="10433" y="9755"/>
                  </a:cubicBezTo>
                  <a:cubicBezTo>
                    <a:pt x="10433" y="9755"/>
                    <a:pt x="6453" y="5185"/>
                    <a:pt x="3884" y="5185"/>
                  </a:cubicBezTo>
                  <a:cubicBezTo>
                    <a:pt x="3453" y="5185"/>
                    <a:pt x="3062" y="5313"/>
                    <a:pt x="2737" y="5613"/>
                  </a:cubicBezTo>
                  <a:cubicBezTo>
                    <a:pt x="449" y="7699"/>
                    <a:pt x="9413" y="12537"/>
                    <a:pt x="9413" y="12537"/>
                  </a:cubicBezTo>
                  <a:cubicBezTo>
                    <a:pt x="9413" y="12537"/>
                    <a:pt x="5006" y="10739"/>
                    <a:pt x="2470" y="10739"/>
                  </a:cubicBezTo>
                  <a:cubicBezTo>
                    <a:pt x="1471" y="10739"/>
                    <a:pt x="762" y="11018"/>
                    <a:pt x="727" y="11795"/>
                  </a:cubicBezTo>
                  <a:cubicBezTo>
                    <a:pt x="652" y="13279"/>
                    <a:pt x="3298" y="13621"/>
                    <a:pt x="5751" y="13621"/>
                  </a:cubicBezTo>
                  <a:cubicBezTo>
                    <a:pt x="7845" y="13621"/>
                    <a:pt x="9799" y="13372"/>
                    <a:pt x="9800" y="13371"/>
                  </a:cubicBezTo>
                  <a:lnTo>
                    <a:pt x="9800" y="13371"/>
                  </a:lnTo>
                  <a:cubicBezTo>
                    <a:pt x="9798" y="13372"/>
                    <a:pt x="1" y="14794"/>
                    <a:pt x="2273" y="18039"/>
                  </a:cubicBezTo>
                  <a:cubicBezTo>
                    <a:pt x="2673" y="18612"/>
                    <a:pt x="3199" y="18847"/>
                    <a:pt x="3793" y="18847"/>
                  </a:cubicBezTo>
                  <a:cubicBezTo>
                    <a:pt x="5584" y="18847"/>
                    <a:pt x="7997" y="16710"/>
                    <a:pt x="9470" y="15210"/>
                  </a:cubicBezTo>
                  <a:lnTo>
                    <a:pt x="9470" y="15210"/>
                  </a:lnTo>
                  <a:cubicBezTo>
                    <a:pt x="7504" y="17488"/>
                    <a:pt x="4303" y="21829"/>
                    <a:pt x="6956" y="23340"/>
                  </a:cubicBezTo>
                  <a:cubicBezTo>
                    <a:pt x="7254" y="23510"/>
                    <a:pt x="7535" y="23587"/>
                    <a:pt x="7801" y="23587"/>
                  </a:cubicBezTo>
                  <a:cubicBezTo>
                    <a:pt x="10785" y="23587"/>
                    <a:pt x="11762" y="13776"/>
                    <a:pt x="11763" y="13773"/>
                  </a:cubicBezTo>
                  <a:lnTo>
                    <a:pt x="11763" y="13773"/>
                  </a:lnTo>
                  <a:cubicBezTo>
                    <a:pt x="11762" y="13776"/>
                    <a:pt x="11107" y="23589"/>
                    <a:pt x="13950" y="23589"/>
                  </a:cubicBezTo>
                  <a:cubicBezTo>
                    <a:pt x="13968" y="23589"/>
                    <a:pt x="13986" y="23589"/>
                    <a:pt x="14004" y="23588"/>
                  </a:cubicBezTo>
                  <a:cubicBezTo>
                    <a:pt x="16894" y="23449"/>
                    <a:pt x="12845" y="13558"/>
                    <a:pt x="12845" y="13557"/>
                  </a:cubicBezTo>
                  <a:lnTo>
                    <a:pt x="12845" y="13557"/>
                  </a:lnTo>
                  <a:cubicBezTo>
                    <a:pt x="12845" y="13558"/>
                    <a:pt x="17437" y="20650"/>
                    <a:pt x="19784" y="20650"/>
                  </a:cubicBezTo>
                  <a:cubicBezTo>
                    <a:pt x="20020" y="20650"/>
                    <a:pt x="20234" y="20578"/>
                    <a:pt x="20418" y="20419"/>
                  </a:cubicBezTo>
                  <a:cubicBezTo>
                    <a:pt x="22427" y="18673"/>
                    <a:pt x="14035" y="12753"/>
                    <a:pt x="13911" y="12537"/>
                  </a:cubicBezTo>
                  <a:cubicBezTo>
                    <a:pt x="13908" y="12532"/>
                    <a:pt x="13910" y="12530"/>
                    <a:pt x="13916" y="12530"/>
                  </a:cubicBezTo>
                  <a:cubicBezTo>
                    <a:pt x="14132" y="12530"/>
                    <a:pt x="19477" y="15099"/>
                    <a:pt x="21931" y="15099"/>
                  </a:cubicBezTo>
                  <a:cubicBezTo>
                    <a:pt x="22703" y="15099"/>
                    <a:pt x="23189" y="14844"/>
                    <a:pt x="23138" y="14175"/>
                  </a:cubicBezTo>
                  <a:cubicBezTo>
                    <a:pt x="22946" y="11818"/>
                    <a:pt x="16638" y="11616"/>
                    <a:pt x="14484" y="11616"/>
                  </a:cubicBezTo>
                  <a:cubicBezTo>
                    <a:pt x="14040" y="11616"/>
                    <a:pt x="13772" y="11625"/>
                    <a:pt x="13772" y="11625"/>
                  </a:cubicBezTo>
                  <a:cubicBezTo>
                    <a:pt x="13772" y="11625"/>
                    <a:pt x="23617" y="9137"/>
                    <a:pt x="21809" y="6787"/>
                  </a:cubicBezTo>
                  <a:cubicBezTo>
                    <a:pt x="21518" y="6409"/>
                    <a:pt x="21087" y="6250"/>
                    <a:pt x="20568" y="6250"/>
                  </a:cubicBezTo>
                  <a:cubicBezTo>
                    <a:pt x="17868" y="6250"/>
                    <a:pt x="12798" y="10558"/>
                    <a:pt x="12798" y="10558"/>
                  </a:cubicBezTo>
                  <a:cubicBezTo>
                    <a:pt x="12798" y="10558"/>
                    <a:pt x="19259" y="2042"/>
                    <a:pt x="16028" y="1285"/>
                  </a:cubicBezTo>
                  <a:cubicBezTo>
                    <a:pt x="15901" y="1255"/>
                    <a:pt x="15777" y="1241"/>
                    <a:pt x="15655" y="1241"/>
                  </a:cubicBezTo>
                  <a:cubicBezTo>
                    <a:pt x="12698" y="1241"/>
                    <a:pt x="11500" y="9755"/>
                    <a:pt x="11500" y="9755"/>
                  </a:cubicBezTo>
                  <a:cubicBezTo>
                    <a:pt x="11500" y="9755"/>
                    <a:pt x="11045" y="0"/>
                    <a:pt x="8392" y="0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4"/>
            <p:cNvSpPr/>
            <p:nvPr/>
          </p:nvSpPr>
          <p:spPr>
            <a:xfrm>
              <a:off x="2790850" y="983525"/>
              <a:ext cx="348950" cy="312575"/>
            </a:xfrm>
            <a:custGeom>
              <a:avLst/>
              <a:gdLst/>
              <a:ahLst/>
              <a:cxnLst/>
              <a:rect l="l" t="t" r="r" b="b"/>
              <a:pathLst>
                <a:path w="13958" h="12503" extrusionOk="0">
                  <a:moveTo>
                    <a:pt x="6985" y="0"/>
                  </a:moveTo>
                  <a:cubicBezTo>
                    <a:pt x="5520" y="0"/>
                    <a:pt x="4048" y="513"/>
                    <a:pt x="2860" y="1559"/>
                  </a:cubicBezTo>
                  <a:cubicBezTo>
                    <a:pt x="264" y="3831"/>
                    <a:pt x="1" y="7773"/>
                    <a:pt x="2273" y="10369"/>
                  </a:cubicBezTo>
                  <a:cubicBezTo>
                    <a:pt x="3508" y="11781"/>
                    <a:pt x="5241" y="12502"/>
                    <a:pt x="6982" y="12502"/>
                  </a:cubicBezTo>
                  <a:cubicBezTo>
                    <a:pt x="8445" y="12502"/>
                    <a:pt x="9913" y="11993"/>
                    <a:pt x="11098" y="10956"/>
                  </a:cubicBezTo>
                  <a:cubicBezTo>
                    <a:pt x="13695" y="8684"/>
                    <a:pt x="13957" y="4728"/>
                    <a:pt x="11685" y="2131"/>
                  </a:cubicBezTo>
                  <a:cubicBezTo>
                    <a:pt x="10453" y="722"/>
                    <a:pt x="8724" y="0"/>
                    <a:pt x="698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4408300" y="983825"/>
              <a:ext cx="350875" cy="312400"/>
            </a:xfrm>
            <a:custGeom>
              <a:avLst/>
              <a:gdLst/>
              <a:ahLst/>
              <a:cxnLst/>
              <a:rect l="l" t="t" r="r" b="b"/>
              <a:pathLst>
                <a:path w="14035" h="12496" extrusionOk="0">
                  <a:moveTo>
                    <a:pt x="7017" y="1"/>
                  </a:moveTo>
                  <a:cubicBezTo>
                    <a:pt x="5623" y="1"/>
                    <a:pt x="4220" y="467"/>
                    <a:pt x="3061" y="1424"/>
                  </a:cubicBezTo>
                  <a:cubicBezTo>
                    <a:pt x="387" y="3603"/>
                    <a:pt x="1" y="7544"/>
                    <a:pt x="2195" y="10218"/>
                  </a:cubicBezTo>
                  <a:cubicBezTo>
                    <a:pt x="3426" y="11719"/>
                    <a:pt x="5217" y="12495"/>
                    <a:pt x="7022" y="12495"/>
                  </a:cubicBezTo>
                  <a:cubicBezTo>
                    <a:pt x="8415" y="12495"/>
                    <a:pt x="9816" y="12033"/>
                    <a:pt x="10974" y="11084"/>
                  </a:cubicBezTo>
                  <a:cubicBezTo>
                    <a:pt x="13648" y="8889"/>
                    <a:pt x="14035" y="4948"/>
                    <a:pt x="11840" y="2289"/>
                  </a:cubicBezTo>
                  <a:cubicBezTo>
                    <a:pt x="10611" y="781"/>
                    <a:pt x="8821" y="1"/>
                    <a:pt x="701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2565600" y="1593975"/>
              <a:ext cx="205200" cy="328075"/>
            </a:xfrm>
            <a:custGeom>
              <a:avLst/>
              <a:gdLst/>
              <a:ahLst/>
              <a:cxnLst/>
              <a:rect l="l" t="t" r="r" b="b"/>
              <a:pathLst>
                <a:path w="8208" h="13123" extrusionOk="0">
                  <a:moveTo>
                    <a:pt x="8207" y="0"/>
                  </a:moveTo>
                  <a:cubicBezTo>
                    <a:pt x="8207" y="1"/>
                    <a:pt x="0" y="2396"/>
                    <a:pt x="433" y="13122"/>
                  </a:cubicBezTo>
                  <a:cubicBezTo>
                    <a:pt x="7342" y="11221"/>
                    <a:pt x="8207" y="1"/>
                    <a:pt x="820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4"/>
            <p:cNvSpPr/>
            <p:nvPr/>
          </p:nvSpPr>
          <p:spPr>
            <a:xfrm>
              <a:off x="2226725" y="1390900"/>
              <a:ext cx="321125" cy="123575"/>
            </a:xfrm>
            <a:custGeom>
              <a:avLst/>
              <a:gdLst/>
              <a:ahLst/>
              <a:cxnLst/>
              <a:rect l="l" t="t" r="r" b="b"/>
              <a:pathLst>
                <a:path w="12845" h="4943" extrusionOk="0">
                  <a:moveTo>
                    <a:pt x="10267" y="0"/>
                  </a:moveTo>
                  <a:cubicBezTo>
                    <a:pt x="3948" y="0"/>
                    <a:pt x="0" y="4383"/>
                    <a:pt x="0" y="4383"/>
                  </a:cubicBezTo>
                  <a:cubicBezTo>
                    <a:pt x="1040" y="4710"/>
                    <a:pt x="2508" y="4943"/>
                    <a:pt x="4093" y="4943"/>
                  </a:cubicBezTo>
                  <a:cubicBezTo>
                    <a:pt x="7529" y="4943"/>
                    <a:pt x="11511" y="3848"/>
                    <a:pt x="12844" y="241"/>
                  </a:cubicBezTo>
                  <a:cubicBezTo>
                    <a:pt x="11947" y="74"/>
                    <a:pt x="11087" y="0"/>
                    <a:pt x="1026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4"/>
            <p:cNvSpPr/>
            <p:nvPr/>
          </p:nvSpPr>
          <p:spPr>
            <a:xfrm>
              <a:off x="4609625" y="1621800"/>
              <a:ext cx="246925" cy="269325"/>
            </a:xfrm>
            <a:custGeom>
              <a:avLst/>
              <a:gdLst/>
              <a:ahLst/>
              <a:cxnLst/>
              <a:rect l="l" t="t" r="r" b="b"/>
              <a:pathLst>
                <a:path w="9877" h="10773" extrusionOk="0">
                  <a:moveTo>
                    <a:pt x="2520" y="0"/>
                  </a:moveTo>
                  <a:lnTo>
                    <a:pt x="2520" y="0"/>
                  </a:lnTo>
                  <a:cubicBezTo>
                    <a:pt x="2519" y="1"/>
                    <a:pt x="0" y="7713"/>
                    <a:pt x="7125" y="10773"/>
                  </a:cubicBezTo>
                  <a:cubicBezTo>
                    <a:pt x="9876" y="6075"/>
                    <a:pt x="2520" y="1"/>
                    <a:pt x="252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4"/>
            <p:cNvSpPr/>
            <p:nvPr/>
          </p:nvSpPr>
          <p:spPr>
            <a:xfrm>
              <a:off x="4900175" y="1464925"/>
              <a:ext cx="196325" cy="90825"/>
            </a:xfrm>
            <a:custGeom>
              <a:avLst/>
              <a:gdLst/>
              <a:ahLst/>
              <a:cxnLst/>
              <a:rect l="l" t="t" r="r" b="b"/>
              <a:pathLst>
                <a:path w="7853" h="3633" extrusionOk="0">
                  <a:moveTo>
                    <a:pt x="1" y="0"/>
                  </a:moveTo>
                  <a:cubicBezTo>
                    <a:pt x="1" y="0"/>
                    <a:pt x="3417" y="3617"/>
                    <a:pt x="7852" y="3632"/>
                  </a:cubicBezTo>
                  <a:cubicBezTo>
                    <a:pt x="6245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4"/>
            <p:cNvSpPr/>
            <p:nvPr/>
          </p:nvSpPr>
          <p:spPr>
            <a:xfrm>
              <a:off x="2887075" y="238875"/>
              <a:ext cx="1606650" cy="514725"/>
            </a:xfrm>
            <a:custGeom>
              <a:avLst/>
              <a:gdLst/>
              <a:ahLst/>
              <a:cxnLst/>
              <a:rect l="l" t="t" r="r" b="b"/>
              <a:pathLst>
                <a:path w="64266" h="20589" extrusionOk="0">
                  <a:moveTo>
                    <a:pt x="0" y="1"/>
                  </a:moveTo>
                  <a:cubicBezTo>
                    <a:pt x="1280" y="1065"/>
                    <a:pt x="10993" y="1186"/>
                    <a:pt x="15320" y="1186"/>
                  </a:cubicBezTo>
                  <a:cubicBezTo>
                    <a:pt x="16584" y="1186"/>
                    <a:pt x="17388" y="1176"/>
                    <a:pt x="17388" y="1176"/>
                  </a:cubicBezTo>
                  <a:lnTo>
                    <a:pt x="17388" y="1176"/>
                  </a:lnTo>
                  <a:cubicBezTo>
                    <a:pt x="17388" y="1176"/>
                    <a:pt x="1082" y="5550"/>
                    <a:pt x="2582" y="7791"/>
                  </a:cubicBezTo>
                  <a:cubicBezTo>
                    <a:pt x="2771" y="8076"/>
                    <a:pt x="3168" y="8201"/>
                    <a:pt x="3716" y="8201"/>
                  </a:cubicBezTo>
                  <a:cubicBezTo>
                    <a:pt x="7410" y="8201"/>
                    <a:pt x="17996" y="2530"/>
                    <a:pt x="18656" y="2180"/>
                  </a:cubicBezTo>
                  <a:lnTo>
                    <a:pt x="18656" y="2180"/>
                  </a:lnTo>
                  <a:cubicBezTo>
                    <a:pt x="18022" y="2644"/>
                    <a:pt x="7079" y="10928"/>
                    <a:pt x="9274" y="12690"/>
                  </a:cubicBezTo>
                  <a:cubicBezTo>
                    <a:pt x="9436" y="12820"/>
                    <a:pt x="9639" y="12881"/>
                    <a:pt x="9875" y="12881"/>
                  </a:cubicBezTo>
                  <a:cubicBezTo>
                    <a:pt x="12921" y="12881"/>
                    <a:pt x="21545" y="2845"/>
                    <a:pt x="21546" y="2845"/>
                  </a:cubicBezTo>
                  <a:lnTo>
                    <a:pt x="21546" y="2845"/>
                  </a:lnTo>
                  <a:cubicBezTo>
                    <a:pt x="21545" y="2846"/>
                    <a:pt x="15224" y="15426"/>
                    <a:pt x="17326" y="16848"/>
                  </a:cubicBezTo>
                  <a:cubicBezTo>
                    <a:pt x="17424" y="16913"/>
                    <a:pt x="17532" y="16944"/>
                    <a:pt x="17648" y="16944"/>
                  </a:cubicBezTo>
                  <a:cubicBezTo>
                    <a:pt x="19967" y="16944"/>
                    <a:pt x="25686" y="4452"/>
                    <a:pt x="25966" y="3834"/>
                  </a:cubicBezTo>
                  <a:lnTo>
                    <a:pt x="25966" y="3834"/>
                  </a:lnTo>
                  <a:cubicBezTo>
                    <a:pt x="25842" y="4437"/>
                    <a:pt x="22659" y="18362"/>
                    <a:pt x="25688" y="19769"/>
                  </a:cubicBezTo>
                  <a:cubicBezTo>
                    <a:pt x="25825" y="19832"/>
                    <a:pt x="25960" y="19862"/>
                    <a:pt x="26093" y="19862"/>
                  </a:cubicBezTo>
                  <a:cubicBezTo>
                    <a:pt x="28949" y="19862"/>
                    <a:pt x="30896" y="5922"/>
                    <a:pt x="30896" y="5920"/>
                  </a:cubicBezTo>
                  <a:lnTo>
                    <a:pt x="30896" y="5920"/>
                  </a:lnTo>
                  <a:cubicBezTo>
                    <a:pt x="30896" y="5922"/>
                    <a:pt x="30804" y="20588"/>
                    <a:pt x="34300" y="20588"/>
                  </a:cubicBezTo>
                  <a:cubicBezTo>
                    <a:pt x="34309" y="20588"/>
                    <a:pt x="34318" y="20588"/>
                    <a:pt x="34328" y="20588"/>
                  </a:cubicBezTo>
                  <a:cubicBezTo>
                    <a:pt x="37728" y="20511"/>
                    <a:pt x="35827" y="6353"/>
                    <a:pt x="35688" y="5364"/>
                  </a:cubicBezTo>
                  <a:lnTo>
                    <a:pt x="35688" y="5364"/>
                  </a:lnTo>
                  <a:cubicBezTo>
                    <a:pt x="35925" y="6237"/>
                    <a:pt x="39464" y="19089"/>
                    <a:pt x="43293" y="19089"/>
                  </a:cubicBezTo>
                  <a:cubicBezTo>
                    <a:pt x="43462" y="19089"/>
                    <a:pt x="43632" y="19064"/>
                    <a:pt x="43802" y="19012"/>
                  </a:cubicBezTo>
                  <a:cubicBezTo>
                    <a:pt x="47821" y="17760"/>
                    <a:pt x="40773" y="5086"/>
                    <a:pt x="40371" y="4375"/>
                  </a:cubicBezTo>
                  <a:lnTo>
                    <a:pt x="40371" y="4375"/>
                  </a:lnTo>
                  <a:cubicBezTo>
                    <a:pt x="40832" y="4994"/>
                    <a:pt x="48413" y="15040"/>
                    <a:pt x="52248" y="15040"/>
                  </a:cubicBezTo>
                  <a:cubicBezTo>
                    <a:pt x="52530" y="15040"/>
                    <a:pt x="52792" y="14986"/>
                    <a:pt x="53029" y="14869"/>
                  </a:cubicBezTo>
                  <a:cubicBezTo>
                    <a:pt x="56491" y="13185"/>
                    <a:pt x="45054" y="3247"/>
                    <a:pt x="44420" y="2706"/>
                  </a:cubicBezTo>
                  <a:lnTo>
                    <a:pt x="44420" y="2706"/>
                  </a:lnTo>
                  <a:cubicBezTo>
                    <a:pt x="45091" y="3081"/>
                    <a:pt x="55614" y="9082"/>
                    <a:pt x="60058" y="9082"/>
                  </a:cubicBezTo>
                  <a:cubicBezTo>
                    <a:pt x="60734" y="9082"/>
                    <a:pt x="61269" y="8943"/>
                    <a:pt x="61607" y="8625"/>
                  </a:cubicBezTo>
                  <a:cubicBezTo>
                    <a:pt x="64265" y="6137"/>
                    <a:pt x="49444" y="959"/>
                    <a:pt x="49443" y="959"/>
                  </a:cubicBezTo>
                  <a:lnTo>
                    <a:pt x="49443" y="959"/>
                  </a:lnTo>
                  <a:cubicBezTo>
                    <a:pt x="49444" y="959"/>
                    <a:pt x="50163" y="980"/>
                    <a:pt x="51281" y="980"/>
                  </a:cubicBezTo>
                  <a:cubicBezTo>
                    <a:pt x="54007" y="980"/>
                    <a:pt x="59104" y="856"/>
                    <a:pt x="61932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4"/>
            <p:cNvSpPr/>
            <p:nvPr/>
          </p:nvSpPr>
          <p:spPr>
            <a:xfrm>
              <a:off x="3226325" y="238875"/>
              <a:ext cx="986500" cy="167700"/>
            </a:xfrm>
            <a:custGeom>
              <a:avLst/>
              <a:gdLst/>
              <a:ahLst/>
              <a:cxnLst/>
              <a:rect l="l" t="t" r="r" b="b"/>
              <a:pathLst>
                <a:path w="39460" h="6708" extrusionOk="0">
                  <a:moveTo>
                    <a:pt x="1" y="1"/>
                  </a:moveTo>
                  <a:cubicBezTo>
                    <a:pt x="3607" y="2424"/>
                    <a:pt x="11293" y="6708"/>
                    <a:pt x="20569" y="6708"/>
                  </a:cubicBezTo>
                  <a:cubicBezTo>
                    <a:pt x="26440" y="6708"/>
                    <a:pt x="32947" y="4991"/>
                    <a:pt x="3945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4"/>
            <p:cNvSpPr/>
            <p:nvPr/>
          </p:nvSpPr>
          <p:spPr>
            <a:xfrm>
              <a:off x="3770800" y="1824700"/>
              <a:ext cx="1357000" cy="993500"/>
            </a:xfrm>
            <a:custGeom>
              <a:avLst/>
              <a:gdLst/>
              <a:ahLst/>
              <a:cxnLst/>
              <a:rect l="l" t="t" r="r" b="b"/>
              <a:pathLst>
                <a:path w="54280" h="39740" extrusionOk="0">
                  <a:moveTo>
                    <a:pt x="17226" y="0"/>
                  </a:moveTo>
                  <a:cubicBezTo>
                    <a:pt x="8283" y="0"/>
                    <a:pt x="0" y="5372"/>
                    <a:pt x="107" y="5779"/>
                  </a:cubicBezTo>
                  <a:cubicBezTo>
                    <a:pt x="1559" y="11128"/>
                    <a:pt x="8854" y="12069"/>
                    <a:pt x="13808" y="12069"/>
                  </a:cubicBezTo>
                  <a:cubicBezTo>
                    <a:pt x="16499" y="12069"/>
                    <a:pt x="18499" y="11791"/>
                    <a:pt x="18499" y="11791"/>
                  </a:cubicBezTo>
                  <a:lnTo>
                    <a:pt x="18499" y="11791"/>
                  </a:lnTo>
                  <a:cubicBezTo>
                    <a:pt x="18499" y="11792"/>
                    <a:pt x="17804" y="29921"/>
                    <a:pt x="30524" y="37046"/>
                  </a:cubicBezTo>
                  <a:cubicBezTo>
                    <a:pt x="33990" y="38993"/>
                    <a:pt x="37305" y="39740"/>
                    <a:pt x="40351" y="39740"/>
                  </a:cubicBezTo>
                  <a:cubicBezTo>
                    <a:pt x="46323" y="39740"/>
                    <a:pt x="51260" y="36871"/>
                    <a:pt x="54279" y="34558"/>
                  </a:cubicBezTo>
                  <a:lnTo>
                    <a:pt x="54279" y="33399"/>
                  </a:lnTo>
                  <a:cubicBezTo>
                    <a:pt x="51665" y="34669"/>
                    <a:pt x="49599" y="35240"/>
                    <a:pt x="47924" y="35240"/>
                  </a:cubicBezTo>
                  <a:cubicBezTo>
                    <a:pt x="39388" y="35240"/>
                    <a:pt x="41025" y="20422"/>
                    <a:pt x="32239" y="7850"/>
                  </a:cubicBezTo>
                  <a:cubicBezTo>
                    <a:pt x="28081" y="1895"/>
                    <a:pt x="22537" y="0"/>
                    <a:pt x="17226" y="0"/>
                  </a:cubicBezTo>
                  <a:close/>
                </a:path>
              </a:pathLst>
            </a:custGeom>
            <a:solidFill>
              <a:srgbClr val="6D2D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4"/>
            <p:cNvSpPr/>
            <p:nvPr/>
          </p:nvSpPr>
          <p:spPr>
            <a:xfrm>
              <a:off x="4389375" y="2627975"/>
              <a:ext cx="561450" cy="96225"/>
            </a:xfrm>
            <a:custGeom>
              <a:avLst/>
              <a:gdLst/>
              <a:ahLst/>
              <a:cxnLst/>
              <a:rect l="l" t="t" r="r" b="b"/>
              <a:pathLst>
                <a:path w="22458" h="3849" extrusionOk="0">
                  <a:moveTo>
                    <a:pt x="0" y="0"/>
                  </a:moveTo>
                  <a:lnTo>
                    <a:pt x="0" y="0"/>
                  </a:lnTo>
                  <a:cubicBezTo>
                    <a:pt x="3509" y="1561"/>
                    <a:pt x="7203" y="2690"/>
                    <a:pt x="10989" y="3323"/>
                  </a:cubicBezTo>
                  <a:cubicBezTo>
                    <a:pt x="12891" y="3617"/>
                    <a:pt x="14823" y="3849"/>
                    <a:pt x="16754" y="3849"/>
                  </a:cubicBezTo>
                  <a:cubicBezTo>
                    <a:pt x="18686" y="3849"/>
                    <a:pt x="20634" y="3648"/>
                    <a:pt x="22458" y="3076"/>
                  </a:cubicBezTo>
                  <a:lnTo>
                    <a:pt x="22458" y="3076"/>
                  </a:lnTo>
                  <a:cubicBezTo>
                    <a:pt x="21582" y="3148"/>
                    <a:pt x="20703" y="3183"/>
                    <a:pt x="19824" y="3183"/>
                  </a:cubicBezTo>
                  <a:cubicBezTo>
                    <a:pt x="18810" y="3183"/>
                    <a:pt x="17795" y="3136"/>
                    <a:pt x="16785" y="3045"/>
                  </a:cubicBezTo>
                  <a:cubicBezTo>
                    <a:pt x="14900" y="2906"/>
                    <a:pt x="13030" y="2612"/>
                    <a:pt x="11175" y="2319"/>
                  </a:cubicBezTo>
                  <a:cubicBezTo>
                    <a:pt x="9305" y="2010"/>
                    <a:pt x="7450" y="1623"/>
                    <a:pt x="5580" y="12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4"/>
            <p:cNvSpPr/>
            <p:nvPr/>
          </p:nvSpPr>
          <p:spPr>
            <a:xfrm>
              <a:off x="4246800" y="2285225"/>
              <a:ext cx="609750" cy="367500"/>
            </a:xfrm>
            <a:custGeom>
              <a:avLst/>
              <a:gdLst/>
              <a:ahLst/>
              <a:cxnLst/>
              <a:rect l="l" t="t" r="r" b="b"/>
              <a:pathLst>
                <a:path w="24390" h="14700" extrusionOk="0">
                  <a:moveTo>
                    <a:pt x="0" y="1"/>
                  </a:moveTo>
                  <a:cubicBezTo>
                    <a:pt x="1314" y="2057"/>
                    <a:pt x="2906" y="3927"/>
                    <a:pt x="4745" y="5534"/>
                  </a:cubicBezTo>
                  <a:cubicBezTo>
                    <a:pt x="6569" y="7157"/>
                    <a:pt x="8563" y="8579"/>
                    <a:pt x="10696" y="9784"/>
                  </a:cubicBezTo>
                  <a:cubicBezTo>
                    <a:pt x="12829" y="10990"/>
                    <a:pt x="15054" y="12010"/>
                    <a:pt x="17342" y="12845"/>
                  </a:cubicBezTo>
                  <a:cubicBezTo>
                    <a:pt x="19629" y="13695"/>
                    <a:pt x="21978" y="14313"/>
                    <a:pt x="24389" y="14699"/>
                  </a:cubicBezTo>
                  <a:cubicBezTo>
                    <a:pt x="23246" y="14313"/>
                    <a:pt x="22102" y="13927"/>
                    <a:pt x="20974" y="13463"/>
                  </a:cubicBezTo>
                  <a:cubicBezTo>
                    <a:pt x="19845" y="13046"/>
                    <a:pt x="18733" y="12597"/>
                    <a:pt x="17635" y="12118"/>
                  </a:cubicBezTo>
                  <a:cubicBezTo>
                    <a:pt x="15441" y="11145"/>
                    <a:pt x="13292" y="10078"/>
                    <a:pt x="11206" y="8903"/>
                  </a:cubicBezTo>
                  <a:cubicBezTo>
                    <a:pt x="9135" y="7713"/>
                    <a:pt x="7141" y="6400"/>
                    <a:pt x="5240" y="4931"/>
                  </a:cubicBezTo>
                  <a:lnTo>
                    <a:pt x="3849" y="3803"/>
                  </a:lnTo>
                  <a:cubicBezTo>
                    <a:pt x="3385" y="3432"/>
                    <a:pt x="2983" y="2984"/>
                    <a:pt x="2535" y="2582"/>
                  </a:cubicBezTo>
                  <a:cubicBezTo>
                    <a:pt x="1592" y="1809"/>
                    <a:pt x="881" y="851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4"/>
            <p:cNvSpPr/>
            <p:nvPr/>
          </p:nvSpPr>
          <p:spPr>
            <a:xfrm>
              <a:off x="3866575" y="1910050"/>
              <a:ext cx="904975" cy="559125"/>
            </a:xfrm>
            <a:custGeom>
              <a:avLst/>
              <a:gdLst/>
              <a:ahLst/>
              <a:cxnLst/>
              <a:rect l="l" t="t" r="r" b="b"/>
              <a:pathLst>
                <a:path w="36199" h="22365" extrusionOk="0">
                  <a:moveTo>
                    <a:pt x="1" y="0"/>
                  </a:moveTo>
                  <a:cubicBezTo>
                    <a:pt x="3556" y="727"/>
                    <a:pt x="7018" y="1793"/>
                    <a:pt x="10356" y="3200"/>
                  </a:cubicBezTo>
                  <a:cubicBezTo>
                    <a:pt x="13679" y="4606"/>
                    <a:pt x="16925" y="6198"/>
                    <a:pt x="19954" y="8146"/>
                  </a:cubicBezTo>
                  <a:cubicBezTo>
                    <a:pt x="23014" y="10031"/>
                    <a:pt x="25920" y="12195"/>
                    <a:pt x="28609" y="14591"/>
                  </a:cubicBezTo>
                  <a:cubicBezTo>
                    <a:pt x="31361" y="16940"/>
                    <a:pt x="33772" y="19645"/>
                    <a:pt x="36198" y="22365"/>
                  </a:cubicBezTo>
                  <a:cubicBezTo>
                    <a:pt x="35657" y="21623"/>
                    <a:pt x="35132" y="20881"/>
                    <a:pt x="34575" y="20155"/>
                  </a:cubicBezTo>
                  <a:cubicBezTo>
                    <a:pt x="34034" y="19428"/>
                    <a:pt x="33524" y="18671"/>
                    <a:pt x="32906" y="18006"/>
                  </a:cubicBezTo>
                  <a:cubicBezTo>
                    <a:pt x="31685" y="16646"/>
                    <a:pt x="30495" y="15240"/>
                    <a:pt x="29150" y="14019"/>
                  </a:cubicBezTo>
                  <a:cubicBezTo>
                    <a:pt x="26554" y="11422"/>
                    <a:pt x="23586" y="9243"/>
                    <a:pt x="20511" y="7265"/>
                  </a:cubicBezTo>
                  <a:cubicBezTo>
                    <a:pt x="17404" y="5317"/>
                    <a:pt x="14096" y="3710"/>
                    <a:pt x="10634" y="2473"/>
                  </a:cubicBezTo>
                  <a:cubicBezTo>
                    <a:pt x="8919" y="1840"/>
                    <a:pt x="7172" y="1330"/>
                    <a:pt x="5395" y="866"/>
                  </a:cubicBezTo>
                  <a:cubicBezTo>
                    <a:pt x="3617" y="495"/>
                    <a:pt x="1825" y="124"/>
                    <a:pt x="1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4"/>
            <p:cNvSpPr/>
            <p:nvPr/>
          </p:nvSpPr>
          <p:spPr>
            <a:xfrm>
              <a:off x="4030025" y="1845550"/>
              <a:ext cx="619025" cy="296750"/>
            </a:xfrm>
            <a:custGeom>
              <a:avLst/>
              <a:gdLst/>
              <a:ahLst/>
              <a:cxnLst/>
              <a:rect l="l" t="t" r="r" b="b"/>
              <a:pathLst>
                <a:path w="24761" h="11870" extrusionOk="0">
                  <a:moveTo>
                    <a:pt x="1866" y="0"/>
                  </a:moveTo>
                  <a:cubicBezTo>
                    <a:pt x="1243" y="0"/>
                    <a:pt x="621" y="34"/>
                    <a:pt x="1" y="107"/>
                  </a:cubicBezTo>
                  <a:cubicBezTo>
                    <a:pt x="1160" y="185"/>
                    <a:pt x="2319" y="339"/>
                    <a:pt x="3463" y="571"/>
                  </a:cubicBezTo>
                  <a:cubicBezTo>
                    <a:pt x="4606" y="787"/>
                    <a:pt x="5735" y="1050"/>
                    <a:pt x="6847" y="1406"/>
                  </a:cubicBezTo>
                  <a:cubicBezTo>
                    <a:pt x="9058" y="2086"/>
                    <a:pt x="11221" y="2936"/>
                    <a:pt x="13293" y="3956"/>
                  </a:cubicBezTo>
                  <a:cubicBezTo>
                    <a:pt x="14313" y="4512"/>
                    <a:pt x="15364" y="5007"/>
                    <a:pt x="16322" y="5641"/>
                  </a:cubicBezTo>
                  <a:cubicBezTo>
                    <a:pt x="16816" y="5950"/>
                    <a:pt x="17342" y="6212"/>
                    <a:pt x="17806" y="6552"/>
                  </a:cubicBezTo>
                  <a:cubicBezTo>
                    <a:pt x="18285" y="6893"/>
                    <a:pt x="18764" y="7217"/>
                    <a:pt x="19243" y="7542"/>
                  </a:cubicBezTo>
                  <a:cubicBezTo>
                    <a:pt x="21175" y="8855"/>
                    <a:pt x="22937" y="10370"/>
                    <a:pt x="24761" y="11869"/>
                  </a:cubicBezTo>
                  <a:cubicBezTo>
                    <a:pt x="23988" y="10973"/>
                    <a:pt x="23200" y="10092"/>
                    <a:pt x="22381" y="9242"/>
                  </a:cubicBezTo>
                  <a:cubicBezTo>
                    <a:pt x="21500" y="8469"/>
                    <a:pt x="20665" y="7603"/>
                    <a:pt x="19722" y="6908"/>
                  </a:cubicBezTo>
                  <a:cubicBezTo>
                    <a:pt x="17898" y="5378"/>
                    <a:pt x="15843" y="4157"/>
                    <a:pt x="13756" y="3044"/>
                  </a:cubicBezTo>
                  <a:cubicBezTo>
                    <a:pt x="11623" y="1978"/>
                    <a:pt x="9367" y="1174"/>
                    <a:pt x="7048" y="648"/>
                  </a:cubicBezTo>
                  <a:cubicBezTo>
                    <a:pt x="5342" y="262"/>
                    <a:pt x="3602" y="0"/>
                    <a:pt x="186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38"/>
          <p:cNvSpPr txBox="1">
            <a:spLocks noGrp="1"/>
          </p:cNvSpPr>
          <p:nvPr>
            <p:ph type="ctrTitle" idx="2"/>
          </p:nvPr>
        </p:nvSpPr>
        <p:spPr>
          <a:xfrm flipH="1">
            <a:off x="1854882" y="1784951"/>
            <a:ext cx="5514472" cy="26840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s-MX" sz="2400" dirty="0"/>
              <a:t>Su origen viene desde antes de la llegada de los españoles, quienes tenían una única concepción sobre la muerte, a diferencia de ellos, los indígenas pensaban que los muertos tomaban distintos caminos, según la causa por la que hubieran muerto; en general tenían una visión donde la muerte era motivo de culto y alabanza</a:t>
            </a:r>
            <a:r>
              <a:rPr lang="es-MX" dirty="0"/>
              <a:t>.</a:t>
            </a:r>
            <a:br>
              <a:rPr lang="es-MX" dirty="0"/>
            </a:br>
            <a:endParaRPr dirty="0"/>
          </a:p>
        </p:txBody>
      </p:sp>
      <p:grpSp>
        <p:nvGrpSpPr>
          <p:cNvPr id="1063" name="Google Shape;1063;p38"/>
          <p:cNvGrpSpPr/>
          <p:nvPr/>
        </p:nvGrpSpPr>
        <p:grpSpPr>
          <a:xfrm>
            <a:off x="-410068" y="1377947"/>
            <a:ext cx="2040111" cy="2860012"/>
            <a:chOff x="2242713" y="1199888"/>
            <a:chExt cx="1168850" cy="1638600"/>
          </a:xfrm>
        </p:grpSpPr>
        <p:sp>
          <p:nvSpPr>
            <p:cNvPr id="1064" name="Google Shape;1064;p38"/>
            <p:cNvSpPr/>
            <p:nvPr/>
          </p:nvSpPr>
          <p:spPr>
            <a:xfrm>
              <a:off x="2340538" y="1328163"/>
              <a:ext cx="975725" cy="907650"/>
            </a:xfrm>
            <a:custGeom>
              <a:avLst/>
              <a:gdLst/>
              <a:ahLst/>
              <a:cxnLst/>
              <a:rect l="l" t="t" r="r" b="b"/>
              <a:pathLst>
                <a:path w="39029" h="36306" extrusionOk="0">
                  <a:moveTo>
                    <a:pt x="19278" y="1"/>
                  </a:moveTo>
                  <a:lnTo>
                    <a:pt x="19278" y="1"/>
                  </a:lnTo>
                  <a:cubicBezTo>
                    <a:pt x="16196" y="29"/>
                    <a:pt x="13158" y="803"/>
                    <a:pt x="10434" y="2237"/>
                  </a:cubicBezTo>
                  <a:cubicBezTo>
                    <a:pt x="10864" y="2939"/>
                    <a:pt x="11309" y="3656"/>
                    <a:pt x="11739" y="4358"/>
                  </a:cubicBezTo>
                  <a:cubicBezTo>
                    <a:pt x="13158" y="3627"/>
                    <a:pt x="14691" y="3111"/>
                    <a:pt x="16268" y="2810"/>
                  </a:cubicBezTo>
                  <a:cubicBezTo>
                    <a:pt x="17343" y="1592"/>
                    <a:pt x="18432" y="918"/>
                    <a:pt x="19120" y="918"/>
                  </a:cubicBezTo>
                  <a:cubicBezTo>
                    <a:pt x="19163" y="918"/>
                    <a:pt x="19206" y="918"/>
                    <a:pt x="19249" y="932"/>
                  </a:cubicBezTo>
                  <a:lnTo>
                    <a:pt x="19278" y="1"/>
                  </a:lnTo>
                  <a:close/>
                  <a:moveTo>
                    <a:pt x="19650" y="1"/>
                  </a:moveTo>
                  <a:cubicBezTo>
                    <a:pt x="19665" y="402"/>
                    <a:pt x="19679" y="818"/>
                    <a:pt x="19679" y="1219"/>
                  </a:cubicBezTo>
                  <a:cubicBezTo>
                    <a:pt x="19794" y="1420"/>
                    <a:pt x="19837" y="1735"/>
                    <a:pt x="19751" y="2151"/>
                  </a:cubicBezTo>
                  <a:cubicBezTo>
                    <a:pt x="19736" y="2237"/>
                    <a:pt x="19722" y="2323"/>
                    <a:pt x="19722" y="2409"/>
                  </a:cubicBezTo>
                  <a:lnTo>
                    <a:pt x="19722" y="2509"/>
                  </a:lnTo>
                  <a:cubicBezTo>
                    <a:pt x="22316" y="2552"/>
                    <a:pt x="24867" y="3183"/>
                    <a:pt x="27189" y="4372"/>
                  </a:cubicBezTo>
                  <a:cubicBezTo>
                    <a:pt x="27634" y="3641"/>
                    <a:pt x="28078" y="2910"/>
                    <a:pt x="28522" y="2194"/>
                  </a:cubicBezTo>
                  <a:cubicBezTo>
                    <a:pt x="25785" y="760"/>
                    <a:pt x="22732" y="15"/>
                    <a:pt x="19650" y="1"/>
                  </a:cubicBezTo>
                  <a:close/>
                  <a:moveTo>
                    <a:pt x="28852" y="2366"/>
                  </a:moveTo>
                  <a:cubicBezTo>
                    <a:pt x="28451" y="3111"/>
                    <a:pt x="28035" y="3856"/>
                    <a:pt x="27634" y="4601"/>
                  </a:cubicBezTo>
                  <a:cubicBezTo>
                    <a:pt x="29970" y="5877"/>
                    <a:pt x="31962" y="7697"/>
                    <a:pt x="33481" y="9876"/>
                  </a:cubicBezTo>
                  <a:cubicBezTo>
                    <a:pt x="34227" y="9475"/>
                    <a:pt x="34986" y="9059"/>
                    <a:pt x="35746" y="8658"/>
                  </a:cubicBezTo>
                  <a:cubicBezTo>
                    <a:pt x="33983" y="6035"/>
                    <a:pt x="31618" y="3871"/>
                    <a:pt x="28852" y="2366"/>
                  </a:cubicBezTo>
                  <a:close/>
                  <a:moveTo>
                    <a:pt x="10105" y="2409"/>
                  </a:moveTo>
                  <a:cubicBezTo>
                    <a:pt x="7353" y="3928"/>
                    <a:pt x="5002" y="6092"/>
                    <a:pt x="3268" y="8701"/>
                  </a:cubicBezTo>
                  <a:cubicBezTo>
                    <a:pt x="3999" y="9102"/>
                    <a:pt x="4716" y="9489"/>
                    <a:pt x="5447" y="9890"/>
                  </a:cubicBezTo>
                  <a:cubicBezTo>
                    <a:pt x="6952" y="7683"/>
                    <a:pt x="8958" y="5877"/>
                    <a:pt x="11294" y="4601"/>
                  </a:cubicBezTo>
                  <a:cubicBezTo>
                    <a:pt x="10893" y="3871"/>
                    <a:pt x="10506" y="3140"/>
                    <a:pt x="10105" y="2409"/>
                  </a:cubicBezTo>
                  <a:close/>
                  <a:moveTo>
                    <a:pt x="3082" y="8987"/>
                  </a:moveTo>
                  <a:cubicBezTo>
                    <a:pt x="1319" y="11725"/>
                    <a:pt x="287" y="14864"/>
                    <a:pt x="58" y="18103"/>
                  </a:cubicBezTo>
                  <a:cubicBezTo>
                    <a:pt x="875" y="18074"/>
                    <a:pt x="1706" y="18045"/>
                    <a:pt x="2523" y="18031"/>
                  </a:cubicBezTo>
                  <a:cubicBezTo>
                    <a:pt x="2767" y="15265"/>
                    <a:pt x="3669" y="12613"/>
                    <a:pt x="5174" y="10277"/>
                  </a:cubicBezTo>
                  <a:cubicBezTo>
                    <a:pt x="4486" y="9847"/>
                    <a:pt x="3784" y="9417"/>
                    <a:pt x="3082" y="8987"/>
                  </a:cubicBezTo>
                  <a:close/>
                  <a:moveTo>
                    <a:pt x="35918" y="8930"/>
                  </a:moveTo>
                  <a:cubicBezTo>
                    <a:pt x="35187" y="9389"/>
                    <a:pt x="34456" y="9833"/>
                    <a:pt x="33739" y="10277"/>
                  </a:cubicBezTo>
                  <a:cubicBezTo>
                    <a:pt x="35244" y="12599"/>
                    <a:pt x="36147" y="15265"/>
                    <a:pt x="36391" y="18017"/>
                  </a:cubicBezTo>
                  <a:cubicBezTo>
                    <a:pt x="37251" y="18045"/>
                    <a:pt x="38111" y="18060"/>
                    <a:pt x="38971" y="18103"/>
                  </a:cubicBezTo>
                  <a:cubicBezTo>
                    <a:pt x="38741" y="14835"/>
                    <a:pt x="37695" y="11682"/>
                    <a:pt x="35918" y="8930"/>
                  </a:cubicBezTo>
                  <a:close/>
                  <a:moveTo>
                    <a:pt x="43" y="18389"/>
                  </a:moveTo>
                  <a:cubicBezTo>
                    <a:pt x="15" y="18762"/>
                    <a:pt x="15" y="19135"/>
                    <a:pt x="15" y="19507"/>
                  </a:cubicBezTo>
                  <a:cubicBezTo>
                    <a:pt x="0" y="22503"/>
                    <a:pt x="703" y="25470"/>
                    <a:pt x="2036" y="28164"/>
                  </a:cubicBezTo>
                  <a:cubicBezTo>
                    <a:pt x="2738" y="27734"/>
                    <a:pt x="3440" y="27304"/>
                    <a:pt x="4142" y="26860"/>
                  </a:cubicBezTo>
                  <a:cubicBezTo>
                    <a:pt x="3039" y="24567"/>
                    <a:pt x="2466" y="22044"/>
                    <a:pt x="2466" y="19507"/>
                  </a:cubicBezTo>
                  <a:cubicBezTo>
                    <a:pt x="2466" y="19163"/>
                    <a:pt x="2480" y="18819"/>
                    <a:pt x="2494" y="18475"/>
                  </a:cubicBezTo>
                  <a:cubicBezTo>
                    <a:pt x="1677" y="18447"/>
                    <a:pt x="860" y="18418"/>
                    <a:pt x="43" y="18404"/>
                  </a:cubicBezTo>
                  <a:lnTo>
                    <a:pt x="43" y="18389"/>
                  </a:lnTo>
                  <a:close/>
                  <a:moveTo>
                    <a:pt x="38985" y="18389"/>
                  </a:moveTo>
                  <a:lnTo>
                    <a:pt x="38985" y="18404"/>
                  </a:lnTo>
                  <a:cubicBezTo>
                    <a:pt x="38139" y="18432"/>
                    <a:pt x="37280" y="18447"/>
                    <a:pt x="36420" y="18475"/>
                  </a:cubicBezTo>
                  <a:cubicBezTo>
                    <a:pt x="36434" y="18819"/>
                    <a:pt x="36448" y="19163"/>
                    <a:pt x="36448" y="19507"/>
                  </a:cubicBezTo>
                  <a:cubicBezTo>
                    <a:pt x="36448" y="22059"/>
                    <a:pt x="35875" y="24567"/>
                    <a:pt x="34771" y="26860"/>
                  </a:cubicBezTo>
                  <a:cubicBezTo>
                    <a:pt x="35502" y="27319"/>
                    <a:pt x="36233" y="27763"/>
                    <a:pt x="36964" y="28222"/>
                  </a:cubicBezTo>
                  <a:cubicBezTo>
                    <a:pt x="38326" y="25513"/>
                    <a:pt x="39028" y="22532"/>
                    <a:pt x="39014" y="19507"/>
                  </a:cubicBezTo>
                  <a:cubicBezTo>
                    <a:pt x="39014" y="19135"/>
                    <a:pt x="39014" y="18762"/>
                    <a:pt x="38985" y="18389"/>
                  </a:cubicBezTo>
                  <a:close/>
                  <a:moveTo>
                    <a:pt x="4314" y="27218"/>
                  </a:moveTo>
                  <a:cubicBezTo>
                    <a:pt x="3598" y="27620"/>
                    <a:pt x="2867" y="28007"/>
                    <a:pt x="2150" y="28394"/>
                  </a:cubicBezTo>
                  <a:cubicBezTo>
                    <a:pt x="3641" y="31303"/>
                    <a:pt x="5834" y="33783"/>
                    <a:pt x="8528" y="35632"/>
                  </a:cubicBezTo>
                  <a:cubicBezTo>
                    <a:pt x="8672" y="34757"/>
                    <a:pt x="8915" y="33912"/>
                    <a:pt x="9288" y="33123"/>
                  </a:cubicBezTo>
                  <a:cubicBezTo>
                    <a:pt x="7210" y="31561"/>
                    <a:pt x="5504" y="29540"/>
                    <a:pt x="4314" y="27218"/>
                  </a:cubicBezTo>
                  <a:close/>
                  <a:moveTo>
                    <a:pt x="34599" y="27218"/>
                  </a:moveTo>
                  <a:cubicBezTo>
                    <a:pt x="33238" y="29870"/>
                    <a:pt x="31231" y="32106"/>
                    <a:pt x="28737" y="33740"/>
                  </a:cubicBezTo>
                  <a:cubicBezTo>
                    <a:pt x="28752" y="33854"/>
                    <a:pt x="28780" y="33969"/>
                    <a:pt x="28795" y="34084"/>
                  </a:cubicBezTo>
                  <a:cubicBezTo>
                    <a:pt x="29153" y="34729"/>
                    <a:pt x="29511" y="35388"/>
                    <a:pt x="29855" y="36047"/>
                  </a:cubicBezTo>
                  <a:cubicBezTo>
                    <a:pt x="32822" y="34184"/>
                    <a:pt x="35244" y="31561"/>
                    <a:pt x="36850" y="28437"/>
                  </a:cubicBezTo>
                  <a:cubicBezTo>
                    <a:pt x="36104" y="28035"/>
                    <a:pt x="35345" y="27634"/>
                    <a:pt x="34599" y="27218"/>
                  </a:cubicBezTo>
                  <a:close/>
                  <a:moveTo>
                    <a:pt x="29081" y="35202"/>
                  </a:moveTo>
                  <a:cubicBezTo>
                    <a:pt x="29182" y="35560"/>
                    <a:pt x="29296" y="35933"/>
                    <a:pt x="29425" y="36305"/>
                  </a:cubicBezTo>
                  <a:lnTo>
                    <a:pt x="29669" y="36162"/>
                  </a:lnTo>
                  <a:lnTo>
                    <a:pt x="29081" y="35202"/>
                  </a:lnTo>
                  <a:close/>
                </a:path>
              </a:pathLst>
            </a:custGeom>
            <a:solidFill>
              <a:srgbClr val="C01B4D">
                <a:alpha val="27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8"/>
            <p:cNvSpPr/>
            <p:nvPr/>
          </p:nvSpPr>
          <p:spPr>
            <a:xfrm>
              <a:off x="2402163" y="1390863"/>
              <a:ext cx="849600" cy="780800"/>
            </a:xfrm>
            <a:custGeom>
              <a:avLst/>
              <a:gdLst/>
              <a:ahLst/>
              <a:cxnLst/>
              <a:rect l="l" t="t" r="r" b="b"/>
              <a:pathLst>
                <a:path w="33984" h="31232" extrusionOk="0">
                  <a:moveTo>
                    <a:pt x="13803" y="302"/>
                  </a:moveTo>
                  <a:cubicBezTo>
                    <a:pt x="12226" y="603"/>
                    <a:pt x="10693" y="1119"/>
                    <a:pt x="9274" y="1850"/>
                  </a:cubicBezTo>
                  <a:cubicBezTo>
                    <a:pt x="9904" y="2896"/>
                    <a:pt x="10535" y="3942"/>
                    <a:pt x="11166" y="4989"/>
                  </a:cubicBezTo>
                  <a:cubicBezTo>
                    <a:pt x="11710" y="3269"/>
                    <a:pt x="12613" y="1678"/>
                    <a:pt x="13803" y="316"/>
                  </a:cubicBezTo>
                  <a:lnTo>
                    <a:pt x="13803" y="302"/>
                  </a:lnTo>
                  <a:close/>
                  <a:moveTo>
                    <a:pt x="17257" y="1"/>
                  </a:moveTo>
                  <a:lnTo>
                    <a:pt x="17257" y="1"/>
                  </a:lnTo>
                  <a:cubicBezTo>
                    <a:pt x="17271" y="1019"/>
                    <a:pt x="17300" y="2022"/>
                    <a:pt x="17314" y="3039"/>
                  </a:cubicBezTo>
                  <a:cubicBezTo>
                    <a:pt x="17458" y="3813"/>
                    <a:pt x="17687" y="4573"/>
                    <a:pt x="18002" y="5304"/>
                  </a:cubicBezTo>
                  <a:cubicBezTo>
                    <a:pt x="19393" y="5419"/>
                    <a:pt x="20754" y="5763"/>
                    <a:pt x="22044" y="6322"/>
                  </a:cubicBezTo>
                  <a:cubicBezTo>
                    <a:pt x="22216" y="6035"/>
                    <a:pt x="22374" y="5734"/>
                    <a:pt x="22560" y="5447"/>
                  </a:cubicBezTo>
                  <a:cubicBezTo>
                    <a:pt x="23277" y="4243"/>
                    <a:pt x="23993" y="3054"/>
                    <a:pt x="24724" y="1850"/>
                  </a:cubicBezTo>
                  <a:cubicBezTo>
                    <a:pt x="22402" y="675"/>
                    <a:pt x="19851" y="44"/>
                    <a:pt x="17257" y="1"/>
                  </a:cubicBezTo>
                  <a:close/>
                  <a:moveTo>
                    <a:pt x="25169" y="2093"/>
                  </a:moveTo>
                  <a:cubicBezTo>
                    <a:pt x="24495" y="3326"/>
                    <a:pt x="23821" y="4559"/>
                    <a:pt x="23133" y="5791"/>
                  </a:cubicBezTo>
                  <a:cubicBezTo>
                    <a:pt x="22976" y="6078"/>
                    <a:pt x="22818" y="6350"/>
                    <a:pt x="22660" y="6637"/>
                  </a:cubicBezTo>
                  <a:cubicBezTo>
                    <a:pt x="24180" y="7411"/>
                    <a:pt x="25527" y="8500"/>
                    <a:pt x="26602" y="9819"/>
                  </a:cubicBezTo>
                  <a:lnTo>
                    <a:pt x="26960" y="9618"/>
                  </a:lnTo>
                  <a:cubicBezTo>
                    <a:pt x="28308" y="8873"/>
                    <a:pt x="29655" y="8127"/>
                    <a:pt x="31016" y="7382"/>
                  </a:cubicBezTo>
                  <a:cubicBezTo>
                    <a:pt x="29497" y="5189"/>
                    <a:pt x="27505" y="3383"/>
                    <a:pt x="25169" y="2093"/>
                  </a:cubicBezTo>
                  <a:close/>
                  <a:moveTo>
                    <a:pt x="8829" y="2093"/>
                  </a:moveTo>
                  <a:cubicBezTo>
                    <a:pt x="6508" y="3383"/>
                    <a:pt x="4501" y="5189"/>
                    <a:pt x="2996" y="7382"/>
                  </a:cubicBezTo>
                  <a:cubicBezTo>
                    <a:pt x="4343" y="8127"/>
                    <a:pt x="5691" y="8873"/>
                    <a:pt x="7038" y="9618"/>
                  </a:cubicBezTo>
                  <a:lnTo>
                    <a:pt x="7482" y="9862"/>
                  </a:lnTo>
                  <a:cubicBezTo>
                    <a:pt x="8371" y="8758"/>
                    <a:pt x="9446" y="7827"/>
                    <a:pt x="10650" y="7081"/>
                  </a:cubicBezTo>
                  <a:cubicBezTo>
                    <a:pt x="10721" y="6666"/>
                    <a:pt x="10807" y="6250"/>
                    <a:pt x="10908" y="5863"/>
                  </a:cubicBezTo>
                  <a:lnTo>
                    <a:pt x="10865" y="5791"/>
                  </a:lnTo>
                  <a:cubicBezTo>
                    <a:pt x="10177" y="4559"/>
                    <a:pt x="9503" y="3326"/>
                    <a:pt x="8829" y="2093"/>
                  </a:cubicBezTo>
                  <a:close/>
                  <a:moveTo>
                    <a:pt x="2724" y="7784"/>
                  </a:moveTo>
                  <a:cubicBezTo>
                    <a:pt x="1219" y="10105"/>
                    <a:pt x="302" y="12757"/>
                    <a:pt x="72" y="15523"/>
                  </a:cubicBezTo>
                  <a:cubicBezTo>
                    <a:pt x="1692" y="15480"/>
                    <a:pt x="3326" y="15451"/>
                    <a:pt x="4945" y="15423"/>
                  </a:cubicBezTo>
                  <a:cubicBezTo>
                    <a:pt x="5275" y="13617"/>
                    <a:pt x="5992" y="11897"/>
                    <a:pt x="7067" y="10406"/>
                  </a:cubicBezTo>
                  <a:lnTo>
                    <a:pt x="6708" y="10191"/>
                  </a:lnTo>
                  <a:cubicBezTo>
                    <a:pt x="5375" y="9403"/>
                    <a:pt x="4042" y="8586"/>
                    <a:pt x="2724" y="7784"/>
                  </a:cubicBezTo>
                  <a:close/>
                  <a:moveTo>
                    <a:pt x="31274" y="7784"/>
                  </a:moveTo>
                  <a:cubicBezTo>
                    <a:pt x="29941" y="8586"/>
                    <a:pt x="28608" y="9389"/>
                    <a:pt x="27290" y="10191"/>
                  </a:cubicBezTo>
                  <a:lnTo>
                    <a:pt x="27003" y="10349"/>
                  </a:lnTo>
                  <a:cubicBezTo>
                    <a:pt x="28093" y="11854"/>
                    <a:pt x="28823" y="13588"/>
                    <a:pt x="29153" y="15423"/>
                  </a:cubicBezTo>
                  <a:cubicBezTo>
                    <a:pt x="30744" y="15437"/>
                    <a:pt x="32335" y="15480"/>
                    <a:pt x="33926" y="15523"/>
                  </a:cubicBezTo>
                  <a:cubicBezTo>
                    <a:pt x="33682" y="12757"/>
                    <a:pt x="32779" y="10105"/>
                    <a:pt x="31274" y="7784"/>
                  </a:cubicBezTo>
                  <a:close/>
                  <a:moveTo>
                    <a:pt x="5805" y="22546"/>
                  </a:moveTo>
                  <a:cubicBezTo>
                    <a:pt x="5806" y="22548"/>
                    <a:pt x="5807" y="22550"/>
                    <a:pt x="5808" y="22552"/>
                  </a:cubicBezTo>
                  <a:lnTo>
                    <a:pt x="5808" y="22552"/>
                  </a:lnTo>
                  <a:cubicBezTo>
                    <a:pt x="5812" y="22550"/>
                    <a:pt x="5816" y="22548"/>
                    <a:pt x="5820" y="22546"/>
                  </a:cubicBezTo>
                  <a:close/>
                  <a:moveTo>
                    <a:pt x="28250" y="22589"/>
                  </a:moveTo>
                  <a:cubicBezTo>
                    <a:pt x="28254" y="22591"/>
                    <a:pt x="28258" y="22594"/>
                    <a:pt x="28262" y="22596"/>
                  </a:cubicBezTo>
                  <a:lnTo>
                    <a:pt x="28262" y="22596"/>
                  </a:lnTo>
                  <a:cubicBezTo>
                    <a:pt x="28263" y="22594"/>
                    <a:pt x="28264" y="22591"/>
                    <a:pt x="28265" y="22589"/>
                  </a:cubicBezTo>
                  <a:close/>
                  <a:moveTo>
                    <a:pt x="29" y="15967"/>
                  </a:moveTo>
                  <a:cubicBezTo>
                    <a:pt x="15" y="16311"/>
                    <a:pt x="1" y="16655"/>
                    <a:pt x="1" y="16999"/>
                  </a:cubicBezTo>
                  <a:cubicBezTo>
                    <a:pt x="1" y="19551"/>
                    <a:pt x="574" y="22059"/>
                    <a:pt x="1677" y="24352"/>
                  </a:cubicBezTo>
                  <a:cubicBezTo>
                    <a:pt x="2967" y="23564"/>
                    <a:pt x="4272" y="22761"/>
                    <a:pt x="5576" y="21987"/>
                  </a:cubicBezTo>
                  <a:cubicBezTo>
                    <a:pt x="5031" y="20568"/>
                    <a:pt x="4759" y="19078"/>
                    <a:pt x="4759" y="17558"/>
                  </a:cubicBezTo>
                  <a:cubicBezTo>
                    <a:pt x="4759" y="17057"/>
                    <a:pt x="4788" y="16555"/>
                    <a:pt x="4859" y="16068"/>
                  </a:cubicBezTo>
                  <a:cubicBezTo>
                    <a:pt x="3240" y="16039"/>
                    <a:pt x="1634" y="16010"/>
                    <a:pt x="29" y="15967"/>
                  </a:cubicBezTo>
                  <a:close/>
                  <a:moveTo>
                    <a:pt x="33940" y="15953"/>
                  </a:moveTo>
                  <a:cubicBezTo>
                    <a:pt x="32364" y="15996"/>
                    <a:pt x="30801" y="16039"/>
                    <a:pt x="29225" y="16053"/>
                  </a:cubicBezTo>
                  <a:cubicBezTo>
                    <a:pt x="29483" y="18074"/>
                    <a:pt x="29225" y="20138"/>
                    <a:pt x="28480" y="22030"/>
                  </a:cubicBezTo>
                  <a:cubicBezTo>
                    <a:pt x="29755" y="22804"/>
                    <a:pt x="31031" y="23578"/>
                    <a:pt x="32292" y="24352"/>
                  </a:cubicBezTo>
                  <a:cubicBezTo>
                    <a:pt x="33410" y="22059"/>
                    <a:pt x="33983" y="19536"/>
                    <a:pt x="33983" y="16999"/>
                  </a:cubicBezTo>
                  <a:cubicBezTo>
                    <a:pt x="33983" y="16655"/>
                    <a:pt x="33983" y="16311"/>
                    <a:pt x="33955" y="15967"/>
                  </a:cubicBezTo>
                  <a:lnTo>
                    <a:pt x="33940" y="15953"/>
                  </a:lnTo>
                  <a:close/>
                  <a:moveTo>
                    <a:pt x="5808" y="22552"/>
                  </a:moveTo>
                  <a:cubicBezTo>
                    <a:pt x="4493" y="23281"/>
                    <a:pt x="3179" y="24010"/>
                    <a:pt x="1849" y="24725"/>
                  </a:cubicBezTo>
                  <a:cubicBezTo>
                    <a:pt x="3039" y="27032"/>
                    <a:pt x="4745" y="29053"/>
                    <a:pt x="6823" y="30615"/>
                  </a:cubicBezTo>
                  <a:cubicBezTo>
                    <a:pt x="6895" y="30472"/>
                    <a:pt x="6952" y="30329"/>
                    <a:pt x="7009" y="30214"/>
                  </a:cubicBezTo>
                  <a:cubicBezTo>
                    <a:pt x="7812" y="28523"/>
                    <a:pt x="8657" y="27061"/>
                    <a:pt x="8858" y="26717"/>
                  </a:cubicBezTo>
                  <a:lnTo>
                    <a:pt x="8758" y="26631"/>
                  </a:lnTo>
                  <a:cubicBezTo>
                    <a:pt x="7998" y="26545"/>
                    <a:pt x="4530" y="26043"/>
                    <a:pt x="5590" y="23994"/>
                  </a:cubicBezTo>
                  <a:cubicBezTo>
                    <a:pt x="5734" y="23707"/>
                    <a:pt x="5906" y="23449"/>
                    <a:pt x="6121" y="23220"/>
                  </a:cubicBezTo>
                  <a:cubicBezTo>
                    <a:pt x="6007" y="22993"/>
                    <a:pt x="5908" y="22766"/>
                    <a:pt x="5808" y="22552"/>
                  </a:cubicBezTo>
                  <a:close/>
                  <a:moveTo>
                    <a:pt x="28262" y="22596"/>
                  </a:moveTo>
                  <a:lnTo>
                    <a:pt x="28262" y="22596"/>
                  </a:lnTo>
                  <a:cubicBezTo>
                    <a:pt x="28249" y="22635"/>
                    <a:pt x="28234" y="22662"/>
                    <a:pt x="28207" y="22689"/>
                  </a:cubicBezTo>
                  <a:cubicBezTo>
                    <a:pt x="28322" y="22847"/>
                    <a:pt x="28408" y="23019"/>
                    <a:pt x="28480" y="23191"/>
                  </a:cubicBezTo>
                  <a:cubicBezTo>
                    <a:pt x="28852" y="23965"/>
                    <a:pt x="29053" y="24796"/>
                    <a:pt x="29081" y="25656"/>
                  </a:cubicBezTo>
                  <a:cubicBezTo>
                    <a:pt x="29081" y="27491"/>
                    <a:pt x="27892" y="28609"/>
                    <a:pt x="26387" y="29053"/>
                  </a:cubicBezTo>
                  <a:cubicBezTo>
                    <a:pt x="26229" y="29426"/>
                    <a:pt x="26158" y="29813"/>
                    <a:pt x="26172" y="30214"/>
                  </a:cubicBezTo>
                  <a:cubicBezTo>
                    <a:pt x="26172" y="30558"/>
                    <a:pt x="26201" y="30888"/>
                    <a:pt x="26258" y="31232"/>
                  </a:cubicBezTo>
                  <a:cubicBezTo>
                    <a:pt x="28752" y="29598"/>
                    <a:pt x="30773" y="27362"/>
                    <a:pt x="32120" y="24710"/>
                  </a:cubicBezTo>
                  <a:cubicBezTo>
                    <a:pt x="30834" y="24010"/>
                    <a:pt x="29548" y="23310"/>
                    <a:pt x="28262" y="22596"/>
                  </a:cubicBezTo>
                  <a:close/>
                </a:path>
              </a:pathLst>
            </a:custGeom>
            <a:solidFill>
              <a:srgbClr val="C01B4D">
                <a:alpha val="27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8"/>
            <p:cNvSpPr/>
            <p:nvPr/>
          </p:nvSpPr>
          <p:spPr>
            <a:xfrm>
              <a:off x="2242713" y="1199888"/>
              <a:ext cx="1168850" cy="1168850"/>
            </a:xfrm>
            <a:custGeom>
              <a:avLst/>
              <a:gdLst/>
              <a:ahLst/>
              <a:cxnLst/>
              <a:rect l="l" t="t" r="r" b="b"/>
              <a:pathLst>
                <a:path w="46754" h="46754" extrusionOk="0">
                  <a:moveTo>
                    <a:pt x="23363" y="1"/>
                  </a:moveTo>
                  <a:cubicBezTo>
                    <a:pt x="23205" y="3899"/>
                    <a:pt x="23090" y="7798"/>
                    <a:pt x="23033" y="11682"/>
                  </a:cubicBezTo>
                  <a:cubicBezTo>
                    <a:pt x="23033" y="12097"/>
                    <a:pt x="23019" y="12499"/>
                    <a:pt x="23019" y="12914"/>
                  </a:cubicBezTo>
                  <a:cubicBezTo>
                    <a:pt x="21399" y="12972"/>
                    <a:pt x="19823" y="13330"/>
                    <a:pt x="18346" y="14004"/>
                  </a:cubicBezTo>
                  <a:cubicBezTo>
                    <a:pt x="18174" y="13703"/>
                    <a:pt x="17988" y="13387"/>
                    <a:pt x="17816" y="13086"/>
                  </a:cubicBezTo>
                  <a:cubicBezTo>
                    <a:pt x="15809" y="9747"/>
                    <a:pt x="13774" y="6422"/>
                    <a:pt x="11682" y="3125"/>
                  </a:cubicBezTo>
                  <a:lnTo>
                    <a:pt x="11682" y="3125"/>
                  </a:lnTo>
                  <a:cubicBezTo>
                    <a:pt x="13488" y="6594"/>
                    <a:pt x="15336" y="10019"/>
                    <a:pt x="17228" y="13416"/>
                  </a:cubicBezTo>
                  <a:cubicBezTo>
                    <a:pt x="17400" y="13717"/>
                    <a:pt x="17558" y="14004"/>
                    <a:pt x="17730" y="14305"/>
                  </a:cubicBezTo>
                  <a:cubicBezTo>
                    <a:pt x="16225" y="15093"/>
                    <a:pt x="14906" y="16168"/>
                    <a:pt x="13846" y="17486"/>
                  </a:cubicBezTo>
                  <a:lnTo>
                    <a:pt x="13416" y="17243"/>
                  </a:lnTo>
                  <a:cubicBezTo>
                    <a:pt x="10019" y="15351"/>
                    <a:pt x="6579" y="13502"/>
                    <a:pt x="3125" y="11696"/>
                  </a:cubicBezTo>
                  <a:lnTo>
                    <a:pt x="3125" y="11696"/>
                  </a:lnTo>
                  <a:cubicBezTo>
                    <a:pt x="6422" y="13789"/>
                    <a:pt x="9732" y="15824"/>
                    <a:pt x="13086" y="17830"/>
                  </a:cubicBezTo>
                  <a:lnTo>
                    <a:pt x="13445" y="18045"/>
                  </a:lnTo>
                  <a:cubicBezTo>
                    <a:pt x="12370" y="19536"/>
                    <a:pt x="11653" y="21242"/>
                    <a:pt x="11323" y="23062"/>
                  </a:cubicBezTo>
                  <a:cubicBezTo>
                    <a:pt x="7554" y="23119"/>
                    <a:pt x="3770" y="23219"/>
                    <a:pt x="1" y="23377"/>
                  </a:cubicBezTo>
                  <a:cubicBezTo>
                    <a:pt x="3741" y="23535"/>
                    <a:pt x="7482" y="23649"/>
                    <a:pt x="11237" y="23707"/>
                  </a:cubicBezTo>
                  <a:cubicBezTo>
                    <a:pt x="11166" y="24194"/>
                    <a:pt x="11137" y="24696"/>
                    <a:pt x="11137" y="25197"/>
                  </a:cubicBezTo>
                  <a:cubicBezTo>
                    <a:pt x="11137" y="26702"/>
                    <a:pt x="11409" y="28207"/>
                    <a:pt x="11968" y="29612"/>
                  </a:cubicBezTo>
                  <a:cubicBezTo>
                    <a:pt x="8987" y="31403"/>
                    <a:pt x="6049" y="33224"/>
                    <a:pt x="3125" y="35072"/>
                  </a:cubicBezTo>
                  <a:cubicBezTo>
                    <a:pt x="6164" y="33482"/>
                    <a:pt x="9188" y="31848"/>
                    <a:pt x="12198" y="30185"/>
                  </a:cubicBezTo>
                  <a:cubicBezTo>
                    <a:pt x="13072" y="32163"/>
                    <a:pt x="14476" y="33883"/>
                    <a:pt x="16239" y="35158"/>
                  </a:cubicBezTo>
                  <a:cubicBezTo>
                    <a:pt x="14691" y="37968"/>
                    <a:pt x="13172" y="40791"/>
                    <a:pt x="11682" y="43629"/>
                  </a:cubicBezTo>
                  <a:cubicBezTo>
                    <a:pt x="13387" y="40935"/>
                    <a:pt x="15064" y="38226"/>
                    <a:pt x="16712" y="35488"/>
                  </a:cubicBezTo>
                  <a:cubicBezTo>
                    <a:pt x="18604" y="36735"/>
                    <a:pt x="20826" y="37423"/>
                    <a:pt x="23090" y="37480"/>
                  </a:cubicBezTo>
                  <a:cubicBezTo>
                    <a:pt x="23148" y="40576"/>
                    <a:pt x="23234" y="43672"/>
                    <a:pt x="23377" y="46754"/>
                  </a:cubicBezTo>
                  <a:cubicBezTo>
                    <a:pt x="23506" y="43672"/>
                    <a:pt x="23592" y="40576"/>
                    <a:pt x="23649" y="37480"/>
                  </a:cubicBezTo>
                  <a:cubicBezTo>
                    <a:pt x="25928" y="37437"/>
                    <a:pt x="28150" y="36764"/>
                    <a:pt x="30056" y="35545"/>
                  </a:cubicBezTo>
                  <a:cubicBezTo>
                    <a:pt x="31704" y="38254"/>
                    <a:pt x="33367" y="40949"/>
                    <a:pt x="35058" y="43629"/>
                  </a:cubicBezTo>
                  <a:cubicBezTo>
                    <a:pt x="33582" y="40806"/>
                    <a:pt x="32077" y="37996"/>
                    <a:pt x="30543" y="35216"/>
                  </a:cubicBezTo>
                  <a:cubicBezTo>
                    <a:pt x="32321" y="33955"/>
                    <a:pt x="33740" y="32235"/>
                    <a:pt x="34643" y="30228"/>
                  </a:cubicBezTo>
                  <a:cubicBezTo>
                    <a:pt x="37609" y="31876"/>
                    <a:pt x="40605" y="33496"/>
                    <a:pt x="43615" y="35072"/>
                  </a:cubicBezTo>
                  <a:cubicBezTo>
                    <a:pt x="40720" y="33238"/>
                    <a:pt x="37810" y="31432"/>
                    <a:pt x="34872" y="29669"/>
                  </a:cubicBezTo>
                  <a:cubicBezTo>
                    <a:pt x="35617" y="27777"/>
                    <a:pt x="35875" y="25728"/>
                    <a:pt x="35617" y="23707"/>
                  </a:cubicBezTo>
                  <a:cubicBezTo>
                    <a:pt x="39329" y="23649"/>
                    <a:pt x="43041" y="23535"/>
                    <a:pt x="46754" y="23377"/>
                  </a:cubicBezTo>
                  <a:cubicBezTo>
                    <a:pt x="43013" y="23219"/>
                    <a:pt x="39272" y="23119"/>
                    <a:pt x="35531" y="23062"/>
                  </a:cubicBezTo>
                  <a:cubicBezTo>
                    <a:pt x="35201" y="21227"/>
                    <a:pt x="34471" y="19493"/>
                    <a:pt x="33381" y="17988"/>
                  </a:cubicBezTo>
                  <a:lnTo>
                    <a:pt x="33668" y="17830"/>
                  </a:lnTo>
                  <a:cubicBezTo>
                    <a:pt x="37007" y="15824"/>
                    <a:pt x="40318" y="13789"/>
                    <a:pt x="43615" y="11696"/>
                  </a:cubicBezTo>
                  <a:lnTo>
                    <a:pt x="43615" y="11696"/>
                  </a:lnTo>
                  <a:cubicBezTo>
                    <a:pt x="40161" y="13502"/>
                    <a:pt x="36721" y="15351"/>
                    <a:pt x="33324" y="17243"/>
                  </a:cubicBezTo>
                  <a:lnTo>
                    <a:pt x="32966" y="17443"/>
                  </a:lnTo>
                  <a:cubicBezTo>
                    <a:pt x="31891" y="16125"/>
                    <a:pt x="30543" y="15036"/>
                    <a:pt x="29024" y="14262"/>
                  </a:cubicBezTo>
                  <a:cubicBezTo>
                    <a:pt x="29182" y="13975"/>
                    <a:pt x="29339" y="13703"/>
                    <a:pt x="29497" y="13416"/>
                  </a:cubicBezTo>
                  <a:cubicBezTo>
                    <a:pt x="31403" y="10019"/>
                    <a:pt x="33252" y="6594"/>
                    <a:pt x="35058" y="3125"/>
                  </a:cubicBezTo>
                  <a:lnTo>
                    <a:pt x="35058" y="3125"/>
                  </a:lnTo>
                  <a:cubicBezTo>
                    <a:pt x="32966" y="6422"/>
                    <a:pt x="30916" y="9747"/>
                    <a:pt x="28924" y="13086"/>
                  </a:cubicBezTo>
                  <a:cubicBezTo>
                    <a:pt x="28737" y="13373"/>
                    <a:pt x="28580" y="13674"/>
                    <a:pt x="28408" y="13961"/>
                  </a:cubicBezTo>
                  <a:cubicBezTo>
                    <a:pt x="26932" y="13301"/>
                    <a:pt x="25326" y="12943"/>
                    <a:pt x="23707" y="12914"/>
                  </a:cubicBezTo>
                  <a:cubicBezTo>
                    <a:pt x="23707" y="12499"/>
                    <a:pt x="23707" y="12097"/>
                    <a:pt x="23692" y="11682"/>
                  </a:cubicBezTo>
                  <a:cubicBezTo>
                    <a:pt x="23635" y="7798"/>
                    <a:pt x="23535" y="3899"/>
                    <a:pt x="23363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8"/>
            <p:cNvSpPr/>
            <p:nvPr/>
          </p:nvSpPr>
          <p:spPr>
            <a:xfrm>
              <a:off x="2612138" y="1711913"/>
              <a:ext cx="425675" cy="228275"/>
            </a:xfrm>
            <a:custGeom>
              <a:avLst/>
              <a:gdLst/>
              <a:ahLst/>
              <a:cxnLst/>
              <a:rect l="l" t="t" r="r" b="b"/>
              <a:pathLst>
                <a:path w="17027" h="9131" extrusionOk="0">
                  <a:moveTo>
                    <a:pt x="15566" y="689"/>
                  </a:moveTo>
                  <a:lnTo>
                    <a:pt x="15566" y="703"/>
                  </a:lnTo>
                  <a:cubicBezTo>
                    <a:pt x="15567" y="705"/>
                    <a:pt x="15568" y="707"/>
                    <a:pt x="15569" y="709"/>
                  </a:cubicBezTo>
                  <a:lnTo>
                    <a:pt x="15569" y="709"/>
                  </a:lnTo>
                  <a:cubicBezTo>
                    <a:pt x="15568" y="702"/>
                    <a:pt x="15567" y="696"/>
                    <a:pt x="15566" y="689"/>
                  </a:cubicBezTo>
                  <a:close/>
                  <a:moveTo>
                    <a:pt x="15569" y="709"/>
                  </a:moveTo>
                  <a:cubicBezTo>
                    <a:pt x="15806" y="2108"/>
                    <a:pt x="15459" y="3605"/>
                    <a:pt x="14132" y="5017"/>
                  </a:cubicBezTo>
                  <a:cubicBezTo>
                    <a:pt x="12886" y="6350"/>
                    <a:pt x="10779" y="7010"/>
                    <a:pt x="8987" y="7010"/>
                  </a:cubicBezTo>
                  <a:lnTo>
                    <a:pt x="8815" y="7010"/>
                  </a:lnTo>
                  <a:cubicBezTo>
                    <a:pt x="8729" y="7010"/>
                    <a:pt x="8629" y="7010"/>
                    <a:pt x="8528" y="6995"/>
                  </a:cubicBezTo>
                  <a:lnTo>
                    <a:pt x="8528" y="6995"/>
                  </a:lnTo>
                  <a:cubicBezTo>
                    <a:pt x="8729" y="7325"/>
                    <a:pt x="8901" y="7669"/>
                    <a:pt x="9044" y="8027"/>
                  </a:cubicBezTo>
                  <a:cubicBezTo>
                    <a:pt x="9173" y="8371"/>
                    <a:pt x="9259" y="8729"/>
                    <a:pt x="9317" y="9102"/>
                  </a:cubicBezTo>
                  <a:cubicBezTo>
                    <a:pt x="10822" y="9059"/>
                    <a:pt x="12327" y="8901"/>
                    <a:pt x="13817" y="8629"/>
                  </a:cubicBezTo>
                  <a:cubicBezTo>
                    <a:pt x="14476" y="8500"/>
                    <a:pt x="15150" y="8414"/>
                    <a:pt x="15824" y="8371"/>
                  </a:cubicBezTo>
                  <a:cubicBezTo>
                    <a:pt x="17027" y="5937"/>
                    <a:pt x="16942" y="3059"/>
                    <a:pt x="15569" y="709"/>
                  </a:cubicBezTo>
                  <a:close/>
                  <a:moveTo>
                    <a:pt x="2079" y="1"/>
                  </a:moveTo>
                  <a:lnTo>
                    <a:pt x="2079" y="15"/>
                  </a:lnTo>
                  <a:cubicBezTo>
                    <a:pt x="158" y="2624"/>
                    <a:pt x="0" y="6135"/>
                    <a:pt x="1663" y="8930"/>
                  </a:cubicBezTo>
                  <a:cubicBezTo>
                    <a:pt x="1964" y="8901"/>
                    <a:pt x="2251" y="8901"/>
                    <a:pt x="2552" y="8901"/>
                  </a:cubicBezTo>
                  <a:cubicBezTo>
                    <a:pt x="3842" y="8901"/>
                    <a:pt x="5132" y="9030"/>
                    <a:pt x="6149" y="9073"/>
                  </a:cubicBezTo>
                  <a:cubicBezTo>
                    <a:pt x="6794" y="9102"/>
                    <a:pt x="7439" y="9131"/>
                    <a:pt x="8098" y="9131"/>
                  </a:cubicBezTo>
                  <a:cubicBezTo>
                    <a:pt x="8399" y="9131"/>
                    <a:pt x="8715" y="9131"/>
                    <a:pt x="9030" y="9116"/>
                  </a:cubicBezTo>
                  <a:cubicBezTo>
                    <a:pt x="8973" y="8787"/>
                    <a:pt x="8872" y="8457"/>
                    <a:pt x="8743" y="8142"/>
                  </a:cubicBezTo>
                  <a:cubicBezTo>
                    <a:pt x="8571" y="7741"/>
                    <a:pt x="8371" y="7339"/>
                    <a:pt x="8127" y="6967"/>
                  </a:cubicBezTo>
                  <a:cubicBezTo>
                    <a:pt x="7167" y="6866"/>
                    <a:pt x="6235" y="6580"/>
                    <a:pt x="5390" y="6092"/>
                  </a:cubicBezTo>
                  <a:cubicBezTo>
                    <a:pt x="4157" y="5376"/>
                    <a:pt x="3225" y="4229"/>
                    <a:pt x="2738" y="2882"/>
                  </a:cubicBezTo>
                  <a:cubicBezTo>
                    <a:pt x="2408" y="1950"/>
                    <a:pt x="2179" y="990"/>
                    <a:pt x="2079" y="1"/>
                  </a:cubicBezTo>
                  <a:close/>
                </a:path>
              </a:pathLst>
            </a:custGeom>
            <a:solidFill>
              <a:srgbClr val="FFE2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8"/>
            <p:cNvSpPr/>
            <p:nvPr/>
          </p:nvSpPr>
          <p:spPr>
            <a:xfrm>
              <a:off x="2850063" y="2281638"/>
              <a:ext cx="489850" cy="294575"/>
            </a:xfrm>
            <a:custGeom>
              <a:avLst/>
              <a:gdLst/>
              <a:ahLst/>
              <a:cxnLst/>
              <a:rect l="l" t="t" r="r" b="b"/>
              <a:pathLst>
                <a:path w="19594" h="11783" extrusionOk="0">
                  <a:moveTo>
                    <a:pt x="17572" y="1"/>
                  </a:moveTo>
                  <a:lnTo>
                    <a:pt x="17572" y="1"/>
                  </a:lnTo>
                  <a:cubicBezTo>
                    <a:pt x="15695" y="1950"/>
                    <a:pt x="10248" y="4644"/>
                    <a:pt x="5117" y="5361"/>
                  </a:cubicBezTo>
                  <a:cubicBezTo>
                    <a:pt x="0" y="6092"/>
                    <a:pt x="5791" y="11782"/>
                    <a:pt x="5791" y="11782"/>
                  </a:cubicBezTo>
                  <a:lnTo>
                    <a:pt x="13014" y="10736"/>
                  </a:lnTo>
                  <a:cubicBezTo>
                    <a:pt x="15537" y="9274"/>
                    <a:pt x="17758" y="7368"/>
                    <a:pt x="19593" y="5117"/>
                  </a:cubicBezTo>
                  <a:lnTo>
                    <a:pt x="19593" y="5117"/>
                  </a:lnTo>
                  <a:cubicBezTo>
                    <a:pt x="16182" y="5719"/>
                    <a:pt x="14562" y="5719"/>
                    <a:pt x="14562" y="5719"/>
                  </a:cubicBezTo>
                  <a:cubicBezTo>
                    <a:pt x="14562" y="5719"/>
                    <a:pt x="17644" y="1893"/>
                    <a:pt x="17572" y="1"/>
                  </a:cubicBez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8"/>
            <p:cNvSpPr/>
            <p:nvPr/>
          </p:nvSpPr>
          <p:spPr>
            <a:xfrm>
              <a:off x="2278538" y="2281638"/>
              <a:ext cx="489850" cy="294575"/>
            </a:xfrm>
            <a:custGeom>
              <a:avLst/>
              <a:gdLst/>
              <a:ahLst/>
              <a:cxnLst/>
              <a:rect l="l" t="t" r="r" b="b"/>
              <a:pathLst>
                <a:path w="19594" h="11783" extrusionOk="0">
                  <a:moveTo>
                    <a:pt x="2036" y="1"/>
                  </a:moveTo>
                  <a:cubicBezTo>
                    <a:pt x="1950" y="1893"/>
                    <a:pt x="5046" y="5719"/>
                    <a:pt x="5046" y="5719"/>
                  </a:cubicBezTo>
                  <a:cubicBezTo>
                    <a:pt x="5046" y="5719"/>
                    <a:pt x="3412" y="5719"/>
                    <a:pt x="1" y="5117"/>
                  </a:cubicBezTo>
                  <a:lnTo>
                    <a:pt x="1" y="5117"/>
                  </a:lnTo>
                  <a:cubicBezTo>
                    <a:pt x="1835" y="7368"/>
                    <a:pt x="4071" y="9274"/>
                    <a:pt x="6579" y="10736"/>
                  </a:cubicBezTo>
                  <a:lnTo>
                    <a:pt x="13803" y="11782"/>
                  </a:lnTo>
                  <a:cubicBezTo>
                    <a:pt x="13803" y="11782"/>
                    <a:pt x="19593" y="6092"/>
                    <a:pt x="14477" y="5361"/>
                  </a:cubicBezTo>
                  <a:cubicBezTo>
                    <a:pt x="9346" y="4644"/>
                    <a:pt x="3899" y="1950"/>
                    <a:pt x="2036" y="1"/>
                  </a:cubicBez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8"/>
            <p:cNvSpPr/>
            <p:nvPr/>
          </p:nvSpPr>
          <p:spPr>
            <a:xfrm>
              <a:off x="2658713" y="1351213"/>
              <a:ext cx="382000" cy="536000"/>
            </a:xfrm>
            <a:custGeom>
              <a:avLst/>
              <a:gdLst/>
              <a:ahLst/>
              <a:cxnLst/>
              <a:rect l="l" t="t" r="r" b="b"/>
              <a:pathLst>
                <a:path w="15280" h="21440" extrusionOk="0">
                  <a:moveTo>
                    <a:pt x="6380" y="0"/>
                  </a:moveTo>
                  <a:cubicBezTo>
                    <a:pt x="4753" y="0"/>
                    <a:pt x="752" y="3879"/>
                    <a:pt x="230" y="9799"/>
                  </a:cubicBezTo>
                  <a:cubicBezTo>
                    <a:pt x="1" y="12279"/>
                    <a:pt x="1" y="14945"/>
                    <a:pt x="875" y="17310"/>
                  </a:cubicBezTo>
                  <a:cubicBezTo>
                    <a:pt x="1362" y="18657"/>
                    <a:pt x="2294" y="19789"/>
                    <a:pt x="3527" y="20520"/>
                  </a:cubicBezTo>
                  <a:cubicBezTo>
                    <a:pt x="4573" y="21108"/>
                    <a:pt x="5762" y="21423"/>
                    <a:pt x="6952" y="21438"/>
                  </a:cubicBezTo>
                  <a:cubicBezTo>
                    <a:pt x="7008" y="21439"/>
                    <a:pt x="7065" y="21440"/>
                    <a:pt x="7121" y="21440"/>
                  </a:cubicBezTo>
                  <a:cubicBezTo>
                    <a:pt x="8921" y="21440"/>
                    <a:pt x="11033" y="20779"/>
                    <a:pt x="12269" y="19445"/>
                  </a:cubicBezTo>
                  <a:cubicBezTo>
                    <a:pt x="15279" y="16206"/>
                    <a:pt x="13273" y="12580"/>
                    <a:pt x="10578" y="10573"/>
                  </a:cubicBezTo>
                  <a:cubicBezTo>
                    <a:pt x="7869" y="8567"/>
                    <a:pt x="6407" y="4697"/>
                    <a:pt x="7024" y="1229"/>
                  </a:cubicBezTo>
                  <a:cubicBezTo>
                    <a:pt x="7172" y="390"/>
                    <a:pt x="6895" y="0"/>
                    <a:pt x="638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8"/>
            <p:cNvSpPr/>
            <p:nvPr/>
          </p:nvSpPr>
          <p:spPr>
            <a:xfrm>
              <a:off x="2686413" y="1587238"/>
              <a:ext cx="269025" cy="226750"/>
            </a:xfrm>
            <a:custGeom>
              <a:avLst/>
              <a:gdLst/>
              <a:ahLst/>
              <a:cxnLst/>
              <a:rect l="l" t="t" r="r" b="b"/>
              <a:pathLst>
                <a:path w="10761" h="9070" extrusionOk="0">
                  <a:moveTo>
                    <a:pt x="4772" y="1"/>
                  </a:moveTo>
                  <a:cubicBezTo>
                    <a:pt x="3687" y="1"/>
                    <a:pt x="2731" y="441"/>
                    <a:pt x="1989" y="1104"/>
                  </a:cubicBezTo>
                  <a:cubicBezTo>
                    <a:pt x="1143" y="1835"/>
                    <a:pt x="570" y="2824"/>
                    <a:pt x="355" y="3927"/>
                  </a:cubicBezTo>
                  <a:cubicBezTo>
                    <a:pt x="1" y="5897"/>
                    <a:pt x="1765" y="7901"/>
                    <a:pt x="3980" y="7901"/>
                  </a:cubicBezTo>
                  <a:cubicBezTo>
                    <a:pt x="4633" y="7901"/>
                    <a:pt x="5327" y="7726"/>
                    <a:pt x="6016" y="7324"/>
                  </a:cubicBezTo>
                  <a:lnTo>
                    <a:pt x="6016" y="7324"/>
                  </a:lnTo>
                  <a:cubicBezTo>
                    <a:pt x="6016" y="7324"/>
                    <a:pt x="5873" y="8886"/>
                    <a:pt x="6432" y="9058"/>
                  </a:cubicBezTo>
                  <a:cubicBezTo>
                    <a:pt x="6456" y="9066"/>
                    <a:pt x="6479" y="9069"/>
                    <a:pt x="6502" y="9069"/>
                  </a:cubicBezTo>
                  <a:cubicBezTo>
                    <a:pt x="7000" y="9069"/>
                    <a:pt x="7105" y="7324"/>
                    <a:pt x="7105" y="7324"/>
                  </a:cubicBezTo>
                  <a:cubicBezTo>
                    <a:pt x="7105" y="7324"/>
                    <a:pt x="7134" y="8901"/>
                    <a:pt x="7851" y="9015"/>
                  </a:cubicBezTo>
                  <a:cubicBezTo>
                    <a:pt x="7875" y="9020"/>
                    <a:pt x="7899" y="9022"/>
                    <a:pt x="7921" y="9022"/>
                  </a:cubicBezTo>
                  <a:cubicBezTo>
                    <a:pt x="8561" y="9022"/>
                    <a:pt x="8481" y="7325"/>
                    <a:pt x="8481" y="7324"/>
                  </a:cubicBezTo>
                  <a:lnTo>
                    <a:pt x="8481" y="7324"/>
                  </a:lnTo>
                  <a:cubicBezTo>
                    <a:pt x="8567" y="7768"/>
                    <a:pt x="8725" y="8184"/>
                    <a:pt x="8954" y="8557"/>
                  </a:cubicBezTo>
                  <a:cubicBezTo>
                    <a:pt x="9121" y="8775"/>
                    <a:pt x="9323" y="8936"/>
                    <a:pt x="9580" y="8936"/>
                  </a:cubicBezTo>
                  <a:cubicBezTo>
                    <a:pt x="9609" y="8936"/>
                    <a:pt x="9640" y="8934"/>
                    <a:pt x="9671" y="8929"/>
                  </a:cubicBezTo>
                  <a:lnTo>
                    <a:pt x="9685" y="8929"/>
                  </a:lnTo>
                  <a:cubicBezTo>
                    <a:pt x="10273" y="8829"/>
                    <a:pt x="10760" y="6335"/>
                    <a:pt x="9886" y="3956"/>
                  </a:cubicBezTo>
                  <a:cubicBezTo>
                    <a:pt x="9857" y="3884"/>
                    <a:pt x="9829" y="3798"/>
                    <a:pt x="9786" y="3727"/>
                  </a:cubicBezTo>
                  <a:cubicBezTo>
                    <a:pt x="9757" y="3641"/>
                    <a:pt x="9728" y="3569"/>
                    <a:pt x="9700" y="3497"/>
                  </a:cubicBezTo>
                  <a:cubicBezTo>
                    <a:pt x="9585" y="3254"/>
                    <a:pt x="9456" y="3010"/>
                    <a:pt x="9313" y="2781"/>
                  </a:cubicBezTo>
                  <a:cubicBezTo>
                    <a:pt x="9298" y="2738"/>
                    <a:pt x="9270" y="2709"/>
                    <a:pt x="9255" y="2695"/>
                  </a:cubicBezTo>
                  <a:cubicBezTo>
                    <a:pt x="9227" y="2652"/>
                    <a:pt x="9212" y="2623"/>
                    <a:pt x="9184" y="2594"/>
                  </a:cubicBezTo>
                  <a:cubicBezTo>
                    <a:pt x="8768" y="1935"/>
                    <a:pt x="8209" y="1376"/>
                    <a:pt x="7564" y="946"/>
                  </a:cubicBezTo>
                  <a:cubicBezTo>
                    <a:pt x="6580" y="279"/>
                    <a:pt x="5635" y="1"/>
                    <a:pt x="4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8"/>
            <p:cNvSpPr/>
            <p:nvPr/>
          </p:nvSpPr>
          <p:spPr>
            <a:xfrm>
              <a:off x="2865613" y="1705113"/>
              <a:ext cx="26400" cy="25475"/>
            </a:xfrm>
            <a:custGeom>
              <a:avLst/>
              <a:gdLst/>
              <a:ahLst/>
              <a:cxnLst/>
              <a:rect l="l" t="t" r="r" b="b"/>
              <a:pathLst>
                <a:path w="1056" h="1019" extrusionOk="0">
                  <a:moveTo>
                    <a:pt x="224" y="1"/>
                  </a:moveTo>
                  <a:cubicBezTo>
                    <a:pt x="224" y="1"/>
                    <a:pt x="1" y="1019"/>
                    <a:pt x="242" y="1019"/>
                  </a:cubicBezTo>
                  <a:cubicBezTo>
                    <a:pt x="246" y="1019"/>
                    <a:pt x="249" y="1019"/>
                    <a:pt x="253" y="1018"/>
                  </a:cubicBezTo>
                  <a:cubicBezTo>
                    <a:pt x="511" y="990"/>
                    <a:pt x="439" y="531"/>
                    <a:pt x="439" y="531"/>
                  </a:cubicBezTo>
                  <a:lnTo>
                    <a:pt x="439" y="531"/>
                  </a:lnTo>
                  <a:cubicBezTo>
                    <a:pt x="439" y="531"/>
                    <a:pt x="548" y="879"/>
                    <a:pt x="718" y="879"/>
                  </a:cubicBezTo>
                  <a:cubicBezTo>
                    <a:pt x="751" y="879"/>
                    <a:pt x="788" y="865"/>
                    <a:pt x="826" y="832"/>
                  </a:cubicBezTo>
                  <a:cubicBezTo>
                    <a:pt x="1055" y="631"/>
                    <a:pt x="224" y="1"/>
                    <a:pt x="22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8"/>
            <p:cNvSpPr/>
            <p:nvPr/>
          </p:nvSpPr>
          <p:spPr>
            <a:xfrm>
              <a:off x="2467738" y="2437163"/>
              <a:ext cx="193525" cy="163400"/>
            </a:xfrm>
            <a:custGeom>
              <a:avLst/>
              <a:gdLst/>
              <a:ahLst/>
              <a:cxnLst/>
              <a:rect l="l" t="t" r="r" b="b"/>
              <a:pathLst>
                <a:path w="7741" h="6536" extrusionOk="0">
                  <a:moveTo>
                    <a:pt x="6995" y="0"/>
                  </a:moveTo>
                  <a:lnTo>
                    <a:pt x="0" y="444"/>
                  </a:lnTo>
                  <a:lnTo>
                    <a:pt x="2036" y="3942"/>
                  </a:lnTo>
                  <a:lnTo>
                    <a:pt x="7740" y="6536"/>
                  </a:lnTo>
                  <a:lnTo>
                    <a:pt x="7740" y="6536"/>
                  </a:lnTo>
                  <a:lnTo>
                    <a:pt x="6995" y="0"/>
                  </a:ln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8"/>
            <p:cNvSpPr/>
            <p:nvPr/>
          </p:nvSpPr>
          <p:spPr>
            <a:xfrm>
              <a:off x="2996613" y="2432488"/>
              <a:ext cx="178825" cy="158400"/>
            </a:xfrm>
            <a:custGeom>
              <a:avLst/>
              <a:gdLst/>
              <a:ahLst/>
              <a:cxnLst/>
              <a:rect l="l" t="t" r="r" b="b"/>
              <a:pathLst>
                <a:path w="7153" h="6336" extrusionOk="0">
                  <a:moveTo>
                    <a:pt x="7152" y="1"/>
                  </a:moveTo>
                  <a:lnTo>
                    <a:pt x="0" y="187"/>
                  </a:lnTo>
                  <a:lnTo>
                    <a:pt x="1634" y="6336"/>
                  </a:lnTo>
                  <a:lnTo>
                    <a:pt x="5303" y="3455"/>
                  </a:lnTo>
                  <a:lnTo>
                    <a:pt x="7152" y="1"/>
                  </a:ln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8"/>
            <p:cNvSpPr/>
            <p:nvPr/>
          </p:nvSpPr>
          <p:spPr>
            <a:xfrm>
              <a:off x="2512163" y="1920988"/>
              <a:ext cx="638900" cy="734275"/>
            </a:xfrm>
            <a:custGeom>
              <a:avLst/>
              <a:gdLst/>
              <a:ahLst/>
              <a:cxnLst/>
              <a:rect l="l" t="t" r="r" b="b"/>
              <a:pathLst>
                <a:path w="25556" h="29371" extrusionOk="0">
                  <a:moveTo>
                    <a:pt x="20283" y="0"/>
                  </a:moveTo>
                  <a:cubicBezTo>
                    <a:pt x="19422" y="0"/>
                    <a:pt x="18554" y="129"/>
                    <a:pt x="17816" y="266"/>
                  </a:cubicBezTo>
                  <a:cubicBezTo>
                    <a:pt x="15910" y="600"/>
                    <a:pt x="13979" y="764"/>
                    <a:pt x="12048" y="764"/>
                  </a:cubicBezTo>
                  <a:cubicBezTo>
                    <a:pt x="11410" y="764"/>
                    <a:pt x="10771" y="746"/>
                    <a:pt x="10134" y="710"/>
                  </a:cubicBezTo>
                  <a:cubicBezTo>
                    <a:pt x="9121" y="663"/>
                    <a:pt x="7831" y="523"/>
                    <a:pt x="6531" y="523"/>
                  </a:cubicBezTo>
                  <a:cubicBezTo>
                    <a:pt x="5108" y="523"/>
                    <a:pt x="3674" y="690"/>
                    <a:pt x="2581" y="1327"/>
                  </a:cubicBezTo>
                  <a:cubicBezTo>
                    <a:pt x="1993" y="1671"/>
                    <a:pt x="1506" y="2172"/>
                    <a:pt x="1190" y="2789"/>
                  </a:cubicBezTo>
                  <a:cubicBezTo>
                    <a:pt x="1" y="5082"/>
                    <a:pt x="4501" y="5440"/>
                    <a:pt x="4501" y="5440"/>
                  </a:cubicBezTo>
                  <a:cubicBezTo>
                    <a:pt x="4501" y="5440"/>
                    <a:pt x="3541" y="7074"/>
                    <a:pt x="2609" y="9009"/>
                  </a:cubicBezTo>
                  <a:cubicBezTo>
                    <a:pt x="1778" y="10758"/>
                    <a:pt x="674" y="13839"/>
                    <a:pt x="3111" y="14857"/>
                  </a:cubicBezTo>
                  <a:cubicBezTo>
                    <a:pt x="3397" y="14971"/>
                    <a:pt x="3698" y="15057"/>
                    <a:pt x="3999" y="15100"/>
                  </a:cubicBezTo>
                  <a:lnTo>
                    <a:pt x="3999" y="15172"/>
                  </a:lnTo>
                  <a:cubicBezTo>
                    <a:pt x="3870" y="16562"/>
                    <a:pt x="3727" y="18970"/>
                    <a:pt x="3598" y="21278"/>
                  </a:cubicBezTo>
                  <a:cubicBezTo>
                    <a:pt x="3440" y="24302"/>
                    <a:pt x="3311" y="27154"/>
                    <a:pt x="3311" y="27369"/>
                  </a:cubicBezTo>
                  <a:lnTo>
                    <a:pt x="3311" y="27383"/>
                  </a:lnTo>
                  <a:cubicBezTo>
                    <a:pt x="4945" y="28028"/>
                    <a:pt x="6651" y="28516"/>
                    <a:pt x="8371" y="28860"/>
                  </a:cubicBezTo>
                  <a:cubicBezTo>
                    <a:pt x="9820" y="29152"/>
                    <a:pt x="11461" y="29370"/>
                    <a:pt x="13127" y="29370"/>
                  </a:cubicBezTo>
                  <a:cubicBezTo>
                    <a:pt x="16520" y="29370"/>
                    <a:pt x="20020" y="28467"/>
                    <a:pt x="22231" y="25448"/>
                  </a:cubicBezTo>
                  <a:lnTo>
                    <a:pt x="21614" y="19658"/>
                  </a:lnTo>
                  <a:lnTo>
                    <a:pt x="21614" y="19658"/>
                  </a:lnTo>
                  <a:cubicBezTo>
                    <a:pt x="21614" y="19658"/>
                    <a:pt x="21694" y="19666"/>
                    <a:pt x="21825" y="19666"/>
                  </a:cubicBezTo>
                  <a:cubicBezTo>
                    <a:pt x="22399" y="19666"/>
                    <a:pt x="23951" y="19514"/>
                    <a:pt x="24080" y="17881"/>
                  </a:cubicBezTo>
                  <a:lnTo>
                    <a:pt x="24080" y="17895"/>
                  </a:lnTo>
                  <a:cubicBezTo>
                    <a:pt x="24237" y="15889"/>
                    <a:pt x="20926" y="10170"/>
                    <a:pt x="22001" y="7862"/>
                  </a:cubicBezTo>
                  <a:cubicBezTo>
                    <a:pt x="24080" y="7246"/>
                    <a:pt x="25556" y="5311"/>
                    <a:pt x="24080" y="1986"/>
                  </a:cubicBezTo>
                  <a:cubicBezTo>
                    <a:pt x="23386" y="424"/>
                    <a:pt x="21846" y="0"/>
                    <a:pt x="2028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8"/>
            <p:cNvSpPr/>
            <p:nvPr/>
          </p:nvSpPr>
          <p:spPr>
            <a:xfrm>
              <a:off x="2641513" y="1953888"/>
              <a:ext cx="392750" cy="91075"/>
            </a:xfrm>
            <a:custGeom>
              <a:avLst/>
              <a:gdLst/>
              <a:ahLst/>
              <a:cxnLst/>
              <a:rect l="l" t="t" r="r" b="b"/>
              <a:pathLst>
                <a:path w="15710" h="3643" extrusionOk="0">
                  <a:moveTo>
                    <a:pt x="12852" y="1"/>
                  </a:moveTo>
                  <a:cubicBezTo>
                    <a:pt x="11561" y="1"/>
                    <a:pt x="10179" y="456"/>
                    <a:pt x="9002" y="641"/>
                  </a:cubicBezTo>
                  <a:cubicBezTo>
                    <a:pt x="7636" y="864"/>
                    <a:pt x="6206" y="1094"/>
                    <a:pt x="4798" y="1094"/>
                  </a:cubicBezTo>
                  <a:cubicBezTo>
                    <a:pt x="4211" y="1094"/>
                    <a:pt x="3627" y="1054"/>
                    <a:pt x="3054" y="957"/>
                  </a:cubicBezTo>
                  <a:cubicBezTo>
                    <a:pt x="2800" y="918"/>
                    <a:pt x="2151" y="817"/>
                    <a:pt x="1515" y="817"/>
                  </a:cubicBezTo>
                  <a:cubicBezTo>
                    <a:pt x="747" y="817"/>
                    <a:pt x="1" y="964"/>
                    <a:pt x="1" y="1544"/>
                  </a:cubicBezTo>
                  <a:cubicBezTo>
                    <a:pt x="1" y="2089"/>
                    <a:pt x="373" y="2476"/>
                    <a:pt x="932" y="2734"/>
                  </a:cubicBezTo>
                  <a:cubicBezTo>
                    <a:pt x="1305" y="2920"/>
                    <a:pt x="1692" y="3049"/>
                    <a:pt x="2108" y="3135"/>
                  </a:cubicBezTo>
                  <a:cubicBezTo>
                    <a:pt x="3383" y="3422"/>
                    <a:pt x="4874" y="3451"/>
                    <a:pt x="5490" y="3494"/>
                  </a:cubicBezTo>
                  <a:cubicBezTo>
                    <a:pt x="6545" y="3591"/>
                    <a:pt x="7612" y="3642"/>
                    <a:pt x="8680" y="3642"/>
                  </a:cubicBezTo>
                  <a:cubicBezTo>
                    <a:pt x="9179" y="3642"/>
                    <a:pt x="9679" y="3631"/>
                    <a:pt x="10177" y="3608"/>
                  </a:cubicBezTo>
                  <a:cubicBezTo>
                    <a:pt x="11610" y="3522"/>
                    <a:pt x="13344" y="3522"/>
                    <a:pt x="14548" y="2648"/>
                  </a:cubicBezTo>
                  <a:cubicBezTo>
                    <a:pt x="14577" y="2634"/>
                    <a:pt x="14606" y="2605"/>
                    <a:pt x="14634" y="2591"/>
                  </a:cubicBezTo>
                  <a:lnTo>
                    <a:pt x="14634" y="2576"/>
                  </a:lnTo>
                  <a:cubicBezTo>
                    <a:pt x="15523" y="1903"/>
                    <a:pt x="15709" y="957"/>
                    <a:pt x="14591" y="383"/>
                  </a:cubicBezTo>
                  <a:cubicBezTo>
                    <a:pt x="14053" y="103"/>
                    <a:pt x="13463" y="1"/>
                    <a:pt x="12852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8"/>
            <p:cNvSpPr/>
            <p:nvPr/>
          </p:nvSpPr>
          <p:spPr>
            <a:xfrm>
              <a:off x="2762988" y="1740238"/>
              <a:ext cx="85300" cy="286300"/>
            </a:xfrm>
            <a:custGeom>
              <a:avLst/>
              <a:gdLst/>
              <a:ahLst/>
              <a:cxnLst/>
              <a:rect l="l" t="t" r="r" b="b"/>
              <a:pathLst>
                <a:path w="3412" h="11452" extrusionOk="0">
                  <a:moveTo>
                    <a:pt x="1" y="0"/>
                  </a:moveTo>
                  <a:lnTo>
                    <a:pt x="1" y="15"/>
                  </a:lnTo>
                  <a:cubicBezTo>
                    <a:pt x="1" y="15"/>
                    <a:pt x="1" y="16"/>
                    <a:pt x="1" y="16"/>
                  </a:cubicBezTo>
                  <a:lnTo>
                    <a:pt x="1" y="16"/>
                  </a:lnTo>
                  <a:cubicBezTo>
                    <a:pt x="1" y="11"/>
                    <a:pt x="1" y="6"/>
                    <a:pt x="1" y="0"/>
                  </a:cubicBezTo>
                  <a:close/>
                  <a:moveTo>
                    <a:pt x="1" y="16"/>
                  </a:moveTo>
                  <a:cubicBezTo>
                    <a:pt x="16" y="1043"/>
                    <a:pt x="174" y="2055"/>
                    <a:pt x="502" y="3024"/>
                  </a:cubicBezTo>
                  <a:cubicBezTo>
                    <a:pt x="832" y="4013"/>
                    <a:pt x="1462" y="4845"/>
                    <a:pt x="2007" y="5690"/>
                  </a:cubicBezTo>
                  <a:cubicBezTo>
                    <a:pt x="2279" y="6106"/>
                    <a:pt x="2509" y="6550"/>
                    <a:pt x="2709" y="6994"/>
                  </a:cubicBezTo>
                  <a:cubicBezTo>
                    <a:pt x="2896" y="7467"/>
                    <a:pt x="3010" y="7940"/>
                    <a:pt x="3082" y="8428"/>
                  </a:cubicBezTo>
                  <a:cubicBezTo>
                    <a:pt x="3139" y="8929"/>
                    <a:pt x="3182" y="9431"/>
                    <a:pt x="3168" y="9933"/>
                  </a:cubicBezTo>
                  <a:cubicBezTo>
                    <a:pt x="3182" y="10434"/>
                    <a:pt x="3139" y="10950"/>
                    <a:pt x="3111" y="11452"/>
                  </a:cubicBezTo>
                  <a:cubicBezTo>
                    <a:pt x="3326" y="10463"/>
                    <a:pt x="3412" y="9431"/>
                    <a:pt x="3340" y="8413"/>
                  </a:cubicBezTo>
                  <a:cubicBezTo>
                    <a:pt x="3297" y="7883"/>
                    <a:pt x="3182" y="7381"/>
                    <a:pt x="3010" y="6880"/>
                  </a:cubicBezTo>
                  <a:cubicBezTo>
                    <a:pt x="2810" y="6407"/>
                    <a:pt x="2566" y="5948"/>
                    <a:pt x="2294" y="5518"/>
                  </a:cubicBezTo>
                  <a:cubicBezTo>
                    <a:pt x="1735" y="4658"/>
                    <a:pt x="1118" y="3856"/>
                    <a:pt x="746" y="2938"/>
                  </a:cubicBezTo>
                  <a:cubicBezTo>
                    <a:pt x="559" y="2465"/>
                    <a:pt x="402" y="1992"/>
                    <a:pt x="301" y="1505"/>
                  </a:cubicBezTo>
                  <a:cubicBezTo>
                    <a:pt x="173" y="1004"/>
                    <a:pt x="72" y="517"/>
                    <a:pt x="1" y="16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8"/>
            <p:cNvSpPr/>
            <p:nvPr/>
          </p:nvSpPr>
          <p:spPr>
            <a:xfrm>
              <a:off x="2577013" y="1920813"/>
              <a:ext cx="552550" cy="734925"/>
            </a:xfrm>
            <a:custGeom>
              <a:avLst/>
              <a:gdLst/>
              <a:ahLst/>
              <a:cxnLst/>
              <a:rect l="l" t="t" r="r" b="b"/>
              <a:pathLst>
                <a:path w="22102" h="29397" extrusionOk="0">
                  <a:moveTo>
                    <a:pt x="17687" y="1"/>
                  </a:moveTo>
                  <a:cubicBezTo>
                    <a:pt x="16856" y="15"/>
                    <a:pt x="16025" y="101"/>
                    <a:pt x="15222" y="273"/>
                  </a:cubicBezTo>
                  <a:cubicBezTo>
                    <a:pt x="13732" y="545"/>
                    <a:pt x="12241" y="703"/>
                    <a:pt x="10722" y="746"/>
                  </a:cubicBezTo>
                  <a:cubicBezTo>
                    <a:pt x="10750" y="904"/>
                    <a:pt x="10765" y="1047"/>
                    <a:pt x="10779" y="1205"/>
                  </a:cubicBezTo>
                  <a:cubicBezTo>
                    <a:pt x="10808" y="1506"/>
                    <a:pt x="10808" y="1807"/>
                    <a:pt x="10808" y="2093"/>
                  </a:cubicBezTo>
                  <a:lnTo>
                    <a:pt x="11582" y="1964"/>
                  </a:lnTo>
                  <a:cubicBezTo>
                    <a:pt x="12757" y="1778"/>
                    <a:pt x="14147" y="1334"/>
                    <a:pt x="15437" y="1334"/>
                  </a:cubicBezTo>
                  <a:cubicBezTo>
                    <a:pt x="15467" y="1333"/>
                    <a:pt x="15497" y="1333"/>
                    <a:pt x="15528" y="1333"/>
                  </a:cubicBezTo>
                  <a:cubicBezTo>
                    <a:pt x="16098" y="1333"/>
                    <a:pt x="16654" y="1461"/>
                    <a:pt x="17171" y="1706"/>
                  </a:cubicBezTo>
                  <a:cubicBezTo>
                    <a:pt x="18289" y="2280"/>
                    <a:pt x="18103" y="3226"/>
                    <a:pt x="17214" y="3914"/>
                  </a:cubicBezTo>
                  <a:cubicBezTo>
                    <a:pt x="17186" y="3928"/>
                    <a:pt x="17157" y="3957"/>
                    <a:pt x="17128" y="3985"/>
                  </a:cubicBezTo>
                  <a:cubicBezTo>
                    <a:pt x="15924" y="4845"/>
                    <a:pt x="14190" y="4860"/>
                    <a:pt x="12757" y="4931"/>
                  </a:cubicBezTo>
                  <a:cubicBezTo>
                    <a:pt x="12255" y="4960"/>
                    <a:pt x="11754" y="4974"/>
                    <a:pt x="11252" y="4974"/>
                  </a:cubicBezTo>
                  <a:cubicBezTo>
                    <a:pt x="10191" y="4974"/>
                    <a:pt x="9131" y="4917"/>
                    <a:pt x="8070" y="4831"/>
                  </a:cubicBezTo>
                  <a:cubicBezTo>
                    <a:pt x="7454" y="4774"/>
                    <a:pt x="5963" y="4745"/>
                    <a:pt x="4688" y="4458"/>
                  </a:cubicBezTo>
                  <a:cubicBezTo>
                    <a:pt x="4272" y="4372"/>
                    <a:pt x="3885" y="4243"/>
                    <a:pt x="3512" y="4071"/>
                  </a:cubicBezTo>
                  <a:cubicBezTo>
                    <a:pt x="2953" y="3799"/>
                    <a:pt x="2581" y="3412"/>
                    <a:pt x="2581" y="2867"/>
                  </a:cubicBezTo>
                  <a:cubicBezTo>
                    <a:pt x="2581" y="2294"/>
                    <a:pt x="3326" y="2151"/>
                    <a:pt x="4086" y="2151"/>
                  </a:cubicBezTo>
                  <a:cubicBezTo>
                    <a:pt x="4602" y="2165"/>
                    <a:pt x="5118" y="2208"/>
                    <a:pt x="5634" y="2294"/>
                  </a:cubicBezTo>
                  <a:cubicBezTo>
                    <a:pt x="6207" y="2394"/>
                    <a:pt x="6780" y="2437"/>
                    <a:pt x="7354" y="2437"/>
                  </a:cubicBezTo>
                  <a:cubicBezTo>
                    <a:pt x="8443" y="2409"/>
                    <a:pt x="9532" y="2308"/>
                    <a:pt x="10607" y="2136"/>
                  </a:cubicBezTo>
                  <a:cubicBezTo>
                    <a:pt x="10593" y="1835"/>
                    <a:pt x="10564" y="1534"/>
                    <a:pt x="10521" y="1233"/>
                  </a:cubicBezTo>
                  <a:cubicBezTo>
                    <a:pt x="10492" y="1076"/>
                    <a:pt x="10464" y="918"/>
                    <a:pt x="10435" y="775"/>
                  </a:cubicBezTo>
                  <a:lnTo>
                    <a:pt x="9503" y="775"/>
                  </a:lnTo>
                  <a:cubicBezTo>
                    <a:pt x="8844" y="775"/>
                    <a:pt x="8199" y="760"/>
                    <a:pt x="7554" y="732"/>
                  </a:cubicBezTo>
                  <a:cubicBezTo>
                    <a:pt x="6537" y="689"/>
                    <a:pt x="5247" y="560"/>
                    <a:pt x="3957" y="560"/>
                  </a:cubicBezTo>
                  <a:cubicBezTo>
                    <a:pt x="2523" y="560"/>
                    <a:pt x="1090" y="717"/>
                    <a:pt x="1" y="1362"/>
                  </a:cubicBezTo>
                  <a:cubicBezTo>
                    <a:pt x="73" y="2222"/>
                    <a:pt x="474" y="3025"/>
                    <a:pt x="1147" y="3570"/>
                  </a:cubicBezTo>
                  <a:cubicBezTo>
                    <a:pt x="2208" y="4458"/>
                    <a:pt x="3455" y="5089"/>
                    <a:pt x="4802" y="5419"/>
                  </a:cubicBezTo>
                  <a:cubicBezTo>
                    <a:pt x="4974" y="5433"/>
                    <a:pt x="5132" y="5505"/>
                    <a:pt x="5261" y="5619"/>
                  </a:cubicBezTo>
                  <a:cubicBezTo>
                    <a:pt x="5347" y="5720"/>
                    <a:pt x="5390" y="5849"/>
                    <a:pt x="5404" y="5963"/>
                  </a:cubicBezTo>
                  <a:cubicBezTo>
                    <a:pt x="5576" y="6766"/>
                    <a:pt x="5462" y="7611"/>
                    <a:pt x="5075" y="8328"/>
                  </a:cubicBezTo>
                  <a:cubicBezTo>
                    <a:pt x="4802" y="8844"/>
                    <a:pt x="4401" y="9303"/>
                    <a:pt x="4215" y="9862"/>
                  </a:cubicBezTo>
                  <a:cubicBezTo>
                    <a:pt x="4043" y="10406"/>
                    <a:pt x="4200" y="11152"/>
                    <a:pt x="4745" y="11352"/>
                  </a:cubicBezTo>
                  <a:cubicBezTo>
                    <a:pt x="4831" y="11395"/>
                    <a:pt x="4931" y="11410"/>
                    <a:pt x="5017" y="11410"/>
                  </a:cubicBezTo>
                  <a:cubicBezTo>
                    <a:pt x="5648" y="11410"/>
                    <a:pt x="6164" y="10650"/>
                    <a:pt x="6350" y="9976"/>
                  </a:cubicBezTo>
                  <a:cubicBezTo>
                    <a:pt x="6580" y="9131"/>
                    <a:pt x="6666" y="8256"/>
                    <a:pt x="6580" y="7396"/>
                  </a:cubicBezTo>
                  <a:cubicBezTo>
                    <a:pt x="6551" y="6981"/>
                    <a:pt x="6594" y="6407"/>
                    <a:pt x="7010" y="6364"/>
                  </a:cubicBezTo>
                  <a:lnTo>
                    <a:pt x="7053" y="6364"/>
                  </a:lnTo>
                  <a:cubicBezTo>
                    <a:pt x="7282" y="6364"/>
                    <a:pt x="7468" y="6565"/>
                    <a:pt x="7597" y="6751"/>
                  </a:cubicBezTo>
                  <a:cubicBezTo>
                    <a:pt x="8414" y="7941"/>
                    <a:pt x="8371" y="9532"/>
                    <a:pt x="7984" y="10908"/>
                  </a:cubicBezTo>
                  <a:cubicBezTo>
                    <a:pt x="7597" y="12298"/>
                    <a:pt x="6909" y="13574"/>
                    <a:pt x="6494" y="14950"/>
                  </a:cubicBezTo>
                  <a:cubicBezTo>
                    <a:pt x="6064" y="16326"/>
                    <a:pt x="5949" y="17888"/>
                    <a:pt x="6666" y="19135"/>
                  </a:cubicBezTo>
                  <a:cubicBezTo>
                    <a:pt x="6823" y="19450"/>
                    <a:pt x="7081" y="19694"/>
                    <a:pt x="7382" y="19837"/>
                  </a:cubicBezTo>
                  <a:cubicBezTo>
                    <a:pt x="7511" y="19880"/>
                    <a:pt x="7654" y="19909"/>
                    <a:pt x="7798" y="19909"/>
                  </a:cubicBezTo>
                  <a:cubicBezTo>
                    <a:pt x="8041" y="19894"/>
                    <a:pt x="8271" y="19866"/>
                    <a:pt x="8514" y="19794"/>
                  </a:cubicBezTo>
                  <a:cubicBezTo>
                    <a:pt x="8744" y="19722"/>
                    <a:pt x="8987" y="19694"/>
                    <a:pt x="9245" y="19679"/>
                  </a:cubicBezTo>
                  <a:lnTo>
                    <a:pt x="9274" y="19679"/>
                  </a:lnTo>
                  <a:cubicBezTo>
                    <a:pt x="9948" y="19694"/>
                    <a:pt x="10535" y="20195"/>
                    <a:pt x="10822" y="20783"/>
                  </a:cubicBezTo>
                  <a:cubicBezTo>
                    <a:pt x="11109" y="21385"/>
                    <a:pt x="11180" y="22073"/>
                    <a:pt x="11180" y="22732"/>
                  </a:cubicBezTo>
                  <a:cubicBezTo>
                    <a:pt x="9518" y="23306"/>
                    <a:pt x="7841" y="24065"/>
                    <a:pt x="6737" y="25441"/>
                  </a:cubicBezTo>
                  <a:cubicBezTo>
                    <a:pt x="5978" y="26387"/>
                    <a:pt x="5591" y="27706"/>
                    <a:pt x="5791" y="28881"/>
                  </a:cubicBezTo>
                  <a:cubicBezTo>
                    <a:pt x="7368" y="29211"/>
                    <a:pt x="8959" y="29383"/>
                    <a:pt x="10550" y="29397"/>
                  </a:cubicBezTo>
                  <a:cubicBezTo>
                    <a:pt x="13947" y="29397"/>
                    <a:pt x="17444" y="28494"/>
                    <a:pt x="19651" y="25484"/>
                  </a:cubicBezTo>
                  <a:lnTo>
                    <a:pt x="19121" y="20611"/>
                  </a:lnTo>
                  <a:lnTo>
                    <a:pt x="19035" y="19694"/>
                  </a:lnTo>
                  <a:lnTo>
                    <a:pt x="19235" y="19694"/>
                  </a:lnTo>
                  <a:cubicBezTo>
                    <a:pt x="19809" y="19694"/>
                    <a:pt x="21371" y="19536"/>
                    <a:pt x="21500" y="17902"/>
                  </a:cubicBezTo>
                  <a:lnTo>
                    <a:pt x="21500" y="17759"/>
                  </a:lnTo>
                  <a:cubicBezTo>
                    <a:pt x="21500" y="15939"/>
                    <a:pt x="19192" y="11639"/>
                    <a:pt x="19192" y="9030"/>
                  </a:cubicBezTo>
                  <a:cubicBezTo>
                    <a:pt x="19178" y="8629"/>
                    <a:pt x="19264" y="8228"/>
                    <a:pt x="19407" y="7869"/>
                  </a:cubicBezTo>
                  <a:cubicBezTo>
                    <a:pt x="20912" y="7425"/>
                    <a:pt x="22102" y="6307"/>
                    <a:pt x="22102" y="4473"/>
                  </a:cubicBezTo>
                  <a:cubicBezTo>
                    <a:pt x="22073" y="3613"/>
                    <a:pt x="21872" y="2767"/>
                    <a:pt x="21500" y="1993"/>
                  </a:cubicBezTo>
                  <a:cubicBezTo>
                    <a:pt x="20812" y="431"/>
                    <a:pt x="19264" y="15"/>
                    <a:pt x="17702" y="15"/>
                  </a:cubicBezTo>
                  <a:lnTo>
                    <a:pt x="17687" y="1"/>
                  </a:ln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8"/>
            <p:cNvSpPr/>
            <p:nvPr/>
          </p:nvSpPr>
          <p:spPr>
            <a:xfrm>
              <a:off x="2641513" y="1953763"/>
              <a:ext cx="392750" cy="91050"/>
            </a:xfrm>
            <a:custGeom>
              <a:avLst/>
              <a:gdLst/>
              <a:ahLst/>
              <a:cxnLst/>
              <a:rect l="l" t="t" r="r" b="b"/>
              <a:pathLst>
                <a:path w="15710" h="3642" extrusionOk="0">
                  <a:moveTo>
                    <a:pt x="12947" y="0"/>
                  </a:moveTo>
                  <a:cubicBezTo>
                    <a:pt x="12917" y="0"/>
                    <a:pt x="12887" y="1"/>
                    <a:pt x="12857" y="1"/>
                  </a:cubicBezTo>
                  <a:cubicBezTo>
                    <a:pt x="11567" y="1"/>
                    <a:pt x="10177" y="460"/>
                    <a:pt x="9002" y="646"/>
                  </a:cubicBezTo>
                  <a:lnTo>
                    <a:pt x="8228" y="775"/>
                  </a:lnTo>
                  <a:cubicBezTo>
                    <a:pt x="8228" y="1019"/>
                    <a:pt x="8213" y="1263"/>
                    <a:pt x="8185" y="1506"/>
                  </a:cubicBezTo>
                  <a:cubicBezTo>
                    <a:pt x="8514" y="1420"/>
                    <a:pt x="8830" y="1320"/>
                    <a:pt x="9159" y="1263"/>
                  </a:cubicBezTo>
                  <a:cubicBezTo>
                    <a:pt x="9933" y="1062"/>
                    <a:pt x="10722" y="947"/>
                    <a:pt x="11510" y="933"/>
                  </a:cubicBezTo>
                  <a:cubicBezTo>
                    <a:pt x="12012" y="933"/>
                    <a:pt x="12499" y="990"/>
                    <a:pt x="12972" y="1119"/>
                  </a:cubicBezTo>
                  <a:cubicBezTo>
                    <a:pt x="13559" y="1277"/>
                    <a:pt x="14147" y="1578"/>
                    <a:pt x="14462" y="2108"/>
                  </a:cubicBezTo>
                  <a:cubicBezTo>
                    <a:pt x="14534" y="2252"/>
                    <a:pt x="14606" y="2424"/>
                    <a:pt x="14634" y="2581"/>
                  </a:cubicBezTo>
                  <a:cubicBezTo>
                    <a:pt x="15523" y="1908"/>
                    <a:pt x="15709" y="962"/>
                    <a:pt x="14591" y="388"/>
                  </a:cubicBezTo>
                  <a:cubicBezTo>
                    <a:pt x="14074" y="130"/>
                    <a:pt x="13518" y="0"/>
                    <a:pt x="12947" y="0"/>
                  </a:cubicBezTo>
                  <a:close/>
                  <a:moveTo>
                    <a:pt x="8027" y="804"/>
                  </a:moveTo>
                  <a:cubicBezTo>
                    <a:pt x="6952" y="990"/>
                    <a:pt x="5863" y="1091"/>
                    <a:pt x="4774" y="1105"/>
                  </a:cubicBezTo>
                  <a:cubicBezTo>
                    <a:pt x="4200" y="1105"/>
                    <a:pt x="3627" y="1062"/>
                    <a:pt x="3054" y="976"/>
                  </a:cubicBezTo>
                  <a:cubicBezTo>
                    <a:pt x="2538" y="890"/>
                    <a:pt x="2022" y="833"/>
                    <a:pt x="1506" y="833"/>
                  </a:cubicBezTo>
                  <a:cubicBezTo>
                    <a:pt x="746" y="833"/>
                    <a:pt x="1" y="976"/>
                    <a:pt x="1" y="1549"/>
                  </a:cubicBezTo>
                  <a:cubicBezTo>
                    <a:pt x="1" y="2077"/>
                    <a:pt x="370" y="2463"/>
                    <a:pt x="924" y="2735"/>
                  </a:cubicBezTo>
                  <a:lnTo>
                    <a:pt x="924" y="2735"/>
                  </a:lnTo>
                  <a:cubicBezTo>
                    <a:pt x="2157" y="1980"/>
                    <a:pt x="4059" y="2266"/>
                    <a:pt x="5390" y="2108"/>
                  </a:cubicBezTo>
                  <a:cubicBezTo>
                    <a:pt x="6278" y="1994"/>
                    <a:pt x="7167" y="1793"/>
                    <a:pt x="8041" y="1549"/>
                  </a:cubicBezTo>
                  <a:lnTo>
                    <a:pt x="8041" y="1406"/>
                  </a:lnTo>
                  <a:cubicBezTo>
                    <a:pt x="8041" y="1205"/>
                    <a:pt x="8041" y="1005"/>
                    <a:pt x="8027" y="804"/>
                  </a:cubicBezTo>
                  <a:close/>
                  <a:moveTo>
                    <a:pt x="924" y="2735"/>
                  </a:moveTo>
                  <a:cubicBezTo>
                    <a:pt x="922" y="2736"/>
                    <a:pt x="920" y="2738"/>
                    <a:pt x="918" y="2739"/>
                  </a:cubicBezTo>
                  <a:cubicBezTo>
                    <a:pt x="969" y="2762"/>
                    <a:pt x="1020" y="2784"/>
                    <a:pt x="1071" y="2805"/>
                  </a:cubicBezTo>
                  <a:lnTo>
                    <a:pt x="1071" y="2805"/>
                  </a:lnTo>
                  <a:cubicBezTo>
                    <a:pt x="1024" y="2784"/>
                    <a:pt x="978" y="2762"/>
                    <a:pt x="932" y="2739"/>
                  </a:cubicBezTo>
                  <a:cubicBezTo>
                    <a:pt x="930" y="2738"/>
                    <a:pt x="927" y="2736"/>
                    <a:pt x="924" y="2735"/>
                  </a:cubicBezTo>
                  <a:close/>
                  <a:moveTo>
                    <a:pt x="1071" y="2805"/>
                  </a:moveTo>
                  <a:cubicBezTo>
                    <a:pt x="1401" y="2956"/>
                    <a:pt x="1743" y="3065"/>
                    <a:pt x="2108" y="3140"/>
                  </a:cubicBezTo>
                  <a:cubicBezTo>
                    <a:pt x="3348" y="3419"/>
                    <a:pt x="4792" y="3454"/>
                    <a:pt x="5437" y="3495"/>
                  </a:cubicBezTo>
                  <a:lnTo>
                    <a:pt x="5437" y="3495"/>
                  </a:lnTo>
                  <a:cubicBezTo>
                    <a:pt x="4812" y="3440"/>
                    <a:pt x="3357" y="3407"/>
                    <a:pt x="2093" y="3126"/>
                  </a:cubicBezTo>
                  <a:cubicBezTo>
                    <a:pt x="1745" y="3064"/>
                    <a:pt x="1407" y="2947"/>
                    <a:pt x="1071" y="2805"/>
                  </a:cubicBezTo>
                  <a:close/>
                  <a:moveTo>
                    <a:pt x="5437" y="3495"/>
                  </a:moveTo>
                  <a:lnTo>
                    <a:pt x="5437" y="3495"/>
                  </a:lnTo>
                  <a:cubicBezTo>
                    <a:pt x="5451" y="3496"/>
                    <a:pt x="5463" y="3497"/>
                    <a:pt x="5476" y="3499"/>
                  </a:cubicBezTo>
                  <a:cubicBezTo>
                    <a:pt x="5510" y="3501"/>
                    <a:pt x="5545" y="3504"/>
                    <a:pt x="5579" y="3507"/>
                  </a:cubicBezTo>
                  <a:lnTo>
                    <a:pt x="5579" y="3507"/>
                  </a:lnTo>
                  <a:cubicBezTo>
                    <a:pt x="5550" y="3504"/>
                    <a:pt x="5520" y="3501"/>
                    <a:pt x="5490" y="3499"/>
                  </a:cubicBezTo>
                  <a:cubicBezTo>
                    <a:pt x="5473" y="3497"/>
                    <a:pt x="5456" y="3496"/>
                    <a:pt x="5437" y="3495"/>
                  </a:cubicBezTo>
                  <a:close/>
                  <a:moveTo>
                    <a:pt x="5579" y="3507"/>
                  </a:moveTo>
                  <a:lnTo>
                    <a:pt x="5579" y="3507"/>
                  </a:lnTo>
                  <a:cubicBezTo>
                    <a:pt x="6573" y="3598"/>
                    <a:pt x="7568" y="3639"/>
                    <a:pt x="8562" y="3642"/>
                  </a:cubicBezTo>
                  <a:lnTo>
                    <a:pt x="8562" y="3642"/>
                  </a:lnTo>
                  <a:cubicBezTo>
                    <a:pt x="7568" y="3639"/>
                    <a:pt x="6573" y="3586"/>
                    <a:pt x="5579" y="3507"/>
                  </a:cubicBezTo>
                  <a:close/>
                  <a:moveTo>
                    <a:pt x="8562" y="3642"/>
                  </a:moveTo>
                  <a:cubicBezTo>
                    <a:pt x="8594" y="3642"/>
                    <a:pt x="8626" y="3642"/>
                    <a:pt x="8658" y="3642"/>
                  </a:cubicBezTo>
                  <a:cubicBezTo>
                    <a:pt x="8660" y="3642"/>
                    <a:pt x="8662" y="3642"/>
                    <a:pt x="8664" y="3642"/>
                  </a:cubicBezTo>
                  <a:lnTo>
                    <a:pt x="8664" y="3642"/>
                  </a:lnTo>
                  <a:cubicBezTo>
                    <a:pt x="8630" y="3642"/>
                    <a:pt x="8596" y="3642"/>
                    <a:pt x="8562" y="3642"/>
                  </a:cubicBezTo>
                  <a:close/>
                  <a:moveTo>
                    <a:pt x="14518" y="2675"/>
                  </a:moveTo>
                  <a:lnTo>
                    <a:pt x="14518" y="2675"/>
                  </a:lnTo>
                  <a:cubicBezTo>
                    <a:pt x="13301" y="3527"/>
                    <a:pt x="11598" y="3528"/>
                    <a:pt x="10177" y="3599"/>
                  </a:cubicBezTo>
                  <a:cubicBezTo>
                    <a:pt x="9663" y="3627"/>
                    <a:pt x="9164" y="3642"/>
                    <a:pt x="8664" y="3642"/>
                  </a:cubicBezTo>
                  <a:lnTo>
                    <a:pt x="8664" y="3642"/>
                  </a:lnTo>
                  <a:cubicBezTo>
                    <a:pt x="8667" y="3642"/>
                    <a:pt x="8669" y="3642"/>
                    <a:pt x="8672" y="3642"/>
                  </a:cubicBezTo>
                  <a:cubicBezTo>
                    <a:pt x="9174" y="3642"/>
                    <a:pt x="9675" y="3628"/>
                    <a:pt x="10177" y="3613"/>
                  </a:cubicBezTo>
                  <a:cubicBezTo>
                    <a:pt x="11598" y="3528"/>
                    <a:pt x="13301" y="3527"/>
                    <a:pt x="14518" y="2675"/>
                  </a:cubicBezTo>
                  <a:close/>
                </a:path>
              </a:pathLst>
            </a:custGeom>
            <a:solidFill>
              <a:srgbClr val="FF68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8"/>
            <p:cNvSpPr/>
            <p:nvPr/>
          </p:nvSpPr>
          <p:spPr>
            <a:xfrm>
              <a:off x="2837888" y="1939088"/>
              <a:ext cx="9325" cy="53050"/>
            </a:xfrm>
            <a:custGeom>
              <a:avLst/>
              <a:gdLst/>
              <a:ahLst/>
              <a:cxnLst/>
              <a:rect l="l" t="t" r="r" b="b"/>
              <a:pathLst>
                <a:path w="373" h="2122" extrusionOk="0">
                  <a:moveTo>
                    <a:pt x="287" y="1"/>
                  </a:moveTo>
                  <a:lnTo>
                    <a:pt x="287" y="15"/>
                  </a:lnTo>
                  <a:lnTo>
                    <a:pt x="0" y="15"/>
                  </a:lnTo>
                  <a:cubicBezTo>
                    <a:pt x="29" y="173"/>
                    <a:pt x="57" y="330"/>
                    <a:pt x="86" y="488"/>
                  </a:cubicBezTo>
                  <a:cubicBezTo>
                    <a:pt x="129" y="775"/>
                    <a:pt x="158" y="1076"/>
                    <a:pt x="172" y="1377"/>
                  </a:cubicBezTo>
                  <a:cubicBezTo>
                    <a:pt x="172" y="1577"/>
                    <a:pt x="186" y="1778"/>
                    <a:pt x="172" y="1979"/>
                  </a:cubicBezTo>
                  <a:lnTo>
                    <a:pt x="172" y="2122"/>
                  </a:lnTo>
                  <a:lnTo>
                    <a:pt x="330" y="2079"/>
                  </a:lnTo>
                  <a:cubicBezTo>
                    <a:pt x="358" y="1835"/>
                    <a:pt x="373" y="1592"/>
                    <a:pt x="373" y="1348"/>
                  </a:cubicBezTo>
                  <a:cubicBezTo>
                    <a:pt x="373" y="1047"/>
                    <a:pt x="373" y="746"/>
                    <a:pt x="344" y="445"/>
                  </a:cubicBezTo>
                  <a:cubicBezTo>
                    <a:pt x="330" y="302"/>
                    <a:pt x="315" y="144"/>
                    <a:pt x="287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8"/>
            <p:cNvSpPr/>
            <p:nvPr/>
          </p:nvSpPr>
          <p:spPr>
            <a:xfrm>
              <a:off x="2825688" y="2091388"/>
              <a:ext cx="78150" cy="236225"/>
            </a:xfrm>
            <a:custGeom>
              <a:avLst/>
              <a:gdLst/>
              <a:ahLst/>
              <a:cxnLst/>
              <a:rect l="l" t="t" r="r" b="b"/>
              <a:pathLst>
                <a:path w="3126" h="9449" extrusionOk="0">
                  <a:moveTo>
                    <a:pt x="1" y="0"/>
                  </a:moveTo>
                  <a:lnTo>
                    <a:pt x="1" y="0"/>
                  </a:lnTo>
                  <a:cubicBezTo>
                    <a:pt x="359" y="43"/>
                    <a:pt x="674" y="244"/>
                    <a:pt x="875" y="545"/>
                  </a:cubicBezTo>
                  <a:cubicBezTo>
                    <a:pt x="1033" y="860"/>
                    <a:pt x="1104" y="1204"/>
                    <a:pt x="1076" y="1562"/>
                  </a:cubicBezTo>
                  <a:cubicBezTo>
                    <a:pt x="1090" y="2279"/>
                    <a:pt x="1090" y="3010"/>
                    <a:pt x="1076" y="3727"/>
                  </a:cubicBezTo>
                  <a:cubicBezTo>
                    <a:pt x="1047" y="4443"/>
                    <a:pt x="1018" y="5174"/>
                    <a:pt x="947" y="5876"/>
                  </a:cubicBezTo>
                  <a:cubicBezTo>
                    <a:pt x="889" y="6579"/>
                    <a:pt x="674" y="7295"/>
                    <a:pt x="818" y="8069"/>
                  </a:cubicBezTo>
                  <a:cubicBezTo>
                    <a:pt x="889" y="8456"/>
                    <a:pt x="1076" y="8815"/>
                    <a:pt x="1362" y="9101"/>
                  </a:cubicBezTo>
                  <a:cubicBezTo>
                    <a:pt x="1506" y="9245"/>
                    <a:pt x="1678" y="9345"/>
                    <a:pt x="1878" y="9402"/>
                  </a:cubicBezTo>
                  <a:cubicBezTo>
                    <a:pt x="1965" y="9433"/>
                    <a:pt x="2057" y="9448"/>
                    <a:pt x="2150" y="9448"/>
                  </a:cubicBezTo>
                  <a:cubicBezTo>
                    <a:pt x="2272" y="9448"/>
                    <a:pt x="2395" y="9422"/>
                    <a:pt x="2509" y="9374"/>
                  </a:cubicBezTo>
                  <a:cubicBezTo>
                    <a:pt x="2867" y="9173"/>
                    <a:pt x="3097" y="8800"/>
                    <a:pt x="3111" y="8370"/>
                  </a:cubicBezTo>
                  <a:cubicBezTo>
                    <a:pt x="3125" y="8012"/>
                    <a:pt x="3111" y="7639"/>
                    <a:pt x="3054" y="7267"/>
                  </a:cubicBezTo>
                  <a:cubicBezTo>
                    <a:pt x="2953" y="6550"/>
                    <a:pt x="2796" y="5848"/>
                    <a:pt x="2681" y="5131"/>
                  </a:cubicBezTo>
                  <a:cubicBezTo>
                    <a:pt x="2538" y="4429"/>
                    <a:pt x="2495" y="3698"/>
                    <a:pt x="2566" y="2981"/>
                  </a:cubicBezTo>
                  <a:lnTo>
                    <a:pt x="2566" y="2981"/>
                  </a:lnTo>
                  <a:cubicBezTo>
                    <a:pt x="2437" y="3698"/>
                    <a:pt x="2423" y="4429"/>
                    <a:pt x="2523" y="5146"/>
                  </a:cubicBezTo>
                  <a:cubicBezTo>
                    <a:pt x="2624" y="5862"/>
                    <a:pt x="2753" y="6579"/>
                    <a:pt x="2824" y="7295"/>
                  </a:cubicBezTo>
                  <a:cubicBezTo>
                    <a:pt x="2853" y="7654"/>
                    <a:pt x="2867" y="7998"/>
                    <a:pt x="2853" y="8356"/>
                  </a:cubicBezTo>
                  <a:cubicBezTo>
                    <a:pt x="2839" y="8671"/>
                    <a:pt x="2667" y="8972"/>
                    <a:pt x="2394" y="9130"/>
                  </a:cubicBezTo>
                  <a:cubicBezTo>
                    <a:pt x="2331" y="9158"/>
                    <a:pt x="2263" y="9171"/>
                    <a:pt x="2191" y="9171"/>
                  </a:cubicBezTo>
                  <a:cubicBezTo>
                    <a:pt x="1970" y="9171"/>
                    <a:pt x="1726" y="9049"/>
                    <a:pt x="1563" y="8886"/>
                  </a:cubicBezTo>
                  <a:cubicBezTo>
                    <a:pt x="1334" y="8643"/>
                    <a:pt x="1176" y="8342"/>
                    <a:pt x="1119" y="8012"/>
                  </a:cubicBezTo>
                  <a:cubicBezTo>
                    <a:pt x="990" y="7353"/>
                    <a:pt x="1162" y="6636"/>
                    <a:pt x="1219" y="5905"/>
                  </a:cubicBezTo>
                  <a:cubicBezTo>
                    <a:pt x="1291" y="5189"/>
                    <a:pt x="1319" y="4458"/>
                    <a:pt x="1305" y="3727"/>
                  </a:cubicBezTo>
                  <a:cubicBezTo>
                    <a:pt x="1291" y="3010"/>
                    <a:pt x="1262" y="2279"/>
                    <a:pt x="1233" y="1562"/>
                  </a:cubicBezTo>
                  <a:cubicBezTo>
                    <a:pt x="1233" y="1190"/>
                    <a:pt x="1133" y="817"/>
                    <a:pt x="932" y="502"/>
                  </a:cubicBezTo>
                  <a:cubicBezTo>
                    <a:pt x="717" y="201"/>
                    <a:pt x="373" y="14"/>
                    <a:pt x="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8"/>
            <p:cNvSpPr/>
            <p:nvPr/>
          </p:nvSpPr>
          <p:spPr>
            <a:xfrm>
              <a:off x="2590288" y="2139763"/>
              <a:ext cx="71325" cy="160550"/>
            </a:xfrm>
            <a:custGeom>
              <a:avLst/>
              <a:gdLst/>
              <a:ahLst/>
              <a:cxnLst/>
              <a:rect l="l" t="t" r="r" b="b"/>
              <a:pathLst>
                <a:path w="2853" h="6422" extrusionOk="0">
                  <a:moveTo>
                    <a:pt x="2852" y="0"/>
                  </a:moveTo>
                  <a:lnTo>
                    <a:pt x="2838" y="14"/>
                  </a:lnTo>
                  <a:cubicBezTo>
                    <a:pt x="2738" y="100"/>
                    <a:pt x="1218" y="1706"/>
                    <a:pt x="1261" y="4027"/>
                  </a:cubicBezTo>
                  <a:cubicBezTo>
                    <a:pt x="1290" y="5590"/>
                    <a:pt x="545" y="6005"/>
                    <a:pt x="0" y="6106"/>
                  </a:cubicBezTo>
                  <a:cubicBezTo>
                    <a:pt x="287" y="6220"/>
                    <a:pt x="588" y="6306"/>
                    <a:pt x="889" y="6349"/>
                  </a:cubicBezTo>
                  <a:lnTo>
                    <a:pt x="889" y="6421"/>
                  </a:lnTo>
                  <a:cubicBezTo>
                    <a:pt x="1562" y="5819"/>
                    <a:pt x="2193" y="4715"/>
                    <a:pt x="2064" y="3698"/>
                  </a:cubicBezTo>
                  <a:cubicBezTo>
                    <a:pt x="1863" y="2207"/>
                    <a:pt x="2795" y="129"/>
                    <a:pt x="2852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8"/>
            <p:cNvSpPr/>
            <p:nvPr/>
          </p:nvSpPr>
          <p:spPr>
            <a:xfrm>
              <a:off x="2648688" y="2347563"/>
              <a:ext cx="52325" cy="178125"/>
            </a:xfrm>
            <a:custGeom>
              <a:avLst/>
              <a:gdLst/>
              <a:ahLst/>
              <a:cxnLst/>
              <a:rect l="l" t="t" r="r" b="b"/>
              <a:pathLst>
                <a:path w="2093" h="7125" extrusionOk="0">
                  <a:moveTo>
                    <a:pt x="273" y="1"/>
                  </a:moveTo>
                  <a:cubicBezTo>
                    <a:pt x="531" y="703"/>
                    <a:pt x="660" y="1449"/>
                    <a:pt x="660" y="2208"/>
                  </a:cubicBezTo>
                  <a:cubicBezTo>
                    <a:pt x="645" y="2953"/>
                    <a:pt x="502" y="3684"/>
                    <a:pt x="244" y="4387"/>
                  </a:cubicBezTo>
                  <a:cubicBezTo>
                    <a:pt x="129" y="4759"/>
                    <a:pt x="43" y="5132"/>
                    <a:pt x="0" y="5533"/>
                  </a:cubicBezTo>
                  <a:lnTo>
                    <a:pt x="0" y="5662"/>
                  </a:lnTo>
                  <a:cubicBezTo>
                    <a:pt x="115" y="5806"/>
                    <a:pt x="230" y="5978"/>
                    <a:pt x="316" y="6150"/>
                  </a:cubicBezTo>
                  <a:cubicBezTo>
                    <a:pt x="273" y="5949"/>
                    <a:pt x="273" y="5748"/>
                    <a:pt x="301" y="5548"/>
                  </a:cubicBezTo>
                  <a:cubicBezTo>
                    <a:pt x="344" y="5189"/>
                    <a:pt x="430" y="4831"/>
                    <a:pt x="545" y="4473"/>
                  </a:cubicBezTo>
                  <a:cubicBezTo>
                    <a:pt x="674" y="4114"/>
                    <a:pt x="760" y="3742"/>
                    <a:pt x="832" y="3355"/>
                  </a:cubicBezTo>
                  <a:cubicBezTo>
                    <a:pt x="903" y="2968"/>
                    <a:pt x="918" y="2581"/>
                    <a:pt x="903" y="2194"/>
                  </a:cubicBezTo>
                  <a:cubicBezTo>
                    <a:pt x="875" y="1807"/>
                    <a:pt x="817" y="1434"/>
                    <a:pt x="717" y="1062"/>
                  </a:cubicBezTo>
                  <a:cubicBezTo>
                    <a:pt x="617" y="689"/>
                    <a:pt x="459" y="331"/>
                    <a:pt x="287" y="1"/>
                  </a:cubicBezTo>
                  <a:close/>
                  <a:moveTo>
                    <a:pt x="2093" y="6207"/>
                  </a:moveTo>
                  <a:lnTo>
                    <a:pt x="2093" y="6207"/>
                  </a:lnTo>
                  <a:cubicBezTo>
                    <a:pt x="2021" y="6565"/>
                    <a:pt x="1735" y="6852"/>
                    <a:pt x="1362" y="6938"/>
                  </a:cubicBezTo>
                  <a:cubicBezTo>
                    <a:pt x="1305" y="6938"/>
                    <a:pt x="1247" y="6952"/>
                    <a:pt x="1204" y="6952"/>
                  </a:cubicBezTo>
                  <a:cubicBezTo>
                    <a:pt x="946" y="6952"/>
                    <a:pt x="703" y="6838"/>
                    <a:pt x="531" y="6637"/>
                  </a:cubicBezTo>
                  <a:lnTo>
                    <a:pt x="531" y="6637"/>
                  </a:lnTo>
                  <a:cubicBezTo>
                    <a:pt x="574" y="6752"/>
                    <a:pt x="602" y="6881"/>
                    <a:pt x="631" y="6995"/>
                  </a:cubicBezTo>
                  <a:cubicBezTo>
                    <a:pt x="789" y="7081"/>
                    <a:pt x="961" y="7110"/>
                    <a:pt x="1133" y="7124"/>
                  </a:cubicBezTo>
                  <a:cubicBezTo>
                    <a:pt x="1219" y="7124"/>
                    <a:pt x="1305" y="7110"/>
                    <a:pt x="1405" y="7081"/>
                  </a:cubicBezTo>
                  <a:cubicBezTo>
                    <a:pt x="1792" y="6967"/>
                    <a:pt x="2064" y="6608"/>
                    <a:pt x="2093" y="6207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8"/>
            <p:cNvSpPr/>
            <p:nvPr/>
          </p:nvSpPr>
          <p:spPr>
            <a:xfrm>
              <a:off x="2664813" y="1977088"/>
              <a:ext cx="342575" cy="67725"/>
            </a:xfrm>
            <a:custGeom>
              <a:avLst/>
              <a:gdLst/>
              <a:ahLst/>
              <a:cxnLst/>
              <a:rect l="l" t="t" r="r" b="b"/>
              <a:pathLst>
                <a:path w="13703" h="2709" extrusionOk="0">
                  <a:moveTo>
                    <a:pt x="10578" y="0"/>
                  </a:moveTo>
                  <a:cubicBezTo>
                    <a:pt x="9790" y="14"/>
                    <a:pt x="9001" y="115"/>
                    <a:pt x="8227" y="315"/>
                  </a:cubicBezTo>
                  <a:cubicBezTo>
                    <a:pt x="7898" y="401"/>
                    <a:pt x="7582" y="473"/>
                    <a:pt x="7253" y="559"/>
                  </a:cubicBezTo>
                  <a:cubicBezTo>
                    <a:pt x="7210" y="1046"/>
                    <a:pt x="7138" y="1519"/>
                    <a:pt x="7038" y="1978"/>
                  </a:cubicBezTo>
                  <a:cubicBezTo>
                    <a:pt x="7066" y="1519"/>
                    <a:pt x="7109" y="1061"/>
                    <a:pt x="7109" y="602"/>
                  </a:cubicBezTo>
                  <a:lnTo>
                    <a:pt x="7109" y="602"/>
                  </a:lnTo>
                  <a:cubicBezTo>
                    <a:pt x="6235" y="860"/>
                    <a:pt x="5361" y="1046"/>
                    <a:pt x="4458" y="1175"/>
                  </a:cubicBezTo>
                  <a:cubicBezTo>
                    <a:pt x="3125" y="1319"/>
                    <a:pt x="1233" y="1046"/>
                    <a:pt x="0" y="1806"/>
                  </a:cubicBezTo>
                  <a:cubicBezTo>
                    <a:pt x="373" y="1978"/>
                    <a:pt x="760" y="2107"/>
                    <a:pt x="1176" y="2193"/>
                  </a:cubicBezTo>
                  <a:cubicBezTo>
                    <a:pt x="2451" y="2480"/>
                    <a:pt x="3942" y="2508"/>
                    <a:pt x="4558" y="2566"/>
                  </a:cubicBezTo>
                  <a:cubicBezTo>
                    <a:pt x="5619" y="2652"/>
                    <a:pt x="6679" y="2709"/>
                    <a:pt x="7740" y="2709"/>
                  </a:cubicBezTo>
                  <a:cubicBezTo>
                    <a:pt x="8242" y="2709"/>
                    <a:pt x="8743" y="2695"/>
                    <a:pt x="9245" y="2666"/>
                  </a:cubicBezTo>
                  <a:cubicBezTo>
                    <a:pt x="10678" y="2594"/>
                    <a:pt x="12398" y="2594"/>
                    <a:pt x="13616" y="1720"/>
                  </a:cubicBezTo>
                  <a:cubicBezTo>
                    <a:pt x="13645" y="1691"/>
                    <a:pt x="13674" y="1677"/>
                    <a:pt x="13702" y="1648"/>
                  </a:cubicBezTo>
                  <a:cubicBezTo>
                    <a:pt x="13674" y="1476"/>
                    <a:pt x="13616" y="1319"/>
                    <a:pt x="13530" y="1175"/>
                  </a:cubicBezTo>
                  <a:cubicBezTo>
                    <a:pt x="13229" y="645"/>
                    <a:pt x="12627" y="344"/>
                    <a:pt x="12040" y="172"/>
                  </a:cubicBezTo>
                  <a:cubicBezTo>
                    <a:pt x="11567" y="57"/>
                    <a:pt x="11080" y="0"/>
                    <a:pt x="10578" y="0"/>
                  </a:cubicBezTo>
                  <a:close/>
                </a:path>
              </a:pathLst>
            </a:custGeom>
            <a:solidFill>
              <a:srgbClr val="FF5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8"/>
            <p:cNvSpPr/>
            <p:nvPr/>
          </p:nvSpPr>
          <p:spPr>
            <a:xfrm>
              <a:off x="2840738" y="1991413"/>
              <a:ext cx="5400" cy="35500"/>
            </a:xfrm>
            <a:custGeom>
              <a:avLst/>
              <a:gdLst/>
              <a:ahLst/>
              <a:cxnLst/>
              <a:rect l="l" t="t" r="r" b="b"/>
              <a:pathLst>
                <a:path w="216" h="1420" extrusionOk="0">
                  <a:moveTo>
                    <a:pt x="216" y="0"/>
                  </a:moveTo>
                  <a:lnTo>
                    <a:pt x="72" y="43"/>
                  </a:lnTo>
                  <a:cubicBezTo>
                    <a:pt x="72" y="502"/>
                    <a:pt x="29" y="961"/>
                    <a:pt x="1" y="1419"/>
                  </a:cubicBezTo>
                  <a:cubicBezTo>
                    <a:pt x="101" y="946"/>
                    <a:pt x="173" y="473"/>
                    <a:pt x="216" y="0"/>
                  </a:cubicBez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8"/>
            <p:cNvSpPr/>
            <p:nvPr/>
          </p:nvSpPr>
          <p:spPr>
            <a:xfrm>
              <a:off x="2930763" y="2073838"/>
              <a:ext cx="10325" cy="33775"/>
            </a:xfrm>
            <a:custGeom>
              <a:avLst/>
              <a:gdLst/>
              <a:ahLst/>
              <a:cxnLst/>
              <a:rect l="l" t="t" r="r" b="b"/>
              <a:pathLst>
                <a:path w="413" h="1351" extrusionOk="0">
                  <a:moveTo>
                    <a:pt x="153" y="1"/>
                  </a:moveTo>
                  <a:cubicBezTo>
                    <a:pt x="76" y="1"/>
                    <a:pt x="0" y="64"/>
                    <a:pt x="26" y="157"/>
                  </a:cubicBezTo>
                  <a:cubicBezTo>
                    <a:pt x="126" y="516"/>
                    <a:pt x="169" y="874"/>
                    <a:pt x="155" y="1232"/>
                  </a:cubicBezTo>
                  <a:cubicBezTo>
                    <a:pt x="162" y="1311"/>
                    <a:pt x="223" y="1351"/>
                    <a:pt x="284" y="1351"/>
                  </a:cubicBezTo>
                  <a:cubicBezTo>
                    <a:pt x="345" y="1351"/>
                    <a:pt x="406" y="1311"/>
                    <a:pt x="413" y="1232"/>
                  </a:cubicBezTo>
                  <a:cubicBezTo>
                    <a:pt x="413" y="845"/>
                    <a:pt x="370" y="473"/>
                    <a:pt x="284" y="100"/>
                  </a:cubicBezTo>
                  <a:cubicBezTo>
                    <a:pt x="261" y="30"/>
                    <a:pt x="206" y="1"/>
                    <a:pt x="15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>
              <a:off x="2947888" y="2086188"/>
              <a:ext cx="6100" cy="22600"/>
            </a:xfrm>
            <a:custGeom>
              <a:avLst/>
              <a:gdLst/>
              <a:ahLst/>
              <a:cxnLst/>
              <a:rect l="l" t="t" r="r" b="b"/>
              <a:pathLst>
                <a:path w="244" h="904" extrusionOk="0">
                  <a:moveTo>
                    <a:pt x="122" y="0"/>
                  </a:moveTo>
                  <a:cubicBezTo>
                    <a:pt x="65" y="0"/>
                    <a:pt x="7" y="36"/>
                    <a:pt x="0" y="108"/>
                  </a:cubicBezTo>
                  <a:lnTo>
                    <a:pt x="0" y="796"/>
                  </a:lnTo>
                  <a:cubicBezTo>
                    <a:pt x="7" y="867"/>
                    <a:pt x="65" y="903"/>
                    <a:pt x="122" y="903"/>
                  </a:cubicBezTo>
                  <a:cubicBezTo>
                    <a:pt x="179" y="903"/>
                    <a:pt x="237" y="867"/>
                    <a:pt x="244" y="796"/>
                  </a:cubicBezTo>
                  <a:lnTo>
                    <a:pt x="244" y="108"/>
                  </a:lnTo>
                  <a:cubicBezTo>
                    <a:pt x="237" y="36"/>
                    <a:pt x="179" y="0"/>
                    <a:pt x="12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8"/>
            <p:cNvSpPr/>
            <p:nvPr/>
          </p:nvSpPr>
          <p:spPr>
            <a:xfrm>
              <a:off x="2917413" y="2372838"/>
              <a:ext cx="8275" cy="34475"/>
            </a:xfrm>
            <a:custGeom>
              <a:avLst/>
              <a:gdLst/>
              <a:ahLst/>
              <a:cxnLst/>
              <a:rect l="l" t="t" r="r" b="b"/>
              <a:pathLst>
                <a:path w="331" h="1379" extrusionOk="0">
                  <a:moveTo>
                    <a:pt x="130" y="0"/>
                  </a:moveTo>
                  <a:cubicBezTo>
                    <a:pt x="69" y="0"/>
                    <a:pt x="8" y="36"/>
                    <a:pt x="1" y="108"/>
                  </a:cubicBezTo>
                  <a:lnTo>
                    <a:pt x="1" y="1254"/>
                  </a:lnTo>
                  <a:cubicBezTo>
                    <a:pt x="16" y="1335"/>
                    <a:pt x="83" y="1378"/>
                    <a:pt x="145" y="1378"/>
                  </a:cubicBezTo>
                  <a:cubicBezTo>
                    <a:pt x="204" y="1378"/>
                    <a:pt x="259" y="1339"/>
                    <a:pt x="259" y="1254"/>
                  </a:cubicBezTo>
                  <a:lnTo>
                    <a:pt x="273" y="1197"/>
                  </a:lnTo>
                  <a:cubicBezTo>
                    <a:pt x="331" y="1140"/>
                    <a:pt x="331" y="1039"/>
                    <a:pt x="259" y="1011"/>
                  </a:cubicBezTo>
                  <a:lnTo>
                    <a:pt x="259" y="108"/>
                  </a:lnTo>
                  <a:cubicBezTo>
                    <a:pt x="252" y="36"/>
                    <a:pt x="191" y="0"/>
                    <a:pt x="13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8"/>
            <p:cNvSpPr/>
            <p:nvPr/>
          </p:nvSpPr>
          <p:spPr>
            <a:xfrm>
              <a:off x="2930688" y="2347338"/>
              <a:ext cx="6475" cy="31425"/>
            </a:xfrm>
            <a:custGeom>
              <a:avLst/>
              <a:gdLst/>
              <a:ahLst/>
              <a:cxnLst/>
              <a:rect l="l" t="t" r="r" b="b"/>
              <a:pathLst>
                <a:path w="259" h="1257" extrusionOk="0">
                  <a:moveTo>
                    <a:pt x="125" y="1"/>
                  </a:moveTo>
                  <a:cubicBezTo>
                    <a:pt x="62" y="1"/>
                    <a:pt x="0" y="40"/>
                    <a:pt x="0" y="125"/>
                  </a:cubicBezTo>
                  <a:lnTo>
                    <a:pt x="0" y="1128"/>
                  </a:lnTo>
                  <a:cubicBezTo>
                    <a:pt x="0" y="1214"/>
                    <a:pt x="65" y="1257"/>
                    <a:pt x="129" y="1257"/>
                  </a:cubicBezTo>
                  <a:cubicBezTo>
                    <a:pt x="194" y="1257"/>
                    <a:pt x="258" y="1214"/>
                    <a:pt x="258" y="1128"/>
                  </a:cubicBezTo>
                  <a:lnTo>
                    <a:pt x="258" y="125"/>
                  </a:lnTo>
                  <a:cubicBezTo>
                    <a:pt x="258" y="44"/>
                    <a:pt x="191" y="1"/>
                    <a:pt x="12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8"/>
            <p:cNvSpPr/>
            <p:nvPr/>
          </p:nvSpPr>
          <p:spPr>
            <a:xfrm>
              <a:off x="2951638" y="2346063"/>
              <a:ext cx="8100" cy="27075"/>
            </a:xfrm>
            <a:custGeom>
              <a:avLst/>
              <a:gdLst/>
              <a:ahLst/>
              <a:cxnLst/>
              <a:rect l="l" t="t" r="r" b="b"/>
              <a:pathLst>
                <a:path w="324" h="1083" extrusionOk="0">
                  <a:moveTo>
                    <a:pt x="124" y="0"/>
                  </a:moveTo>
                  <a:cubicBezTo>
                    <a:pt x="62" y="0"/>
                    <a:pt x="1" y="39"/>
                    <a:pt x="8" y="118"/>
                  </a:cubicBezTo>
                  <a:lnTo>
                    <a:pt x="65" y="964"/>
                  </a:lnTo>
                  <a:cubicBezTo>
                    <a:pt x="72" y="1043"/>
                    <a:pt x="137" y="1082"/>
                    <a:pt x="200" y="1082"/>
                  </a:cubicBezTo>
                  <a:cubicBezTo>
                    <a:pt x="262" y="1082"/>
                    <a:pt x="323" y="1043"/>
                    <a:pt x="323" y="964"/>
                  </a:cubicBezTo>
                  <a:cubicBezTo>
                    <a:pt x="294" y="677"/>
                    <a:pt x="280" y="405"/>
                    <a:pt x="251" y="118"/>
                  </a:cubicBezTo>
                  <a:cubicBezTo>
                    <a:pt x="251" y="39"/>
                    <a:pt x="187" y="0"/>
                    <a:pt x="12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8"/>
            <p:cNvSpPr/>
            <p:nvPr/>
          </p:nvSpPr>
          <p:spPr>
            <a:xfrm>
              <a:off x="3000413" y="2303438"/>
              <a:ext cx="53550" cy="119675"/>
            </a:xfrm>
            <a:custGeom>
              <a:avLst/>
              <a:gdLst/>
              <a:ahLst/>
              <a:cxnLst/>
              <a:rect l="l" t="t" r="r" b="b"/>
              <a:pathLst>
                <a:path w="2142" h="4787" extrusionOk="0">
                  <a:moveTo>
                    <a:pt x="196" y="1"/>
                  </a:moveTo>
                  <a:cubicBezTo>
                    <a:pt x="56" y="1"/>
                    <a:pt x="0" y="220"/>
                    <a:pt x="149" y="247"/>
                  </a:cubicBezTo>
                  <a:cubicBezTo>
                    <a:pt x="2142" y="605"/>
                    <a:pt x="450" y="3772"/>
                    <a:pt x="1755" y="4761"/>
                  </a:cubicBezTo>
                  <a:cubicBezTo>
                    <a:pt x="1777" y="4779"/>
                    <a:pt x="1799" y="4786"/>
                    <a:pt x="1820" y="4786"/>
                  </a:cubicBezTo>
                  <a:cubicBezTo>
                    <a:pt x="1921" y="4786"/>
                    <a:pt x="1990" y="4615"/>
                    <a:pt x="1884" y="4532"/>
                  </a:cubicBezTo>
                  <a:cubicBezTo>
                    <a:pt x="1081" y="3930"/>
                    <a:pt x="1554" y="2110"/>
                    <a:pt x="1339" y="1207"/>
                  </a:cubicBezTo>
                  <a:cubicBezTo>
                    <a:pt x="1196" y="591"/>
                    <a:pt x="866" y="118"/>
                    <a:pt x="221" y="3"/>
                  </a:cubicBezTo>
                  <a:cubicBezTo>
                    <a:pt x="212" y="1"/>
                    <a:pt x="204" y="1"/>
                    <a:pt x="19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8"/>
            <p:cNvSpPr/>
            <p:nvPr/>
          </p:nvSpPr>
          <p:spPr>
            <a:xfrm>
              <a:off x="3038163" y="2019988"/>
              <a:ext cx="7625" cy="27325"/>
            </a:xfrm>
            <a:custGeom>
              <a:avLst/>
              <a:gdLst/>
              <a:ahLst/>
              <a:cxnLst/>
              <a:rect l="l" t="t" r="r" b="b"/>
              <a:pathLst>
                <a:path w="305" h="1093" extrusionOk="0">
                  <a:moveTo>
                    <a:pt x="155" y="0"/>
                  </a:moveTo>
                  <a:cubicBezTo>
                    <a:pt x="91" y="0"/>
                    <a:pt x="22" y="40"/>
                    <a:pt x="15" y="119"/>
                  </a:cubicBezTo>
                  <a:cubicBezTo>
                    <a:pt x="1" y="420"/>
                    <a:pt x="1" y="706"/>
                    <a:pt x="44" y="993"/>
                  </a:cubicBezTo>
                  <a:cubicBezTo>
                    <a:pt x="56" y="1063"/>
                    <a:pt x="103" y="1092"/>
                    <a:pt x="153" y="1092"/>
                  </a:cubicBezTo>
                  <a:cubicBezTo>
                    <a:pt x="226" y="1092"/>
                    <a:pt x="305" y="1029"/>
                    <a:pt x="288" y="936"/>
                  </a:cubicBezTo>
                  <a:cubicBezTo>
                    <a:pt x="259" y="663"/>
                    <a:pt x="245" y="391"/>
                    <a:pt x="273" y="119"/>
                  </a:cubicBezTo>
                  <a:cubicBezTo>
                    <a:pt x="280" y="40"/>
                    <a:pt x="220" y="0"/>
                    <a:pt x="15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8"/>
            <p:cNvSpPr/>
            <p:nvPr/>
          </p:nvSpPr>
          <p:spPr>
            <a:xfrm>
              <a:off x="3047288" y="2021163"/>
              <a:ext cx="9050" cy="22050"/>
            </a:xfrm>
            <a:custGeom>
              <a:avLst/>
              <a:gdLst/>
              <a:ahLst/>
              <a:cxnLst/>
              <a:rect l="l" t="t" r="r" b="b"/>
              <a:pathLst>
                <a:path w="362" h="882" extrusionOk="0">
                  <a:moveTo>
                    <a:pt x="154" y="1"/>
                  </a:moveTo>
                  <a:cubicBezTo>
                    <a:pt x="83" y="1"/>
                    <a:pt x="0" y="64"/>
                    <a:pt x="9" y="158"/>
                  </a:cubicBezTo>
                  <a:lnTo>
                    <a:pt x="109" y="788"/>
                  </a:lnTo>
                  <a:cubicBezTo>
                    <a:pt x="115" y="853"/>
                    <a:pt x="160" y="882"/>
                    <a:pt x="209" y="882"/>
                  </a:cubicBezTo>
                  <a:cubicBezTo>
                    <a:pt x="280" y="882"/>
                    <a:pt x="361" y="824"/>
                    <a:pt x="353" y="731"/>
                  </a:cubicBezTo>
                  <a:cubicBezTo>
                    <a:pt x="324" y="516"/>
                    <a:pt x="281" y="301"/>
                    <a:pt x="252" y="100"/>
                  </a:cubicBezTo>
                  <a:cubicBezTo>
                    <a:pt x="246" y="30"/>
                    <a:pt x="203" y="1"/>
                    <a:pt x="15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8"/>
            <p:cNvSpPr/>
            <p:nvPr/>
          </p:nvSpPr>
          <p:spPr>
            <a:xfrm>
              <a:off x="2693838" y="1614113"/>
              <a:ext cx="216450" cy="199950"/>
            </a:xfrm>
            <a:custGeom>
              <a:avLst/>
              <a:gdLst/>
              <a:ahLst/>
              <a:cxnLst/>
              <a:rect l="l" t="t" r="r" b="b"/>
              <a:pathLst>
                <a:path w="8658" h="7998" extrusionOk="0">
                  <a:moveTo>
                    <a:pt x="2036" y="0"/>
                  </a:moveTo>
                  <a:lnTo>
                    <a:pt x="2036" y="14"/>
                  </a:lnTo>
                  <a:cubicBezTo>
                    <a:pt x="1921" y="14"/>
                    <a:pt x="1806" y="14"/>
                    <a:pt x="1677" y="29"/>
                  </a:cubicBezTo>
                  <a:cubicBezTo>
                    <a:pt x="846" y="774"/>
                    <a:pt x="273" y="1763"/>
                    <a:pt x="43" y="2852"/>
                  </a:cubicBezTo>
                  <a:cubicBezTo>
                    <a:pt x="15" y="3010"/>
                    <a:pt x="0" y="3182"/>
                    <a:pt x="0" y="3354"/>
                  </a:cubicBezTo>
                  <a:cubicBezTo>
                    <a:pt x="0" y="4931"/>
                    <a:pt x="1262" y="6407"/>
                    <a:pt x="2924" y="6751"/>
                  </a:cubicBezTo>
                  <a:cubicBezTo>
                    <a:pt x="2824" y="6192"/>
                    <a:pt x="2767" y="5618"/>
                    <a:pt x="2767" y="5060"/>
                  </a:cubicBezTo>
                  <a:lnTo>
                    <a:pt x="2767" y="5060"/>
                  </a:lnTo>
                  <a:cubicBezTo>
                    <a:pt x="2838" y="5561"/>
                    <a:pt x="2939" y="6048"/>
                    <a:pt x="3053" y="6550"/>
                  </a:cubicBezTo>
                  <a:cubicBezTo>
                    <a:pt x="3082" y="6622"/>
                    <a:pt x="3096" y="6708"/>
                    <a:pt x="3125" y="6779"/>
                  </a:cubicBezTo>
                  <a:cubicBezTo>
                    <a:pt x="3297" y="6808"/>
                    <a:pt x="3483" y="6822"/>
                    <a:pt x="3669" y="6822"/>
                  </a:cubicBezTo>
                  <a:cubicBezTo>
                    <a:pt x="4386" y="6822"/>
                    <a:pt x="5088" y="6622"/>
                    <a:pt x="5705" y="6249"/>
                  </a:cubicBezTo>
                  <a:lnTo>
                    <a:pt x="5705" y="6249"/>
                  </a:lnTo>
                  <a:cubicBezTo>
                    <a:pt x="5705" y="6249"/>
                    <a:pt x="5690" y="6421"/>
                    <a:pt x="5690" y="6650"/>
                  </a:cubicBezTo>
                  <a:cubicBezTo>
                    <a:pt x="5690" y="7123"/>
                    <a:pt x="5762" y="7869"/>
                    <a:pt x="6135" y="7983"/>
                  </a:cubicBezTo>
                  <a:cubicBezTo>
                    <a:pt x="6149" y="7983"/>
                    <a:pt x="6178" y="7998"/>
                    <a:pt x="6192" y="7998"/>
                  </a:cubicBezTo>
                  <a:cubicBezTo>
                    <a:pt x="6694" y="7998"/>
                    <a:pt x="6808" y="6249"/>
                    <a:pt x="6808" y="6249"/>
                  </a:cubicBezTo>
                  <a:cubicBezTo>
                    <a:pt x="6808" y="6249"/>
                    <a:pt x="6837" y="7826"/>
                    <a:pt x="7554" y="7940"/>
                  </a:cubicBezTo>
                  <a:lnTo>
                    <a:pt x="7611" y="7940"/>
                  </a:lnTo>
                  <a:cubicBezTo>
                    <a:pt x="8141" y="7940"/>
                    <a:pt x="8184" y="6808"/>
                    <a:pt x="8184" y="6392"/>
                  </a:cubicBezTo>
                  <a:lnTo>
                    <a:pt x="8184" y="6249"/>
                  </a:lnTo>
                  <a:cubicBezTo>
                    <a:pt x="8270" y="6679"/>
                    <a:pt x="8428" y="7095"/>
                    <a:pt x="8657" y="7467"/>
                  </a:cubicBezTo>
                  <a:cubicBezTo>
                    <a:pt x="8600" y="6894"/>
                    <a:pt x="8356" y="6349"/>
                    <a:pt x="7941" y="5934"/>
                  </a:cubicBezTo>
                  <a:cubicBezTo>
                    <a:pt x="7468" y="5447"/>
                    <a:pt x="6808" y="5189"/>
                    <a:pt x="6221" y="4859"/>
                  </a:cubicBezTo>
                  <a:cubicBezTo>
                    <a:pt x="5619" y="4529"/>
                    <a:pt x="5031" y="4085"/>
                    <a:pt x="4816" y="3426"/>
                  </a:cubicBezTo>
                  <a:cubicBezTo>
                    <a:pt x="4673" y="2938"/>
                    <a:pt x="4759" y="2394"/>
                    <a:pt x="4673" y="1892"/>
                  </a:cubicBezTo>
                  <a:cubicBezTo>
                    <a:pt x="4472" y="917"/>
                    <a:pt x="3555" y="215"/>
                    <a:pt x="2580" y="43"/>
                  </a:cubicBezTo>
                  <a:cubicBezTo>
                    <a:pt x="2394" y="14"/>
                    <a:pt x="2222" y="0"/>
                    <a:pt x="2036" y="0"/>
                  </a:cubicBezTo>
                  <a:close/>
                </a:path>
              </a:pathLst>
            </a:custGeom>
            <a:solidFill>
              <a:srgbClr val="FFC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8"/>
            <p:cNvSpPr/>
            <p:nvPr/>
          </p:nvSpPr>
          <p:spPr>
            <a:xfrm>
              <a:off x="2762988" y="1740588"/>
              <a:ext cx="8975" cy="43025"/>
            </a:xfrm>
            <a:custGeom>
              <a:avLst/>
              <a:gdLst/>
              <a:ahLst/>
              <a:cxnLst/>
              <a:rect l="l" t="t" r="r" b="b"/>
              <a:pathLst>
                <a:path w="359" h="1721" extrusionOk="0">
                  <a:moveTo>
                    <a:pt x="1" y="1"/>
                  </a:moveTo>
                  <a:cubicBezTo>
                    <a:pt x="15" y="559"/>
                    <a:pt x="58" y="1133"/>
                    <a:pt x="158" y="1692"/>
                  </a:cubicBezTo>
                  <a:cubicBezTo>
                    <a:pt x="230" y="1706"/>
                    <a:pt x="287" y="1706"/>
                    <a:pt x="359" y="1720"/>
                  </a:cubicBezTo>
                  <a:cubicBezTo>
                    <a:pt x="330" y="1649"/>
                    <a:pt x="316" y="1563"/>
                    <a:pt x="301" y="1491"/>
                  </a:cubicBezTo>
                  <a:cubicBezTo>
                    <a:pt x="173" y="989"/>
                    <a:pt x="72" y="502"/>
                    <a:pt x="1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8"/>
            <p:cNvSpPr/>
            <p:nvPr/>
          </p:nvSpPr>
          <p:spPr>
            <a:xfrm>
              <a:off x="2758338" y="1687963"/>
              <a:ext cx="65950" cy="62325"/>
            </a:xfrm>
            <a:custGeom>
              <a:avLst/>
              <a:gdLst/>
              <a:ahLst/>
              <a:cxnLst/>
              <a:rect l="l" t="t" r="r" b="b"/>
              <a:pathLst>
                <a:path w="2638" h="2493" extrusionOk="0">
                  <a:moveTo>
                    <a:pt x="1975" y="0"/>
                  </a:moveTo>
                  <a:cubicBezTo>
                    <a:pt x="1519" y="0"/>
                    <a:pt x="1347" y="601"/>
                    <a:pt x="1347" y="601"/>
                  </a:cubicBezTo>
                  <a:cubicBezTo>
                    <a:pt x="1347" y="601"/>
                    <a:pt x="1130" y="72"/>
                    <a:pt x="748" y="72"/>
                  </a:cubicBezTo>
                  <a:cubicBezTo>
                    <a:pt x="680" y="72"/>
                    <a:pt x="608" y="89"/>
                    <a:pt x="530" y="128"/>
                  </a:cubicBezTo>
                  <a:cubicBezTo>
                    <a:pt x="0" y="386"/>
                    <a:pt x="745" y="2421"/>
                    <a:pt x="1820" y="2493"/>
                  </a:cubicBezTo>
                  <a:cubicBezTo>
                    <a:pt x="2537" y="1962"/>
                    <a:pt x="2637" y="142"/>
                    <a:pt x="2093" y="13"/>
                  </a:cubicBezTo>
                  <a:cubicBezTo>
                    <a:pt x="2052" y="4"/>
                    <a:pt x="2013" y="0"/>
                    <a:pt x="197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8"/>
            <p:cNvSpPr/>
            <p:nvPr/>
          </p:nvSpPr>
          <p:spPr>
            <a:xfrm>
              <a:off x="2760113" y="1678863"/>
              <a:ext cx="69550" cy="77525"/>
            </a:xfrm>
            <a:custGeom>
              <a:avLst/>
              <a:gdLst/>
              <a:ahLst/>
              <a:cxnLst/>
              <a:rect l="l" t="t" r="r" b="b"/>
              <a:pathLst>
                <a:path w="2782" h="3101" extrusionOk="0">
                  <a:moveTo>
                    <a:pt x="2091" y="89"/>
                  </a:moveTo>
                  <a:cubicBezTo>
                    <a:pt x="2137" y="89"/>
                    <a:pt x="2186" y="94"/>
                    <a:pt x="2237" y="105"/>
                  </a:cubicBezTo>
                  <a:cubicBezTo>
                    <a:pt x="2423" y="148"/>
                    <a:pt x="2495" y="377"/>
                    <a:pt x="2538" y="563"/>
                  </a:cubicBezTo>
                  <a:cubicBezTo>
                    <a:pt x="2681" y="1294"/>
                    <a:pt x="2366" y="2570"/>
                    <a:pt x="1778" y="3014"/>
                  </a:cubicBezTo>
                  <a:cubicBezTo>
                    <a:pt x="918" y="2943"/>
                    <a:pt x="345" y="1868"/>
                    <a:pt x="187" y="1122"/>
                  </a:cubicBezTo>
                  <a:cubicBezTo>
                    <a:pt x="87" y="664"/>
                    <a:pt x="159" y="334"/>
                    <a:pt x="345" y="234"/>
                  </a:cubicBezTo>
                  <a:cubicBezTo>
                    <a:pt x="416" y="191"/>
                    <a:pt x="517" y="176"/>
                    <a:pt x="617" y="176"/>
                  </a:cubicBezTo>
                  <a:cubicBezTo>
                    <a:pt x="633" y="172"/>
                    <a:pt x="648" y="171"/>
                    <a:pt x="663" y="171"/>
                  </a:cubicBezTo>
                  <a:cubicBezTo>
                    <a:pt x="705" y="171"/>
                    <a:pt x="747" y="184"/>
                    <a:pt x="789" y="205"/>
                  </a:cubicBezTo>
                  <a:cubicBezTo>
                    <a:pt x="990" y="305"/>
                    <a:pt x="1162" y="477"/>
                    <a:pt x="1248" y="692"/>
                  </a:cubicBezTo>
                  <a:lnTo>
                    <a:pt x="1291" y="793"/>
                  </a:lnTo>
                  <a:lnTo>
                    <a:pt x="1319" y="692"/>
                  </a:lnTo>
                  <a:cubicBezTo>
                    <a:pt x="1319" y="692"/>
                    <a:pt x="1573" y="89"/>
                    <a:pt x="2091" y="89"/>
                  </a:cubicBezTo>
                  <a:close/>
                  <a:moveTo>
                    <a:pt x="2072" y="1"/>
                  </a:moveTo>
                  <a:cubicBezTo>
                    <a:pt x="1628" y="1"/>
                    <a:pt x="1366" y="398"/>
                    <a:pt x="1276" y="578"/>
                  </a:cubicBezTo>
                  <a:cubicBezTo>
                    <a:pt x="1176" y="377"/>
                    <a:pt x="1018" y="219"/>
                    <a:pt x="803" y="119"/>
                  </a:cubicBezTo>
                  <a:cubicBezTo>
                    <a:pt x="740" y="96"/>
                    <a:pt x="673" y="85"/>
                    <a:pt x="604" y="85"/>
                  </a:cubicBezTo>
                  <a:cubicBezTo>
                    <a:pt x="501" y="85"/>
                    <a:pt x="396" y="110"/>
                    <a:pt x="302" y="162"/>
                  </a:cubicBezTo>
                  <a:cubicBezTo>
                    <a:pt x="73" y="277"/>
                    <a:pt x="1" y="635"/>
                    <a:pt x="101" y="1137"/>
                  </a:cubicBezTo>
                  <a:cubicBezTo>
                    <a:pt x="259" y="1911"/>
                    <a:pt x="875" y="3043"/>
                    <a:pt x="1778" y="3100"/>
                  </a:cubicBezTo>
                  <a:lnTo>
                    <a:pt x="1807" y="3100"/>
                  </a:lnTo>
                  <a:cubicBezTo>
                    <a:pt x="2452" y="2627"/>
                    <a:pt x="2781" y="1309"/>
                    <a:pt x="2609" y="549"/>
                  </a:cubicBezTo>
                  <a:cubicBezTo>
                    <a:pt x="2552" y="248"/>
                    <a:pt x="2423" y="62"/>
                    <a:pt x="2237" y="19"/>
                  </a:cubicBezTo>
                  <a:cubicBezTo>
                    <a:pt x="2179" y="7"/>
                    <a:pt x="2124" y="1"/>
                    <a:pt x="207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8"/>
            <p:cNvSpPr/>
            <p:nvPr/>
          </p:nvSpPr>
          <p:spPr>
            <a:xfrm>
              <a:off x="2870113" y="1656013"/>
              <a:ext cx="59525" cy="53425"/>
            </a:xfrm>
            <a:custGeom>
              <a:avLst/>
              <a:gdLst/>
              <a:ahLst/>
              <a:cxnLst/>
              <a:rect l="l" t="t" r="r" b="b"/>
              <a:pathLst>
                <a:path w="2381" h="2137" extrusionOk="0">
                  <a:moveTo>
                    <a:pt x="1770" y="1"/>
                  </a:moveTo>
                  <a:cubicBezTo>
                    <a:pt x="1353" y="1"/>
                    <a:pt x="1420" y="503"/>
                    <a:pt x="1420" y="503"/>
                  </a:cubicBezTo>
                  <a:cubicBezTo>
                    <a:pt x="1420" y="503"/>
                    <a:pt x="1061" y="97"/>
                    <a:pt x="723" y="97"/>
                  </a:cubicBezTo>
                  <a:cubicBezTo>
                    <a:pt x="603" y="97"/>
                    <a:pt x="486" y="149"/>
                    <a:pt x="388" y="288"/>
                  </a:cubicBezTo>
                  <a:cubicBezTo>
                    <a:pt x="1" y="804"/>
                    <a:pt x="1420" y="2065"/>
                    <a:pt x="1893" y="2137"/>
                  </a:cubicBezTo>
                  <a:cubicBezTo>
                    <a:pt x="2180" y="1922"/>
                    <a:pt x="2380" y="1277"/>
                    <a:pt x="2352" y="761"/>
                  </a:cubicBezTo>
                  <a:cubicBezTo>
                    <a:pt x="2237" y="503"/>
                    <a:pt x="2108" y="259"/>
                    <a:pt x="1965" y="30"/>
                  </a:cubicBezTo>
                  <a:cubicBezTo>
                    <a:pt x="1890" y="9"/>
                    <a:pt x="1826" y="1"/>
                    <a:pt x="177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8"/>
            <p:cNvSpPr/>
            <p:nvPr/>
          </p:nvSpPr>
          <p:spPr>
            <a:xfrm>
              <a:off x="2785563" y="1709063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8" y="0"/>
                  </a:moveTo>
                  <a:cubicBezTo>
                    <a:pt x="445" y="0"/>
                    <a:pt x="402" y="0"/>
                    <a:pt x="373" y="15"/>
                  </a:cubicBezTo>
                  <a:cubicBezTo>
                    <a:pt x="158" y="72"/>
                    <a:pt x="0" y="258"/>
                    <a:pt x="0" y="488"/>
                  </a:cubicBezTo>
                  <a:lnTo>
                    <a:pt x="0" y="516"/>
                  </a:lnTo>
                  <a:cubicBezTo>
                    <a:pt x="0" y="746"/>
                    <a:pt x="158" y="932"/>
                    <a:pt x="373" y="989"/>
                  </a:cubicBezTo>
                  <a:cubicBezTo>
                    <a:pt x="402" y="1004"/>
                    <a:pt x="445" y="1004"/>
                    <a:pt x="488" y="1004"/>
                  </a:cubicBezTo>
                  <a:lnTo>
                    <a:pt x="516" y="1004"/>
                  </a:lnTo>
                  <a:cubicBezTo>
                    <a:pt x="789" y="1004"/>
                    <a:pt x="1004" y="789"/>
                    <a:pt x="1004" y="516"/>
                  </a:cubicBezTo>
                  <a:lnTo>
                    <a:pt x="1004" y="488"/>
                  </a:lnTo>
                  <a:cubicBezTo>
                    <a:pt x="1004" y="215"/>
                    <a:pt x="789" y="0"/>
                    <a:pt x="51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8"/>
            <p:cNvSpPr/>
            <p:nvPr/>
          </p:nvSpPr>
          <p:spPr>
            <a:xfrm>
              <a:off x="2784138" y="1712913"/>
              <a:ext cx="21150" cy="20900"/>
            </a:xfrm>
            <a:custGeom>
              <a:avLst/>
              <a:gdLst/>
              <a:ahLst/>
              <a:cxnLst/>
              <a:rect l="l" t="t" r="r" b="b"/>
              <a:pathLst>
                <a:path w="846" h="836" extrusionOk="0">
                  <a:moveTo>
                    <a:pt x="423" y="0"/>
                  </a:moveTo>
                  <a:cubicBezTo>
                    <a:pt x="212" y="0"/>
                    <a:pt x="0" y="111"/>
                    <a:pt x="57" y="334"/>
                  </a:cubicBezTo>
                  <a:lnTo>
                    <a:pt x="57" y="362"/>
                  </a:lnTo>
                  <a:cubicBezTo>
                    <a:pt x="0" y="606"/>
                    <a:pt x="172" y="835"/>
                    <a:pt x="416" y="835"/>
                  </a:cubicBezTo>
                  <a:cubicBezTo>
                    <a:pt x="674" y="835"/>
                    <a:pt x="846" y="606"/>
                    <a:pt x="788" y="362"/>
                  </a:cubicBezTo>
                  <a:lnTo>
                    <a:pt x="788" y="334"/>
                  </a:lnTo>
                  <a:cubicBezTo>
                    <a:pt x="846" y="111"/>
                    <a:pt x="634" y="0"/>
                    <a:pt x="42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8"/>
            <p:cNvSpPr/>
            <p:nvPr/>
          </p:nvSpPr>
          <p:spPr>
            <a:xfrm>
              <a:off x="2899513" y="1671088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8" y="0"/>
                  </a:moveTo>
                  <a:cubicBezTo>
                    <a:pt x="445" y="0"/>
                    <a:pt x="402" y="0"/>
                    <a:pt x="359" y="14"/>
                  </a:cubicBezTo>
                  <a:cubicBezTo>
                    <a:pt x="158" y="72"/>
                    <a:pt x="0" y="272"/>
                    <a:pt x="0" y="487"/>
                  </a:cubicBezTo>
                  <a:lnTo>
                    <a:pt x="0" y="516"/>
                  </a:lnTo>
                  <a:cubicBezTo>
                    <a:pt x="0" y="731"/>
                    <a:pt x="158" y="932"/>
                    <a:pt x="359" y="989"/>
                  </a:cubicBezTo>
                  <a:cubicBezTo>
                    <a:pt x="402" y="1003"/>
                    <a:pt x="445" y="1003"/>
                    <a:pt x="488" y="1003"/>
                  </a:cubicBezTo>
                  <a:lnTo>
                    <a:pt x="516" y="1003"/>
                  </a:lnTo>
                  <a:cubicBezTo>
                    <a:pt x="789" y="1003"/>
                    <a:pt x="1004" y="788"/>
                    <a:pt x="1004" y="516"/>
                  </a:cubicBezTo>
                  <a:lnTo>
                    <a:pt x="1004" y="487"/>
                  </a:lnTo>
                  <a:cubicBezTo>
                    <a:pt x="1004" y="215"/>
                    <a:pt x="789" y="0"/>
                    <a:pt x="51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8"/>
            <p:cNvSpPr/>
            <p:nvPr/>
          </p:nvSpPr>
          <p:spPr>
            <a:xfrm>
              <a:off x="2898063" y="1674938"/>
              <a:ext cx="21175" cy="20875"/>
            </a:xfrm>
            <a:custGeom>
              <a:avLst/>
              <a:gdLst/>
              <a:ahLst/>
              <a:cxnLst/>
              <a:rect l="l" t="t" r="r" b="b"/>
              <a:pathLst>
                <a:path w="847" h="835" extrusionOk="0">
                  <a:moveTo>
                    <a:pt x="422" y="0"/>
                  </a:moveTo>
                  <a:cubicBezTo>
                    <a:pt x="212" y="0"/>
                    <a:pt x="1" y="111"/>
                    <a:pt x="58" y="333"/>
                  </a:cubicBezTo>
                  <a:lnTo>
                    <a:pt x="58" y="362"/>
                  </a:lnTo>
                  <a:cubicBezTo>
                    <a:pt x="1" y="606"/>
                    <a:pt x="173" y="835"/>
                    <a:pt x="417" y="835"/>
                  </a:cubicBezTo>
                  <a:cubicBezTo>
                    <a:pt x="675" y="835"/>
                    <a:pt x="847" y="606"/>
                    <a:pt x="775" y="362"/>
                  </a:cubicBezTo>
                  <a:lnTo>
                    <a:pt x="775" y="333"/>
                  </a:lnTo>
                  <a:cubicBezTo>
                    <a:pt x="839" y="111"/>
                    <a:pt x="632" y="0"/>
                    <a:pt x="42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8"/>
            <p:cNvSpPr/>
            <p:nvPr/>
          </p:nvSpPr>
          <p:spPr>
            <a:xfrm>
              <a:off x="2814238" y="1623188"/>
              <a:ext cx="37275" cy="42550"/>
            </a:xfrm>
            <a:custGeom>
              <a:avLst/>
              <a:gdLst/>
              <a:ahLst/>
              <a:cxnLst/>
              <a:rect l="l" t="t" r="r" b="b"/>
              <a:pathLst>
                <a:path w="1491" h="1702" extrusionOk="0">
                  <a:moveTo>
                    <a:pt x="602" y="1"/>
                  </a:moveTo>
                  <a:cubicBezTo>
                    <a:pt x="543" y="1"/>
                    <a:pt x="481" y="17"/>
                    <a:pt x="416" y="53"/>
                  </a:cubicBezTo>
                  <a:cubicBezTo>
                    <a:pt x="0" y="282"/>
                    <a:pt x="1491" y="1701"/>
                    <a:pt x="1491" y="1701"/>
                  </a:cubicBezTo>
                  <a:cubicBezTo>
                    <a:pt x="1491" y="1701"/>
                    <a:pt x="1205" y="1"/>
                    <a:pt x="60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8"/>
            <p:cNvSpPr/>
            <p:nvPr/>
          </p:nvSpPr>
          <p:spPr>
            <a:xfrm>
              <a:off x="2819613" y="1731638"/>
              <a:ext cx="10775" cy="16500"/>
            </a:xfrm>
            <a:custGeom>
              <a:avLst/>
              <a:gdLst/>
              <a:ahLst/>
              <a:cxnLst/>
              <a:rect l="l" t="t" r="r" b="b"/>
              <a:pathLst>
                <a:path w="431" h="660" extrusionOk="0">
                  <a:moveTo>
                    <a:pt x="430" y="0"/>
                  </a:moveTo>
                  <a:lnTo>
                    <a:pt x="0" y="660"/>
                  </a:lnTo>
                  <a:cubicBezTo>
                    <a:pt x="0" y="660"/>
                    <a:pt x="387" y="574"/>
                    <a:pt x="43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8"/>
            <p:cNvSpPr/>
            <p:nvPr/>
          </p:nvSpPr>
          <p:spPr>
            <a:xfrm>
              <a:off x="2902363" y="1710488"/>
              <a:ext cx="20825" cy="6200"/>
            </a:xfrm>
            <a:custGeom>
              <a:avLst/>
              <a:gdLst/>
              <a:ahLst/>
              <a:cxnLst/>
              <a:rect l="l" t="t" r="r" b="b"/>
              <a:pathLst>
                <a:path w="833" h="248" extrusionOk="0">
                  <a:moveTo>
                    <a:pt x="1" y="1"/>
                  </a:moveTo>
                  <a:lnTo>
                    <a:pt x="1" y="1"/>
                  </a:lnTo>
                  <a:cubicBezTo>
                    <a:pt x="172" y="160"/>
                    <a:pt x="407" y="247"/>
                    <a:pt x="647" y="247"/>
                  </a:cubicBezTo>
                  <a:cubicBezTo>
                    <a:pt x="709" y="247"/>
                    <a:pt x="771" y="242"/>
                    <a:pt x="832" y="23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8"/>
            <p:cNvSpPr/>
            <p:nvPr/>
          </p:nvSpPr>
          <p:spPr>
            <a:xfrm>
              <a:off x="2872638" y="1652088"/>
              <a:ext cx="60925" cy="61650"/>
            </a:xfrm>
            <a:custGeom>
              <a:avLst/>
              <a:gdLst/>
              <a:ahLst/>
              <a:cxnLst/>
              <a:rect l="l" t="t" r="r" b="b"/>
              <a:pathLst>
                <a:path w="2437" h="2466" extrusionOk="0">
                  <a:moveTo>
                    <a:pt x="1706" y="0"/>
                  </a:moveTo>
                  <a:cubicBezTo>
                    <a:pt x="1491" y="15"/>
                    <a:pt x="1305" y="158"/>
                    <a:pt x="1204" y="359"/>
                  </a:cubicBezTo>
                  <a:cubicBezTo>
                    <a:pt x="1098" y="274"/>
                    <a:pt x="818" y="70"/>
                    <a:pt x="511" y="70"/>
                  </a:cubicBezTo>
                  <a:cubicBezTo>
                    <a:pt x="404" y="70"/>
                    <a:pt x="294" y="95"/>
                    <a:pt x="187" y="158"/>
                  </a:cubicBezTo>
                  <a:cubicBezTo>
                    <a:pt x="58" y="230"/>
                    <a:pt x="0" y="459"/>
                    <a:pt x="58" y="746"/>
                  </a:cubicBezTo>
                  <a:cubicBezTo>
                    <a:pt x="187" y="1362"/>
                    <a:pt x="846" y="2337"/>
                    <a:pt x="1821" y="2466"/>
                  </a:cubicBezTo>
                  <a:lnTo>
                    <a:pt x="1849" y="2466"/>
                  </a:lnTo>
                  <a:cubicBezTo>
                    <a:pt x="2107" y="2322"/>
                    <a:pt x="2394" y="1763"/>
                    <a:pt x="2437" y="1376"/>
                  </a:cubicBezTo>
                  <a:cubicBezTo>
                    <a:pt x="2408" y="1290"/>
                    <a:pt x="2365" y="1204"/>
                    <a:pt x="2337" y="1133"/>
                  </a:cubicBezTo>
                  <a:lnTo>
                    <a:pt x="2337" y="1133"/>
                  </a:lnTo>
                  <a:cubicBezTo>
                    <a:pt x="2351" y="1176"/>
                    <a:pt x="2351" y="1219"/>
                    <a:pt x="2351" y="1276"/>
                  </a:cubicBezTo>
                  <a:cubicBezTo>
                    <a:pt x="2351" y="1634"/>
                    <a:pt x="2064" y="2222"/>
                    <a:pt x="1821" y="2380"/>
                  </a:cubicBezTo>
                  <a:cubicBezTo>
                    <a:pt x="889" y="2251"/>
                    <a:pt x="273" y="1319"/>
                    <a:pt x="144" y="717"/>
                  </a:cubicBezTo>
                  <a:cubicBezTo>
                    <a:pt x="101" y="473"/>
                    <a:pt x="129" y="287"/>
                    <a:pt x="244" y="230"/>
                  </a:cubicBezTo>
                  <a:cubicBezTo>
                    <a:pt x="303" y="182"/>
                    <a:pt x="382" y="154"/>
                    <a:pt x="457" y="154"/>
                  </a:cubicBezTo>
                  <a:cubicBezTo>
                    <a:pt x="472" y="154"/>
                    <a:pt x="487" y="156"/>
                    <a:pt x="502" y="158"/>
                  </a:cubicBezTo>
                  <a:cubicBezTo>
                    <a:pt x="760" y="172"/>
                    <a:pt x="1004" y="287"/>
                    <a:pt x="1204" y="459"/>
                  </a:cubicBezTo>
                  <a:lnTo>
                    <a:pt x="1247" y="502"/>
                  </a:lnTo>
                  <a:lnTo>
                    <a:pt x="1262" y="445"/>
                  </a:lnTo>
                  <a:cubicBezTo>
                    <a:pt x="1333" y="244"/>
                    <a:pt x="1505" y="115"/>
                    <a:pt x="1720" y="86"/>
                  </a:cubicBezTo>
                  <a:lnTo>
                    <a:pt x="1792" y="101"/>
                  </a:lnTo>
                  <a:cubicBezTo>
                    <a:pt x="1778" y="72"/>
                    <a:pt x="1749" y="29"/>
                    <a:pt x="173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8"/>
            <p:cNvSpPr/>
            <p:nvPr/>
          </p:nvSpPr>
          <p:spPr>
            <a:xfrm>
              <a:off x="2719638" y="1651263"/>
              <a:ext cx="42300" cy="27725"/>
            </a:xfrm>
            <a:custGeom>
              <a:avLst/>
              <a:gdLst/>
              <a:ahLst/>
              <a:cxnLst/>
              <a:rect l="l" t="t" r="r" b="b"/>
              <a:pathLst>
                <a:path w="1692" h="1109" extrusionOk="0">
                  <a:moveTo>
                    <a:pt x="601" y="0"/>
                  </a:moveTo>
                  <a:cubicBezTo>
                    <a:pt x="557" y="0"/>
                    <a:pt x="514" y="11"/>
                    <a:pt x="473" y="33"/>
                  </a:cubicBezTo>
                  <a:cubicBezTo>
                    <a:pt x="0" y="291"/>
                    <a:pt x="1692" y="1108"/>
                    <a:pt x="1692" y="1108"/>
                  </a:cubicBezTo>
                  <a:cubicBezTo>
                    <a:pt x="1692" y="1108"/>
                    <a:pt x="1060" y="0"/>
                    <a:pt x="60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8"/>
            <p:cNvSpPr/>
            <p:nvPr/>
          </p:nvSpPr>
          <p:spPr>
            <a:xfrm>
              <a:off x="2717238" y="1681963"/>
              <a:ext cx="38975" cy="8925"/>
            </a:xfrm>
            <a:custGeom>
              <a:avLst/>
              <a:gdLst/>
              <a:ahLst/>
              <a:cxnLst/>
              <a:rect l="l" t="t" r="r" b="b"/>
              <a:pathLst>
                <a:path w="1559" h="357" extrusionOk="0">
                  <a:moveTo>
                    <a:pt x="441" y="0"/>
                  </a:moveTo>
                  <a:cubicBezTo>
                    <a:pt x="258" y="0"/>
                    <a:pt x="113" y="40"/>
                    <a:pt x="68" y="153"/>
                  </a:cubicBezTo>
                  <a:cubicBezTo>
                    <a:pt x="1" y="309"/>
                    <a:pt x="211" y="356"/>
                    <a:pt x="494" y="356"/>
                  </a:cubicBezTo>
                  <a:cubicBezTo>
                    <a:pt x="937" y="356"/>
                    <a:pt x="1558" y="239"/>
                    <a:pt x="1558" y="239"/>
                  </a:cubicBezTo>
                  <a:cubicBezTo>
                    <a:pt x="1558" y="239"/>
                    <a:pt x="887" y="0"/>
                    <a:pt x="441" y="0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8"/>
            <p:cNvSpPr/>
            <p:nvPr/>
          </p:nvSpPr>
          <p:spPr>
            <a:xfrm>
              <a:off x="2728238" y="1700813"/>
              <a:ext cx="26900" cy="18075"/>
            </a:xfrm>
            <a:custGeom>
              <a:avLst/>
              <a:gdLst/>
              <a:ahLst/>
              <a:cxnLst/>
              <a:rect l="l" t="t" r="r" b="b"/>
              <a:pathLst>
                <a:path w="1076" h="723" extrusionOk="0">
                  <a:moveTo>
                    <a:pt x="1075" y="1"/>
                  </a:moveTo>
                  <a:lnTo>
                    <a:pt x="1075" y="1"/>
                  </a:lnTo>
                  <a:cubicBezTo>
                    <a:pt x="1075" y="1"/>
                    <a:pt x="0" y="273"/>
                    <a:pt x="129" y="646"/>
                  </a:cubicBezTo>
                  <a:cubicBezTo>
                    <a:pt x="149" y="700"/>
                    <a:pt x="184" y="723"/>
                    <a:pt x="230" y="723"/>
                  </a:cubicBezTo>
                  <a:cubicBezTo>
                    <a:pt x="487" y="723"/>
                    <a:pt x="1075" y="1"/>
                    <a:pt x="107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8"/>
            <p:cNvSpPr/>
            <p:nvPr/>
          </p:nvSpPr>
          <p:spPr>
            <a:xfrm>
              <a:off x="2594938" y="2452913"/>
              <a:ext cx="72775" cy="157325"/>
            </a:xfrm>
            <a:custGeom>
              <a:avLst/>
              <a:gdLst/>
              <a:ahLst/>
              <a:cxnLst/>
              <a:rect l="l" t="t" r="r" b="b"/>
              <a:pathLst>
                <a:path w="2911" h="6293" extrusionOk="0">
                  <a:moveTo>
                    <a:pt x="2466" y="1936"/>
                  </a:moveTo>
                  <a:cubicBezTo>
                    <a:pt x="2494" y="2079"/>
                    <a:pt x="2552" y="2222"/>
                    <a:pt x="2623" y="2351"/>
                  </a:cubicBezTo>
                  <a:cubicBezTo>
                    <a:pt x="2638" y="2380"/>
                    <a:pt x="2666" y="2394"/>
                    <a:pt x="2681" y="2423"/>
                  </a:cubicBezTo>
                  <a:cubicBezTo>
                    <a:pt x="2623" y="2251"/>
                    <a:pt x="2552" y="2093"/>
                    <a:pt x="2466" y="1936"/>
                  </a:cubicBezTo>
                  <a:close/>
                  <a:moveTo>
                    <a:pt x="287" y="1"/>
                  </a:moveTo>
                  <a:cubicBezTo>
                    <a:pt x="129" y="3025"/>
                    <a:pt x="15" y="5877"/>
                    <a:pt x="0" y="6092"/>
                  </a:cubicBezTo>
                  <a:cubicBezTo>
                    <a:pt x="330" y="6221"/>
                    <a:pt x="674" y="6278"/>
                    <a:pt x="1018" y="6293"/>
                  </a:cubicBezTo>
                  <a:cubicBezTo>
                    <a:pt x="1806" y="6293"/>
                    <a:pt x="2509" y="5877"/>
                    <a:pt x="2795" y="4544"/>
                  </a:cubicBezTo>
                  <a:cubicBezTo>
                    <a:pt x="2910" y="3971"/>
                    <a:pt x="2910" y="3369"/>
                    <a:pt x="2795" y="2796"/>
                  </a:cubicBezTo>
                  <a:cubicBezTo>
                    <a:pt x="2652" y="2724"/>
                    <a:pt x="2523" y="2624"/>
                    <a:pt x="2437" y="2495"/>
                  </a:cubicBezTo>
                  <a:cubicBezTo>
                    <a:pt x="2222" y="2179"/>
                    <a:pt x="2122" y="1821"/>
                    <a:pt x="2150" y="1448"/>
                  </a:cubicBezTo>
                  <a:cubicBezTo>
                    <a:pt x="1649" y="832"/>
                    <a:pt x="1018" y="345"/>
                    <a:pt x="287" y="15"/>
                  </a:cubicBezTo>
                  <a:lnTo>
                    <a:pt x="287" y="1"/>
                  </a:lnTo>
                  <a:close/>
                </a:path>
              </a:pathLst>
            </a:custGeom>
            <a:solidFill>
              <a:srgbClr val="2BC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8"/>
            <p:cNvSpPr/>
            <p:nvPr/>
          </p:nvSpPr>
          <p:spPr>
            <a:xfrm>
              <a:off x="2647963" y="2489113"/>
              <a:ext cx="16875" cy="33350"/>
            </a:xfrm>
            <a:custGeom>
              <a:avLst/>
              <a:gdLst/>
              <a:ahLst/>
              <a:cxnLst/>
              <a:rect l="l" t="t" r="r" b="b"/>
              <a:pathLst>
                <a:path w="675" h="1334" extrusionOk="0">
                  <a:moveTo>
                    <a:pt x="29" y="0"/>
                  </a:moveTo>
                  <a:lnTo>
                    <a:pt x="29" y="0"/>
                  </a:lnTo>
                  <a:cubicBezTo>
                    <a:pt x="1" y="359"/>
                    <a:pt x="101" y="731"/>
                    <a:pt x="316" y="1032"/>
                  </a:cubicBezTo>
                  <a:cubicBezTo>
                    <a:pt x="402" y="1161"/>
                    <a:pt x="531" y="1262"/>
                    <a:pt x="674" y="1333"/>
                  </a:cubicBezTo>
                  <a:cubicBezTo>
                    <a:pt x="646" y="1219"/>
                    <a:pt x="603" y="1090"/>
                    <a:pt x="560" y="975"/>
                  </a:cubicBezTo>
                  <a:cubicBezTo>
                    <a:pt x="545" y="946"/>
                    <a:pt x="517" y="932"/>
                    <a:pt x="502" y="903"/>
                  </a:cubicBezTo>
                  <a:cubicBezTo>
                    <a:pt x="431" y="774"/>
                    <a:pt x="373" y="631"/>
                    <a:pt x="345" y="488"/>
                  </a:cubicBezTo>
                  <a:cubicBezTo>
                    <a:pt x="244" y="316"/>
                    <a:pt x="144" y="144"/>
                    <a:pt x="29" y="0"/>
                  </a:cubicBezTo>
                  <a:close/>
                </a:path>
              </a:pathLst>
            </a:custGeom>
            <a:solidFill>
              <a:srgbClr val="2BC6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8"/>
            <p:cNvSpPr/>
            <p:nvPr/>
          </p:nvSpPr>
          <p:spPr>
            <a:xfrm>
              <a:off x="2617513" y="2359363"/>
              <a:ext cx="40925" cy="84275"/>
            </a:xfrm>
            <a:custGeom>
              <a:avLst/>
              <a:gdLst/>
              <a:ahLst/>
              <a:cxnLst/>
              <a:rect l="l" t="t" r="r" b="b"/>
              <a:pathLst>
                <a:path w="1637" h="3371" extrusionOk="0">
                  <a:moveTo>
                    <a:pt x="876" y="0"/>
                  </a:moveTo>
                  <a:cubicBezTo>
                    <a:pt x="866" y="0"/>
                    <a:pt x="856" y="1"/>
                    <a:pt x="846" y="2"/>
                  </a:cubicBezTo>
                  <a:cubicBezTo>
                    <a:pt x="29" y="102"/>
                    <a:pt x="0" y="3370"/>
                    <a:pt x="0" y="3370"/>
                  </a:cubicBezTo>
                  <a:cubicBezTo>
                    <a:pt x="0" y="3370"/>
                    <a:pt x="1636" y="0"/>
                    <a:pt x="87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8"/>
            <p:cNvSpPr/>
            <p:nvPr/>
          </p:nvSpPr>
          <p:spPr>
            <a:xfrm>
              <a:off x="2666963" y="2444613"/>
              <a:ext cx="74550" cy="33775"/>
            </a:xfrm>
            <a:custGeom>
              <a:avLst/>
              <a:gdLst/>
              <a:ahLst/>
              <a:cxnLst/>
              <a:rect l="l" t="t" r="r" b="b"/>
              <a:pathLst>
                <a:path w="2982" h="1351" extrusionOk="0">
                  <a:moveTo>
                    <a:pt x="2147" y="0"/>
                  </a:moveTo>
                  <a:cubicBezTo>
                    <a:pt x="1412" y="0"/>
                    <a:pt x="0" y="1350"/>
                    <a:pt x="0" y="1350"/>
                  </a:cubicBezTo>
                  <a:cubicBezTo>
                    <a:pt x="0" y="1350"/>
                    <a:pt x="2982" y="820"/>
                    <a:pt x="2466" y="146"/>
                  </a:cubicBezTo>
                  <a:cubicBezTo>
                    <a:pt x="2389" y="44"/>
                    <a:pt x="2279" y="0"/>
                    <a:pt x="214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8"/>
            <p:cNvSpPr/>
            <p:nvPr/>
          </p:nvSpPr>
          <p:spPr>
            <a:xfrm>
              <a:off x="2676638" y="2535963"/>
              <a:ext cx="73725" cy="14550"/>
            </a:xfrm>
            <a:custGeom>
              <a:avLst/>
              <a:gdLst/>
              <a:ahLst/>
              <a:cxnLst/>
              <a:rect l="l" t="t" r="r" b="b"/>
              <a:pathLst>
                <a:path w="2949" h="582" extrusionOk="0">
                  <a:moveTo>
                    <a:pt x="1765" y="0"/>
                  </a:moveTo>
                  <a:cubicBezTo>
                    <a:pt x="952" y="0"/>
                    <a:pt x="0" y="162"/>
                    <a:pt x="0" y="162"/>
                  </a:cubicBezTo>
                  <a:cubicBezTo>
                    <a:pt x="0" y="162"/>
                    <a:pt x="1584" y="581"/>
                    <a:pt x="2412" y="581"/>
                  </a:cubicBezTo>
                  <a:cubicBezTo>
                    <a:pt x="2739" y="581"/>
                    <a:pt x="2948" y="516"/>
                    <a:pt x="2896" y="334"/>
                  </a:cubicBezTo>
                  <a:cubicBezTo>
                    <a:pt x="2820" y="77"/>
                    <a:pt x="2325" y="0"/>
                    <a:pt x="176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8"/>
            <p:cNvSpPr/>
            <p:nvPr/>
          </p:nvSpPr>
          <p:spPr>
            <a:xfrm>
              <a:off x="2359888" y="2432488"/>
              <a:ext cx="902975" cy="406000"/>
            </a:xfrm>
            <a:custGeom>
              <a:avLst/>
              <a:gdLst/>
              <a:ahLst/>
              <a:cxnLst/>
              <a:rect l="l" t="t" r="r" b="b"/>
              <a:pathLst>
                <a:path w="36119" h="16240" extrusionOk="0">
                  <a:moveTo>
                    <a:pt x="32607" y="1"/>
                  </a:moveTo>
                  <a:cubicBezTo>
                    <a:pt x="32607" y="1"/>
                    <a:pt x="28422" y="4859"/>
                    <a:pt x="19020" y="5447"/>
                  </a:cubicBezTo>
                  <a:cubicBezTo>
                    <a:pt x="18504" y="5490"/>
                    <a:pt x="17973" y="5504"/>
                    <a:pt x="17429" y="5504"/>
                  </a:cubicBezTo>
                  <a:cubicBezTo>
                    <a:pt x="17354" y="5505"/>
                    <a:pt x="17281" y="5506"/>
                    <a:pt x="17207" y="5506"/>
                  </a:cubicBezTo>
                  <a:cubicBezTo>
                    <a:pt x="8710" y="5506"/>
                    <a:pt x="4314" y="631"/>
                    <a:pt x="4314" y="631"/>
                  </a:cubicBezTo>
                  <a:lnTo>
                    <a:pt x="0" y="8127"/>
                  </a:lnTo>
                  <a:cubicBezTo>
                    <a:pt x="0" y="8127"/>
                    <a:pt x="5332" y="16154"/>
                    <a:pt x="18446" y="16240"/>
                  </a:cubicBezTo>
                  <a:lnTo>
                    <a:pt x="18690" y="16240"/>
                  </a:lnTo>
                  <a:cubicBezTo>
                    <a:pt x="30171" y="16211"/>
                    <a:pt x="36119" y="8428"/>
                    <a:pt x="36119" y="8428"/>
                  </a:cubicBezTo>
                  <a:lnTo>
                    <a:pt x="32607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8"/>
            <p:cNvSpPr/>
            <p:nvPr/>
          </p:nvSpPr>
          <p:spPr>
            <a:xfrm>
              <a:off x="2359888" y="2448263"/>
              <a:ext cx="475875" cy="390225"/>
            </a:xfrm>
            <a:custGeom>
              <a:avLst/>
              <a:gdLst/>
              <a:ahLst/>
              <a:cxnLst/>
              <a:rect l="l" t="t" r="r" b="b"/>
              <a:pathLst>
                <a:path w="19035" h="15609" extrusionOk="0">
                  <a:moveTo>
                    <a:pt x="4314" y="0"/>
                  </a:moveTo>
                  <a:lnTo>
                    <a:pt x="0" y="7496"/>
                  </a:lnTo>
                  <a:cubicBezTo>
                    <a:pt x="0" y="7496"/>
                    <a:pt x="5332" y="15523"/>
                    <a:pt x="18446" y="15609"/>
                  </a:cubicBezTo>
                  <a:lnTo>
                    <a:pt x="18690" y="15609"/>
                  </a:lnTo>
                  <a:lnTo>
                    <a:pt x="19034" y="4816"/>
                  </a:lnTo>
                  <a:lnTo>
                    <a:pt x="19034" y="4816"/>
                  </a:lnTo>
                  <a:cubicBezTo>
                    <a:pt x="18518" y="4859"/>
                    <a:pt x="17988" y="4873"/>
                    <a:pt x="17429" y="4873"/>
                  </a:cubicBezTo>
                  <a:cubicBezTo>
                    <a:pt x="17354" y="4874"/>
                    <a:pt x="17281" y="4875"/>
                    <a:pt x="17207" y="4875"/>
                  </a:cubicBezTo>
                  <a:cubicBezTo>
                    <a:pt x="8710" y="4875"/>
                    <a:pt x="4314" y="0"/>
                    <a:pt x="4314" y="0"/>
                  </a:cubicBezTo>
                  <a:close/>
                </a:path>
              </a:pathLst>
            </a:custGeom>
            <a:solidFill>
              <a:srgbClr val="01DA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8"/>
            <p:cNvSpPr/>
            <p:nvPr/>
          </p:nvSpPr>
          <p:spPr>
            <a:xfrm>
              <a:off x="2921013" y="2192063"/>
              <a:ext cx="70600" cy="374825"/>
            </a:xfrm>
            <a:custGeom>
              <a:avLst/>
              <a:gdLst/>
              <a:ahLst/>
              <a:cxnLst/>
              <a:rect l="l" t="t" r="r" b="b"/>
              <a:pathLst>
                <a:path w="2824" h="14993" extrusionOk="0">
                  <a:moveTo>
                    <a:pt x="2078" y="1"/>
                  </a:moveTo>
                  <a:cubicBezTo>
                    <a:pt x="1749" y="115"/>
                    <a:pt x="1491" y="373"/>
                    <a:pt x="1347" y="689"/>
                  </a:cubicBezTo>
                  <a:cubicBezTo>
                    <a:pt x="1204" y="1004"/>
                    <a:pt x="1118" y="1334"/>
                    <a:pt x="1118" y="1692"/>
                  </a:cubicBezTo>
                  <a:cubicBezTo>
                    <a:pt x="1075" y="2380"/>
                    <a:pt x="1190" y="3068"/>
                    <a:pt x="1462" y="3713"/>
                  </a:cubicBezTo>
                  <a:cubicBezTo>
                    <a:pt x="1591" y="4028"/>
                    <a:pt x="1749" y="4329"/>
                    <a:pt x="1878" y="4630"/>
                  </a:cubicBezTo>
                  <a:cubicBezTo>
                    <a:pt x="2293" y="5519"/>
                    <a:pt x="2494" y="6508"/>
                    <a:pt x="2480" y="7497"/>
                  </a:cubicBezTo>
                  <a:cubicBezTo>
                    <a:pt x="2465" y="8815"/>
                    <a:pt x="2078" y="10119"/>
                    <a:pt x="1347" y="11223"/>
                  </a:cubicBezTo>
                  <a:cubicBezTo>
                    <a:pt x="989" y="11782"/>
                    <a:pt x="588" y="12355"/>
                    <a:pt x="359" y="13000"/>
                  </a:cubicBezTo>
                  <a:cubicBezTo>
                    <a:pt x="158" y="13645"/>
                    <a:pt x="43" y="14319"/>
                    <a:pt x="0" y="14992"/>
                  </a:cubicBezTo>
                  <a:cubicBezTo>
                    <a:pt x="144" y="14333"/>
                    <a:pt x="273" y="13674"/>
                    <a:pt x="516" y="13058"/>
                  </a:cubicBezTo>
                  <a:cubicBezTo>
                    <a:pt x="760" y="12441"/>
                    <a:pt x="1175" y="11911"/>
                    <a:pt x="1562" y="11366"/>
                  </a:cubicBezTo>
                  <a:cubicBezTo>
                    <a:pt x="2365" y="10234"/>
                    <a:pt x="2795" y="8887"/>
                    <a:pt x="2809" y="7497"/>
                  </a:cubicBezTo>
                  <a:cubicBezTo>
                    <a:pt x="2824" y="6809"/>
                    <a:pt x="2723" y="6121"/>
                    <a:pt x="2523" y="5461"/>
                  </a:cubicBezTo>
                  <a:cubicBezTo>
                    <a:pt x="2336" y="4788"/>
                    <a:pt x="1992" y="4186"/>
                    <a:pt x="1691" y="3598"/>
                  </a:cubicBezTo>
                  <a:cubicBezTo>
                    <a:pt x="1405" y="2996"/>
                    <a:pt x="1276" y="2337"/>
                    <a:pt x="1276" y="1677"/>
                  </a:cubicBezTo>
                  <a:cubicBezTo>
                    <a:pt x="1261" y="1348"/>
                    <a:pt x="1319" y="1018"/>
                    <a:pt x="1433" y="717"/>
                  </a:cubicBezTo>
                  <a:cubicBezTo>
                    <a:pt x="1548" y="402"/>
                    <a:pt x="1777" y="144"/>
                    <a:pt x="207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8"/>
            <p:cNvSpPr/>
            <p:nvPr/>
          </p:nvSpPr>
          <p:spPr>
            <a:xfrm>
              <a:off x="2905588" y="2460488"/>
              <a:ext cx="25125" cy="58375"/>
            </a:xfrm>
            <a:custGeom>
              <a:avLst/>
              <a:gdLst/>
              <a:ahLst/>
              <a:cxnLst/>
              <a:rect l="l" t="t" r="r" b="b"/>
              <a:pathLst>
                <a:path w="1005" h="2335" extrusionOk="0">
                  <a:moveTo>
                    <a:pt x="566" y="1"/>
                  </a:moveTo>
                  <a:cubicBezTo>
                    <a:pt x="537" y="1"/>
                    <a:pt x="507" y="14"/>
                    <a:pt x="474" y="42"/>
                  </a:cubicBezTo>
                  <a:cubicBezTo>
                    <a:pt x="1" y="443"/>
                    <a:pt x="1004" y="2335"/>
                    <a:pt x="1004" y="2335"/>
                  </a:cubicBezTo>
                  <a:cubicBezTo>
                    <a:pt x="1004" y="2335"/>
                    <a:pt x="955" y="1"/>
                    <a:pt x="56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8"/>
            <p:cNvSpPr/>
            <p:nvPr/>
          </p:nvSpPr>
          <p:spPr>
            <a:xfrm>
              <a:off x="2949288" y="2447188"/>
              <a:ext cx="54400" cy="42650"/>
            </a:xfrm>
            <a:custGeom>
              <a:avLst/>
              <a:gdLst/>
              <a:ahLst/>
              <a:cxnLst/>
              <a:rect l="l" t="t" r="r" b="b"/>
              <a:pathLst>
                <a:path w="2176" h="1706" extrusionOk="0">
                  <a:moveTo>
                    <a:pt x="1911" y="1"/>
                  </a:moveTo>
                  <a:cubicBezTo>
                    <a:pt x="1433" y="1"/>
                    <a:pt x="187" y="1482"/>
                    <a:pt x="20" y="1683"/>
                  </a:cubicBezTo>
                  <a:lnTo>
                    <a:pt x="20" y="1683"/>
                  </a:lnTo>
                  <a:cubicBezTo>
                    <a:pt x="232" y="1545"/>
                    <a:pt x="2175" y="1148"/>
                    <a:pt x="2094" y="230"/>
                  </a:cubicBezTo>
                  <a:cubicBezTo>
                    <a:pt x="2080" y="68"/>
                    <a:pt x="2013" y="1"/>
                    <a:pt x="1911" y="1"/>
                  </a:cubicBezTo>
                  <a:close/>
                  <a:moveTo>
                    <a:pt x="20" y="1683"/>
                  </a:moveTo>
                  <a:cubicBezTo>
                    <a:pt x="7" y="1692"/>
                    <a:pt x="1" y="1699"/>
                    <a:pt x="1" y="1706"/>
                  </a:cubicBezTo>
                  <a:cubicBezTo>
                    <a:pt x="1" y="1706"/>
                    <a:pt x="8" y="1698"/>
                    <a:pt x="20" y="1683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8"/>
            <p:cNvSpPr/>
            <p:nvPr/>
          </p:nvSpPr>
          <p:spPr>
            <a:xfrm>
              <a:off x="2949313" y="2395938"/>
              <a:ext cx="23975" cy="59875"/>
            </a:xfrm>
            <a:custGeom>
              <a:avLst/>
              <a:gdLst/>
              <a:ahLst/>
              <a:cxnLst/>
              <a:rect l="l" t="t" r="r" b="b"/>
              <a:pathLst>
                <a:path w="959" h="2395" extrusionOk="0">
                  <a:moveTo>
                    <a:pt x="547" y="1"/>
                  </a:moveTo>
                  <a:cubicBezTo>
                    <a:pt x="528" y="1"/>
                    <a:pt x="509" y="5"/>
                    <a:pt x="488" y="15"/>
                  </a:cubicBezTo>
                  <a:cubicBezTo>
                    <a:pt x="0" y="259"/>
                    <a:pt x="617" y="2394"/>
                    <a:pt x="617" y="2394"/>
                  </a:cubicBezTo>
                  <a:cubicBezTo>
                    <a:pt x="617" y="2394"/>
                    <a:pt x="959" y="1"/>
                    <a:pt x="54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8"/>
            <p:cNvSpPr/>
            <p:nvPr/>
          </p:nvSpPr>
          <p:spPr>
            <a:xfrm>
              <a:off x="2965438" y="2173438"/>
              <a:ext cx="43750" cy="138325"/>
            </a:xfrm>
            <a:custGeom>
              <a:avLst/>
              <a:gdLst/>
              <a:ahLst/>
              <a:cxnLst/>
              <a:rect l="l" t="t" r="r" b="b"/>
              <a:pathLst>
                <a:path w="1750" h="5533" extrusionOk="0">
                  <a:moveTo>
                    <a:pt x="1620" y="0"/>
                  </a:moveTo>
                  <a:cubicBezTo>
                    <a:pt x="1720" y="473"/>
                    <a:pt x="1663" y="975"/>
                    <a:pt x="1462" y="1434"/>
                  </a:cubicBezTo>
                  <a:cubicBezTo>
                    <a:pt x="1276" y="1878"/>
                    <a:pt x="1018" y="2293"/>
                    <a:pt x="717" y="2666"/>
                  </a:cubicBezTo>
                  <a:cubicBezTo>
                    <a:pt x="430" y="3053"/>
                    <a:pt x="86" y="3469"/>
                    <a:pt x="29" y="4013"/>
                  </a:cubicBezTo>
                  <a:cubicBezTo>
                    <a:pt x="0" y="4529"/>
                    <a:pt x="43" y="5031"/>
                    <a:pt x="144" y="5533"/>
                  </a:cubicBezTo>
                  <a:lnTo>
                    <a:pt x="473" y="5447"/>
                  </a:lnTo>
                  <a:cubicBezTo>
                    <a:pt x="344" y="4988"/>
                    <a:pt x="287" y="4515"/>
                    <a:pt x="287" y="4042"/>
                  </a:cubicBezTo>
                  <a:cubicBezTo>
                    <a:pt x="301" y="3583"/>
                    <a:pt x="588" y="3182"/>
                    <a:pt x="860" y="2766"/>
                  </a:cubicBezTo>
                  <a:cubicBezTo>
                    <a:pt x="1147" y="2365"/>
                    <a:pt x="1376" y="1921"/>
                    <a:pt x="1548" y="1462"/>
                  </a:cubicBezTo>
                  <a:cubicBezTo>
                    <a:pt x="1720" y="989"/>
                    <a:pt x="1749" y="473"/>
                    <a:pt x="162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8"/>
            <p:cNvSpPr/>
            <p:nvPr/>
          </p:nvSpPr>
          <p:spPr>
            <a:xfrm>
              <a:off x="2899138" y="2276988"/>
              <a:ext cx="44825" cy="221100"/>
            </a:xfrm>
            <a:custGeom>
              <a:avLst/>
              <a:gdLst/>
              <a:ahLst/>
              <a:cxnLst/>
              <a:rect l="l" t="t" r="r" b="b"/>
              <a:pathLst>
                <a:path w="1793" h="8844" extrusionOk="0">
                  <a:moveTo>
                    <a:pt x="660" y="0"/>
                  </a:moveTo>
                  <a:cubicBezTo>
                    <a:pt x="804" y="359"/>
                    <a:pt x="832" y="760"/>
                    <a:pt x="746" y="1133"/>
                  </a:cubicBezTo>
                  <a:cubicBezTo>
                    <a:pt x="675" y="1505"/>
                    <a:pt x="560" y="1878"/>
                    <a:pt x="417" y="2222"/>
                  </a:cubicBezTo>
                  <a:cubicBezTo>
                    <a:pt x="259" y="2580"/>
                    <a:pt x="144" y="2953"/>
                    <a:pt x="73" y="3340"/>
                  </a:cubicBezTo>
                  <a:cubicBezTo>
                    <a:pt x="1" y="3741"/>
                    <a:pt x="15" y="4143"/>
                    <a:pt x="116" y="4544"/>
                  </a:cubicBezTo>
                  <a:cubicBezTo>
                    <a:pt x="230" y="4916"/>
                    <a:pt x="402" y="5289"/>
                    <a:pt x="617" y="5619"/>
                  </a:cubicBezTo>
                  <a:cubicBezTo>
                    <a:pt x="818" y="5948"/>
                    <a:pt x="990" y="6292"/>
                    <a:pt x="1162" y="6636"/>
                  </a:cubicBezTo>
                  <a:cubicBezTo>
                    <a:pt x="1492" y="7324"/>
                    <a:pt x="1692" y="8070"/>
                    <a:pt x="1749" y="8844"/>
                  </a:cubicBezTo>
                  <a:cubicBezTo>
                    <a:pt x="1792" y="8055"/>
                    <a:pt x="1649" y="7281"/>
                    <a:pt x="1334" y="6565"/>
                  </a:cubicBezTo>
                  <a:cubicBezTo>
                    <a:pt x="1191" y="6192"/>
                    <a:pt x="1019" y="5848"/>
                    <a:pt x="818" y="5504"/>
                  </a:cubicBezTo>
                  <a:cubicBezTo>
                    <a:pt x="617" y="5189"/>
                    <a:pt x="460" y="4845"/>
                    <a:pt x="359" y="4486"/>
                  </a:cubicBezTo>
                  <a:cubicBezTo>
                    <a:pt x="259" y="4128"/>
                    <a:pt x="230" y="3756"/>
                    <a:pt x="302" y="3383"/>
                  </a:cubicBezTo>
                  <a:cubicBezTo>
                    <a:pt x="374" y="3010"/>
                    <a:pt x="474" y="2652"/>
                    <a:pt x="603" y="2294"/>
                  </a:cubicBezTo>
                  <a:cubicBezTo>
                    <a:pt x="732" y="1921"/>
                    <a:pt x="818" y="1534"/>
                    <a:pt x="875" y="1147"/>
                  </a:cubicBezTo>
                  <a:cubicBezTo>
                    <a:pt x="918" y="746"/>
                    <a:pt x="847" y="359"/>
                    <a:pt x="66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8"/>
            <p:cNvSpPr/>
            <p:nvPr/>
          </p:nvSpPr>
          <p:spPr>
            <a:xfrm>
              <a:off x="2879788" y="2332138"/>
              <a:ext cx="22975" cy="32300"/>
            </a:xfrm>
            <a:custGeom>
              <a:avLst/>
              <a:gdLst/>
              <a:ahLst/>
              <a:cxnLst/>
              <a:rect l="l" t="t" r="r" b="b"/>
              <a:pathLst>
                <a:path w="919" h="1292" extrusionOk="0">
                  <a:moveTo>
                    <a:pt x="331" y="1"/>
                  </a:moveTo>
                  <a:cubicBezTo>
                    <a:pt x="326" y="1"/>
                    <a:pt x="321" y="1"/>
                    <a:pt x="316" y="2"/>
                  </a:cubicBezTo>
                  <a:cubicBezTo>
                    <a:pt x="1" y="59"/>
                    <a:pt x="660" y="1148"/>
                    <a:pt x="918" y="1292"/>
                  </a:cubicBezTo>
                  <a:cubicBezTo>
                    <a:pt x="918" y="1292"/>
                    <a:pt x="627" y="1"/>
                    <a:pt x="33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8"/>
            <p:cNvSpPr/>
            <p:nvPr/>
          </p:nvSpPr>
          <p:spPr>
            <a:xfrm>
              <a:off x="2926388" y="2397988"/>
              <a:ext cx="22600" cy="32025"/>
            </a:xfrm>
            <a:custGeom>
              <a:avLst/>
              <a:gdLst/>
              <a:ahLst/>
              <a:cxnLst/>
              <a:rect l="l" t="t" r="r" b="b"/>
              <a:pathLst>
                <a:path w="904" h="1281" extrusionOk="0">
                  <a:moveTo>
                    <a:pt x="450" y="1"/>
                  </a:moveTo>
                  <a:cubicBezTo>
                    <a:pt x="68" y="1"/>
                    <a:pt x="0" y="1280"/>
                    <a:pt x="0" y="1280"/>
                  </a:cubicBezTo>
                  <a:cubicBezTo>
                    <a:pt x="0" y="1280"/>
                    <a:pt x="903" y="105"/>
                    <a:pt x="488" y="5"/>
                  </a:cubicBezTo>
                  <a:cubicBezTo>
                    <a:pt x="475" y="2"/>
                    <a:pt x="462" y="1"/>
                    <a:pt x="45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8"/>
            <p:cNvSpPr/>
            <p:nvPr/>
          </p:nvSpPr>
          <p:spPr>
            <a:xfrm>
              <a:off x="2876938" y="2376663"/>
              <a:ext cx="33700" cy="31500"/>
            </a:xfrm>
            <a:custGeom>
              <a:avLst/>
              <a:gdLst/>
              <a:ahLst/>
              <a:cxnLst/>
              <a:rect l="l" t="t" r="r" b="b"/>
              <a:pathLst>
                <a:path w="1348" h="1260" extrusionOk="0">
                  <a:moveTo>
                    <a:pt x="346" y="1"/>
                  </a:moveTo>
                  <a:cubicBezTo>
                    <a:pt x="305" y="1"/>
                    <a:pt x="270" y="22"/>
                    <a:pt x="244" y="70"/>
                  </a:cubicBezTo>
                  <a:cubicBezTo>
                    <a:pt x="0" y="485"/>
                    <a:pt x="1348" y="1259"/>
                    <a:pt x="1348" y="1259"/>
                  </a:cubicBezTo>
                  <a:cubicBezTo>
                    <a:pt x="1348" y="1259"/>
                    <a:pt x="662" y="1"/>
                    <a:pt x="34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8"/>
            <p:cNvSpPr/>
            <p:nvPr/>
          </p:nvSpPr>
          <p:spPr>
            <a:xfrm>
              <a:off x="2988363" y="2195288"/>
              <a:ext cx="5050" cy="39800"/>
            </a:xfrm>
            <a:custGeom>
              <a:avLst/>
              <a:gdLst/>
              <a:ahLst/>
              <a:cxnLst/>
              <a:rect l="l" t="t" r="r" b="b"/>
              <a:pathLst>
                <a:path w="202" h="1592" extrusionOk="0">
                  <a:moveTo>
                    <a:pt x="101" y="1"/>
                  </a:moveTo>
                  <a:lnTo>
                    <a:pt x="101" y="1"/>
                  </a:lnTo>
                  <a:cubicBezTo>
                    <a:pt x="115" y="273"/>
                    <a:pt x="115" y="531"/>
                    <a:pt x="101" y="803"/>
                  </a:cubicBezTo>
                  <a:cubicBezTo>
                    <a:pt x="87" y="932"/>
                    <a:pt x="72" y="1076"/>
                    <a:pt x="58" y="1205"/>
                  </a:cubicBezTo>
                  <a:cubicBezTo>
                    <a:pt x="44" y="1334"/>
                    <a:pt x="29" y="1462"/>
                    <a:pt x="1" y="1591"/>
                  </a:cubicBezTo>
                  <a:cubicBezTo>
                    <a:pt x="101" y="1348"/>
                    <a:pt x="158" y="1076"/>
                    <a:pt x="173" y="803"/>
                  </a:cubicBezTo>
                  <a:cubicBezTo>
                    <a:pt x="201" y="531"/>
                    <a:pt x="173" y="259"/>
                    <a:pt x="10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8"/>
            <p:cNvSpPr/>
            <p:nvPr/>
          </p:nvSpPr>
          <p:spPr>
            <a:xfrm>
              <a:off x="2939988" y="2284863"/>
              <a:ext cx="34800" cy="28700"/>
            </a:xfrm>
            <a:custGeom>
              <a:avLst/>
              <a:gdLst/>
              <a:ahLst/>
              <a:cxnLst/>
              <a:rect l="l" t="t" r="r" b="b"/>
              <a:pathLst>
                <a:path w="1392" h="1148" extrusionOk="0">
                  <a:moveTo>
                    <a:pt x="1" y="1"/>
                  </a:moveTo>
                  <a:cubicBezTo>
                    <a:pt x="273" y="746"/>
                    <a:pt x="961" y="1133"/>
                    <a:pt x="1391" y="1147"/>
                  </a:cubicBezTo>
                  <a:cubicBezTo>
                    <a:pt x="1391" y="1147"/>
                    <a:pt x="674" y="144"/>
                    <a:pt x="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8"/>
            <p:cNvSpPr/>
            <p:nvPr/>
          </p:nvSpPr>
          <p:spPr>
            <a:xfrm>
              <a:off x="2960063" y="2176288"/>
              <a:ext cx="20450" cy="20450"/>
            </a:xfrm>
            <a:custGeom>
              <a:avLst/>
              <a:gdLst/>
              <a:ahLst/>
              <a:cxnLst/>
              <a:rect l="l" t="t" r="r" b="b"/>
              <a:pathLst>
                <a:path w="818" h="818" extrusionOk="0">
                  <a:moveTo>
                    <a:pt x="153" y="0"/>
                  </a:moveTo>
                  <a:cubicBezTo>
                    <a:pt x="150" y="0"/>
                    <a:pt x="147" y="0"/>
                    <a:pt x="144" y="1"/>
                  </a:cubicBezTo>
                  <a:cubicBezTo>
                    <a:pt x="0" y="15"/>
                    <a:pt x="201" y="818"/>
                    <a:pt x="201" y="818"/>
                  </a:cubicBezTo>
                  <a:cubicBezTo>
                    <a:pt x="201" y="818"/>
                    <a:pt x="817" y="603"/>
                    <a:pt x="789" y="531"/>
                  </a:cubicBezTo>
                  <a:cubicBezTo>
                    <a:pt x="783" y="515"/>
                    <a:pt x="768" y="509"/>
                    <a:pt x="746" y="509"/>
                  </a:cubicBezTo>
                  <a:cubicBezTo>
                    <a:pt x="653" y="509"/>
                    <a:pt x="445" y="632"/>
                    <a:pt x="445" y="632"/>
                  </a:cubicBezTo>
                  <a:cubicBezTo>
                    <a:pt x="445" y="632"/>
                    <a:pt x="789" y="345"/>
                    <a:pt x="703" y="273"/>
                  </a:cubicBezTo>
                  <a:cubicBezTo>
                    <a:pt x="695" y="266"/>
                    <a:pt x="686" y="262"/>
                    <a:pt x="676" y="262"/>
                  </a:cubicBezTo>
                  <a:cubicBezTo>
                    <a:pt x="573" y="262"/>
                    <a:pt x="359" y="632"/>
                    <a:pt x="359" y="632"/>
                  </a:cubicBezTo>
                  <a:cubicBezTo>
                    <a:pt x="359" y="632"/>
                    <a:pt x="602" y="73"/>
                    <a:pt x="459" y="58"/>
                  </a:cubicBezTo>
                  <a:cubicBezTo>
                    <a:pt x="455" y="58"/>
                    <a:pt x="452" y="57"/>
                    <a:pt x="448" y="57"/>
                  </a:cubicBezTo>
                  <a:cubicBezTo>
                    <a:pt x="299" y="57"/>
                    <a:pt x="258" y="632"/>
                    <a:pt x="258" y="632"/>
                  </a:cubicBezTo>
                  <a:cubicBezTo>
                    <a:pt x="258" y="632"/>
                    <a:pt x="286" y="0"/>
                    <a:pt x="15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8"/>
            <p:cNvSpPr/>
            <p:nvPr/>
          </p:nvSpPr>
          <p:spPr>
            <a:xfrm>
              <a:off x="2903088" y="2260788"/>
              <a:ext cx="17225" cy="20875"/>
            </a:xfrm>
            <a:custGeom>
              <a:avLst/>
              <a:gdLst/>
              <a:ahLst/>
              <a:cxnLst/>
              <a:rect l="l" t="t" r="r" b="b"/>
              <a:pathLst>
                <a:path w="689" h="835" extrusionOk="0">
                  <a:moveTo>
                    <a:pt x="327" y="1"/>
                  </a:moveTo>
                  <a:cubicBezTo>
                    <a:pt x="323" y="1"/>
                    <a:pt x="319" y="2"/>
                    <a:pt x="316" y="3"/>
                  </a:cubicBezTo>
                  <a:cubicBezTo>
                    <a:pt x="256" y="43"/>
                    <a:pt x="354" y="254"/>
                    <a:pt x="421" y="380"/>
                  </a:cubicBezTo>
                  <a:lnTo>
                    <a:pt x="421" y="380"/>
                  </a:lnTo>
                  <a:cubicBezTo>
                    <a:pt x="353" y="262"/>
                    <a:pt x="237" y="79"/>
                    <a:pt x="168" y="79"/>
                  </a:cubicBezTo>
                  <a:cubicBezTo>
                    <a:pt x="159" y="79"/>
                    <a:pt x="151" y="82"/>
                    <a:pt x="144" y="89"/>
                  </a:cubicBezTo>
                  <a:cubicBezTo>
                    <a:pt x="58" y="161"/>
                    <a:pt x="388" y="534"/>
                    <a:pt x="388" y="534"/>
                  </a:cubicBezTo>
                  <a:cubicBezTo>
                    <a:pt x="388" y="534"/>
                    <a:pt x="179" y="325"/>
                    <a:pt x="85" y="325"/>
                  </a:cubicBezTo>
                  <a:cubicBezTo>
                    <a:pt x="74" y="325"/>
                    <a:pt x="65" y="327"/>
                    <a:pt x="58" y="333"/>
                  </a:cubicBezTo>
                  <a:cubicBezTo>
                    <a:pt x="1" y="376"/>
                    <a:pt x="416" y="763"/>
                    <a:pt x="588" y="835"/>
                  </a:cubicBezTo>
                  <a:cubicBezTo>
                    <a:pt x="588" y="835"/>
                    <a:pt x="689" y="204"/>
                    <a:pt x="588" y="75"/>
                  </a:cubicBezTo>
                  <a:cubicBezTo>
                    <a:pt x="576" y="63"/>
                    <a:pt x="567" y="58"/>
                    <a:pt x="558" y="58"/>
                  </a:cubicBezTo>
                  <a:cubicBezTo>
                    <a:pt x="485" y="58"/>
                    <a:pt x="531" y="462"/>
                    <a:pt x="531" y="462"/>
                  </a:cubicBezTo>
                  <a:cubicBezTo>
                    <a:pt x="531" y="462"/>
                    <a:pt x="412" y="1"/>
                    <a:pt x="32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8"/>
            <p:cNvSpPr/>
            <p:nvPr/>
          </p:nvSpPr>
          <p:spPr>
            <a:xfrm>
              <a:off x="2716413" y="2489563"/>
              <a:ext cx="23200" cy="22300"/>
            </a:xfrm>
            <a:custGeom>
              <a:avLst/>
              <a:gdLst/>
              <a:ahLst/>
              <a:cxnLst/>
              <a:rect l="l" t="t" r="r" b="b"/>
              <a:pathLst>
                <a:path w="928" h="892" extrusionOk="0">
                  <a:moveTo>
                    <a:pt x="479" y="1"/>
                  </a:moveTo>
                  <a:cubicBezTo>
                    <a:pt x="373" y="1"/>
                    <a:pt x="263" y="39"/>
                    <a:pt x="172" y="126"/>
                  </a:cubicBezTo>
                  <a:cubicBezTo>
                    <a:pt x="0" y="298"/>
                    <a:pt x="0" y="584"/>
                    <a:pt x="172" y="756"/>
                  </a:cubicBezTo>
                  <a:cubicBezTo>
                    <a:pt x="261" y="850"/>
                    <a:pt x="372" y="892"/>
                    <a:pt x="480" y="892"/>
                  </a:cubicBezTo>
                  <a:cubicBezTo>
                    <a:pt x="703" y="892"/>
                    <a:pt x="918" y="716"/>
                    <a:pt x="918" y="455"/>
                  </a:cubicBezTo>
                  <a:cubicBezTo>
                    <a:pt x="927" y="181"/>
                    <a:pt x="710" y="1"/>
                    <a:pt x="479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8"/>
            <p:cNvSpPr/>
            <p:nvPr/>
          </p:nvSpPr>
          <p:spPr>
            <a:xfrm>
              <a:off x="2744713" y="2465888"/>
              <a:ext cx="70975" cy="27900"/>
            </a:xfrm>
            <a:custGeom>
              <a:avLst/>
              <a:gdLst/>
              <a:ahLst/>
              <a:cxnLst/>
              <a:rect l="l" t="t" r="r" b="b"/>
              <a:pathLst>
                <a:path w="2839" h="1116" extrusionOk="0">
                  <a:moveTo>
                    <a:pt x="2227" y="1"/>
                  </a:moveTo>
                  <a:cubicBezTo>
                    <a:pt x="1526" y="1"/>
                    <a:pt x="1" y="1116"/>
                    <a:pt x="1" y="1116"/>
                  </a:cubicBezTo>
                  <a:cubicBezTo>
                    <a:pt x="1" y="1116"/>
                    <a:pt x="2838" y="872"/>
                    <a:pt x="2537" y="170"/>
                  </a:cubicBezTo>
                  <a:cubicBezTo>
                    <a:pt x="2485" y="50"/>
                    <a:pt x="2374" y="1"/>
                    <a:pt x="2227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8"/>
            <p:cNvSpPr/>
            <p:nvPr/>
          </p:nvSpPr>
          <p:spPr>
            <a:xfrm>
              <a:off x="2745788" y="2497388"/>
              <a:ext cx="61075" cy="15375"/>
            </a:xfrm>
            <a:custGeom>
              <a:avLst/>
              <a:gdLst/>
              <a:ahLst/>
              <a:cxnLst/>
              <a:rect l="l" t="t" r="r" b="b"/>
              <a:pathLst>
                <a:path w="2443" h="615" extrusionOk="0">
                  <a:moveTo>
                    <a:pt x="590" y="0"/>
                  </a:moveTo>
                  <a:cubicBezTo>
                    <a:pt x="254" y="0"/>
                    <a:pt x="1" y="13"/>
                    <a:pt x="1" y="13"/>
                  </a:cubicBezTo>
                  <a:cubicBezTo>
                    <a:pt x="1" y="13"/>
                    <a:pt x="1168" y="614"/>
                    <a:pt x="1832" y="614"/>
                  </a:cubicBezTo>
                  <a:cubicBezTo>
                    <a:pt x="2020" y="614"/>
                    <a:pt x="2167" y="566"/>
                    <a:pt x="2236" y="443"/>
                  </a:cubicBezTo>
                  <a:cubicBezTo>
                    <a:pt x="2442" y="61"/>
                    <a:pt x="1320" y="0"/>
                    <a:pt x="590" y="0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8"/>
            <p:cNvSpPr/>
            <p:nvPr/>
          </p:nvSpPr>
          <p:spPr>
            <a:xfrm>
              <a:off x="2741488" y="2435588"/>
              <a:ext cx="49825" cy="52475"/>
            </a:xfrm>
            <a:custGeom>
              <a:avLst/>
              <a:gdLst/>
              <a:ahLst/>
              <a:cxnLst/>
              <a:rect l="l" t="t" r="r" b="b"/>
              <a:pathLst>
                <a:path w="1993" h="2099" extrusionOk="0">
                  <a:moveTo>
                    <a:pt x="1431" y="1"/>
                  </a:moveTo>
                  <a:cubicBezTo>
                    <a:pt x="930" y="1"/>
                    <a:pt x="1" y="2098"/>
                    <a:pt x="1" y="2098"/>
                  </a:cubicBezTo>
                  <a:cubicBezTo>
                    <a:pt x="1" y="2098"/>
                    <a:pt x="1993" y="550"/>
                    <a:pt x="1563" y="63"/>
                  </a:cubicBezTo>
                  <a:cubicBezTo>
                    <a:pt x="1524" y="20"/>
                    <a:pt x="1479" y="1"/>
                    <a:pt x="1431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4" name="Google Shape;1134;p38"/>
          <p:cNvGrpSpPr/>
          <p:nvPr/>
        </p:nvGrpSpPr>
        <p:grpSpPr>
          <a:xfrm>
            <a:off x="7440877" y="1457729"/>
            <a:ext cx="2685782" cy="2700443"/>
            <a:chOff x="2073938" y="2997563"/>
            <a:chExt cx="1506750" cy="1514975"/>
          </a:xfrm>
        </p:grpSpPr>
        <p:sp>
          <p:nvSpPr>
            <p:cNvPr id="1135" name="Google Shape;1135;p38"/>
            <p:cNvSpPr/>
            <p:nvPr/>
          </p:nvSpPr>
          <p:spPr>
            <a:xfrm>
              <a:off x="2239488" y="4033813"/>
              <a:ext cx="858550" cy="478725"/>
            </a:xfrm>
            <a:custGeom>
              <a:avLst/>
              <a:gdLst/>
              <a:ahLst/>
              <a:cxnLst/>
              <a:rect l="l" t="t" r="r" b="b"/>
              <a:pathLst>
                <a:path w="34342" h="19149" extrusionOk="0">
                  <a:moveTo>
                    <a:pt x="3770" y="0"/>
                  </a:moveTo>
                  <a:lnTo>
                    <a:pt x="688" y="6994"/>
                  </a:lnTo>
                  <a:lnTo>
                    <a:pt x="1" y="9574"/>
                  </a:lnTo>
                  <a:lnTo>
                    <a:pt x="3412" y="7066"/>
                  </a:lnTo>
                  <a:lnTo>
                    <a:pt x="30386" y="15465"/>
                  </a:lnTo>
                  <a:lnTo>
                    <a:pt x="32292" y="15594"/>
                  </a:lnTo>
                  <a:lnTo>
                    <a:pt x="32722" y="19148"/>
                  </a:lnTo>
                  <a:lnTo>
                    <a:pt x="33897" y="15479"/>
                  </a:lnTo>
                  <a:lnTo>
                    <a:pt x="34342" y="7711"/>
                  </a:lnTo>
                  <a:lnTo>
                    <a:pt x="22230" y="7009"/>
                  </a:lnTo>
                  <a:lnTo>
                    <a:pt x="3770" y="0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8"/>
            <p:cNvSpPr/>
            <p:nvPr/>
          </p:nvSpPr>
          <p:spPr>
            <a:xfrm>
              <a:off x="2073938" y="3963213"/>
              <a:ext cx="263750" cy="312475"/>
            </a:xfrm>
            <a:custGeom>
              <a:avLst/>
              <a:gdLst/>
              <a:ahLst/>
              <a:cxnLst/>
              <a:rect l="l" t="t" r="r" b="b"/>
              <a:pathLst>
                <a:path w="10550" h="12499" extrusionOk="0">
                  <a:moveTo>
                    <a:pt x="3828" y="1"/>
                  </a:moveTo>
                  <a:lnTo>
                    <a:pt x="5060" y="4831"/>
                  </a:lnTo>
                  <a:lnTo>
                    <a:pt x="5060" y="4831"/>
                  </a:lnTo>
                  <a:lnTo>
                    <a:pt x="1" y="2824"/>
                  </a:lnTo>
                  <a:lnTo>
                    <a:pt x="1" y="2824"/>
                  </a:lnTo>
                  <a:cubicBezTo>
                    <a:pt x="1" y="2824"/>
                    <a:pt x="603" y="7497"/>
                    <a:pt x="6737" y="12499"/>
                  </a:cubicBezTo>
                  <a:lnTo>
                    <a:pt x="10550" y="8385"/>
                  </a:lnTo>
                  <a:lnTo>
                    <a:pt x="9718" y="5906"/>
                  </a:lnTo>
                  <a:lnTo>
                    <a:pt x="3828" y="1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8"/>
            <p:cNvSpPr/>
            <p:nvPr/>
          </p:nvSpPr>
          <p:spPr>
            <a:xfrm>
              <a:off x="3392188" y="3399938"/>
              <a:ext cx="154100" cy="130825"/>
            </a:xfrm>
            <a:custGeom>
              <a:avLst/>
              <a:gdLst/>
              <a:ahLst/>
              <a:cxnLst/>
              <a:rect l="l" t="t" r="r" b="b"/>
              <a:pathLst>
                <a:path w="6164" h="5233" extrusionOk="0">
                  <a:moveTo>
                    <a:pt x="130" y="1"/>
                  </a:moveTo>
                  <a:lnTo>
                    <a:pt x="1" y="158"/>
                  </a:lnTo>
                  <a:lnTo>
                    <a:pt x="6049" y="5232"/>
                  </a:lnTo>
                  <a:lnTo>
                    <a:pt x="6164" y="5074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8"/>
            <p:cNvSpPr/>
            <p:nvPr/>
          </p:nvSpPr>
          <p:spPr>
            <a:xfrm>
              <a:off x="3423363" y="3369138"/>
              <a:ext cx="154100" cy="130450"/>
            </a:xfrm>
            <a:custGeom>
              <a:avLst/>
              <a:gdLst/>
              <a:ahLst/>
              <a:cxnLst/>
              <a:rect l="l" t="t" r="r" b="b"/>
              <a:pathLst>
                <a:path w="6164" h="5218" extrusionOk="0">
                  <a:moveTo>
                    <a:pt x="115" y="0"/>
                  </a:moveTo>
                  <a:lnTo>
                    <a:pt x="1" y="143"/>
                  </a:lnTo>
                  <a:lnTo>
                    <a:pt x="6035" y="5217"/>
                  </a:lnTo>
                  <a:lnTo>
                    <a:pt x="6164" y="5060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8"/>
            <p:cNvSpPr/>
            <p:nvPr/>
          </p:nvSpPr>
          <p:spPr>
            <a:xfrm>
              <a:off x="3383238" y="3375513"/>
              <a:ext cx="197450" cy="159125"/>
            </a:xfrm>
            <a:custGeom>
              <a:avLst/>
              <a:gdLst/>
              <a:ahLst/>
              <a:cxnLst/>
              <a:rect l="l" t="t" r="r" b="b"/>
              <a:pathLst>
                <a:path w="7898" h="6365" extrusionOk="0">
                  <a:moveTo>
                    <a:pt x="3562" y="0"/>
                  </a:moveTo>
                  <a:cubicBezTo>
                    <a:pt x="3447" y="0"/>
                    <a:pt x="3327" y="43"/>
                    <a:pt x="3240" y="118"/>
                  </a:cubicBezTo>
                  <a:lnTo>
                    <a:pt x="359" y="2483"/>
                  </a:lnTo>
                  <a:cubicBezTo>
                    <a:pt x="201" y="2612"/>
                    <a:pt x="129" y="2812"/>
                    <a:pt x="172" y="3013"/>
                  </a:cubicBezTo>
                  <a:lnTo>
                    <a:pt x="416" y="4045"/>
                  </a:lnTo>
                  <a:cubicBezTo>
                    <a:pt x="459" y="4231"/>
                    <a:pt x="402" y="4432"/>
                    <a:pt x="273" y="4561"/>
                  </a:cubicBezTo>
                  <a:cubicBezTo>
                    <a:pt x="0" y="4805"/>
                    <a:pt x="58" y="5234"/>
                    <a:pt x="373" y="5421"/>
                  </a:cubicBezTo>
                  <a:lnTo>
                    <a:pt x="1935" y="6295"/>
                  </a:lnTo>
                  <a:cubicBezTo>
                    <a:pt x="2017" y="6342"/>
                    <a:pt x="2109" y="6365"/>
                    <a:pt x="2200" y="6365"/>
                  </a:cubicBezTo>
                  <a:cubicBezTo>
                    <a:pt x="2332" y="6365"/>
                    <a:pt x="2464" y="6317"/>
                    <a:pt x="2566" y="6223"/>
                  </a:cubicBezTo>
                  <a:lnTo>
                    <a:pt x="3168" y="5664"/>
                  </a:lnTo>
                  <a:cubicBezTo>
                    <a:pt x="3265" y="5568"/>
                    <a:pt x="3394" y="5519"/>
                    <a:pt x="3531" y="5519"/>
                  </a:cubicBezTo>
                  <a:cubicBezTo>
                    <a:pt x="3576" y="5519"/>
                    <a:pt x="3623" y="5525"/>
                    <a:pt x="3669" y="5535"/>
                  </a:cubicBezTo>
                  <a:lnTo>
                    <a:pt x="4859" y="5865"/>
                  </a:lnTo>
                  <a:cubicBezTo>
                    <a:pt x="4903" y="5876"/>
                    <a:pt x="4948" y="5881"/>
                    <a:pt x="4993" y="5881"/>
                  </a:cubicBezTo>
                  <a:cubicBezTo>
                    <a:pt x="5123" y="5881"/>
                    <a:pt x="5250" y="5836"/>
                    <a:pt x="5346" y="5750"/>
                  </a:cubicBezTo>
                  <a:lnTo>
                    <a:pt x="7668" y="3730"/>
                  </a:lnTo>
                  <a:cubicBezTo>
                    <a:pt x="7826" y="3586"/>
                    <a:pt x="7898" y="3343"/>
                    <a:pt x="7812" y="3142"/>
                  </a:cubicBezTo>
                  <a:lnTo>
                    <a:pt x="6794" y="519"/>
                  </a:lnTo>
                  <a:cubicBezTo>
                    <a:pt x="6722" y="333"/>
                    <a:pt x="6536" y="189"/>
                    <a:pt x="6335" y="175"/>
                  </a:cubicBezTo>
                  <a:lnTo>
                    <a:pt x="3612" y="3"/>
                  </a:lnTo>
                  <a:cubicBezTo>
                    <a:pt x="3596" y="1"/>
                    <a:pt x="3579" y="0"/>
                    <a:pt x="35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8"/>
            <p:cNvSpPr/>
            <p:nvPr/>
          </p:nvSpPr>
          <p:spPr>
            <a:xfrm>
              <a:off x="2941788" y="3998513"/>
              <a:ext cx="256875" cy="65350"/>
            </a:xfrm>
            <a:custGeom>
              <a:avLst/>
              <a:gdLst/>
              <a:ahLst/>
              <a:cxnLst/>
              <a:rect l="l" t="t" r="r" b="b"/>
              <a:pathLst>
                <a:path w="10275" h="2614" extrusionOk="0">
                  <a:moveTo>
                    <a:pt x="5842" y="0"/>
                  </a:moveTo>
                  <a:cubicBezTo>
                    <a:pt x="5766" y="0"/>
                    <a:pt x="5717" y="11"/>
                    <a:pt x="5705" y="36"/>
                  </a:cubicBezTo>
                  <a:cubicBezTo>
                    <a:pt x="5705" y="36"/>
                    <a:pt x="1" y="681"/>
                    <a:pt x="4057" y="1484"/>
                  </a:cubicBezTo>
                  <a:cubicBezTo>
                    <a:pt x="6837" y="2042"/>
                    <a:pt x="8775" y="2613"/>
                    <a:pt x="9669" y="2613"/>
                  </a:cubicBezTo>
                  <a:cubicBezTo>
                    <a:pt x="10084" y="2613"/>
                    <a:pt x="10274" y="2490"/>
                    <a:pt x="10220" y="2186"/>
                  </a:cubicBezTo>
                  <a:cubicBezTo>
                    <a:pt x="8571" y="1770"/>
                    <a:pt x="9016" y="753"/>
                    <a:pt x="9016" y="753"/>
                  </a:cubicBezTo>
                  <a:cubicBezTo>
                    <a:pt x="9016" y="753"/>
                    <a:pt x="6473" y="0"/>
                    <a:pt x="5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8"/>
            <p:cNvSpPr/>
            <p:nvPr/>
          </p:nvSpPr>
          <p:spPr>
            <a:xfrm>
              <a:off x="2605688" y="3886863"/>
              <a:ext cx="98200" cy="126900"/>
            </a:xfrm>
            <a:custGeom>
              <a:avLst/>
              <a:gdLst/>
              <a:ahLst/>
              <a:cxnLst/>
              <a:rect l="l" t="t" r="r" b="b"/>
              <a:pathLst>
                <a:path w="3928" h="5076" extrusionOk="0">
                  <a:moveTo>
                    <a:pt x="2610" y="0"/>
                  </a:moveTo>
                  <a:cubicBezTo>
                    <a:pt x="1333" y="0"/>
                    <a:pt x="0" y="4459"/>
                    <a:pt x="0" y="4459"/>
                  </a:cubicBezTo>
                  <a:lnTo>
                    <a:pt x="1462" y="5075"/>
                  </a:lnTo>
                  <a:cubicBezTo>
                    <a:pt x="1462" y="5075"/>
                    <a:pt x="3928" y="116"/>
                    <a:pt x="2652" y="2"/>
                  </a:cubicBezTo>
                  <a:cubicBezTo>
                    <a:pt x="2638" y="1"/>
                    <a:pt x="2624" y="0"/>
                    <a:pt x="2610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8"/>
            <p:cNvSpPr/>
            <p:nvPr/>
          </p:nvSpPr>
          <p:spPr>
            <a:xfrm>
              <a:off x="2415888" y="3856763"/>
              <a:ext cx="181575" cy="143375"/>
            </a:xfrm>
            <a:custGeom>
              <a:avLst/>
              <a:gdLst/>
              <a:ahLst/>
              <a:cxnLst/>
              <a:rect l="l" t="t" r="r" b="b"/>
              <a:pathLst>
                <a:path w="7263" h="5735" extrusionOk="0">
                  <a:moveTo>
                    <a:pt x="1275" y="1"/>
                  </a:moveTo>
                  <a:cubicBezTo>
                    <a:pt x="1" y="1"/>
                    <a:pt x="234" y="3391"/>
                    <a:pt x="5170" y="5448"/>
                  </a:cubicBezTo>
                  <a:cubicBezTo>
                    <a:pt x="5170" y="5448"/>
                    <a:pt x="5744" y="5735"/>
                    <a:pt x="6245" y="5735"/>
                  </a:cubicBezTo>
                  <a:cubicBezTo>
                    <a:pt x="6495" y="5735"/>
                    <a:pt x="6728" y="5663"/>
                    <a:pt x="6862" y="5448"/>
                  </a:cubicBezTo>
                  <a:cubicBezTo>
                    <a:pt x="7263" y="4803"/>
                    <a:pt x="6733" y="5434"/>
                    <a:pt x="4009" y="3370"/>
                  </a:cubicBezTo>
                  <a:cubicBezTo>
                    <a:pt x="1272" y="1320"/>
                    <a:pt x="2648" y="73"/>
                    <a:pt x="1315" y="2"/>
                  </a:cubicBezTo>
                  <a:cubicBezTo>
                    <a:pt x="1301" y="1"/>
                    <a:pt x="1288" y="1"/>
                    <a:pt x="1275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8"/>
            <p:cNvSpPr/>
            <p:nvPr/>
          </p:nvSpPr>
          <p:spPr>
            <a:xfrm>
              <a:off x="2694388" y="3877588"/>
              <a:ext cx="141350" cy="95850"/>
            </a:xfrm>
            <a:custGeom>
              <a:avLst/>
              <a:gdLst/>
              <a:ahLst/>
              <a:cxnLst/>
              <a:rect l="l" t="t" r="r" b="b"/>
              <a:pathLst>
                <a:path w="5654" h="3834" extrusionOk="0">
                  <a:moveTo>
                    <a:pt x="4636" y="0"/>
                  </a:moveTo>
                  <a:lnTo>
                    <a:pt x="4636" y="0"/>
                  </a:lnTo>
                  <a:cubicBezTo>
                    <a:pt x="4163" y="387"/>
                    <a:pt x="3662" y="745"/>
                    <a:pt x="3146" y="1075"/>
                  </a:cubicBezTo>
                  <a:cubicBezTo>
                    <a:pt x="2329" y="1605"/>
                    <a:pt x="21" y="1835"/>
                    <a:pt x="7" y="3110"/>
                  </a:cubicBezTo>
                  <a:cubicBezTo>
                    <a:pt x="1" y="3661"/>
                    <a:pt x="363" y="3834"/>
                    <a:pt x="819" y="3834"/>
                  </a:cubicBezTo>
                  <a:cubicBezTo>
                    <a:pt x="1383" y="3834"/>
                    <a:pt x="2090" y="3568"/>
                    <a:pt x="2415" y="3426"/>
                  </a:cubicBezTo>
                  <a:cubicBezTo>
                    <a:pt x="5654" y="2021"/>
                    <a:pt x="4636" y="0"/>
                    <a:pt x="4636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8"/>
            <p:cNvSpPr/>
            <p:nvPr/>
          </p:nvSpPr>
          <p:spPr>
            <a:xfrm>
              <a:off x="2427613" y="3294963"/>
              <a:ext cx="793325" cy="287750"/>
            </a:xfrm>
            <a:custGeom>
              <a:avLst/>
              <a:gdLst/>
              <a:ahLst/>
              <a:cxnLst/>
              <a:rect l="l" t="t" r="r" b="b"/>
              <a:pathLst>
                <a:path w="31733" h="11510" extrusionOk="0">
                  <a:moveTo>
                    <a:pt x="6092" y="0"/>
                  </a:moveTo>
                  <a:lnTo>
                    <a:pt x="0" y="602"/>
                  </a:lnTo>
                  <a:cubicBezTo>
                    <a:pt x="0" y="602"/>
                    <a:pt x="20926" y="10621"/>
                    <a:pt x="31733" y="11509"/>
                  </a:cubicBezTo>
                  <a:lnTo>
                    <a:pt x="23448" y="5561"/>
                  </a:lnTo>
                  <a:lnTo>
                    <a:pt x="6092" y="0"/>
                  </a:ln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8"/>
            <p:cNvSpPr/>
            <p:nvPr/>
          </p:nvSpPr>
          <p:spPr>
            <a:xfrm>
              <a:off x="2497513" y="3336163"/>
              <a:ext cx="620950" cy="418125"/>
            </a:xfrm>
            <a:custGeom>
              <a:avLst/>
              <a:gdLst/>
              <a:ahLst/>
              <a:cxnLst/>
              <a:rect l="l" t="t" r="r" b="b"/>
              <a:pathLst>
                <a:path w="24838" h="16725" extrusionOk="0">
                  <a:moveTo>
                    <a:pt x="10863" y="1"/>
                  </a:moveTo>
                  <a:cubicBezTo>
                    <a:pt x="9043" y="201"/>
                    <a:pt x="7266" y="688"/>
                    <a:pt x="5603" y="1462"/>
                  </a:cubicBezTo>
                  <a:cubicBezTo>
                    <a:pt x="3983" y="2251"/>
                    <a:pt x="2421" y="3440"/>
                    <a:pt x="1690" y="5246"/>
                  </a:cubicBezTo>
                  <a:cubicBezTo>
                    <a:pt x="0" y="9458"/>
                    <a:pt x="1659" y="11725"/>
                    <a:pt x="5640" y="11725"/>
                  </a:cubicBezTo>
                  <a:cubicBezTo>
                    <a:pt x="6048" y="11725"/>
                    <a:pt x="6480" y="11701"/>
                    <a:pt x="6936" y="11653"/>
                  </a:cubicBezTo>
                  <a:lnTo>
                    <a:pt x="6936" y="11653"/>
                  </a:lnTo>
                  <a:cubicBezTo>
                    <a:pt x="6907" y="12212"/>
                    <a:pt x="6907" y="12771"/>
                    <a:pt x="6965" y="13330"/>
                  </a:cubicBezTo>
                  <a:cubicBezTo>
                    <a:pt x="7051" y="14233"/>
                    <a:pt x="7280" y="15093"/>
                    <a:pt x="7825" y="15709"/>
                  </a:cubicBezTo>
                  <a:cubicBezTo>
                    <a:pt x="8240" y="16182"/>
                    <a:pt x="8814" y="16497"/>
                    <a:pt x="9430" y="16598"/>
                  </a:cubicBezTo>
                  <a:cubicBezTo>
                    <a:pt x="9530" y="16612"/>
                    <a:pt x="9645" y="16641"/>
                    <a:pt x="9745" y="16641"/>
                  </a:cubicBezTo>
                  <a:lnTo>
                    <a:pt x="9817" y="16641"/>
                  </a:lnTo>
                  <a:cubicBezTo>
                    <a:pt x="10213" y="16696"/>
                    <a:pt x="10613" y="16725"/>
                    <a:pt x="11013" y="16725"/>
                  </a:cubicBezTo>
                  <a:cubicBezTo>
                    <a:pt x="11437" y="16725"/>
                    <a:pt x="11862" y="16693"/>
                    <a:pt x="12282" y="16626"/>
                  </a:cubicBezTo>
                  <a:lnTo>
                    <a:pt x="12440" y="16583"/>
                  </a:lnTo>
                  <a:cubicBezTo>
                    <a:pt x="13687" y="16311"/>
                    <a:pt x="14174" y="15652"/>
                    <a:pt x="14590" y="15007"/>
                  </a:cubicBezTo>
                  <a:cubicBezTo>
                    <a:pt x="15063" y="14290"/>
                    <a:pt x="15435" y="13602"/>
                    <a:pt x="16725" y="13559"/>
                  </a:cubicBezTo>
                  <a:cubicBezTo>
                    <a:pt x="16725" y="13559"/>
                    <a:pt x="18152" y="14587"/>
                    <a:pt x="19741" y="14587"/>
                  </a:cubicBezTo>
                  <a:cubicBezTo>
                    <a:pt x="20812" y="14587"/>
                    <a:pt x="21957" y="14120"/>
                    <a:pt x="22788" y="12556"/>
                  </a:cubicBezTo>
                  <a:lnTo>
                    <a:pt x="22788" y="12556"/>
                  </a:lnTo>
                  <a:lnTo>
                    <a:pt x="22774" y="12570"/>
                  </a:lnTo>
                  <a:cubicBezTo>
                    <a:pt x="24837" y="8672"/>
                    <a:pt x="21813" y="4143"/>
                    <a:pt x="19749" y="2982"/>
                  </a:cubicBezTo>
                  <a:cubicBezTo>
                    <a:pt x="17671" y="1821"/>
                    <a:pt x="10863" y="1"/>
                    <a:pt x="108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8"/>
            <p:cNvSpPr/>
            <p:nvPr/>
          </p:nvSpPr>
          <p:spPr>
            <a:xfrm>
              <a:off x="2671613" y="3653288"/>
              <a:ext cx="78850" cy="98900"/>
            </a:xfrm>
            <a:custGeom>
              <a:avLst/>
              <a:gdLst/>
              <a:ahLst/>
              <a:cxnLst/>
              <a:rect l="l" t="t" r="r" b="b"/>
              <a:pathLst>
                <a:path w="3154" h="3956" extrusionOk="0">
                  <a:moveTo>
                    <a:pt x="673" y="1"/>
                  </a:moveTo>
                  <a:cubicBezTo>
                    <a:pt x="392" y="1"/>
                    <a:pt x="167" y="311"/>
                    <a:pt x="1" y="645"/>
                  </a:cubicBezTo>
                  <a:cubicBezTo>
                    <a:pt x="87" y="1533"/>
                    <a:pt x="330" y="2393"/>
                    <a:pt x="875" y="3010"/>
                  </a:cubicBezTo>
                  <a:cubicBezTo>
                    <a:pt x="1291" y="3511"/>
                    <a:pt x="1907" y="3855"/>
                    <a:pt x="2781" y="3956"/>
                  </a:cubicBezTo>
                  <a:cubicBezTo>
                    <a:pt x="2939" y="3096"/>
                    <a:pt x="3154" y="1390"/>
                    <a:pt x="2423" y="1204"/>
                  </a:cubicBezTo>
                  <a:cubicBezTo>
                    <a:pt x="2366" y="1189"/>
                    <a:pt x="2310" y="1181"/>
                    <a:pt x="2255" y="1181"/>
                  </a:cubicBezTo>
                  <a:cubicBezTo>
                    <a:pt x="1436" y="1181"/>
                    <a:pt x="929" y="2794"/>
                    <a:pt x="875" y="2995"/>
                  </a:cubicBezTo>
                  <a:cubicBezTo>
                    <a:pt x="918" y="2752"/>
                    <a:pt x="1420" y="186"/>
                    <a:pt x="775" y="14"/>
                  </a:cubicBezTo>
                  <a:cubicBezTo>
                    <a:pt x="740" y="5"/>
                    <a:pt x="706" y="1"/>
                    <a:pt x="67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8"/>
            <p:cNvSpPr/>
            <p:nvPr/>
          </p:nvSpPr>
          <p:spPr>
            <a:xfrm>
              <a:off x="2742913" y="3704413"/>
              <a:ext cx="61675" cy="49750"/>
            </a:xfrm>
            <a:custGeom>
              <a:avLst/>
              <a:gdLst/>
              <a:ahLst/>
              <a:cxnLst/>
              <a:rect l="l" t="t" r="r" b="b"/>
              <a:pathLst>
                <a:path w="2467" h="1990" extrusionOk="0">
                  <a:moveTo>
                    <a:pt x="1579" y="0"/>
                  </a:moveTo>
                  <a:cubicBezTo>
                    <a:pt x="879" y="0"/>
                    <a:pt x="292" y="1217"/>
                    <a:pt x="1" y="1911"/>
                  </a:cubicBezTo>
                  <a:cubicBezTo>
                    <a:pt x="384" y="1964"/>
                    <a:pt x="770" y="1990"/>
                    <a:pt x="1157" y="1990"/>
                  </a:cubicBezTo>
                  <a:cubicBezTo>
                    <a:pt x="1594" y="1990"/>
                    <a:pt x="2032" y="1957"/>
                    <a:pt x="2466" y="1896"/>
                  </a:cubicBezTo>
                  <a:cubicBezTo>
                    <a:pt x="2466" y="1165"/>
                    <a:pt x="2337" y="76"/>
                    <a:pt x="1649" y="4"/>
                  </a:cubicBezTo>
                  <a:cubicBezTo>
                    <a:pt x="1626" y="2"/>
                    <a:pt x="1602" y="0"/>
                    <a:pt x="1579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8"/>
            <p:cNvSpPr/>
            <p:nvPr/>
          </p:nvSpPr>
          <p:spPr>
            <a:xfrm>
              <a:off x="2808488" y="3700338"/>
              <a:ext cx="53775" cy="50425"/>
            </a:xfrm>
            <a:custGeom>
              <a:avLst/>
              <a:gdLst/>
              <a:ahLst/>
              <a:cxnLst/>
              <a:rect l="l" t="t" r="r" b="b"/>
              <a:pathLst>
                <a:path w="2151" h="2017" extrusionOk="0">
                  <a:moveTo>
                    <a:pt x="1421" y="0"/>
                  </a:moveTo>
                  <a:cubicBezTo>
                    <a:pt x="1383" y="0"/>
                    <a:pt x="1344" y="3"/>
                    <a:pt x="1305" y="10"/>
                  </a:cubicBezTo>
                  <a:cubicBezTo>
                    <a:pt x="703" y="96"/>
                    <a:pt x="244" y="1257"/>
                    <a:pt x="1" y="2016"/>
                  </a:cubicBezTo>
                  <a:cubicBezTo>
                    <a:pt x="1248" y="1744"/>
                    <a:pt x="1735" y="1070"/>
                    <a:pt x="2151" y="440"/>
                  </a:cubicBezTo>
                  <a:cubicBezTo>
                    <a:pt x="1972" y="197"/>
                    <a:pt x="1725" y="0"/>
                    <a:pt x="142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8"/>
            <p:cNvSpPr/>
            <p:nvPr/>
          </p:nvSpPr>
          <p:spPr>
            <a:xfrm>
              <a:off x="2776238" y="3536463"/>
              <a:ext cx="45525" cy="37700"/>
            </a:xfrm>
            <a:custGeom>
              <a:avLst/>
              <a:gdLst/>
              <a:ahLst/>
              <a:cxnLst/>
              <a:rect l="l" t="t" r="r" b="b"/>
              <a:pathLst>
                <a:path w="1821" h="1508" extrusionOk="0">
                  <a:moveTo>
                    <a:pt x="1506" y="0"/>
                  </a:moveTo>
                  <a:cubicBezTo>
                    <a:pt x="1506" y="0"/>
                    <a:pt x="1" y="645"/>
                    <a:pt x="273" y="961"/>
                  </a:cubicBezTo>
                  <a:cubicBezTo>
                    <a:pt x="353" y="1052"/>
                    <a:pt x="449" y="1085"/>
                    <a:pt x="546" y="1085"/>
                  </a:cubicBezTo>
                  <a:cubicBezTo>
                    <a:pt x="799" y="1085"/>
                    <a:pt x="1061" y="860"/>
                    <a:pt x="1061" y="860"/>
                  </a:cubicBezTo>
                  <a:lnTo>
                    <a:pt x="1061" y="860"/>
                  </a:lnTo>
                  <a:cubicBezTo>
                    <a:pt x="1061" y="860"/>
                    <a:pt x="961" y="1462"/>
                    <a:pt x="1291" y="1505"/>
                  </a:cubicBezTo>
                  <a:cubicBezTo>
                    <a:pt x="1303" y="1507"/>
                    <a:pt x="1315" y="1508"/>
                    <a:pt x="1326" y="1508"/>
                  </a:cubicBezTo>
                  <a:cubicBezTo>
                    <a:pt x="1821" y="1508"/>
                    <a:pt x="1506" y="1"/>
                    <a:pt x="150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8"/>
            <p:cNvSpPr/>
            <p:nvPr/>
          </p:nvSpPr>
          <p:spPr>
            <a:xfrm>
              <a:off x="2440863" y="3551338"/>
              <a:ext cx="339350" cy="124075"/>
            </a:xfrm>
            <a:custGeom>
              <a:avLst/>
              <a:gdLst/>
              <a:ahLst/>
              <a:cxnLst/>
              <a:rect l="l" t="t" r="r" b="b"/>
              <a:pathLst>
                <a:path w="13574" h="4963" extrusionOk="0">
                  <a:moveTo>
                    <a:pt x="11194" y="1"/>
                  </a:moveTo>
                  <a:cubicBezTo>
                    <a:pt x="10835" y="1"/>
                    <a:pt x="10438" y="69"/>
                    <a:pt x="10005" y="237"/>
                  </a:cubicBezTo>
                  <a:cubicBezTo>
                    <a:pt x="8557" y="810"/>
                    <a:pt x="7281" y="1799"/>
                    <a:pt x="5977" y="2616"/>
                  </a:cubicBezTo>
                  <a:cubicBezTo>
                    <a:pt x="5347" y="3032"/>
                    <a:pt x="4702" y="3490"/>
                    <a:pt x="3999" y="3777"/>
                  </a:cubicBezTo>
                  <a:cubicBezTo>
                    <a:pt x="3593" y="3949"/>
                    <a:pt x="3160" y="4035"/>
                    <a:pt x="2727" y="4035"/>
                  </a:cubicBezTo>
                  <a:cubicBezTo>
                    <a:pt x="2260" y="4035"/>
                    <a:pt x="1794" y="3935"/>
                    <a:pt x="1362" y="3734"/>
                  </a:cubicBezTo>
                  <a:cubicBezTo>
                    <a:pt x="545" y="3333"/>
                    <a:pt x="115" y="2501"/>
                    <a:pt x="430" y="1627"/>
                  </a:cubicBezTo>
                  <a:lnTo>
                    <a:pt x="445" y="1584"/>
                  </a:lnTo>
                  <a:lnTo>
                    <a:pt x="445" y="1584"/>
                  </a:lnTo>
                  <a:cubicBezTo>
                    <a:pt x="445" y="1584"/>
                    <a:pt x="1" y="2602"/>
                    <a:pt x="445" y="3533"/>
                  </a:cubicBezTo>
                  <a:cubicBezTo>
                    <a:pt x="774" y="4221"/>
                    <a:pt x="1634" y="4880"/>
                    <a:pt x="3311" y="4952"/>
                  </a:cubicBezTo>
                  <a:cubicBezTo>
                    <a:pt x="3490" y="4959"/>
                    <a:pt x="3671" y="4963"/>
                    <a:pt x="3854" y="4963"/>
                  </a:cubicBezTo>
                  <a:cubicBezTo>
                    <a:pt x="7686" y="4963"/>
                    <a:pt x="12561" y="3415"/>
                    <a:pt x="13573" y="1254"/>
                  </a:cubicBezTo>
                  <a:cubicBezTo>
                    <a:pt x="13573" y="1254"/>
                    <a:pt x="12735" y="1"/>
                    <a:pt x="11194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8"/>
            <p:cNvSpPr/>
            <p:nvPr/>
          </p:nvSpPr>
          <p:spPr>
            <a:xfrm>
              <a:off x="2789138" y="3581288"/>
              <a:ext cx="189575" cy="189100"/>
            </a:xfrm>
            <a:custGeom>
              <a:avLst/>
              <a:gdLst/>
              <a:ahLst/>
              <a:cxnLst/>
              <a:rect l="l" t="t" r="r" b="b"/>
              <a:pathLst>
                <a:path w="7583" h="7564" extrusionOk="0">
                  <a:moveTo>
                    <a:pt x="1458" y="1"/>
                  </a:moveTo>
                  <a:cubicBezTo>
                    <a:pt x="710" y="1"/>
                    <a:pt x="15" y="329"/>
                    <a:pt x="15" y="329"/>
                  </a:cubicBezTo>
                  <a:lnTo>
                    <a:pt x="1" y="329"/>
                  </a:lnTo>
                  <a:cubicBezTo>
                    <a:pt x="115" y="2077"/>
                    <a:pt x="732" y="3768"/>
                    <a:pt x="1792" y="5173"/>
                  </a:cubicBezTo>
                  <a:cubicBezTo>
                    <a:pt x="3094" y="6913"/>
                    <a:pt x="4873" y="7564"/>
                    <a:pt x="6289" y="7564"/>
                  </a:cubicBezTo>
                  <a:cubicBezTo>
                    <a:pt x="6774" y="7564"/>
                    <a:pt x="7217" y="7487"/>
                    <a:pt x="7583" y="7352"/>
                  </a:cubicBezTo>
                  <a:lnTo>
                    <a:pt x="7583" y="7352"/>
                  </a:lnTo>
                  <a:cubicBezTo>
                    <a:pt x="7260" y="7398"/>
                    <a:pt x="6963" y="7420"/>
                    <a:pt x="6690" y="7420"/>
                  </a:cubicBezTo>
                  <a:cubicBezTo>
                    <a:pt x="3357" y="7420"/>
                    <a:pt x="3610" y="4112"/>
                    <a:pt x="3226" y="1662"/>
                  </a:cubicBezTo>
                  <a:cubicBezTo>
                    <a:pt x="3017" y="332"/>
                    <a:pt x="2211" y="1"/>
                    <a:pt x="1458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8"/>
            <p:cNvSpPr/>
            <p:nvPr/>
          </p:nvSpPr>
          <p:spPr>
            <a:xfrm>
              <a:off x="2403588" y="3792588"/>
              <a:ext cx="706625" cy="485675"/>
            </a:xfrm>
            <a:custGeom>
              <a:avLst/>
              <a:gdLst/>
              <a:ahLst/>
              <a:cxnLst/>
              <a:rect l="l" t="t" r="r" b="b"/>
              <a:pathLst>
                <a:path w="28265" h="19427" extrusionOk="0">
                  <a:moveTo>
                    <a:pt x="20635" y="1"/>
                  </a:moveTo>
                  <a:cubicBezTo>
                    <a:pt x="17985" y="1"/>
                    <a:pt x="16140" y="2004"/>
                    <a:pt x="15079" y="4461"/>
                  </a:cubicBezTo>
                  <a:cubicBezTo>
                    <a:pt x="13488" y="8144"/>
                    <a:pt x="9604" y="5966"/>
                    <a:pt x="4802" y="8416"/>
                  </a:cubicBezTo>
                  <a:cubicBezTo>
                    <a:pt x="1" y="10867"/>
                    <a:pt x="2351" y="16385"/>
                    <a:pt x="2351" y="16385"/>
                  </a:cubicBezTo>
                  <a:cubicBezTo>
                    <a:pt x="3555" y="17131"/>
                    <a:pt x="11567" y="18636"/>
                    <a:pt x="17530" y="19195"/>
                  </a:cubicBezTo>
                  <a:cubicBezTo>
                    <a:pt x="19018" y="19342"/>
                    <a:pt x="20382" y="19427"/>
                    <a:pt x="21482" y="19427"/>
                  </a:cubicBezTo>
                  <a:cubicBezTo>
                    <a:pt x="22732" y="19427"/>
                    <a:pt x="23642" y="19317"/>
                    <a:pt x="24008" y="19066"/>
                  </a:cubicBezTo>
                  <a:cubicBezTo>
                    <a:pt x="25943" y="17733"/>
                    <a:pt x="24510" y="14837"/>
                    <a:pt x="24796" y="13003"/>
                  </a:cubicBezTo>
                  <a:cubicBezTo>
                    <a:pt x="25069" y="11369"/>
                    <a:pt x="26602" y="10724"/>
                    <a:pt x="27348" y="9377"/>
                  </a:cubicBezTo>
                  <a:cubicBezTo>
                    <a:pt x="27763" y="8660"/>
                    <a:pt x="28021" y="7857"/>
                    <a:pt x="28122" y="7041"/>
                  </a:cubicBezTo>
                  <a:cubicBezTo>
                    <a:pt x="28265" y="5579"/>
                    <a:pt x="27749" y="4289"/>
                    <a:pt x="26875" y="3214"/>
                  </a:cubicBezTo>
                  <a:cubicBezTo>
                    <a:pt x="26387" y="2640"/>
                    <a:pt x="25828" y="2124"/>
                    <a:pt x="25212" y="1694"/>
                  </a:cubicBezTo>
                  <a:cubicBezTo>
                    <a:pt x="23483" y="501"/>
                    <a:pt x="21959" y="1"/>
                    <a:pt x="2063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8"/>
            <p:cNvSpPr/>
            <p:nvPr/>
          </p:nvSpPr>
          <p:spPr>
            <a:xfrm>
              <a:off x="3177163" y="3686913"/>
              <a:ext cx="202875" cy="380975"/>
            </a:xfrm>
            <a:custGeom>
              <a:avLst/>
              <a:gdLst/>
              <a:ahLst/>
              <a:cxnLst/>
              <a:rect l="l" t="t" r="r" b="b"/>
              <a:pathLst>
                <a:path w="8115" h="15239" extrusionOk="0">
                  <a:moveTo>
                    <a:pt x="7408" y="1"/>
                  </a:moveTo>
                  <a:cubicBezTo>
                    <a:pt x="6941" y="1"/>
                    <a:pt x="6351" y="962"/>
                    <a:pt x="6351" y="962"/>
                  </a:cubicBezTo>
                  <a:cubicBezTo>
                    <a:pt x="6351" y="962"/>
                    <a:pt x="5661" y="69"/>
                    <a:pt x="5195" y="69"/>
                  </a:cubicBezTo>
                  <a:cubicBezTo>
                    <a:pt x="5079" y="69"/>
                    <a:pt x="4978" y="124"/>
                    <a:pt x="4904" y="260"/>
                  </a:cubicBezTo>
                  <a:cubicBezTo>
                    <a:pt x="4517" y="962"/>
                    <a:pt x="5649" y="1550"/>
                    <a:pt x="5649" y="1550"/>
                  </a:cubicBezTo>
                  <a:cubicBezTo>
                    <a:pt x="5649" y="1550"/>
                    <a:pt x="5721" y="8917"/>
                    <a:pt x="2324" y="12658"/>
                  </a:cubicBezTo>
                  <a:cubicBezTo>
                    <a:pt x="2221" y="12578"/>
                    <a:pt x="2078" y="12543"/>
                    <a:pt x="1915" y="12543"/>
                  </a:cubicBezTo>
                  <a:cubicBezTo>
                    <a:pt x="1167" y="12543"/>
                    <a:pt x="1" y="13278"/>
                    <a:pt x="389" y="13819"/>
                  </a:cubicBezTo>
                  <a:cubicBezTo>
                    <a:pt x="564" y="14076"/>
                    <a:pt x="905" y="14156"/>
                    <a:pt x="1259" y="14156"/>
                  </a:cubicBezTo>
                  <a:cubicBezTo>
                    <a:pt x="1831" y="14156"/>
                    <a:pt x="2438" y="13948"/>
                    <a:pt x="2439" y="13948"/>
                  </a:cubicBezTo>
                  <a:lnTo>
                    <a:pt x="2439" y="13948"/>
                  </a:lnTo>
                  <a:cubicBezTo>
                    <a:pt x="2439" y="13948"/>
                    <a:pt x="1976" y="15238"/>
                    <a:pt x="2937" y="15238"/>
                  </a:cubicBezTo>
                  <a:cubicBezTo>
                    <a:pt x="2948" y="15238"/>
                    <a:pt x="2958" y="15238"/>
                    <a:pt x="2969" y="15238"/>
                  </a:cubicBezTo>
                  <a:cubicBezTo>
                    <a:pt x="3987" y="15209"/>
                    <a:pt x="3155" y="13532"/>
                    <a:pt x="3155" y="13532"/>
                  </a:cubicBezTo>
                  <a:cubicBezTo>
                    <a:pt x="3155" y="13532"/>
                    <a:pt x="7398" y="7269"/>
                    <a:pt x="6767" y="1693"/>
                  </a:cubicBezTo>
                  <a:cubicBezTo>
                    <a:pt x="7613" y="1550"/>
                    <a:pt x="8114" y="575"/>
                    <a:pt x="7641" y="102"/>
                  </a:cubicBezTo>
                  <a:cubicBezTo>
                    <a:pt x="7570" y="31"/>
                    <a:pt x="7491" y="1"/>
                    <a:pt x="74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8"/>
            <p:cNvSpPr/>
            <p:nvPr/>
          </p:nvSpPr>
          <p:spPr>
            <a:xfrm>
              <a:off x="3173988" y="3699663"/>
              <a:ext cx="140475" cy="314175"/>
            </a:xfrm>
            <a:custGeom>
              <a:avLst/>
              <a:gdLst/>
              <a:ahLst/>
              <a:cxnLst/>
              <a:rect l="l" t="t" r="r" b="b"/>
              <a:pathLst>
                <a:path w="5619" h="12567" extrusionOk="0">
                  <a:moveTo>
                    <a:pt x="5205" y="1"/>
                  </a:moveTo>
                  <a:cubicBezTo>
                    <a:pt x="5181" y="1"/>
                    <a:pt x="5174" y="22"/>
                    <a:pt x="5174" y="22"/>
                  </a:cubicBezTo>
                  <a:cubicBezTo>
                    <a:pt x="5174" y="22"/>
                    <a:pt x="0" y="4408"/>
                    <a:pt x="1089" y="12420"/>
                  </a:cubicBezTo>
                  <a:cubicBezTo>
                    <a:pt x="1089" y="12420"/>
                    <a:pt x="1210" y="12567"/>
                    <a:pt x="1499" y="12567"/>
                  </a:cubicBezTo>
                  <a:cubicBezTo>
                    <a:pt x="1644" y="12567"/>
                    <a:pt x="1830" y="12530"/>
                    <a:pt x="2064" y="12420"/>
                  </a:cubicBezTo>
                  <a:cubicBezTo>
                    <a:pt x="2064" y="12420"/>
                    <a:pt x="1261" y="4996"/>
                    <a:pt x="5618" y="553"/>
                  </a:cubicBezTo>
                  <a:cubicBezTo>
                    <a:pt x="5364" y="81"/>
                    <a:pt x="5252" y="1"/>
                    <a:pt x="52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>
              <a:off x="2230438" y="3699263"/>
              <a:ext cx="374550" cy="194375"/>
            </a:xfrm>
            <a:custGeom>
              <a:avLst/>
              <a:gdLst/>
              <a:ahLst/>
              <a:cxnLst/>
              <a:rect l="l" t="t" r="r" b="b"/>
              <a:pathLst>
                <a:path w="14982" h="7775" extrusionOk="0">
                  <a:moveTo>
                    <a:pt x="14163" y="1"/>
                  </a:moveTo>
                  <a:cubicBezTo>
                    <a:pt x="13499" y="1"/>
                    <a:pt x="13018" y="1156"/>
                    <a:pt x="13018" y="1156"/>
                  </a:cubicBezTo>
                  <a:lnTo>
                    <a:pt x="13275" y="1183"/>
                  </a:lnTo>
                  <a:lnTo>
                    <a:pt x="13275" y="1183"/>
                  </a:lnTo>
                  <a:cubicBezTo>
                    <a:pt x="12992" y="1154"/>
                    <a:pt x="12702" y="1140"/>
                    <a:pt x="12406" y="1140"/>
                  </a:cubicBezTo>
                  <a:cubicBezTo>
                    <a:pt x="8179" y="1140"/>
                    <a:pt x="2752" y="3988"/>
                    <a:pt x="1695" y="5513"/>
                  </a:cubicBezTo>
                  <a:cubicBezTo>
                    <a:pt x="0" y="5739"/>
                    <a:pt x="274" y="6776"/>
                    <a:pt x="1098" y="6776"/>
                  </a:cubicBezTo>
                  <a:cubicBezTo>
                    <a:pt x="1320" y="6776"/>
                    <a:pt x="1580" y="6702"/>
                    <a:pt x="1853" y="6517"/>
                  </a:cubicBezTo>
                  <a:lnTo>
                    <a:pt x="1853" y="6517"/>
                  </a:lnTo>
                  <a:cubicBezTo>
                    <a:pt x="1796" y="7355"/>
                    <a:pt x="2140" y="7774"/>
                    <a:pt x="2480" y="7774"/>
                  </a:cubicBezTo>
                  <a:cubicBezTo>
                    <a:pt x="2821" y="7774"/>
                    <a:pt x="3157" y="7355"/>
                    <a:pt x="3086" y="6517"/>
                  </a:cubicBezTo>
                  <a:cubicBezTo>
                    <a:pt x="4662" y="3880"/>
                    <a:pt x="13291" y="2518"/>
                    <a:pt x="13291" y="2518"/>
                  </a:cubicBezTo>
                  <a:cubicBezTo>
                    <a:pt x="13291" y="2518"/>
                    <a:pt x="13908" y="2836"/>
                    <a:pt x="14350" y="2836"/>
                  </a:cubicBezTo>
                  <a:cubicBezTo>
                    <a:pt x="14571" y="2836"/>
                    <a:pt x="14748" y="2757"/>
                    <a:pt x="14781" y="2518"/>
                  </a:cubicBezTo>
                  <a:cubicBezTo>
                    <a:pt x="14881" y="1801"/>
                    <a:pt x="13907" y="1715"/>
                    <a:pt x="13907" y="1715"/>
                  </a:cubicBezTo>
                  <a:cubicBezTo>
                    <a:pt x="13907" y="1715"/>
                    <a:pt x="14982" y="153"/>
                    <a:pt x="14265" y="10"/>
                  </a:cubicBezTo>
                  <a:cubicBezTo>
                    <a:pt x="14231" y="4"/>
                    <a:pt x="14197" y="1"/>
                    <a:pt x="141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>
              <a:off x="2472038" y="3798913"/>
              <a:ext cx="150525" cy="136200"/>
            </a:xfrm>
            <a:custGeom>
              <a:avLst/>
              <a:gdLst/>
              <a:ahLst/>
              <a:cxnLst/>
              <a:rect l="l" t="t" r="r" b="b"/>
              <a:pathLst>
                <a:path w="6021" h="5448" extrusionOk="0">
                  <a:moveTo>
                    <a:pt x="3653" y="1"/>
                  </a:moveTo>
                  <a:cubicBezTo>
                    <a:pt x="2649" y="1"/>
                    <a:pt x="1666" y="272"/>
                    <a:pt x="803" y="782"/>
                  </a:cubicBezTo>
                  <a:cubicBezTo>
                    <a:pt x="516" y="940"/>
                    <a:pt x="273" y="1169"/>
                    <a:pt x="129" y="1470"/>
                  </a:cubicBezTo>
                  <a:cubicBezTo>
                    <a:pt x="0" y="1828"/>
                    <a:pt x="43" y="2215"/>
                    <a:pt x="244" y="2545"/>
                  </a:cubicBezTo>
                  <a:cubicBezTo>
                    <a:pt x="789" y="3491"/>
                    <a:pt x="1763" y="4193"/>
                    <a:pt x="2681" y="4695"/>
                  </a:cubicBezTo>
                  <a:cubicBezTo>
                    <a:pt x="3007" y="4868"/>
                    <a:pt x="4211" y="5448"/>
                    <a:pt x="4987" y="5448"/>
                  </a:cubicBezTo>
                  <a:cubicBezTo>
                    <a:pt x="5302" y="5448"/>
                    <a:pt x="5546" y="5353"/>
                    <a:pt x="5633" y="5096"/>
                  </a:cubicBezTo>
                  <a:cubicBezTo>
                    <a:pt x="5690" y="4924"/>
                    <a:pt x="5619" y="4738"/>
                    <a:pt x="5490" y="4638"/>
                  </a:cubicBezTo>
                  <a:lnTo>
                    <a:pt x="5447" y="4609"/>
                  </a:lnTo>
                  <a:cubicBezTo>
                    <a:pt x="4802" y="4122"/>
                    <a:pt x="1720" y="3176"/>
                    <a:pt x="2179" y="2029"/>
                  </a:cubicBezTo>
                  <a:cubicBezTo>
                    <a:pt x="2580" y="1054"/>
                    <a:pt x="5920" y="1671"/>
                    <a:pt x="5977" y="897"/>
                  </a:cubicBezTo>
                  <a:cubicBezTo>
                    <a:pt x="6020" y="123"/>
                    <a:pt x="4358" y="23"/>
                    <a:pt x="3942" y="8"/>
                  </a:cubicBezTo>
                  <a:cubicBezTo>
                    <a:pt x="3845" y="3"/>
                    <a:pt x="3749" y="1"/>
                    <a:pt x="36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>
              <a:off x="2668763" y="3780463"/>
              <a:ext cx="80625" cy="76350"/>
            </a:xfrm>
            <a:custGeom>
              <a:avLst/>
              <a:gdLst/>
              <a:ahLst/>
              <a:cxnLst/>
              <a:rect l="l" t="t" r="r" b="b"/>
              <a:pathLst>
                <a:path w="3225" h="3054" extrusionOk="0">
                  <a:moveTo>
                    <a:pt x="674" y="1"/>
                  </a:moveTo>
                  <a:lnTo>
                    <a:pt x="0" y="2265"/>
                  </a:lnTo>
                  <a:cubicBezTo>
                    <a:pt x="0" y="2265"/>
                    <a:pt x="502" y="3054"/>
                    <a:pt x="1792" y="3054"/>
                  </a:cubicBezTo>
                  <a:lnTo>
                    <a:pt x="3225" y="90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>
              <a:off x="2682363" y="3776413"/>
              <a:ext cx="69175" cy="32525"/>
            </a:xfrm>
            <a:custGeom>
              <a:avLst/>
              <a:gdLst/>
              <a:ahLst/>
              <a:cxnLst/>
              <a:rect l="l" t="t" r="r" b="b"/>
              <a:pathLst>
                <a:path w="2767" h="1301" extrusionOk="0">
                  <a:moveTo>
                    <a:pt x="681" y="0"/>
                  </a:moveTo>
                  <a:cubicBezTo>
                    <a:pt x="361" y="0"/>
                    <a:pt x="135" y="81"/>
                    <a:pt x="87" y="235"/>
                  </a:cubicBezTo>
                  <a:cubicBezTo>
                    <a:pt x="1" y="521"/>
                    <a:pt x="502" y="923"/>
                    <a:pt x="1233" y="1152"/>
                  </a:cubicBezTo>
                  <a:cubicBezTo>
                    <a:pt x="1546" y="1252"/>
                    <a:pt x="1845" y="1300"/>
                    <a:pt x="2089" y="1300"/>
                  </a:cubicBezTo>
                  <a:cubicBezTo>
                    <a:pt x="2406" y="1300"/>
                    <a:pt x="2632" y="1219"/>
                    <a:pt x="2681" y="1066"/>
                  </a:cubicBezTo>
                  <a:cubicBezTo>
                    <a:pt x="2767" y="779"/>
                    <a:pt x="2265" y="364"/>
                    <a:pt x="1549" y="149"/>
                  </a:cubicBezTo>
                  <a:cubicBezTo>
                    <a:pt x="1230" y="49"/>
                    <a:pt x="927" y="0"/>
                    <a:pt x="681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>
              <a:off x="2697163" y="3501713"/>
              <a:ext cx="743075" cy="670775"/>
            </a:xfrm>
            <a:custGeom>
              <a:avLst/>
              <a:gdLst/>
              <a:ahLst/>
              <a:cxnLst/>
              <a:rect l="l" t="t" r="r" b="b"/>
              <a:pathLst>
                <a:path w="29723" h="26831" extrusionOk="0">
                  <a:moveTo>
                    <a:pt x="27185" y="0"/>
                  </a:moveTo>
                  <a:cubicBezTo>
                    <a:pt x="27185" y="0"/>
                    <a:pt x="1" y="25111"/>
                    <a:pt x="39" y="25111"/>
                  </a:cubicBezTo>
                  <a:cubicBezTo>
                    <a:pt x="39" y="25111"/>
                    <a:pt x="39" y="25111"/>
                    <a:pt x="39" y="25111"/>
                  </a:cubicBezTo>
                  <a:lnTo>
                    <a:pt x="1917" y="26831"/>
                  </a:lnTo>
                  <a:lnTo>
                    <a:pt x="29722" y="1433"/>
                  </a:lnTo>
                  <a:lnTo>
                    <a:pt x="27185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>
              <a:off x="2324763" y="3946913"/>
              <a:ext cx="348575" cy="175500"/>
            </a:xfrm>
            <a:custGeom>
              <a:avLst/>
              <a:gdLst/>
              <a:ahLst/>
              <a:cxnLst/>
              <a:rect l="l" t="t" r="r" b="b"/>
              <a:pathLst>
                <a:path w="13943" h="7020" extrusionOk="0">
                  <a:moveTo>
                    <a:pt x="1564" y="1"/>
                  </a:moveTo>
                  <a:cubicBezTo>
                    <a:pt x="1057" y="1"/>
                    <a:pt x="535" y="25"/>
                    <a:pt x="1" y="79"/>
                  </a:cubicBezTo>
                  <a:cubicBezTo>
                    <a:pt x="1" y="796"/>
                    <a:pt x="345" y="1111"/>
                    <a:pt x="345" y="1111"/>
                  </a:cubicBezTo>
                  <a:cubicBezTo>
                    <a:pt x="345" y="1111"/>
                    <a:pt x="647" y="1072"/>
                    <a:pt x="1183" y="1072"/>
                  </a:cubicBezTo>
                  <a:cubicBezTo>
                    <a:pt x="2902" y="1072"/>
                    <a:pt x="7020" y="1472"/>
                    <a:pt x="11237" y="4838"/>
                  </a:cubicBezTo>
                  <a:cubicBezTo>
                    <a:pt x="11237" y="4838"/>
                    <a:pt x="10850" y="6930"/>
                    <a:pt x="11868" y="7016"/>
                  </a:cubicBezTo>
                  <a:cubicBezTo>
                    <a:pt x="11892" y="7018"/>
                    <a:pt x="11916" y="7019"/>
                    <a:pt x="11938" y="7019"/>
                  </a:cubicBezTo>
                  <a:cubicBezTo>
                    <a:pt x="12865" y="7019"/>
                    <a:pt x="12456" y="5339"/>
                    <a:pt x="12456" y="5339"/>
                  </a:cubicBezTo>
                  <a:lnTo>
                    <a:pt x="12456" y="5339"/>
                  </a:lnTo>
                  <a:cubicBezTo>
                    <a:pt x="12456" y="5339"/>
                    <a:pt x="12525" y="5347"/>
                    <a:pt x="12633" y="5347"/>
                  </a:cubicBezTo>
                  <a:cubicBezTo>
                    <a:pt x="13028" y="5347"/>
                    <a:pt x="13942" y="5241"/>
                    <a:pt x="13875" y="4250"/>
                  </a:cubicBezTo>
                  <a:cubicBezTo>
                    <a:pt x="13837" y="3685"/>
                    <a:pt x="13439" y="3528"/>
                    <a:pt x="13007" y="3528"/>
                  </a:cubicBezTo>
                  <a:cubicBezTo>
                    <a:pt x="12464" y="3528"/>
                    <a:pt x="11868" y="3777"/>
                    <a:pt x="11868" y="3777"/>
                  </a:cubicBezTo>
                  <a:cubicBezTo>
                    <a:pt x="11868" y="3777"/>
                    <a:pt x="7810" y="1"/>
                    <a:pt x="15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>
              <a:off x="2235188" y="3903963"/>
              <a:ext cx="386300" cy="190750"/>
            </a:xfrm>
            <a:custGeom>
              <a:avLst/>
              <a:gdLst/>
              <a:ahLst/>
              <a:cxnLst/>
              <a:rect l="l" t="t" r="r" b="b"/>
              <a:pathLst>
                <a:path w="15452" h="7630" extrusionOk="0">
                  <a:moveTo>
                    <a:pt x="3346" y="0"/>
                  </a:moveTo>
                  <a:cubicBezTo>
                    <a:pt x="2532" y="0"/>
                    <a:pt x="2666" y="1711"/>
                    <a:pt x="2666" y="1711"/>
                  </a:cubicBezTo>
                  <a:cubicBezTo>
                    <a:pt x="2666" y="1711"/>
                    <a:pt x="2199" y="732"/>
                    <a:pt x="1541" y="732"/>
                  </a:cubicBezTo>
                  <a:cubicBezTo>
                    <a:pt x="1360" y="732"/>
                    <a:pt x="1165" y="806"/>
                    <a:pt x="961" y="995"/>
                  </a:cubicBezTo>
                  <a:cubicBezTo>
                    <a:pt x="1" y="1883"/>
                    <a:pt x="1606" y="2987"/>
                    <a:pt x="2824" y="3288"/>
                  </a:cubicBezTo>
                  <a:cubicBezTo>
                    <a:pt x="3434" y="3956"/>
                    <a:pt x="7458" y="7630"/>
                    <a:pt x="12033" y="7630"/>
                  </a:cubicBezTo>
                  <a:cubicBezTo>
                    <a:pt x="13153" y="7630"/>
                    <a:pt x="14307" y="7409"/>
                    <a:pt x="15451" y="6871"/>
                  </a:cubicBezTo>
                  <a:lnTo>
                    <a:pt x="13359" y="5495"/>
                  </a:lnTo>
                  <a:cubicBezTo>
                    <a:pt x="13359" y="5495"/>
                    <a:pt x="13266" y="5498"/>
                    <a:pt x="13097" y="5498"/>
                  </a:cubicBezTo>
                  <a:cubicBezTo>
                    <a:pt x="11866" y="5498"/>
                    <a:pt x="6598" y="5321"/>
                    <a:pt x="4114" y="2371"/>
                  </a:cubicBezTo>
                  <a:cubicBezTo>
                    <a:pt x="4773" y="1711"/>
                    <a:pt x="4343" y="135"/>
                    <a:pt x="3426" y="6"/>
                  </a:cubicBezTo>
                  <a:cubicBezTo>
                    <a:pt x="3398" y="2"/>
                    <a:pt x="3372" y="0"/>
                    <a:pt x="33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>
              <a:off x="3484638" y="3465263"/>
              <a:ext cx="40525" cy="36875"/>
            </a:xfrm>
            <a:custGeom>
              <a:avLst/>
              <a:gdLst/>
              <a:ahLst/>
              <a:cxnLst/>
              <a:rect l="l" t="t" r="r" b="b"/>
              <a:pathLst>
                <a:path w="1621" h="1475" extrusionOk="0">
                  <a:moveTo>
                    <a:pt x="1227" y="1"/>
                  </a:moveTo>
                  <a:cubicBezTo>
                    <a:pt x="1166" y="1"/>
                    <a:pt x="1106" y="23"/>
                    <a:pt x="1061" y="68"/>
                  </a:cubicBezTo>
                  <a:lnTo>
                    <a:pt x="115" y="914"/>
                  </a:lnTo>
                  <a:cubicBezTo>
                    <a:pt x="0" y="1014"/>
                    <a:pt x="0" y="1186"/>
                    <a:pt x="101" y="1301"/>
                  </a:cubicBezTo>
                  <a:lnTo>
                    <a:pt x="172" y="1387"/>
                  </a:lnTo>
                  <a:cubicBezTo>
                    <a:pt x="224" y="1446"/>
                    <a:pt x="295" y="1474"/>
                    <a:pt x="368" y="1474"/>
                  </a:cubicBezTo>
                  <a:cubicBezTo>
                    <a:pt x="435" y="1474"/>
                    <a:pt x="504" y="1449"/>
                    <a:pt x="559" y="1401"/>
                  </a:cubicBezTo>
                  <a:lnTo>
                    <a:pt x="1505" y="555"/>
                  </a:lnTo>
                  <a:cubicBezTo>
                    <a:pt x="1606" y="455"/>
                    <a:pt x="1620" y="297"/>
                    <a:pt x="1520" y="183"/>
                  </a:cubicBezTo>
                  <a:lnTo>
                    <a:pt x="1434" y="97"/>
                  </a:lnTo>
                  <a:cubicBezTo>
                    <a:pt x="1379" y="34"/>
                    <a:pt x="1302" y="1"/>
                    <a:pt x="1227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8"/>
            <p:cNvSpPr/>
            <p:nvPr/>
          </p:nvSpPr>
          <p:spPr>
            <a:xfrm>
              <a:off x="3429463" y="3415613"/>
              <a:ext cx="40500" cy="36925"/>
            </a:xfrm>
            <a:custGeom>
              <a:avLst/>
              <a:gdLst/>
              <a:ahLst/>
              <a:cxnLst/>
              <a:rect l="l" t="t" r="r" b="b"/>
              <a:pathLst>
                <a:path w="1620" h="1477" extrusionOk="0">
                  <a:moveTo>
                    <a:pt x="1233" y="0"/>
                  </a:moveTo>
                  <a:cubicBezTo>
                    <a:pt x="1169" y="0"/>
                    <a:pt x="1107" y="22"/>
                    <a:pt x="1061" y="62"/>
                  </a:cubicBezTo>
                  <a:lnTo>
                    <a:pt x="115" y="922"/>
                  </a:lnTo>
                  <a:cubicBezTo>
                    <a:pt x="0" y="1008"/>
                    <a:pt x="0" y="1180"/>
                    <a:pt x="86" y="1294"/>
                  </a:cubicBezTo>
                  <a:lnTo>
                    <a:pt x="172" y="1380"/>
                  </a:lnTo>
                  <a:cubicBezTo>
                    <a:pt x="227" y="1443"/>
                    <a:pt x="304" y="1476"/>
                    <a:pt x="381" y="1476"/>
                  </a:cubicBezTo>
                  <a:cubicBezTo>
                    <a:pt x="444" y="1476"/>
                    <a:pt x="508" y="1454"/>
                    <a:pt x="559" y="1409"/>
                  </a:cubicBezTo>
                  <a:lnTo>
                    <a:pt x="1491" y="563"/>
                  </a:lnTo>
                  <a:cubicBezTo>
                    <a:pt x="1605" y="463"/>
                    <a:pt x="1620" y="291"/>
                    <a:pt x="1519" y="176"/>
                  </a:cubicBezTo>
                  <a:lnTo>
                    <a:pt x="1434" y="90"/>
                  </a:lnTo>
                  <a:cubicBezTo>
                    <a:pt x="1380" y="29"/>
                    <a:pt x="1305" y="0"/>
                    <a:pt x="123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8"/>
            <p:cNvSpPr/>
            <p:nvPr/>
          </p:nvSpPr>
          <p:spPr>
            <a:xfrm>
              <a:off x="3427313" y="3470163"/>
              <a:ext cx="24025" cy="21175"/>
            </a:xfrm>
            <a:custGeom>
              <a:avLst/>
              <a:gdLst/>
              <a:ahLst/>
              <a:cxnLst/>
              <a:rect l="l" t="t" r="r" b="b"/>
              <a:pathLst>
                <a:path w="961" h="847" extrusionOk="0">
                  <a:moveTo>
                    <a:pt x="961" y="1"/>
                  </a:moveTo>
                  <a:lnTo>
                    <a:pt x="0" y="359"/>
                  </a:lnTo>
                  <a:lnTo>
                    <a:pt x="588" y="359"/>
                  </a:lnTo>
                  <a:lnTo>
                    <a:pt x="516" y="847"/>
                  </a:lnTo>
                  <a:lnTo>
                    <a:pt x="516" y="847"/>
                  </a:lnTo>
                  <a:lnTo>
                    <a:pt x="961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8"/>
            <p:cNvSpPr/>
            <p:nvPr/>
          </p:nvSpPr>
          <p:spPr>
            <a:xfrm>
              <a:off x="3028863" y="4358088"/>
              <a:ext cx="302800" cy="154450"/>
            </a:xfrm>
            <a:custGeom>
              <a:avLst/>
              <a:gdLst/>
              <a:ahLst/>
              <a:cxnLst/>
              <a:rect l="l" t="t" r="r" b="b"/>
              <a:pathLst>
                <a:path w="12112" h="6178" extrusionOk="0">
                  <a:moveTo>
                    <a:pt x="0" y="0"/>
                  </a:moveTo>
                  <a:lnTo>
                    <a:pt x="731" y="2250"/>
                  </a:lnTo>
                  <a:lnTo>
                    <a:pt x="1147" y="6177"/>
                  </a:lnTo>
                  <a:cubicBezTo>
                    <a:pt x="1147" y="6177"/>
                    <a:pt x="7898" y="5805"/>
                    <a:pt x="12111" y="3340"/>
                  </a:cubicBezTo>
                  <a:cubicBezTo>
                    <a:pt x="7625" y="3311"/>
                    <a:pt x="6479" y="2652"/>
                    <a:pt x="6479" y="2652"/>
                  </a:cubicBezTo>
                  <a:lnTo>
                    <a:pt x="11710" y="1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8"/>
            <p:cNvSpPr/>
            <p:nvPr/>
          </p:nvSpPr>
          <p:spPr>
            <a:xfrm>
              <a:off x="2789863" y="3587338"/>
              <a:ext cx="96775" cy="134750"/>
            </a:xfrm>
            <a:custGeom>
              <a:avLst/>
              <a:gdLst/>
              <a:ahLst/>
              <a:cxnLst/>
              <a:rect l="l" t="t" r="r" b="b"/>
              <a:pathLst>
                <a:path w="3871" h="5390" extrusionOk="0">
                  <a:moveTo>
                    <a:pt x="932" y="1"/>
                  </a:moveTo>
                  <a:cubicBezTo>
                    <a:pt x="617" y="15"/>
                    <a:pt x="301" y="58"/>
                    <a:pt x="0" y="115"/>
                  </a:cubicBezTo>
                  <a:cubicBezTo>
                    <a:pt x="255" y="85"/>
                    <a:pt x="522" y="55"/>
                    <a:pt x="786" y="55"/>
                  </a:cubicBezTo>
                  <a:cubicBezTo>
                    <a:pt x="1146" y="55"/>
                    <a:pt x="1500" y="111"/>
                    <a:pt x="1806" y="302"/>
                  </a:cubicBezTo>
                  <a:cubicBezTo>
                    <a:pt x="2079" y="459"/>
                    <a:pt x="2265" y="717"/>
                    <a:pt x="2351" y="1018"/>
                  </a:cubicBezTo>
                  <a:cubicBezTo>
                    <a:pt x="2437" y="1305"/>
                    <a:pt x="2494" y="1620"/>
                    <a:pt x="2523" y="1921"/>
                  </a:cubicBezTo>
                  <a:cubicBezTo>
                    <a:pt x="2595" y="2552"/>
                    <a:pt x="2724" y="3168"/>
                    <a:pt x="2939" y="3756"/>
                  </a:cubicBezTo>
                  <a:cubicBezTo>
                    <a:pt x="3154" y="4358"/>
                    <a:pt x="3469" y="4902"/>
                    <a:pt x="3870" y="5390"/>
                  </a:cubicBezTo>
                  <a:cubicBezTo>
                    <a:pt x="3498" y="4888"/>
                    <a:pt x="3211" y="4329"/>
                    <a:pt x="2996" y="3741"/>
                  </a:cubicBezTo>
                  <a:cubicBezTo>
                    <a:pt x="2795" y="3154"/>
                    <a:pt x="2666" y="2538"/>
                    <a:pt x="2623" y="1907"/>
                  </a:cubicBezTo>
                  <a:cubicBezTo>
                    <a:pt x="2580" y="1592"/>
                    <a:pt x="2509" y="1291"/>
                    <a:pt x="2423" y="990"/>
                  </a:cubicBezTo>
                  <a:cubicBezTo>
                    <a:pt x="2322" y="674"/>
                    <a:pt x="2122" y="402"/>
                    <a:pt x="1849" y="244"/>
                  </a:cubicBezTo>
                  <a:cubicBezTo>
                    <a:pt x="1563" y="72"/>
                    <a:pt x="1247" y="1"/>
                    <a:pt x="932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8"/>
            <p:cNvSpPr/>
            <p:nvPr/>
          </p:nvSpPr>
          <p:spPr>
            <a:xfrm>
              <a:off x="2789513" y="3597013"/>
              <a:ext cx="106800" cy="143000"/>
            </a:xfrm>
            <a:custGeom>
              <a:avLst/>
              <a:gdLst/>
              <a:ahLst/>
              <a:cxnLst/>
              <a:rect l="l" t="t" r="r" b="b"/>
              <a:pathLst>
                <a:path w="4272" h="5720" extrusionOk="0">
                  <a:moveTo>
                    <a:pt x="0" y="1"/>
                  </a:moveTo>
                  <a:cubicBezTo>
                    <a:pt x="645" y="44"/>
                    <a:pt x="1175" y="459"/>
                    <a:pt x="1519" y="990"/>
                  </a:cubicBezTo>
                  <a:cubicBezTo>
                    <a:pt x="1863" y="1506"/>
                    <a:pt x="2021" y="2136"/>
                    <a:pt x="2179" y="2738"/>
                  </a:cubicBezTo>
                  <a:cubicBezTo>
                    <a:pt x="2336" y="3340"/>
                    <a:pt x="2508" y="3971"/>
                    <a:pt x="2838" y="4515"/>
                  </a:cubicBezTo>
                  <a:cubicBezTo>
                    <a:pt x="3182" y="5060"/>
                    <a:pt x="3684" y="5476"/>
                    <a:pt x="4271" y="5719"/>
                  </a:cubicBezTo>
                  <a:cubicBezTo>
                    <a:pt x="3698" y="5447"/>
                    <a:pt x="3225" y="5017"/>
                    <a:pt x="2895" y="4472"/>
                  </a:cubicBezTo>
                  <a:cubicBezTo>
                    <a:pt x="2566" y="3942"/>
                    <a:pt x="2422" y="3326"/>
                    <a:pt x="2265" y="2709"/>
                  </a:cubicBezTo>
                  <a:cubicBezTo>
                    <a:pt x="2107" y="2108"/>
                    <a:pt x="1921" y="1477"/>
                    <a:pt x="1577" y="947"/>
                  </a:cubicBezTo>
                  <a:cubicBezTo>
                    <a:pt x="1233" y="431"/>
                    <a:pt x="645" y="1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8"/>
            <p:cNvSpPr/>
            <p:nvPr/>
          </p:nvSpPr>
          <p:spPr>
            <a:xfrm>
              <a:off x="2792363" y="3609913"/>
              <a:ext cx="117200" cy="145150"/>
            </a:xfrm>
            <a:custGeom>
              <a:avLst/>
              <a:gdLst/>
              <a:ahLst/>
              <a:cxnLst/>
              <a:rect l="l" t="t" r="r" b="b"/>
              <a:pathLst>
                <a:path w="4688" h="5806" extrusionOk="0">
                  <a:moveTo>
                    <a:pt x="1" y="1"/>
                  </a:moveTo>
                  <a:lnTo>
                    <a:pt x="1" y="15"/>
                  </a:lnTo>
                  <a:cubicBezTo>
                    <a:pt x="330" y="72"/>
                    <a:pt x="617" y="273"/>
                    <a:pt x="775" y="574"/>
                  </a:cubicBezTo>
                  <a:cubicBezTo>
                    <a:pt x="932" y="875"/>
                    <a:pt x="1033" y="1190"/>
                    <a:pt x="1076" y="1534"/>
                  </a:cubicBezTo>
                  <a:cubicBezTo>
                    <a:pt x="1190" y="2193"/>
                    <a:pt x="1391" y="2853"/>
                    <a:pt x="1663" y="3469"/>
                  </a:cubicBezTo>
                  <a:cubicBezTo>
                    <a:pt x="1950" y="4071"/>
                    <a:pt x="2280" y="4687"/>
                    <a:pt x="2810" y="5132"/>
                  </a:cubicBezTo>
                  <a:cubicBezTo>
                    <a:pt x="3340" y="5562"/>
                    <a:pt x="4000" y="5805"/>
                    <a:pt x="4688" y="5805"/>
                  </a:cubicBezTo>
                  <a:cubicBezTo>
                    <a:pt x="4014" y="5762"/>
                    <a:pt x="3369" y="5504"/>
                    <a:pt x="2867" y="5060"/>
                  </a:cubicBezTo>
                  <a:cubicBezTo>
                    <a:pt x="2351" y="4630"/>
                    <a:pt x="2036" y="4014"/>
                    <a:pt x="1764" y="3412"/>
                  </a:cubicBezTo>
                  <a:cubicBezTo>
                    <a:pt x="1477" y="2795"/>
                    <a:pt x="1276" y="2165"/>
                    <a:pt x="1147" y="1506"/>
                  </a:cubicBezTo>
                  <a:cubicBezTo>
                    <a:pt x="1090" y="1162"/>
                    <a:pt x="990" y="832"/>
                    <a:pt x="818" y="545"/>
                  </a:cubicBezTo>
                  <a:cubicBezTo>
                    <a:pt x="646" y="244"/>
                    <a:pt x="345" y="44"/>
                    <a:pt x="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8"/>
            <p:cNvSpPr/>
            <p:nvPr/>
          </p:nvSpPr>
          <p:spPr>
            <a:xfrm>
              <a:off x="2529538" y="3572513"/>
              <a:ext cx="247800" cy="77925"/>
            </a:xfrm>
            <a:custGeom>
              <a:avLst/>
              <a:gdLst/>
              <a:ahLst/>
              <a:cxnLst/>
              <a:rect l="l" t="t" r="r" b="b"/>
              <a:pathLst>
                <a:path w="9912" h="3117" extrusionOk="0">
                  <a:moveTo>
                    <a:pt x="40" y="3061"/>
                  </a:moveTo>
                  <a:cubicBezTo>
                    <a:pt x="35" y="3061"/>
                    <a:pt x="30" y="3063"/>
                    <a:pt x="26" y="3066"/>
                  </a:cubicBezTo>
                  <a:lnTo>
                    <a:pt x="26" y="3066"/>
                  </a:lnTo>
                  <a:cubicBezTo>
                    <a:pt x="31" y="3063"/>
                    <a:pt x="37" y="3062"/>
                    <a:pt x="41" y="3061"/>
                  </a:cubicBezTo>
                  <a:lnTo>
                    <a:pt x="41" y="3061"/>
                  </a:lnTo>
                  <a:cubicBezTo>
                    <a:pt x="47" y="3062"/>
                    <a:pt x="51" y="3066"/>
                    <a:pt x="51" y="3073"/>
                  </a:cubicBezTo>
                  <a:cubicBezTo>
                    <a:pt x="55" y="3065"/>
                    <a:pt x="51" y="3061"/>
                    <a:pt x="43" y="3061"/>
                  </a:cubicBezTo>
                  <a:cubicBezTo>
                    <a:pt x="43" y="3061"/>
                    <a:pt x="42" y="3061"/>
                    <a:pt x="41" y="3061"/>
                  </a:cubicBezTo>
                  <a:lnTo>
                    <a:pt x="41" y="3061"/>
                  </a:lnTo>
                  <a:cubicBezTo>
                    <a:pt x="41" y="3061"/>
                    <a:pt x="40" y="3061"/>
                    <a:pt x="40" y="3061"/>
                  </a:cubicBezTo>
                  <a:close/>
                  <a:moveTo>
                    <a:pt x="26" y="3066"/>
                  </a:moveTo>
                  <a:lnTo>
                    <a:pt x="26" y="3066"/>
                  </a:lnTo>
                  <a:cubicBezTo>
                    <a:pt x="12" y="3073"/>
                    <a:pt x="1" y="3088"/>
                    <a:pt x="22" y="3102"/>
                  </a:cubicBezTo>
                  <a:cubicBezTo>
                    <a:pt x="8" y="3088"/>
                    <a:pt x="15" y="3073"/>
                    <a:pt x="26" y="3066"/>
                  </a:cubicBezTo>
                  <a:close/>
                  <a:moveTo>
                    <a:pt x="7530" y="1"/>
                  </a:moveTo>
                  <a:cubicBezTo>
                    <a:pt x="7454" y="1"/>
                    <a:pt x="7379" y="2"/>
                    <a:pt x="7303" y="6"/>
                  </a:cubicBezTo>
                  <a:cubicBezTo>
                    <a:pt x="6386" y="63"/>
                    <a:pt x="5512" y="436"/>
                    <a:pt x="4723" y="880"/>
                  </a:cubicBezTo>
                  <a:cubicBezTo>
                    <a:pt x="4336" y="1110"/>
                    <a:pt x="3949" y="1353"/>
                    <a:pt x="3591" y="1626"/>
                  </a:cubicBezTo>
                  <a:cubicBezTo>
                    <a:pt x="3218" y="1898"/>
                    <a:pt x="2889" y="2228"/>
                    <a:pt x="2516" y="2471"/>
                  </a:cubicBezTo>
                  <a:cubicBezTo>
                    <a:pt x="2144" y="2715"/>
                    <a:pt x="1714" y="2887"/>
                    <a:pt x="1284" y="2987"/>
                  </a:cubicBezTo>
                  <a:cubicBezTo>
                    <a:pt x="1054" y="3045"/>
                    <a:pt x="839" y="3073"/>
                    <a:pt x="610" y="3102"/>
                  </a:cubicBezTo>
                  <a:cubicBezTo>
                    <a:pt x="495" y="3116"/>
                    <a:pt x="381" y="3116"/>
                    <a:pt x="280" y="3116"/>
                  </a:cubicBezTo>
                  <a:lnTo>
                    <a:pt x="610" y="3116"/>
                  </a:lnTo>
                  <a:cubicBezTo>
                    <a:pt x="839" y="3102"/>
                    <a:pt x="1069" y="3073"/>
                    <a:pt x="1284" y="3030"/>
                  </a:cubicBezTo>
                  <a:cubicBezTo>
                    <a:pt x="1742" y="2944"/>
                    <a:pt x="2172" y="2772"/>
                    <a:pt x="2559" y="2543"/>
                  </a:cubicBezTo>
                  <a:cubicBezTo>
                    <a:pt x="2946" y="2285"/>
                    <a:pt x="3276" y="1970"/>
                    <a:pt x="3634" y="1712"/>
                  </a:cubicBezTo>
                  <a:cubicBezTo>
                    <a:pt x="3992" y="1439"/>
                    <a:pt x="4379" y="1196"/>
                    <a:pt x="4766" y="981"/>
                  </a:cubicBezTo>
                  <a:cubicBezTo>
                    <a:pt x="5555" y="522"/>
                    <a:pt x="6400" y="149"/>
                    <a:pt x="7303" y="78"/>
                  </a:cubicBezTo>
                  <a:cubicBezTo>
                    <a:pt x="7388" y="74"/>
                    <a:pt x="7473" y="72"/>
                    <a:pt x="7558" y="72"/>
                  </a:cubicBezTo>
                  <a:cubicBezTo>
                    <a:pt x="8375" y="72"/>
                    <a:pt x="9185" y="259"/>
                    <a:pt x="9912" y="622"/>
                  </a:cubicBezTo>
                  <a:cubicBezTo>
                    <a:pt x="9176" y="215"/>
                    <a:pt x="8357" y="1"/>
                    <a:pt x="75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8"/>
            <p:cNvSpPr/>
            <p:nvPr/>
          </p:nvSpPr>
          <p:spPr>
            <a:xfrm>
              <a:off x="2516113" y="3593563"/>
              <a:ext cx="252275" cy="66750"/>
            </a:xfrm>
            <a:custGeom>
              <a:avLst/>
              <a:gdLst/>
              <a:ahLst/>
              <a:cxnLst/>
              <a:rect l="l" t="t" r="r" b="b"/>
              <a:pathLst>
                <a:path w="10091" h="2670" extrusionOk="0">
                  <a:moveTo>
                    <a:pt x="8900" y="1"/>
                  </a:moveTo>
                  <a:cubicBezTo>
                    <a:pt x="8416" y="1"/>
                    <a:pt x="7925" y="105"/>
                    <a:pt x="7468" y="268"/>
                  </a:cubicBezTo>
                  <a:cubicBezTo>
                    <a:pt x="6622" y="569"/>
                    <a:pt x="5848" y="1056"/>
                    <a:pt x="5060" y="1472"/>
                  </a:cubicBezTo>
                  <a:cubicBezTo>
                    <a:pt x="4286" y="1916"/>
                    <a:pt x="3469" y="2260"/>
                    <a:pt x="2595" y="2475"/>
                  </a:cubicBezTo>
                  <a:cubicBezTo>
                    <a:pt x="2217" y="2564"/>
                    <a:pt x="1820" y="2623"/>
                    <a:pt x="1424" y="2623"/>
                  </a:cubicBezTo>
                  <a:cubicBezTo>
                    <a:pt x="933" y="2623"/>
                    <a:pt x="445" y="2533"/>
                    <a:pt x="0" y="2303"/>
                  </a:cubicBezTo>
                  <a:lnTo>
                    <a:pt x="0" y="2303"/>
                  </a:lnTo>
                  <a:cubicBezTo>
                    <a:pt x="387" y="2518"/>
                    <a:pt x="832" y="2647"/>
                    <a:pt x="1276" y="2661"/>
                  </a:cubicBezTo>
                  <a:cubicBezTo>
                    <a:pt x="1367" y="2667"/>
                    <a:pt x="1458" y="2670"/>
                    <a:pt x="1549" y="2670"/>
                  </a:cubicBezTo>
                  <a:cubicBezTo>
                    <a:pt x="1906" y="2670"/>
                    <a:pt x="2267" y="2626"/>
                    <a:pt x="2609" y="2547"/>
                  </a:cubicBezTo>
                  <a:cubicBezTo>
                    <a:pt x="3483" y="2332"/>
                    <a:pt x="4329" y="1988"/>
                    <a:pt x="5103" y="1558"/>
                  </a:cubicBezTo>
                  <a:cubicBezTo>
                    <a:pt x="5891" y="1128"/>
                    <a:pt x="6665" y="626"/>
                    <a:pt x="7482" y="325"/>
                  </a:cubicBezTo>
                  <a:cubicBezTo>
                    <a:pt x="7956" y="153"/>
                    <a:pt x="8467" y="42"/>
                    <a:pt x="8973" y="42"/>
                  </a:cubicBezTo>
                  <a:cubicBezTo>
                    <a:pt x="9355" y="42"/>
                    <a:pt x="9733" y="105"/>
                    <a:pt x="10090" y="253"/>
                  </a:cubicBezTo>
                  <a:cubicBezTo>
                    <a:pt x="9715" y="76"/>
                    <a:pt x="9310" y="1"/>
                    <a:pt x="890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8"/>
            <p:cNvSpPr/>
            <p:nvPr/>
          </p:nvSpPr>
          <p:spPr>
            <a:xfrm>
              <a:off x="2485288" y="3618263"/>
              <a:ext cx="257650" cy="54000"/>
            </a:xfrm>
            <a:custGeom>
              <a:avLst/>
              <a:gdLst/>
              <a:ahLst/>
              <a:cxnLst/>
              <a:rect l="l" t="t" r="r" b="b"/>
              <a:pathLst>
                <a:path w="10306" h="2160" extrusionOk="0">
                  <a:moveTo>
                    <a:pt x="9922" y="0"/>
                  </a:moveTo>
                  <a:cubicBezTo>
                    <a:pt x="9601" y="0"/>
                    <a:pt x="9276" y="52"/>
                    <a:pt x="8959" y="154"/>
                  </a:cubicBezTo>
                  <a:cubicBezTo>
                    <a:pt x="8529" y="297"/>
                    <a:pt x="8113" y="484"/>
                    <a:pt x="7712" y="699"/>
                  </a:cubicBezTo>
                  <a:cubicBezTo>
                    <a:pt x="6909" y="1129"/>
                    <a:pt x="6063" y="1473"/>
                    <a:pt x="5203" y="1745"/>
                  </a:cubicBezTo>
                  <a:cubicBezTo>
                    <a:pt x="4488" y="1971"/>
                    <a:pt x="3742" y="2089"/>
                    <a:pt x="2992" y="2089"/>
                  </a:cubicBezTo>
                  <a:cubicBezTo>
                    <a:pt x="2841" y="2089"/>
                    <a:pt x="2689" y="2084"/>
                    <a:pt x="2538" y="2074"/>
                  </a:cubicBezTo>
                  <a:cubicBezTo>
                    <a:pt x="1620" y="2003"/>
                    <a:pt x="746" y="1688"/>
                    <a:pt x="1" y="1172"/>
                  </a:cubicBezTo>
                  <a:lnTo>
                    <a:pt x="1" y="1172"/>
                  </a:lnTo>
                  <a:cubicBezTo>
                    <a:pt x="732" y="1730"/>
                    <a:pt x="1620" y="2060"/>
                    <a:pt x="2538" y="2132"/>
                  </a:cubicBezTo>
                  <a:cubicBezTo>
                    <a:pt x="2736" y="2151"/>
                    <a:pt x="2935" y="2160"/>
                    <a:pt x="3134" y="2160"/>
                  </a:cubicBezTo>
                  <a:cubicBezTo>
                    <a:pt x="3841" y="2160"/>
                    <a:pt x="4550" y="2043"/>
                    <a:pt x="5232" y="1831"/>
                  </a:cubicBezTo>
                  <a:cubicBezTo>
                    <a:pt x="6106" y="1559"/>
                    <a:pt x="6938" y="1200"/>
                    <a:pt x="7740" y="756"/>
                  </a:cubicBezTo>
                  <a:cubicBezTo>
                    <a:pt x="8142" y="541"/>
                    <a:pt x="8557" y="355"/>
                    <a:pt x="8973" y="211"/>
                  </a:cubicBezTo>
                  <a:cubicBezTo>
                    <a:pt x="9332" y="80"/>
                    <a:pt x="9712" y="18"/>
                    <a:pt x="10086" y="18"/>
                  </a:cubicBezTo>
                  <a:cubicBezTo>
                    <a:pt x="10159" y="18"/>
                    <a:pt x="10233" y="20"/>
                    <a:pt x="10306" y="25"/>
                  </a:cubicBezTo>
                  <a:cubicBezTo>
                    <a:pt x="10179" y="9"/>
                    <a:pt x="10051" y="0"/>
                    <a:pt x="992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8"/>
            <p:cNvSpPr/>
            <p:nvPr/>
          </p:nvSpPr>
          <p:spPr>
            <a:xfrm>
              <a:off x="2893413" y="3611338"/>
              <a:ext cx="32625" cy="25825"/>
            </a:xfrm>
            <a:custGeom>
              <a:avLst/>
              <a:gdLst/>
              <a:ahLst/>
              <a:cxnLst/>
              <a:rect l="l" t="t" r="r" b="b"/>
              <a:pathLst>
                <a:path w="1305" h="1033" extrusionOk="0">
                  <a:moveTo>
                    <a:pt x="1" y="1"/>
                  </a:moveTo>
                  <a:lnTo>
                    <a:pt x="1" y="1"/>
                  </a:lnTo>
                  <a:cubicBezTo>
                    <a:pt x="173" y="603"/>
                    <a:pt x="703" y="1019"/>
                    <a:pt x="1305" y="103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8"/>
            <p:cNvSpPr/>
            <p:nvPr/>
          </p:nvSpPr>
          <p:spPr>
            <a:xfrm>
              <a:off x="2605688" y="3545788"/>
              <a:ext cx="81350" cy="19100"/>
            </a:xfrm>
            <a:custGeom>
              <a:avLst/>
              <a:gdLst/>
              <a:ahLst/>
              <a:cxnLst/>
              <a:rect l="l" t="t" r="r" b="b"/>
              <a:pathLst>
                <a:path w="3254" h="764" extrusionOk="0">
                  <a:moveTo>
                    <a:pt x="3254" y="0"/>
                  </a:moveTo>
                  <a:lnTo>
                    <a:pt x="0" y="487"/>
                  </a:lnTo>
                  <a:cubicBezTo>
                    <a:pt x="0" y="487"/>
                    <a:pt x="635" y="764"/>
                    <a:pt x="1412" y="764"/>
                  </a:cubicBezTo>
                  <a:cubicBezTo>
                    <a:pt x="2017" y="764"/>
                    <a:pt x="2708" y="596"/>
                    <a:pt x="3254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8"/>
            <p:cNvSpPr/>
            <p:nvPr/>
          </p:nvSpPr>
          <p:spPr>
            <a:xfrm>
              <a:off x="2856513" y="3363763"/>
              <a:ext cx="20075" cy="17200"/>
            </a:xfrm>
            <a:custGeom>
              <a:avLst/>
              <a:gdLst/>
              <a:ahLst/>
              <a:cxnLst/>
              <a:rect l="l" t="t" r="r" b="b"/>
              <a:pathLst>
                <a:path w="803" h="688" extrusionOk="0">
                  <a:moveTo>
                    <a:pt x="459" y="0"/>
                  </a:moveTo>
                  <a:cubicBezTo>
                    <a:pt x="158" y="0"/>
                    <a:pt x="0" y="358"/>
                    <a:pt x="215" y="588"/>
                  </a:cubicBezTo>
                  <a:cubicBezTo>
                    <a:pt x="284" y="657"/>
                    <a:pt x="369" y="687"/>
                    <a:pt x="453" y="687"/>
                  </a:cubicBezTo>
                  <a:cubicBezTo>
                    <a:pt x="631" y="687"/>
                    <a:pt x="803" y="549"/>
                    <a:pt x="803" y="344"/>
                  </a:cubicBezTo>
                  <a:cubicBezTo>
                    <a:pt x="803" y="143"/>
                    <a:pt x="645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8"/>
            <p:cNvSpPr/>
            <p:nvPr/>
          </p:nvSpPr>
          <p:spPr>
            <a:xfrm>
              <a:off x="2960513" y="3401013"/>
              <a:ext cx="19650" cy="16850"/>
            </a:xfrm>
            <a:custGeom>
              <a:avLst/>
              <a:gdLst/>
              <a:ahLst/>
              <a:cxnLst/>
              <a:rect l="l" t="t" r="r" b="b"/>
              <a:pathLst>
                <a:path w="786" h="674" extrusionOk="0">
                  <a:moveTo>
                    <a:pt x="438" y="0"/>
                  </a:moveTo>
                  <a:cubicBezTo>
                    <a:pt x="135" y="0"/>
                    <a:pt x="1" y="363"/>
                    <a:pt x="212" y="574"/>
                  </a:cubicBezTo>
                  <a:cubicBezTo>
                    <a:pt x="281" y="643"/>
                    <a:pt x="364" y="673"/>
                    <a:pt x="446" y="673"/>
                  </a:cubicBezTo>
                  <a:cubicBezTo>
                    <a:pt x="619" y="673"/>
                    <a:pt x="785" y="535"/>
                    <a:pt x="785" y="330"/>
                  </a:cubicBezTo>
                  <a:cubicBezTo>
                    <a:pt x="785" y="144"/>
                    <a:pt x="642" y="1"/>
                    <a:pt x="455" y="1"/>
                  </a:cubicBezTo>
                  <a:cubicBezTo>
                    <a:pt x="450" y="0"/>
                    <a:pt x="444" y="0"/>
                    <a:pt x="43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8"/>
            <p:cNvSpPr/>
            <p:nvPr/>
          </p:nvSpPr>
          <p:spPr>
            <a:xfrm>
              <a:off x="3066113" y="344831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60" y="1"/>
                  </a:moveTo>
                  <a:cubicBezTo>
                    <a:pt x="159" y="1"/>
                    <a:pt x="1" y="373"/>
                    <a:pt x="216" y="588"/>
                  </a:cubicBezTo>
                  <a:cubicBezTo>
                    <a:pt x="285" y="657"/>
                    <a:pt x="370" y="688"/>
                    <a:pt x="453" y="688"/>
                  </a:cubicBezTo>
                  <a:cubicBezTo>
                    <a:pt x="631" y="688"/>
                    <a:pt x="804" y="549"/>
                    <a:pt x="804" y="345"/>
                  </a:cubicBezTo>
                  <a:cubicBezTo>
                    <a:pt x="804" y="158"/>
                    <a:pt x="646" y="1"/>
                    <a:pt x="46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8"/>
            <p:cNvSpPr/>
            <p:nvPr/>
          </p:nvSpPr>
          <p:spPr>
            <a:xfrm>
              <a:off x="3153188" y="3493463"/>
              <a:ext cx="19750" cy="17200"/>
            </a:xfrm>
            <a:custGeom>
              <a:avLst/>
              <a:gdLst/>
              <a:ahLst/>
              <a:cxnLst/>
              <a:rect l="l" t="t" r="r" b="b"/>
              <a:pathLst>
                <a:path w="790" h="688" extrusionOk="0">
                  <a:moveTo>
                    <a:pt x="459" y="1"/>
                  </a:moveTo>
                  <a:cubicBezTo>
                    <a:pt x="144" y="1"/>
                    <a:pt x="1" y="373"/>
                    <a:pt x="216" y="588"/>
                  </a:cubicBezTo>
                  <a:cubicBezTo>
                    <a:pt x="285" y="657"/>
                    <a:pt x="368" y="688"/>
                    <a:pt x="450" y="688"/>
                  </a:cubicBezTo>
                  <a:cubicBezTo>
                    <a:pt x="623" y="688"/>
                    <a:pt x="789" y="549"/>
                    <a:pt x="789" y="344"/>
                  </a:cubicBezTo>
                  <a:cubicBezTo>
                    <a:pt x="789" y="144"/>
                    <a:pt x="646" y="1"/>
                    <a:pt x="45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8"/>
            <p:cNvSpPr/>
            <p:nvPr/>
          </p:nvSpPr>
          <p:spPr>
            <a:xfrm>
              <a:off x="3220188" y="353216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60" y="0"/>
                  </a:moveTo>
                  <a:cubicBezTo>
                    <a:pt x="159" y="0"/>
                    <a:pt x="1" y="373"/>
                    <a:pt x="216" y="588"/>
                  </a:cubicBezTo>
                  <a:cubicBezTo>
                    <a:pt x="285" y="657"/>
                    <a:pt x="370" y="687"/>
                    <a:pt x="453" y="687"/>
                  </a:cubicBezTo>
                  <a:cubicBezTo>
                    <a:pt x="631" y="687"/>
                    <a:pt x="804" y="549"/>
                    <a:pt x="804" y="344"/>
                  </a:cubicBezTo>
                  <a:cubicBezTo>
                    <a:pt x="804" y="158"/>
                    <a:pt x="646" y="0"/>
                    <a:pt x="46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8"/>
            <p:cNvSpPr/>
            <p:nvPr/>
          </p:nvSpPr>
          <p:spPr>
            <a:xfrm>
              <a:off x="2737913" y="3327563"/>
              <a:ext cx="20075" cy="16925"/>
            </a:xfrm>
            <a:custGeom>
              <a:avLst/>
              <a:gdLst/>
              <a:ahLst/>
              <a:cxnLst/>
              <a:rect l="l" t="t" r="r" b="b"/>
              <a:pathLst>
                <a:path w="803" h="677" extrusionOk="0">
                  <a:moveTo>
                    <a:pt x="459" y="1"/>
                  </a:moveTo>
                  <a:cubicBezTo>
                    <a:pt x="158" y="1"/>
                    <a:pt x="0" y="359"/>
                    <a:pt x="215" y="574"/>
                  </a:cubicBezTo>
                  <a:cubicBezTo>
                    <a:pt x="286" y="644"/>
                    <a:pt x="373" y="676"/>
                    <a:pt x="459" y="676"/>
                  </a:cubicBezTo>
                  <a:cubicBezTo>
                    <a:pt x="635" y="676"/>
                    <a:pt x="803" y="542"/>
                    <a:pt x="803" y="330"/>
                  </a:cubicBezTo>
                  <a:cubicBezTo>
                    <a:pt x="803" y="144"/>
                    <a:pt x="645" y="1"/>
                    <a:pt x="45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8"/>
            <p:cNvSpPr/>
            <p:nvPr/>
          </p:nvSpPr>
          <p:spPr>
            <a:xfrm>
              <a:off x="2591363" y="3413863"/>
              <a:ext cx="122200" cy="140000"/>
            </a:xfrm>
            <a:custGeom>
              <a:avLst/>
              <a:gdLst/>
              <a:ahLst/>
              <a:cxnLst/>
              <a:rect l="l" t="t" r="r" b="b"/>
              <a:pathLst>
                <a:path w="4888" h="5600" extrusionOk="0">
                  <a:moveTo>
                    <a:pt x="3468" y="0"/>
                  </a:moveTo>
                  <a:cubicBezTo>
                    <a:pt x="3213" y="0"/>
                    <a:pt x="3053" y="533"/>
                    <a:pt x="3053" y="533"/>
                  </a:cubicBezTo>
                  <a:cubicBezTo>
                    <a:pt x="3053" y="533"/>
                    <a:pt x="2832" y="79"/>
                    <a:pt x="2550" y="79"/>
                  </a:cubicBezTo>
                  <a:cubicBezTo>
                    <a:pt x="2527" y="79"/>
                    <a:pt x="2503" y="82"/>
                    <a:pt x="2480" y="89"/>
                  </a:cubicBezTo>
                  <a:cubicBezTo>
                    <a:pt x="2150" y="175"/>
                    <a:pt x="2250" y="762"/>
                    <a:pt x="2250" y="762"/>
                  </a:cubicBezTo>
                  <a:cubicBezTo>
                    <a:pt x="2250" y="762"/>
                    <a:pt x="1942" y="401"/>
                    <a:pt x="1720" y="401"/>
                  </a:cubicBezTo>
                  <a:cubicBezTo>
                    <a:pt x="1684" y="401"/>
                    <a:pt x="1650" y="411"/>
                    <a:pt x="1620" y="433"/>
                  </a:cubicBezTo>
                  <a:cubicBezTo>
                    <a:pt x="1419" y="590"/>
                    <a:pt x="1806" y="1121"/>
                    <a:pt x="1806" y="1121"/>
                  </a:cubicBezTo>
                  <a:cubicBezTo>
                    <a:pt x="1806" y="1121"/>
                    <a:pt x="1535" y="951"/>
                    <a:pt x="1299" y="951"/>
                  </a:cubicBezTo>
                  <a:cubicBezTo>
                    <a:pt x="1228" y="951"/>
                    <a:pt x="1160" y="966"/>
                    <a:pt x="1104" y="1006"/>
                  </a:cubicBezTo>
                  <a:cubicBezTo>
                    <a:pt x="846" y="1164"/>
                    <a:pt x="1204" y="1637"/>
                    <a:pt x="1204" y="1637"/>
                  </a:cubicBezTo>
                  <a:cubicBezTo>
                    <a:pt x="1204" y="1637"/>
                    <a:pt x="937" y="1503"/>
                    <a:pt x="703" y="1503"/>
                  </a:cubicBezTo>
                  <a:cubicBezTo>
                    <a:pt x="586" y="1503"/>
                    <a:pt x="478" y="1536"/>
                    <a:pt x="416" y="1637"/>
                  </a:cubicBezTo>
                  <a:cubicBezTo>
                    <a:pt x="229" y="1938"/>
                    <a:pt x="817" y="2267"/>
                    <a:pt x="817" y="2267"/>
                  </a:cubicBezTo>
                  <a:cubicBezTo>
                    <a:pt x="817" y="2267"/>
                    <a:pt x="796" y="2266"/>
                    <a:pt x="762" y="2266"/>
                  </a:cubicBezTo>
                  <a:cubicBezTo>
                    <a:pt x="597" y="2266"/>
                    <a:pt x="119" y="2286"/>
                    <a:pt x="72" y="2511"/>
                  </a:cubicBezTo>
                  <a:cubicBezTo>
                    <a:pt x="0" y="2769"/>
                    <a:pt x="573" y="3013"/>
                    <a:pt x="573" y="3013"/>
                  </a:cubicBezTo>
                  <a:cubicBezTo>
                    <a:pt x="573" y="3013"/>
                    <a:pt x="86" y="3056"/>
                    <a:pt x="72" y="3414"/>
                  </a:cubicBezTo>
                  <a:cubicBezTo>
                    <a:pt x="54" y="3631"/>
                    <a:pt x="259" y="3671"/>
                    <a:pt x="412" y="3671"/>
                  </a:cubicBezTo>
                  <a:cubicBezTo>
                    <a:pt x="501" y="3671"/>
                    <a:pt x="573" y="3658"/>
                    <a:pt x="573" y="3657"/>
                  </a:cubicBezTo>
                  <a:lnTo>
                    <a:pt x="573" y="3657"/>
                  </a:lnTo>
                  <a:cubicBezTo>
                    <a:pt x="573" y="3658"/>
                    <a:pt x="29" y="4087"/>
                    <a:pt x="201" y="4288"/>
                  </a:cubicBezTo>
                  <a:cubicBezTo>
                    <a:pt x="245" y="4349"/>
                    <a:pt x="313" y="4371"/>
                    <a:pt x="387" y="4371"/>
                  </a:cubicBezTo>
                  <a:cubicBezTo>
                    <a:pt x="574" y="4371"/>
                    <a:pt x="803" y="4231"/>
                    <a:pt x="803" y="4231"/>
                  </a:cubicBezTo>
                  <a:lnTo>
                    <a:pt x="803" y="4231"/>
                  </a:lnTo>
                  <a:cubicBezTo>
                    <a:pt x="803" y="4231"/>
                    <a:pt x="273" y="4732"/>
                    <a:pt x="573" y="4976"/>
                  </a:cubicBezTo>
                  <a:cubicBezTo>
                    <a:pt x="653" y="5039"/>
                    <a:pt x="738" y="5062"/>
                    <a:pt x="821" y="5062"/>
                  </a:cubicBezTo>
                  <a:cubicBezTo>
                    <a:pt x="1037" y="5062"/>
                    <a:pt x="1233" y="4904"/>
                    <a:pt x="1233" y="4904"/>
                  </a:cubicBezTo>
                  <a:lnTo>
                    <a:pt x="1233" y="4904"/>
                  </a:lnTo>
                  <a:cubicBezTo>
                    <a:pt x="1233" y="4905"/>
                    <a:pt x="1075" y="5349"/>
                    <a:pt x="1462" y="5420"/>
                  </a:cubicBezTo>
                  <a:cubicBezTo>
                    <a:pt x="1489" y="5424"/>
                    <a:pt x="1517" y="5426"/>
                    <a:pt x="1544" y="5426"/>
                  </a:cubicBezTo>
                  <a:cubicBezTo>
                    <a:pt x="1731" y="5426"/>
                    <a:pt x="1910" y="5341"/>
                    <a:pt x="2035" y="5191"/>
                  </a:cubicBezTo>
                  <a:cubicBezTo>
                    <a:pt x="2035" y="5191"/>
                    <a:pt x="2209" y="5600"/>
                    <a:pt x="2521" y="5600"/>
                  </a:cubicBezTo>
                  <a:cubicBezTo>
                    <a:pt x="2545" y="5600"/>
                    <a:pt x="2569" y="5597"/>
                    <a:pt x="2594" y="5592"/>
                  </a:cubicBezTo>
                  <a:cubicBezTo>
                    <a:pt x="2809" y="5535"/>
                    <a:pt x="2967" y="5334"/>
                    <a:pt x="2967" y="5119"/>
                  </a:cubicBezTo>
                  <a:cubicBezTo>
                    <a:pt x="2967" y="5119"/>
                    <a:pt x="3236" y="5301"/>
                    <a:pt x="3483" y="5301"/>
                  </a:cubicBezTo>
                  <a:cubicBezTo>
                    <a:pt x="3554" y="5301"/>
                    <a:pt x="3623" y="5287"/>
                    <a:pt x="3684" y="5248"/>
                  </a:cubicBezTo>
                  <a:cubicBezTo>
                    <a:pt x="3970" y="5076"/>
                    <a:pt x="3569" y="4647"/>
                    <a:pt x="3569" y="4646"/>
                  </a:cubicBezTo>
                  <a:lnTo>
                    <a:pt x="3569" y="4646"/>
                  </a:lnTo>
                  <a:cubicBezTo>
                    <a:pt x="3569" y="4646"/>
                    <a:pt x="3689" y="4692"/>
                    <a:pt x="3842" y="4692"/>
                  </a:cubicBezTo>
                  <a:cubicBezTo>
                    <a:pt x="3974" y="4692"/>
                    <a:pt x="4131" y="4658"/>
                    <a:pt x="4257" y="4532"/>
                  </a:cubicBezTo>
                  <a:cubicBezTo>
                    <a:pt x="4544" y="4259"/>
                    <a:pt x="3927" y="4073"/>
                    <a:pt x="3927" y="4073"/>
                  </a:cubicBezTo>
                  <a:cubicBezTo>
                    <a:pt x="3927" y="4073"/>
                    <a:pt x="4529" y="3915"/>
                    <a:pt x="4601" y="3657"/>
                  </a:cubicBezTo>
                  <a:cubicBezTo>
                    <a:pt x="4687" y="3414"/>
                    <a:pt x="4157" y="3299"/>
                    <a:pt x="4157" y="3299"/>
                  </a:cubicBezTo>
                  <a:cubicBezTo>
                    <a:pt x="4157" y="3299"/>
                    <a:pt x="4572" y="3271"/>
                    <a:pt x="4673" y="3013"/>
                  </a:cubicBezTo>
                  <a:cubicBezTo>
                    <a:pt x="4773" y="2755"/>
                    <a:pt x="4257" y="2583"/>
                    <a:pt x="4257" y="2583"/>
                  </a:cubicBezTo>
                  <a:cubicBezTo>
                    <a:pt x="4257" y="2583"/>
                    <a:pt x="4859" y="2468"/>
                    <a:pt x="4859" y="2153"/>
                  </a:cubicBezTo>
                  <a:cubicBezTo>
                    <a:pt x="4859" y="1837"/>
                    <a:pt x="4257" y="1823"/>
                    <a:pt x="4257" y="1823"/>
                  </a:cubicBezTo>
                  <a:cubicBezTo>
                    <a:pt x="4257" y="1823"/>
                    <a:pt x="4888" y="1465"/>
                    <a:pt x="4744" y="1178"/>
                  </a:cubicBezTo>
                  <a:cubicBezTo>
                    <a:pt x="4686" y="1068"/>
                    <a:pt x="4575" y="1035"/>
                    <a:pt x="4462" y="1035"/>
                  </a:cubicBezTo>
                  <a:cubicBezTo>
                    <a:pt x="4296" y="1035"/>
                    <a:pt x="4128" y="1106"/>
                    <a:pt x="4128" y="1106"/>
                  </a:cubicBezTo>
                  <a:cubicBezTo>
                    <a:pt x="4128" y="1106"/>
                    <a:pt x="4501" y="519"/>
                    <a:pt x="4271" y="390"/>
                  </a:cubicBezTo>
                  <a:cubicBezTo>
                    <a:pt x="4227" y="365"/>
                    <a:pt x="4182" y="355"/>
                    <a:pt x="4137" y="355"/>
                  </a:cubicBezTo>
                  <a:cubicBezTo>
                    <a:pt x="3948" y="355"/>
                    <a:pt x="3770" y="533"/>
                    <a:pt x="3770" y="533"/>
                  </a:cubicBezTo>
                  <a:cubicBezTo>
                    <a:pt x="3770" y="533"/>
                    <a:pt x="3770" y="46"/>
                    <a:pt x="3497" y="3"/>
                  </a:cubicBezTo>
                  <a:cubicBezTo>
                    <a:pt x="3487" y="1"/>
                    <a:pt x="3478" y="0"/>
                    <a:pt x="346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8"/>
            <p:cNvSpPr/>
            <p:nvPr/>
          </p:nvSpPr>
          <p:spPr>
            <a:xfrm>
              <a:off x="2600313" y="3427638"/>
              <a:ext cx="105000" cy="116975"/>
            </a:xfrm>
            <a:custGeom>
              <a:avLst/>
              <a:gdLst/>
              <a:ahLst/>
              <a:cxnLst/>
              <a:rect l="l" t="t" r="r" b="b"/>
              <a:pathLst>
                <a:path w="4200" h="4679" extrusionOk="0">
                  <a:moveTo>
                    <a:pt x="2763" y="0"/>
                  </a:moveTo>
                  <a:cubicBezTo>
                    <a:pt x="2098" y="0"/>
                    <a:pt x="1272" y="451"/>
                    <a:pt x="731" y="1229"/>
                  </a:cubicBezTo>
                  <a:cubicBezTo>
                    <a:pt x="244" y="1960"/>
                    <a:pt x="0" y="2863"/>
                    <a:pt x="445" y="3680"/>
                  </a:cubicBezTo>
                  <a:cubicBezTo>
                    <a:pt x="488" y="3751"/>
                    <a:pt x="531" y="3823"/>
                    <a:pt x="588" y="3895"/>
                  </a:cubicBezTo>
                  <a:cubicBezTo>
                    <a:pt x="932" y="4367"/>
                    <a:pt x="1476" y="4679"/>
                    <a:pt x="2042" y="4679"/>
                  </a:cubicBezTo>
                  <a:cubicBezTo>
                    <a:pt x="2231" y="4679"/>
                    <a:pt x="2422" y="4644"/>
                    <a:pt x="2609" y="4568"/>
                  </a:cubicBezTo>
                  <a:cubicBezTo>
                    <a:pt x="3899" y="4052"/>
                    <a:pt x="4200" y="1315"/>
                    <a:pt x="3655" y="455"/>
                  </a:cubicBezTo>
                  <a:cubicBezTo>
                    <a:pt x="3464" y="144"/>
                    <a:pt x="3139" y="0"/>
                    <a:pt x="276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8"/>
            <p:cNvSpPr/>
            <p:nvPr/>
          </p:nvSpPr>
          <p:spPr>
            <a:xfrm>
              <a:off x="2883388" y="3492388"/>
              <a:ext cx="115050" cy="138725"/>
            </a:xfrm>
            <a:custGeom>
              <a:avLst/>
              <a:gdLst/>
              <a:ahLst/>
              <a:cxnLst/>
              <a:rect l="l" t="t" r="r" b="b"/>
              <a:pathLst>
                <a:path w="4602" h="5549" extrusionOk="0">
                  <a:moveTo>
                    <a:pt x="2915" y="0"/>
                  </a:moveTo>
                  <a:cubicBezTo>
                    <a:pt x="2675" y="0"/>
                    <a:pt x="2465" y="531"/>
                    <a:pt x="2465" y="531"/>
                  </a:cubicBezTo>
                  <a:lnTo>
                    <a:pt x="2451" y="531"/>
                  </a:lnTo>
                  <a:cubicBezTo>
                    <a:pt x="2451" y="531"/>
                    <a:pt x="2425" y="12"/>
                    <a:pt x="2141" y="12"/>
                  </a:cubicBezTo>
                  <a:cubicBezTo>
                    <a:pt x="2130" y="12"/>
                    <a:pt x="2119" y="13"/>
                    <a:pt x="2107" y="15"/>
                  </a:cubicBezTo>
                  <a:cubicBezTo>
                    <a:pt x="1792" y="44"/>
                    <a:pt x="1978" y="531"/>
                    <a:pt x="1978" y="531"/>
                  </a:cubicBezTo>
                  <a:cubicBezTo>
                    <a:pt x="1978" y="531"/>
                    <a:pt x="1729" y="168"/>
                    <a:pt x="1503" y="168"/>
                  </a:cubicBezTo>
                  <a:cubicBezTo>
                    <a:pt x="1474" y="168"/>
                    <a:pt x="1446" y="174"/>
                    <a:pt x="1419" y="187"/>
                  </a:cubicBezTo>
                  <a:cubicBezTo>
                    <a:pt x="1176" y="302"/>
                    <a:pt x="1462" y="803"/>
                    <a:pt x="1462" y="803"/>
                  </a:cubicBezTo>
                  <a:cubicBezTo>
                    <a:pt x="1462" y="803"/>
                    <a:pt x="1241" y="608"/>
                    <a:pt x="1021" y="608"/>
                  </a:cubicBezTo>
                  <a:cubicBezTo>
                    <a:pt x="961" y="608"/>
                    <a:pt x="901" y="623"/>
                    <a:pt x="846" y="660"/>
                  </a:cubicBezTo>
                  <a:cubicBezTo>
                    <a:pt x="588" y="846"/>
                    <a:pt x="1061" y="1247"/>
                    <a:pt x="1061" y="1247"/>
                  </a:cubicBezTo>
                  <a:cubicBezTo>
                    <a:pt x="1061" y="1247"/>
                    <a:pt x="906" y="1186"/>
                    <a:pt x="754" y="1186"/>
                  </a:cubicBezTo>
                  <a:cubicBezTo>
                    <a:pt x="653" y="1186"/>
                    <a:pt x="554" y="1213"/>
                    <a:pt x="502" y="1305"/>
                  </a:cubicBezTo>
                  <a:cubicBezTo>
                    <a:pt x="387" y="1548"/>
                    <a:pt x="789" y="1763"/>
                    <a:pt x="789" y="1763"/>
                  </a:cubicBezTo>
                  <a:cubicBezTo>
                    <a:pt x="789" y="1763"/>
                    <a:pt x="330" y="1763"/>
                    <a:pt x="244" y="2007"/>
                  </a:cubicBezTo>
                  <a:cubicBezTo>
                    <a:pt x="172" y="2251"/>
                    <a:pt x="588" y="2451"/>
                    <a:pt x="588" y="2451"/>
                  </a:cubicBezTo>
                  <a:cubicBezTo>
                    <a:pt x="588" y="2451"/>
                    <a:pt x="585" y="2451"/>
                    <a:pt x="578" y="2451"/>
                  </a:cubicBezTo>
                  <a:cubicBezTo>
                    <a:pt x="514" y="2451"/>
                    <a:pt x="142" y="2463"/>
                    <a:pt x="129" y="2738"/>
                  </a:cubicBezTo>
                  <a:cubicBezTo>
                    <a:pt x="115" y="3053"/>
                    <a:pt x="516" y="3082"/>
                    <a:pt x="516" y="3082"/>
                  </a:cubicBezTo>
                  <a:cubicBezTo>
                    <a:pt x="516" y="3082"/>
                    <a:pt x="0" y="3383"/>
                    <a:pt x="129" y="3555"/>
                  </a:cubicBezTo>
                  <a:cubicBezTo>
                    <a:pt x="219" y="3658"/>
                    <a:pt x="344" y="3715"/>
                    <a:pt x="473" y="3715"/>
                  </a:cubicBezTo>
                  <a:cubicBezTo>
                    <a:pt x="487" y="3715"/>
                    <a:pt x="502" y="3714"/>
                    <a:pt x="516" y="3713"/>
                  </a:cubicBezTo>
                  <a:lnTo>
                    <a:pt x="516" y="3713"/>
                  </a:lnTo>
                  <a:cubicBezTo>
                    <a:pt x="516" y="3713"/>
                    <a:pt x="101" y="3985"/>
                    <a:pt x="215" y="4186"/>
                  </a:cubicBezTo>
                  <a:cubicBezTo>
                    <a:pt x="277" y="4294"/>
                    <a:pt x="426" y="4319"/>
                    <a:pt x="550" y="4319"/>
                  </a:cubicBezTo>
                  <a:cubicBezTo>
                    <a:pt x="657" y="4319"/>
                    <a:pt x="746" y="4300"/>
                    <a:pt x="746" y="4300"/>
                  </a:cubicBezTo>
                  <a:lnTo>
                    <a:pt x="746" y="4300"/>
                  </a:lnTo>
                  <a:cubicBezTo>
                    <a:pt x="746" y="4300"/>
                    <a:pt x="445" y="4616"/>
                    <a:pt x="631" y="4759"/>
                  </a:cubicBezTo>
                  <a:cubicBezTo>
                    <a:pt x="721" y="4829"/>
                    <a:pt x="826" y="4864"/>
                    <a:pt x="929" y="4864"/>
                  </a:cubicBezTo>
                  <a:cubicBezTo>
                    <a:pt x="974" y="4864"/>
                    <a:pt x="1018" y="4858"/>
                    <a:pt x="1061" y="4845"/>
                  </a:cubicBezTo>
                  <a:lnTo>
                    <a:pt x="1061" y="4845"/>
                  </a:lnTo>
                  <a:cubicBezTo>
                    <a:pt x="1061" y="4845"/>
                    <a:pt x="903" y="5031"/>
                    <a:pt x="1190" y="5203"/>
                  </a:cubicBezTo>
                  <a:cubicBezTo>
                    <a:pt x="1261" y="5239"/>
                    <a:pt x="1341" y="5257"/>
                    <a:pt x="1420" y="5257"/>
                  </a:cubicBezTo>
                  <a:cubicBezTo>
                    <a:pt x="1531" y="5257"/>
                    <a:pt x="1642" y="5221"/>
                    <a:pt x="1735" y="5146"/>
                  </a:cubicBezTo>
                  <a:lnTo>
                    <a:pt x="1735" y="5146"/>
                  </a:lnTo>
                  <a:cubicBezTo>
                    <a:pt x="1735" y="5146"/>
                    <a:pt x="1634" y="5504"/>
                    <a:pt x="1978" y="5533"/>
                  </a:cubicBezTo>
                  <a:cubicBezTo>
                    <a:pt x="1991" y="5534"/>
                    <a:pt x="2003" y="5535"/>
                    <a:pt x="2015" y="5535"/>
                  </a:cubicBezTo>
                  <a:cubicBezTo>
                    <a:pt x="2310" y="5535"/>
                    <a:pt x="2337" y="5203"/>
                    <a:pt x="2337" y="5203"/>
                  </a:cubicBezTo>
                  <a:cubicBezTo>
                    <a:pt x="2337" y="5203"/>
                    <a:pt x="2497" y="5548"/>
                    <a:pt x="2747" y="5548"/>
                  </a:cubicBezTo>
                  <a:cubicBezTo>
                    <a:pt x="2776" y="5548"/>
                    <a:pt x="2807" y="5543"/>
                    <a:pt x="2838" y="5533"/>
                  </a:cubicBezTo>
                  <a:cubicBezTo>
                    <a:pt x="3125" y="5433"/>
                    <a:pt x="2924" y="4988"/>
                    <a:pt x="2924" y="4988"/>
                  </a:cubicBezTo>
                  <a:lnTo>
                    <a:pt x="2924" y="4988"/>
                  </a:lnTo>
                  <a:cubicBezTo>
                    <a:pt x="2924" y="4988"/>
                    <a:pt x="3172" y="5153"/>
                    <a:pt x="3366" y="5153"/>
                  </a:cubicBezTo>
                  <a:cubicBezTo>
                    <a:pt x="3415" y="5153"/>
                    <a:pt x="3460" y="5143"/>
                    <a:pt x="3497" y="5117"/>
                  </a:cubicBezTo>
                  <a:cubicBezTo>
                    <a:pt x="3698" y="4988"/>
                    <a:pt x="3354" y="4644"/>
                    <a:pt x="3354" y="4644"/>
                  </a:cubicBezTo>
                  <a:lnTo>
                    <a:pt x="3354" y="4644"/>
                  </a:lnTo>
                  <a:cubicBezTo>
                    <a:pt x="3354" y="4644"/>
                    <a:pt x="3515" y="4703"/>
                    <a:pt x="3676" y="4703"/>
                  </a:cubicBezTo>
                  <a:cubicBezTo>
                    <a:pt x="3778" y="4703"/>
                    <a:pt x="3880" y="4679"/>
                    <a:pt x="3942" y="4601"/>
                  </a:cubicBezTo>
                  <a:cubicBezTo>
                    <a:pt x="4114" y="4401"/>
                    <a:pt x="3670" y="4200"/>
                    <a:pt x="3669" y="4200"/>
                  </a:cubicBezTo>
                  <a:lnTo>
                    <a:pt x="3669" y="4200"/>
                  </a:lnTo>
                  <a:cubicBezTo>
                    <a:pt x="3670" y="4200"/>
                    <a:pt x="3783" y="4228"/>
                    <a:pt x="3915" y="4228"/>
                  </a:cubicBezTo>
                  <a:cubicBezTo>
                    <a:pt x="4080" y="4228"/>
                    <a:pt x="4275" y="4184"/>
                    <a:pt x="4314" y="3985"/>
                  </a:cubicBezTo>
                  <a:cubicBezTo>
                    <a:pt x="4369" y="3714"/>
                    <a:pt x="4078" y="3681"/>
                    <a:pt x="3933" y="3681"/>
                  </a:cubicBezTo>
                  <a:cubicBezTo>
                    <a:pt x="3887" y="3681"/>
                    <a:pt x="3856" y="3684"/>
                    <a:pt x="3856" y="3684"/>
                  </a:cubicBezTo>
                  <a:cubicBezTo>
                    <a:pt x="3856" y="3684"/>
                    <a:pt x="4443" y="3555"/>
                    <a:pt x="4486" y="3369"/>
                  </a:cubicBezTo>
                  <a:cubicBezTo>
                    <a:pt x="4515" y="3168"/>
                    <a:pt x="3942" y="3068"/>
                    <a:pt x="3942" y="3068"/>
                  </a:cubicBezTo>
                  <a:cubicBezTo>
                    <a:pt x="3942" y="3068"/>
                    <a:pt x="4558" y="2910"/>
                    <a:pt x="4486" y="2695"/>
                  </a:cubicBezTo>
                  <a:cubicBezTo>
                    <a:pt x="4449" y="2584"/>
                    <a:pt x="4301" y="2557"/>
                    <a:pt x="4167" y="2557"/>
                  </a:cubicBezTo>
                  <a:cubicBezTo>
                    <a:pt x="4041" y="2557"/>
                    <a:pt x="3927" y="2580"/>
                    <a:pt x="3927" y="2580"/>
                  </a:cubicBezTo>
                  <a:cubicBezTo>
                    <a:pt x="3927" y="2580"/>
                    <a:pt x="4601" y="2279"/>
                    <a:pt x="4486" y="2093"/>
                  </a:cubicBezTo>
                  <a:cubicBezTo>
                    <a:pt x="4448" y="2026"/>
                    <a:pt x="4361" y="2004"/>
                    <a:pt x="4261" y="2004"/>
                  </a:cubicBezTo>
                  <a:cubicBezTo>
                    <a:pt x="4061" y="2004"/>
                    <a:pt x="3813" y="2093"/>
                    <a:pt x="3813" y="2093"/>
                  </a:cubicBezTo>
                  <a:cubicBezTo>
                    <a:pt x="3813" y="2093"/>
                    <a:pt x="4372" y="1677"/>
                    <a:pt x="4271" y="1491"/>
                  </a:cubicBezTo>
                  <a:cubicBezTo>
                    <a:pt x="4247" y="1450"/>
                    <a:pt x="4204" y="1434"/>
                    <a:pt x="4153" y="1434"/>
                  </a:cubicBezTo>
                  <a:cubicBezTo>
                    <a:pt x="3989" y="1434"/>
                    <a:pt x="3741" y="1591"/>
                    <a:pt x="3741" y="1591"/>
                  </a:cubicBezTo>
                  <a:cubicBezTo>
                    <a:pt x="3741" y="1591"/>
                    <a:pt x="4042" y="1118"/>
                    <a:pt x="3942" y="946"/>
                  </a:cubicBezTo>
                  <a:cubicBezTo>
                    <a:pt x="3922" y="910"/>
                    <a:pt x="3891" y="896"/>
                    <a:pt x="3854" y="896"/>
                  </a:cubicBezTo>
                  <a:cubicBezTo>
                    <a:pt x="3701" y="896"/>
                    <a:pt x="3440" y="1147"/>
                    <a:pt x="3440" y="1147"/>
                  </a:cubicBezTo>
                  <a:cubicBezTo>
                    <a:pt x="3440" y="1147"/>
                    <a:pt x="3784" y="645"/>
                    <a:pt x="3555" y="430"/>
                  </a:cubicBezTo>
                  <a:cubicBezTo>
                    <a:pt x="3513" y="392"/>
                    <a:pt x="3472" y="376"/>
                    <a:pt x="3432" y="376"/>
                  </a:cubicBezTo>
                  <a:cubicBezTo>
                    <a:pt x="3250" y="376"/>
                    <a:pt x="3096" y="703"/>
                    <a:pt x="3096" y="703"/>
                  </a:cubicBezTo>
                  <a:cubicBezTo>
                    <a:pt x="3096" y="703"/>
                    <a:pt x="3168" y="15"/>
                    <a:pt x="2924" y="1"/>
                  </a:cubicBezTo>
                  <a:cubicBezTo>
                    <a:pt x="2921" y="0"/>
                    <a:pt x="2918" y="0"/>
                    <a:pt x="291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8"/>
            <p:cNvSpPr/>
            <p:nvPr/>
          </p:nvSpPr>
          <p:spPr>
            <a:xfrm>
              <a:off x="2895213" y="3505238"/>
              <a:ext cx="89950" cy="117075"/>
            </a:xfrm>
            <a:custGeom>
              <a:avLst/>
              <a:gdLst/>
              <a:ahLst/>
              <a:cxnLst/>
              <a:rect l="l" t="t" r="r" b="b"/>
              <a:pathLst>
                <a:path w="3598" h="4683" extrusionOk="0">
                  <a:moveTo>
                    <a:pt x="1804" y="1"/>
                  </a:moveTo>
                  <a:cubicBezTo>
                    <a:pt x="1516" y="1"/>
                    <a:pt x="1228" y="96"/>
                    <a:pt x="989" y="289"/>
                  </a:cubicBezTo>
                  <a:cubicBezTo>
                    <a:pt x="373" y="762"/>
                    <a:pt x="0" y="1837"/>
                    <a:pt x="43" y="2797"/>
                  </a:cubicBezTo>
                  <a:cubicBezTo>
                    <a:pt x="72" y="3514"/>
                    <a:pt x="330" y="4231"/>
                    <a:pt x="1032" y="4546"/>
                  </a:cubicBezTo>
                  <a:cubicBezTo>
                    <a:pt x="1241" y="4640"/>
                    <a:pt x="1451" y="4682"/>
                    <a:pt x="1655" y="4682"/>
                  </a:cubicBezTo>
                  <a:cubicBezTo>
                    <a:pt x="2422" y="4682"/>
                    <a:pt x="3110" y="4083"/>
                    <a:pt x="3325" y="3313"/>
                  </a:cubicBezTo>
                  <a:cubicBezTo>
                    <a:pt x="3598" y="2367"/>
                    <a:pt x="3440" y="1163"/>
                    <a:pt x="2766" y="418"/>
                  </a:cubicBezTo>
                  <a:cubicBezTo>
                    <a:pt x="2506" y="142"/>
                    <a:pt x="2155" y="1"/>
                    <a:pt x="180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8"/>
            <p:cNvSpPr/>
            <p:nvPr/>
          </p:nvSpPr>
          <p:spPr>
            <a:xfrm>
              <a:off x="2803013" y="3424963"/>
              <a:ext cx="61400" cy="54550"/>
            </a:xfrm>
            <a:custGeom>
              <a:avLst/>
              <a:gdLst/>
              <a:ahLst/>
              <a:cxnLst/>
              <a:rect l="l" t="t" r="r" b="b"/>
              <a:pathLst>
                <a:path w="2456" h="2182" extrusionOk="0">
                  <a:moveTo>
                    <a:pt x="503" y="1"/>
                  </a:moveTo>
                  <a:cubicBezTo>
                    <a:pt x="1" y="1"/>
                    <a:pt x="258" y="1690"/>
                    <a:pt x="707" y="2182"/>
                  </a:cubicBezTo>
                  <a:cubicBezTo>
                    <a:pt x="1596" y="1881"/>
                    <a:pt x="2456" y="748"/>
                    <a:pt x="2083" y="404"/>
                  </a:cubicBezTo>
                  <a:cubicBezTo>
                    <a:pt x="2029" y="358"/>
                    <a:pt x="1969" y="339"/>
                    <a:pt x="1906" y="339"/>
                  </a:cubicBezTo>
                  <a:cubicBezTo>
                    <a:pt x="1514" y="339"/>
                    <a:pt x="994" y="1092"/>
                    <a:pt x="994" y="1092"/>
                  </a:cubicBezTo>
                  <a:cubicBezTo>
                    <a:pt x="994" y="1092"/>
                    <a:pt x="1065" y="89"/>
                    <a:pt x="535" y="3"/>
                  </a:cubicBezTo>
                  <a:cubicBezTo>
                    <a:pt x="524" y="2"/>
                    <a:pt x="514" y="1"/>
                    <a:pt x="50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8"/>
            <p:cNvSpPr/>
            <p:nvPr/>
          </p:nvSpPr>
          <p:spPr>
            <a:xfrm>
              <a:off x="2779463" y="3391713"/>
              <a:ext cx="126875" cy="103575"/>
            </a:xfrm>
            <a:custGeom>
              <a:avLst/>
              <a:gdLst/>
              <a:ahLst/>
              <a:cxnLst/>
              <a:rect l="l" t="t" r="r" b="b"/>
              <a:pathLst>
                <a:path w="5075" h="4143" extrusionOk="0">
                  <a:moveTo>
                    <a:pt x="115" y="0"/>
                  </a:moveTo>
                  <a:cubicBezTo>
                    <a:pt x="44" y="416"/>
                    <a:pt x="1" y="846"/>
                    <a:pt x="15" y="1276"/>
                  </a:cubicBezTo>
                  <a:cubicBezTo>
                    <a:pt x="1" y="1835"/>
                    <a:pt x="87" y="2379"/>
                    <a:pt x="273" y="2910"/>
                  </a:cubicBezTo>
                  <a:cubicBezTo>
                    <a:pt x="474" y="3454"/>
                    <a:pt x="904" y="3870"/>
                    <a:pt x="1448" y="4056"/>
                  </a:cubicBezTo>
                  <a:cubicBezTo>
                    <a:pt x="1649" y="4114"/>
                    <a:pt x="1850" y="4142"/>
                    <a:pt x="2050" y="4142"/>
                  </a:cubicBezTo>
                  <a:cubicBezTo>
                    <a:pt x="2925" y="4142"/>
                    <a:pt x="3670" y="3583"/>
                    <a:pt x="4215" y="3039"/>
                  </a:cubicBezTo>
                  <a:cubicBezTo>
                    <a:pt x="4544" y="2695"/>
                    <a:pt x="4831" y="2322"/>
                    <a:pt x="5075" y="1935"/>
                  </a:cubicBezTo>
                  <a:lnTo>
                    <a:pt x="4946" y="1849"/>
                  </a:lnTo>
                  <a:lnTo>
                    <a:pt x="4888" y="1935"/>
                  </a:lnTo>
                  <a:cubicBezTo>
                    <a:pt x="4602" y="2379"/>
                    <a:pt x="4272" y="2766"/>
                    <a:pt x="3899" y="3125"/>
                  </a:cubicBezTo>
                  <a:cubicBezTo>
                    <a:pt x="3398" y="3583"/>
                    <a:pt x="2753" y="3985"/>
                    <a:pt x="2050" y="3985"/>
                  </a:cubicBezTo>
                  <a:cubicBezTo>
                    <a:pt x="1864" y="3985"/>
                    <a:pt x="1678" y="3956"/>
                    <a:pt x="1506" y="3913"/>
                  </a:cubicBezTo>
                  <a:cubicBezTo>
                    <a:pt x="990" y="3741"/>
                    <a:pt x="603" y="3354"/>
                    <a:pt x="431" y="2852"/>
                  </a:cubicBezTo>
                  <a:cubicBezTo>
                    <a:pt x="244" y="2351"/>
                    <a:pt x="158" y="1806"/>
                    <a:pt x="173" y="1276"/>
                  </a:cubicBezTo>
                  <a:cubicBezTo>
                    <a:pt x="173" y="989"/>
                    <a:pt x="187" y="688"/>
                    <a:pt x="216" y="401"/>
                  </a:cubicBezTo>
                  <a:cubicBezTo>
                    <a:pt x="230" y="287"/>
                    <a:pt x="244" y="186"/>
                    <a:pt x="259" y="129"/>
                  </a:cubicBezTo>
                  <a:cubicBezTo>
                    <a:pt x="273" y="72"/>
                    <a:pt x="273" y="29"/>
                    <a:pt x="273" y="29"/>
                  </a:cubicBezTo>
                  <a:lnTo>
                    <a:pt x="130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8"/>
            <p:cNvSpPr/>
            <p:nvPr/>
          </p:nvSpPr>
          <p:spPr>
            <a:xfrm>
              <a:off x="2717038" y="3479488"/>
              <a:ext cx="64600" cy="58075"/>
            </a:xfrm>
            <a:custGeom>
              <a:avLst/>
              <a:gdLst/>
              <a:ahLst/>
              <a:cxnLst/>
              <a:rect l="l" t="t" r="r" b="b"/>
              <a:pathLst>
                <a:path w="2584" h="2323" extrusionOk="0">
                  <a:moveTo>
                    <a:pt x="2584" y="1"/>
                  </a:moveTo>
                  <a:cubicBezTo>
                    <a:pt x="2584" y="1"/>
                    <a:pt x="1580" y="1434"/>
                    <a:pt x="663" y="1720"/>
                  </a:cubicBezTo>
                  <a:cubicBezTo>
                    <a:pt x="1" y="1917"/>
                    <a:pt x="108" y="2323"/>
                    <a:pt x="618" y="2323"/>
                  </a:cubicBezTo>
                  <a:cubicBezTo>
                    <a:pt x="815" y="2323"/>
                    <a:pt x="1071" y="2263"/>
                    <a:pt x="1366" y="2107"/>
                  </a:cubicBezTo>
                  <a:cubicBezTo>
                    <a:pt x="2412" y="1534"/>
                    <a:pt x="2512" y="588"/>
                    <a:pt x="258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8"/>
            <p:cNvSpPr/>
            <p:nvPr/>
          </p:nvSpPr>
          <p:spPr>
            <a:xfrm>
              <a:off x="2835363" y="3497413"/>
              <a:ext cx="44700" cy="73700"/>
            </a:xfrm>
            <a:custGeom>
              <a:avLst/>
              <a:gdLst/>
              <a:ahLst/>
              <a:cxnLst/>
              <a:rect l="l" t="t" r="r" b="b"/>
              <a:pathLst>
                <a:path w="1788" h="2948" extrusionOk="0">
                  <a:moveTo>
                    <a:pt x="646" y="0"/>
                  </a:moveTo>
                  <a:lnTo>
                    <a:pt x="646" y="0"/>
                  </a:lnTo>
                  <a:cubicBezTo>
                    <a:pt x="646" y="1"/>
                    <a:pt x="1" y="2809"/>
                    <a:pt x="961" y="2938"/>
                  </a:cubicBezTo>
                  <a:cubicBezTo>
                    <a:pt x="1006" y="2945"/>
                    <a:pt x="1047" y="2948"/>
                    <a:pt x="1082" y="2948"/>
                  </a:cubicBezTo>
                  <a:cubicBezTo>
                    <a:pt x="1787" y="2948"/>
                    <a:pt x="632" y="1747"/>
                    <a:pt x="64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8"/>
            <p:cNvSpPr/>
            <p:nvPr/>
          </p:nvSpPr>
          <p:spPr>
            <a:xfrm>
              <a:off x="2763713" y="3455488"/>
              <a:ext cx="8250" cy="7300"/>
            </a:xfrm>
            <a:custGeom>
              <a:avLst/>
              <a:gdLst/>
              <a:ahLst/>
              <a:cxnLst/>
              <a:rect l="l" t="t" r="r" b="b"/>
              <a:pathLst>
                <a:path w="330" h="292" extrusionOk="0">
                  <a:moveTo>
                    <a:pt x="186" y="0"/>
                  </a:moveTo>
                  <a:cubicBezTo>
                    <a:pt x="58" y="0"/>
                    <a:pt x="0" y="158"/>
                    <a:pt x="86" y="244"/>
                  </a:cubicBezTo>
                  <a:cubicBezTo>
                    <a:pt x="114" y="277"/>
                    <a:pt x="150" y="291"/>
                    <a:pt x="186" y="291"/>
                  </a:cubicBezTo>
                  <a:cubicBezTo>
                    <a:pt x="259" y="291"/>
                    <a:pt x="330" y="230"/>
                    <a:pt x="330" y="144"/>
                  </a:cubicBezTo>
                  <a:cubicBezTo>
                    <a:pt x="330" y="72"/>
                    <a:pt x="272" y="0"/>
                    <a:pt x="186" y="0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8"/>
            <p:cNvSpPr/>
            <p:nvPr/>
          </p:nvSpPr>
          <p:spPr>
            <a:xfrm>
              <a:off x="2808863" y="3504938"/>
              <a:ext cx="8625" cy="7125"/>
            </a:xfrm>
            <a:custGeom>
              <a:avLst/>
              <a:gdLst/>
              <a:ahLst/>
              <a:cxnLst/>
              <a:rect l="l" t="t" r="r" b="b"/>
              <a:pathLst>
                <a:path w="345" h="285" extrusionOk="0">
                  <a:moveTo>
                    <a:pt x="201" y="0"/>
                  </a:moveTo>
                  <a:cubicBezTo>
                    <a:pt x="72" y="0"/>
                    <a:pt x="0" y="158"/>
                    <a:pt x="86" y="244"/>
                  </a:cubicBezTo>
                  <a:cubicBezTo>
                    <a:pt x="119" y="272"/>
                    <a:pt x="158" y="285"/>
                    <a:pt x="195" y="285"/>
                  </a:cubicBezTo>
                  <a:cubicBezTo>
                    <a:pt x="273" y="285"/>
                    <a:pt x="344" y="230"/>
                    <a:pt x="344" y="143"/>
                  </a:cubicBezTo>
                  <a:cubicBezTo>
                    <a:pt x="344" y="72"/>
                    <a:pt x="272" y="0"/>
                    <a:pt x="201" y="0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8"/>
            <p:cNvSpPr/>
            <p:nvPr/>
          </p:nvSpPr>
          <p:spPr>
            <a:xfrm>
              <a:off x="2637938" y="3354088"/>
              <a:ext cx="446475" cy="399525"/>
            </a:xfrm>
            <a:custGeom>
              <a:avLst/>
              <a:gdLst/>
              <a:ahLst/>
              <a:cxnLst/>
              <a:rect l="l" t="t" r="r" b="b"/>
              <a:pathLst>
                <a:path w="17859" h="15981" extrusionOk="0">
                  <a:moveTo>
                    <a:pt x="5073" y="1880"/>
                  </a:moveTo>
                  <a:cubicBezTo>
                    <a:pt x="5146" y="1880"/>
                    <a:pt x="5217" y="1934"/>
                    <a:pt x="5217" y="2021"/>
                  </a:cubicBezTo>
                  <a:cubicBezTo>
                    <a:pt x="5217" y="2107"/>
                    <a:pt x="5160" y="2164"/>
                    <a:pt x="5074" y="2164"/>
                  </a:cubicBezTo>
                  <a:cubicBezTo>
                    <a:pt x="4945" y="2164"/>
                    <a:pt x="4888" y="2007"/>
                    <a:pt x="4974" y="1921"/>
                  </a:cubicBezTo>
                  <a:cubicBezTo>
                    <a:pt x="5002" y="1893"/>
                    <a:pt x="5038" y="1880"/>
                    <a:pt x="5073" y="1880"/>
                  </a:cubicBezTo>
                  <a:close/>
                  <a:moveTo>
                    <a:pt x="11386" y="3929"/>
                  </a:moveTo>
                  <a:cubicBezTo>
                    <a:pt x="11459" y="3929"/>
                    <a:pt x="11524" y="3984"/>
                    <a:pt x="11524" y="4071"/>
                  </a:cubicBezTo>
                  <a:cubicBezTo>
                    <a:pt x="11524" y="4157"/>
                    <a:pt x="11467" y="4214"/>
                    <a:pt x="11381" y="4214"/>
                  </a:cubicBezTo>
                  <a:cubicBezTo>
                    <a:pt x="11252" y="4214"/>
                    <a:pt x="11194" y="4056"/>
                    <a:pt x="11280" y="3970"/>
                  </a:cubicBezTo>
                  <a:cubicBezTo>
                    <a:pt x="11313" y="3942"/>
                    <a:pt x="11350" y="3929"/>
                    <a:pt x="11386" y="3929"/>
                  </a:cubicBezTo>
                  <a:close/>
                  <a:moveTo>
                    <a:pt x="9846" y="5543"/>
                  </a:moveTo>
                  <a:cubicBezTo>
                    <a:pt x="9919" y="5543"/>
                    <a:pt x="9990" y="5603"/>
                    <a:pt x="9990" y="5690"/>
                  </a:cubicBezTo>
                  <a:cubicBezTo>
                    <a:pt x="9990" y="5762"/>
                    <a:pt x="9919" y="5834"/>
                    <a:pt x="9847" y="5834"/>
                  </a:cubicBezTo>
                  <a:cubicBezTo>
                    <a:pt x="9718" y="5834"/>
                    <a:pt x="9646" y="5676"/>
                    <a:pt x="9747" y="5590"/>
                  </a:cubicBezTo>
                  <a:cubicBezTo>
                    <a:pt x="9775" y="5557"/>
                    <a:pt x="9811" y="5543"/>
                    <a:pt x="9846" y="5543"/>
                  </a:cubicBezTo>
                  <a:close/>
                  <a:moveTo>
                    <a:pt x="8543" y="5733"/>
                  </a:moveTo>
                  <a:cubicBezTo>
                    <a:pt x="8528" y="7482"/>
                    <a:pt x="9689" y="8686"/>
                    <a:pt x="8973" y="8686"/>
                  </a:cubicBezTo>
                  <a:cubicBezTo>
                    <a:pt x="8930" y="8686"/>
                    <a:pt x="8901" y="8671"/>
                    <a:pt x="8858" y="8671"/>
                  </a:cubicBezTo>
                  <a:cubicBezTo>
                    <a:pt x="7898" y="8542"/>
                    <a:pt x="8543" y="5734"/>
                    <a:pt x="8543" y="5733"/>
                  </a:cubicBezTo>
                  <a:close/>
                  <a:moveTo>
                    <a:pt x="13473" y="9732"/>
                  </a:moveTo>
                  <a:cubicBezTo>
                    <a:pt x="13473" y="9732"/>
                    <a:pt x="13474" y="9732"/>
                    <a:pt x="13474" y="9732"/>
                  </a:cubicBezTo>
                  <a:lnTo>
                    <a:pt x="13474" y="9732"/>
                  </a:lnTo>
                  <a:cubicBezTo>
                    <a:pt x="13474" y="9732"/>
                    <a:pt x="13473" y="9732"/>
                    <a:pt x="13473" y="9732"/>
                  </a:cubicBezTo>
                  <a:close/>
                  <a:moveTo>
                    <a:pt x="12728" y="5533"/>
                  </a:moveTo>
                  <a:cubicBezTo>
                    <a:pt x="12971" y="5547"/>
                    <a:pt x="12900" y="6235"/>
                    <a:pt x="12900" y="6235"/>
                  </a:cubicBezTo>
                  <a:cubicBezTo>
                    <a:pt x="12900" y="6235"/>
                    <a:pt x="13057" y="5919"/>
                    <a:pt x="13229" y="5919"/>
                  </a:cubicBezTo>
                  <a:cubicBezTo>
                    <a:pt x="13272" y="5919"/>
                    <a:pt x="13315" y="5934"/>
                    <a:pt x="13358" y="5962"/>
                  </a:cubicBezTo>
                  <a:cubicBezTo>
                    <a:pt x="13588" y="6177"/>
                    <a:pt x="13244" y="6679"/>
                    <a:pt x="13244" y="6679"/>
                  </a:cubicBezTo>
                  <a:cubicBezTo>
                    <a:pt x="13244" y="6679"/>
                    <a:pt x="13502" y="6435"/>
                    <a:pt x="13659" y="6435"/>
                  </a:cubicBezTo>
                  <a:cubicBezTo>
                    <a:pt x="13665" y="6433"/>
                    <a:pt x="13670" y="6432"/>
                    <a:pt x="13676" y="6432"/>
                  </a:cubicBezTo>
                  <a:cubicBezTo>
                    <a:pt x="13703" y="6432"/>
                    <a:pt x="13734" y="6455"/>
                    <a:pt x="13745" y="6478"/>
                  </a:cubicBezTo>
                  <a:cubicBezTo>
                    <a:pt x="13846" y="6650"/>
                    <a:pt x="13545" y="7123"/>
                    <a:pt x="13545" y="7123"/>
                  </a:cubicBezTo>
                  <a:cubicBezTo>
                    <a:pt x="13659" y="7037"/>
                    <a:pt x="13803" y="6994"/>
                    <a:pt x="13946" y="6966"/>
                  </a:cubicBezTo>
                  <a:cubicBezTo>
                    <a:pt x="14003" y="6966"/>
                    <a:pt x="14046" y="6994"/>
                    <a:pt x="14075" y="7037"/>
                  </a:cubicBezTo>
                  <a:cubicBezTo>
                    <a:pt x="14175" y="7195"/>
                    <a:pt x="13731" y="7539"/>
                    <a:pt x="13645" y="7611"/>
                  </a:cubicBezTo>
                  <a:cubicBezTo>
                    <a:pt x="13774" y="7568"/>
                    <a:pt x="13917" y="7539"/>
                    <a:pt x="14061" y="7539"/>
                  </a:cubicBezTo>
                  <a:cubicBezTo>
                    <a:pt x="14075" y="7537"/>
                    <a:pt x="14089" y="7535"/>
                    <a:pt x="14104" y="7535"/>
                  </a:cubicBezTo>
                  <a:cubicBezTo>
                    <a:pt x="14175" y="7535"/>
                    <a:pt x="14242" y="7565"/>
                    <a:pt x="14290" y="7625"/>
                  </a:cubicBezTo>
                  <a:cubicBezTo>
                    <a:pt x="14419" y="7811"/>
                    <a:pt x="13731" y="8112"/>
                    <a:pt x="13731" y="8112"/>
                  </a:cubicBezTo>
                  <a:cubicBezTo>
                    <a:pt x="13803" y="8084"/>
                    <a:pt x="13889" y="8084"/>
                    <a:pt x="13975" y="8084"/>
                  </a:cubicBezTo>
                  <a:cubicBezTo>
                    <a:pt x="14104" y="8084"/>
                    <a:pt x="14247" y="8112"/>
                    <a:pt x="14290" y="8227"/>
                  </a:cubicBezTo>
                  <a:cubicBezTo>
                    <a:pt x="14347" y="8442"/>
                    <a:pt x="13745" y="8600"/>
                    <a:pt x="13745" y="8600"/>
                  </a:cubicBezTo>
                  <a:cubicBezTo>
                    <a:pt x="13745" y="8600"/>
                    <a:pt x="14319" y="8700"/>
                    <a:pt x="14290" y="8886"/>
                  </a:cubicBezTo>
                  <a:cubicBezTo>
                    <a:pt x="14247" y="9087"/>
                    <a:pt x="13674" y="9216"/>
                    <a:pt x="13674" y="9216"/>
                  </a:cubicBezTo>
                  <a:lnTo>
                    <a:pt x="13760" y="9216"/>
                  </a:lnTo>
                  <a:cubicBezTo>
                    <a:pt x="13903" y="9216"/>
                    <a:pt x="14175" y="9245"/>
                    <a:pt x="14118" y="9517"/>
                  </a:cubicBezTo>
                  <a:cubicBezTo>
                    <a:pt x="14075" y="9718"/>
                    <a:pt x="13889" y="9761"/>
                    <a:pt x="13731" y="9761"/>
                  </a:cubicBezTo>
                  <a:cubicBezTo>
                    <a:pt x="13645" y="9761"/>
                    <a:pt x="13560" y="9746"/>
                    <a:pt x="13474" y="9732"/>
                  </a:cubicBezTo>
                  <a:lnTo>
                    <a:pt x="13474" y="9732"/>
                  </a:lnTo>
                  <a:cubicBezTo>
                    <a:pt x="13502" y="9739"/>
                    <a:pt x="13900" y="9936"/>
                    <a:pt x="13745" y="10133"/>
                  </a:cubicBezTo>
                  <a:cubicBezTo>
                    <a:pt x="13683" y="10196"/>
                    <a:pt x="13599" y="10236"/>
                    <a:pt x="13521" y="10236"/>
                  </a:cubicBezTo>
                  <a:cubicBezTo>
                    <a:pt x="13510" y="10236"/>
                    <a:pt x="13499" y="10235"/>
                    <a:pt x="13487" y="10234"/>
                  </a:cubicBezTo>
                  <a:cubicBezTo>
                    <a:pt x="13373" y="10234"/>
                    <a:pt x="13258" y="10205"/>
                    <a:pt x="13158" y="10176"/>
                  </a:cubicBezTo>
                  <a:lnTo>
                    <a:pt x="13158" y="10176"/>
                  </a:lnTo>
                  <a:cubicBezTo>
                    <a:pt x="13158" y="10176"/>
                    <a:pt x="13502" y="10520"/>
                    <a:pt x="13301" y="10649"/>
                  </a:cubicBezTo>
                  <a:cubicBezTo>
                    <a:pt x="13258" y="10678"/>
                    <a:pt x="13215" y="10692"/>
                    <a:pt x="13172" y="10692"/>
                  </a:cubicBezTo>
                  <a:cubicBezTo>
                    <a:pt x="13014" y="10664"/>
                    <a:pt x="12857" y="10606"/>
                    <a:pt x="12728" y="10520"/>
                  </a:cubicBezTo>
                  <a:lnTo>
                    <a:pt x="12728" y="10520"/>
                  </a:lnTo>
                  <a:cubicBezTo>
                    <a:pt x="12728" y="10535"/>
                    <a:pt x="12928" y="10965"/>
                    <a:pt x="12627" y="11065"/>
                  </a:cubicBezTo>
                  <a:cubicBezTo>
                    <a:pt x="12599" y="11079"/>
                    <a:pt x="12570" y="11079"/>
                    <a:pt x="12541" y="11079"/>
                  </a:cubicBezTo>
                  <a:cubicBezTo>
                    <a:pt x="12298" y="11079"/>
                    <a:pt x="12126" y="10721"/>
                    <a:pt x="12126" y="10721"/>
                  </a:cubicBezTo>
                  <a:cubicBezTo>
                    <a:pt x="12126" y="10721"/>
                    <a:pt x="12112" y="11051"/>
                    <a:pt x="11811" y="11051"/>
                  </a:cubicBezTo>
                  <a:lnTo>
                    <a:pt x="11768" y="11051"/>
                  </a:lnTo>
                  <a:cubicBezTo>
                    <a:pt x="11438" y="11022"/>
                    <a:pt x="11524" y="10678"/>
                    <a:pt x="11524" y="10664"/>
                  </a:cubicBezTo>
                  <a:lnTo>
                    <a:pt x="11524" y="10664"/>
                  </a:lnTo>
                  <a:cubicBezTo>
                    <a:pt x="11438" y="10735"/>
                    <a:pt x="11323" y="10778"/>
                    <a:pt x="11209" y="10793"/>
                  </a:cubicBezTo>
                  <a:cubicBezTo>
                    <a:pt x="11137" y="10778"/>
                    <a:pt x="11065" y="10764"/>
                    <a:pt x="10994" y="10721"/>
                  </a:cubicBezTo>
                  <a:cubicBezTo>
                    <a:pt x="10707" y="10563"/>
                    <a:pt x="10865" y="10363"/>
                    <a:pt x="10865" y="10363"/>
                  </a:cubicBezTo>
                  <a:lnTo>
                    <a:pt x="10865" y="10363"/>
                  </a:lnTo>
                  <a:cubicBezTo>
                    <a:pt x="10822" y="10377"/>
                    <a:pt x="10779" y="10391"/>
                    <a:pt x="10721" y="10391"/>
                  </a:cubicBezTo>
                  <a:cubicBezTo>
                    <a:pt x="10621" y="10391"/>
                    <a:pt x="10521" y="10363"/>
                    <a:pt x="10449" y="10291"/>
                  </a:cubicBezTo>
                  <a:cubicBezTo>
                    <a:pt x="10263" y="10148"/>
                    <a:pt x="10535" y="9847"/>
                    <a:pt x="10549" y="9818"/>
                  </a:cubicBezTo>
                  <a:lnTo>
                    <a:pt x="10549" y="9818"/>
                  </a:lnTo>
                  <a:cubicBezTo>
                    <a:pt x="10478" y="9832"/>
                    <a:pt x="10406" y="9847"/>
                    <a:pt x="10349" y="9847"/>
                  </a:cubicBezTo>
                  <a:cubicBezTo>
                    <a:pt x="10332" y="9848"/>
                    <a:pt x="10316" y="9849"/>
                    <a:pt x="10300" y="9849"/>
                  </a:cubicBezTo>
                  <a:cubicBezTo>
                    <a:pt x="10188" y="9849"/>
                    <a:pt x="10082" y="9805"/>
                    <a:pt x="10019" y="9718"/>
                  </a:cubicBezTo>
                  <a:cubicBezTo>
                    <a:pt x="9904" y="9517"/>
                    <a:pt x="10320" y="9245"/>
                    <a:pt x="10320" y="9245"/>
                  </a:cubicBezTo>
                  <a:lnTo>
                    <a:pt x="10291" y="9245"/>
                  </a:lnTo>
                  <a:cubicBezTo>
                    <a:pt x="10279" y="9246"/>
                    <a:pt x="10267" y="9246"/>
                    <a:pt x="10255" y="9246"/>
                  </a:cubicBezTo>
                  <a:cubicBezTo>
                    <a:pt x="10126" y="9246"/>
                    <a:pt x="10012" y="9179"/>
                    <a:pt x="9933" y="9087"/>
                  </a:cubicBezTo>
                  <a:cubicBezTo>
                    <a:pt x="9804" y="8915"/>
                    <a:pt x="10320" y="8614"/>
                    <a:pt x="10320" y="8614"/>
                  </a:cubicBezTo>
                  <a:cubicBezTo>
                    <a:pt x="10320" y="8614"/>
                    <a:pt x="9919" y="8571"/>
                    <a:pt x="9933" y="8270"/>
                  </a:cubicBezTo>
                  <a:cubicBezTo>
                    <a:pt x="9947" y="7998"/>
                    <a:pt x="10277" y="7983"/>
                    <a:pt x="10363" y="7983"/>
                  </a:cubicBezTo>
                  <a:lnTo>
                    <a:pt x="10392" y="7983"/>
                  </a:lnTo>
                  <a:cubicBezTo>
                    <a:pt x="10392" y="7983"/>
                    <a:pt x="9962" y="7783"/>
                    <a:pt x="10048" y="7539"/>
                  </a:cubicBezTo>
                  <a:cubicBezTo>
                    <a:pt x="10134" y="7281"/>
                    <a:pt x="10549" y="7281"/>
                    <a:pt x="10592" y="7281"/>
                  </a:cubicBezTo>
                  <a:cubicBezTo>
                    <a:pt x="10592" y="7281"/>
                    <a:pt x="10177" y="7080"/>
                    <a:pt x="10306" y="6837"/>
                  </a:cubicBezTo>
                  <a:cubicBezTo>
                    <a:pt x="10344" y="6760"/>
                    <a:pt x="10429" y="6706"/>
                    <a:pt x="10518" y="6706"/>
                  </a:cubicBezTo>
                  <a:cubicBezTo>
                    <a:pt x="10529" y="6706"/>
                    <a:pt x="10539" y="6706"/>
                    <a:pt x="10549" y="6708"/>
                  </a:cubicBezTo>
                  <a:cubicBezTo>
                    <a:pt x="10650" y="6708"/>
                    <a:pt x="10764" y="6736"/>
                    <a:pt x="10850" y="6779"/>
                  </a:cubicBezTo>
                  <a:cubicBezTo>
                    <a:pt x="10850" y="6779"/>
                    <a:pt x="10392" y="6378"/>
                    <a:pt x="10650" y="6192"/>
                  </a:cubicBezTo>
                  <a:cubicBezTo>
                    <a:pt x="10707" y="6149"/>
                    <a:pt x="10764" y="6134"/>
                    <a:pt x="10836" y="6134"/>
                  </a:cubicBezTo>
                  <a:cubicBezTo>
                    <a:pt x="10994" y="6163"/>
                    <a:pt x="11137" y="6220"/>
                    <a:pt x="11266" y="6335"/>
                  </a:cubicBezTo>
                  <a:cubicBezTo>
                    <a:pt x="11266" y="6335"/>
                    <a:pt x="10965" y="5834"/>
                    <a:pt x="11209" y="5719"/>
                  </a:cubicBezTo>
                  <a:cubicBezTo>
                    <a:pt x="11229" y="5709"/>
                    <a:pt x="11249" y="5699"/>
                    <a:pt x="11269" y="5699"/>
                  </a:cubicBezTo>
                  <a:cubicBezTo>
                    <a:pt x="11278" y="5699"/>
                    <a:pt x="11286" y="5700"/>
                    <a:pt x="11295" y="5705"/>
                  </a:cubicBezTo>
                  <a:cubicBezTo>
                    <a:pt x="11524" y="5705"/>
                    <a:pt x="11782" y="6063"/>
                    <a:pt x="11782" y="6063"/>
                  </a:cubicBezTo>
                  <a:cubicBezTo>
                    <a:pt x="11782" y="6063"/>
                    <a:pt x="11596" y="5576"/>
                    <a:pt x="11911" y="5533"/>
                  </a:cubicBezTo>
                  <a:lnTo>
                    <a:pt x="11940" y="5533"/>
                  </a:lnTo>
                  <a:cubicBezTo>
                    <a:pt x="12212" y="5533"/>
                    <a:pt x="12240" y="6034"/>
                    <a:pt x="12240" y="6063"/>
                  </a:cubicBezTo>
                  <a:lnTo>
                    <a:pt x="12269" y="6063"/>
                  </a:lnTo>
                  <a:cubicBezTo>
                    <a:pt x="12283" y="6034"/>
                    <a:pt x="12484" y="5533"/>
                    <a:pt x="12728" y="5533"/>
                  </a:cubicBezTo>
                  <a:close/>
                  <a:moveTo>
                    <a:pt x="10220" y="10291"/>
                  </a:moveTo>
                  <a:lnTo>
                    <a:pt x="11524" y="11323"/>
                  </a:lnTo>
                  <a:cubicBezTo>
                    <a:pt x="10922" y="11309"/>
                    <a:pt x="10392" y="10893"/>
                    <a:pt x="10220" y="10291"/>
                  </a:cubicBezTo>
                  <a:close/>
                  <a:moveTo>
                    <a:pt x="1864" y="0"/>
                  </a:moveTo>
                  <a:cubicBezTo>
                    <a:pt x="1219" y="201"/>
                    <a:pt x="602" y="444"/>
                    <a:pt x="0" y="745"/>
                  </a:cubicBezTo>
                  <a:lnTo>
                    <a:pt x="29" y="774"/>
                  </a:lnTo>
                  <a:cubicBezTo>
                    <a:pt x="1176" y="1777"/>
                    <a:pt x="2652" y="2494"/>
                    <a:pt x="4085" y="2924"/>
                  </a:cubicBezTo>
                  <a:cubicBezTo>
                    <a:pt x="4630" y="3082"/>
                    <a:pt x="5160" y="3211"/>
                    <a:pt x="5705" y="3397"/>
                  </a:cubicBezTo>
                  <a:cubicBezTo>
                    <a:pt x="5676" y="3196"/>
                    <a:pt x="5676" y="2981"/>
                    <a:pt x="5676" y="2781"/>
                  </a:cubicBezTo>
                  <a:cubicBezTo>
                    <a:pt x="5676" y="2351"/>
                    <a:pt x="5705" y="1935"/>
                    <a:pt x="5776" y="1505"/>
                  </a:cubicBezTo>
                  <a:lnTo>
                    <a:pt x="5934" y="1534"/>
                  </a:lnTo>
                  <a:cubicBezTo>
                    <a:pt x="5934" y="1534"/>
                    <a:pt x="5934" y="1577"/>
                    <a:pt x="5920" y="1634"/>
                  </a:cubicBezTo>
                  <a:cubicBezTo>
                    <a:pt x="5905" y="1691"/>
                    <a:pt x="5891" y="1792"/>
                    <a:pt x="5877" y="1892"/>
                  </a:cubicBezTo>
                  <a:cubicBezTo>
                    <a:pt x="5848" y="2193"/>
                    <a:pt x="5819" y="2494"/>
                    <a:pt x="5819" y="2781"/>
                  </a:cubicBezTo>
                  <a:cubicBezTo>
                    <a:pt x="5819" y="3010"/>
                    <a:pt x="5834" y="3239"/>
                    <a:pt x="5862" y="3454"/>
                  </a:cubicBezTo>
                  <a:cubicBezTo>
                    <a:pt x="6221" y="3583"/>
                    <a:pt x="6565" y="3770"/>
                    <a:pt x="6894" y="3985"/>
                  </a:cubicBezTo>
                  <a:cubicBezTo>
                    <a:pt x="6780" y="3411"/>
                    <a:pt x="6823" y="2838"/>
                    <a:pt x="7109" y="2838"/>
                  </a:cubicBezTo>
                  <a:lnTo>
                    <a:pt x="7138" y="2838"/>
                  </a:lnTo>
                  <a:cubicBezTo>
                    <a:pt x="7668" y="2924"/>
                    <a:pt x="7597" y="3927"/>
                    <a:pt x="7597" y="3927"/>
                  </a:cubicBezTo>
                  <a:cubicBezTo>
                    <a:pt x="7597" y="3927"/>
                    <a:pt x="8127" y="3182"/>
                    <a:pt x="8500" y="3182"/>
                  </a:cubicBezTo>
                  <a:cubicBezTo>
                    <a:pt x="8571" y="3182"/>
                    <a:pt x="8629" y="3211"/>
                    <a:pt x="8686" y="3254"/>
                  </a:cubicBezTo>
                  <a:cubicBezTo>
                    <a:pt x="9001" y="3540"/>
                    <a:pt x="8428" y="4386"/>
                    <a:pt x="7711" y="4830"/>
                  </a:cubicBezTo>
                  <a:cubicBezTo>
                    <a:pt x="7840" y="5031"/>
                    <a:pt x="7955" y="5246"/>
                    <a:pt x="8041" y="5461"/>
                  </a:cubicBezTo>
                  <a:cubicBezTo>
                    <a:pt x="8614" y="5332"/>
                    <a:pt x="9145" y="5045"/>
                    <a:pt x="9560" y="4630"/>
                  </a:cubicBezTo>
                  <a:cubicBezTo>
                    <a:pt x="9933" y="4271"/>
                    <a:pt x="10263" y="3884"/>
                    <a:pt x="10549" y="3440"/>
                  </a:cubicBezTo>
                  <a:lnTo>
                    <a:pt x="10607" y="3354"/>
                  </a:lnTo>
                  <a:lnTo>
                    <a:pt x="10736" y="3426"/>
                  </a:lnTo>
                  <a:cubicBezTo>
                    <a:pt x="10492" y="3827"/>
                    <a:pt x="10205" y="4200"/>
                    <a:pt x="9876" y="4529"/>
                  </a:cubicBezTo>
                  <a:cubicBezTo>
                    <a:pt x="9417" y="5002"/>
                    <a:pt x="8801" y="5475"/>
                    <a:pt x="8098" y="5604"/>
                  </a:cubicBezTo>
                  <a:cubicBezTo>
                    <a:pt x="8242" y="6048"/>
                    <a:pt x="8299" y="6493"/>
                    <a:pt x="8270" y="6951"/>
                  </a:cubicBezTo>
                  <a:cubicBezTo>
                    <a:pt x="8170" y="7725"/>
                    <a:pt x="7883" y="8471"/>
                    <a:pt x="7425" y="9101"/>
                  </a:cubicBezTo>
                  <a:lnTo>
                    <a:pt x="7496" y="9101"/>
                  </a:lnTo>
                  <a:cubicBezTo>
                    <a:pt x="8256" y="9101"/>
                    <a:pt x="9073" y="9431"/>
                    <a:pt x="9274" y="10764"/>
                  </a:cubicBezTo>
                  <a:cubicBezTo>
                    <a:pt x="9403" y="11610"/>
                    <a:pt x="9460" y="12555"/>
                    <a:pt x="9618" y="13430"/>
                  </a:cubicBezTo>
                  <a:cubicBezTo>
                    <a:pt x="9947" y="13100"/>
                    <a:pt x="10392" y="12871"/>
                    <a:pt x="11108" y="12856"/>
                  </a:cubicBezTo>
                  <a:cubicBezTo>
                    <a:pt x="11108" y="12856"/>
                    <a:pt x="12527" y="13874"/>
                    <a:pt x="14118" y="13874"/>
                  </a:cubicBezTo>
                  <a:cubicBezTo>
                    <a:pt x="15193" y="13874"/>
                    <a:pt x="16340" y="13415"/>
                    <a:pt x="17157" y="11839"/>
                  </a:cubicBezTo>
                  <a:cubicBezTo>
                    <a:pt x="17630" y="10979"/>
                    <a:pt x="17859" y="10004"/>
                    <a:pt x="17859" y="9030"/>
                  </a:cubicBezTo>
                  <a:cubicBezTo>
                    <a:pt x="17830" y="7797"/>
                    <a:pt x="17515" y="6593"/>
                    <a:pt x="16956" y="5504"/>
                  </a:cubicBezTo>
                  <a:cubicBezTo>
                    <a:pt x="16168" y="5117"/>
                    <a:pt x="15394" y="4744"/>
                    <a:pt x="14620" y="4400"/>
                  </a:cubicBezTo>
                  <a:cubicBezTo>
                    <a:pt x="14577" y="4372"/>
                    <a:pt x="14548" y="4372"/>
                    <a:pt x="14505" y="4357"/>
                  </a:cubicBezTo>
                  <a:cubicBezTo>
                    <a:pt x="13373" y="3841"/>
                    <a:pt x="12240" y="3368"/>
                    <a:pt x="11137" y="2938"/>
                  </a:cubicBezTo>
                  <a:lnTo>
                    <a:pt x="10951" y="2867"/>
                  </a:lnTo>
                  <a:cubicBezTo>
                    <a:pt x="10865" y="2838"/>
                    <a:pt x="10764" y="2824"/>
                    <a:pt x="10764" y="2795"/>
                  </a:cubicBezTo>
                  <a:lnTo>
                    <a:pt x="10650" y="2752"/>
                  </a:lnTo>
                  <a:lnTo>
                    <a:pt x="10578" y="2709"/>
                  </a:lnTo>
                  <a:cubicBezTo>
                    <a:pt x="9919" y="2465"/>
                    <a:pt x="9274" y="2236"/>
                    <a:pt x="8643" y="2007"/>
                  </a:cubicBezTo>
                  <a:cubicBezTo>
                    <a:pt x="8070" y="1820"/>
                    <a:pt x="7511" y="1620"/>
                    <a:pt x="6952" y="1448"/>
                  </a:cubicBezTo>
                  <a:lnTo>
                    <a:pt x="6264" y="1233"/>
                  </a:lnTo>
                  <a:cubicBezTo>
                    <a:pt x="6149" y="1190"/>
                    <a:pt x="6049" y="1161"/>
                    <a:pt x="5934" y="1132"/>
                  </a:cubicBezTo>
                  <a:lnTo>
                    <a:pt x="5791" y="1075"/>
                  </a:lnTo>
                  <a:cubicBezTo>
                    <a:pt x="4773" y="774"/>
                    <a:pt x="3799" y="502"/>
                    <a:pt x="2867" y="244"/>
                  </a:cubicBezTo>
                  <a:cubicBezTo>
                    <a:pt x="2552" y="172"/>
                    <a:pt x="2251" y="100"/>
                    <a:pt x="1964" y="14"/>
                  </a:cubicBezTo>
                  <a:cubicBezTo>
                    <a:pt x="1935" y="14"/>
                    <a:pt x="1892" y="0"/>
                    <a:pt x="1864" y="0"/>
                  </a:cubicBezTo>
                  <a:close/>
                  <a:moveTo>
                    <a:pt x="4014" y="15895"/>
                  </a:moveTo>
                  <a:lnTo>
                    <a:pt x="4128" y="15909"/>
                  </a:lnTo>
                  <a:cubicBezTo>
                    <a:pt x="4128" y="15909"/>
                    <a:pt x="4128" y="15908"/>
                    <a:pt x="4129" y="15908"/>
                  </a:cubicBezTo>
                  <a:lnTo>
                    <a:pt x="4129" y="15908"/>
                  </a:lnTo>
                  <a:lnTo>
                    <a:pt x="4014" y="15895"/>
                  </a:lnTo>
                  <a:close/>
                  <a:moveTo>
                    <a:pt x="6221" y="10664"/>
                  </a:moveTo>
                  <a:cubicBezTo>
                    <a:pt x="5676" y="11337"/>
                    <a:pt x="5160" y="12040"/>
                    <a:pt x="4687" y="12756"/>
                  </a:cubicBezTo>
                  <a:cubicBezTo>
                    <a:pt x="4501" y="13014"/>
                    <a:pt x="4329" y="13286"/>
                    <a:pt x="4186" y="13573"/>
                  </a:cubicBezTo>
                  <a:cubicBezTo>
                    <a:pt x="4400" y="14175"/>
                    <a:pt x="4257" y="15263"/>
                    <a:pt x="4129" y="15908"/>
                  </a:cubicBezTo>
                  <a:lnTo>
                    <a:pt x="4129" y="15908"/>
                  </a:lnTo>
                  <a:lnTo>
                    <a:pt x="4143" y="15909"/>
                  </a:lnTo>
                  <a:lnTo>
                    <a:pt x="4214" y="15909"/>
                  </a:lnTo>
                  <a:cubicBezTo>
                    <a:pt x="4501" y="15207"/>
                    <a:pt x="5089" y="13989"/>
                    <a:pt x="5791" y="13989"/>
                  </a:cubicBezTo>
                  <a:lnTo>
                    <a:pt x="5862" y="13989"/>
                  </a:lnTo>
                  <a:cubicBezTo>
                    <a:pt x="6550" y="14060"/>
                    <a:pt x="6665" y="15164"/>
                    <a:pt x="6679" y="15881"/>
                  </a:cubicBezTo>
                  <a:lnTo>
                    <a:pt x="6837" y="15852"/>
                  </a:lnTo>
                  <a:cubicBezTo>
                    <a:pt x="7009" y="15279"/>
                    <a:pt x="7324" y="14462"/>
                    <a:pt x="7726" y="14075"/>
                  </a:cubicBezTo>
                  <a:cubicBezTo>
                    <a:pt x="6995" y="13057"/>
                    <a:pt x="6479" y="11896"/>
                    <a:pt x="6221" y="10664"/>
                  </a:cubicBezTo>
                  <a:close/>
                  <a:moveTo>
                    <a:pt x="4860" y="15967"/>
                  </a:moveTo>
                  <a:cubicBezTo>
                    <a:pt x="5074" y="15981"/>
                    <a:pt x="5275" y="15981"/>
                    <a:pt x="5475" y="15981"/>
                  </a:cubicBezTo>
                  <a:cubicBezTo>
                    <a:pt x="5289" y="15981"/>
                    <a:pt x="5074" y="15981"/>
                    <a:pt x="4860" y="15967"/>
                  </a:cubicBezTo>
                  <a:close/>
                </a:path>
              </a:pathLst>
            </a:custGeom>
            <a:solidFill>
              <a:srgbClr val="FFC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8"/>
            <p:cNvSpPr/>
            <p:nvPr/>
          </p:nvSpPr>
          <p:spPr>
            <a:xfrm>
              <a:off x="2730738" y="3693413"/>
              <a:ext cx="16875" cy="58775"/>
            </a:xfrm>
            <a:custGeom>
              <a:avLst/>
              <a:gdLst/>
              <a:ahLst/>
              <a:cxnLst/>
              <a:rect l="l" t="t" r="r" b="b"/>
              <a:pathLst>
                <a:path w="675" h="2351" extrusionOk="0">
                  <a:moveTo>
                    <a:pt x="459" y="0"/>
                  </a:moveTo>
                  <a:lnTo>
                    <a:pt x="459" y="0"/>
                  </a:lnTo>
                  <a:cubicBezTo>
                    <a:pt x="187" y="473"/>
                    <a:pt x="29" y="1003"/>
                    <a:pt x="1" y="1548"/>
                  </a:cubicBezTo>
                  <a:cubicBezTo>
                    <a:pt x="1" y="1806"/>
                    <a:pt x="29" y="2050"/>
                    <a:pt x="115" y="2293"/>
                  </a:cubicBezTo>
                  <a:lnTo>
                    <a:pt x="287" y="2336"/>
                  </a:lnTo>
                  <a:lnTo>
                    <a:pt x="402" y="2351"/>
                  </a:lnTo>
                  <a:cubicBezTo>
                    <a:pt x="531" y="1706"/>
                    <a:pt x="674" y="602"/>
                    <a:pt x="459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8"/>
            <p:cNvSpPr/>
            <p:nvPr/>
          </p:nvSpPr>
          <p:spPr>
            <a:xfrm>
              <a:off x="2742913" y="3704163"/>
              <a:ext cx="61675" cy="50175"/>
            </a:xfrm>
            <a:custGeom>
              <a:avLst/>
              <a:gdLst/>
              <a:ahLst/>
              <a:cxnLst/>
              <a:rect l="l" t="t" r="r" b="b"/>
              <a:pathLst>
                <a:path w="2467" h="2007" extrusionOk="0">
                  <a:moveTo>
                    <a:pt x="1592" y="0"/>
                  </a:moveTo>
                  <a:cubicBezTo>
                    <a:pt x="890" y="0"/>
                    <a:pt x="288" y="1218"/>
                    <a:pt x="1" y="1921"/>
                  </a:cubicBezTo>
                  <a:cubicBezTo>
                    <a:pt x="230" y="1949"/>
                    <a:pt x="445" y="1964"/>
                    <a:pt x="646" y="1978"/>
                  </a:cubicBezTo>
                  <a:cubicBezTo>
                    <a:pt x="847" y="1992"/>
                    <a:pt x="1076" y="2007"/>
                    <a:pt x="1262" y="2007"/>
                  </a:cubicBezTo>
                  <a:cubicBezTo>
                    <a:pt x="1663" y="2007"/>
                    <a:pt x="2065" y="1964"/>
                    <a:pt x="2466" y="1906"/>
                  </a:cubicBezTo>
                  <a:cubicBezTo>
                    <a:pt x="2466" y="1190"/>
                    <a:pt x="2337" y="86"/>
                    <a:pt x="1649" y="14"/>
                  </a:cubicBezTo>
                  <a:lnTo>
                    <a:pt x="1592" y="14"/>
                  </a:lnTo>
                  <a:lnTo>
                    <a:pt x="1592" y="0"/>
                  </a:ln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8"/>
            <p:cNvSpPr/>
            <p:nvPr/>
          </p:nvSpPr>
          <p:spPr>
            <a:xfrm>
              <a:off x="2808488" y="3706313"/>
              <a:ext cx="40525" cy="44450"/>
            </a:xfrm>
            <a:custGeom>
              <a:avLst/>
              <a:gdLst/>
              <a:ahLst/>
              <a:cxnLst/>
              <a:rect l="l" t="t" r="r" b="b"/>
              <a:pathLst>
                <a:path w="1621" h="1778" extrusionOk="0">
                  <a:moveTo>
                    <a:pt x="889" y="0"/>
                  </a:moveTo>
                  <a:cubicBezTo>
                    <a:pt x="488" y="401"/>
                    <a:pt x="173" y="1204"/>
                    <a:pt x="1" y="1777"/>
                  </a:cubicBezTo>
                  <a:cubicBezTo>
                    <a:pt x="259" y="1720"/>
                    <a:pt x="517" y="1634"/>
                    <a:pt x="760" y="1519"/>
                  </a:cubicBezTo>
                  <a:cubicBezTo>
                    <a:pt x="1090" y="1376"/>
                    <a:pt x="1391" y="1147"/>
                    <a:pt x="1620" y="889"/>
                  </a:cubicBezTo>
                  <a:cubicBezTo>
                    <a:pt x="1405" y="659"/>
                    <a:pt x="1205" y="430"/>
                    <a:pt x="1018" y="172"/>
                  </a:cubicBezTo>
                  <a:cubicBezTo>
                    <a:pt x="975" y="115"/>
                    <a:pt x="932" y="57"/>
                    <a:pt x="889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8"/>
            <p:cNvSpPr/>
            <p:nvPr/>
          </p:nvSpPr>
          <p:spPr>
            <a:xfrm>
              <a:off x="2793438" y="3581613"/>
              <a:ext cx="84950" cy="146925"/>
            </a:xfrm>
            <a:custGeom>
              <a:avLst/>
              <a:gdLst/>
              <a:ahLst/>
              <a:cxnLst/>
              <a:rect l="l" t="t" r="r" b="b"/>
              <a:pathLst>
                <a:path w="3398" h="5877" extrusionOk="0">
                  <a:moveTo>
                    <a:pt x="1205" y="0"/>
                  </a:moveTo>
                  <a:cubicBezTo>
                    <a:pt x="1147" y="86"/>
                    <a:pt x="1090" y="172"/>
                    <a:pt x="1018" y="258"/>
                  </a:cubicBezTo>
                  <a:cubicBezTo>
                    <a:pt x="1262" y="273"/>
                    <a:pt x="1491" y="344"/>
                    <a:pt x="1692" y="473"/>
                  </a:cubicBezTo>
                  <a:cubicBezTo>
                    <a:pt x="1979" y="645"/>
                    <a:pt x="2179" y="903"/>
                    <a:pt x="2265" y="1219"/>
                  </a:cubicBezTo>
                  <a:cubicBezTo>
                    <a:pt x="2366" y="1520"/>
                    <a:pt x="2437" y="1835"/>
                    <a:pt x="2480" y="2150"/>
                  </a:cubicBezTo>
                  <a:cubicBezTo>
                    <a:pt x="2523" y="2767"/>
                    <a:pt x="2652" y="3383"/>
                    <a:pt x="2853" y="3970"/>
                  </a:cubicBezTo>
                  <a:cubicBezTo>
                    <a:pt x="2925" y="4200"/>
                    <a:pt x="3025" y="4415"/>
                    <a:pt x="3125" y="4630"/>
                  </a:cubicBezTo>
                  <a:cubicBezTo>
                    <a:pt x="3211" y="4529"/>
                    <a:pt x="3297" y="4415"/>
                    <a:pt x="3398" y="4329"/>
                  </a:cubicBezTo>
                  <a:cubicBezTo>
                    <a:pt x="3240" y="3440"/>
                    <a:pt x="3183" y="2509"/>
                    <a:pt x="3054" y="1663"/>
                  </a:cubicBezTo>
                  <a:cubicBezTo>
                    <a:pt x="2839" y="330"/>
                    <a:pt x="2036" y="0"/>
                    <a:pt x="1276" y="0"/>
                  </a:cubicBezTo>
                  <a:close/>
                  <a:moveTo>
                    <a:pt x="990" y="301"/>
                  </a:moveTo>
                  <a:cubicBezTo>
                    <a:pt x="875" y="488"/>
                    <a:pt x="732" y="645"/>
                    <a:pt x="603" y="817"/>
                  </a:cubicBezTo>
                  <a:cubicBezTo>
                    <a:pt x="932" y="989"/>
                    <a:pt x="1219" y="1247"/>
                    <a:pt x="1420" y="1563"/>
                  </a:cubicBezTo>
                  <a:cubicBezTo>
                    <a:pt x="1778" y="2107"/>
                    <a:pt x="1964" y="2724"/>
                    <a:pt x="2108" y="3325"/>
                  </a:cubicBezTo>
                  <a:cubicBezTo>
                    <a:pt x="2265" y="3942"/>
                    <a:pt x="2423" y="4558"/>
                    <a:pt x="2738" y="5088"/>
                  </a:cubicBezTo>
                  <a:lnTo>
                    <a:pt x="2781" y="5146"/>
                  </a:lnTo>
                  <a:cubicBezTo>
                    <a:pt x="2882" y="4988"/>
                    <a:pt x="2982" y="4830"/>
                    <a:pt x="3097" y="4673"/>
                  </a:cubicBezTo>
                  <a:cubicBezTo>
                    <a:pt x="2982" y="4458"/>
                    <a:pt x="2882" y="4228"/>
                    <a:pt x="2796" y="3985"/>
                  </a:cubicBezTo>
                  <a:cubicBezTo>
                    <a:pt x="2581" y="3397"/>
                    <a:pt x="2452" y="2781"/>
                    <a:pt x="2380" y="2150"/>
                  </a:cubicBezTo>
                  <a:cubicBezTo>
                    <a:pt x="2351" y="1849"/>
                    <a:pt x="2294" y="1534"/>
                    <a:pt x="2208" y="1247"/>
                  </a:cubicBezTo>
                  <a:cubicBezTo>
                    <a:pt x="2122" y="946"/>
                    <a:pt x="1936" y="688"/>
                    <a:pt x="1663" y="531"/>
                  </a:cubicBezTo>
                  <a:cubicBezTo>
                    <a:pt x="1463" y="402"/>
                    <a:pt x="1233" y="330"/>
                    <a:pt x="990" y="301"/>
                  </a:cubicBezTo>
                  <a:close/>
                  <a:moveTo>
                    <a:pt x="574" y="846"/>
                  </a:moveTo>
                  <a:lnTo>
                    <a:pt x="287" y="1219"/>
                  </a:lnTo>
                  <a:cubicBezTo>
                    <a:pt x="488" y="1333"/>
                    <a:pt x="660" y="1491"/>
                    <a:pt x="775" y="1677"/>
                  </a:cubicBezTo>
                  <a:cubicBezTo>
                    <a:pt x="947" y="1978"/>
                    <a:pt x="1047" y="2308"/>
                    <a:pt x="1104" y="2638"/>
                  </a:cubicBezTo>
                  <a:cubicBezTo>
                    <a:pt x="1233" y="3297"/>
                    <a:pt x="1434" y="3942"/>
                    <a:pt x="1721" y="4558"/>
                  </a:cubicBezTo>
                  <a:cubicBezTo>
                    <a:pt x="1893" y="4974"/>
                    <a:pt x="2108" y="5361"/>
                    <a:pt x="2366" y="5733"/>
                  </a:cubicBezTo>
                  <a:cubicBezTo>
                    <a:pt x="2495" y="5561"/>
                    <a:pt x="2624" y="5389"/>
                    <a:pt x="2738" y="5217"/>
                  </a:cubicBezTo>
                  <a:lnTo>
                    <a:pt x="2681" y="5131"/>
                  </a:lnTo>
                  <a:cubicBezTo>
                    <a:pt x="2351" y="4601"/>
                    <a:pt x="2179" y="3970"/>
                    <a:pt x="2022" y="3354"/>
                  </a:cubicBezTo>
                  <a:cubicBezTo>
                    <a:pt x="1850" y="2752"/>
                    <a:pt x="1706" y="2136"/>
                    <a:pt x="1362" y="1606"/>
                  </a:cubicBezTo>
                  <a:cubicBezTo>
                    <a:pt x="1162" y="1290"/>
                    <a:pt x="889" y="1032"/>
                    <a:pt x="574" y="846"/>
                  </a:cubicBezTo>
                  <a:close/>
                  <a:moveTo>
                    <a:pt x="273" y="1233"/>
                  </a:moveTo>
                  <a:lnTo>
                    <a:pt x="1" y="1563"/>
                  </a:lnTo>
                  <a:cubicBezTo>
                    <a:pt x="259" y="2795"/>
                    <a:pt x="775" y="3956"/>
                    <a:pt x="1491" y="4988"/>
                  </a:cubicBezTo>
                  <a:cubicBezTo>
                    <a:pt x="1534" y="5045"/>
                    <a:pt x="1577" y="5103"/>
                    <a:pt x="1620" y="5174"/>
                  </a:cubicBezTo>
                  <a:cubicBezTo>
                    <a:pt x="1807" y="5418"/>
                    <a:pt x="2022" y="5662"/>
                    <a:pt x="2237" y="5877"/>
                  </a:cubicBezTo>
                  <a:cubicBezTo>
                    <a:pt x="2265" y="5848"/>
                    <a:pt x="2294" y="5819"/>
                    <a:pt x="2323" y="5776"/>
                  </a:cubicBezTo>
                  <a:cubicBezTo>
                    <a:pt x="2050" y="5418"/>
                    <a:pt x="1821" y="5017"/>
                    <a:pt x="1635" y="4587"/>
                  </a:cubicBezTo>
                  <a:cubicBezTo>
                    <a:pt x="1348" y="3970"/>
                    <a:pt x="1162" y="3325"/>
                    <a:pt x="1047" y="2652"/>
                  </a:cubicBezTo>
                  <a:cubicBezTo>
                    <a:pt x="1004" y="2322"/>
                    <a:pt x="889" y="1993"/>
                    <a:pt x="746" y="1706"/>
                  </a:cubicBezTo>
                  <a:cubicBezTo>
                    <a:pt x="631" y="1505"/>
                    <a:pt x="474" y="1348"/>
                    <a:pt x="273" y="1233"/>
                  </a:cubicBezTo>
                  <a:close/>
                </a:path>
              </a:pathLst>
            </a:custGeom>
            <a:solidFill>
              <a:srgbClr val="FF3E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8"/>
            <p:cNvSpPr/>
            <p:nvPr/>
          </p:nvSpPr>
          <p:spPr>
            <a:xfrm>
              <a:off x="2818163" y="3587688"/>
              <a:ext cx="53425" cy="110750"/>
            </a:xfrm>
            <a:custGeom>
              <a:avLst/>
              <a:gdLst/>
              <a:ahLst/>
              <a:cxnLst/>
              <a:rect l="l" t="t" r="r" b="b"/>
              <a:pathLst>
                <a:path w="2137" h="4430" extrusionOk="0">
                  <a:moveTo>
                    <a:pt x="44" y="1"/>
                  </a:moveTo>
                  <a:lnTo>
                    <a:pt x="1" y="58"/>
                  </a:lnTo>
                  <a:cubicBezTo>
                    <a:pt x="244" y="73"/>
                    <a:pt x="474" y="159"/>
                    <a:pt x="674" y="273"/>
                  </a:cubicBezTo>
                  <a:cubicBezTo>
                    <a:pt x="947" y="445"/>
                    <a:pt x="1133" y="703"/>
                    <a:pt x="1219" y="990"/>
                  </a:cubicBezTo>
                  <a:cubicBezTo>
                    <a:pt x="1305" y="1291"/>
                    <a:pt x="1362" y="1592"/>
                    <a:pt x="1391" y="1907"/>
                  </a:cubicBezTo>
                  <a:cubicBezTo>
                    <a:pt x="1463" y="2538"/>
                    <a:pt x="1592" y="3154"/>
                    <a:pt x="1807" y="3742"/>
                  </a:cubicBezTo>
                  <a:cubicBezTo>
                    <a:pt x="1893" y="3971"/>
                    <a:pt x="1993" y="4200"/>
                    <a:pt x="2108" y="4430"/>
                  </a:cubicBezTo>
                  <a:cubicBezTo>
                    <a:pt x="2122" y="4415"/>
                    <a:pt x="2136" y="4401"/>
                    <a:pt x="2136" y="4372"/>
                  </a:cubicBezTo>
                  <a:cubicBezTo>
                    <a:pt x="2036" y="4172"/>
                    <a:pt x="1950" y="3942"/>
                    <a:pt x="1864" y="3727"/>
                  </a:cubicBezTo>
                  <a:cubicBezTo>
                    <a:pt x="1663" y="3125"/>
                    <a:pt x="1534" y="2509"/>
                    <a:pt x="1491" y="1893"/>
                  </a:cubicBezTo>
                  <a:cubicBezTo>
                    <a:pt x="1448" y="1578"/>
                    <a:pt x="1377" y="1262"/>
                    <a:pt x="1291" y="976"/>
                  </a:cubicBezTo>
                  <a:cubicBezTo>
                    <a:pt x="1190" y="660"/>
                    <a:pt x="990" y="388"/>
                    <a:pt x="717" y="216"/>
                  </a:cubicBezTo>
                  <a:cubicBezTo>
                    <a:pt x="502" y="101"/>
                    <a:pt x="273" y="30"/>
                    <a:pt x="44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8"/>
            <p:cNvSpPr/>
            <p:nvPr/>
          </p:nvSpPr>
          <p:spPr>
            <a:xfrm>
              <a:off x="2807788" y="3602038"/>
              <a:ext cx="55200" cy="109675"/>
            </a:xfrm>
            <a:custGeom>
              <a:avLst/>
              <a:gdLst/>
              <a:ahLst/>
              <a:cxnLst/>
              <a:rect l="l" t="t" r="r" b="b"/>
              <a:pathLst>
                <a:path w="2208" h="4387" extrusionOk="0">
                  <a:moveTo>
                    <a:pt x="29" y="0"/>
                  </a:moveTo>
                  <a:lnTo>
                    <a:pt x="0" y="29"/>
                  </a:lnTo>
                  <a:cubicBezTo>
                    <a:pt x="315" y="215"/>
                    <a:pt x="588" y="473"/>
                    <a:pt x="788" y="789"/>
                  </a:cubicBezTo>
                  <a:cubicBezTo>
                    <a:pt x="1132" y="1305"/>
                    <a:pt x="1290" y="1921"/>
                    <a:pt x="1448" y="2537"/>
                  </a:cubicBezTo>
                  <a:cubicBezTo>
                    <a:pt x="1605" y="3139"/>
                    <a:pt x="1777" y="3770"/>
                    <a:pt x="2107" y="4314"/>
                  </a:cubicBezTo>
                  <a:lnTo>
                    <a:pt x="2164" y="4386"/>
                  </a:lnTo>
                  <a:lnTo>
                    <a:pt x="2179" y="4372"/>
                  </a:lnTo>
                  <a:lnTo>
                    <a:pt x="2207" y="4329"/>
                  </a:lnTo>
                  <a:lnTo>
                    <a:pt x="2164" y="4271"/>
                  </a:lnTo>
                  <a:cubicBezTo>
                    <a:pt x="1835" y="3741"/>
                    <a:pt x="1691" y="3125"/>
                    <a:pt x="1534" y="2508"/>
                  </a:cubicBezTo>
                  <a:cubicBezTo>
                    <a:pt x="1390" y="1907"/>
                    <a:pt x="1204" y="1290"/>
                    <a:pt x="846" y="746"/>
                  </a:cubicBezTo>
                  <a:cubicBezTo>
                    <a:pt x="645" y="430"/>
                    <a:pt x="358" y="172"/>
                    <a:pt x="29" y="0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8"/>
            <p:cNvSpPr/>
            <p:nvPr/>
          </p:nvSpPr>
          <p:spPr>
            <a:xfrm>
              <a:off x="2800263" y="3612063"/>
              <a:ext cx="52325" cy="113975"/>
            </a:xfrm>
            <a:custGeom>
              <a:avLst/>
              <a:gdLst/>
              <a:ahLst/>
              <a:cxnLst/>
              <a:rect l="l" t="t" r="r" b="b"/>
              <a:pathLst>
                <a:path w="2093" h="4559" extrusionOk="0">
                  <a:moveTo>
                    <a:pt x="14" y="1"/>
                  </a:moveTo>
                  <a:lnTo>
                    <a:pt x="0" y="15"/>
                  </a:lnTo>
                  <a:cubicBezTo>
                    <a:pt x="201" y="115"/>
                    <a:pt x="358" y="287"/>
                    <a:pt x="473" y="488"/>
                  </a:cubicBezTo>
                  <a:cubicBezTo>
                    <a:pt x="616" y="775"/>
                    <a:pt x="731" y="1104"/>
                    <a:pt x="774" y="1434"/>
                  </a:cubicBezTo>
                  <a:cubicBezTo>
                    <a:pt x="889" y="2093"/>
                    <a:pt x="1075" y="2752"/>
                    <a:pt x="1362" y="3369"/>
                  </a:cubicBezTo>
                  <a:cubicBezTo>
                    <a:pt x="1548" y="3799"/>
                    <a:pt x="1777" y="4186"/>
                    <a:pt x="2050" y="4558"/>
                  </a:cubicBezTo>
                  <a:lnTo>
                    <a:pt x="2093" y="4501"/>
                  </a:lnTo>
                  <a:cubicBezTo>
                    <a:pt x="1835" y="4143"/>
                    <a:pt x="1620" y="3741"/>
                    <a:pt x="1448" y="3326"/>
                  </a:cubicBezTo>
                  <a:cubicBezTo>
                    <a:pt x="1161" y="2724"/>
                    <a:pt x="960" y="2079"/>
                    <a:pt x="831" y="1420"/>
                  </a:cubicBezTo>
                  <a:cubicBezTo>
                    <a:pt x="774" y="1090"/>
                    <a:pt x="674" y="760"/>
                    <a:pt x="502" y="459"/>
                  </a:cubicBezTo>
                  <a:cubicBezTo>
                    <a:pt x="387" y="259"/>
                    <a:pt x="215" y="101"/>
                    <a:pt x="14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8"/>
            <p:cNvSpPr/>
            <p:nvPr/>
          </p:nvSpPr>
          <p:spPr>
            <a:xfrm>
              <a:off x="2893413" y="3611338"/>
              <a:ext cx="32625" cy="25825"/>
            </a:xfrm>
            <a:custGeom>
              <a:avLst/>
              <a:gdLst/>
              <a:ahLst/>
              <a:cxnLst/>
              <a:rect l="l" t="t" r="r" b="b"/>
              <a:pathLst>
                <a:path w="1305" h="1033" extrusionOk="0">
                  <a:moveTo>
                    <a:pt x="1" y="1"/>
                  </a:moveTo>
                  <a:lnTo>
                    <a:pt x="1" y="1"/>
                  </a:lnTo>
                  <a:cubicBezTo>
                    <a:pt x="173" y="603"/>
                    <a:pt x="703" y="1019"/>
                    <a:pt x="1305" y="103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8"/>
            <p:cNvSpPr/>
            <p:nvPr/>
          </p:nvSpPr>
          <p:spPr>
            <a:xfrm>
              <a:off x="2883388" y="3492038"/>
              <a:ext cx="115050" cy="139050"/>
            </a:xfrm>
            <a:custGeom>
              <a:avLst/>
              <a:gdLst/>
              <a:ahLst/>
              <a:cxnLst/>
              <a:rect l="l" t="t" r="r" b="b"/>
              <a:pathLst>
                <a:path w="4602" h="5562" extrusionOk="0">
                  <a:moveTo>
                    <a:pt x="2150" y="0"/>
                  </a:moveTo>
                  <a:lnTo>
                    <a:pt x="2150" y="15"/>
                  </a:lnTo>
                  <a:lnTo>
                    <a:pt x="2122" y="15"/>
                  </a:lnTo>
                  <a:cubicBezTo>
                    <a:pt x="1806" y="58"/>
                    <a:pt x="1993" y="530"/>
                    <a:pt x="1993" y="530"/>
                  </a:cubicBezTo>
                  <a:cubicBezTo>
                    <a:pt x="1993" y="530"/>
                    <a:pt x="1735" y="172"/>
                    <a:pt x="1505" y="172"/>
                  </a:cubicBezTo>
                  <a:cubicBezTo>
                    <a:pt x="1477" y="172"/>
                    <a:pt x="1448" y="187"/>
                    <a:pt x="1434" y="201"/>
                  </a:cubicBezTo>
                  <a:cubicBezTo>
                    <a:pt x="1176" y="316"/>
                    <a:pt x="1477" y="817"/>
                    <a:pt x="1477" y="817"/>
                  </a:cubicBezTo>
                  <a:cubicBezTo>
                    <a:pt x="1720" y="631"/>
                    <a:pt x="2021" y="530"/>
                    <a:pt x="2322" y="530"/>
                  </a:cubicBezTo>
                  <a:lnTo>
                    <a:pt x="2451" y="530"/>
                  </a:lnTo>
                  <a:cubicBezTo>
                    <a:pt x="2451" y="502"/>
                    <a:pt x="2422" y="0"/>
                    <a:pt x="2150" y="0"/>
                  </a:cubicBezTo>
                  <a:close/>
                  <a:moveTo>
                    <a:pt x="1047" y="631"/>
                  </a:moveTo>
                  <a:cubicBezTo>
                    <a:pt x="975" y="631"/>
                    <a:pt x="918" y="645"/>
                    <a:pt x="860" y="674"/>
                  </a:cubicBezTo>
                  <a:cubicBezTo>
                    <a:pt x="602" y="860"/>
                    <a:pt x="1061" y="1261"/>
                    <a:pt x="1075" y="1261"/>
                  </a:cubicBezTo>
                  <a:cubicBezTo>
                    <a:pt x="1176" y="1089"/>
                    <a:pt x="1319" y="946"/>
                    <a:pt x="1477" y="817"/>
                  </a:cubicBezTo>
                  <a:cubicBezTo>
                    <a:pt x="1362" y="717"/>
                    <a:pt x="1204" y="645"/>
                    <a:pt x="1047" y="631"/>
                  </a:cubicBezTo>
                  <a:close/>
                  <a:moveTo>
                    <a:pt x="760" y="1190"/>
                  </a:moveTo>
                  <a:cubicBezTo>
                    <a:pt x="660" y="1190"/>
                    <a:pt x="574" y="1233"/>
                    <a:pt x="516" y="1319"/>
                  </a:cubicBezTo>
                  <a:cubicBezTo>
                    <a:pt x="402" y="1562"/>
                    <a:pt x="789" y="1763"/>
                    <a:pt x="803" y="1777"/>
                  </a:cubicBezTo>
                  <a:cubicBezTo>
                    <a:pt x="875" y="1591"/>
                    <a:pt x="961" y="1419"/>
                    <a:pt x="1061" y="1261"/>
                  </a:cubicBezTo>
                  <a:cubicBezTo>
                    <a:pt x="975" y="1218"/>
                    <a:pt x="875" y="1204"/>
                    <a:pt x="760" y="1190"/>
                  </a:cubicBezTo>
                  <a:close/>
                  <a:moveTo>
                    <a:pt x="2910" y="0"/>
                  </a:moveTo>
                  <a:cubicBezTo>
                    <a:pt x="2680" y="0"/>
                    <a:pt x="2465" y="502"/>
                    <a:pt x="2465" y="530"/>
                  </a:cubicBezTo>
                  <a:cubicBezTo>
                    <a:pt x="2766" y="559"/>
                    <a:pt x="3053" y="702"/>
                    <a:pt x="3254" y="932"/>
                  </a:cubicBezTo>
                  <a:cubicBezTo>
                    <a:pt x="3540" y="1261"/>
                    <a:pt x="3741" y="1648"/>
                    <a:pt x="3841" y="2078"/>
                  </a:cubicBezTo>
                  <a:cubicBezTo>
                    <a:pt x="3927" y="2007"/>
                    <a:pt x="4372" y="1648"/>
                    <a:pt x="4271" y="1491"/>
                  </a:cubicBezTo>
                  <a:cubicBezTo>
                    <a:pt x="4248" y="1455"/>
                    <a:pt x="4215" y="1430"/>
                    <a:pt x="4172" y="1430"/>
                  </a:cubicBezTo>
                  <a:cubicBezTo>
                    <a:pt x="4162" y="1430"/>
                    <a:pt x="4153" y="1431"/>
                    <a:pt x="4142" y="1433"/>
                  </a:cubicBezTo>
                  <a:cubicBezTo>
                    <a:pt x="3999" y="1448"/>
                    <a:pt x="3856" y="1505"/>
                    <a:pt x="3727" y="1577"/>
                  </a:cubicBezTo>
                  <a:cubicBezTo>
                    <a:pt x="3727" y="1577"/>
                    <a:pt x="4042" y="1118"/>
                    <a:pt x="3942" y="932"/>
                  </a:cubicBezTo>
                  <a:cubicBezTo>
                    <a:pt x="3927" y="903"/>
                    <a:pt x="3884" y="889"/>
                    <a:pt x="3856" y="889"/>
                  </a:cubicBezTo>
                  <a:cubicBezTo>
                    <a:pt x="3698" y="889"/>
                    <a:pt x="3440" y="1147"/>
                    <a:pt x="3440" y="1147"/>
                  </a:cubicBezTo>
                  <a:cubicBezTo>
                    <a:pt x="3440" y="1147"/>
                    <a:pt x="3784" y="645"/>
                    <a:pt x="3555" y="430"/>
                  </a:cubicBezTo>
                  <a:cubicBezTo>
                    <a:pt x="3512" y="401"/>
                    <a:pt x="3469" y="373"/>
                    <a:pt x="3426" y="373"/>
                  </a:cubicBezTo>
                  <a:cubicBezTo>
                    <a:pt x="3254" y="373"/>
                    <a:pt x="3096" y="702"/>
                    <a:pt x="3096" y="702"/>
                  </a:cubicBezTo>
                  <a:cubicBezTo>
                    <a:pt x="3096" y="702"/>
                    <a:pt x="3168" y="15"/>
                    <a:pt x="2924" y="0"/>
                  </a:cubicBezTo>
                  <a:close/>
                  <a:moveTo>
                    <a:pt x="789" y="1777"/>
                  </a:moveTo>
                  <a:cubicBezTo>
                    <a:pt x="731" y="1777"/>
                    <a:pt x="330" y="1777"/>
                    <a:pt x="244" y="2021"/>
                  </a:cubicBezTo>
                  <a:cubicBezTo>
                    <a:pt x="158" y="2265"/>
                    <a:pt x="574" y="2465"/>
                    <a:pt x="588" y="2465"/>
                  </a:cubicBezTo>
                  <a:cubicBezTo>
                    <a:pt x="631" y="2236"/>
                    <a:pt x="703" y="1992"/>
                    <a:pt x="789" y="1777"/>
                  </a:cubicBezTo>
                  <a:close/>
                  <a:moveTo>
                    <a:pt x="4243" y="2007"/>
                  </a:moveTo>
                  <a:lnTo>
                    <a:pt x="4243" y="2021"/>
                  </a:lnTo>
                  <a:cubicBezTo>
                    <a:pt x="4099" y="2035"/>
                    <a:pt x="3956" y="2064"/>
                    <a:pt x="3827" y="2107"/>
                  </a:cubicBezTo>
                  <a:cubicBezTo>
                    <a:pt x="3907" y="2426"/>
                    <a:pt x="3942" y="2754"/>
                    <a:pt x="3931" y="3081"/>
                  </a:cubicBezTo>
                  <a:lnTo>
                    <a:pt x="3931" y="3081"/>
                  </a:lnTo>
                  <a:cubicBezTo>
                    <a:pt x="3979" y="3068"/>
                    <a:pt x="4541" y="2915"/>
                    <a:pt x="4472" y="2709"/>
                  </a:cubicBezTo>
                  <a:cubicBezTo>
                    <a:pt x="4443" y="2594"/>
                    <a:pt x="4286" y="2566"/>
                    <a:pt x="4157" y="2566"/>
                  </a:cubicBezTo>
                  <a:cubicBezTo>
                    <a:pt x="4071" y="2566"/>
                    <a:pt x="3999" y="2566"/>
                    <a:pt x="3913" y="2580"/>
                  </a:cubicBezTo>
                  <a:cubicBezTo>
                    <a:pt x="3913" y="2580"/>
                    <a:pt x="4601" y="2293"/>
                    <a:pt x="4472" y="2093"/>
                  </a:cubicBezTo>
                  <a:cubicBezTo>
                    <a:pt x="4415" y="2035"/>
                    <a:pt x="4329" y="2007"/>
                    <a:pt x="4243" y="2007"/>
                  </a:cubicBezTo>
                  <a:close/>
                  <a:moveTo>
                    <a:pt x="3931" y="3081"/>
                  </a:moveTo>
                  <a:cubicBezTo>
                    <a:pt x="3929" y="3081"/>
                    <a:pt x="3927" y="3082"/>
                    <a:pt x="3927" y="3082"/>
                  </a:cubicBezTo>
                  <a:cubicBezTo>
                    <a:pt x="3927" y="3082"/>
                    <a:pt x="3929" y="3082"/>
                    <a:pt x="3931" y="3082"/>
                  </a:cubicBezTo>
                  <a:lnTo>
                    <a:pt x="3931" y="3082"/>
                  </a:lnTo>
                  <a:cubicBezTo>
                    <a:pt x="3931" y="3082"/>
                    <a:pt x="3931" y="3081"/>
                    <a:pt x="3931" y="3081"/>
                  </a:cubicBezTo>
                  <a:close/>
                  <a:moveTo>
                    <a:pt x="559" y="2480"/>
                  </a:moveTo>
                  <a:cubicBezTo>
                    <a:pt x="459" y="2480"/>
                    <a:pt x="129" y="2494"/>
                    <a:pt x="129" y="2766"/>
                  </a:cubicBezTo>
                  <a:cubicBezTo>
                    <a:pt x="115" y="3067"/>
                    <a:pt x="502" y="3110"/>
                    <a:pt x="502" y="3110"/>
                  </a:cubicBezTo>
                  <a:cubicBezTo>
                    <a:pt x="502" y="3110"/>
                    <a:pt x="0" y="3397"/>
                    <a:pt x="129" y="3583"/>
                  </a:cubicBezTo>
                  <a:cubicBezTo>
                    <a:pt x="207" y="3686"/>
                    <a:pt x="319" y="3743"/>
                    <a:pt x="445" y="3743"/>
                  </a:cubicBezTo>
                  <a:cubicBezTo>
                    <a:pt x="459" y="3743"/>
                    <a:pt x="473" y="3742"/>
                    <a:pt x="488" y="3741"/>
                  </a:cubicBezTo>
                  <a:lnTo>
                    <a:pt x="516" y="3741"/>
                  </a:lnTo>
                  <a:cubicBezTo>
                    <a:pt x="516" y="3741"/>
                    <a:pt x="86" y="4013"/>
                    <a:pt x="201" y="4214"/>
                  </a:cubicBezTo>
                  <a:cubicBezTo>
                    <a:pt x="276" y="4302"/>
                    <a:pt x="373" y="4346"/>
                    <a:pt x="483" y="4346"/>
                  </a:cubicBezTo>
                  <a:cubicBezTo>
                    <a:pt x="499" y="4346"/>
                    <a:pt x="514" y="4345"/>
                    <a:pt x="531" y="4343"/>
                  </a:cubicBezTo>
                  <a:cubicBezTo>
                    <a:pt x="602" y="4343"/>
                    <a:pt x="674" y="4329"/>
                    <a:pt x="731" y="4314"/>
                  </a:cubicBezTo>
                  <a:lnTo>
                    <a:pt x="731" y="4314"/>
                  </a:lnTo>
                  <a:cubicBezTo>
                    <a:pt x="717" y="4329"/>
                    <a:pt x="445" y="4630"/>
                    <a:pt x="631" y="4787"/>
                  </a:cubicBezTo>
                  <a:cubicBezTo>
                    <a:pt x="703" y="4845"/>
                    <a:pt x="803" y="4873"/>
                    <a:pt x="903" y="4873"/>
                  </a:cubicBezTo>
                  <a:cubicBezTo>
                    <a:pt x="961" y="4873"/>
                    <a:pt x="1004" y="4873"/>
                    <a:pt x="1061" y="4859"/>
                  </a:cubicBezTo>
                  <a:lnTo>
                    <a:pt x="1061" y="4859"/>
                  </a:lnTo>
                  <a:cubicBezTo>
                    <a:pt x="1061" y="4859"/>
                    <a:pt x="903" y="5045"/>
                    <a:pt x="1176" y="5217"/>
                  </a:cubicBezTo>
                  <a:cubicBezTo>
                    <a:pt x="1247" y="5260"/>
                    <a:pt x="1319" y="5275"/>
                    <a:pt x="1405" y="5275"/>
                  </a:cubicBezTo>
                  <a:cubicBezTo>
                    <a:pt x="1518" y="5275"/>
                    <a:pt x="1617" y="5233"/>
                    <a:pt x="1703" y="5163"/>
                  </a:cubicBezTo>
                  <a:lnTo>
                    <a:pt x="1703" y="5163"/>
                  </a:lnTo>
                  <a:cubicBezTo>
                    <a:pt x="1690" y="5234"/>
                    <a:pt x="1663" y="5508"/>
                    <a:pt x="1950" y="5533"/>
                  </a:cubicBezTo>
                  <a:lnTo>
                    <a:pt x="2007" y="5533"/>
                  </a:lnTo>
                  <a:cubicBezTo>
                    <a:pt x="2294" y="5533"/>
                    <a:pt x="2308" y="5203"/>
                    <a:pt x="2308" y="5203"/>
                  </a:cubicBezTo>
                  <a:cubicBezTo>
                    <a:pt x="2308" y="5203"/>
                    <a:pt x="2480" y="5561"/>
                    <a:pt x="2723" y="5561"/>
                  </a:cubicBezTo>
                  <a:cubicBezTo>
                    <a:pt x="2752" y="5561"/>
                    <a:pt x="2781" y="5561"/>
                    <a:pt x="2809" y="5547"/>
                  </a:cubicBezTo>
                  <a:cubicBezTo>
                    <a:pt x="3110" y="5432"/>
                    <a:pt x="2910" y="5002"/>
                    <a:pt x="2910" y="5002"/>
                  </a:cubicBezTo>
                  <a:lnTo>
                    <a:pt x="2910" y="5002"/>
                  </a:lnTo>
                  <a:cubicBezTo>
                    <a:pt x="3039" y="5088"/>
                    <a:pt x="3196" y="5146"/>
                    <a:pt x="3354" y="5174"/>
                  </a:cubicBezTo>
                  <a:cubicBezTo>
                    <a:pt x="3397" y="5174"/>
                    <a:pt x="3440" y="5160"/>
                    <a:pt x="3483" y="5131"/>
                  </a:cubicBezTo>
                  <a:cubicBezTo>
                    <a:pt x="3684" y="5002"/>
                    <a:pt x="3340" y="4658"/>
                    <a:pt x="3340" y="4658"/>
                  </a:cubicBezTo>
                  <a:lnTo>
                    <a:pt x="3340" y="4658"/>
                  </a:lnTo>
                  <a:cubicBezTo>
                    <a:pt x="3440" y="4701"/>
                    <a:pt x="3555" y="4716"/>
                    <a:pt x="3669" y="4716"/>
                  </a:cubicBezTo>
                  <a:cubicBezTo>
                    <a:pt x="3682" y="4717"/>
                    <a:pt x="3695" y="4718"/>
                    <a:pt x="3708" y="4718"/>
                  </a:cubicBezTo>
                  <a:cubicBezTo>
                    <a:pt x="3792" y="4718"/>
                    <a:pt x="3865" y="4678"/>
                    <a:pt x="3927" y="4615"/>
                  </a:cubicBezTo>
                  <a:cubicBezTo>
                    <a:pt x="4082" y="4418"/>
                    <a:pt x="3684" y="4221"/>
                    <a:pt x="3656" y="4214"/>
                  </a:cubicBezTo>
                  <a:lnTo>
                    <a:pt x="3656" y="4214"/>
                  </a:lnTo>
                  <a:cubicBezTo>
                    <a:pt x="3742" y="4228"/>
                    <a:pt x="3827" y="4243"/>
                    <a:pt x="3913" y="4243"/>
                  </a:cubicBezTo>
                  <a:cubicBezTo>
                    <a:pt x="4071" y="4243"/>
                    <a:pt x="4257" y="4200"/>
                    <a:pt x="4300" y="3999"/>
                  </a:cubicBezTo>
                  <a:cubicBezTo>
                    <a:pt x="4357" y="3727"/>
                    <a:pt x="4085" y="3698"/>
                    <a:pt x="3942" y="3698"/>
                  </a:cubicBezTo>
                  <a:lnTo>
                    <a:pt x="3856" y="3698"/>
                  </a:lnTo>
                  <a:cubicBezTo>
                    <a:pt x="3856" y="3698"/>
                    <a:pt x="4429" y="3569"/>
                    <a:pt x="4472" y="3368"/>
                  </a:cubicBezTo>
                  <a:cubicBezTo>
                    <a:pt x="4513" y="3190"/>
                    <a:pt x="3978" y="3091"/>
                    <a:pt x="3931" y="3082"/>
                  </a:cubicBezTo>
                  <a:lnTo>
                    <a:pt x="3931" y="3082"/>
                  </a:lnTo>
                  <a:cubicBezTo>
                    <a:pt x="3921" y="3342"/>
                    <a:pt x="3883" y="3602"/>
                    <a:pt x="3813" y="3856"/>
                  </a:cubicBezTo>
                  <a:cubicBezTo>
                    <a:pt x="3770" y="3970"/>
                    <a:pt x="3727" y="4099"/>
                    <a:pt x="3655" y="4214"/>
                  </a:cubicBezTo>
                  <a:cubicBezTo>
                    <a:pt x="3483" y="4544"/>
                    <a:pt x="3225" y="4816"/>
                    <a:pt x="2910" y="5002"/>
                  </a:cubicBezTo>
                  <a:lnTo>
                    <a:pt x="2910" y="4988"/>
                  </a:lnTo>
                  <a:cubicBezTo>
                    <a:pt x="2666" y="5131"/>
                    <a:pt x="2394" y="5203"/>
                    <a:pt x="2122" y="5203"/>
                  </a:cubicBezTo>
                  <a:cubicBezTo>
                    <a:pt x="1978" y="5203"/>
                    <a:pt x="1849" y="5189"/>
                    <a:pt x="1706" y="5146"/>
                  </a:cubicBezTo>
                  <a:lnTo>
                    <a:pt x="1706" y="5146"/>
                  </a:lnTo>
                  <a:cubicBezTo>
                    <a:pt x="1706" y="5146"/>
                    <a:pt x="1705" y="5150"/>
                    <a:pt x="1703" y="5159"/>
                  </a:cubicBezTo>
                  <a:lnTo>
                    <a:pt x="1703" y="5159"/>
                  </a:lnTo>
                  <a:cubicBezTo>
                    <a:pt x="1632" y="5131"/>
                    <a:pt x="1562" y="5116"/>
                    <a:pt x="1505" y="5074"/>
                  </a:cubicBezTo>
                  <a:cubicBezTo>
                    <a:pt x="1161" y="4931"/>
                    <a:pt x="889" y="4658"/>
                    <a:pt x="731" y="4314"/>
                  </a:cubicBezTo>
                  <a:cubicBezTo>
                    <a:pt x="602" y="4013"/>
                    <a:pt x="516" y="3669"/>
                    <a:pt x="516" y="3340"/>
                  </a:cubicBezTo>
                  <a:cubicBezTo>
                    <a:pt x="502" y="3053"/>
                    <a:pt x="516" y="2766"/>
                    <a:pt x="574" y="2480"/>
                  </a:cubicBezTo>
                  <a:close/>
                </a:path>
              </a:pathLst>
            </a:custGeom>
            <a:solidFill>
              <a:srgbClr val="E72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8"/>
            <p:cNvSpPr/>
            <p:nvPr/>
          </p:nvSpPr>
          <p:spPr>
            <a:xfrm>
              <a:off x="2895913" y="3505288"/>
              <a:ext cx="86750" cy="116825"/>
            </a:xfrm>
            <a:custGeom>
              <a:avLst/>
              <a:gdLst/>
              <a:ahLst/>
              <a:cxnLst/>
              <a:rect l="l" t="t" r="r" b="b"/>
              <a:pathLst>
                <a:path w="3470" h="4673" extrusionOk="0">
                  <a:moveTo>
                    <a:pt x="1807" y="0"/>
                  </a:moveTo>
                  <a:cubicBezTo>
                    <a:pt x="1492" y="0"/>
                    <a:pt x="1205" y="101"/>
                    <a:pt x="961" y="287"/>
                  </a:cubicBezTo>
                  <a:cubicBezTo>
                    <a:pt x="804" y="416"/>
                    <a:pt x="660" y="559"/>
                    <a:pt x="546" y="731"/>
                  </a:cubicBezTo>
                  <a:cubicBezTo>
                    <a:pt x="445" y="889"/>
                    <a:pt x="359" y="1061"/>
                    <a:pt x="288" y="1247"/>
                  </a:cubicBezTo>
                  <a:cubicBezTo>
                    <a:pt x="187" y="1462"/>
                    <a:pt x="116" y="1706"/>
                    <a:pt x="73" y="1935"/>
                  </a:cubicBezTo>
                  <a:cubicBezTo>
                    <a:pt x="15" y="2222"/>
                    <a:pt x="1" y="2509"/>
                    <a:pt x="1" y="2795"/>
                  </a:cubicBezTo>
                  <a:cubicBezTo>
                    <a:pt x="15" y="3139"/>
                    <a:pt x="87" y="3469"/>
                    <a:pt x="230" y="3784"/>
                  </a:cubicBezTo>
                  <a:cubicBezTo>
                    <a:pt x="388" y="4114"/>
                    <a:pt x="660" y="4386"/>
                    <a:pt x="990" y="4544"/>
                  </a:cubicBezTo>
                  <a:cubicBezTo>
                    <a:pt x="1062" y="4573"/>
                    <a:pt x="1133" y="4601"/>
                    <a:pt x="1205" y="4616"/>
                  </a:cubicBezTo>
                  <a:cubicBezTo>
                    <a:pt x="1348" y="4659"/>
                    <a:pt x="1477" y="4673"/>
                    <a:pt x="1621" y="4673"/>
                  </a:cubicBezTo>
                  <a:cubicBezTo>
                    <a:pt x="1893" y="4673"/>
                    <a:pt x="2165" y="4601"/>
                    <a:pt x="2409" y="4458"/>
                  </a:cubicBezTo>
                  <a:cubicBezTo>
                    <a:pt x="2724" y="4272"/>
                    <a:pt x="2982" y="3999"/>
                    <a:pt x="3154" y="3670"/>
                  </a:cubicBezTo>
                  <a:cubicBezTo>
                    <a:pt x="3211" y="3555"/>
                    <a:pt x="3269" y="3440"/>
                    <a:pt x="3297" y="3311"/>
                  </a:cubicBezTo>
                  <a:cubicBezTo>
                    <a:pt x="3455" y="2738"/>
                    <a:pt x="3469" y="2136"/>
                    <a:pt x="3326" y="1577"/>
                  </a:cubicBezTo>
                  <a:cubicBezTo>
                    <a:pt x="3226" y="1147"/>
                    <a:pt x="3025" y="760"/>
                    <a:pt x="2738" y="430"/>
                  </a:cubicBezTo>
                  <a:cubicBezTo>
                    <a:pt x="2523" y="201"/>
                    <a:pt x="2251" y="58"/>
                    <a:pt x="1950" y="29"/>
                  </a:cubicBezTo>
                  <a:cubicBezTo>
                    <a:pt x="1921" y="22"/>
                    <a:pt x="1896" y="18"/>
                    <a:pt x="1873" y="18"/>
                  </a:cubicBezTo>
                  <a:cubicBezTo>
                    <a:pt x="1850" y="18"/>
                    <a:pt x="1828" y="22"/>
                    <a:pt x="1807" y="29"/>
                  </a:cubicBezTo>
                  <a:lnTo>
                    <a:pt x="1807" y="0"/>
                  </a:ln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8"/>
            <p:cNvSpPr/>
            <p:nvPr/>
          </p:nvSpPr>
          <p:spPr>
            <a:xfrm>
              <a:off x="2807413" y="3425013"/>
              <a:ext cx="55575" cy="49850"/>
            </a:xfrm>
            <a:custGeom>
              <a:avLst/>
              <a:gdLst/>
              <a:ahLst/>
              <a:cxnLst/>
              <a:rect l="l" t="t" r="r" b="b"/>
              <a:pathLst>
                <a:path w="2223" h="1994" extrusionOk="0">
                  <a:moveTo>
                    <a:pt x="330" y="1"/>
                  </a:moveTo>
                  <a:cubicBezTo>
                    <a:pt x="44" y="1"/>
                    <a:pt x="1" y="574"/>
                    <a:pt x="115" y="1133"/>
                  </a:cubicBezTo>
                  <a:lnTo>
                    <a:pt x="187" y="1191"/>
                  </a:lnTo>
                  <a:cubicBezTo>
                    <a:pt x="474" y="1420"/>
                    <a:pt x="732" y="1692"/>
                    <a:pt x="932" y="1993"/>
                  </a:cubicBezTo>
                  <a:cubicBezTo>
                    <a:pt x="1649" y="1549"/>
                    <a:pt x="2222" y="703"/>
                    <a:pt x="1907" y="417"/>
                  </a:cubicBezTo>
                  <a:cubicBezTo>
                    <a:pt x="1864" y="359"/>
                    <a:pt x="1792" y="345"/>
                    <a:pt x="1721" y="345"/>
                  </a:cubicBezTo>
                  <a:cubicBezTo>
                    <a:pt x="1348" y="345"/>
                    <a:pt x="818" y="1090"/>
                    <a:pt x="818" y="1090"/>
                  </a:cubicBezTo>
                  <a:cubicBezTo>
                    <a:pt x="818" y="1090"/>
                    <a:pt x="904" y="87"/>
                    <a:pt x="359" y="1"/>
                  </a:cubicBezTo>
                  <a:close/>
                </a:path>
              </a:pathLst>
            </a:custGeom>
            <a:solidFill>
              <a:srgbClr val="E72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8"/>
            <p:cNvSpPr/>
            <p:nvPr/>
          </p:nvSpPr>
          <p:spPr>
            <a:xfrm>
              <a:off x="2779463" y="3391713"/>
              <a:ext cx="126875" cy="102500"/>
            </a:xfrm>
            <a:custGeom>
              <a:avLst/>
              <a:gdLst/>
              <a:ahLst/>
              <a:cxnLst/>
              <a:rect l="l" t="t" r="r" b="b"/>
              <a:pathLst>
                <a:path w="5075" h="4100" extrusionOk="0">
                  <a:moveTo>
                    <a:pt x="115" y="0"/>
                  </a:moveTo>
                  <a:cubicBezTo>
                    <a:pt x="44" y="416"/>
                    <a:pt x="1" y="846"/>
                    <a:pt x="15" y="1276"/>
                  </a:cubicBezTo>
                  <a:cubicBezTo>
                    <a:pt x="1" y="1491"/>
                    <a:pt x="15" y="1691"/>
                    <a:pt x="44" y="1892"/>
                  </a:cubicBezTo>
                  <a:lnTo>
                    <a:pt x="201" y="1949"/>
                  </a:lnTo>
                  <a:cubicBezTo>
                    <a:pt x="173" y="1734"/>
                    <a:pt x="158" y="1505"/>
                    <a:pt x="158" y="1276"/>
                  </a:cubicBezTo>
                  <a:cubicBezTo>
                    <a:pt x="158" y="989"/>
                    <a:pt x="187" y="688"/>
                    <a:pt x="216" y="401"/>
                  </a:cubicBezTo>
                  <a:cubicBezTo>
                    <a:pt x="230" y="287"/>
                    <a:pt x="244" y="186"/>
                    <a:pt x="259" y="129"/>
                  </a:cubicBezTo>
                  <a:cubicBezTo>
                    <a:pt x="259" y="72"/>
                    <a:pt x="273" y="29"/>
                    <a:pt x="273" y="29"/>
                  </a:cubicBezTo>
                  <a:lnTo>
                    <a:pt x="115" y="0"/>
                  </a:lnTo>
                  <a:close/>
                  <a:moveTo>
                    <a:pt x="4946" y="1849"/>
                  </a:moveTo>
                  <a:lnTo>
                    <a:pt x="4888" y="1935"/>
                  </a:lnTo>
                  <a:cubicBezTo>
                    <a:pt x="4602" y="2365"/>
                    <a:pt x="4272" y="2766"/>
                    <a:pt x="3899" y="3125"/>
                  </a:cubicBezTo>
                  <a:cubicBezTo>
                    <a:pt x="3484" y="3540"/>
                    <a:pt x="2953" y="3827"/>
                    <a:pt x="2380" y="3956"/>
                  </a:cubicBezTo>
                  <a:cubicBezTo>
                    <a:pt x="2394" y="3999"/>
                    <a:pt x="2423" y="4056"/>
                    <a:pt x="2437" y="4099"/>
                  </a:cubicBezTo>
                  <a:cubicBezTo>
                    <a:pt x="3154" y="3970"/>
                    <a:pt x="3756" y="3497"/>
                    <a:pt x="4215" y="3024"/>
                  </a:cubicBezTo>
                  <a:cubicBezTo>
                    <a:pt x="4544" y="2695"/>
                    <a:pt x="4831" y="2322"/>
                    <a:pt x="5075" y="1921"/>
                  </a:cubicBezTo>
                  <a:lnTo>
                    <a:pt x="4946" y="1849"/>
                  </a:ln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8"/>
            <p:cNvSpPr/>
            <p:nvPr/>
          </p:nvSpPr>
          <p:spPr>
            <a:xfrm>
              <a:off x="2835363" y="3497413"/>
              <a:ext cx="44825" cy="73825"/>
            </a:xfrm>
            <a:custGeom>
              <a:avLst/>
              <a:gdLst/>
              <a:ahLst/>
              <a:cxnLst/>
              <a:rect l="l" t="t" r="r" b="b"/>
              <a:pathLst>
                <a:path w="1793" h="2953" extrusionOk="0">
                  <a:moveTo>
                    <a:pt x="646" y="0"/>
                  </a:moveTo>
                  <a:cubicBezTo>
                    <a:pt x="646" y="1"/>
                    <a:pt x="1" y="2809"/>
                    <a:pt x="961" y="2938"/>
                  </a:cubicBezTo>
                  <a:cubicBezTo>
                    <a:pt x="1004" y="2938"/>
                    <a:pt x="1033" y="2953"/>
                    <a:pt x="1076" y="2953"/>
                  </a:cubicBezTo>
                  <a:cubicBezTo>
                    <a:pt x="1792" y="2953"/>
                    <a:pt x="631" y="1749"/>
                    <a:pt x="646" y="0"/>
                  </a:cubicBez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8"/>
            <p:cNvSpPr/>
            <p:nvPr/>
          </p:nvSpPr>
          <p:spPr>
            <a:xfrm>
              <a:off x="2760113" y="3401013"/>
              <a:ext cx="8275" cy="7050"/>
            </a:xfrm>
            <a:custGeom>
              <a:avLst/>
              <a:gdLst/>
              <a:ahLst/>
              <a:cxnLst/>
              <a:rect l="l" t="t" r="r" b="b"/>
              <a:pathLst>
                <a:path w="331" h="282" extrusionOk="0">
                  <a:moveTo>
                    <a:pt x="187" y="1"/>
                  </a:moveTo>
                  <a:cubicBezTo>
                    <a:pt x="58" y="1"/>
                    <a:pt x="1" y="144"/>
                    <a:pt x="87" y="244"/>
                  </a:cubicBezTo>
                  <a:cubicBezTo>
                    <a:pt x="113" y="270"/>
                    <a:pt x="145" y="282"/>
                    <a:pt x="178" y="282"/>
                  </a:cubicBezTo>
                  <a:cubicBezTo>
                    <a:pt x="254" y="282"/>
                    <a:pt x="330" y="220"/>
                    <a:pt x="330" y="130"/>
                  </a:cubicBezTo>
                  <a:cubicBezTo>
                    <a:pt x="330" y="58"/>
                    <a:pt x="273" y="1"/>
                    <a:pt x="187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8"/>
            <p:cNvSpPr/>
            <p:nvPr/>
          </p:nvSpPr>
          <p:spPr>
            <a:xfrm>
              <a:off x="2879088" y="3492388"/>
              <a:ext cx="8625" cy="7150"/>
            </a:xfrm>
            <a:custGeom>
              <a:avLst/>
              <a:gdLst/>
              <a:ahLst/>
              <a:cxnLst/>
              <a:rect l="l" t="t" r="r" b="b"/>
              <a:pathLst>
                <a:path w="345" h="286" extrusionOk="0">
                  <a:moveTo>
                    <a:pt x="201" y="1"/>
                  </a:moveTo>
                  <a:cubicBezTo>
                    <a:pt x="72" y="1"/>
                    <a:pt x="0" y="158"/>
                    <a:pt x="101" y="244"/>
                  </a:cubicBezTo>
                  <a:cubicBezTo>
                    <a:pt x="129" y="272"/>
                    <a:pt x="164" y="285"/>
                    <a:pt x="200" y="285"/>
                  </a:cubicBezTo>
                  <a:cubicBezTo>
                    <a:pt x="273" y="285"/>
                    <a:pt x="344" y="231"/>
                    <a:pt x="344" y="144"/>
                  </a:cubicBezTo>
                  <a:cubicBezTo>
                    <a:pt x="344" y="58"/>
                    <a:pt x="273" y="1"/>
                    <a:pt x="201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8"/>
            <p:cNvSpPr/>
            <p:nvPr/>
          </p:nvSpPr>
          <p:spPr>
            <a:xfrm>
              <a:off x="2917788" y="3451888"/>
              <a:ext cx="8250" cy="7300"/>
            </a:xfrm>
            <a:custGeom>
              <a:avLst/>
              <a:gdLst/>
              <a:ahLst/>
              <a:cxnLst/>
              <a:rect l="l" t="t" r="r" b="b"/>
              <a:pathLst>
                <a:path w="330" h="292" extrusionOk="0">
                  <a:moveTo>
                    <a:pt x="187" y="1"/>
                  </a:moveTo>
                  <a:cubicBezTo>
                    <a:pt x="58" y="1"/>
                    <a:pt x="0" y="159"/>
                    <a:pt x="86" y="245"/>
                  </a:cubicBezTo>
                  <a:cubicBezTo>
                    <a:pt x="119" y="277"/>
                    <a:pt x="157" y="292"/>
                    <a:pt x="192" y="292"/>
                  </a:cubicBezTo>
                  <a:cubicBezTo>
                    <a:pt x="265" y="292"/>
                    <a:pt x="330" y="231"/>
                    <a:pt x="330" y="144"/>
                  </a:cubicBezTo>
                  <a:cubicBezTo>
                    <a:pt x="330" y="73"/>
                    <a:pt x="273" y="1"/>
                    <a:pt x="187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8"/>
            <p:cNvSpPr/>
            <p:nvPr/>
          </p:nvSpPr>
          <p:spPr>
            <a:xfrm>
              <a:off x="2773738" y="2997888"/>
              <a:ext cx="384150" cy="418200"/>
            </a:xfrm>
            <a:custGeom>
              <a:avLst/>
              <a:gdLst/>
              <a:ahLst/>
              <a:cxnLst/>
              <a:rect l="l" t="t" r="r" b="b"/>
              <a:pathLst>
                <a:path w="15366" h="16728" extrusionOk="0">
                  <a:moveTo>
                    <a:pt x="12170" y="0"/>
                  </a:moveTo>
                  <a:cubicBezTo>
                    <a:pt x="12033" y="0"/>
                    <a:pt x="11900" y="13"/>
                    <a:pt x="11768" y="30"/>
                  </a:cubicBezTo>
                  <a:cubicBezTo>
                    <a:pt x="8571" y="604"/>
                    <a:pt x="3727" y="6824"/>
                    <a:pt x="1376" y="10106"/>
                  </a:cubicBezTo>
                  <a:cubicBezTo>
                    <a:pt x="832" y="10866"/>
                    <a:pt x="430" y="11468"/>
                    <a:pt x="201" y="11797"/>
                  </a:cubicBezTo>
                  <a:cubicBezTo>
                    <a:pt x="187" y="11826"/>
                    <a:pt x="158" y="11855"/>
                    <a:pt x="144" y="11883"/>
                  </a:cubicBezTo>
                  <a:cubicBezTo>
                    <a:pt x="43" y="12012"/>
                    <a:pt x="0" y="12098"/>
                    <a:pt x="0" y="12098"/>
                  </a:cubicBezTo>
                  <a:lnTo>
                    <a:pt x="531" y="12299"/>
                  </a:lnTo>
                  <a:lnTo>
                    <a:pt x="3283" y="13374"/>
                  </a:lnTo>
                  <a:lnTo>
                    <a:pt x="5648" y="14305"/>
                  </a:lnTo>
                  <a:lnTo>
                    <a:pt x="6608" y="14678"/>
                  </a:lnTo>
                  <a:lnTo>
                    <a:pt x="6995" y="14836"/>
                  </a:lnTo>
                  <a:lnTo>
                    <a:pt x="9919" y="15982"/>
                  </a:lnTo>
                  <a:lnTo>
                    <a:pt x="11438" y="16570"/>
                  </a:lnTo>
                  <a:lnTo>
                    <a:pt x="11839" y="16728"/>
                  </a:lnTo>
                  <a:cubicBezTo>
                    <a:pt x="11839" y="16728"/>
                    <a:pt x="11897" y="16584"/>
                    <a:pt x="11968" y="16298"/>
                  </a:cubicBezTo>
                  <a:cubicBezTo>
                    <a:pt x="12011" y="16154"/>
                    <a:pt x="12054" y="15982"/>
                    <a:pt x="12112" y="15767"/>
                  </a:cubicBezTo>
                  <a:cubicBezTo>
                    <a:pt x="12284" y="15137"/>
                    <a:pt x="12513" y="14248"/>
                    <a:pt x="12757" y="13202"/>
                  </a:cubicBezTo>
                  <a:lnTo>
                    <a:pt x="12757" y="13216"/>
                  </a:lnTo>
                  <a:cubicBezTo>
                    <a:pt x="13903" y="8386"/>
                    <a:pt x="15365" y="303"/>
                    <a:pt x="12427" y="16"/>
                  </a:cubicBezTo>
                  <a:cubicBezTo>
                    <a:pt x="12339" y="5"/>
                    <a:pt x="12254" y="0"/>
                    <a:pt x="121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8"/>
            <p:cNvSpPr/>
            <p:nvPr/>
          </p:nvSpPr>
          <p:spPr>
            <a:xfrm>
              <a:off x="2773738" y="3250538"/>
              <a:ext cx="318925" cy="165900"/>
            </a:xfrm>
            <a:custGeom>
              <a:avLst/>
              <a:gdLst/>
              <a:ahLst/>
              <a:cxnLst/>
              <a:rect l="l" t="t" r="r" b="b"/>
              <a:pathLst>
                <a:path w="12757" h="6636" extrusionOk="0">
                  <a:moveTo>
                    <a:pt x="1376" y="0"/>
                  </a:moveTo>
                  <a:cubicBezTo>
                    <a:pt x="545" y="1190"/>
                    <a:pt x="0" y="1992"/>
                    <a:pt x="0" y="1992"/>
                  </a:cubicBezTo>
                  <a:lnTo>
                    <a:pt x="11839" y="6636"/>
                  </a:lnTo>
                  <a:cubicBezTo>
                    <a:pt x="11839" y="6636"/>
                    <a:pt x="12269" y="5160"/>
                    <a:pt x="12757" y="3096"/>
                  </a:cubicBezTo>
                  <a:cubicBezTo>
                    <a:pt x="8901" y="631"/>
                    <a:pt x="3655" y="100"/>
                    <a:pt x="137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8"/>
            <p:cNvSpPr/>
            <p:nvPr/>
          </p:nvSpPr>
          <p:spPr>
            <a:xfrm>
              <a:off x="2421513" y="3249813"/>
              <a:ext cx="844575" cy="332900"/>
            </a:xfrm>
            <a:custGeom>
              <a:avLst/>
              <a:gdLst/>
              <a:ahLst/>
              <a:cxnLst/>
              <a:rect l="l" t="t" r="r" b="b"/>
              <a:pathLst>
                <a:path w="33783" h="13316" extrusionOk="0">
                  <a:moveTo>
                    <a:pt x="0" y="0"/>
                  </a:moveTo>
                  <a:lnTo>
                    <a:pt x="230" y="2050"/>
                  </a:lnTo>
                  <a:lnTo>
                    <a:pt x="273" y="2408"/>
                  </a:lnTo>
                  <a:cubicBezTo>
                    <a:pt x="273" y="2408"/>
                    <a:pt x="1290" y="2466"/>
                    <a:pt x="3068" y="2709"/>
                  </a:cubicBezTo>
                  <a:cubicBezTo>
                    <a:pt x="3139" y="2724"/>
                    <a:pt x="3197" y="2738"/>
                    <a:pt x="3268" y="2738"/>
                  </a:cubicBezTo>
                  <a:cubicBezTo>
                    <a:pt x="4171" y="2867"/>
                    <a:pt x="5261" y="3039"/>
                    <a:pt x="6493" y="3283"/>
                  </a:cubicBezTo>
                  <a:cubicBezTo>
                    <a:pt x="6565" y="3283"/>
                    <a:pt x="6651" y="3297"/>
                    <a:pt x="6723" y="3311"/>
                  </a:cubicBezTo>
                  <a:cubicBezTo>
                    <a:pt x="7855" y="3541"/>
                    <a:pt x="9102" y="3813"/>
                    <a:pt x="10449" y="4142"/>
                  </a:cubicBezTo>
                  <a:cubicBezTo>
                    <a:pt x="10506" y="4157"/>
                    <a:pt x="10564" y="4171"/>
                    <a:pt x="10635" y="4185"/>
                  </a:cubicBezTo>
                  <a:cubicBezTo>
                    <a:pt x="11882" y="4501"/>
                    <a:pt x="13215" y="4859"/>
                    <a:pt x="14605" y="5289"/>
                  </a:cubicBezTo>
                  <a:cubicBezTo>
                    <a:pt x="14720" y="5332"/>
                    <a:pt x="14820" y="5361"/>
                    <a:pt x="14935" y="5404"/>
                  </a:cubicBezTo>
                  <a:cubicBezTo>
                    <a:pt x="16311" y="5834"/>
                    <a:pt x="17759" y="6321"/>
                    <a:pt x="19235" y="6880"/>
                  </a:cubicBezTo>
                  <a:lnTo>
                    <a:pt x="19321" y="6923"/>
                  </a:lnTo>
                  <a:cubicBezTo>
                    <a:pt x="19479" y="6980"/>
                    <a:pt x="19651" y="7038"/>
                    <a:pt x="19808" y="7109"/>
                  </a:cubicBezTo>
                  <a:cubicBezTo>
                    <a:pt x="20912" y="7525"/>
                    <a:pt x="22044" y="7998"/>
                    <a:pt x="23176" y="8514"/>
                  </a:cubicBezTo>
                  <a:cubicBezTo>
                    <a:pt x="23205" y="8528"/>
                    <a:pt x="23248" y="8543"/>
                    <a:pt x="23277" y="8571"/>
                  </a:cubicBezTo>
                  <a:cubicBezTo>
                    <a:pt x="24567" y="9145"/>
                    <a:pt x="25871" y="9775"/>
                    <a:pt x="27190" y="10492"/>
                  </a:cubicBezTo>
                  <a:cubicBezTo>
                    <a:pt x="27233" y="10506"/>
                    <a:pt x="27290" y="10535"/>
                    <a:pt x="27347" y="10563"/>
                  </a:cubicBezTo>
                  <a:cubicBezTo>
                    <a:pt x="28293" y="11079"/>
                    <a:pt x="29268" y="11638"/>
                    <a:pt x="30228" y="12226"/>
                  </a:cubicBezTo>
                  <a:lnTo>
                    <a:pt x="30328" y="12283"/>
                  </a:lnTo>
                  <a:cubicBezTo>
                    <a:pt x="30873" y="12613"/>
                    <a:pt x="31418" y="12957"/>
                    <a:pt x="31977" y="13315"/>
                  </a:cubicBezTo>
                  <a:lnTo>
                    <a:pt x="33625" y="10291"/>
                  </a:lnTo>
                  <a:lnTo>
                    <a:pt x="33783" y="10005"/>
                  </a:lnTo>
                  <a:cubicBezTo>
                    <a:pt x="32822" y="9274"/>
                    <a:pt x="31833" y="8614"/>
                    <a:pt x="30787" y="8012"/>
                  </a:cubicBezTo>
                  <a:lnTo>
                    <a:pt x="30773" y="7998"/>
                  </a:lnTo>
                  <a:cubicBezTo>
                    <a:pt x="29827" y="7453"/>
                    <a:pt x="28666" y="6823"/>
                    <a:pt x="27304" y="6178"/>
                  </a:cubicBezTo>
                  <a:lnTo>
                    <a:pt x="27233" y="6135"/>
                  </a:lnTo>
                  <a:cubicBezTo>
                    <a:pt x="26903" y="5977"/>
                    <a:pt x="26559" y="5819"/>
                    <a:pt x="26201" y="5662"/>
                  </a:cubicBezTo>
                  <a:cubicBezTo>
                    <a:pt x="25255" y="5217"/>
                    <a:pt x="24237" y="4787"/>
                    <a:pt x="23119" y="4357"/>
                  </a:cubicBezTo>
                  <a:lnTo>
                    <a:pt x="23090" y="4343"/>
                  </a:lnTo>
                  <a:cubicBezTo>
                    <a:pt x="23047" y="4329"/>
                    <a:pt x="23004" y="4314"/>
                    <a:pt x="22961" y="4300"/>
                  </a:cubicBezTo>
                  <a:lnTo>
                    <a:pt x="22918" y="4286"/>
                  </a:lnTo>
                  <a:cubicBezTo>
                    <a:pt x="22216" y="4013"/>
                    <a:pt x="21471" y="3741"/>
                    <a:pt x="20683" y="3483"/>
                  </a:cubicBezTo>
                  <a:cubicBezTo>
                    <a:pt x="20152" y="3297"/>
                    <a:pt x="19593" y="3125"/>
                    <a:pt x="19020" y="2939"/>
                  </a:cubicBezTo>
                  <a:lnTo>
                    <a:pt x="18977" y="2924"/>
                  </a:lnTo>
                  <a:lnTo>
                    <a:pt x="18920" y="2910"/>
                  </a:lnTo>
                  <a:lnTo>
                    <a:pt x="18891" y="2910"/>
                  </a:lnTo>
                  <a:cubicBezTo>
                    <a:pt x="17443" y="2480"/>
                    <a:pt x="15910" y="2064"/>
                    <a:pt x="14290" y="1692"/>
                  </a:cubicBezTo>
                  <a:lnTo>
                    <a:pt x="13817" y="1591"/>
                  </a:lnTo>
                  <a:lnTo>
                    <a:pt x="13746" y="1591"/>
                  </a:lnTo>
                  <a:cubicBezTo>
                    <a:pt x="12413" y="1290"/>
                    <a:pt x="11022" y="1032"/>
                    <a:pt x="9560" y="803"/>
                  </a:cubicBezTo>
                  <a:cubicBezTo>
                    <a:pt x="9431" y="789"/>
                    <a:pt x="9317" y="774"/>
                    <a:pt x="9188" y="760"/>
                  </a:cubicBezTo>
                  <a:cubicBezTo>
                    <a:pt x="8070" y="588"/>
                    <a:pt x="6923" y="445"/>
                    <a:pt x="5748" y="330"/>
                  </a:cubicBezTo>
                  <a:lnTo>
                    <a:pt x="5691" y="330"/>
                  </a:lnTo>
                  <a:cubicBezTo>
                    <a:pt x="4444" y="215"/>
                    <a:pt x="3154" y="115"/>
                    <a:pt x="1821" y="58"/>
                  </a:cubicBezTo>
                  <a:lnTo>
                    <a:pt x="1778" y="58"/>
                  </a:lnTo>
                  <a:cubicBezTo>
                    <a:pt x="1190" y="29"/>
                    <a:pt x="588" y="0"/>
                    <a:pt x="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8"/>
            <p:cNvSpPr/>
            <p:nvPr/>
          </p:nvSpPr>
          <p:spPr>
            <a:xfrm>
              <a:off x="2427613" y="3251238"/>
              <a:ext cx="39425" cy="58800"/>
            </a:xfrm>
            <a:custGeom>
              <a:avLst/>
              <a:gdLst/>
              <a:ahLst/>
              <a:cxnLst/>
              <a:rect l="l" t="t" r="r" b="b"/>
              <a:pathLst>
                <a:path w="1577" h="2352" extrusionOk="0">
                  <a:moveTo>
                    <a:pt x="0" y="2351"/>
                  </a:moveTo>
                  <a:lnTo>
                    <a:pt x="0" y="2351"/>
                  </a:lnTo>
                  <a:close/>
                  <a:moveTo>
                    <a:pt x="1577" y="1"/>
                  </a:moveTo>
                  <a:lnTo>
                    <a:pt x="1577" y="1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8"/>
            <p:cNvSpPr/>
            <p:nvPr/>
          </p:nvSpPr>
          <p:spPr>
            <a:xfrm>
              <a:off x="2427613" y="3310013"/>
              <a:ext cx="70250" cy="7550"/>
            </a:xfrm>
            <a:custGeom>
              <a:avLst/>
              <a:gdLst/>
              <a:ahLst/>
              <a:cxnLst/>
              <a:rect l="l" t="t" r="r" b="b"/>
              <a:pathLst>
                <a:path w="2810" h="302" extrusionOk="0">
                  <a:moveTo>
                    <a:pt x="0" y="0"/>
                  </a:moveTo>
                  <a:cubicBezTo>
                    <a:pt x="0" y="0"/>
                    <a:pt x="13" y="1"/>
                    <a:pt x="39" y="3"/>
                  </a:cubicBezTo>
                  <a:lnTo>
                    <a:pt x="39" y="3"/>
                  </a:lnTo>
                  <a:cubicBezTo>
                    <a:pt x="29" y="2"/>
                    <a:pt x="21" y="1"/>
                    <a:pt x="14" y="0"/>
                  </a:cubicBezTo>
                  <a:close/>
                  <a:moveTo>
                    <a:pt x="39" y="3"/>
                  </a:moveTo>
                  <a:cubicBezTo>
                    <a:pt x="196" y="17"/>
                    <a:pt x="830" y="58"/>
                    <a:pt x="1853" y="179"/>
                  </a:cubicBezTo>
                  <a:lnTo>
                    <a:pt x="1853" y="179"/>
                  </a:lnTo>
                  <a:cubicBezTo>
                    <a:pt x="833" y="57"/>
                    <a:pt x="197" y="13"/>
                    <a:pt x="39" y="3"/>
                  </a:cubicBezTo>
                  <a:close/>
                  <a:moveTo>
                    <a:pt x="1853" y="179"/>
                  </a:moveTo>
                  <a:lnTo>
                    <a:pt x="1853" y="179"/>
                  </a:lnTo>
                  <a:cubicBezTo>
                    <a:pt x="2142" y="213"/>
                    <a:pt x="2461" y="254"/>
                    <a:pt x="2809" y="301"/>
                  </a:cubicBezTo>
                  <a:cubicBezTo>
                    <a:pt x="2461" y="253"/>
                    <a:pt x="2142" y="213"/>
                    <a:pt x="1853" y="179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8"/>
            <p:cNvSpPr/>
            <p:nvPr/>
          </p:nvSpPr>
          <p:spPr>
            <a:xfrm>
              <a:off x="2426888" y="3251238"/>
              <a:ext cx="70975" cy="66325"/>
            </a:xfrm>
            <a:custGeom>
              <a:avLst/>
              <a:gdLst/>
              <a:ahLst/>
              <a:cxnLst/>
              <a:rect l="l" t="t" r="r" b="b"/>
              <a:pathLst>
                <a:path w="2839" h="2653" extrusionOk="0">
                  <a:moveTo>
                    <a:pt x="1548" y="1"/>
                  </a:moveTo>
                  <a:cubicBezTo>
                    <a:pt x="860" y="15"/>
                    <a:pt x="330" y="1061"/>
                    <a:pt x="0" y="1993"/>
                  </a:cubicBezTo>
                  <a:lnTo>
                    <a:pt x="29" y="2351"/>
                  </a:lnTo>
                  <a:lnTo>
                    <a:pt x="43" y="2351"/>
                  </a:lnTo>
                  <a:cubicBezTo>
                    <a:pt x="172" y="2351"/>
                    <a:pt x="1176" y="2423"/>
                    <a:pt x="2838" y="2652"/>
                  </a:cubicBezTo>
                  <a:cubicBezTo>
                    <a:pt x="2767" y="1778"/>
                    <a:pt x="2537" y="58"/>
                    <a:pt x="1620" y="1"/>
                  </a:cubicBez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8"/>
            <p:cNvSpPr/>
            <p:nvPr/>
          </p:nvSpPr>
          <p:spPr>
            <a:xfrm>
              <a:off x="2564838" y="3258413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0"/>
                  </a:moveTo>
                  <a:lnTo>
                    <a:pt x="15" y="0"/>
                  </a:lnTo>
                  <a:lnTo>
                    <a:pt x="15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8"/>
            <p:cNvSpPr/>
            <p:nvPr/>
          </p:nvSpPr>
          <p:spPr>
            <a:xfrm>
              <a:off x="2502863" y="3318238"/>
              <a:ext cx="6825" cy="1100"/>
            </a:xfrm>
            <a:custGeom>
              <a:avLst/>
              <a:gdLst/>
              <a:ahLst/>
              <a:cxnLst/>
              <a:rect l="l" t="t" r="r" b="b"/>
              <a:pathLst>
                <a:path w="273" h="44" extrusionOk="0">
                  <a:moveTo>
                    <a:pt x="0" y="1"/>
                  </a:moveTo>
                  <a:lnTo>
                    <a:pt x="0" y="1"/>
                  </a:lnTo>
                  <a:lnTo>
                    <a:pt x="272" y="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8"/>
            <p:cNvSpPr/>
            <p:nvPr/>
          </p:nvSpPr>
          <p:spPr>
            <a:xfrm>
              <a:off x="2502863" y="3258063"/>
              <a:ext cx="89600" cy="73475"/>
            </a:xfrm>
            <a:custGeom>
              <a:avLst/>
              <a:gdLst/>
              <a:ahLst/>
              <a:cxnLst/>
              <a:rect l="l" t="t" r="r" b="b"/>
              <a:pathLst>
                <a:path w="3584" h="2939" extrusionOk="0">
                  <a:moveTo>
                    <a:pt x="2351" y="0"/>
                  </a:moveTo>
                  <a:cubicBezTo>
                    <a:pt x="1190" y="0"/>
                    <a:pt x="358" y="1591"/>
                    <a:pt x="0" y="2408"/>
                  </a:cubicBezTo>
                  <a:lnTo>
                    <a:pt x="272" y="2451"/>
                  </a:lnTo>
                  <a:cubicBezTo>
                    <a:pt x="1118" y="2566"/>
                    <a:pt x="2121" y="2738"/>
                    <a:pt x="3225" y="2938"/>
                  </a:cubicBezTo>
                  <a:cubicBezTo>
                    <a:pt x="3440" y="1863"/>
                    <a:pt x="3583" y="158"/>
                    <a:pt x="2508" y="14"/>
                  </a:cubicBezTo>
                  <a:lnTo>
                    <a:pt x="2351" y="14"/>
                  </a:lnTo>
                  <a:lnTo>
                    <a:pt x="2351" y="0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8"/>
            <p:cNvSpPr/>
            <p:nvPr/>
          </p:nvSpPr>
          <p:spPr>
            <a:xfrm>
              <a:off x="2651563" y="3268788"/>
              <a:ext cx="8975" cy="1475"/>
            </a:xfrm>
            <a:custGeom>
              <a:avLst/>
              <a:gdLst/>
              <a:ahLst/>
              <a:cxnLst/>
              <a:rect l="l" t="t" r="r" b="b"/>
              <a:pathLst>
                <a:path w="359" h="59" extrusionOk="0">
                  <a:moveTo>
                    <a:pt x="0" y="1"/>
                  </a:moveTo>
                  <a:cubicBezTo>
                    <a:pt x="115" y="15"/>
                    <a:pt x="229" y="44"/>
                    <a:pt x="358" y="58"/>
                  </a:cubicBezTo>
                  <a:cubicBezTo>
                    <a:pt x="258" y="15"/>
                    <a:pt x="172" y="1"/>
                    <a:pt x="72" y="1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8"/>
            <p:cNvSpPr/>
            <p:nvPr/>
          </p:nvSpPr>
          <p:spPr>
            <a:xfrm>
              <a:off x="2589213" y="3332588"/>
              <a:ext cx="69525" cy="15075"/>
            </a:xfrm>
            <a:custGeom>
              <a:avLst/>
              <a:gdLst/>
              <a:ahLst/>
              <a:cxnLst/>
              <a:rect l="l" t="t" r="r" b="b"/>
              <a:pathLst>
                <a:path w="2781" h="603" extrusionOk="0">
                  <a:moveTo>
                    <a:pt x="15" y="0"/>
                  </a:moveTo>
                  <a:lnTo>
                    <a:pt x="0" y="15"/>
                  </a:lnTo>
                  <a:cubicBezTo>
                    <a:pt x="860" y="172"/>
                    <a:pt x="1792" y="373"/>
                    <a:pt x="2781" y="602"/>
                  </a:cubicBezTo>
                  <a:cubicBezTo>
                    <a:pt x="1792" y="373"/>
                    <a:pt x="874" y="172"/>
                    <a:pt x="1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8"/>
            <p:cNvSpPr/>
            <p:nvPr/>
          </p:nvSpPr>
          <p:spPr>
            <a:xfrm>
              <a:off x="2589563" y="3268788"/>
              <a:ext cx="96400" cy="84600"/>
            </a:xfrm>
            <a:custGeom>
              <a:avLst/>
              <a:gdLst/>
              <a:ahLst/>
              <a:cxnLst/>
              <a:rect l="l" t="t" r="r" b="b"/>
              <a:pathLst>
                <a:path w="3856" h="3384" extrusionOk="0">
                  <a:moveTo>
                    <a:pt x="2480" y="1"/>
                  </a:moveTo>
                  <a:cubicBezTo>
                    <a:pt x="1577" y="87"/>
                    <a:pt x="559" y="1592"/>
                    <a:pt x="1" y="2567"/>
                  </a:cubicBezTo>
                  <a:cubicBezTo>
                    <a:pt x="860" y="2724"/>
                    <a:pt x="1792" y="2925"/>
                    <a:pt x="2767" y="3154"/>
                  </a:cubicBezTo>
                  <a:cubicBezTo>
                    <a:pt x="3082" y="3226"/>
                    <a:pt x="3397" y="3312"/>
                    <a:pt x="3727" y="3383"/>
                  </a:cubicBezTo>
                  <a:cubicBezTo>
                    <a:pt x="3827" y="2366"/>
                    <a:pt x="3856" y="488"/>
                    <a:pt x="2853" y="58"/>
                  </a:cubicBezTo>
                  <a:lnTo>
                    <a:pt x="2838" y="58"/>
                  </a:lnTo>
                  <a:cubicBezTo>
                    <a:pt x="2724" y="44"/>
                    <a:pt x="2609" y="30"/>
                    <a:pt x="2480" y="15"/>
                  </a:cubicBezTo>
                  <a:lnTo>
                    <a:pt x="2480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8"/>
            <p:cNvSpPr/>
            <p:nvPr/>
          </p:nvSpPr>
          <p:spPr>
            <a:xfrm>
              <a:off x="2765863" y="3289938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lnTo>
                    <a:pt x="15" y="1"/>
                  </a:lnTo>
                  <a:lnTo>
                    <a:pt x="29" y="1"/>
                  </a:lnTo>
                  <a:lnTo>
                    <a:pt x="1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8"/>
            <p:cNvSpPr/>
            <p:nvPr/>
          </p:nvSpPr>
          <p:spPr>
            <a:xfrm>
              <a:off x="2687013" y="3354438"/>
              <a:ext cx="99650" cy="27975"/>
            </a:xfrm>
            <a:custGeom>
              <a:avLst/>
              <a:gdLst/>
              <a:ahLst/>
              <a:cxnLst/>
              <a:rect l="l" t="t" r="r" b="b"/>
              <a:pathLst>
                <a:path w="3986" h="1119" extrusionOk="0">
                  <a:moveTo>
                    <a:pt x="3842" y="1061"/>
                  </a:moveTo>
                  <a:lnTo>
                    <a:pt x="3985" y="1118"/>
                  </a:lnTo>
                  <a:lnTo>
                    <a:pt x="3985" y="1118"/>
                  </a:lnTo>
                  <a:lnTo>
                    <a:pt x="3842" y="1061"/>
                  </a:lnTo>
                  <a:close/>
                  <a:moveTo>
                    <a:pt x="1" y="0"/>
                  </a:moveTo>
                  <a:lnTo>
                    <a:pt x="1" y="0"/>
                  </a:lnTo>
                  <a:cubicBezTo>
                    <a:pt x="302" y="72"/>
                    <a:pt x="603" y="158"/>
                    <a:pt x="904" y="230"/>
                  </a:cubicBezTo>
                  <a:cubicBezTo>
                    <a:pt x="603" y="158"/>
                    <a:pt x="302" y="72"/>
                    <a:pt x="1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8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8"/>
            <p:cNvSpPr/>
            <p:nvPr/>
          </p:nvSpPr>
          <p:spPr>
            <a:xfrm>
              <a:off x="2687013" y="3288863"/>
              <a:ext cx="116500" cy="93200"/>
            </a:xfrm>
            <a:custGeom>
              <a:avLst/>
              <a:gdLst/>
              <a:ahLst/>
              <a:cxnLst/>
              <a:rect l="l" t="t" r="r" b="b"/>
              <a:pathLst>
                <a:path w="4660" h="3728" extrusionOk="0">
                  <a:moveTo>
                    <a:pt x="2782" y="1"/>
                  </a:moveTo>
                  <a:cubicBezTo>
                    <a:pt x="1449" y="1"/>
                    <a:pt x="460" y="1678"/>
                    <a:pt x="1" y="2623"/>
                  </a:cubicBezTo>
                  <a:cubicBezTo>
                    <a:pt x="302" y="2695"/>
                    <a:pt x="603" y="2781"/>
                    <a:pt x="904" y="2853"/>
                  </a:cubicBezTo>
                  <a:cubicBezTo>
                    <a:pt x="1836" y="3096"/>
                    <a:pt x="2825" y="3383"/>
                    <a:pt x="3828" y="3684"/>
                  </a:cubicBezTo>
                  <a:lnTo>
                    <a:pt x="3971" y="3727"/>
                  </a:lnTo>
                  <a:cubicBezTo>
                    <a:pt x="4301" y="2552"/>
                    <a:pt x="4659" y="416"/>
                    <a:pt x="3183" y="44"/>
                  </a:cubicBezTo>
                  <a:lnTo>
                    <a:pt x="3126" y="44"/>
                  </a:lnTo>
                  <a:cubicBezTo>
                    <a:pt x="3011" y="29"/>
                    <a:pt x="2896" y="15"/>
                    <a:pt x="2782" y="15"/>
                  </a:cubicBezTo>
                  <a:lnTo>
                    <a:pt x="2782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8"/>
            <p:cNvSpPr/>
            <p:nvPr/>
          </p:nvSpPr>
          <p:spPr>
            <a:xfrm>
              <a:off x="2794888" y="3384888"/>
              <a:ext cx="107500" cy="36925"/>
            </a:xfrm>
            <a:custGeom>
              <a:avLst/>
              <a:gdLst/>
              <a:ahLst/>
              <a:cxnLst/>
              <a:rect l="l" t="t" r="r" b="b"/>
              <a:pathLst>
                <a:path w="4300" h="1477" extrusionOk="0">
                  <a:moveTo>
                    <a:pt x="2379" y="775"/>
                  </a:moveTo>
                  <a:cubicBezTo>
                    <a:pt x="3010" y="1004"/>
                    <a:pt x="3655" y="1233"/>
                    <a:pt x="4300" y="1477"/>
                  </a:cubicBezTo>
                  <a:lnTo>
                    <a:pt x="4300" y="1477"/>
                  </a:lnTo>
                  <a:cubicBezTo>
                    <a:pt x="3655" y="1233"/>
                    <a:pt x="3010" y="1004"/>
                    <a:pt x="2379" y="775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688" y="216"/>
                  </a:lnTo>
                  <a:lnTo>
                    <a:pt x="0" y="1"/>
                  </a:lnTo>
                </a:path>
              </a:pathLst>
            </a:custGeom>
            <a:solidFill>
              <a:srgbClr val="FF8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8"/>
            <p:cNvSpPr/>
            <p:nvPr/>
          </p:nvSpPr>
          <p:spPr>
            <a:xfrm>
              <a:off x="2794888" y="3322188"/>
              <a:ext cx="130800" cy="99625"/>
            </a:xfrm>
            <a:custGeom>
              <a:avLst/>
              <a:gdLst/>
              <a:ahLst/>
              <a:cxnLst/>
              <a:rect l="l" t="t" r="r" b="b"/>
              <a:pathLst>
                <a:path w="5232" h="3985" extrusionOk="0">
                  <a:moveTo>
                    <a:pt x="3684" y="1"/>
                  </a:moveTo>
                  <a:lnTo>
                    <a:pt x="3669" y="15"/>
                  </a:lnTo>
                  <a:cubicBezTo>
                    <a:pt x="2451" y="15"/>
                    <a:pt x="846" y="1577"/>
                    <a:pt x="0" y="2509"/>
                  </a:cubicBezTo>
                  <a:lnTo>
                    <a:pt x="688" y="2724"/>
                  </a:lnTo>
                  <a:cubicBezTo>
                    <a:pt x="1233" y="2896"/>
                    <a:pt x="1806" y="3082"/>
                    <a:pt x="2379" y="3283"/>
                  </a:cubicBezTo>
                  <a:cubicBezTo>
                    <a:pt x="3010" y="3512"/>
                    <a:pt x="3655" y="3741"/>
                    <a:pt x="4300" y="3985"/>
                  </a:cubicBezTo>
                  <a:cubicBezTo>
                    <a:pt x="4673" y="2896"/>
                    <a:pt x="5232" y="803"/>
                    <a:pt x="4300" y="187"/>
                  </a:cubicBezTo>
                  <a:lnTo>
                    <a:pt x="3727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8"/>
            <p:cNvSpPr/>
            <p:nvPr/>
          </p:nvSpPr>
          <p:spPr>
            <a:xfrm>
              <a:off x="2904513" y="3380588"/>
              <a:ext cx="30850" cy="46975"/>
            </a:xfrm>
            <a:custGeom>
              <a:avLst/>
              <a:gdLst/>
              <a:ahLst/>
              <a:cxnLst/>
              <a:rect l="l" t="t" r="r" b="b"/>
              <a:pathLst>
                <a:path w="1234" h="1879" extrusionOk="0">
                  <a:moveTo>
                    <a:pt x="1234" y="1"/>
                  </a:moveTo>
                  <a:lnTo>
                    <a:pt x="1234" y="1"/>
                  </a:lnTo>
                  <a:cubicBezTo>
                    <a:pt x="761" y="517"/>
                    <a:pt x="345" y="1090"/>
                    <a:pt x="1" y="1692"/>
                  </a:cubicBezTo>
                  <a:lnTo>
                    <a:pt x="116" y="1735"/>
                  </a:lnTo>
                  <a:cubicBezTo>
                    <a:pt x="546" y="1147"/>
                    <a:pt x="1105" y="502"/>
                    <a:pt x="1234" y="1"/>
                  </a:cubicBezTo>
                  <a:close/>
                  <a:moveTo>
                    <a:pt x="288" y="1792"/>
                  </a:moveTo>
                  <a:lnTo>
                    <a:pt x="488" y="1878"/>
                  </a:lnTo>
                  <a:cubicBezTo>
                    <a:pt x="474" y="1835"/>
                    <a:pt x="374" y="1821"/>
                    <a:pt x="288" y="1792"/>
                  </a:cubicBez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8"/>
            <p:cNvSpPr/>
            <p:nvPr/>
          </p:nvSpPr>
          <p:spPr>
            <a:xfrm>
              <a:off x="2635063" y="3302488"/>
              <a:ext cx="19750" cy="17200"/>
            </a:xfrm>
            <a:custGeom>
              <a:avLst/>
              <a:gdLst/>
              <a:ahLst/>
              <a:cxnLst/>
              <a:rect l="l" t="t" r="r" b="b"/>
              <a:pathLst>
                <a:path w="790" h="688" extrusionOk="0">
                  <a:moveTo>
                    <a:pt x="459" y="0"/>
                  </a:moveTo>
                  <a:cubicBezTo>
                    <a:pt x="144" y="0"/>
                    <a:pt x="1" y="373"/>
                    <a:pt x="216" y="588"/>
                  </a:cubicBezTo>
                  <a:cubicBezTo>
                    <a:pt x="285" y="657"/>
                    <a:pt x="368" y="687"/>
                    <a:pt x="450" y="687"/>
                  </a:cubicBezTo>
                  <a:cubicBezTo>
                    <a:pt x="623" y="687"/>
                    <a:pt x="789" y="549"/>
                    <a:pt x="789" y="344"/>
                  </a:cubicBezTo>
                  <a:cubicBezTo>
                    <a:pt x="789" y="158"/>
                    <a:pt x="646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8"/>
            <p:cNvSpPr/>
            <p:nvPr/>
          </p:nvSpPr>
          <p:spPr>
            <a:xfrm>
              <a:off x="2546563" y="3286363"/>
              <a:ext cx="19725" cy="16925"/>
            </a:xfrm>
            <a:custGeom>
              <a:avLst/>
              <a:gdLst/>
              <a:ahLst/>
              <a:cxnLst/>
              <a:rect l="l" t="t" r="r" b="b"/>
              <a:pathLst>
                <a:path w="789" h="677" extrusionOk="0">
                  <a:moveTo>
                    <a:pt x="459" y="0"/>
                  </a:moveTo>
                  <a:cubicBezTo>
                    <a:pt x="144" y="0"/>
                    <a:pt x="1" y="373"/>
                    <a:pt x="216" y="574"/>
                  </a:cubicBezTo>
                  <a:cubicBezTo>
                    <a:pt x="287" y="645"/>
                    <a:pt x="373" y="677"/>
                    <a:pt x="458" y="677"/>
                  </a:cubicBezTo>
                  <a:cubicBezTo>
                    <a:pt x="628" y="677"/>
                    <a:pt x="789" y="546"/>
                    <a:pt x="789" y="344"/>
                  </a:cubicBezTo>
                  <a:cubicBezTo>
                    <a:pt x="789" y="158"/>
                    <a:pt x="646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8"/>
            <p:cNvSpPr/>
            <p:nvPr/>
          </p:nvSpPr>
          <p:spPr>
            <a:xfrm>
              <a:off x="2450538" y="327776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59" y="0"/>
                  </a:moveTo>
                  <a:cubicBezTo>
                    <a:pt x="158" y="0"/>
                    <a:pt x="0" y="373"/>
                    <a:pt x="215" y="588"/>
                  </a:cubicBezTo>
                  <a:cubicBezTo>
                    <a:pt x="284" y="657"/>
                    <a:pt x="369" y="687"/>
                    <a:pt x="453" y="687"/>
                  </a:cubicBezTo>
                  <a:cubicBezTo>
                    <a:pt x="631" y="687"/>
                    <a:pt x="803" y="549"/>
                    <a:pt x="803" y="344"/>
                  </a:cubicBezTo>
                  <a:cubicBezTo>
                    <a:pt x="803" y="158"/>
                    <a:pt x="645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8"/>
            <p:cNvSpPr/>
            <p:nvPr/>
          </p:nvSpPr>
          <p:spPr>
            <a:xfrm>
              <a:off x="2969738" y="2997563"/>
              <a:ext cx="158050" cy="330375"/>
            </a:xfrm>
            <a:custGeom>
              <a:avLst/>
              <a:gdLst/>
              <a:ahLst/>
              <a:cxnLst/>
              <a:rect l="l" t="t" r="r" b="b"/>
              <a:pathLst>
                <a:path w="6322" h="13215" extrusionOk="0">
                  <a:moveTo>
                    <a:pt x="4386" y="0"/>
                  </a:moveTo>
                  <a:cubicBezTo>
                    <a:pt x="4229" y="0"/>
                    <a:pt x="4085" y="15"/>
                    <a:pt x="3928" y="43"/>
                  </a:cubicBezTo>
                  <a:lnTo>
                    <a:pt x="0" y="11108"/>
                  </a:lnTo>
                  <a:cubicBezTo>
                    <a:pt x="1735" y="11567"/>
                    <a:pt x="3397" y="12269"/>
                    <a:pt x="4917" y="13215"/>
                  </a:cubicBezTo>
                  <a:cubicBezTo>
                    <a:pt x="5576" y="10492"/>
                    <a:pt x="6321" y="6722"/>
                    <a:pt x="6321" y="3913"/>
                  </a:cubicBezTo>
                  <a:cubicBezTo>
                    <a:pt x="6321" y="1749"/>
                    <a:pt x="5877" y="144"/>
                    <a:pt x="4587" y="15"/>
                  </a:cubicBezTo>
                  <a:cubicBezTo>
                    <a:pt x="4515" y="15"/>
                    <a:pt x="4458" y="0"/>
                    <a:pt x="4386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8"/>
            <p:cNvSpPr/>
            <p:nvPr/>
          </p:nvSpPr>
          <p:spPr>
            <a:xfrm>
              <a:off x="2828213" y="3274888"/>
              <a:ext cx="264100" cy="116850"/>
            </a:xfrm>
            <a:custGeom>
              <a:avLst/>
              <a:gdLst/>
              <a:ahLst/>
              <a:cxnLst/>
              <a:rect l="l" t="t" r="r" b="b"/>
              <a:pathLst>
                <a:path w="10564" h="4674" extrusionOk="0">
                  <a:moveTo>
                    <a:pt x="5647" y="1"/>
                  </a:moveTo>
                  <a:lnTo>
                    <a:pt x="5661" y="15"/>
                  </a:lnTo>
                  <a:lnTo>
                    <a:pt x="5131" y="1534"/>
                  </a:lnTo>
                  <a:lnTo>
                    <a:pt x="0" y="1190"/>
                  </a:lnTo>
                  <a:lnTo>
                    <a:pt x="0" y="1190"/>
                  </a:lnTo>
                  <a:cubicBezTo>
                    <a:pt x="903" y="1434"/>
                    <a:pt x="1777" y="1678"/>
                    <a:pt x="2609" y="1936"/>
                  </a:cubicBezTo>
                  <a:lnTo>
                    <a:pt x="2709" y="1936"/>
                  </a:lnTo>
                  <a:lnTo>
                    <a:pt x="2738" y="1950"/>
                  </a:lnTo>
                  <a:cubicBezTo>
                    <a:pt x="3311" y="2122"/>
                    <a:pt x="3870" y="2308"/>
                    <a:pt x="4415" y="2495"/>
                  </a:cubicBezTo>
                  <a:cubicBezTo>
                    <a:pt x="5188" y="2752"/>
                    <a:pt x="5934" y="3025"/>
                    <a:pt x="6650" y="3297"/>
                  </a:cubicBezTo>
                  <a:lnTo>
                    <a:pt x="6693" y="3311"/>
                  </a:lnTo>
                  <a:cubicBezTo>
                    <a:pt x="6722" y="3326"/>
                    <a:pt x="6765" y="3340"/>
                    <a:pt x="6808" y="3354"/>
                  </a:cubicBezTo>
                  <a:lnTo>
                    <a:pt x="6851" y="3383"/>
                  </a:lnTo>
                  <a:cubicBezTo>
                    <a:pt x="7955" y="3799"/>
                    <a:pt x="8972" y="4229"/>
                    <a:pt x="9918" y="4673"/>
                  </a:cubicBezTo>
                  <a:cubicBezTo>
                    <a:pt x="10019" y="4315"/>
                    <a:pt x="10133" y="3870"/>
                    <a:pt x="10262" y="3354"/>
                  </a:cubicBezTo>
                  <a:cubicBezTo>
                    <a:pt x="10363" y="2967"/>
                    <a:pt x="10463" y="2552"/>
                    <a:pt x="10563" y="2093"/>
                  </a:cubicBezTo>
                  <a:cubicBezTo>
                    <a:pt x="9044" y="1162"/>
                    <a:pt x="7381" y="445"/>
                    <a:pt x="5647" y="1"/>
                  </a:cubicBez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8"/>
            <p:cNvSpPr/>
            <p:nvPr/>
          </p:nvSpPr>
          <p:spPr>
            <a:xfrm>
              <a:off x="2828563" y="3304988"/>
              <a:ext cx="437525" cy="251925"/>
            </a:xfrm>
            <a:custGeom>
              <a:avLst/>
              <a:gdLst/>
              <a:ahLst/>
              <a:cxnLst/>
              <a:rect l="l" t="t" r="r" b="b"/>
              <a:pathLst>
                <a:path w="17501" h="10077" extrusionOk="0">
                  <a:moveTo>
                    <a:pt x="0" y="1"/>
                  </a:moveTo>
                  <a:lnTo>
                    <a:pt x="0" y="1"/>
                  </a:lnTo>
                  <a:cubicBezTo>
                    <a:pt x="8" y="3"/>
                    <a:pt x="16" y="4"/>
                    <a:pt x="23" y="6"/>
                  </a:cubicBezTo>
                  <a:lnTo>
                    <a:pt x="23" y="6"/>
                  </a:lnTo>
                  <a:cubicBezTo>
                    <a:pt x="9" y="3"/>
                    <a:pt x="1" y="1"/>
                    <a:pt x="0" y="1"/>
                  </a:cubicBezTo>
                  <a:close/>
                  <a:moveTo>
                    <a:pt x="23" y="6"/>
                  </a:moveTo>
                  <a:lnTo>
                    <a:pt x="23" y="6"/>
                  </a:lnTo>
                  <a:cubicBezTo>
                    <a:pt x="194" y="53"/>
                    <a:pt x="1280" y="372"/>
                    <a:pt x="2380" y="703"/>
                  </a:cubicBezTo>
                  <a:cubicBezTo>
                    <a:pt x="2451" y="703"/>
                    <a:pt x="2537" y="717"/>
                    <a:pt x="2609" y="732"/>
                  </a:cubicBezTo>
                  <a:cubicBezTo>
                    <a:pt x="1770" y="476"/>
                    <a:pt x="918" y="234"/>
                    <a:pt x="23" y="6"/>
                  </a:cubicBezTo>
                  <a:close/>
                  <a:moveTo>
                    <a:pt x="2752" y="775"/>
                  </a:moveTo>
                  <a:lnTo>
                    <a:pt x="2752" y="789"/>
                  </a:lnTo>
                  <a:cubicBezTo>
                    <a:pt x="2824" y="803"/>
                    <a:pt x="2896" y="846"/>
                    <a:pt x="2953" y="889"/>
                  </a:cubicBezTo>
                  <a:cubicBezTo>
                    <a:pt x="3799" y="1147"/>
                    <a:pt x="4572" y="1377"/>
                    <a:pt x="4802" y="1477"/>
                  </a:cubicBezTo>
                  <a:cubicBezTo>
                    <a:pt x="4787" y="1663"/>
                    <a:pt x="4343" y="2810"/>
                    <a:pt x="4286" y="3039"/>
                  </a:cubicBezTo>
                  <a:cubicBezTo>
                    <a:pt x="4444" y="2867"/>
                    <a:pt x="4630" y="2709"/>
                    <a:pt x="4816" y="2566"/>
                  </a:cubicBezTo>
                  <a:cubicBezTo>
                    <a:pt x="5203" y="2251"/>
                    <a:pt x="5676" y="2064"/>
                    <a:pt x="6163" y="2050"/>
                  </a:cubicBezTo>
                  <a:cubicBezTo>
                    <a:pt x="6335" y="2050"/>
                    <a:pt x="6493" y="2079"/>
                    <a:pt x="6651" y="2122"/>
                  </a:cubicBezTo>
                  <a:cubicBezTo>
                    <a:pt x="5934" y="1849"/>
                    <a:pt x="5203" y="1591"/>
                    <a:pt x="4415" y="1319"/>
                  </a:cubicBezTo>
                  <a:cubicBezTo>
                    <a:pt x="3885" y="1133"/>
                    <a:pt x="3326" y="961"/>
                    <a:pt x="2752" y="775"/>
                  </a:cubicBezTo>
                  <a:close/>
                  <a:moveTo>
                    <a:pt x="6837" y="2193"/>
                  </a:moveTo>
                  <a:cubicBezTo>
                    <a:pt x="7511" y="2494"/>
                    <a:pt x="7740" y="3068"/>
                    <a:pt x="7726" y="3713"/>
                  </a:cubicBezTo>
                  <a:cubicBezTo>
                    <a:pt x="7711" y="4616"/>
                    <a:pt x="7238" y="5676"/>
                    <a:pt x="6894" y="6321"/>
                  </a:cubicBezTo>
                  <a:cubicBezTo>
                    <a:pt x="6923" y="6336"/>
                    <a:pt x="6966" y="6350"/>
                    <a:pt x="6995" y="6364"/>
                  </a:cubicBezTo>
                  <a:cubicBezTo>
                    <a:pt x="7511" y="5777"/>
                    <a:pt x="8371" y="4845"/>
                    <a:pt x="9245" y="4300"/>
                  </a:cubicBezTo>
                  <a:cubicBezTo>
                    <a:pt x="9417" y="4200"/>
                    <a:pt x="9589" y="4114"/>
                    <a:pt x="9775" y="4028"/>
                  </a:cubicBezTo>
                  <a:cubicBezTo>
                    <a:pt x="10005" y="3928"/>
                    <a:pt x="10248" y="3885"/>
                    <a:pt x="10492" y="3870"/>
                  </a:cubicBezTo>
                  <a:cubicBezTo>
                    <a:pt x="10650" y="3870"/>
                    <a:pt x="10807" y="3899"/>
                    <a:pt x="10965" y="3971"/>
                  </a:cubicBezTo>
                  <a:cubicBezTo>
                    <a:pt x="10635" y="3813"/>
                    <a:pt x="10291" y="3655"/>
                    <a:pt x="9933" y="3483"/>
                  </a:cubicBezTo>
                  <a:cubicBezTo>
                    <a:pt x="8987" y="3053"/>
                    <a:pt x="7955" y="2623"/>
                    <a:pt x="6851" y="2193"/>
                  </a:cubicBezTo>
                  <a:close/>
                  <a:moveTo>
                    <a:pt x="11037" y="3999"/>
                  </a:moveTo>
                  <a:cubicBezTo>
                    <a:pt x="12197" y="4616"/>
                    <a:pt x="11409" y="7038"/>
                    <a:pt x="10908" y="8299"/>
                  </a:cubicBezTo>
                  <a:cubicBezTo>
                    <a:pt x="10951" y="8313"/>
                    <a:pt x="11008" y="8342"/>
                    <a:pt x="11065" y="8371"/>
                  </a:cubicBezTo>
                  <a:cubicBezTo>
                    <a:pt x="11796" y="7411"/>
                    <a:pt x="13201" y="5748"/>
                    <a:pt x="14147" y="5748"/>
                  </a:cubicBezTo>
                  <a:cubicBezTo>
                    <a:pt x="14276" y="5748"/>
                    <a:pt x="14390" y="5777"/>
                    <a:pt x="14505" y="5834"/>
                  </a:cubicBezTo>
                  <a:cubicBezTo>
                    <a:pt x="13559" y="5304"/>
                    <a:pt x="12398" y="4659"/>
                    <a:pt x="11037" y="3999"/>
                  </a:cubicBezTo>
                  <a:close/>
                  <a:moveTo>
                    <a:pt x="14519" y="5848"/>
                  </a:moveTo>
                  <a:cubicBezTo>
                    <a:pt x="15537" y="6465"/>
                    <a:pt x="14405" y="9073"/>
                    <a:pt x="13946" y="10019"/>
                  </a:cubicBezTo>
                  <a:lnTo>
                    <a:pt x="14046" y="10076"/>
                  </a:lnTo>
                  <a:cubicBezTo>
                    <a:pt x="14591" y="9503"/>
                    <a:pt x="15924" y="8285"/>
                    <a:pt x="17343" y="8098"/>
                  </a:cubicBezTo>
                  <a:lnTo>
                    <a:pt x="17501" y="7798"/>
                  </a:lnTo>
                  <a:cubicBezTo>
                    <a:pt x="16555" y="7081"/>
                    <a:pt x="15551" y="6422"/>
                    <a:pt x="14519" y="5848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8"/>
            <p:cNvSpPr/>
            <p:nvPr/>
          </p:nvSpPr>
          <p:spPr>
            <a:xfrm>
              <a:off x="2907388" y="3423938"/>
              <a:ext cx="4675" cy="1475"/>
            </a:xfrm>
            <a:custGeom>
              <a:avLst/>
              <a:gdLst/>
              <a:ahLst/>
              <a:cxnLst/>
              <a:rect l="l" t="t" r="r" b="b"/>
              <a:pathLst>
                <a:path w="187" h="59" extrusionOk="0">
                  <a:moveTo>
                    <a:pt x="1" y="1"/>
                  </a:moveTo>
                  <a:cubicBezTo>
                    <a:pt x="1" y="30"/>
                    <a:pt x="87" y="44"/>
                    <a:pt x="187" y="5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96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8"/>
            <p:cNvSpPr/>
            <p:nvPr/>
          </p:nvSpPr>
          <p:spPr>
            <a:xfrm>
              <a:off x="2893413" y="3323263"/>
              <a:ext cx="3600" cy="1100"/>
            </a:xfrm>
            <a:custGeom>
              <a:avLst/>
              <a:gdLst/>
              <a:ahLst/>
              <a:cxnLst/>
              <a:rect l="l" t="t" r="r" b="b"/>
              <a:pathLst>
                <a:path w="144" h="44" extrusionOk="0">
                  <a:moveTo>
                    <a:pt x="72" y="15"/>
                  </a:moveTo>
                  <a:lnTo>
                    <a:pt x="101" y="29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01" y="29"/>
                  </a:lnTo>
                  <a:lnTo>
                    <a:pt x="72" y="15"/>
                  </a:lnTo>
                  <a:moveTo>
                    <a:pt x="1" y="1"/>
                  </a:moveTo>
                  <a:lnTo>
                    <a:pt x="15" y="1"/>
                  </a:lnTo>
                  <a:lnTo>
                    <a:pt x="44" y="1"/>
                  </a:lnTo>
                  <a:lnTo>
                    <a:pt x="1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6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8"/>
            <p:cNvSpPr/>
            <p:nvPr/>
          </p:nvSpPr>
          <p:spPr>
            <a:xfrm>
              <a:off x="2887688" y="3322538"/>
              <a:ext cx="14700" cy="4325"/>
            </a:xfrm>
            <a:custGeom>
              <a:avLst/>
              <a:gdLst/>
              <a:ahLst/>
              <a:cxnLst/>
              <a:rect l="l" t="t" r="r" b="b"/>
              <a:pathLst>
                <a:path w="588" h="173" extrusionOk="0">
                  <a:moveTo>
                    <a:pt x="0" y="1"/>
                  </a:moveTo>
                  <a:lnTo>
                    <a:pt x="15" y="15"/>
                  </a:lnTo>
                  <a:cubicBezTo>
                    <a:pt x="28" y="15"/>
                    <a:pt x="41" y="16"/>
                    <a:pt x="54" y="17"/>
                  </a:cubicBezTo>
                  <a:lnTo>
                    <a:pt x="54" y="17"/>
                  </a:lnTo>
                  <a:lnTo>
                    <a:pt x="0" y="1"/>
                  </a:lnTo>
                  <a:close/>
                  <a:moveTo>
                    <a:pt x="54" y="17"/>
                  </a:moveTo>
                  <a:lnTo>
                    <a:pt x="588" y="173"/>
                  </a:lnTo>
                  <a:cubicBezTo>
                    <a:pt x="516" y="130"/>
                    <a:pt x="445" y="101"/>
                    <a:pt x="373" y="73"/>
                  </a:cubicBezTo>
                  <a:lnTo>
                    <a:pt x="330" y="58"/>
                  </a:lnTo>
                  <a:lnTo>
                    <a:pt x="301" y="44"/>
                  </a:lnTo>
                  <a:lnTo>
                    <a:pt x="244" y="44"/>
                  </a:lnTo>
                  <a:cubicBezTo>
                    <a:pt x="174" y="32"/>
                    <a:pt x="113" y="20"/>
                    <a:pt x="54" y="17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8"/>
            <p:cNvSpPr/>
            <p:nvPr/>
          </p:nvSpPr>
          <p:spPr>
            <a:xfrm>
              <a:off x="2907388" y="3355863"/>
              <a:ext cx="114700" cy="106800"/>
            </a:xfrm>
            <a:custGeom>
              <a:avLst/>
              <a:gdLst/>
              <a:ahLst/>
              <a:cxnLst/>
              <a:rect l="l" t="t" r="r" b="b"/>
              <a:pathLst>
                <a:path w="4588" h="4272" extrusionOk="0">
                  <a:moveTo>
                    <a:pt x="2996" y="1"/>
                  </a:moveTo>
                  <a:cubicBezTo>
                    <a:pt x="3001" y="1"/>
                    <a:pt x="3005" y="1"/>
                    <a:pt x="3009" y="1"/>
                  </a:cubicBezTo>
                  <a:lnTo>
                    <a:pt x="3009" y="1"/>
                  </a:lnTo>
                  <a:cubicBezTo>
                    <a:pt x="3010" y="1"/>
                    <a:pt x="3010" y="1"/>
                    <a:pt x="3010" y="1"/>
                  </a:cubicBezTo>
                  <a:close/>
                  <a:moveTo>
                    <a:pt x="3009" y="1"/>
                  </a:moveTo>
                  <a:lnTo>
                    <a:pt x="3009" y="1"/>
                  </a:lnTo>
                  <a:cubicBezTo>
                    <a:pt x="2508" y="30"/>
                    <a:pt x="2036" y="202"/>
                    <a:pt x="1649" y="517"/>
                  </a:cubicBezTo>
                  <a:cubicBezTo>
                    <a:pt x="1462" y="660"/>
                    <a:pt x="1291" y="818"/>
                    <a:pt x="1119" y="990"/>
                  </a:cubicBezTo>
                  <a:cubicBezTo>
                    <a:pt x="975" y="1491"/>
                    <a:pt x="431" y="2136"/>
                    <a:pt x="1" y="2724"/>
                  </a:cubicBezTo>
                  <a:lnTo>
                    <a:pt x="173" y="2781"/>
                  </a:lnTo>
                  <a:cubicBezTo>
                    <a:pt x="259" y="2810"/>
                    <a:pt x="359" y="2824"/>
                    <a:pt x="373" y="2867"/>
                  </a:cubicBezTo>
                  <a:cubicBezTo>
                    <a:pt x="1477" y="3283"/>
                    <a:pt x="2595" y="3756"/>
                    <a:pt x="3741" y="4272"/>
                  </a:cubicBezTo>
                  <a:cubicBezTo>
                    <a:pt x="4085" y="3627"/>
                    <a:pt x="4558" y="2566"/>
                    <a:pt x="4573" y="1663"/>
                  </a:cubicBezTo>
                  <a:cubicBezTo>
                    <a:pt x="4587" y="1018"/>
                    <a:pt x="4358" y="445"/>
                    <a:pt x="3684" y="158"/>
                  </a:cubicBezTo>
                  <a:lnTo>
                    <a:pt x="3655" y="130"/>
                  </a:lnTo>
                  <a:cubicBezTo>
                    <a:pt x="3612" y="115"/>
                    <a:pt x="3569" y="101"/>
                    <a:pt x="3526" y="87"/>
                  </a:cubicBezTo>
                  <a:lnTo>
                    <a:pt x="3483" y="72"/>
                  </a:lnTo>
                  <a:cubicBezTo>
                    <a:pt x="3330" y="31"/>
                    <a:pt x="3176" y="2"/>
                    <a:pt x="3009" y="1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8"/>
            <p:cNvSpPr/>
            <p:nvPr/>
          </p:nvSpPr>
          <p:spPr>
            <a:xfrm>
              <a:off x="3102663" y="3403888"/>
              <a:ext cx="1825" cy="1100"/>
            </a:xfrm>
            <a:custGeom>
              <a:avLst/>
              <a:gdLst/>
              <a:ahLst/>
              <a:cxnLst/>
              <a:rect l="l" t="t" r="r" b="b"/>
              <a:pathLst>
                <a:path w="73" h="44" extrusionOk="0">
                  <a:moveTo>
                    <a:pt x="1" y="0"/>
                  </a:moveTo>
                  <a:lnTo>
                    <a:pt x="44" y="29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8"/>
            <p:cNvSpPr/>
            <p:nvPr/>
          </p:nvSpPr>
          <p:spPr>
            <a:xfrm>
              <a:off x="3003413" y="3401388"/>
              <a:ext cx="130100" cy="110725"/>
            </a:xfrm>
            <a:custGeom>
              <a:avLst/>
              <a:gdLst/>
              <a:ahLst/>
              <a:cxnLst/>
              <a:rect l="l" t="t" r="r" b="b"/>
              <a:pathLst>
                <a:path w="5204" h="4429" extrusionOk="0">
                  <a:moveTo>
                    <a:pt x="3484" y="0"/>
                  </a:moveTo>
                  <a:lnTo>
                    <a:pt x="3498" y="14"/>
                  </a:lnTo>
                  <a:cubicBezTo>
                    <a:pt x="3240" y="14"/>
                    <a:pt x="2996" y="72"/>
                    <a:pt x="2781" y="172"/>
                  </a:cubicBezTo>
                  <a:cubicBezTo>
                    <a:pt x="2595" y="244"/>
                    <a:pt x="2423" y="330"/>
                    <a:pt x="2251" y="444"/>
                  </a:cubicBezTo>
                  <a:cubicBezTo>
                    <a:pt x="1377" y="975"/>
                    <a:pt x="517" y="1906"/>
                    <a:pt x="1" y="2508"/>
                  </a:cubicBezTo>
                  <a:cubicBezTo>
                    <a:pt x="1291" y="3082"/>
                    <a:pt x="2595" y="3727"/>
                    <a:pt x="3899" y="4429"/>
                  </a:cubicBezTo>
                  <a:cubicBezTo>
                    <a:pt x="4415" y="3182"/>
                    <a:pt x="5203" y="760"/>
                    <a:pt x="4028" y="129"/>
                  </a:cubicBezTo>
                  <a:lnTo>
                    <a:pt x="3957" y="100"/>
                  </a:lnTo>
                  <a:cubicBezTo>
                    <a:pt x="3813" y="29"/>
                    <a:pt x="3656" y="0"/>
                    <a:pt x="3484" y="0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8"/>
            <p:cNvSpPr/>
            <p:nvPr/>
          </p:nvSpPr>
          <p:spPr>
            <a:xfrm>
              <a:off x="3105188" y="3448313"/>
              <a:ext cx="111800" cy="107175"/>
            </a:xfrm>
            <a:custGeom>
              <a:avLst/>
              <a:gdLst/>
              <a:ahLst/>
              <a:cxnLst/>
              <a:rect l="l" t="t" r="r" b="b"/>
              <a:pathLst>
                <a:path w="4472" h="4287" extrusionOk="0">
                  <a:moveTo>
                    <a:pt x="3082" y="1"/>
                  </a:moveTo>
                  <a:cubicBezTo>
                    <a:pt x="2136" y="1"/>
                    <a:pt x="731" y="1663"/>
                    <a:pt x="0" y="2638"/>
                  </a:cubicBezTo>
                  <a:cubicBezTo>
                    <a:pt x="946" y="3154"/>
                    <a:pt x="1921" y="3698"/>
                    <a:pt x="2881" y="4286"/>
                  </a:cubicBezTo>
                  <a:cubicBezTo>
                    <a:pt x="3340" y="3340"/>
                    <a:pt x="4472" y="732"/>
                    <a:pt x="3454" y="115"/>
                  </a:cubicBezTo>
                  <a:lnTo>
                    <a:pt x="3440" y="101"/>
                  </a:lnTo>
                  <a:cubicBezTo>
                    <a:pt x="3325" y="29"/>
                    <a:pt x="3211" y="1"/>
                    <a:pt x="3096" y="1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8"/>
            <p:cNvSpPr/>
            <p:nvPr/>
          </p:nvSpPr>
          <p:spPr>
            <a:xfrm>
              <a:off x="3179713" y="3507088"/>
              <a:ext cx="82425" cy="75625"/>
            </a:xfrm>
            <a:custGeom>
              <a:avLst/>
              <a:gdLst/>
              <a:ahLst/>
              <a:cxnLst/>
              <a:rect l="l" t="t" r="r" b="b"/>
              <a:pathLst>
                <a:path w="3297" h="3025" extrusionOk="0">
                  <a:moveTo>
                    <a:pt x="3297" y="0"/>
                  </a:moveTo>
                  <a:lnTo>
                    <a:pt x="3288" y="16"/>
                  </a:lnTo>
                  <a:lnTo>
                    <a:pt x="3288" y="16"/>
                  </a:lnTo>
                  <a:cubicBezTo>
                    <a:pt x="3291" y="15"/>
                    <a:pt x="3294" y="15"/>
                    <a:pt x="3297" y="14"/>
                  </a:cubicBezTo>
                  <a:lnTo>
                    <a:pt x="3297" y="0"/>
                  </a:lnTo>
                  <a:close/>
                  <a:moveTo>
                    <a:pt x="3288" y="16"/>
                  </a:moveTo>
                  <a:cubicBezTo>
                    <a:pt x="1873" y="206"/>
                    <a:pt x="544" y="1420"/>
                    <a:pt x="0" y="1992"/>
                  </a:cubicBezTo>
                  <a:cubicBezTo>
                    <a:pt x="545" y="2322"/>
                    <a:pt x="1090" y="2666"/>
                    <a:pt x="1649" y="3024"/>
                  </a:cubicBezTo>
                  <a:lnTo>
                    <a:pt x="3288" y="16"/>
                  </a:ln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8"/>
            <p:cNvSpPr/>
            <p:nvPr/>
          </p:nvSpPr>
          <p:spPr>
            <a:xfrm>
              <a:off x="2754388" y="3963213"/>
              <a:ext cx="179175" cy="179175"/>
            </a:xfrm>
            <a:custGeom>
              <a:avLst/>
              <a:gdLst/>
              <a:ahLst/>
              <a:cxnLst/>
              <a:rect l="l" t="t" r="r" b="b"/>
              <a:pathLst>
                <a:path w="7167" h="7167" extrusionOk="0">
                  <a:moveTo>
                    <a:pt x="3584" y="1"/>
                  </a:moveTo>
                  <a:cubicBezTo>
                    <a:pt x="1591" y="1"/>
                    <a:pt x="1" y="1606"/>
                    <a:pt x="1" y="3584"/>
                  </a:cubicBezTo>
                  <a:cubicBezTo>
                    <a:pt x="1" y="5562"/>
                    <a:pt x="1591" y="7167"/>
                    <a:pt x="3584" y="7167"/>
                  </a:cubicBezTo>
                  <a:cubicBezTo>
                    <a:pt x="5562" y="7167"/>
                    <a:pt x="7167" y="5562"/>
                    <a:pt x="7167" y="3584"/>
                  </a:cubicBezTo>
                  <a:cubicBezTo>
                    <a:pt x="7167" y="1606"/>
                    <a:pt x="5562" y="1"/>
                    <a:pt x="358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8"/>
            <p:cNvSpPr/>
            <p:nvPr/>
          </p:nvSpPr>
          <p:spPr>
            <a:xfrm>
              <a:off x="2841813" y="3872913"/>
              <a:ext cx="265550" cy="405275"/>
            </a:xfrm>
            <a:custGeom>
              <a:avLst/>
              <a:gdLst/>
              <a:ahLst/>
              <a:cxnLst/>
              <a:rect l="l" t="t" r="r" b="b"/>
              <a:pathLst>
                <a:path w="10622" h="16211" extrusionOk="0">
                  <a:moveTo>
                    <a:pt x="9346" y="1"/>
                  </a:moveTo>
                  <a:cubicBezTo>
                    <a:pt x="9475" y="287"/>
                    <a:pt x="9589" y="588"/>
                    <a:pt x="9675" y="904"/>
                  </a:cubicBezTo>
                  <a:cubicBezTo>
                    <a:pt x="10005" y="2165"/>
                    <a:pt x="9776" y="3598"/>
                    <a:pt x="8959" y="4601"/>
                  </a:cubicBezTo>
                  <a:cubicBezTo>
                    <a:pt x="7984" y="5820"/>
                    <a:pt x="6336" y="6321"/>
                    <a:pt x="5275" y="7454"/>
                  </a:cubicBezTo>
                  <a:cubicBezTo>
                    <a:pt x="4759" y="8013"/>
                    <a:pt x="4401" y="8686"/>
                    <a:pt x="4229" y="9403"/>
                  </a:cubicBezTo>
                  <a:cubicBezTo>
                    <a:pt x="4028" y="10320"/>
                    <a:pt x="4114" y="11295"/>
                    <a:pt x="3871" y="12198"/>
                  </a:cubicBezTo>
                  <a:cubicBezTo>
                    <a:pt x="3656" y="13015"/>
                    <a:pt x="3197" y="13746"/>
                    <a:pt x="2538" y="14276"/>
                  </a:cubicBezTo>
                  <a:cubicBezTo>
                    <a:pt x="1835" y="14835"/>
                    <a:pt x="975" y="15150"/>
                    <a:pt x="287" y="15709"/>
                  </a:cubicBezTo>
                  <a:cubicBezTo>
                    <a:pt x="187" y="15795"/>
                    <a:pt x="87" y="15881"/>
                    <a:pt x="1" y="15982"/>
                  </a:cubicBezTo>
                  <a:cubicBezTo>
                    <a:pt x="1491" y="16125"/>
                    <a:pt x="2867" y="16211"/>
                    <a:pt x="3971" y="16211"/>
                  </a:cubicBezTo>
                  <a:cubicBezTo>
                    <a:pt x="5203" y="16211"/>
                    <a:pt x="6121" y="16096"/>
                    <a:pt x="6479" y="15853"/>
                  </a:cubicBezTo>
                  <a:cubicBezTo>
                    <a:pt x="7296" y="15294"/>
                    <a:pt x="7511" y="14448"/>
                    <a:pt x="7511" y="13531"/>
                  </a:cubicBezTo>
                  <a:cubicBezTo>
                    <a:pt x="7511" y="12484"/>
                    <a:pt x="7224" y="11338"/>
                    <a:pt x="7224" y="10363"/>
                  </a:cubicBezTo>
                  <a:cubicBezTo>
                    <a:pt x="7224" y="10177"/>
                    <a:pt x="7239" y="9976"/>
                    <a:pt x="7267" y="9790"/>
                  </a:cubicBezTo>
                  <a:cubicBezTo>
                    <a:pt x="7540" y="8156"/>
                    <a:pt x="9059" y="7497"/>
                    <a:pt x="9804" y="6149"/>
                  </a:cubicBezTo>
                  <a:cubicBezTo>
                    <a:pt x="10220" y="5433"/>
                    <a:pt x="10492" y="4644"/>
                    <a:pt x="10593" y="3828"/>
                  </a:cubicBezTo>
                  <a:cubicBezTo>
                    <a:pt x="10607" y="3656"/>
                    <a:pt x="10621" y="3498"/>
                    <a:pt x="10621" y="3340"/>
                  </a:cubicBezTo>
                  <a:cubicBezTo>
                    <a:pt x="10621" y="2079"/>
                    <a:pt x="10120" y="947"/>
                    <a:pt x="9346" y="1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8"/>
            <p:cNvSpPr/>
            <p:nvPr/>
          </p:nvSpPr>
          <p:spPr>
            <a:xfrm>
              <a:off x="2827138" y="3828713"/>
              <a:ext cx="125775" cy="94125"/>
            </a:xfrm>
            <a:custGeom>
              <a:avLst/>
              <a:gdLst/>
              <a:ahLst/>
              <a:cxnLst/>
              <a:rect l="l" t="t" r="r" b="b"/>
              <a:pathLst>
                <a:path w="5031" h="3765" extrusionOk="0">
                  <a:moveTo>
                    <a:pt x="3991" y="1"/>
                  </a:moveTo>
                  <a:cubicBezTo>
                    <a:pt x="3756" y="1"/>
                    <a:pt x="3521" y="74"/>
                    <a:pt x="3325" y="221"/>
                  </a:cubicBezTo>
                  <a:cubicBezTo>
                    <a:pt x="3053" y="436"/>
                    <a:pt x="2852" y="737"/>
                    <a:pt x="2795" y="1095"/>
                  </a:cubicBezTo>
                  <a:cubicBezTo>
                    <a:pt x="2723" y="1410"/>
                    <a:pt x="2680" y="1740"/>
                    <a:pt x="2652" y="2070"/>
                  </a:cubicBezTo>
                  <a:cubicBezTo>
                    <a:pt x="2623" y="2385"/>
                    <a:pt x="2523" y="2700"/>
                    <a:pt x="2351" y="2973"/>
                  </a:cubicBezTo>
                  <a:cubicBezTo>
                    <a:pt x="2179" y="3231"/>
                    <a:pt x="1935" y="3431"/>
                    <a:pt x="1634" y="3546"/>
                  </a:cubicBezTo>
                  <a:cubicBezTo>
                    <a:pt x="1462" y="3607"/>
                    <a:pt x="1279" y="3638"/>
                    <a:pt x="1095" y="3638"/>
                  </a:cubicBezTo>
                  <a:cubicBezTo>
                    <a:pt x="805" y="3638"/>
                    <a:pt x="513" y="3561"/>
                    <a:pt x="258" y="3403"/>
                  </a:cubicBezTo>
                  <a:cubicBezTo>
                    <a:pt x="143" y="3331"/>
                    <a:pt x="0" y="3173"/>
                    <a:pt x="86" y="3016"/>
                  </a:cubicBezTo>
                  <a:lnTo>
                    <a:pt x="86" y="3016"/>
                  </a:lnTo>
                  <a:cubicBezTo>
                    <a:pt x="29" y="3087"/>
                    <a:pt x="29" y="3188"/>
                    <a:pt x="72" y="3259"/>
                  </a:cubicBezTo>
                  <a:cubicBezTo>
                    <a:pt x="115" y="3331"/>
                    <a:pt x="172" y="3403"/>
                    <a:pt x="244" y="3446"/>
                  </a:cubicBezTo>
                  <a:cubicBezTo>
                    <a:pt x="373" y="3546"/>
                    <a:pt x="530" y="3632"/>
                    <a:pt x="688" y="3689"/>
                  </a:cubicBezTo>
                  <a:cubicBezTo>
                    <a:pt x="847" y="3740"/>
                    <a:pt x="1010" y="3764"/>
                    <a:pt x="1171" y="3764"/>
                  </a:cubicBezTo>
                  <a:cubicBezTo>
                    <a:pt x="1694" y="3764"/>
                    <a:pt x="2202" y="3508"/>
                    <a:pt x="2508" y="3059"/>
                  </a:cubicBezTo>
                  <a:cubicBezTo>
                    <a:pt x="2695" y="2772"/>
                    <a:pt x="2809" y="2442"/>
                    <a:pt x="2852" y="2098"/>
                  </a:cubicBezTo>
                  <a:cubicBezTo>
                    <a:pt x="2867" y="1769"/>
                    <a:pt x="2910" y="1453"/>
                    <a:pt x="2967" y="1124"/>
                  </a:cubicBezTo>
                  <a:cubicBezTo>
                    <a:pt x="3024" y="823"/>
                    <a:pt x="3182" y="536"/>
                    <a:pt x="3411" y="335"/>
                  </a:cubicBezTo>
                  <a:cubicBezTo>
                    <a:pt x="3593" y="186"/>
                    <a:pt x="3823" y="108"/>
                    <a:pt x="4059" y="108"/>
                  </a:cubicBezTo>
                  <a:cubicBezTo>
                    <a:pt x="4139" y="108"/>
                    <a:pt x="4220" y="117"/>
                    <a:pt x="4300" y="135"/>
                  </a:cubicBezTo>
                  <a:cubicBezTo>
                    <a:pt x="4615" y="206"/>
                    <a:pt x="4873" y="421"/>
                    <a:pt x="5031" y="722"/>
                  </a:cubicBezTo>
                  <a:cubicBezTo>
                    <a:pt x="4902" y="393"/>
                    <a:pt x="4644" y="149"/>
                    <a:pt x="4314" y="49"/>
                  </a:cubicBezTo>
                  <a:cubicBezTo>
                    <a:pt x="4209" y="17"/>
                    <a:pt x="4100" y="1"/>
                    <a:pt x="39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8"/>
            <p:cNvSpPr/>
            <p:nvPr/>
          </p:nvSpPr>
          <p:spPr>
            <a:xfrm>
              <a:off x="2890538" y="3885813"/>
              <a:ext cx="23325" cy="19025"/>
            </a:xfrm>
            <a:custGeom>
              <a:avLst/>
              <a:gdLst/>
              <a:ahLst/>
              <a:cxnLst/>
              <a:rect l="l" t="t" r="r" b="b"/>
              <a:pathLst>
                <a:path w="933" h="761" extrusionOk="0">
                  <a:moveTo>
                    <a:pt x="933" y="1"/>
                  </a:moveTo>
                  <a:lnTo>
                    <a:pt x="933" y="1"/>
                  </a:lnTo>
                  <a:cubicBezTo>
                    <a:pt x="589" y="216"/>
                    <a:pt x="288" y="474"/>
                    <a:pt x="1" y="760"/>
                  </a:cubicBezTo>
                  <a:cubicBezTo>
                    <a:pt x="1" y="760"/>
                    <a:pt x="861" y="631"/>
                    <a:pt x="9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8"/>
            <p:cNvSpPr/>
            <p:nvPr/>
          </p:nvSpPr>
          <p:spPr>
            <a:xfrm>
              <a:off x="2869413" y="3880088"/>
              <a:ext cx="10400" cy="32975"/>
            </a:xfrm>
            <a:custGeom>
              <a:avLst/>
              <a:gdLst/>
              <a:ahLst/>
              <a:cxnLst/>
              <a:rect l="l" t="t" r="r" b="b"/>
              <a:pathLst>
                <a:path w="416" h="1319" extrusionOk="0">
                  <a:moveTo>
                    <a:pt x="273" y="0"/>
                  </a:moveTo>
                  <a:lnTo>
                    <a:pt x="273" y="0"/>
                  </a:lnTo>
                  <a:cubicBezTo>
                    <a:pt x="0" y="430"/>
                    <a:pt x="258" y="1276"/>
                    <a:pt x="258" y="1276"/>
                  </a:cubicBezTo>
                  <a:lnTo>
                    <a:pt x="244" y="1319"/>
                  </a:lnTo>
                  <a:cubicBezTo>
                    <a:pt x="244" y="1319"/>
                    <a:pt x="416" y="932"/>
                    <a:pt x="2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8"/>
            <p:cNvSpPr/>
            <p:nvPr/>
          </p:nvSpPr>
          <p:spPr>
            <a:xfrm>
              <a:off x="2935338" y="3833788"/>
              <a:ext cx="31200" cy="30275"/>
            </a:xfrm>
            <a:custGeom>
              <a:avLst/>
              <a:gdLst/>
              <a:ahLst/>
              <a:cxnLst/>
              <a:rect l="l" t="t" r="r" b="b"/>
              <a:pathLst>
                <a:path w="1248" h="1211" extrusionOk="0">
                  <a:moveTo>
                    <a:pt x="524" y="0"/>
                  </a:moveTo>
                  <a:cubicBezTo>
                    <a:pt x="495" y="0"/>
                    <a:pt x="464" y="6"/>
                    <a:pt x="430" y="18"/>
                  </a:cubicBezTo>
                  <a:cubicBezTo>
                    <a:pt x="1" y="175"/>
                    <a:pt x="645" y="878"/>
                    <a:pt x="645" y="878"/>
                  </a:cubicBezTo>
                  <a:cubicBezTo>
                    <a:pt x="645" y="878"/>
                    <a:pt x="459" y="1179"/>
                    <a:pt x="559" y="1193"/>
                  </a:cubicBezTo>
                  <a:cubicBezTo>
                    <a:pt x="562" y="1193"/>
                    <a:pt x="565" y="1194"/>
                    <a:pt x="568" y="1194"/>
                  </a:cubicBezTo>
                  <a:cubicBezTo>
                    <a:pt x="677" y="1194"/>
                    <a:pt x="731" y="935"/>
                    <a:pt x="731" y="935"/>
                  </a:cubicBezTo>
                  <a:cubicBezTo>
                    <a:pt x="731" y="935"/>
                    <a:pt x="746" y="1193"/>
                    <a:pt x="832" y="1193"/>
                  </a:cubicBezTo>
                  <a:cubicBezTo>
                    <a:pt x="834" y="1193"/>
                    <a:pt x="837" y="1194"/>
                    <a:pt x="839" y="1194"/>
                  </a:cubicBezTo>
                  <a:cubicBezTo>
                    <a:pt x="911" y="1194"/>
                    <a:pt x="861" y="1014"/>
                    <a:pt x="840" y="946"/>
                  </a:cubicBezTo>
                  <a:lnTo>
                    <a:pt x="840" y="946"/>
                  </a:lnTo>
                  <a:cubicBezTo>
                    <a:pt x="864" y="1017"/>
                    <a:pt x="935" y="1210"/>
                    <a:pt x="1001" y="1210"/>
                  </a:cubicBezTo>
                  <a:cubicBezTo>
                    <a:pt x="1012" y="1210"/>
                    <a:pt x="1022" y="1205"/>
                    <a:pt x="1032" y="1193"/>
                  </a:cubicBezTo>
                  <a:cubicBezTo>
                    <a:pt x="1133" y="1093"/>
                    <a:pt x="961" y="921"/>
                    <a:pt x="961" y="921"/>
                  </a:cubicBezTo>
                  <a:lnTo>
                    <a:pt x="961" y="921"/>
                  </a:lnTo>
                  <a:cubicBezTo>
                    <a:pt x="961" y="921"/>
                    <a:pt x="1093" y="1044"/>
                    <a:pt x="1166" y="1044"/>
                  </a:cubicBezTo>
                  <a:cubicBezTo>
                    <a:pt x="1183" y="1044"/>
                    <a:pt x="1196" y="1037"/>
                    <a:pt x="1204" y="1021"/>
                  </a:cubicBezTo>
                  <a:cubicBezTo>
                    <a:pt x="1247" y="935"/>
                    <a:pt x="975" y="806"/>
                    <a:pt x="975" y="806"/>
                  </a:cubicBezTo>
                  <a:cubicBezTo>
                    <a:pt x="975" y="806"/>
                    <a:pt x="877" y="0"/>
                    <a:pt x="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8"/>
            <p:cNvSpPr/>
            <p:nvPr/>
          </p:nvSpPr>
          <p:spPr>
            <a:xfrm>
              <a:off x="2881588" y="3848913"/>
              <a:ext cx="11500" cy="31200"/>
            </a:xfrm>
            <a:custGeom>
              <a:avLst/>
              <a:gdLst/>
              <a:ahLst/>
              <a:cxnLst/>
              <a:rect l="l" t="t" r="r" b="b"/>
              <a:pathLst>
                <a:path w="460" h="1248" extrusionOk="0">
                  <a:moveTo>
                    <a:pt x="187" y="0"/>
                  </a:moveTo>
                  <a:lnTo>
                    <a:pt x="187" y="0"/>
                  </a:lnTo>
                  <a:cubicBezTo>
                    <a:pt x="1" y="488"/>
                    <a:pt x="431" y="1247"/>
                    <a:pt x="431" y="1247"/>
                  </a:cubicBezTo>
                  <a:cubicBezTo>
                    <a:pt x="431" y="1247"/>
                    <a:pt x="459" y="473"/>
                    <a:pt x="1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8"/>
            <p:cNvSpPr/>
            <p:nvPr/>
          </p:nvSpPr>
          <p:spPr>
            <a:xfrm>
              <a:off x="2902363" y="3844963"/>
              <a:ext cx="12925" cy="16525"/>
            </a:xfrm>
            <a:custGeom>
              <a:avLst/>
              <a:gdLst/>
              <a:ahLst/>
              <a:cxnLst/>
              <a:rect l="l" t="t" r="r" b="b"/>
              <a:pathLst>
                <a:path w="517" h="661" extrusionOk="0">
                  <a:moveTo>
                    <a:pt x="460" y="1"/>
                  </a:moveTo>
                  <a:lnTo>
                    <a:pt x="460" y="1"/>
                  </a:lnTo>
                  <a:cubicBezTo>
                    <a:pt x="130" y="144"/>
                    <a:pt x="1" y="660"/>
                    <a:pt x="1" y="660"/>
                  </a:cubicBezTo>
                  <a:cubicBezTo>
                    <a:pt x="1" y="660"/>
                    <a:pt x="517" y="330"/>
                    <a:pt x="4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8"/>
            <p:cNvSpPr/>
            <p:nvPr/>
          </p:nvSpPr>
          <p:spPr>
            <a:xfrm>
              <a:off x="2948963" y="3936688"/>
              <a:ext cx="112525" cy="104300"/>
            </a:xfrm>
            <a:custGeom>
              <a:avLst/>
              <a:gdLst/>
              <a:ahLst/>
              <a:cxnLst/>
              <a:rect l="l" t="t" r="r" b="b"/>
              <a:pathLst>
                <a:path w="4501" h="4172" extrusionOk="0">
                  <a:moveTo>
                    <a:pt x="4042" y="1"/>
                  </a:moveTo>
                  <a:cubicBezTo>
                    <a:pt x="4286" y="230"/>
                    <a:pt x="4415" y="546"/>
                    <a:pt x="4400" y="861"/>
                  </a:cubicBezTo>
                  <a:cubicBezTo>
                    <a:pt x="4386" y="1176"/>
                    <a:pt x="4228" y="1477"/>
                    <a:pt x="3970" y="1664"/>
                  </a:cubicBezTo>
                  <a:cubicBezTo>
                    <a:pt x="3749" y="1811"/>
                    <a:pt x="3486" y="1885"/>
                    <a:pt x="3217" y="1885"/>
                  </a:cubicBezTo>
                  <a:cubicBezTo>
                    <a:pt x="3172" y="1885"/>
                    <a:pt x="3127" y="1883"/>
                    <a:pt x="3082" y="1878"/>
                  </a:cubicBezTo>
                  <a:cubicBezTo>
                    <a:pt x="2766" y="1850"/>
                    <a:pt x="2437" y="1807"/>
                    <a:pt x="2121" y="1735"/>
                  </a:cubicBezTo>
                  <a:cubicBezTo>
                    <a:pt x="2003" y="1715"/>
                    <a:pt x="1885" y="1706"/>
                    <a:pt x="1768" y="1706"/>
                  </a:cubicBezTo>
                  <a:cubicBezTo>
                    <a:pt x="1543" y="1706"/>
                    <a:pt x="1320" y="1741"/>
                    <a:pt x="1104" y="1807"/>
                  </a:cubicBezTo>
                  <a:cubicBezTo>
                    <a:pt x="430" y="2050"/>
                    <a:pt x="0" y="2695"/>
                    <a:pt x="29" y="3398"/>
                  </a:cubicBezTo>
                  <a:cubicBezTo>
                    <a:pt x="43" y="3570"/>
                    <a:pt x="72" y="3742"/>
                    <a:pt x="129" y="3899"/>
                  </a:cubicBezTo>
                  <a:cubicBezTo>
                    <a:pt x="172" y="3971"/>
                    <a:pt x="215" y="4043"/>
                    <a:pt x="272" y="4100"/>
                  </a:cubicBezTo>
                  <a:cubicBezTo>
                    <a:pt x="321" y="4149"/>
                    <a:pt x="377" y="4171"/>
                    <a:pt x="435" y="4171"/>
                  </a:cubicBezTo>
                  <a:cubicBezTo>
                    <a:pt x="462" y="4171"/>
                    <a:pt x="489" y="4166"/>
                    <a:pt x="516" y="4157"/>
                  </a:cubicBezTo>
                  <a:lnTo>
                    <a:pt x="516" y="4157"/>
                  </a:lnTo>
                  <a:cubicBezTo>
                    <a:pt x="503" y="4160"/>
                    <a:pt x="491" y="4161"/>
                    <a:pt x="479" y="4161"/>
                  </a:cubicBezTo>
                  <a:cubicBezTo>
                    <a:pt x="327" y="4161"/>
                    <a:pt x="226" y="4003"/>
                    <a:pt x="186" y="3871"/>
                  </a:cubicBezTo>
                  <a:cubicBezTo>
                    <a:pt x="57" y="3398"/>
                    <a:pt x="143" y="2910"/>
                    <a:pt x="430" y="2509"/>
                  </a:cubicBezTo>
                  <a:cubicBezTo>
                    <a:pt x="616" y="2265"/>
                    <a:pt x="874" y="2079"/>
                    <a:pt x="1175" y="1964"/>
                  </a:cubicBezTo>
                  <a:cubicBezTo>
                    <a:pt x="1356" y="1913"/>
                    <a:pt x="1542" y="1887"/>
                    <a:pt x="1730" y="1887"/>
                  </a:cubicBezTo>
                  <a:cubicBezTo>
                    <a:pt x="1855" y="1887"/>
                    <a:pt x="1981" y="1899"/>
                    <a:pt x="2107" y="1921"/>
                  </a:cubicBezTo>
                  <a:cubicBezTo>
                    <a:pt x="2437" y="1993"/>
                    <a:pt x="2766" y="2036"/>
                    <a:pt x="3096" y="2050"/>
                  </a:cubicBezTo>
                  <a:cubicBezTo>
                    <a:pt x="3139" y="2054"/>
                    <a:pt x="3182" y="2056"/>
                    <a:pt x="3224" y="2056"/>
                  </a:cubicBezTo>
                  <a:cubicBezTo>
                    <a:pt x="3528" y="2056"/>
                    <a:pt x="3832" y="1966"/>
                    <a:pt x="4071" y="1778"/>
                  </a:cubicBezTo>
                  <a:cubicBezTo>
                    <a:pt x="4343" y="1549"/>
                    <a:pt x="4501" y="1219"/>
                    <a:pt x="4501" y="875"/>
                  </a:cubicBezTo>
                  <a:cubicBezTo>
                    <a:pt x="4486" y="531"/>
                    <a:pt x="4329" y="202"/>
                    <a:pt x="40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8"/>
            <p:cNvSpPr/>
            <p:nvPr/>
          </p:nvSpPr>
          <p:spPr>
            <a:xfrm>
              <a:off x="2977613" y="3963713"/>
              <a:ext cx="24400" cy="17450"/>
            </a:xfrm>
            <a:custGeom>
              <a:avLst/>
              <a:gdLst/>
              <a:ahLst/>
              <a:cxnLst/>
              <a:rect l="l" t="t" r="r" b="b"/>
              <a:pathLst>
                <a:path w="976" h="698" extrusionOk="0">
                  <a:moveTo>
                    <a:pt x="868" y="0"/>
                  </a:moveTo>
                  <a:cubicBezTo>
                    <a:pt x="317" y="0"/>
                    <a:pt x="1" y="697"/>
                    <a:pt x="1" y="697"/>
                  </a:cubicBezTo>
                  <a:cubicBezTo>
                    <a:pt x="345" y="511"/>
                    <a:pt x="674" y="282"/>
                    <a:pt x="975" y="9"/>
                  </a:cubicBezTo>
                  <a:cubicBezTo>
                    <a:pt x="939" y="3"/>
                    <a:pt x="903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8"/>
            <p:cNvSpPr/>
            <p:nvPr/>
          </p:nvSpPr>
          <p:spPr>
            <a:xfrm>
              <a:off x="2965788" y="3993538"/>
              <a:ext cx="31575" cy="8850"/>
            </a:xfrm>
            <a:custGeom>
              <a:avLst/>
              <a:gdLst/>
              <a:ahLst/>
              <a:cxnLst/>
              <a:rect l="l" t="t" r="r" b="b"/>
              <a:pathLst>
                <a:path w="1263" h="354" extrusionOk="0">
                  <a:moveTo>
                    <a:pt x="92" y="1"/>
                  </a:moveTo>
                  <a:cubicBezTo>
                    <a:pt x="31" y="1"/>
                    <a:pt x="1" y="6"/>
                    <a:pt x="1" y="6"/>
                  </a:cubicBezTo>
                  <a:lnTo>
                    <a:pt x="44" y="6"/>
                  </a:lnTo>
                  <a:cubicBezTo>
                    <a:pt x="44" y="6"/>
                    <a:pt x="591" y="353"/>
                    <a:pt x="1046" y="353"/>
                  </a:cubicBezTo>
                  <a:cubicBezTo>
                    <a:pt x="1121" y="353"/>
                    <a:pt x="1194" y="344"/>
                    <a:pt x="1262" y="321"/>
                  </a:cubicBezTo>
                  <a:cubicBezTo>
                    <a:pt x="645" y="39"/>
                    <a:pt x="257" y="1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8"/>
            <p:cNvSpPr/>
            <p:nvPr/>
          </p:nvSpPr>
          <p:spPr>
            <a:xfrm>
              <a:off x="3032688" y="3920913"/>
              <a:ext cx="34175" cy="28150"/>
            </a:xfrm>
            <a:custGeom>
              <a:avLst/>
              <a:gdLst/>
              <a:ahLst/>
              <a:cxnLst/>
              <a:rect l="l" t="t" r="r" b="b"/>
              <a:pathLst>
                <a:path w="1367" h="1126" extrusionOk="0">
                  <a:moveTo>
                    <a:pt x="356" y="1"/>
                  </a:moveTo>
                  <a:cubicBezTo>
                    <a:pt x="354" y="1"/>
                    <a:pt x="351" y="1"/>
                    <a:pt x="349" y="1"/>
                  </a:cubicBezTo>
                  <a:cubicBezTo>
                    <a:pt x="249" y="30"/>
                    <a:pt x="378" y="259"/>
                    <a:pt x="378" y="259"/>
                  </a:cubicBezTo>
                  <a:cubicBezTo>
                    <a:pt x="378" y="259"/>
                    <a:pt x="285" y="115"/>
                    <a:pt x="187" y="115"/>
                  </a:cubicBezTo>
                  <a:cubicBezTo>
                    <a:pt x="169" y="115"/>
                    <a:pt x="151" y="119"/>
                    <a:pt x="134" y="130"/>
                  </a:cubicBezTo>
                  <a:cubicBezTo>
                    <a:pt x="48" y="173"/>
                    <a:pt x="213" y="297"/>
                    <a:pt x="300" y="356"/>
                  </a:cubicBezTo>
                  <a:lnTo>
                    <a:pt x="300" y="356"/>
                  </a:lnTo>
                  <a:cubicBezTo>
                    <a:pt x="250" y="326"/>
                    <a:pt x="174" y="285"/>
                    <a:pt x="124" y="285"/>
                  </a:cubicBezTo>
                  <a:cubicBezTo>
                    <a:pt x="101" y="285"/>
                    <a:pt x="83" y="294"/>
                    <a:pt x="77" y="317"/>
                  </a:cubicBezTo>
                  <a:cubicBezTo>
                    <a:pt x="62" y="417"/>
                    <a:pt x="306" y="503"/>
                    <a:pt x="306" y="503"/>
                  </a:cubicBezTo>
                  <a:cubicBezTo>
                    <a:pt x="306" y="503"/>
                    <a:pt x="274" y="500"/>
                    <a:pt x="231" y="500"/>
                  </a:cubicBezTo>
                  <a:cubicBezTo>
                    <a:pt x="145" y="500"/>
                    <a:pt x="15" y="512"/>
                    <a:pt x="5" y="589"/>
                  </a:cubicBezTo>
                  <a:cubicBezTo>
                    <a:pt x="0" y="627"/>
                    <a:pt x="35" y="640"/>
                    <a:pt x="84" y="640"/>
                  </a:cubicBezTo>
                  <a:cubicBezTo>
                    <a:pt x="182" y="640"/>
                    <a:pt x="335" y="589"/>
                    <a:pt x="335" y="589"/>
                  </a:cubicBezTo>
                  <a:cubicBezTo>
                    <a:pt x="335" y="589"/>
                    <a:pt x="670" y="1125"/>
                    <a:pt x="941" y="1125"/>
                  </a:cubicBezTo>
                  <a:cubicBezTo>
                    <a:pt x="1002" y="1125"/>
                    <a:pt x="1059" y="1099"/>
                    <a:pt x="1109" y="1033"/>
                  </a:cubicBezTo>
                  <a:cubicBezTo>
                    <a:pt x="1367" y="661"/>
                    <a:pt x="507" y="288"/>
                    <a:pt x="507" y="288"/>
                  </a:cubicBezTo>
                  <a:cubicBezTo>
                    <a:pt x="507" y="288"/>
                    <a:pt x="452" y="1"/>
                    <a:pt x="3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8"/>
            <p:cNvSpPr/>
            <p:nvPr/>
          </p:nvSpPr>
          <p:spPr>
            <a:xfrm>
              <a:off x="3001638" y="3986138"/>
              <a:ext cx="28675" cy="14425"/>
            </a:xfrm>
            <a:custGeom>
              <a:avLst/>
              <a:gdLst/>
              <a:ahLst/>
              <a:cxnLst/>
              <a:rect l="l" t="t" r="r" b="b"/>
              <a:pathLst>
                <a:path w="1147" h="577" extrusionOk="0">
                  <a:moveTo>
                    <a:pt x="0" y="1"/>
                  </a:moveTo>
                  <a:cubicBezTo>
                    <a:pt x="0" y="1"/>
                    <a:pt x="589" y="576"/>
                    <a:pt x="1094" y="576"/>
                  </a:cubicBezTo>
                  <a:cubicBezTo>
                    <a:pt x="1112" y="576"/>
                    <a:pt x="1129" y="576"/>
                    <a:pt x="1147" y="574"/>
                  </a:cubicBezTo>
                  <a:cubicBezTo>
                    <a:pt x="760" y="17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8"/>
            <p:cNvSpPr/>
            <p:nvPr/>
          </p:nvSpPr>
          <p:spPr>
            <a:xfrm>
              <a:off x="3022413" y="3974263"/>
              <a:ext cx="19000" cy="7250"/>
            </a:xfrm>
            <a:custGeom>
              <a:avLst/>
              <a:gdLst/>
              <a:ahLst/>
              <a:cxnLst/>
              <a:rect l="l" t="t" r="r" b="b"/>
              <a:pathLst>
                <a:path w="760" h="290" extrusionOk="0">
                  <a:moveTo>
                    <a:pt x="614" y="1"/>
                  </a:moveTo>
                  <a:cubicBezTo>
                    <a:pt x="331" y="1"/>
                    <a:pt x="0" y="289"/>
                    <a:pt x="0" y="289"/>
                  </a:cubicBezTo>
                  <a:cubicBezTo>
                    <a:pt x="0" y="289"/>
                    <a:pt x="5" y="290"/>
                    <a:pt x="14" y="290"/>
                  </a:cubicBezTo>
                  <a:cubicBezTo>
                    <a:pt x="101" y="290"/>
                    <a:pt x="565" y="278"/>
                    <a:pt x="760" y="32"/>
                  </a:cubicBezTo>
                  <a:cubicBezTo>
                    <a:pt x="714" y="10"/>
                    <a:pt x="665" y="1"/>
                    <a:pt x="6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8"/>
            <p:cNvSpPr/>
            <p:nvPr/>
          </p:nvSpPr>
          <p:spPr>
            <a:xfrm>
              <a:off x="2233038" y="3874363"/>
              <a:ext cx="44100" cy="44075"/>
            </a:xfrm>
            <a:custGeom>
              <a:avLst/>
              <a:gdLst/>
              <a:ahLst/>
              <a:cxnLst/>
              <a:rect l="l" t="t" r="r" b="b"/>
              <a:pathLst>
                <a:path w="1764" h="1763" extrusionOk="0">
                  <a:moveTo>
                    <a:pt x="875" y="0"/>
                  </a:moveTo>
                  <a:cubicBezTo>
                    <a:pt x="388" y="0"/>
                    <a:pt x="1" y="401"/>
                    <a:pt x="1" y="889"/>
                  </a:cubicBezTo>
                  <a:cubicBezTo>
                    <a:pt x="1" y="1376"/>
                    <a:pt x="388" y="1763"/>
                    <a:pt x="875" y="1763"/>
                  </a:cubicBezTo>
                  <a:cubicBezTo>
                    <a:pt x="1362" y="1763"/>
                    <a:pt x="1763" y="1376"/>
                    <a:pt x="1763" y="889"/>
                  </a:cubicBezTo>
                  <a:cubicBezTo>
                    <a:pt x="1763" y="401"/>
                    <a:pt x="1362" y="0"/>
                    <a:pt x="8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8"/>
            <p:cNvSpPr/>
            <p:nvPr/>
          </p:nvSpPr>
          <p:spPr>
            <a:xfrm>
              <a:off x="2736463" y="3512088"/>
              <a:ext cx="707000" cy="650375"/>
            </a:xfrm>
            <a:custGeom>
              <a:avLst/>
              <a:gdLst/>
              <a:ahLst/>
              <a:cxnLst/>
              <a:rect l="l" t="t" r="r" b="b"/>
              <a:pathLst>
                <a:path w="28280" h="26015" extrusionOk="0">
                  <a:moveTo>
                    <a:pt x="28150" y="1"/>
                  </a:moveTo>
                  <a:lnTo>
                    <a:pt x="1" y="25885"/>
                  </a:lnTo>
                  <a:lnTo>
                    <a:pt x="130" y="26014"/>
                  </a:lnTo>
                  <a:lnTo>
                    <a:pt x="28279" y="130"/>
                  </a:lnTo>
                  <a:lnTo>
                    <a:pt x="28150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8"/>
            <p:cNvSpPr/>
            <p:nvPr/>
          </p:nvSpPr>
          <p:spPr>
            <a:xfrm>
              <a:off x="2698138" y="3494188"/>
              <a:ext cx="703025" cy="646050"/>
            </a:xfrm>
            <a:custGeom>
              <a:avLst/>
              <a:gdLst/>
              <a:ahLst/>
              <a:cxnLst/>
              <a:rect l="l" t="t" r="r" b="b"/>
              <a:pathLst>
                <a:path w="28121" h="25842" extrusionOk="0">
                  <a:moveTo>
                    <a:pt x="27992" y="0"/>
                  </a:moveTo>
                  <a:lnTo>
                    <a:pt x="0" y="25741"/>
                  </a:lnTo>
                  <a:lnTo>
                    <a:pt x="101" y="25842"/>
                  </a:lnTo>
                  <a:lnTo>
                    <a:pt x="28121" y="144"/>
                  </a:lnTo>
                  <a:lnTo>
                    <a:pt x="27992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8"/>
            <p:cNvSpPr/>
            <p:nvPr/>
          </p:nvSpPr>
          <p:spPr>
            <a:xfrm>
              <a:off x="2715338" y="3505288"/>
              <a:ext cx="707325" cy="650725"/>
            </a:xfrm>
            <a:custGeom>
              <a:avLst/>
              <a:gdLst/>
              <a:ahLst/>
              <a:cxnLst/>
              <a:rect l="l" t="t" r="r" b="b"/>
              <a:pathLst>
                <a:path w="28293" h="26029" extrusionOk="0">
                  <a:moveTo>
                    <a:pt x="28164" y="0"/>
                  </a:moveTo>
                  <a:lnTo>
                    <a:pt x="0" y="25885"/>
                  </a:lnTo>
                  <a:lnTo>
                    <a:pt x="129" y="26028"/>
                  </a:lnTo>
                  <a:lnTo>
                    <a:pt x="28293" y="144"/>
                  </a:lnTo>
                  <a:lnTo>
                    <a:pt x="28164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8"/>
            <p:cNvSpPr/>
            <p:nvPr/>
          </p:nvSpPr>
          <p:spPr>
            <a:xfrm>
              <a:off x="2645113" y="3997838"/>
              <a:ext cx="185625" cy="90325"/>
            </a:xfrm>
            <a:custGeom>
              <a:avLst/>
              <a:gdLst/>
              <a:ahLst/>
              <a:cxnLst/>
              <a:rect l="l" t="t" r="r" b="b"/>
              <a:pathLst>
                <a:path w="7425" h="3613" extrusionOk="0">
                  <a:moveTo>
                    <a:pt x="5738" y="0"/>
                  </a:moveTo>
                  <a:cubicBezTo>
                    <a:pt x="4008" y="0"/>
                    <a:pt x="1677" y="1941"/>
                    <a:pt x="1677" y="1941"/>
                  </a:cubicBezTo>
                  <a:cubicBezTo>
                    <a:pt x="1677" y="1941"/>
                    <a:pt x="0" y="3288"/>
                    <a:pt x="1663" y="3575"/>
                  </a:cubicBezTo>
                  <a:cubicBezTo>
                    <a:pt x="1807" y="3601"/>
                    <a:pt x="1944" y="3613"/>
                    <a:pt x="2075" y="3613"/>
                  </a:cubicBezTo>
                  <a:cubicBezTo>
                    <a:pt x="3443" y="3613"/>
                    <a:pt x="4061" y="2281"/>
                    <a:pt x="4716" y="1941"/>
                  </a:cubicBezTo>
                  <a:cubicBezTo>
                    <a:pt x="4809" y="1890"/>
                    <a:pt x="4912" y="1869"/>
                    <a:pt x="5021" y="1869"/>
                  </a:cubicBezTo>
                  <a:cubicBezTo>
                    <a:pt x="5575" y="1869"/>
                    <a:pt x="6295" y="2405"/>
                    <a:pt x="6744" y="2405"/>
                  </a:cubicBezTo>
                  <a:cubicBezTo>
                    <a:pt x="6890" y="2405"/>
                    <a:pt x="7007" y="2349"/>
                    <a:pt x="7080" y="2199"/>
                  </a:cubicBezTo>
                  <a:cubicBezTo>
                    <a:pt x="7424" y="1496"/>
                    <a:pt x="5289" y="1181"/>
                    <a:pt x="4716" y="923"/>
                  </a:cubicBezTo>
                  <a:cubicBezTo>
                    <a:pt x="5375" y="636"/>
                    <a:pt x="6106" y="694"/>
                    <a:pt x="6507" y="636"/>
                  </a:cubicBezTo>
                  <a:cubicBezTo>
                    <a:pt x="6908" y="579"/>
                    <a:pt x="6980" y="407"/>
                    <a:pt x="6536" y="178"/>
                  </a:cubicBezTo>
                  <a:cubicBezTo>
                    <a:pt x="6295" y="53"/>
                    <a:pt x="6025" y="0"/>
                    <a:pt x="57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8"/>
            <p:cNvSpPr/>
            <p:nvPr/>
          </p:nvSpPr>
          <p:spPr>
            <a:xfrm>
              <a:off x="3153863" y="3544113"/>
              <a:ext cx="219000" cy="184775"/>
            </a:xfrm>
            <a:custGeom>
              <a:avLst/>
              <a:gdLst/>
              <a:ahLst/>
              <a:cxnLst/>
              <a:rect l="l" t="t" r="r" b="b"/>
              <a:pathLst>
                <a:path w="8760" h="7391" extrusionOk="0">
                  <a:moveTo>
                    <a:pt x="5582" y="0"/>
                  </a:moveTo>
                  <a:cubicBezTo>
                    <a:pt x="5135" y="0"/>
                    <a:pt x="4762" y="167"/>
                    <a:pt x="4589" y="454"/>
                  </a:cubicBezTo>
                  <a:cubicBezTo>
                    <a:pt x="4159" y="1128"/>
                    <a:pt x="6237" y="1414"/>
                    <a:pt x="6782" y="2145"/>
                  </a:cubicBezTo>
                  <a:cubicBezTo>
                    <a:pt x="7326" y="2876"/>
                    <a:pt x="7054" y="3923"/>
                    <a:pt x="6423" y="4424"/>
                  </a:cubicBezTo>
                  <a:cubicBezTo>
                    <a:pt x="5922" y="4814"/>
                    <a:pt x="5862" y="4858"/>
                    <a:pt x="5861" y="4858"/>
                  </a:cubicBezTo>
                  <a:cubicBezTo>
                    <a:pt x="5860" y="4858"/>
                    <a:pt x="5864" y="4854"/>
                    <a:pt x="5864" y="4854"/>
                  </a:cubicBezTo>
                  <a:cubicBezTo>
                    <a:pt x="5864" y="4854"/>
                    <a:pt x="4401" y="3259"/>
                    <a:pt x="2670" y="3259"/>
                  </a:cubicBezTo>
                  <a:cubicBezTo>
                    <a:pt x="2425" y="3259"/>
                    <a:pt x="2175" y="3291"/>
                    <a:pt x="1923" y="3364"/>
                  </a:cubicBezTo>
                  <a:cubicBezTo>
                    <a:pt x="1" y="3915"/>
                    <a:pt x="751" y="4932"/>
                    <a:pt x="1514" y="5009"/>
                  </a:cubicBezTo>
                  <a:lnTo>
                    <a:pt x="1514" y="5009"/>
                  </a:lnTo>
                  <a:cubicBezTo>
                    <a:pt x="1163" y="5014"/>
                    <a:pt x="340" y="5089"/>
                    <a:pt x="590" y="5714"/>
                  </a:cubicBezTo>
                  <a:cubicBezTo>
                    <a:pt x="684" y="5948"/>
                    <a:pt x="989" y="6018"/>
                    <a:pt x="1405" y="6018"/>
                  </a:cubicBezTo>
                  <a:cubicBezTo>
                    <a:pt x="2018" y="6018"/>
                    <a:pt x="2872" y="5867"/>
                    <a:pt x="3649" y="5867"/>
                  </a:cubicBezTo>
                  <a:cubicBezTo>
                    <a:pt x="4120" y="5867"/>
                    <a:pt x="4562" y="5922"/>
                    <a:pt x="4904" y="6101"/>
                  </a:cubicBezTo>
                  <a:cubicBezTo>
                    <a:pt x="5077" y="6815"/>
                    <a:pt x="5526" y="7390"/>
                    <a:pt x="6276" y="7390"/>
                  </a:cubicBezTo>
                  <a:cubicBezTo>
                    <a:pt x="6581" y="7390"/>
                    <a:pt x="6935" y="7295"/>
                    <a:pt x="7341" y="7076"/>
                  </a:cubicBezTo>
                  <a:cubicBezTo>
                    <a:pt x="8760" y="6316"/>
                    <a:pt x="7771" y="4696"/>
                    <a:pt x="7771" y="4696"/>
                  </a:cubicBezTo>
                  <a:cubicBezTo>
                    <a:pt x="7771" y="4696"/>
                    <a:pt x="8545" y="2461"/>
                    <a:pt x="7556" y="1113"/>
                  </a:cubicBezTo>
                  <a:cubicBezTo>
                    <a:pt x="6979" y="328"/>
                    <a:pt x="6207" y="0"/>
                    <a:pt x="55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8"/>
            <p:cNvSpPr/>
            <p:nvPr/>
          </p:nvSpPr>
          <p:spPr>
            <a:xfrm>
              <a:off x="3191888" y="3663313"/>
              <a:ext cx="87100" cy="12550"/>
            </a:xfrm>
            <a:custGeom>
              <a:avLst/>
              <a:gdLst/>
              <a:ahLst/>
              <a:cxnLst/>
              <a:rect l="l" t="t" r="r" b="b"/>
              <a:pathLst>
                <a:path w="3484" h="502" extrusionOk="0">
                  <a:moveTo>
                    <a:pt x="1438" y="0"/>
                  </a:moveTo>
                  <a:cubicBezTo>
                    <a:pt x="953" y="0"/>
                    <a:pt x="467" y="80"/>
                    <a:pt x="1" y="244"/>
                  </a:cubicBezTo>
                  <a:lnTo>
                    <a:pt x="3484" y="502"/>
                  </a:lnTo>
                  <a:cubicBezTo>
                    <a:pt x="2846" y="170"/>
                    <a:pt x="2143" y="0"/>
                    <a:pt x="1438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8"/>
            <p:cNvSpPr/>
            <p:nvPr/>
          </p:nvSpPr>
          <p:spPr>
            <a:xfrm>
              <a:off x="3343788" y="3482688"/>
              <a:ext cx="66700" cy="58125"/>
            </a:xfrm>
            <a:custGeom>
              <a:avLst/>
              <a:gdLst/>
              <a:ahLst/>
              <a:cxnLst/>
              <a:rect l="l" t="t" r="r" b="b"/>
              <a:pathLst>
                <a:path w="2668" h="2325" extrusionOk="0">
                  <a:moveTo>
                    <a:pt x="2269" y="0"/>
                  </a:moveTo>
                  <a:cubicBezTo>
                    <a:pt x="2202" y="0"/>
                    <a:pt x="2136" y="20"/>
                    <a:pt x="2080" y="59"/>
                  </a:cubicBezTo>
                  <a:lnTo>
                    <a:pt x="260" y="1750"/>
                  </a:lnTo>
                  <a:cubicBezTo>
                    <a:pt x="1" y="1975"/>
                    <a:pt x="220" y="2325"/>
                    <a:pt x="485" y="2325"/>
                  </a:cubicBezTo>
                  <a:cubicBezTo>
                    <a:pt x="558" y="2325"/>
                    <a:pt x="633" y="2299"/>
                    <a:pt x="704" y="2237"/>
                  </a:cubicBezTo>
                  <a:lnTo>
                    <a:pt x="2524" y="604"/>
                  </a:lnTo>
                  <a:cubicBezTo>
                    <a:pt x="2653" y="489"/>
                    <a:pt x="2668" y="274"/>
                    <a:pt x="2539" y="145"/>
                  </a:cubicBezTo>
                  <a:cubicBezTo>
                    <a:pt x="2477" y="49"/>
                    <a:pt x="2373" y="0"/>
                    <a:pt x="2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8"/>
            <p:cNvSpPr/>
            <p:nvPr/>
          </p:nvSpPr>
          <p:spPr>
            <a:xfrm>
              <a:off x="3368188" y="3497163"/>
              <a:ext cx="64525" cy="58550"/>
            </a:xfrm>
            <a:custGeom>
              <a:avLst/>
              <a:gdLst/>
              <a:ahLst/>
              <a:cxnLst/>
              <a:rect l="l" t="t" r="r" b="b"/>
              <a:pathLst>
                <a:path w="2581" h="2342" extrusionOk="0">
                  <a:moveTo>
                    <a:pt x="2193" y="0"/>
                  </a:moveTo>
                  <a:cubicBezTo>
                    <a:pt x="2133" y="0"/>
                    <a:pt x="2073" y="22"/>
                    <a:pt x="2021" y="68"/>
                  </a:cubicBezTo>
                  <a:lnTo>
                    <a:pt x="115" y="1787"/>
                  </a:lnTo>
                  <a:cubicBezTo>
                    <a:pt x="0" y="1888"/>
                    <a:pt x="0" y="2045"/>
                    <a:pt x="101" y="2160"/>
                  </a:cubicBezTo>
                  <a:lnTo>
                    <a:pt x="172" y="2246"/>
                  </a:lnTo>
                  <a:cubicBezTo>
                    <a:pt x="228" y="2309"/>
                    <a:pt x="304" y="2342"/>
                    <a:pt x="381" y="2342"/>
                  </a:cubicBezTo>
                  <a:cubicBezTo>
                    <a:pt x="444" y="2342"/>
                    <a:pt x="508" y="2320"/>
                    <a:pt x="559" y="2275"/>
                  </a:cubicBezTo>
                  <a:lnTo>
                    <a:pt x="2466" y="569"/>
                  </a:lnTo>
                  <a:cubicBezTo>
                    <a:pt x="2566" y="469"/>
                    <a:pt x="2580" y="297"/>
                    <a:pt x="2480" y="182"/>
                  </a:cubicBezTo>
                  <a:lnTo>
                    <a:pt x="2394" y="96"/>
                  </a:lnTo>
                  <a:cubicBezTo>
                    <a:pt x="2339" y="33"/>
                    <a:pt x="2266" y="0"/>
                    <a:pt x="21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8"/>
            <p:cNvSpPr/>
            <p:nvPr/>
          </p:nvSpPr>
          <p:spPr>
            <a:xfrm>
              <a:off x="3388588" y="3508713"/>
              <a:ext cx="71700" cy="59575"/>
            </a:xfrm>
            <a:custGeom>
              <a:avLst/>
              <a:gdLst/>
              <a:ahLst/>
              <a:cxnLst/>
              <a:rect l="l" t="t" r="r" b="b"/>
              <a:pathLst>
                <a:path w="2868" h="2383" extrusionOk="0">
                  <a:moveTo>
                    <a:pt x="2236" y="0"/>
                  </a:moveTo>
                  <a:cubicBezTo>
                    <a:pt x="2162" y="0"/>
                    <a:pt x="2087" y="21"/>
                    <a:pt x="2022" y="64"/>
                  </a:cubicBezTo>
                  <a:lnTo>
                    <a:pt x="202" y="1698"/>
                  </a:lnTo>
                  <a:cubicBezTo>
                    <a:pt x="1" y="2006"/>
                    <a:pt x="250" y="2383"/>
                    <a:pt x="569" y="2383"/>
                  </a:cubicBezTo>
                  <a:cubicBezTo>
                    <a:pt x="636" y="2383"/>
                    <a:pt x="706" y="2366"/>
                    <a:pt x="775" y="2329"/>
                  </a:cubicBezTo>
                  <a:lnTo>
                    <a:pt x="2725" y="537"/>
                  </a:lnTo>
                  <a:cubicBezTo>
                    <a:pt x="2868" y="408"/>
                    <a:pt x="2710" y="351"/>
                    <a:pt x="2553" y="164"/>
                  </a:cubicBezTo>
                  <a:cubicBezTo>
                    <a:pt x="2481" y="57"/>
                    <a:pt x="2359" y="0"/>
                    <a:pt x="22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8"/>
            <p:cNvSpPr/>
            <p:nvPr/>
          </p:nvSpPr>
          <p:spPr>
            <a:xfrm>
              <a:off x="2727163" y="4157788"/>
              <a:ext cx="19000" cy="16325"/>
            </a:xfrm>
            <a:custGeom>
              <a:avLst/>
              <a:gdLst/>
              <a:ahLst/>
              <a:cxnLst/>
              <a:rect l="l" t="t" r="r" b="b"/>
              <a:pathLst>
                <a:path w="760" h="653" extrusionOk="0">
                  <a:moveTo>
                    <a:pt x="430" y="0"/>
                  </a:moveTo>
                  <a:cubicBezTo>
                    <a:pt x="144" y="0"/>
                    <a:pt x="0" y="358"/>
                    <a:pt x="201" y="559"/>
                  </a:cubicBezTo>
                  <a:cubicBezTo>
                    <a:pt x="265" y="624"/>
                    <a:pt x="346" y="653"/>
                    <a:pt x="426" y="653"/>
                  </a:cubicBezTo>
                  <a:cubicBezTo>
                    <a:pt x="595" y="653"/>
                    <a:pt x="760" y="524"/>
                    <a:pt x="760" y="330"/>
                  </a:cubicBezTo>
                  <a:cubicBezTo>
                    <a:pt x="746" y="143"/>
                    <a:pt x="602" y="0"/>
                    <a:pt x="4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8"/>
            <p:cNvSpPr/>
            <p:nvPr/>
          </p:nvSpPr>
          <p:spPr>
            <a:xfrm>
              <a:off x="2708613" y="4142263"/>
              <a:ext cx="21425" cy="16275"/>
            </a:xfrm>
            <a:custGeom>
              <a:avLst/>
              <a:gdLst/>
              <a:ahLst/>
              <a:cxnLst/>
              <a:rect l="l" t="t" r="r" b="b"/>
              <a:pathLst>
                <a:path w="857" h="651" extrusionOk="0">
                  <a:moveTo>
                    <a:pt x="427" y="0"/>
                  </a:moveTo>
                  <a:cubicBezTo>
                    <a:pt x="337" y="0"/>
                    <a:pt x="247" y="40"/>
                    <a:pt x="183" y="119"/>
                  </a:cubicBezTo>
                  <a:cubicBezTo>
                    <a:pt x="1" y="330"/>
                    <a:pt x="162" y="650"/>
                    <a:pt x="438" y="650"/>
                  </a:cubicBezTo>
                  <a:cubicBezTo>
                    <a:pt x="444" y="650"/>
                    <a:pt x="450" y="650"/>
                    <a:pt x="456" y="650"/>
                  </a:cubicBezTo>
                  <a:cubicBezTo>
                    <a:pt x="742" y="621"/>
                    <a:pt x="857" y="263"/>
                    <a:pt x="628" y="76"/>
                  </a:cubicBezTo>
                  <a:cubicBezTo>
                    <a:pt x="570" y="26"/>
                    <a:pt x="499" y="0"/>
                    <a:pt x="4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8"/>
            <p:cNvSpPr/>
            <p:nvPr/>
          </p:nvSpPr>
          <p:spPr>
            <a:xfrm>
              <a:off x="2692238" y="4125063"/>
              <a:ext cx="21325" cy="15950"/>
            </a:xfrm>
            <a:custGeom>
              <a:avLst/>
              <a:gdLst/>
              <a:ahLst/>
              <a:cxnLst/>
              <a:rect l="l" t="t" r="r" b="b"/>
              <a:pathLst>
                <a:path w="853" h="638" extrusionOk="0">
                  <a:moveTo>
                    <a:pt x="425" y="0"/>
                  </a:moveTo>
                  <a:cubicBezTo>
                    <a:pt x="333" y="0"/>
                    <a:pt x="243" y="40"/>
                    <a:pt x="179" y="120"/>
                  </a:cubicBezTo>
                  <a:cubicBezTo>
                    <a:pt x="0" y="326"/>
                    <a:pt x="151" y="637"/>
                    <a:pt x="417" y="637"/>
                  </a:cubicBezTo>
                  <a:cubicBezTo>
                    <a:pt x="428" y="637"/>
                    <a:pt x="440" y="637"/>
                    <a:pt x="451" y="635"/>
                  </a:cubicBezTo>
                  <a:cubicBezTo>
                    <a:pt x="738" y="607"/>
                    <a:pt x="853" y="249"/>
                    <a:pt x="638" y="77"/>
                  </a:cubicBezTo>
                  <a:cubicBezTo>
                    <a:pt x="574" y="26"/>
                    <a:pt x="499" y="0"/>
                    <a:pt x="4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8"/>
            <p:cNvSpPr/>
            <p:nvPr/>
          </p:nvSpPr>
          <p:spPr>
            <a:xfrm>
              <a:off x="3534088" y="3520688"/>
              <a:ext cx="19000" cy="16225"/>
            </a:xfrm>
            <a:custGeom>
              <a:avLst/>
              <a:gdLst/>
              <a:ahLst/>
              <a:cxnLst/>
              <a:rect l="l" t="t" r="r" b="b"/>
              <a:pathLst>
                <a:path w="760" h="649" extrusionOk="0">
                  <a:moveTo>
                    <a:pt x="430" y="1"/>
                  </a:moveTo>
                  <a:cubicBezTo>
                    <a:pt x="144" y="1"/>
                    <a:pt x="0" y="345"/>
                    <a:pt x="201" y="545"/>
                  </a:cubicBezTo>
                  <a:cubicBezTo>
                    <a:pt x="267" y="617"/>
                    <a:pt x="351" y="648"/>
                    <a:pt x="433" y="648"/>
                  </a:cubicBezTo>
                  <a:cubicBezTo>
                    <a:pt x="599" y="648"/>
                    <a:pt x="760" y="518"/>
                    <a:pt x="760" y="316"/>
                  </a:cubicBezTo>
                  <a:cubicBezTo>
                    <a:pt x="760" y="144"/>
                    <a:pt x="617" y="1"/>
                    <a:pt x="4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8"/>
            <p:cNvSpPr/>
            <p:nvPr/>
          </p:nvSpPr>
          <p:spPr>
            <a:xfrm>
              <a:off x="3383238" y="3393488"/>
              <a:ext cx="19000" cy="16575"/>
            </a:xfrm>
            <a:custGeom>
              <a:avLst/>
              <a:gdLst/>
              <a:ahLst/>
              <a:cxnLst/>
              <a:rect l="l" t="t" r="r" b="b"/>
              <a:pathLst>
                <a:path w="760" h="663" extrusionOk="0">
                  <a:moveTo>
                    <a:pt x="430" y="1"/>
                  </a:moveTo>
                  <a:cubicBezTo>
                    <a:pt x="144" y="15"/>
                    <a:pt x="0" y="359"/>
                    <a:pt x="201" y="560"/>
                  </a:cubicBezTo>
                  <a:cubicBezTo>
                    <a:pt x="267" y="631"/>
                    <a:pt x="351" y="663"/>
                    <a:pt x="433" y="663"/>
                  </a:cubicBezTo>
                  <a:cubicBezTo>
                    <a:pt x="599" y="663"/>
                    <a:pt x="760" y="532"/>
                    <a:pt x="760" y="330"/>
                  </a:cubicBezTo>
                  <a:cubicBezTo>
                    <a:pt x="760" y="158"/>
                    <a:pt x="617" y="1"/>
                    <a:pt x="4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8"/>
            <p:cNvSpPr/>
            <p:nvPr/>
          </p:nvSpPr>
          <p:spPr>
            <a:xfrm>
              <a:off x="3415238" y="3362588"/>
              <a:ext cx="21775" cy="16250"/>
            </a:xfrm>
            <a:custGeom>
              <a:avLst/>
              <a:gdLst/>
              <a:ahLst/>
              <a:cxnLst/>
              <a:rect l="l" t="t" r="r" b="b"/>
              <a:pathLst>
                <a:path w="871" h="650" extrusionOk="0">
                  <a:moveTo>
                    <a:pt x="429" y="0"/>
                  </a:moveTo>
                  <a:cubicBezTo>
                    <a:pt x="342" y="0"/>
                    <a:pt x="257" y="36"/>
                    <a:pt x="197" y="104"/>
                  </a:cubicBezTo>
                  <a:cubicBezTo>
                    <a:pt x="0" y="315"/>
                    <a:pt x="147" y="650"/>
                    <a:pt x="423" y="650"/>
                  </a:cubicBezTo>
                  <a:cubicBezTo>
                    <a:pt x="429" y="650"/>
                    <a:pt x="434" y="649"/>
                    <a:pt x="440" y="649"/>
                  </a:cubicBezTo>
                  <a:cubicBezTo>
                    <a:pt x="741" y="635"/>
                    <a:pt x="870" y="276"/>
                    <a:pt x="655" y="90"/>
                  </a:cubicBezTo>
                  <a:cubicBezTo>
                    <a:pt x="588" y="29"/>
                    <a:pt x="507" y="0"/>
                    <a:pt x="429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8"/>
            <p:cNvSpPr/>
            <p:nvPr/>
          </p:nvSpPr>
          <p:spPr>
            <a:xfrm>
              <a:off x="2256688" y="4033813"/>
              <a:ext cx="844575" cy="432250"/>
            </a:xfrm>
            <a:custGeom>
              <a:avLst/>
              <a:gdLst/>
              <a:ahLst/>
              <a:cxnLst/>
              <a:rect l="l" t="t" r="r" b="b"/>
              <a:pathLst>
                <a:path w="33783" h="17290" extrusionOk="0">
                  <a:moveTo>
                    <a:pt x="3082" y="0"/>
                  </a:moveTo>
                  <a:lnTo>
                    <a:pt x="0" y="6994"/>
                  </a:lnTo>
                  <a:cubicBezTo>
                    <a:pt x="0" y="6994"/>
                    <a:pt x="3985" y="13157"/>
                    <a:pt x="12255" y="16110"/>
                  </a:cubicBezTo>
                  <a:cubicBezTo>
                    <a:pt x="12685" y="16268"/>
                    <a:pt x="13129" y="16411"/>
                    <a:pt x="13588" y="16526"/>
                  </a:cubicBezTo>
                  <a:cubicBezTo>
                    <a:pt x="15675" y="17082"/>
                    <a:pt x="17967" y="17290"/>
                    <a:pt x="20224" y="17290"/>
                  </a:cubicBezTo>
                  <a:cubicBezTo>
                    <a:pt x="26863" y="17290"/>
                    <a:pt x="33209" y="15494"/>
                    <a:pt x="33209" y="15494"/>
                  </a:cubicBezTo>
                  <a:lnTo>
                    <a:pt x="33783" y="7682"/>
                  </a:lnTo>
                  <a:lnTo>
                    <a:pt x="33783" y="7682"/>
                  </a:lnTo>
                  <a:cubicBezTo>
                    <a:pt x="33782" y="7682"/>
                    <a:pt x="28582" y="9019"/>
                    <a:pt x="22899" y="9019"/>
                  </a:cubicBezTo>
                  <a:cubicBezTo>
                    <a:pt x="20999" y="9019"/>
                    <a:pt x="19046" y="8869"/>
                    <a:pt x="17214" y="8471"/>
                  </a:cubicBezTo>
                  <a:cubicBezTo>
                    <a:pt x="16770" y="8385"/>
                    <a:pt x="16325" y="8270"/>
                    <a:pt x="15895" y="8141"/>
                  </a:cubicBezTo>
                  <a:cubicBezTo>
                    <a:pt x="8428" y="5905"/>
                    <a:pt x="3082" y="0"/>
                    <a:pt x="308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8"/>
            <p:cNvSpPr/>
            <p:nvPr/>
          </p:nvSpPr>
          <p:spPr>
            <a:xfrm>
              <a:off x="2256688" y="4033813"/>
              <a:ext cx="430350" cy="413150"/>
            </a:xfrm>
            <a:custGeom>
              <a:avLst/>
              <a:gdLst/>
              <a:ahLst/>
              <a:cxnLst/>
              <a:rect l="l" t="t" r="r" b="b"/>
              <a:pathLst>
                <a:path w="17214" h="16526" extrusionOk="0">
                  <a:moveTo>
                    <a:pt x="3082" y="0"/>
                  </a:moveTo>
                  <a:lnTo>
                    <a:pt x="0" y="6994"/>
                  </a:lnTo>
                  <a:cubicBezTo>
                    <a:pt x="0" y="6994"/>
                    <a:pt x="3999" y="13157"/>
                    <a:pt x="12255" y="16110"/>
                  </a:cubicBezTo>
                  <a:cubicBezTo>
                    <a:pt x="12685" y="16268"/>
                    <a:pt x="13129" y="16411"/>
                    <a:pt x="13588" y="16526"/>
                  </a:cubicBezTo>
                  <a:lnTo>
                    <a:pt x="17214" y="8471"/>
                  </a:lnTo>
                  <a:cubicBezTo>
                    <a:pt x="16770" y="8385"/>
                    <a:pt x="16325" y="8270"/>
                    <a:pt x="15895" y="8141"/>
                  </a:cubicBezTo>
                  <a:cubicBezTo>
                    <a:pt x="8428" y="5905"/>
                    <a:pt x="3082" y="0"/>
                    <a:pt x="3082" y="0"/>
                  </a:cubicBezTo>
                  <a:close/>
                </a:path>
              </a:pathLst>
            </a:custGeom>
            <a:solidFill>
              <a:srgbClr val="01DA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1" name="Google Shape;1271;p38"/>
          <p:cNvGrpSpPr/>
          <p:nvPr/>
        </p:nvGrpSpPr>
        <p:grpSpPr>
          <a:xfrm rot="4058587">
            <a:off x="6997164" y="313899"/>
            <a:ext cx="1537199" cy="1130777"/>
            <a:chOff x="4026850" y="671600"/>
            <a:chExt cx="2494625" cy="1176925"/>
          </a:xfrm>
        </p:grpSpPr>
        <p:sp>
          <p:nvSpPr>
            <p:cNvPr id="1272" name="Google Shape;1272;p38"/>
            <p:cNvSpPr/>
            <p:nvPr/>
          </p:nvSpPr>
          <p:spPr>
            <a:xfrm>
              <a:off x="4269600" y="754275"/>
              <a:ext cx="2251875" cy="777675"/>
            </a:xfrm>
            <a:custGeom>
              <a:avLst/>
              <a:gdLst/>
              <a:ahLst/>
              <a:cxnLst/>
              <a:rect l="l" t="t" r="r" b="b"/>
              <a:pathLst>
                <a:path w="90075" h="31107" extrusionOk="0">
                  <a:moveTo>
                    <a:pt x="30530" y="0"/>
                  </a:moveTo>
                  <a:cubicBezTo>
                    <a:pt x="29156" y="0"/>
                    <a:pt x="27786" y="120"/>
                    <a:pt x="26441" y="368"/>
                  </a:cubicBezTo>
                  <a:cubicBezTo>
                    <a:pt x="23982" y="722"/>
                    <a:pt x="21648" y="1483"/>
                    <a:pt x="19349" y="2296"/>
                  </a:cubicBezTo>
                  <a:cubicBezTo>
                    <a:pt x="18217" y="2774"/>
                    <a:pt x="17085" y="3304"/>
                    <a:pt x="15988" y="3853"/>
                  </a:cubicBezTo>
                  <a:cubicBezTo>
                    <a:pt x="14963" y="4542"/>
                    <a:pt x="13866" y="5144"/>
                    <a:pt x="12911" y="5940"/>
                  </a:cubicBezTo>
                  <a:cubicBezTo>
                    <a:pt x="5129" y="12165"/>
                    <a:pt x="1185" y="21733"/>
                    <a:pt x="0" y="31106"/>
                  </a:cubicBezTo>
                  <a:cubicBezTo>
                    <a:pt x="1044" y="26490"/>
                    <a:pt x="2742" y="22034"/>
                    <a:pt x="5059" y="17913"/>
                  </a:cubicBezTo>
                  <a:cubicBezTo>
                    <a:pt x="7305" y="13810"/>
                    <a:pt x="10329" y="10131"/>
                    <a:pt x="14061" y="7460"/>
                  </a:cubicBezTo>
                  <a:cubicBezTo>
                    <a:pt x="17757" y="4790"/>
                    <a:pt x="22249" y="3340"/>
                    <a:pt x="26777" y="2579"/>
                  </a:cubicBezTo>
                  <a:cubicBezTo>
                    <a:pt x="27898" y="2395"/>
                    <a:pt x="29020" y="2307"/>
                    <a:pt x="30136" y="2307"/>
                  </a:cubicBezTo>
                  <a:cubicBezTo>
                    <a:pt x="33526" y="2307"/>
                    <a:pt x="36866" y="3123"/>
                    <a:pt x="40006" y="4560"/>
                  </a:cubicBezTo>
                  <a:cubicBezTo>
                    <a:pt x="44180" y="6452"/>
                    <a:pt x="48017" y="9211"/>
                    <a:pt x="51731" y="12112"/>
                  </a:cubicBezTo>
                  <a:cubicBezTo>
                    <a:pt x="53589" y="13580"/>
                    <a:pt x="55428" y="15065"/>
                    <a:pt x="57232" y="16604"/>
                  </a:cubicBezTo>
                  <a:cubicBezTo>
                    <a:pt x="59036" y="18143"/>
                    <a:pt x="60875" y="19646"/>
                    <a:pt x="62874" y="21079"/>
                  </a:cubicBezTo>
                  <a:cubicBezTo>
                    <a:pt x="66835" y="23873"/>
                    <a:pt x="71363" y="26084"/>
                    <a:pt x="76244" y="26650"/>
                  </a:cubicBezTo>
                  <a:cubicBezTo>
                    <a:pt x="77137" y="26758"/>
                    <a:pt x="78039" y="26812"/>
                    <a:pt x="78940" y="26812"/>
                  </a:cubicBezTo>
                  <a:cubicBezTo>
                    <a:pt x="82911" y="26812"/>
                    <a:pt x="86874" y="25750"/>
                    <a:pt x="90074" y="23502"/>
                  </a:cubicBezTo>
                  <a:lnTo>
                    <a:pt x="90074" y="23502"/>
                  </a:lnTo>
                  <a:cubicBezTo>
                    <a:pt x="87121" y="25084"/>
                    <a:pt x="83851" y="25894"/>
                    <a:pt x="80556" y="25894"/>
                  </a:cubicBezTo>
                  <a:cubicBezTo>
                    <a:pt x="79175" y="25894"/>
                    <a:pt x="77789" y="25752"/>
                    <a:pt x="76421" y="25465"/>
                  </a:cubicBezTo>
                  <a:cubicBezTo>
                    <a:pt x="71823" y="24686"/>
                    <a:pt x="67631" y="22405"/>
                    <a:pt x="63988" y="19558"/>
                  </a:cubicBezTo>
                  <a:cubicBezTo>
                    <a:pt x="56754" y="13651"/>
                    <a:pt x="49928" y="6682"/>
                    <a:pt x="41032" y="2314"/>
                  </a:cubicBezTo>
                  <a:cubicBezTo>
                    <a:pt x="37777" y="828"/>
                    <a:pt x="34142" y="0"/>
                    <a:pt x="3053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8"/>
            <p:cNvSpPr/>
            <p:nvPr/>
          </p:nvSpPr>
          <p:spPr>
            <a:xfrm>
              <a:off x="4298775" y="997800"/>
              <a:ext cx="211375" cy="124725"/>
            </a:xfrm>
            <a:custGeom>
              <a:avLst/>
              <a:gdLst/>
              <a:ahLst/>
              <a:cxnLst/>
              <a:rect l="l" t="t" r="r" b="b"/>
              <a:pathLst>
                <a:path w="8455" h="4989" extrusionOk="0">
                  <a:moveTo>
                    <a:pt x="8172" y="1"/>
                  </a:moveTo>
                  <a:cubicBezTo>
                    <a:pt x="4988" y="1027"/>
                    <a:pt x="2424" y="2972"/>
                    <a:pt x="1" y="4988"/>
                  </a:cubicBezTo>
                  <a:cubicBezTo>
                    <a:pt x="2636" y="3308"/>
                    <a:pt x="5501" y="1734"/>
                    <a:pt x="8455" y="1221"/>
                  </a:cubicBezTo>
                  <a:lnTo>
                    <a:pt x="8172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8"/>
            <p:cNvSpPr/>
            <p:nvPr/>
          </p:nvSpPr>
          <p:spPr>
            <a:xfrm>
              <a:off x="4525600" y="851450"/>
              <a:ext cx="182625" cy="338725"/>
            </a:xfrm>
            <a:custGeom>
              <a:avLst/>
              <a:gdLst/>
              <a:ahLst/>
              <a:cxnLst/>
              <a:rect l="l" t="t" r="r" b="b"/>
              <a:pathLst>
                <a:path w="7305" h="13549" extrusionOk="0">
                  <a:moveTo>
                    <a:pt x="6597" y="1"/>
                  </a:moveTo>
                  <a:cubicBezTo>
                    <a:pt x="5483" y="921"/>
                    <a:pt x="4811" y="2017"/>
                    <a:pt x="4192" y="3131"/>
                  </a:cubicBezTo>
                  <a:cubicBezTo>
                    <a:pt x="3591" y="4228"/>
                    <a:pt x="3042" y="5377"/>
                    <a:pt x="2565" y="6527"/>
                  </a:cubicBezTo>
                  <a:cubicBezTo>
                    <a:pt x="1592" y="8826"/>
                    <a:pt x="743" y="11178"/>
                    <a:pt x="1" y="13548"/>
                  </a:cubicBezTo>
                  <a:cubicBezTo>
                    <a:pt x="938" y="11249"/>
                    <a:pt x="1964" y="8985"/>
                    <a:pt x="3113" y="6792"/>
                  </a:cubicBezTo>
                  <a:cubicBezTo>
                    <a:pt x="3697" y="5696"/>
                    <a:pt x="4316" y="4617"/>
                    <a:pt x="4988" y="3609"/>
                  </a:cubicBezTo>
                  <a:cubicBezTo>
                    <a:pt x="5660" y="2618"/>
                    <a:pt x="6420" y="1610"/>
                    <a:pt x="7305" y="1009"/>
                  </a:cubicBezTo>
                  <a:lnTo>
                    <a:pt x="6597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8"/>
            <p:cNvSpPr/>
            <p:nvPr/>
          </p:nvSpPr>
          <p:spPr>
            <a:xfrm>
              <a:off x="4821850" y="788225"/>
              <a:ext cx="405900" cy="388675"/>
            </a:xfrm>
            <a:custGeom>
              <a:avLst/>
              <a:gdLst/>
              <a:ahLst/>
              <a:cxnLst/>
              <a:rect l="l" t="t" r="r" b="b"/>
              <a:pathLst>
                <a:path w="16236" h="15547" extrusionOk="0">
                  <a:moveTo>
                    <a:pt x="11602" y="1"/>
                  </a:moveTo>
                  <a:cubicBezTo>
                    <a:pt x="11601" y="1"/>
                    <a:pt x="0" y="2583"/>
                    <a:pt x="2423" y="15547"/>
                  </a:cubicBezTo>
                  <a:cubicBezTo>
                    <a:pt x="4333" y="12576"/>
                    <a:pt x="16236" y="4175"/>
                    <a:pt x="11602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8"/>
            <p:cNvSpPr/>
            <p:nvPr/>
          </p:nvSpPr>
          <p:spPr>
            <a:xfrm>
              <a:off x="4355375" y="671600"/>
              <a:ext cx="428475" cy="160850"/>
            </a:xfrm>
            <a:custGeom>
              <a:avLst/>
              <a:gdLst/>
              <a:ahLst/>
              <a:cxnLst/>
              <a:rect l="l" t="t" r="r" b="b"/>
              <a:pathLst>
                <a:path w="17139" h="6434" extrusionOk="0">
                  <a:moveTo>
                    <a:pt x="4582" y="0"/>
                  </a:moveTo>
                  <a:cubicBezTo>
                    <a:pt x="3148" y="0"/>
                    <a:pt x="1617" y="219"/>
                    <a:pt x="0" y="740"/>
                  </a:cubicBezTo>
                  <a:cubicBezTo>
                    <a:pt x="6550" y="5686"/>
                    <a:pt x="12299" y="6434"/>
                    <a:pt x="15179" y="6434"/>
                  </a:cubicBezTo>
                  <a:cubicBezTo>
                    <a:pt x="16429" y="6434"/>
                    <a:pt x="17138" y="6293"/>
                    <a:pt x="17138" y="6293"/>
                  </a:cubicBezTo>
                  <a:cubicBezTo>
                    <a:pt x="17138" y="6293"/>
                    <a:pt x="12265" y="0"/>
                    <a:pt x="458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8"/>
            <p:cNvSpPr/>
            <p:nvPr/>
          </p:nvSpPr>
          <p:spPr>
            <a:xfrm>
              <a:off x="4401350" y="1160975"/>
              <a:ext cx="351550" cy="404125"/>
            </a:xfrm>
            <a:custGeom>
              <a:avLst/>
              <a:gdLst/>
              <a:ahLst/>
              <a:cxnLst/>
              <a:rect l="l" t="t" r="r" b="b"/>
              <a:pathLst>
                <a:path w="14062" h="16165" extrusionOk="0">
                  <a:moveTo>
                    <a:pt x="5395" y="0"/>
                  </a:moveTo>
                  <a:lnTo>
                    <a:pt x="5395" y="0"/>
                  </a:lnTo>
                  <a:cubicBezTo>
                    <a:pt x="5395" y="0"/>
                    <a:pt x="1" y="9533"/>
                    <a:pt x="8136" y="16165"/>
                  </a:cubicBezTo>
                  <a:cubicBezTo>
                    <a:pt x="8083" y="11531"/>
                    <a:pt x="14061" y="3183"/>
                    <a:pt x="539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8"/>
            <p:cNvSpPr/>
            <p:nvPr/>
          </p:nvSpPr>
          <p:spPr>
            <a:xfrm>
              <a:off x="4087000" y="1381150"/>
              <a:ext cx="380700" cy="467375"/>
            </a:xfrm>
            <a:custGeom>
              <a:avLst/>
              <a:gdLst/>
              <a:ahLst/>
              <a:cxnLst/>
              <a:rect l="l" t="t" r="r" b="b"/>
              <a:pathLst>
                <a:path w="15228" h="18695" extrusionOk="0">
                  <a:moveTo>
                    <a:pt x="9321" y="1"/>
                  </a:moveTo>
                  <a:cubicBezTo>
                    <a:pt x="9320" y="1"/>
                    <a:pt x="0" y="6368"/>
                    <a:pt x="5359" y="18694"/>
                  </a:cubicBezTo>
                  <a:cubicBezTo>
                    <a:pt x="15228" y="12611"/>
                    <a:pt x="9321" y="1"/>
                    <a:pt x="932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8"/>
            <p:cNvSpPr/>
            <p:nvPr/>
          </p:nvSpPr>
          <p:spPr>
            <a:xfrm>
              <a:off x="4026850" y="1101150"/>
              <a:ext cx="301125" cy="171375"/>
            </a:xfrm>
            <a:custGeom>
              <a:avLst/>
              <a:gdLst/>
              <a:ahLst/>
              <a:cxnLst/>
              <a:rect l="l" t="t" r="r" b="b"/>
              <a:pathLst>
                <a:path w="12045" h="6855" extrusionOk="0">
                  <a:moveTo>
                    <a:pt x="11724" y="0"/>
                  </a:moveTo>
                  <a:cubicBezTo>
                    <a:pt x="10022" y="0"/>
                    <a:pt x="2066" y="352"/>
                    <a:pt x="1" y="6832"/>
                  </a:cubicBezTo>
                  <a:cubicBezTo>
                    <a:pt x="298" y="6847"/>
                    <a:pt x="589" y="6855"/>
                    <a:pt x="873" y="6855"/>
                  </a:cubicBezTo>
                  <a:cubicBezTo>
                    <a:pt x="9557" y="6855"/>
                    <a:pt x="12045" y="5"/>
                    <a:pt x="12045" y="5"/>
                  </a:cubicBezTo>
                  <a:cubicBezTo>
                    <a:pt x="12045" y="5"/>
                    <a:pt x="11931" y="0"/>
                    <a:pt x="11724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2" name="Google Shape;1271;p38">
            <a:extLst>
              <a:ext uri="{FF2B5EF4-FFF2-40B4-BE49-F238E27FC236}">
                <a16:creationId xmlns:a16="http://schemas.microsoft.com/office/drawing/2014/main" id="{DEDDACEB-8F61-4420-BE2B-17AF9854712A}"/>
              </a:ext>
            </a:extLst>
          </p:cNvPr>
          <p:cNvGrpSpPr/>
          <p:nvPr/>
        </p:nvGrpSpPr>
        <p:grpSpPr>
          <a:xfrm rot="13403627">
            <a:off x="1044660" y="3613841"/>
            <a:ext cx="1537199" cy="1130777"/>
            <a:chOff x="4026850" y="671600"/>
            <a:chExt cx="2494625" cy="1176925"/>
          </a:xfrm>
        </p:grpSpPr>
        <p:sp>
          <p:nvSpPr>
            <p:cNvPr id="233" name="Google Shape;1272;p38">
              <a:extLst>
                <a:ext uri="{FF2B5EF4-FFF2-40B4-BE49-F238E27FC236}">
                  <a16:creationId xmlns:a16="http://schemas.microsoft.com/office/drawing/2014/main" id="{F270DBA4-BB59-4430-B262-FD1F5B28A580}"/>
                </a:ext>
              </a:extLst>
            </p:cNvPr>
            <p:cNvSpPr/>
            <p:nvPr/>
          </p:nvSpPr>
          <p:spPr>
            <a:xfrm>
              <a:off x="4269600" y="754275"/>
              <a:ext cx="2251875" cy="777675"/>
            </a:xfrm>
            <a:custGeom>
              <a:avLst/>
              <a:gdLst/>
              <a:ahLst/>
              <a:cxnLst/>
              <a:rect l="l" t="t" r="r" b="b"/>
              <a:pathLst>
                <a:path w="90075" h="31107" extrusionOk="0">
                  <a:moveTo>
                    <a:pt x="30530" y="0"/>
                  </a:moveTo>
                  <a:cubicBezTo>
                    <a:pt x="29156" y="0"/>
                    <a:pt x="27786" y="120"/>
                    <a:pt x="26441" y="368"/>
                  </a:cubicBezTo>
                  <a:cubicBezTo>
                    <a:pt x="23982" y="722"/>
                    <a:pt x="21648" y="1483"/>
                    <a:pt x="19349" y="2296"/>
                  </a:cubicBezTo>
                  <a:cubicBezTo>
                    <a:pt x="18217" y="2774"/>
                    <a:pt x="17085" y="3304"/>
                    <a:pt x="15988" y="3853"/>
                  </a:cubicBezTo>
                  <a:cubicBezTo>
                    <a:pt x="14963" y="4542"/>
                    <a:pt x="13866" y="5144"/>
                    <a:pt x="12911" y="5940"/>
                  </a:cubicBezTo>
                  <a:cubicBezTo>
                    <a:pt x="5129" y="12165"/>
                    <a:pt x="1185" y="21733"/>
                    <a:pt x="0" y="31106"/>
                  </a:cubicBezTo>
                  <a:cubicBezTo>
                    <a:pt x="1044" y="26490"/>
                    <a:pt x="2742" y="22034"/>
                    <a:pt x="5059" y="17913"/>
                  </a:cubicBezTo>
                  <a:cubicBezTo>
                    <a:pt x="7305" y="13810"/>
                    <a:pt x="10329" y="10131"/>
                    <a:pt x="14061" y="7460"/>
                  </a:cubicBezTo>
                  <a:cubicBezTo>
                    <a:pt x="17757" y="4790"/>
                    <a:pt x="22249" y="3340"/>
                    <a:pt x="26777" y="2579"/>
                  </a:cubicBezTo>
                  <a:cubicBezTo>
                    <a:pt x="27898" y="2395"/>
                    <a:pt x="29020" y="2307"/>
                    <a:pt x="30136" y="2307"/>
                  </a:cubicBezTo>
                  <a:cubicBezTo>
                    <a:pt x="33526" y="2307"/>
                    <a:pt x="36866" y="3123"/>
                    <a:pt x="40006" y="4560"/>
                  </a:cubicBezTo>
                  <a:cubicBezTo>
                    <a:pt x="44180" y="6452"/>
                    <a:pt x="48017" y="9211"/>
                    <a:pt x="51731" y="12112"/>
                  </a:cubicBezTo>
                  <a:cubicBezTo>
                    <a:pt x="53589" y="13580"/>
                    <a:pt x="55428" y="15065"/>
                    <a:pt x="57232" y="16604"/>
                  </a:cubicBezTo>
                  <a:cubicBezTo>
                    <a:pt x="59036" y="18143"/>
                    <a:pt x="60875" y="19646"/>
                    <a:pt x="62874" y="21079"/>
                  </a:cubicBezTo>
                  <a:cubicBezTo>
                    <a:pt x="66835" y="23873"/>
                    <a:pt x="71363" y="26084"/>
                    <a:pt x="76244" y="26650"/>
                  </a:cubicBezTo>
                  <a:cubicBezTo>
                    <a:pt x="77137" y="26758"/>
                    <a:pt x="78039" y="26812"/>
                    <a:pt x="78940" y="26812"/>
                  </a:cubicBezTo>
                  <a:cubicBezTo>
                    <a:pt x="82911" y="26812"/>
                    <a:pt x="86874" y="25750"/>
                    <a:pt x="90074" y="23502"/>
                  </a:cubicBezTo>
                  <a:lnTo>
                    <a:pt x="90074" y="23502"/>
                  </a:lnTo>
                  <a:cubicBezTo>
                    <a:pt x="87121" y="25084"/>
                    <a:pt x="83851" y="25894"/>
                    <a:pt x="80556" y="25894"/>
                  </a:cubicBezTo>
                  <a:cubicBezTo>
                    <a:pt x="79175" y="25894"/>
                    <a:pt x="77789" y="25752"/>
                    <a:pt x="76421" y="25465"/>
                  </a:cubicBezTo>
                  <a:cubicBezTo>
                    <a:pt x="71823" y="24686"/>
                    <a:pt x="67631" y="22405"/>
                    <a:pt x="63988" y="19558"/>
                  </a:cubicBezTo>
                  <a:cubicBezTo>
                    <a:pt x="56754" y="13651"/>
                    <a:pt x="49928" y="6682"/>
                    <a:pt x="41032" y="2314"/>
                  </a:cubicBezTo>
                  <a:cubicBezTo>
                    <a:pt x="37777" y="828"/>
                    <a:pt x="34142" y="0"/>
                    <a:pt x="3053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273;p38">
              <a:extLst>
                <a:ext uri="{FF2B5EF4-FFF2-40B4-BE49-F238E27FC236}">
                  <a16:creationId xmlns:a16="http://schemas.microsoft.com/office/drawing/2014/main" id="{9E42C2F2-A149-4181-9F52-E8A978A263ED}"/>
                </a:ext>
              </a:extLst>
            </p:cNvPr>
            <p:cNvSpPr/>
            <p:nvPr/>
          </p:nvSpPr>
          <p:spPr>
            <a:xfrm>
              <a:off x="4298775" y="997800"/>
              <a:ext cx="211375" cy="124725"/>
            </a:xfrm>
            <a:custGeom>
              <a:avLst/>
              <a:gdLst/>
              <a:ahLst/>
              <a:cxnLst/>
              <a:rect l="l" t="t" r="r" b="b"/>
              <a:pathLst>
                <a:path w="8455" h="4989" extrusionOk="0">
                  <a:moveTo>
                    <a:pt x="8172" y="1"/>
                  </a:moveTo>
                  <a:cubicBezTo>
                    <a:pt x="4988" y="1027"/>
                    <a:pt x="2424" y="2972"/>
                    <a:pt x="1" y="4988"/>
                  </a:cubicBezTo>
                  <a:cubicBezTo>
                    <a:pt x="2636" y="3308"/>
                    <a:pt x="5501" y="1734"/>
                    <a:pt x="8455" y="1221"/>
                  </a:cubicBezTo>
                  <a:lnTo>
                    <a:pt x="8172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274;p38">
              <a:extLst>
                <a:ext uri="{FF2B5EF4-FFF2-40B4-BE49-F238E27FC236}">
                  <a16:creationId xmlns:a16="http://schemas.microsoft.com/office/drawing/2014/main" id="{BDD5D611-BFAD-4CF7-AB73-1859A2DC88B0}"/>
                </a:ext>
              </a:extLst>
            </p:cNvPr>
            <p:cNvSpPr/>
            <p:nvPr/>
          </p:nvSpPr>
          <p:spPr>
            <a:xfrm>
              <a:off x="4525600" y="851450"/>
              <a:ext cx="182625" cy="338725"/>
            </a:xfrm>
            <a:custGeom>
              <a:avLst/>
              <a:gdLst/>
              <a:ahLst/>
              <a:cxnLst/>
              <a:rect l="l" t="t" r="r" b="b"/>
              <a:pathLst>
                <a:path w="7305" h="13549" extrusionOk="0">
                  <a:moveTo>
                    <a:pt x="6597" y="1"/>
                  </a:moveTo>
                  <a:cubicBezTo>
                    <a:pt x="5483" y="921"/>
                    <a:pt x="4811" y="2017"/>
                    <a:pt x="4192" y="3131"/>
                  </a:cubicBezTo>
                  <a:cubicBezTo>
                    <a:pt x="3591" y="4228"/>
                    <a:pt x="3042" y="5377"/>
                    <a:pt x="2565" y="6527"/>
                  </a:cubicBezTo>
                  <a:cubicBezTo>
                    <a:pt x="1592" y="8826"/>
                    <a:pt x="743" y="11178"/>
                    <a:pt x="1" y="13548"/>
                  </a:cubicBezTo>
                  <a:cubicBezTo>
                    <a:pt x="938" y="11249"/>
                    <a:pt x="1964" y="8985"/>
                    <a:pt x="3113" y="6792"/>
                  </a:cubicBezTo>
                  <a:cubicBezTo>
                    <a:pt x="3697" y="5696"/>
                    <a:pt x="4316" y="4617"/>
                    <a:pt x="4988" y="3609"/>
                  </a:cubicBezTo>
                  <a:cubicBezTo>
                    <a:pt x="5660" y="2618"/>
                    <a:pt x="6420" y="1610"/>
                    <a:pt x="7305" y="1009"/>
                  </a:cubicBezTo>
                  <a:lnTo>
                    <a:pt x="6597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275;p38">
              <a:extLst>
                <a:ext uri="{FF2B5EF4-FFF2-40B4-BE49-F238E27FC236}">
                  <a16:creationId xmlns:a16="http://schemas.microsoft.com/office/drawing/2014/main" id="{19C5BD04-CDF5-4131-B817-6A5D74A488BF}"/>
                </a:ext>
              </a:extLst>
            </p:cNvPr>
            <p:cNvSpPr/>
            <p:nvPr/>
          </p:nvSpPr>
          <p:spPr>
            <a:xfrm>
              <a:off x="4821850" y="788225"/>
              <a:ext cx="405900" cy="388675"/>
            </a:xfrm>
            <a:custGeom>
              <a:avLst/>
              <a:gdLst/>
              <a:ahLst/>
              <a:cxnLst/>
              <a:rect l="l" t="t" r="r" b="b"/>
              <a:pathLst>
                <a:path w="16236" h="15547" extrusionOk="0">
                  <a:moveTo>
                    <a:pt x="11602" y="1"/>
                  </a:moveTo>
                  <a:cubicBezTo>
                    <a:pt x="11601" y="1"/>
                    <a:pt x="0" y="2583"/>
                    <a:pt x="2423" y="15547"/>
                  </a:cubicBezTo>
                  <a:cubicBezTo>
                    <a:pt x="4333" y="12576"/>
                    <a:pt x="16236" y="4175"/>
                    <a:pt x="11602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276;p38">
              <a:extLst>
                <a:ext uri="{FF2B5EF4-FFF2-40B4-BE49-F238E27FC236}">
                  <a16:creationId xmlns:a16="http://schemas.microsoft.com/office/drawing/2014/main" id="{DA06209B-2021-4EF0-A956-BF61227FEDB3}"/>
                </a:ext>
              </a:extLst>
            </p:cNvPr>
            <p:cNvSpPr/>
            <p:nvPr/>
          </p:nvSpPr>
          <p:spPr>
            <a:xfrm>
              <a:off x="4355375" y="671600"/>
              <a:ext cx="428475" cy="160850"/>
            </a:xfrm>
            <a:custGeom>
              <a:avLst/>
              <a:gdLst/>
              <a:ahLst/>
              <a:cxnLst/>
              <a:rect l="l" t="t" r="r" b="b"/>
              <a:pathLst>
                <a:path w="17139" h="6434" extrusionOk="0">
                  <a:moveTo>
                    <a:pt x="4582" y="0"/>
                  </a:moveTo>
                  <a:cubicBezTo>
                    <a:pt x="3148" y="0"/>
                    <a:pt x="1617" y="219"/>
                    <a:pt x="0" y="740"/>
                  </a:cubicBezTo>
                  <a:cubicBezTo>
                    <a:pt x="6550" y="5686"/>
                    <a:pt x="12299" y="6434"/>
                    <a:pt x="15179" y="6434"/>
                  </a:cubicBezTo>
                  <a:cubicBezTo>
                    <a:pt x="16429" y="6434"/>
                    <a:pt x="17138" y="6293"/>
                    <a:pt x="17138" y="6293"/>
                  </a:cubicBezTo>
                  <a:cubicBezTo>
                    <a:pt x="17138" y="6293"/>
                    <a:pt x="12265" y="0"/>
                    <a:pt x="458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277;p38">
              <a:extLst>
                <a:ext uri="{FF2B5EF4-FFF2-40B4-BE49-F238E27FC236}">
                  <a16:creationId xmlns:a16="http://schemas.microsoft.com/office/drawing/2014/main" id="{6C8497F8-E681-41F5-80E8-CBAF29BE68AC}"/>
                </a:ext>
              </a:extLst>
            </p:cNvPr>
            <p:cNvSpPr/>
            <p:nvPr/>
          </p:nvSpPr>
          <p:spPr>
            <a:xfrm>
              <a:off x="4401350" y="1160975"/>
              <a:ext cx="351550" cy="404125"/>
            </a:xfrm>
            <a:custGeom>
              <a:avLst/>
              <a:gdLst/>
              <a:ahLst/>
              <a:cxnLst/>
              <a:rect l="l" t="t" r="r" b="b"/>
              <a:pathLst>
                <a:path w="14062" h="16165" extrusionOk="0">
                  <a:moveTo>
                    <a:pt x="5395" y="0"/>
                  </a:moveTo>
                  <a:lnTo>
                    <a:pt x="5395" y="0"/>
                  </a:lnTo>
                  <a:cubicBezTo>
                    <a:pt x="5395" y="0"/>
                    <a:pt x="1" y="9533"/>
                    <a:pt x="8136" y="16165"/>
                  </a:cubicBezTo>
                  <a:cubicBezTo>
                    <a:pt x="8083" y="11531"/>
                    <a:pt x="14061" y="3183"/>
                    <a:pt x="539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278;p38">
              <a:extLst>
                <a:ext uri="{FF2B5EF4-FFF2-40B4-BE49-F238E27FC236}">
                  <a16:creationId xmlns:a16="http://schemas.microsoft.com/office/drawing/2014/main" id="{04582279-9496-449E-AB58-6FB2665F6112}"/>
                </a:ext>
              </a:extLst>
            </p:cNvPr>
            <p:cNvSpPr/>
            <p:nvPr/>
          </p:nvSpPr>
          <p:spPr>
            <a:xfrm>
              <a:off x="4087000" y="1381150"/>
              <a:ext cx="380700" cy="467375"/>
            </a:xfrm>
            <a:custGeom>
              <a:avLst/>
              <a:gdLst/>
              <a:ahLst/>
              <a:cxnLst/>
              <a:rect l="l" t="t" r="r" b="b"/>
              <a:pathLst>
                <a:path w="15228" h="18695" extrusionOk="0">
                  <a:moveTo>
                    <a:pt x="9321" y="1"/>
                  </a:moveTo>
                  <a:cubicBezTo>
                    <a:pt x="9320" y="1"/>
                    <a:pt x="0" y="6368"/>
                    <a:pt x="5359" y="18694"/>
                  </a:cubicBezTo>
                  <a:cubicBezTo>
                    <a:pt x="15228" y="12611"/>
                    <a:pt x="9321" y="1"/>
                    <a:pt x="932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279;p38">
              <a:extLst>
                <a:ext uri="{FF2B5EF4-FFF2-40B4-BE49-F238E27FC236}">
                  <a16:creationId xmlns:a16="http://schemas.microsoft.com/office/drawing/2014/main" id="{028B0FF9-A100-474E-BE2A-907EC0BE634C}"/>
                </a:ext>
              </a:extLst>
            </p:cNvPr>
            <p:cNvSpPr/>
            <p:nvPr/>
          </p:nvSpPr>
          <p:spPr>
            <a:xfrm>
              <a:off x="4026850" y="1101150"/>
              <a:ext cx="301125" cy="171375"/>
            </a:xfrm>
            <a:custGeom>
              <a:avLst/>
              <a:gdLst/>
              <a:ahLst/>
              <a:cxnLst/>
              <a:rect l="l" t="t" r="r" b="b"/>
              <a:pathLst>
                <a:path w="12045" h="6855" extrusionOk="0">
                  <a:moveTo>
                    <a:pt x="11724" y="0"/>
                  </a:moveTo>
                  <a:cubicBezTo>
                    <a:pt x="10022" y="0"/>
                    <a:pt x="2066" y="352"/>
                    <a:pt x="1" y="6832"/>
                  </a:cubicBezTo>
                  <a:cubicBezTo>
                    <a:pt x="298" y="6847"/>
                    <a:pt x="589" y="6855"/>
                    <a:pt x="873" y="6855"/>
                  </a:cubicBezTo>
                  <a:cubicBezTo>
                    <a:pt x="9557" y="6855"/>
                    <a:pt x="12045" y="5"/>
                    <a:pt x="12045" y="5"/>
                  </a:cubicBezTo>
                  <a:cubicBezTo>
                    <a:pt x="12045" y="5"/>
                    <a:pt x="11931" y="0"/>
                    <a:pt x="11724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" name="Google Shape;1416;p39">
            <a:extLst>
              <a:ext uri="{FF2B5EF4-FFF2-40B4-BE49-F238E27FC236}">
                <a16:creationId xmlns:a16="http://schemas.microsoft.com/office/drawing/2014/main" id="{DB0FCF75-AA34-4D37-8661-7F8E5F5EBEC6}"/>
              </a:ext>
            </a:extLst>
          </p:cNvPr>
          <p:cNvGrpSpPr/>
          <p:nvPr/>
        </p:nvGrpSpPr>
        <p:grpSpPr>
          <a:xfrm>
            <a:off x="60230" y="-18185"/>
            <a:ext cx="740516" cy="643090"/>
            <a:chOff x="5346575" y="3222550"/>
            <a:chExt cx="1436500" cy="1247750"/>
          </a:xfrm>
        </p:grpSpPr>
        <p:sp>
          <p:nvSpPr>
            <p:cNvPr id="242" name="Google Shape;1417;p39">
              <a:extLst>
                <a:ext uri="{FF2B5EF4-FFF2-40B4-BE49-F238E27FC236}">
                  <a16:creationId xmlns:a16="http://schemas.microsoft.com/office/drawing/2014/main" id="{46F9ED0C-59FC-4E4E-B18A-4579BDDE0070}"/>
                </a:ext>
              </a:extLst>
            </p:cNvPr>
            <p:cNvSpPr/>
            <p:nvPr/>
          </p:nvSpPr>
          <p:spPr>
            <a:xfrm>
              <a:off x="5463350" y="3222550"/>
              <a:ext cx="460400" cy="392050"/>
            </a:xfrm>
            <a:custGeom>
              <a:avLst/>
              <a:gdLst/>
              <a:ahLst/>
              <a:cxnLst/>
              <a:rect l="l" t="t" r="r" b="b"/>
              <a:pathLst>
                <a:path w="18416" h="15682" extrusionOk="0">
                  <a:moveTo>
                    <a:pt x="16689" y="1"/>
                  </a:moveTo>
                  <a:cubicBezTo>
                    <a:pt x="15110" y="1"/>
                    <a:pt x="16272" y="11763"/>
                    <a:pt x="16272" y="11763"/>
                  </a:cubicBezTo>
                  <a:cubicBezTo>
                    <a:pt x="16272" y="11763"/>
                    <a:pt x="13474" y="1441"/>
                    <a:pt x="11884" y="1044"/>
                  </a:cubicBezTo>
                  <a:cubicBezTo>
                    <a:pt x="11856" y="1037"/>
                    <a:pt x="11829" y="1033"/>
                    <a:pt x="11804" y="1033"/>
                  </a:cubicBezTo>
                  <a:cubicBezTo>
                    <a:pt x="10453" y="1033"/>
                    <a:pt x="14724" y="11423"/>
                    <a:pt x="14724" y="11423"/>
                  </a:cubicBezTo>
                  <a:cubicBezTo>
                    <a:pt x="14724" y="11423"/>
                    <a:pt x="10012" y="2380"/>
                    <a:pt x="8391" y="2380"/>
                  </a:cubicBezTo>
                  <a:cubicBezTo>
                    <a:pt x="8356" y="2380"/>
                    <a:pt x="8324" y="2384"/>
                    <a:pt x="8292" y="2393"/>
                  </a:cubicBezTo>
                  <a:cubicBezTo>
                    <a:pt x="6773" y="2790"/>
                    <a:pt x="13389" y="11423"/>
                    <a:pt x="13389" y="11423"/>
                  </a:cubicBezTo>
                  <a:cubicBezTo>
                    <a:pt x="13389" y="11423"/>
                    <a:pt x="7317" y="4738"/>
                    <a:pt x="5347" y="4738"/>
                  </a:cubicBezTo>
                  <a:cubicBezTo>
                    <a:pt x="5260" y="4738"/>
                    <a:pt x="5182" y="4751"/>
                    <a:pt x="5112" y="4778"/>
                  </a:cubicBezTo>
                  <a:cubicBezTo>
                    <a:pt x="3436" y="5431"/>
                    <a:pt x="11955" y="12800"/>
                    <a:pt x="11955" y="12800"/>
                  </a:cubicBezTo>
                  <a:cubicBezTo>
                    <a:pt x="11955" y="12800"/>
                    <a:pt x="4670" y="7782"/>
                    <a:pt x="2947" y="7782"/>
                  </a:cubicBezTo>
                  <a:cubicBezTo>
                    <a:pt x="2851" y="7782"/>
                    <a:pt x="2772" y="7797"/>
                    <a:pt x="2712" y="7830"/>
                  </a:cubicBezTo>
                  <a:cubicBezTo>
                    <a:pt x="1605" y="8455"/>
                    <a:pt x="10848" y="14149"/>
                    <a:pt x="10848" y="14149"/>
                  </a:cubicBezTo>
                  <a:cubicBezTo>
                    <a:pt x="10848" y="14149"/>
                    <a:pt x="4778" y="11309"/>
                    <a:pt x="2341" y="11309"/>
                  </a:cubicBezTo>
                  <a:cubicBezTo>
                    <a:pt x="2070" y="11309"/>
                    <a:pt x="1844" y="11344"/>
                    <a:pt x="1676" y="11423"/>
                  </a:cubicBezTo>
                  <a:cubicBezTo>
                    <a:pt x="1" y="12203"/>
                    <a:pt x="9414" y="15682"/>
                    <a:pt x="9414" y="15682"/>
                  </a:cubicBezTo>
                  <a:lnTo>
                    <a:pt x="15505" y="15299"/>
                  </a:lnTo>
                  <a:lnTo>
                    <a:pt x="17933" y="11749"/>
                  </a:lnTo>
                  <a:lnTo>
                    <a:pt x="17947" y="11763"/>
                  </a:lnTo>
                  <a:cubicBezTo>
                    <a:pt x="17947" y="11763"/>
                    <a:pt x="18415" y="320"/>
                    <a:pt x="16754" y="7"/>
                  </a:cubicBezTo>
                  <a:cubicBezTo>
                    <a:pt x="16732" y="3"/>
                    <a:pt x="16710" y="1"/>
                    <a:pt x="1668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418;p39">
              <a:extLst>
                <a:ext uri="{FF2B5EF4-FFF2-40B4-BE49-F238E27FC236}">
                  <a16:creationId xmlns:a16="http://schemas.microsoft.com/office/drawing/2014/main" id="{74DC72EC-643E-45A5-B6D5-F17E5E57F287}"/>
                </a:ext>
              </a:extLst>
            </p:cNvPr>
            <p:cNvSpPr/>
            <p:nvPr/>
          </p:nvSpPr>
          <p:spPr>
            <a:xfrm>
              <a:off x="5491100" y="3610575"/>
              <a:ext cx="201925" cy="113325"/>
            </a:xfrm>
            <a:custGeom>
              <a:avLst/>
              <a:gdLst/>
              <a:ahLst/>
              <a:cxnLst/>
              <a:rect l="l" t="t" r="r" b="b"/>
              <a:pathLst>
                <a:path w="8077" h="4533" extrusionOk="0">
                  <a:moveTo>
                    <a:pt x="3411" y="0"/>
                  </a:moveTo>
                  <a:cubicBezTo>
                    <a:pt x="2544" y="0"/>
                    <a:pt x="1752" y="198"/>
                    <a:pt x="1247" y="757"/>
                  </a:cubicBezTo>
                  <a:cubicBezTo>
                    <a:pt x="0" y="2126"/>
                    <a:pt x="3324" y="2322"/>
                    <a:pt x="5324" y="2322"/>
                  </a:cubicBezTo>
                  <a:cubicBezTo>
                    <a:pt x="6125" y="2322"/>
                    <a:pt x="6713" y="2291"/>
                    <a:pt x="6714" y="2291"/>
                  </a:cubicBezTo>
                  <a:lnTo>
                    <a:pt x="6714" y="2291"/>
                  </a:lnTo>
                  <a:cubicBezTo>
                    <a:pt x="6713" y="2291"/>
                    <a:pt x="1773" y="2844"/>
                    <a:pt x="1929" y="4094"/>
                  </a:cubicBezTo>
                  <a:cubicBezTo>
                    <a:pt x="1965" y="4413"/>
                    <a:pt x="2278" y="4532"/>
                    <a:pt x="2724" y="4532"/>
                  </a:cubicBezTo>
                  <a:cubicBezTo>
                    <a:pt x="4022" y="4532"/>
                    <a:pt x="6444" y="3526"/>
                    <a:pt x="6444" y="3526"/>
                  </a:cubicBezTo>
                  <a:lnTo>
                    <a:pt x="8077" y="1169"/>
                  </a:lnTo>
                  <a:cubicBezTo>
                    <a:pt x="8077" y="1169"/>
                    <a:pt x="5519" y="0"/>
                    <a:pt x="341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419;p39">
              <a:extLst>
                <a:ext uri="{FF2B5EF4-FFF2-40B4-BE49-F238E27FC236}">
                  <a16:creationId xmlns:a16="http://schemas.microsoft.com/office/drawing/2014/main" id="{2485AF12-1E07-4DCA-B54F-75B9410386F0}"/>
                </a:ext>
              </a:extLst>
            </p:cNvPr>
            <p:cNvSpPr/>
            <p:nvPr/>
          </p:nvSpPr>
          <p:spPr>
            <a:xfrm>
              <a:off x="5495300" y="3329675"/>
              <a:ext cx="589950" cy="359475"/>
            </a:xfrm>
            <a:custGeom>
              <a:avLst/>
              <a:gdLst/>
              <a:ahLst/>
              <a:cxnLst/>
              <a:rect l="l" t="t" r="r" b="b"/>
              <a:pathLst>
                <a:path w="23598" h="14379" extrusionOk="0">
                  <a:moveTo>
                    <a:pt x="18900" y="0"/>
                  </a:moveTo>
                  <a:cubicBezTo>
                    <a:pt x="15311" y="0"/>
                    <a:pt x="14028" y="3787"/>
                    <a:pt x="14028" y="3787"/>
                  </a:cubicBezTo>
                  <a:cubicBezTo>
                    <a:pt x="14028" y="3787"/>
                    <a:pt x="12482" y="2075"/>
                    <a:pt x="10256" y="2075"/>
                  </a:cubicBezTo>
                  <a:cubicBezTo>
                    <a:pt x="9717" y="2075"/>
                    <a:pt x="9139" y="2175"/>
                    <a:pt x="8533" y="2424"/>
                  </a:cubicBezTo>
                  <a:cubicBezTo>
                    <a:pt x="5410" y="3702"/>
                    <a:pt x="7014" y="7521"/>
                    <a:pt x="7014" y="7521"/>
                  </a:cubicBezTo>
                  <a:cubicBezTo>
                    <a:pt x="7014" y="7521"/>
                    <a:pt x="6134" y="6916"/>
                    <a:pt x="5029" y="6916"/>
                  </a:cubicBezTo>
                  <a:cubicBezTo>
                    <a:pt x="4096" y="6916"/>
                    <a:pt x="3003" y="7348"/>
                    <a:pt x="2144" y="8941"/>
                  </a:cubicBezTo>
                  <a:cubicBezTo>
                    <a:pt x="0" y="12945"/>
                    <a:pt x="7568" y="14379"/>
                    <a:pt x="7568" y="14379"/>
                  </a:cubicBezTo>
                  <a:lnTo>
                    <a:pt x="8533" y="13938"/>
                  </a:lnTo>
                  <a:lnTo>
                    <a:pt x="20815" y="8188"/>
                  </a:lnTo>
                  <a:lnTo>
                    <a:pt x="22206" y="7535"/>
                  </a:lnTo>
                  <a:lnTo>
                    <a:pt x="22206" y="7521"/>
                  </a:lnTo>
                  <a:cubicBezTo>
                    <a:pt x="22206" y="7521"/>
                    <a:pt x="23598" y="507"/>
                    <a:pt x="19537" y="38"/>
                  </a:cubicBezTo>
                  <a:cubicBezTo>
                    <a:pt x="19317" y="12"/>
                    <a:pt x="19105" y="0"/>
                    <a:pt x="189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420;p39">
              <a:extLst>
                <a:ext uri="{FF2B5EF4-FFF2-40B4-BE49-F238E27FC236}">
                  <a16:creationId xmlns:a16="http://schemas.microsoft.com/office/drawing/2014/main" id="{456477EF-4067-4FEB-AB89-79825ED4E1A1}"/>
                </a:ext>
              </a:extLst>
            </p:cNvPr>
            <p:cNvSpPr/>
            <p:nvPr/>
          </p:nvSpPr>
          <p:spPr>
            <a:xfrm>
              <a:off x="5546050" y="3348025"/>
              <a:ext cx="472125" cy="314850"/>
            </a:xfrm>
            <a:custGeom>
              <a:avLst/>
              <a:gdLst/>
              <a:ahLst/>
              <a:cxnLst/>
              <a:rect l="l" t="t" r="r" b="b"/>
              <a:pathLst>
                <a:path w="18885" h="12594" extrusionOk="0">
                  <a:moveTo>
                    <a:pt x="17195" y="0"/>
                  </a:moveTo>
                  <a:cubicBezTo>
                    <a:pt x="15051" y="100"/>
                    <a:pt x="13858" y="6219"/>
                    <a:pt x="13858" y="6219"/>
                  </a:cubicBezTo>
                  <a:cubicBezTo>
                    <a:pt x="13858" y="6219"/>
                    <a:pt x="10649" y="2783"/>
                    <a:pt x="8562" y="2783"/>
                  </a:cubicBezTo>
                  <a:cubicBezTo>
                    <a:pt x="8538" y="2782"/>
                    <a:pt x="8513" y="2781"/>
                    <a:pt x="8489" y="2781"/>
                  </a:cubicBezTo>
                  <a:cubicBezTo>
                    <a:pt x="8272" y="2781"/>
                    <a:pt x="8058" y="2837"/>
                    <a:pt x="7866" y="2939"/>
                  </a:cubicBezTo>
                  <a:cubicBezTo>
                    <a:pt x="5907" y="3961"/>
                    <a:pt x="8548" y="8420"/>
                    <a:pt x="8548" y="8420"/>
                  </a:cubicBezTo>
                  <a:cubicBezTo>
                    <a:pt x="8548" y="8420"/>
                    <a:pt x="5836" y="7113"/>
                    <a:pt x="3579" y="7113"/>
                  </a:cubicBezTo>
                  <a:cubicBezTo>
                    <a:pt x="2528" y="7113"/>
                    <a:pt x="1591" y="7397"/>
                    <a:pt x="1066" y="8235"/>
                  </a:cubicBezTo>
                  <a:cubicBezTo>
                    <a:pt x="1" y="9981"/>
                    <a:pt x="3039" y="11614"/>
                    <a:pt x="5126" y="12594"/>
                  </a:cubicBezTo>
                  <a:cubicBezTo>
                    <a:pt x="5254" y="12480"/>
                    <a:pt x="5396" y="12367"/>
                    <a:pt x="5524" y="12267"/>
                  </a:cubicBezTo>
                  <a:cubicBezTo>
                    <a:pt x="4019" y="11415"/>
                    <a:pt x="2216" y="10223"/>
                    <a:pt x="1648" y="9201"/>
                  </a:cubicBezTo>
                  <a:cubicBezTo>
                    <a:pt x="2748" y="8546"/>
                    <a:pt x="4012" y="8192"/>
                    <a:pt x="5292" y="8192"/>
                  </a:cubicBezTo>
                  <a:cubicBezTo>
                    <a:pt x="5317" y="8192"/>
                    <a:pt x="5342" y="8192"/>
                    <a:pt x="5368" y="8192"/>
                  </a:cubicBezTo>
                  <a:cubicBezTo>
                    <a:pt x="7710" y="8192"/>
                    <a:pt x="9627" y="9215"/>
                    <a:pt x="10053" y="9456"/>
                  </a:cubicBezTo>
                  <a:lnTo>
                    <a:pt x="10095" y="9428"/>
                  </a:lnTo>
                  <a:cubicBezTo>
                    <a:pt x="9755" y="8902"/>
                    <a:pt x="7767" y="5608"/>
                    <a:pt x="8647" y="3947"/>
                  </a:cubicBezTo>
                  <a:lnTo>
                    <a:pt x="8647" y="3947"/>
                  </a:lnTo>
                  <a:cubicBezTo>
                    <a:pt x="10919" y="4785"/>
                    <a:pt x="13006" y="6049"/>
                    <a:pt x="14795" y="7681"/>
                  </a:cubicBezTo>
                  <a:cubicBezTo>
                    <a:pt x="14994" y="7625"/>
                    <a:pt x="15193" y="7568"/>
                    <a:pt x="15377" y="7525"/>
                  </a:cubicBezTo>
                  <a:cubicBezTo>
                    <a:pt x="15491" y="6134"/>
                    <a:pt x="15888" y="2911"/>
                    <a:pt x="17166" y="1136"/>
                  </a:cubicBezTo>
                  <a:cubicBezTo>
                    <a:pt x="18487" y="2826"/>
                    <a:pt x="18501" y="5665"/>
                    <a:pt x="18416" y="6971"/>
                  </a:cubicBezTo>
                  <a:lnTo>
                    <a:pt x="18799" y="6915"/>
                  </a:lnTo>
                  <a:cubicBezTo>
                    <a:pt x="18870" y="4884"/>
                    <a:pt x="18884" y="0"/>
                    <a:pt x="17223" y="0"/>
                  </a:cubicBez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421;p39">
              <a:extLst>
                <a:ext uri="{FF2B5EF4-FFF2-40B4-BE49-F238E27FC236}">
                  <a16:creationId xmlns:a16="http://schemas.microsoft.com/office/drawing/2014/main" id="{66559F84-7997-4154-AA82-2826BBBC9239}"/>
                </a:ext>
              </a:extLst>
            </p:cNvPr>
            <p:cNvSpPr/>
            <p:nvPr/>
          </p:nvSpPr>
          <p:spPr>
            <a:xfrm>
              <a:off x="6362800" y="3356775"/>
              <a:ext cx="420275" cy="457450"/>
            </a:xfrm>
            <a:custGeom>
              <a:avLst/>
              <a:gdLst/>
              <a:ahLst/>
              <a:cxnLst/>
              <a:rect l="l" t="t" r="r" b="b"/>
              <a:pathLst>
                <a:path w="16811" h="18298" extrusionOk="0">
                  <a:moveTo>
                    <a:pt x="3282" y="0"/>
                  </a:moveTo>
                  <a:cubicBezTo>
                    <a:pt x="569" y="0"/>
                    <a:pt x="0" y="11648"/>
                    <a:pt x="0" y="11648"/>
                  </a:cubicBezTo>
                  <a:lnTo>
                    <a:pt x="15" y="11648"/>
                  </a:lnTo>
                  <a:lnTo>
                    <a:pt x="1008" y="13678"/>
                  </a:lnTo>
                  <a:lnTo>
                    <a:pt x="7696" y="18037"/>
                  </a:lnTo>
                  <a:cubicBezTo>
                    <a:pt x="7696" y="18037"/>
                    <a:pt x="9910" y="18298"/>
                    <a:pt x="12045" y="18298"/>
                  </a:cubicBezTo>
                  <a:cubicBezTo>
                    <a:pt x="14105" y="18298"/>
                    <a:pt x="16091" y="18055"/>
                    <a:pt x="15945" y="17100"/>
                  </a:cubicBezTo>
                  <a:cubicBezTo>
                    <a:pt x="15661" y="15169"/>
                    <a:pt x="7951" y="15027"/>
                    <a:pt x="7951" y="15027"/>
                  </a:cubicBezTo>
                  <a:cubicBezTo>
                    <a:pt x="7951" y="15027"/>
                    <a:pt x="16811" y="13153"/>
                    <a:pt x="15888" y="11648"/>
                  </a:cubicBezTo>
                  <a:cubicBezTo>
                    <a:pt x="15685" y="11322"/>
                    <a:pt x="15150" y="11194"/>
                    <a:pt x="14435" y="11194"/>
                  </a:cubicBezTo>
                  <a:cubicBezTo>
                    <a:pt x="11845" y="11194"/>
                    <a:pt x="6901" y="12869"/>
                    <a:pt x="6901" y="12869"/>
                  </a:cubicBezTo>
                  <a:cubicBezTo>
                    <a:pt x="6901" y="12869"/>
                    <a:pt x="15008" y="7771"/>
                    <a:pt x="13787" y="6763"/>
                  </a:cubicBezTo>
                  <a:cubicBezTo>
                    <a:pt x="13685" y="6679"/>
                    <a:pt x="13547" y="6641"/>
                    <a:pt x="13378" y="6641"/>
                  </a:cubicBezTo>
                  <a:cubicBezTo>
                    <a:pt x="11533" y="6641"/>
                    <a:pt x="6106" y="11293"/>
                    <a:pt x="6106" y="11293"/>
                  </a:cubicBezTo>
                  <a:cubicBezTo>
                    <a:pt x="6106" y="11293"/>
                    <a:pt x="12069" y="3668"/>
                    <a:pt x="9769" y="2816"/>
                  </a:cubicBezTo>
                  <a:cubicBezTo>
                    <a:pt x="9656" y="2774"/>
                    <a:pt x="9539" y="2754"/>
                    <a:pt x="9418" y="2754"/>
                  </a:cubicBezTo>
                  <a:cubicBezTo>
                    <a:pt x="7078" y="2754"/>
                    <a:pt x="3380" y="10356"/>
                    <a:pt x="3380" y="10356"/>
                  </a:cubicBezTo>
                  <a:cubicBezTo>
                    <a:pt x="3380" y="10356"/>
                    <a:pt x="6177" y="303"/>
                    <a:pt x="3380" y="5"/>
                  </a:cubicBezTo>
                  <a:cubicBezTo>
                    <a:pt x="3347" y="2"/>
                    <a:pt x="3314" y="0"/>
                    <a:pt x="328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422;p39">
              <a:extLst>
                <a:ext uri="{FF2B5EF4-FFF2-40B4-BE49-F238E27FC236}">
                  <a16:creationId xmlns:a16="http://schemas.microsoft.com/office/drawing/2014/main" id="{BE60CF14-CE0B-445C-8C20-D798F5B2541E}"/>
                </a:ext>
              </a:extLst>
            </p:cNvPr>
            <p:cNvSpPr/>
            <p:nvPr/>
          </p:nvSpPr>
          <p:spPr>
            <a:xfrm>
              <a:off x="6269450" y="3459625"/>
              <a:ext cx="411400" cy="289225"/>
            </a:xfrm>
            <a:custGeom>
              <a:avLst/>
              <a:gdLst/>
              <a:ahLst/>
              <a:cxnLst/>
              <a:rect l="l" t="t" r="r" b="b"/>
              <a:pathLst>
                <a:path w="16456" h="11569" extrusionOk="0">
                  <a:moveTo>
                    <a:pt x="2200" y="0"/>
                  </a:moveTo>
                  <a:cubicBezTo>
                    <a:pt x="2100" y="0"/>
                    <a:pt x="2001" y="21"/>
                    <a:pt x="1903" y="65"/>
                  </a:cubicBezTo>
                  <a:cubicBezTo>
                    <a:pt x="0" y="903"/>
                    <a:pt x="4714" y="7321"/>
                    <a:pt x="4714" y="7321"/>
                  </a:cubicBezTo>
                  <a:lnTo>
                    <a:pt x="4728" y="7321"/>
                  </a:lnTo>
                  <a:lnTo>
                    <a:pt x="9967" y="11353"/>
                  </a:lnTo>
                  <a:cubicBezTo>
                    <a:pt x="9967" y="11353"/>
                    <a:pt x="11632" y="11569"/>
                    <a:pt x="13235" y="11569"/>
                  </a:cubicBezTo>
                  <a:cubicBezTo>
                    <a:pt x="14709" y="11569"/>
                    <a:pt x="16130" y="11386"/>
                    <a:pt x="16158" y="10686"/>
                  </a:cubicBezTo>
                  <a:cubicBezTo>
                    <a:pt x="16209" y="9367"/>
                    <a:pt x="11515" y="9308"/>
                    <a:pt x="10677" y="9308"/>
                  </a:cubicBezTo>
                  <a:cubicBezTo>
                    <a:pt x="10595" y="9308"/>
                    <a:pt x="10549" y="9308"/>
                    <a:pt x="10549" y="9308"/>
                  </a:cubicBezTo>
                  <a:cubicBezTo>
                    <a:pt x="10549" y="9308"/>
                    <a:pt x="16456" y="8613"/>
                    <a:pt x="15576" y="7022"/>
                  </a:cubicBezTo>
                  <a:cubicBezTo>
                    <a:pt x="15392" y="6693"/>
                    <a:pt x="15038" y="6563"/>
                    <a:pt x="14593" y="6563"/>
                  </a:cubicBezTo>
                  <a:cubicBezTo>
                    <a:pt x="12909" y="6563"/>
                    <a:pt x="9925" y="8428"/>
                    <a:pt x="9925" y="8428"/>
                  </a:cubicBezTo>
                  <a:cubicBezTo>
                    <a:pt x="9925" y="8428"/>
                    <a:pt x="15292" y="4651"/>
                    <a:pt x="14014" y="3586"/>
                  </a:cubicBezTo>
                  <a:cubicBezTo>
                    <a:pt x="13892" y="3485"/>
                    <a:pt x="13739" y="3439"/>
                    <a:pt x="13562" y="3439"/>
                  </a:cubicBezTo>
                  <a:cubicBezTo>
                    <a:pt x="11886" y="3439"/>
                    <a:pt x="8065" y="7562"/>
                    <a:pt x="8065" y="7562"/>
                  </a:cubicBezTo>
                  <a:cubicBezTo>
                    <a:pt x="8065" y="7562"/>
                    <a:pt x="11472" y="548"/>
                    <a:pt x="9485" y="65"/>
                  </a:cubicBezTo>
                  <a:cubicBezTo>
                    <a:pt x="9420" y="49"/>
                    <a:pt x="9356" y="41"/>
                    <a:pt x="9293" y="41"/>
                  </a:cubicBezTo>
                  <a:cubicBezTo>
                    <a:pt x="7406" y="41"/>
                    <a:pt x="6077" y="6980"/>
                    <a:pt x="6077" y="6980"/>
                  </a:cubicBezTo>
                  <a:cubicBezTo>
                    <a:pt x="6077" y="6980"/>
                    <a:pt x="4023" y="0"/>
                    <a:pt x="2200" y="0"/>
                  </a:cubicBezTo>
                  <a:close/>
                </a:path>
              </a:pathLst>
            </a:custGeom>
            <a:solidFill>
              <a:srgbClr val="FF91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423;p39">
              <a:extLst>
                <a:ext uri="{FF2B5EF4-FFF2-40B4-BE49-F238E27FC236}">
                  <a16:creationId xmlns:a16="http://schemas.microsoft.com/office/drawing/2014/main" id="{84E39567-6648-4529-9413-B27354054BAE}"/>
                </a:ext>
              </a:extLst>
            </p:cNvPr>
            <p:cNvSpPr/>
            <p:nvPr/>
          </p:nvSpPr>
          <p:spPr>
            <a:xfrm>
              <a:off x="6362800" y="3624025"/>
              <a:ext cx="199150" cy="149600"/>
            </a:xfrm>
            <a:custGeom>
              <a:avLst/>
              <a:gdLst/>
              <a:ahLst/>
              <a:cxnLst/>
              <a:rect l="l" t="t" r="r" b="b"/>
              <a:pathLst>
                <a:path w="7966" h="5984" extrusionOk="0">
                  <a:moveTo>
                    <a:pt x="2419" y="0"/>
                  </a:moveTo>
                  <a:cubicBezTo>
                    <a:pt x="1077" y="0"/>
                    <a:pt x="0" y="319"/>
                    <a:pt x="0" y="319"/>
                  </a:cubicBezTo>
                  <a:lnTo>
                    <a:pt x="7568" y="5984"/>
                  </a:lnTo>
                  <a:cubicBezTo>
                    <a:pt x="7966" y="4251"/>
                    <a:pt x="7412" y="2448"/>
                    <a:pt x="6106" y="1242"/>
                  </a:cubicBezTo>
                  <a:cubicBezTo>
                    <a:pt x="5056" y="259"/>
                    <a:pt x="3629" y="0"/>
                    <a:pt x="241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424;p39">
              <a:extLst>
                <a:ext uri="{FF2B5EF4-FFF2-40B4-BE49-F238E27FC236}">
                  <a16:creationId xmlns:a16="http://schemas.microsoft.com/office/drawing/2014/main" id="{B7E5D391-12C0-4CED-902A-4412E823F3C2}"/>
                </a:ext>
              </a:extLst>
            </p:cNvPr>
            <p:cNvSpPr/>
            <p:nvPr/>
          </p:nvSpPr>
          <p:spPr>
            <a:xfrm>
              <a:off x="5346575" y="3773600"/>
              <a:ext cx="449025" cy="481400"/>
            </a:xfrm>
            <a:custGeom>
              <a:avLst/>
              <a:gdLst/>
              <a:ahLst/>
              <a:cxnLst/>
              <a:rect l="l" t="t" r="r" b="b"/>
              <a:pathLst>
                <a:path w="17961" h="19256" extrusionOk="0">
                  <a:moveTo>
                    <a:pt x="9116" y="1"/>
                  </a:moveTo>
                  <a:cubicBezTo>
                    <a:pt x="9116" y="1"/>
                    <a:pt x="3010" y="1960"/>
                    <a:pt x="1505" y="7128"/>
                  </a:cubicBezTo>
                  <a:cubicBezTo>
                    <a:pt x="0" y="12296"/>
                    <a:pt x="6972" y="14397"/>
                    <a:pt x="6972" y="14397"/>
                  </a:cubicBezTo>
                  <a:cubicBezTo>
                    <a:pt x="6972" y="14397"/>
                    <a:pt x="7043" y="16754"/>
                    <a:pt x="9698" y="18543"/>
                  </a:cubicBezTo>
                  <a:cubicBezTo>
                    <a:pt x="10479" y="19070"/>
                    <a:pt x="11517" y="19256"/>
                    <a:pt x="12592" y="19256"/>
                  </a:cubicBezTo>
                  <a:cubicBezTo>
                    <a:pt x="15169" y="19256"/>
                    <a:pt x="17961" y="18188"/>
                    <a:pt x="17961" y="18188"/>
                  </a:cubicBezTo>
                  <a:lnTo>
                    <a:pt x="9116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425;p39">
              <a:extLst>
                <a:ext uri="{FF2B5EF4-FFF2-40B4-BE49-F238E27FC236}">
                  <a16:creationId xmlns:a16="http://schemas.microsoft.com/office/drawing/2014/main" id="{B106077B-C1E6-405F-B92E-F5A9E855D5D4}"/>
                </a:ext>
              </a:extLst>
            </p:cNvPr>
            <p:cNvSpPr/>
            <p:nvPr/>
          </p:nvSpPr>
          <p:spPr>
            <a:xfrm>
              <a:off x="5513750" y="3516975"/>
              <a:ext cx="1168875" cy="953325"/>
            </a:xfrm>
            <a:custGeom>
              <a:avLst/>
              <a:gdLst/>
              <a:ahLst/>
              <a:cxnLst/>
              <a:rect l="l" t="t" r="r" b="b"/>
              <a:pathLst>
                <a:path w="46755" h="38133" extrusionOk="0">
                  <a:moveTo>
                    <a:pt x="22901" y="0"/>
                  </a:moveTo>
                  <a:cubicBezTo>
                    <a:pt x="22868" y="0"/>
                    <a:pt x="22836" y="0"/>
                    <a:pt x="22803" y="0"/>
                  </a:cubicBezTo>
                  <a:cubicBezTo>
                    <a:pt x="12807" y="100"/>
                    <a:pt x="3280" y="5964"/>
                    <a:pt x="696" y="13872"/>
                  </a:cubicBezTo>
                  <a:cubicBezTo>
                    <a:pt x="682" y="13929"/>
                    <a:pt x="668" y="14000"/>
                    <a:pt x="640" y="14057"/>
                  </a:cubicBezTo>
                  <a:cubicBezTo>
                    <a:pt x="270" y="15235"/>
                    <a:pt x="57" y="16470"/>
                    <a:pt x="15" y="17720"/>
                  </a:cubicBezTo>
                  <a:cubicBezTo>
                    <a:pt x="1" y="18075"/>
                    <a:pt x="15" y="18415"/>
                    <a:pt x="29" y="18756"/>
                  </a:cubicBezTo>
                  <a:cubicBezTo>
                    <a:pt x="43" y="19139"/>
                    <a:pt x="86" y="19509"/>
                    <a:pt x="143" y="19878"/>
                  </a:cubicBezTo>
                  <a:lnTo>
                    <a:pt x="157" y="19977"/>
                  </a:lnTo>
                  <a:cubicBezTo>
                    <a:pt x="427" y="21780"/>
                    <a:pt x="1222" y="23456"/>
                    <a:pt x="2414" y="24819"/>
                  </a:cubicBezTo>
                  <a:cubicBezTo>
                    <a:pt x="2897" y="25358"/>
                    <a:pt x="3422" y="25841"/>
                    <a:pt x="4005" y="26267"/>
                  </a:cubicBezTo>
                  <a:cubicBezTo>
                    <a:pt x="6439" y="28088"/>
                    <a:pt x="9613" y="28888"/>
                    <a:pt x="12370" y="28888"/>
                  </a:cubicBezTo>
                  <a:cubicBezTo>
                    <a:pt x="13568" y="28888"/>
                    <a:pt x="14687" y="28737"/>
                    <a:pt x="15633" y="28453"/>
                  </a:cubicBezTo>
                  <a:lnTo>
                    <a:pt x="15633" y="28453"/>
                  </a:lnTo>
                  <a:cubicBezTo>
                    <a:pt x="15633" y="28454"/>
                    <a:pt x="14341" y="34658"/>
                    <a:pt x="17336" y="36447"/>
                  </a:cubicBezTo>
                  <a:cubicBezTo>
                    <a:pt x="18963" y="37423"/>
                    <a:pt x="22054" y="38133"/>
                    <a:pt x="25123" y="38133"/>
                  </a:cubicBezTo>
                  <a:cubicBezTo>
                    <a:pt x="25804" y="38133"/>
                    <a:pt x="26485" y="38098"/>
                    <a:pt x="27147" y="38023"/>
                  </a:cubicBezTo>
                  <a:cubicBezTo>
                    <a:pt x="28965" y="37824"/>
                    <a:pt x="30626" y="37327"/>
                    <a:pt x="31861" y="36447"/>
                  </a:cubicBezTo>
                  <a:cubicBezTo>
                    <a:pt x="35538" y="33749"/>
                    <a:pt x="32742" y="27985"/>
                    <a:pt x="32741" y="27985"/>
                  </a:cubicBezTo>
                  <a:lnTo>
                    <a:pt x="32741" y="27985"/>
                  </a:lnTo>
                  <a:cubicBezTo>
                    <a:pt x="32742" y="27985"/>
                    <a:pt x="34693" y="28634"/>
                    <a:pt x="37085" y="28634"/>
                  </a:cubicBezTo>
                  <a:cubicBezTo>
                    <a:pt x="40229" y="28634"/>
                    <a:pt x="44136" y="27512"/>
                    <a:pt x="45378" y="22320"/>
                  </a:cubicBezTo>
                  <a:cubicBezTo>
                    <a:pt x="45420" y="22149"/>
                    <a:pt x="45449" y="21979"/>
                    <a:pt x="45477" y="21809"/>
                  </a:cubicBezTo>
                  <a:lnTo>
                    <a:pt x="45491" y="21794"/>
                  </a:lnTo>
                  <a:cubicBezTo>
                    <a:pt x="46755" y="14568"/>
                    <a:pt x="38889" y="5041"/>
                    <a:pt x="29944" y="1463"/>
                  </a:cubicBezTo>
                  <a:cubicBezTo>
                    <a:pt x="29873" y="1420"/>
                    <a:pt x="29788" y="1378"/>
                    <a:pt x="29731" y="1363"/>
                  </a:cubicBezTo>
                  <a:cubicBezTo>
                    <a:pt x="29675" y="1349"/>
                    <a:pt x="29618" y="1321"/>
                    <a:pt x="29561" y="1307"/>
                  </a:cubicBezTo>
                  <a:cubicBezTo>
                    <a:pt x="27365" y="467"/>
                    <a:pt x="25100" y="0"/>
                    <a:pt x="229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426;p39">
              <a:extLst>
                <a:ext uri="{FF2B5EF4-FFF2-40B4-BE49-F238E27FC236}">
                  <a16:creationId xmlns:a16="http://schemas.microsoft.com/office/drawing/2014/main" id="{0F9C0F6B-3911-4153-995E-12C0B56C579E}"/>
                </a:ext>
              </a:extLst>
            </p:cNvPr>
            <p:cNvSpPr/>
            <p:nvPr/>
          </p:nvSpPr>
          <p:spPr>
            <a:xfrm>
              <a:off x="5954350" y="4259525"/>
              <a:ext cx="308025" cy="167275"/>
            </a:xfrm>
            <a:custGeom>
              <a:avLst/>
              <a:gdLst/>
              <a:ahLst/>
              <a:cxnLst/>
              <a:rect l="l" t="t" r="r" b="b"/>
              <a:pathLst>
                <a:path w="12321" h="6691" extrusionOk="0">
                  <a:moveTo>
                    <a:pt x="9616" y="0"/>
                  </a:moveTo>
                  <a:cubicBezTo>
                    <a:pt x="7964" y="0"/>
                    <a:pt x="6698" y="2642"/>
                    <a:pt x="6698" y="2642"/>
                  </a:cubicBezTo>
                  <a:cubicBezTo>
                    <a:pt x="6698" y="2642"/>
                    <a:pt x="5450" y="613"/>
                    <a:pt x="3272" y="613"/>
                  </a:cubicBezTo>
                  <a:cubicBezTo>
                    <a:pt x="3047" y="613"/>
                    <a:pt x="2811" y="634"/>
                    <a:pt x="2566" y="682"/>
                  </a:cubicBezTo>
                  <a:cubicBezTo>
                    <a:pt x="0" y="1187"/>
                    <a:pt x="3915" y="6691"/>
                    <a:pt x="6597" y="6691"/>
                  </a:cubicBezTo>
                  <a:cubicBezTo>
                    <a:pt x="6631" y="6691"/>
                    <a:pt x="6665" y="6690"/>
                    <a:pt x="6698" y="6688"/>
                  </a:cubicBezTo>
                  <a:cubicBezTo>
                    <a:pt x="9367" y="6546"/>
                    <a:pt x="12320" y="1122"/>
                    <a:pt x="10333" y="171"/>
                  </a:cubicBezTo>
                  <a:cubicBezTo>
                    <a:pt x="10088" y="52"/>
                    <a:pt x="9848" y="0"/>
                    <a:pt x="961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427;p39">
              <a:extLst>
                <a:ext uri="{FF2B5EF4-FFF2-40B4-BE49-F238E27FC236}">
                  <a16:creationId xmlns:a16="http://schemas.microsoft.com/office/drawing/2014/main" id="{6DF9282A-E56C-4E3F-A591-E7C5EECBB97D}"/>
                </a:ext>
              </a:extLst>
            </p:cNvPr>
            <p:cNvSpPr/>
            <p:nvPr/>
          </p:nvSpPr>
          <p:spPr>
            <a:xfrm>
              <a:off x="6034125" y="4074600"/>
              <a:ext cx="150875" cy="118075"/>
            </a:xfrm>
            <a:custGeom>
              <a:avLst/>
              <a:gdLst/>
              <a:ahLst/>
              <a:cxnLst/>
              <a:rect l="l" t="t" r="r" b="b"/>
              <a:pathLst>
                <a:path w="6035" h="4723" extrusionOk="0">
                  <a:moveTo>
                    <a:pt x="3166" y="1"/>
                  </a:moveTo>
                  <a:cubicBezTo>
                    <a:pt x="3166" y="1"/>
                    <a:pt x="0" y="3905"/>
                    <a:pt x="767" y="4615"/>
                  </a:cubicBezTo>
                  <a:cubicBezTo>
                    <a:pt x="845" y="4689"/>
                    <a:pt x="931" y="4722"/>
                    <a:pt x="1022" y="4722"/>
                  </a:cubicBezTo>
                  <a:cubicBezTo>
                    <a:pt x="1798" y="4722"/>
                    <a:pt x="2925" y="2286"/>
                    <a:pt x="2925" y="2286"/>
                  </a:cubicBezTo>
                  <a:cubicBezTo>
                    <a:pt x="2925" y="2286"/>
                    <a:pt x="3280" y="4643"/>
                    <a:pt x="4671" y="4714"/>
                  </a:cubicBezTo>
                  <a:cubicBezTo>
                    <a:pt x="4682" y="4715"/>
                    <a:pt x="4692" y="4715"/>
                    <a:pt x="4702" y="4715"/>
                  </a:cubicBezTo>
                  <a:cubicBezTo>
                    <a:pt x="6034" y="4715"/>
                    <a:pt x="3166" y="1"/>
                    <a:pt x="3166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428;p39">
              <a:extLst>
                <a:ext uri="{FF2B5EF4-FFF2-40B4-BE49-F238E27FC236}">
                  <a16:creationId xmlns:a16="http://schemas.microsoft.com/office/drawing/2014/main" id="{34167DB0-D510-4DBB-B67D-823F579DDC20}"/>
                </a:ext>
              </a:extLst>
            </p:cNvPr>
            <p:cNvSpPr/>
            <p:nvPr/>
          </p:nvSpPr>
          <p:spPr>
            <a:xfrm>
              <a:off x="6262000" y="3553525"/>
              <a:ext cx="420275" cy="508675"/>
            </a:xfrm>
            <a:custGeom>
              <a:avLst/>
              <a:gdLst/>
              <a:ahLst/>
              <a:cxnLst/>
              <a:rect l="l" t="t" r="r" b="b"/>
              <a:pathLst>
                <a:path w="16811" h="20347" extrusionOk="0">
                  <a:moveTo>
                    <a:pt x="0" y="1"/>
                  </a:moveTo>
                  <a:lnTo>
                    <a:pt x="0" y="1"/>
                  </a:lnTo>
                  <a:cubicBezTo>
                    <a:pt x="100" y="3877"/>
                    <a:pt x="1732" y="14596"/>
                    <a:pt x="15547" y="20347"/>
                  </a:cubicBezTo>
                  <a:cubicBezTo>
                    <a:pt x="16811" y="13120"/>
                    <a:pt x="8945" y="3593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429;p39">
              <a:extLst>
                <a:ext uri="{FF2B5EF4-FFF2-40B4-BE49-F238E27FC236}">
                  <a16:creationId xmlns:a16="http://schemas.microsoft.com/office/drawing/2014/main" id="{1E999D97-1CE4-4689-854F-3FF4A014EA9B}"/>
                </a:ext>
              </a:extLst>
            </p:cNvPr>
            <p:cNvSpPr/>
            <p:nvPr/>
          </p:nvSpPr>
          <p:spPr>
            <a:xfrm>
              <a:off x="5951775" y="4303200"/>
              <a:ext cx="310600" cy="51675"/>
            </a:xfrm>
            <a:custGeom>
              <a:avLst/>
              <a:gdLst/>
              <a:ahLst/>
              <a:cxnLst/>
              <a:rect l="l" t="t" r="r" b="b"/>
              <a:pathLst>
                <a:path w="12424" h="2067" extrusionOk="0">
                  <a:moveTo>
                    <a:pt x="12423" y="0"/>
                  </a:moveTo>
                  <a:lnTo>
                    <a:pt x="12423" y="0"/>
                  </a:lnTo>
                  <a:cubicBezTo>
                    <a:pt x="11912" y="185"/>
                    <a:pt x="11429" y="426"/>
                    <a:pt x="10904" y="582"/>
                  </a:cubicBezTo>
                  <a:cubicBezTo>
                    <a:pt x="10393" y="724"/>
                    <a:pt x="9896" y="937"/>
                    <a:pt x="9371" y="1037"/>
                  </a:cubicBezTo>
                  <a:lnTo>
                    <a:pt x="8590" y="1207"/>
                  </a:lnTo>
                  <a:lnTo>
                    <a:pt x="7809" y="1335"/>
                  </a:lnTo>
                  <a:cubicBezTo>
                    <a:pt x="7553" y="1377"/>
                    <a:pt x="7284" y="1420"/>
                    <a:pt x="7014" y="1434"/>
                  </a:cubicBezTo>
                  <a:cubicBezTo>
                    <a:pt x="6794" y="1446"/>
                    <a:pt x="6564" y="1480"/>
                    <a:pt x="6341" y="1480"/>
                  </a:cubicBezTo>
                  <a:cubicBezTo>
                    <a:pt x="6305" y="1480"/>
                    <a:pt x="6269" y="1479"/>
                    <a:pt x="6233" y="1477"/>
                  </a:cubicBezTo>
                  <a:cubicBezTo>
                    <a:pt x="6054" y="1484"/>
                    <a:pt x="5875" y="1487"/>
                    <a:pt x="5696" y="1487"/>
                  </a:cubicBezTo>
                  <a:cubicBezTo>
                    <a:pt x="4811" y="1487"/>
                    <a:pt x="3929" y="1401"/>
                    <a:pt x="3067" y="1235"/>
                  </a:cubicBezTo>
                  <a:cubicBezTo>
                    <a:pt x="2002" y="1037"/>
                    <a:pt x="980" y="710"/>
                    <a:pt x="0" y="270"/>
                  </a:cubicBezTo>
                  <a:lnTo>
                    <a:pt x="0" y="284"/>
                  </a:lnTo>
                  <a:cubicBezTo>
                    <a:pt x="895" y="923"/>
                    <a:pt x="1903" y="1406"/>
                    <a:pt x="2967" y="1675"/>
                  </a:cubicBezTo>
                  <a:cubicBezTo>
                    <a:pt x="3899" y="1936"/>
                    <a:pt x="4864" y="2067"/>
                    <a:pt x="5832" y="2067"/>
                  </a:cubicBezTo>
                  <a:cubicBezTo>
                    <a:pt x="5970" y="2067"/>
                    <a:pt x="6109" y="2064"/>
                    <a:pt x="6247" y="2059"/>
                  </a:cubicBezTo>
                  <a:cubicBezTo>
                    <a:pt x="7355" y="2016"/>
                    <a:pt x="8448" y="1817"/>
                    <a:pt x="9499" y="1463"/>
                  </a:cubicBezTo>
                  <a:cubicBezTo>
                    <a:pt x="10010" y="1292"/>
                    <a:pt x="10521" y="1079"/>
                    <a:pt x="11018" y="838"/>
                  </a:cubicBezTo>
                  <a:cubicBezTo>
                    <a:pt x="11500" y="582"/>
                    <a:pt x="11969" y="298"/>
                    <a:pt x="1242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430;p39">
              <a:extLst>
                <a:ext uri="{FF2B5EF4-FFF2-40B4-BE49-F238E27FC236}">
                  <a16:creationId xmlns:a16="http://schemas.microsoft.com/office/drawing/2014/main" id="{B981E939-E06B-4C9D-BC1C-83EE84EE96B0}"/>
                </a:ext>
              </a:extLst>
            </p:cNvPr>
            <p:cNvSpPr/>
            <p:nvPr/>
          </p:nvSpPr>
          <p:spPr>
            <a:xfrm>
              <a:off x="5983350" y="4303200"/>
              <a:ext cx="14225" cy="63200"/>
            </a:xfrm>
            <a:custGeom>
              <a:avLst/>
              <a:gdLst/>
              <a:ahLst/>
              <a:cxnLst/>
              <a:rect l="l" t="t" r="r" b="b"/>
              <a:pathLst>
                <a:path w="569" h="2528" extrusionOk="0">
                  <a:moveTo>
                    <a:pt x="199" y="0"/>
                  </a:moveTo>
                  <a:cubicBezTo>
                    <a:pt x="199" y="1"/>
                    <a:pt x="1" y="1647"/>
                    <a:pt x="569" y="2527"/>
                  </a:cubicBezTo>
                  <a:lnTo>
                    <a:pt x="199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431;p39">
              <a:extLst>
                <a:ext uri="{FF2B5EF4-FFF2-40B4-BE49-F238E27FC236}">
                  <a16:creationId xmlns:a16="http://schemas.microsoft.com/office/drawing/2014/main" id="{DE489C75-31EB-4830-A1DA-A077309EB1D2}"/>
                </a:ext>
              </a:extLst>
            </p:cNvPr>
            <p:cNvSpPr/>
            <p:nvPr/>
          </p:nvSpPr>
          <p:spPr>
            <a:xfrm>
              <a:off x="6236425" y="4292550"/>
              <a:ext cx="11025" cy="57175"/>
            </a:xfrm>
            <a:custGeom>
              <a:avLst/>
              <a:gdLst/>
              <a:ahLst/>
              <a:cxnLst/>
              <a:rect l="l" t="t" r="r" b="b"/>
              <a:pathLst>
                <a:path w="441" h="2287" extrusionOk="0">
                  <a:moveTo>
                    <a:pt x="157" y="0"/>
                  </a:moveTo>
                  <a:lnTo>
                    <a:pt x="1" y="2286"/>
                  </a:lnTo>
                  <a:cubicBezTo>
                    <a:pt x="441" y="1449"/>
                    <a:pt x="157" y="1"/>
                    <a:pt x="157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432;p39">
              <a:extLst>
                <a:ext uri="{FF2B5EF4-FFF2-40B4-BE49-F238E27FC236}">
                  <a16:creationId xmlns:a16="http://schemas.microsoft.com/office/drawing/2014/main" id="{4848C30E-E4D6-4E13-AFF6-4BD47AC66216}"/>
                </a:ext>
              </a:extLst>
            </p:cNvPr>
            <p:cNvSpPr/>
            <p:nvPr/>
          </p:nvSpPr>
          <p:spPr>
            <a:xfrm>
              <a:off x="6186750" y="4296800"/>
              <a:ext cx="17400" cy="75275"/>
            </a:xfrm>
            <a:custGeom>
              <a:avLst/>
              <a:gdLst/>
              <a:ahLst/>
              <a:cxnLst/>
              <a:rect l="l" t="t" r="r" b="b"/>
              <a:pathLst>
                <a:path w="696" h="3011" extrusionOk="0">
                  <a:moveTo>
                    <a:pt x="639" y="1"/>
                  </a:moveTo>
                  <a:lnTo>
                    <a:pt x="0" y="3011"/>
                  </a:lnTo>
                  <a:cubicBezTo>
                    <a:pt x="696" y="2145"/>
                    <a:pt x="639" y="1"/>
                    <a:pt x="639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433;p39">
              <a:extLst>
                <a:ext uri="{FF2B5EF4-FFF2-40B4-BE49-F238E27FC236}">
                  <a16:creationId xmlns:a16="http://schemas.microsoft.com/office/drawing/2014/main" id="{C1B81E5E-07EF-48D3-A916-755019D6A359}"/>
                </a:ext>
              </a:extLst>
            </p:cNvPr>
            <p:cNvSpPr/>
            <p:nvPr/>
          </p:nvSpPr>
          <p:spPr>
            <a:xfrm>
              <a:off x="6026300" y="4313475"/>
              <a:ext cx="24175" cy="67475"/>
            </a:xfrm>
            <a:custGeom>
              <a:avLst/>
              <a:gdLst/>
              <a:ahLst/>
              <a:cxnLst/>
              <a:rect l="l" t="t" r="r" b="b"/>
              <a:pathLst>
                <a:path w="967" h="2699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58" y="1861"/>
                    <a:pt x="966" y="269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434;p39">
              <a:extLst>
                <a:ext uri="{FF2B5EF4-FFF2-40B4-BE49-F238E27FC236}">
                  <a16:creationId xmlns:a16="http://schemas.microsoft.com/office/drawing/2014/main" id="{502AEF09-C28B-4E6D-9365-81E06190D83C}"/>
                </a:ext>
              </a:extLst>
            </p:cNvPr>
            <p:cNvSpPr/>
            <p:nvPr/>
          </p:nvSpPr>
          <p:spPr>
            <a:xfrm>
              <a:off x="6091625" y="4328750"/>
              <a:ext cx="15275" cy="56100"/>
            </a:xfrm>
            <a:custGeom>
              <a:avLst/>
              <a:gdLst/>
              <a:ahLst/>
              <a:cxnLst/>
              <a:rect l="l" t="t" r="r" b="b"/>
              <a:pathLst>
                <a:path w="611" h="2244" extrusionOk="0">
                  <a:moveTo>
                    <a:pt x="85" y="0"/>
                  </a:moveTo>
                  <a:cubicBezTo>
                    <a:pt x="85" y="1"/>
                    <a:pt x="0" y="1633"/>
                    <a:pt x="611" y="2244"/>
                  </a:cubicBezTo>
                  <a:lnTo>
                    <a:pt x="85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435;p39">
              <a:extLst>
                <a:ext uri="{FF2B5EF4-FFF2-40B4-BE49-F238E27FC236}">
                  <a16:creationId xmlns:a16="http://schemas.microsoft.com/office/drawing/2014/main" id="{96756D8D-87C1-4A01-9C02-87A5F3932F1C}"/>
                </a:ext>
              </a:extLst>
            </p:cNvPr>
            <p:cNvSpPr/>
            <p:nvPr/>
          </p:nvSpPr>
          <p:spPr>
            <a:xfrm>
              <a:off x="6147350" y="4323775"/>
              <a:ext cx="12450" cy="58950"/>
            </a:xfrm>
            <a:custGeom>
              <a:avLst/>
              <a:gdLst/>
              <a:ahLst/>
              <a:cxnLst/>
              <a:rect l="l" t="t" r="r" b="b"/>
              <a:pathLst>
                <a:path w="498" h="2358" extrusionOk="0">
                  <a:moveTo>
                    <a:pt x="0" y="1"/>
                  </a:moveTo>
                  <a:lnTo>
                    <a:pt x="0" y="2357"/>
                  </a:lnTo>
                  <a:cubicBezTo>
                    <a:pt x="497" y="1548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436;p39">
              <a:extLst>
                <a:ext uri="{FF2B5EF4-FFF2-40B4-BE49-F238E27FC236}">
                  <a16:creationId xmlns:a16="http://schemas.microsoft.com/office/drawing/2014/main" id="{2E60513E-D3C5-4FAB-96FE-1AC5082C3363}"/>
                </a:ext>
              </a:extLst>
            </p:cNvPr>
            <p:cNvSpPr/>
            <p:nvPr/>
          </p:nvSpPr>
          <p:spPr>
            <a:xfrm>
              <a:off x="6236425" y="4145225"/>
              <a:ext cx="53975" cy="39800"/>
            </a:xfrm>
            <a:custGeom>
              <a:avLst/>
              <a:gdLst/>
              <a:ahLst/>
              <a:cxnLst/>
              <a:rect l="l" t="t" r="r" b="b"/>
              <a:pathLst>
                <a:path w="2159" h="159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257" y="1151"/>
                    <a:pt x="2159" y="159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1437;p39">
              <a:extLst>
                <a:ext uri="{FF2B5EF4-FFF2-40B4-BE49-F238E27FC236}">
                  <a16:creationId xmlns:a16="http://schemas.microsoft.com/office/drawing/2014/main" id="{07110218-44CA-43DC-9E05-E829E24A926C}"/>
                </a:ext>
              </a:extLst>
            </p:cNvPr>
            <p:cNvSpPr/>
            <p:nvPr/>
          </p:nvSpPr>
          <p:spPr>
            <a:xfrm>
              <a:off x="5951775" y="4118625"/>
              <a:ext cx="74550" cy="56450"/>
            </a:xfrm>
            <a:custGeom>
              <a:avLst/>
              <a:gdLst/>
              <a:ahLst/>
              <a:cxnLst/>
              <a:rect l="l" t="t" r="r" b="b"/>
              <a:pathLst>
                <a:path w="2982" h="2258" extrusionOk="0">
                  <a:moveTo>
                    <a:pt x="2982" y="0"/>
                  </a:moveTo>
                  <a:lnTo>
                    <a:pt x="0" y="2258"/>
                  </a:lnTo>
                  <a:cubicBezTo>
                    <a:pt x="0" y="2258"/>
                    <a:pt x="2428" y="1562"/>
                    <a:pt x="298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1438;p39">
              <a:extLst>
                <a:ext uri="{FF2B5EF4-FFF2-40B4-BE49-F238E27FC236}">
                  <a16:creationId xmlns:a16="http://schemas.microsoft.com/office/drawing/2014/main" id="{E2F3DB81-BE20-4ECA-A4B6-5018C6A64C7C}"/>
                </a:ext>
              </a:extLst>
            </p:cNvPr>
            <p:cNvSpPr/>
            <p:nvPr/>
          </p:nvSpPr>
          <p:spPr>
            <a:xfrm>
              <a:off x="5587225" y="3376425"/>
              <a:ext cx="432000" cy="307400"/>
            </a:xfrm>
            <a:custGeom>
              <a:avLst/>
              <a:gdLst/>
              <a:ahLst/>
              <a:cxnLst/>
              <a:rect l="l" t="t" r="r" b="b"/>
              <a:pathLst>
                <a:path w="17280" h="12296" extrusionOk="0">
                  <a:moveTo>
                    <a:pt x="15519" y="0"/>
                  </a:moveTo>
                  <a:cubicBezTo>
                    <a:pt x="13858" y="2314"/>
                    <a:pt x="13688" y="7071"/>
                    <a:pt x="13688" y="7071"/>
                  </a:cubicBezTo>
                  <a:cubicBezTo>
                    <a:pt x="13688" y="7071"/>
                    <a:pt x="11302" y="4430"/>
                    <a:pt x="7000" y="2811"/>
                  </a:cubicBezTo>
                  <a:lnTo>
                    <a:pt x="7000" y="2811"/>
                  </a:lnTo>
                  <a:cubicBezTo>
                    <a:pt x="6077" y="4586"/>
                    <a:pt x="8363" y="8178"/>
                    <a:pt x="8491" y="8363"/>
                  </a:cubicBezTo>
                  <a:cubicBezTo>
                    <a:pt x="8365" y="8285"/>
                    <a:pt x="6292" y="7054"/>
                    <a:pt x="3720" y="7054"/>
                  </a:cubicBezTo>
                  <a:cubicBezTo>
                    <a:pt x="2539" y="7054"/>
                    <a:pt x="1252" y="7314"/>
                    <a:pt x="1" y="8065"/>
                  </a:cubicBezTo>
                  <a:cubicBezTo>
                    <a:pt x="1037" y="9910"/>
                    <a:pt x="6106" y="12296"/>
                    <a:pt x="6106" y="12296"/>
                  </a:cubicBezTo>
                  <a:lnTo>
                    <a:pt x="7625" y="11472"/>
                  </a:lnTo>
                  <a:lnTo>
                    <a:pt x="9797" y="10294"/>
                  </a:lnTo>
                  <a:lnTo>
                    <a:pt x="11189" y="9527"/>
                  </a:lnTo>
                  <a:lnTo>
                    <a:pt x="12211" y="8973"/>
                  </a:lnTo>
                  <a:lnTo>
                    <a:pt x="14582" y="7681"/>
                  </a:lnTo>
                  <a:lnTo>
                    <a:pt x="15349" y="7255"/>
                  </a:lnTo>
                  <a:lnTo>
                    <a:pt x="16712" y="6517"/>
                  </a:lnTo>
                  <a:cubicBezTo>
                    <a:pt x="16712" y="6517"/>
                    <a:pt x="17280" y="2229"/>
                    <a:pt x="1551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1439;p39">
              <a:extLst>
                <a:ext uri="{FF2B5EF4-FFF2-40B4-BE49-F238E27FC236}">
                  <a16:creationId xmlns:a16="http://schemas.microsoft.com/office/drawing/2014/main" id="{F014BBBA-3C01-4C73-B110-37A8D1C92866}"/>
                </a:ext>
              </a:extLst>
            </p:cNvPr>
            <p:cNvSpPr/>
            <p:nvPr/>
          </p:nvSpPr>
          <p:spPr>
            <a:xfrm>
              <a:off x="5671350" y="3595775"/>
              <a:ext cx="79175" cy="35525"/>
            </a:xfrm>
            <a:custGeom>
              <a:avLst/>
              <a:gdLst/>
              <a:ahLst/>
              <a:cxnLst/>
              <a:rect l="l" t="t" r="r" b="b"/>
              <a:pathLst>
                <a:path w="3167" h="1421" extrusionOk="0">
                  <a:moveTo>
                    <a:pt x="455" y="0"/>
                  </a:moveTo>
                  <a:cubicBezTo>
                    <a:pt x="313" y="0"/>
                    <a:pt x="214" y="15"/>
                    <a:pt x="171" y="71"/>
                  </a:cubicBezTo>
                  <a:cubicBezTo>
                    <a:pt x="1" y="313"/>
                    <a:pt x="824" y="881"/>
                    <a:pt x="1790" y="1420"/>
                  </a:cubicBezTo>
                  <a:cubicBezTo>
                    <a:pt x="2230" y="1122"/>
                    <a:pt x="2684" y="824"/>
                    <a:pt x="3167" y="554"/>
                  </a:cubicBezTo>
                  <a:cubicBezTo>
                    <a:pt x="1974" y="228"/>
                    <a:pt x="938" y="0"/>
                    <a:pt x="455" y="0"/>
                  </a:cubicBezTo>
                  <a:close/>
                </a:path>
              </a:pathLst>
            </a:custGeom>
            <a:solidFill>
              <a:srgbClr val="D10A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1440;p39">
              <a:extLst>
                <a:ext uri="{FF2B5EF4-FFF2-40B4-BE49-F238E27FC236}">
                  <a16:creationId xmlns:a16="http://schemas.microsoft.com/office/drawing/2014/main" id="{FA75C4F0-4B8C-4683-A620-FDD94599F6F1}"/>
                </a:ext>
              </a:extLst>
            </p:cNvPr>
            <p:cNvSpPr/>
            <p:nvPr/>
          </p:nvSpPr>
          <p:spPr>
            <a:xfrm>
              <a:off x="5807650" y="3516625"/>
              <a:ext cx="56475" cy="51850"/>
            </a:xfrm>
            <a:custGeom>
              <a:avLst/>
              <a:gdLst/>
              <a:ahLst/>
              <a:cxnLst/>
              <a:rect l="l" t="t" r="r" b="b"/>
              <a:pathLst>
                <a:path w="2259" h="2074" extrusionOk="0">
                  <a:moveTo>
                    <a:pt x="540" y="0"/>
                  </a:moveTo>
                  <a:cubicBezTo>
                    <a:pt x="498" y="0"/>
                    <a:pt x="455" y="0"/>
                    <a:pt x="398" y="29"/>
                  </a:cubicBezTo>
                  <a:cubicBezTo>
                    <a:pt x="1" y="199"/>
                    <a:pt x="398" y="1079"/>
                    <a:pt x="1037" y="2073"/>
                  </a:cubicBezTo>
                  <a:cubicBezTo>
                    <a:pt x="1435" y="1903"/>
                    <a:pt x="1846" y="1747"/>
                    <a:pt x="2258" y="1605"/>
                  </a:cubicBezTo>
                  <a:cubicBezTo>
                    <a:pt x="1619" y="710"/>
                    <a:pt x="980" y="0"/>
                    <a:pt x="540" y="0"/>
                  </a:cubicBezTo>
                  <a:close/>
                </a:path>
              </a:pathLst>
            </a:custGeom>
            <a:solidFill>
              <a:srgbClr val="D10A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1441;p39">
              <a:extLst>
                <a:ext uri="{FF2B5EF4-FFF2-40B4-BE49-F238E27FC236}">
                  <a16:creationId xmlns:a16="http://schemas.microsoft.com/office/drawing/2014/main" id="{05EEE0F7-7E54-468F-9094-526F364DBE4B}"/>
                </a:ext>
              </a:extLst>
            </p:cNvPr>
            <p:cNvSpPr/>
            <p:nvPr/>
          </p:nvSpPr>
          <p:spPr>
            <a:xfrm>
              <a:off x="5959575" y="3474725"/>
              <a:ext cx="24875" cy="55400"/>
            </a:xfrm>
            <a:custGeom>
              <a:avLst/>
              <a:gdLst/>
              <a:ahLst/>
              <a:cxnLst/>
              <a:rect l="l" t="t" r="r" b="b"/>
              <a:pathLst>
                <a:path w="995" h="2216" extrusionOk="0">
                  <a:moveTo>
                    <a:pt x="796" y="1"/>
                  </a:moveTo>
                  <a:cubicBezTo>
                    <a:pt x="554" y="15"/>
                    <a:pt x="256" y="1037"/>
                    <a:pt x="0" y="2216"/>
                  </a:cubicBezTo>
                  <a:cubicBezTo>
                    <a:pt x="228" y="2159"/>
                    <a:pt x="455" y="2116"/>
                    <a:pt x="696" y="2088"/>
                  </a:cubicBezTo>
                  <a:cubicBezTo>
                    <a:pt x="895" y="910"/>
                    <a:pt x="994" y="1"/>
                    <a:pt x="796" y="1"/>
                  </a:cubicBezTo>
                  <a:close/>
                </a:path>
              </a:pathLst>
            </a:custGeom>
            <a:solidFill>
              <a:srgbClr val="D10A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1442;p39">
              <a:extLst>
                <a:ext uri="{FF2B5EF4-FFF2-40B4-BE49-F238E27FC236}">
                  <a16:creationId xmlns:a16="http://schemas.microsoft.com/office/drawing/2014/main" id="{8A9EC672-02A2-4683-94DF-7E4D5E4299C9}"/>
                </a:ext>
              </a:extLst>
            </p:cNvPr>
            <p:cNvSpPr/>
            <p:nvPr/>
          </p:nvSpPr>
          <p:spPr>
            <a:xfrm>
              <a:off x="5529375" y="3516950"/>
              <a:ext cx="723050" cy="375500"/>
            </a:xfrm>
            <a:custGeom>
              <a:avLst/>
              <a:gdLst/>
              <a:ahLst/>
              <a:cxnLst/>
              <a:rect l="l" t="t" r="r" b="b"/>
              <a:pathLst>
                <a:path w="28922" h="15020" extrusionOk="0">
                  <a:moveTo>
                    <a:pt x="22350" y="0"/>
                  </a:moveTo>
                  <a:cubicBezTo>
                    <a:pt x="22288" y="0"/>
                    <a:pt x="22226" y="1"/>
                    <a:pt x="22164" y="1"/>
                  </a:cubicBezTo>
                  <a:lnTo>
                    <a:pt x="22149" y="1"/>
                  </a:lnTo>
                  <a:cubicBezTo>
                    <a:pt x="12097" y="101"/>
                    <a:pt x="2499" y="6064"/>
                    <a:pt x="0" y="14043"/>
                  </a:cubicBezTo>
                  <a:cubicBezTo>
                    <a:pt x="1343" y="14521"/>
                    <a:pt x="3346" y="15019"/>
                    <a:pt x="5855" y="15019"/>
                  </a:cubicBezTo>
                  <a:cubicBezTo>
                    <a:pt x="11542" y="15019"/>
                    <a:pt x="19828" y="12460"/>
                    <a:pt x="28922" y="1308"/>
                  </a:cubicBezTo>
                  <a:cubicBezTo>
                    <a:pt x="26755" y="480"/>
                    <a:pt x="24521" y="0"/>
                    <a:pt x="22350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1443;p39">
              <a:extLst>
                <a:ext uri="{FF2B5EF4-FFF2-40B4-BE49-F238E27FC236}">
                  <a16:creationId xmlns:a16="http://schemas.microsoft.com/office/drawing/2014/main" id="{77DF6A50-D766-4103-B030-45BDAE841D07}"/>
                </a:ext>
              </a:extLst>
            </p:cNvPr>
            <p:cNvSpPr/>
            <p:nvPr/>
          </p:nvSpPr>
          <p:spPr>
            <a:xfrm>
              <a:off x="5799850" y="3908450"/>
              <a:ext cx="231100" cy="246525"/>
            </a:xfrm>
            <a:custGeom>
              <a:avLst/>
              <a:gdLst/>
              <a:ahLst/>
              <a:cxnLst/>
              <a:rect l="l" t="t" r="r" b="b"/>
              <a:pathLst>
                <a:path w="9244" h="9861" extrusionOk="0">
                  <a:moveTo>
                    <a:pt x="4173" y="1"/>
                  </a:moveTo>
                  <a:cubicBezTo>
                    <a:pt x="3555" y="1"/>
                    <a:pt x="3706" y="1308"/>
                    <a:pt x="3706" y="1308"/>
                  </a:cubicBezTo>
                  <a:cubicBezTo>
                    <a:pt x="3706" y="1308"/>
                    <a:pt x="3455" y="184"/>
                    <a:pt x="2982" y="184"/>
                  </a:cubicBezTo>
                  <a:cubicBezTo>
                    <a:pt x="2915" y="184"/>
                    <a:pt x="2844" y="207"/>
                    <a:pt x="2769" y="257"/>
                  </a:cubicBezTo>
                  <a:cubicBezTo>
                    <a:pt x="2158" y="669"/>
                    <a:pt x="2755" y="1720"/>
                    <a:pt x="2755" y="1720"/>
                  </a:cubicBezTo>
                  <a:cubicBezTo>
                    <a:pt x="2755" y="1720"/>
                    <a:pt x="2326" y="1531"/>
                    <a:pt x="1943" y="1531"/>
                  </a:cubicBezTo>
                  <a:cubicBezTo>
                    <a:pt x="1751" y="1531"/>
                    <a:pt x="1572" y="1578"/>
                    <a:pt x="1463" y="1720"/>
                  </a:cubicBezTo>
                  <a:cubicBezTo>
                    <a:pt x="1122" y="2146"/>
                    <a:pt x="1889" y="2458"/>
                    <a:pt x="1889" y="2458"/>
                  </a:cubicBezTo>
                  <a:cubicBezTo>
                    <a:pt x="1889" y="2458"/>
                    <a:pt x="1632" y="2399"/>
                    <a:pt x="1343" y="2399"/>
                  </a:cubicBezTo>
                  <a:cubicBezTo>
                    <a:pt x="1015" y="2399"/>
                    <a:pt x="644" y="2475"/>
                    <a:pt x="554" y="2799"/>
                  </a:cubicBezTo>
                  <a:cubicBezTo>
                    <a:pt x="384" y="3409"/>
                    <a:pt x="1193" y="3608"/>
                    <a:pt x="1193" y="3608"/>
                  </a:cubicBezTo>
                  <a:cubicBezTo>
                    <a:pt x="1193" y="3608"/>
                    <a:pt x="1181" y="3608"/>
                    <a:pt x="1159" y="3608"/>
                  </a:cubicBezTo>
                  <a:cubicBezTo>
                    <a:pt x="986" y="3608"/>
                    <a:pt x="223" y="3641"/>
                    <a:pt x="185" y="4233"/>
                  </a:cubicBezTo>
                  <a:cubicBezTo>
                    <a:pt x="142" y="4886"/>
                    <a:pt x="966" y="4886"/>
                    <a:pt x="966" y="4886"/>
                  </a:cubicBezTo>
                  <a:cubicBezTo>
                    <a:pt x="966" y="4886"/>
                    <a:pt x="0" y="5383"/>
                    <a:pt x="185" y="6135"/>
                  </a:cubicBezTo>
                  <a:cubicBezTo>
                    <a:pt x="293" y="6578"/>
                    <a:pt x="782" y="6646"/>
                    <a:pt x="1073" y="6646"/>
                  </a:cubicBezTo>
                  <a:cubicBezTo>
                    <a:pt x="1202" y="6646"/>
                    <a:pt x="1292" y="6632"/>
                    <a:pt x="1292" y="6632"/>
                  </a:cubicBezTo>
                  <a:lnTo>
                    <a:pt x="1292" y="6632"/>
                  </a:lnTo>
                  <a:cubicBezTo>
                    <a:pt x="1292" y="6632"/>
                    <a:pt x="156" y="7073"/>
                    <a:pt x="554" y="7797"/>
                  </a:cubicBezTo>
                  <a:cubicBezTo>
                    <a:pt x="631" y="7940"/>
                    <a:pt x="754" y="7993"/>
                    <a:pt x="898" y="7993"/>
                  </a:cubicBezTo>
                  <a:cubicBezTo>
                    <a:pt x="1337" y="7993"/>
                    <a:pt x="1959" y="7484"/>
                    <a:pt x="1960" y="7484"/>
                  </a:cubicBezTo>
                  <a:lnTo>
                    <a:pt x="1960" y="7484"/>
                  </a:lnTo>
                  <a:cubicBezTo>
                    <a:pt x="1959" y="7485"/>
                    <a:pt x="1250" y="8549"/>
                    <a:pt x="1874" y="8989"/>
                  </a:cubicBezTo>
                  <a:cubicBezTo>
                    <a:pt x="1984" y="9071"/>
                    <a:pt x="2091" y="9104"/>
                    <a:pt x="2193" y="9104"/>
                  </a:cubicBezTo>
                  <a:cubicBezTo>
                    <a:pt x="2657" y="9104"/>
                    <a:pt x="3010" y="8407"/>
                    <a:pt x="3010" y="8407"/>
                  </a:cubicBezTo>
                  <a:cubicBezTo>
                    <a:pt x="3010" y="8407"/>
                    <a:pt x="3010" y="9685"/>
                    <a:pt x="3706" y="9841"/>
                  </a:cubicBezTo>
                  <a:cubicBezTo>
                    <a:pt x="3761" y="9854"/>
                    <a:pt x="3811" y="9860"/>
                    <a:pt x="3857" y="9860"/>
                  </a:cubicBezTo>
                  <a:cubicBezTo>
                    <a:pt x="4414" y="9860"/>
                    <a:pt x="4402" y="8990"/>
                    <a:pt x="4402" y="8989"/>
                  </a:cubicBezTo>
                  <a:lnTo>
                    <a:pt x="4402" y="8989"/>
                  </a:lnTo>
                  <a:cubicBezTo>
                    <a:pt x="4402" y="8990"/>
                    <a:pt x="4753" y="9847"/>
                    <a:pt x="5292" y="9847"/>
                  </a:cubicBezTo>
                  <a:cubicBezTo>
                    <a:pt x="5317" y="9847"/>
                    <a:pt x="5342" y="9845"/>
                    <a:pt x="5367" y="9841"/>
                  </a:cubicBezTo>
                  <a:cubicBezTo>
                    <a:pt x="5963" y="9770"/>
                    <a:pt x="5765" y="8904"/>
                    <a:pt x="5765" y="8904"/>
                  </a:cubicBezTo>
                  <a:lnTo>
                    <a:pt x="5765" y="8904"/>
                  </a:lnTo>
                  <a:cubicBezTo>
                    <a:pt x="5765" y="8904"/>
                    <a:pt x="6226" y="9535"/>
                    <a:pt x="6668" y="9535"/>
                  </a:cubicBezTo>
                  <a:cubicBezTo>
                    <a:pt x="6752" y="9535"/>
                    <a:pt x="6835" y="9512"/>
                    <a:pt x="6915" y="9458"/>
                  </a:cubicBezTo>
                  <a:cubicBezTo>
                    <a:pt x="7412" y="9103"/>
                    <a:pt x="6915" y="8407"/>
                    <a:pt x="6915" y="8407"/>
                  </a:cubicBezTo>
                  <a:lnTo>
                    <a:pt x="6915" y="8407"/>
                  </a:lnTo>
                  <a:cubicBezTo>
                    <a:pt x="6915" y="8407"/>
                    <a:pt x="7230" y="8653"/>
                    <a:pt x="7613" y="8653"/>
                  </a:cubicBezTo>
                  <a:cubicBezTo>
                    <a:pt x="7804" y="8653"/>
                    <a:pt x="8013" y="8592"/>
                    <a:pt x="8207" y="8407"/>
                  </a:cubicBezTo>
                  <a:cubicBezTo>
                    <a:pt x="8803" y="7839"/>
                    <a:pt x="7909" y="7073"/>
                    <a:pt x="7909" y="7073"/>
                  </a:cubicBezTo>
                  <a:cubicBezTo>
                    <a:pt x="7909" y="7073"/>
                    <a:pt x="8917" y="6973"/>
                    <a:pt x="9059" y="6476"/>
                  </a:cubicBezTo>
                  <a:cubicBezTo>
                    <a:pt x="9201" y="5993"/>
                    <a:pt x="8292" y="5710"/>
                    <a:pt x="8292" y="5710"/>
                  </a:cubicBezTo>
                  <a:cubicBezTo>
                    <a:pt x="8292" y="5710"/>
                    <a:pt x="9115" y="5255"/>
                    <a:pt x="9073" y="4645"/>
                  </a:cubicBezTo>
                  <a:cubicBezTo>
                    <a:pt x="9055" y="4263"/>
                    <a:pt x="8688" y="4189"/>
                    <a:pt x="8405" y="4189"/>
                  </a:cubicBezTo>
                  <a:cubicBezTo>
                    <a:pt x="8225" y="4189"/>
                    <a:pt x="8079" y="4219"/>
                    <a:pt x="8079" y="4219"/>
                  </a:cubicBezTo>
                  <a:cubicBezTo>
                    <a:pt x="8079" y="4219"/>
                    <a:pt x="9243" y="3409"/>
                    <a:pt x="9059" y="2955"/>
                  </a:cubicBezTo>
                  <a:cubicBezTo>
                    <a:pt x="8983" y="2769"/>
                    <a:pt x="8742" y="2714"/>
                    <a:pt x="8485" y="2714"/>
                  </a:cubicBezTo>
                  <a:cubicBezTo>
                    <a:pt x="8115" y="2714"/>
                    <a:pt x="7710" y="2827"/>
                    <a:pt x="7710" y="2827"/>
                  </a:cubicBezTo>
                  <a:cubicBezTo>
                    <a:pt x="7710" y="2827"/>
                    <a:pt x="8874" y="1436"/>
                    <a:pt x="8420" y="1237"/>
                  </a:cubicBezTo>
                  <a:cubicBezTo>
                    <a:pt x="8363" y="1212"/>
                    <a:pt x="8296" y="1201"/>
                    <a:pt x="8222" y="1201"/>
                  </a:cubicBezTo>
                  <a:cubicBezTo>
                    <a:pt x="7706" y="1201"/>
                    <a:pt x="6858" y="1734"/>
                    <a:pt x="6858" y="1734"/>
                  </a:cubicBezTo>
                  <a:cubicBezTo>
                    <a:pt x="6858" y="1734"/>
                    <a:pt x="7596" y="470"/>
                    <a:pt x="7028" y="186"/>
                  </a:cubicBezTo>
                  <a:cubicBezTo>
                    <a:pt x="6970" y="157"/>
                    <a:pt x="6914" y="143"/>
                    <a:pt x="6861" y="143"/>
                  </a:cubicBezTo>
                  <a:cubicBezTo>
                    <a:pt x="6374" y="143"/>
                    <a:pt x="6063" y="1237"/>
                    <a:pt x="6063" y="1237"/>
                  </a:cubicBezTo>
                  <a:cubicBezTo>
                    <a:pt x="6063" y="1237"/>
                    <a:pt x="6063" y="87"/>
                    <a:pt x="5353" y="87"/>
                  </a:cubicBezTo>
                  <a:cubicBezTo>
                    <a:pt x="5041" y="87"/>
                    <a:pt x="4856" y="1237"/>
                    <a:pt x="4856" y="1237"/>
                  </a:cubicBezTo>
                  <a:cubicBezTo>
                    <a:pt x="4856" y="1237"/>
                    <a:pt x="4856" y="44"/>
                    <a:pt x="4203" y="2"/>
                  </a:cubicBezTo>
                  <a:cubicBezTo>
                    <a:pt x="4193" y="1"/>
                    <a:pt x="4183" y="1"/>
                    <a:pt x="417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1444;p39">
              <a:extLst>
                <a:ext uri="{FF2B5EF4-FFF2-40B4-BE49-F238E27FC236}">
                  <a16:creationId xmlns:a16="http://schemas.microsoft.com/office/drawing/2014/main" id="{6067D699-70AF-4313-959B-408BB4F3EB04}"/>
                </a:ext>
              </a:extLst>
            </p:cNvPr>
            <p:cNvSpPr/>
            <p:nvPr/>
          </p:nvSpPr>
          <p:spPr>
            <a:xfrm>
              <a:off x="5818300" y="3937225"/>
              <a:ext cx="214425" cy="196125"/>
            </a:xfrm>
            <a:custGeom>
              <a:avLst/>
              <a:gdLst/>
              <a:ahLst/>
              <a:cxnLst/>
              <a:rect l="l" t="t" r="r" b="b"/>
              <a:pathLst>
                <a:path w="8577" h="7845" extrusionOk="0">
                  <a:moveTo>
                    <a:pt x="4023" y="0"/>
                  </a:moveTo>
                  <a:cubicBezTo>
                    <a:pt x="2275" y="0"/>
                    <a:pt x="693" y="1210"/>
                    <a:pt x="299" y="2997"/>
                  </a:cubicBezTo>
                  <a:cubicBezTo>
                    <a:pt x="1" y="4459"/>
                    <a:pt x="654" y="5936"/>
                    <a:pt x="1733" y="6873"/>
                  </a:cubicBezTo>
                  <a:cubicBezTo>
                    <a:pt x="2431" y="7471"/>
                    <a:pt x="3311" y="7845"/>
                    <a:pt x="4238" y="7845"/>
                  </a:cubicBezTo>
                  <a:cubicBezTo>
                    <a:pt x="4498" y="7845"/>
                    <a:pt x="4762" y="7815"/>
                    <a:pt x="5027" y="7753"/>
                  </a:cubicBezTo>
                  <a:cubicBezTo>
                    <a:pt x="5325" y="7682"/>
                    <a:pt x="5623" y="7568"/>
                    <a:pt x="5893" y="7412"/>
                  </a:cubicBezTo>
                  <a:cubicBezTo>
                    <a:pt x="8576" y="5964"/>
                    <a:pt x="7526" y="711"/>
                    <a:pt x="5027" y="129"/>
                  </a:cubicBezTo>
                  <a:cubicBezTo>
                    <a:pt x="4956" y="115"/>
                    <a:pt x="4899" y="100"/>
                    <a:pt x="4828" y="86"/>
                  </a:cubicBezTo>
                  <a:cubicBezTo>
                    <a:pt x="4558" y="28"/>
                    <a:pt x="4289" y="0"/>
                    <a:pt x="402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1445;p39">
              <a:extLst>
                <a:ext uri="{FF2B5EF4-FFF2-40B4-BE49-F238E27FC236}">
                  <a16:creationId xmlns:a16="http://schemas.microsoft.com/office/drawing/2014/main" id="{776371CC-CF58-4BDD-AA54-FDF46D686D70}"/>
                </a:ext>
              </a:extLst>
            </p:cNvPr>
            <p:cNvSpPr/>
            <p:nvPr/>
          </p:nvSpPr>
          <p:spPr>
            <a:xfrm>
              <a:off x="5857700" y="3939375"/>
              <a:ext cx="175025" cy="191700"/>
            </a:xfrm>
            <a:custGeom>
              <a:avLst/>
              <a:gdLst/>
              <a:ahLst/>
              <a:cxnLst/>
              <a:rect l="l" t="t" r="r" b="b"/>
              <a:pathLst>
                <a:path w="7001" h="7668" extrusionOk="0">
                  <a:moveTo>
                    <a:pt x="3252" y="0"/>
                  </a:moveTo>
                  <a:cubicBezTo>
                    <a:pt x="1775" y="298"/>
                    <a:pt x="625" y="1434"/>
                    <a:pt x="299" y="2911"/>
                  </a:cubicBezTo>
                  <a:cubicBezTo>
                    <a:pt x="1" y="4373"/>
                    <a:pt x="654" y="5850"/>
                    <a:pt x="1733" y="6787"/>
                  </a:cubicBezTo>
                  <a:cubicBezTo>
                    <a:pt x="2215" y="7213"/>
                    <a:pt x="2812" y="7511"/>
                    <a:pt x="3451" y="7667"/>
                  </a:cubicBezTo>
                  <a:cubicBezTo>
                    <a:pt x="3749" y="7596"/>
                    <a:pt x="4047" y="7482"/>
                    <a:pt x="4317" y="7326"/>
                  </a:cubicBezTo>
                  <a:cubicBezTo>
                    <a:pt x="7000" y="5878"/>
                    <a:pt x="5950" y="625"/>
                    <a:pt x="3451" y="43"/>
                  </a:cubicBezTo>
                  <a:cubicBezTo>
                    <a:pt x="3380" y="29"/>
                    <a:pt x="3323" y="14"/>
                    <a:pt x="325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1446;p39">
              <a:extLst>
                <a:ext uri="{FF2B5EF4-FFF2-40B4-BE49-F238E27FC236}">
                  <a16:creationId xmlns:a16="http://schemas.microsoft.com/office/drawing/2014/main" id="{F443A72F-9AF2-456F-AA90-C864C4AFF659}"/>
                </a:ext>
              </a:extLst>
            </p:cNvPr>
            <p:cNvSpPr/>
            <p:nvPr/>
          </p:nvSpPr>
          <p:spPr>
            <a:xfrm>
              <a:off x="6225075" y="3933225"/>
              <a:ext cx="226850" cy="240475"/>
            </a:xfrm>
            <a:custGeom>
              <a:avLst/>
              <a:gdLst/>
              <a:ahLst/>
              <a:cxnLst/>
              <a:rect l="l" t="t" r="r" b="b"/>
              <a:pathLst>
                <a:path w="9074" h="9619" extrusionOk="0">
                  <a:moveTo>
                    <a:pt x="3581" y="1"/>
                  </a:moveTo>
                  <a:cubicBezTo>
                    <a:pt x="3170" y="1"/>
                    <a:pt x="3011" y="1240"/>
                    <a:pt x="3011" y="1240"/>
                  </a:cubicBezTo>
                  <a:cubicBezTo>
                    <a:pt x="3011" y="1240"/>
                    <a:pt x="2854" y="175"/>
                    <a:pt x="2400" y="175"/>
                  </a:cubicBezTo>
                  <a:cubicBezTo>
                    <a:pt x="1960" y="175"/>
                    <a:pt x="2187" y="1723"/>
                    <a:pt x="2187" y="1723"/>
                  </a:cubicBezTo>
                  <a:cubicBezTo>
                    <a:pt x="2187" y="1723"/>
                    <a:pt x="2003" y="986"/>
                    <a:pt x="1577" y="986"/>
                  </a:cubicBezTo>
                  <a:cubicBezTo>
                    <a:pt x="1545" y="986"/>
                    <a:pt x="1512" y="990"/>
                    <a:pt x="1477" y="999"/>
                  </a:cubicBezTo>
                  <a:cubicBezTo>
                    <a:pt x="966" y="1126"/>
                    <a:pt x="1704" y="2319"/>
                    <a:pt x="1704" y="2319"/>
                  </a:cubicBezTo>
                  <a:cubicBezTo>
                    <a:pt x="1704" y="2319"/>
                    <a:pt x="1245" y="2106"/>
                    <a:pt x="882" y="2106"/>
                  </a:cubicBezTo>
                  <a:cubicBezTo>
                    <a:pt x="668" y="2106"/>
                    <a:pt x="487" y="2181"/>
                    <a:pt x="455" y="2418"/>
                  </a:cubicBezTo>
                  <a:cubicBezTo>
                    <a:pt x="370" y="3072"/>
                    <a:pt x="1335" y="3157"/>
                    <a:pt x="1335" y="3157"/>
                  </a:cubicBezTo>
                  <a:cubicBezTo>
                    <a:pt x="1335" y="3157"/>
                    <a:pt x="1" y="3313"/>
                    <a:pt x="157" y="3838"/>
                  </a:cubicBezTo>
                  <a:cubicBezTo>
                    <a:pt x="270" y="4219"/>
                    <a:pt x="727" y="4272"/>
                    <a:pt x="969" y="4272"/>
                  </a:cubicBezTo>
                  <a:cubicBezTo>
                    <a:pt x="1061" y="4272"/>
                    <a:pt x="1122" y="4264"/>
                    <a:pt x="1122" y="4264"/>
                  </a:cubicBezTo>
                  <a:lnTo>
                    <a:pt x="1122" y="4264"/>
                  </a:lnTo>
                  <a:cubicBezTo>
                    <a:pt x="1122" y="4264"/>
                    <a:pt x="1" y="4733"/>
                    <a:pt x="143" y="5159"/>
                  </a:cubicBezTo>
                  <a:cubicBezTo>
                    <a:pt x="231" y="5425"/>
                    <a:pt x="581" y="5475"/>
                    <a:pt x="830" y="5475"/>
                  </a:cubicBezTo>
                  <a:cubicBezTo>
                    <a:pt x="980" y="5475"/>
                    <a:pt x="1094" y="5457"/>
                    <a:pt x="1094" y="5457"/>
                  </a:cubicBezTo>
                  <a:lnTo>
                    <a:pt x="1094" y="5457"/>
                  </a:lnTo>
                  <a:cubicBezTo>
                    <a:pt x="1094" y="5457"/>
                    <a:pt x="270" y="6351"/>
                    <a:pt x="583" y="6720"/>
                  </a:cubicBezTo>
                  <a:cubicBezTo>
                    <a:pt x="682" y="6848"/>
                    <a:pt x="834" y="6891"/>
                    <a:pt x="991" y="6891"/>
                  </a:cubicBezTo>
                  <a:cubicBezTo>
                    <a:pt x="1307" y="6891"/>
                    <a:pt x="1647" y="6721"/>
                    <a:pt x="1648" y="6720"/>
                  </a:cubicBezTo>
                  <a:lnTo>
                    <a:pt x="1648" y="6720"/>
                  </a:lnTo>
                  <a:cubicBezTo>
                    <a:pt x="1647" y="6721"/>
                    <a:pt x="966" y="7672"/>
                    <a:pt x="1349" y="7927"/>
                  </a:cubicBezTo>
                  <a:cubicBezTo>
                    <a:pt x="1412" y="7968"/>
                    <a:pt x="1480" y="7985"/>
                    <a:pt x="1551" y="7985"/>
                  </a:cubicBezTo>
                  <a:cubicBezTo>
                    <a:pt x="1902" y="7985"/>
                    <a:pt x="2315" y="7572"/>
                    <a:pt x="2315" y="7572"/>
                  </a:cubicBezTo>
                  <a:lnTo>
                    <a:pt x="2315" y="7572"/>
                  </a:lnTo>
                  <a:cubicBezTo>
                    <a:pt x="2315" y="7573"/>
                    <a:pt x="2088" y="8609"/>
                    <a:pt x="2514" y="8879"/>
                  </a:cubicBezTo>
                  <a:cubicBezTo>
                    <a:pt x="2569" y="8915"/>
                    <a:pt x="2626" y="8930"/>
                    <a:pt x="2683" y="8930"/>
                  </a:cubicBezTo>
                  <a:cubicBezTo>
                    <a:pt x="2870" y="8930"/>
                    <a:pt x="3057" y="8758"/>
                    <a:pt x="3209" y="8595"/>
                  </a:cubicBezTo>
                  <a:cubicBezTo>
                    <a:pt x="3351" y="8410"/>
                    <a:pt x="3451" y="8240"/>
                    <a:pt x="3465" y="8240"/>
                  </a:cubicBezTo>
                  <a:lnTo>
                    <a:pt x="3465" y="8240"/>
                  </a:lnTo>
                  <a:cubicBezTo>
                    <a:pt x="3479" y="8254"/>
                    <a:pt x="3266" y="8950"/>
                    <a:pt x="3820" y="9276"/>
                  </a:cubicBezTo>
                  <a:cubicBezTo>
                    <a:pt x="3910" y="9326"/>
                    <a:pt x="3993" y="9347"/>
                    <a:pt x="4069" y="9347"/>
                  </a:cubicBezTo>
                  <a:cubicBezTo>
                    <a:pt x="4467" y="9347"/>
                    <a:pt x="4658" y="8765"/>
                    <a:pt x="4658" y="8765"/>
                  </a:cubicBezTo>
                  <a:cubicBezTo>
                    <a:pt x="4658" y="8765"/>
                    <a:pt x="4743" y="9461"/>
                    <a:pt x="5339" y="9560"/>
                  </a:cubicBezTo>
                  <a:cubicBezTo>
                    <a:pt x="5372" y="9566"/>
                    <a:pt x="5404" y="9568"/>
                    <a:pt x="5433" y="9568"/>
                  </a:cubicBezTo>
                  <a:cubicBezTo>
                    <a:pt x="5932" y="9568"/>
                    <a:pt x="5907" y="8822"/>
                    <a:pt x="5907" y="8822"/>
                  </a:cubicBezTo>
                  <a:lnTo>
                    <a:pt x="5907" y="8822"/>
                  </a:lnTo>
                  <a:cubicBezTo>
                    <a:pt x="5907" y="8822"/>
                    <a:pt x="6391" y="9618"/>
                    <a:pt x="6957" y="9618"/>
                  </a:cubicBezTo>
                  <a:cubicBezTo>
                    <a:pt x="7041" y="9618"/>
                    <a:pt x="7127" y="9600"/>
                    <a:pt x="7213" y="9560"/>
                  </a:cubicBezTo>
                  <a:cubicBezTo>
                    <a:pt x="7880" y="9262"/>
                    <a:pt x="7085" y="8240"/>
                    <a:pt x="7085" y="8240"/>
                  </a:cubicBezTo>
                  <a:lnTo>
                    <a:pt x="7085" y="8240"/>
                  </a:lnTo>
                  <a:cubicBezTo>
                    <a:pt x="7085" y="8240"/>
                    <a:pt x="7339" y="8344"/>
                    <a:pt x="7626" y="8344"/>
                  </a:cubicBezTo>
                  <a:cubicBezTo>
                    <a:pt x="7800" y="8344"/>
                    <a:pt x="7986" y="8306"/>
                    <a:pt x="8136" y="8183"/>
                  </a:cubicBezTo>
                  <a:cubicBezTo>
                    <a:pt x="8534" y="7870"/>
                    <a:pt x="7625" y="7416"/>
                    <a:pt x="7625" y="7416"/>
                  </a:cubicBezTo>
                  <a:cubicBezTo>
                    <a:pt x="7625" y="7416"/>
                    <a:pt x="8633" y="7288"/>
                    <a:pt x="8661" y="6891"/>
                  </a:cubicBezTo>
                  <a:cubicBezTo>
                    <a:pt x="8676" y="6479"/>
                    <a:pt x="7866" y="6380"/>
                    <a:pt x="7866" y="6380"/>
                  </a:cubicBezTo>
                  <a:cubicBezTo>
                    <a:pt x="7866" y="6380"/>
                    <a:pt x="8874" y="6053"/>
                    <a:pt x="8874" y="5641"/>
                  </a:cubicBezTo>
                  <a:cubicBezTo>
                    <a:pt x="8874" y="5376"/>
                    <a:pt x="8426" y="5332"/>
                    <a:pt x="8128" y="5332"/>
                  </a:cubicBezTo>
                  <a:cubicBezTo>
                    <a:pt x="7978" y="5332"/>
                    <a:pt x="7866" y="5343"/>
                    <a:pt x="7866" y="5343"/>
                  </a:cubicBezTo>
                  <a:cubicBezTo>
                    <a:pt x="7866" y="5343"/>
                    <a:pt x="9073" y="4690"/>
                    <a:pt x="8874" y="4293"/>
                  </a:cubicBezTo>
                  <a:cubicBezTo>
                    <a:pt x="8814" y="4172"/>
                    <a:pt x="8697" y="4129"/>
                    <a:pt x="8563" y="4129"/>
                  </a:cubicBezTo>
                  <a:cubicBezTo>
                    <a:pt x="8258" y="4129"/>
                    <a:pt x="7866" y="4349"/>
                    <a:pt x="7866" y="4349"/>
                  </a:cubicBezTo>
                  <a:cubicBezTo>
                    <a:pt x="7866" y="4349"/>
                    <a:pt x="8903" y="3654"/>
                    <a:pt x="8633" y="3228"/>
                  </a:cubicBezTo>
                  <a:cubicBezTo>
                    <a:pt x="8543" y="3086"/>
                    <a:pt x="8371" y="3038"/>
                    <a:pt x="8182" y="3038"/>
                  </a:cubicBezTo>
                  <a:cubicBezTo>
                    <a:pt x="7803" y="3038"/>
                    <a:pt x="7355" y="3228"/>
                    <a:pt x="7355" y="3228"/>
                  </a:cubicBezTo>
                  <a:cubicBezTo>
                    <a:pt x="7355" y="3228"/>
                    <a:pt x="8278" y="2504"/>
                    <a:pt x="8079" y="2149"/>
                  </a:cubicBezTo>
                  <a:cubicBezTo>
                    <a:pt x="8035" y="2073"/>
                    <a:pt x="7954" y="2043"/>
                    <a:pt x="7854" y="2043"/>
                  </a:cubicBezTo>
                  <a:cubicBezTo>
                    <a:pt x="7505" y="2043"/>
                    <a:pt x="6929" y="2404"/>
                    <a:pt x="6929" y="2404"/>
                  </a:cubicBezTo>
                  <a:cubicBezTo>
                    <a:pt x="6929" y="2404"/>
                    <a:pt x="7653" y="1481"/>
                    <a:pt x="7156" y="1254"/>
                  </a:cubicBezTo>
                  <a:cubicBezTo>
                    <a:pt x="7091" y="1224"/>
                    <a:pt x="7023" y="1211"/>
                    <a:pt x="6953" y="1211"/>
                  </a:cubicBezTo>
                  <a:cubicBezTo>
                    <a:pt x="6489" y="1211"/>
                    <a:pt x="5964" y="1780"/>
                    <a:pt x="5964" y="1780"/>
                  </a:cubicBezTo>
                  <a:cubicBezTo>
                    <a:pt x="5964" y="1780"/>
                    <a:pt x="6546" y="899"/>
                    <a:pt x="5893" y="715"/>
                  </a:cubicBezTo>
                  <a:cubicBezTo>
                    <a:pt x="5841" y="701"/>
                    <a:pt x="5791" y="695"/>
                    <a:pt x="5743" y="695"/>
                  </a:cubicBezTo>
                  <a:cubicBezTo>
                    <a:pt x="5184" y="695"/>
                    <a:pt x="4870" y="1538"/>
                    <a:pt x="4870" y="1538"/>
                  </a:cubicBezTo>
                  <a:cubicBezTo>
                    <a:pt x="4870" y="1538"/>
                    <a:pt x="5325" y="289"/>
                    <a:pt x="4970" y="161"/>
                  </a:cubicBezTo>
                  <a:cubicBezTo>
                    <a:pt x="4951" y="154"/>
                    <a:pt x="4930" y="150"/>
                    <a:pt x="4909" y="150"/>
                  </a:cubicBezTo>
                  <a:cubicBezTo>
                    <a:pt x="4569" y="150"/>
                    <a:pt x="4030" y="1054"/>
                    <a:pt x="4005" y="1096"/>
                  </a:cubicBezTo>
                  <a:lnTo>
                    <a:pt x="4005" y="1096"/>
                  </a:lnTo>
                  <a:cubicBezTo>
                    <a:pt x="4012" y="966"/>
                    <a:pt x="4042" y="71"/>
                    <a:pt x="3621" y="5"/>
                  </a:cubicBezTo>
                  <a:cubicBezTo>
                    <a:pt x="3607" y="2"/>
                    <a:pt x="3594" y="1"/>
                    <a:pt x="3581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1447;p39">
              <a:extLst>
                <a:ext uri="{FF2B5EF4-FFF2-40B4-BE49-F238E27FC236}">
                  <a16:creationId xmlns:a16="http://schemas.microsoft.com/office/drawing/2014/main" id="{BB297FE3-993B-4DD6-B3EF-FD805A3B0BA5}"/>
                </a:ext>
              </a:extLst>
            </p:cNvPr>
            <p:cNvSpPr/>
            <p:nvPr/>
          </p:nvSpPr>
          <p:spPr>
            <a:xfrm>
              <a:off x="6251700" y="3961825"/>
              <a:ext cx="176075" cy="193950"/>
            </a:xfrm>
            <a:custGeom>
              <a:avLst/>
              <a:gdLst/>
              <a:ahLst/>
              <a:cxnLst/>
              <a:rect l="l" t="t" r="r" b="b"/>
              <a:pathLst>
                <a:path w="7043" h="7758" extrusionOk="0">
                  <a:moveTo>
                    <a:pt x="2835" y="1"/>
                  </a:moveTo>
                  <a:cubicBezTo>
                    <a:pt x="2681" y="1"/>
                    <a:pt x="2526" y="9"/>
                    <a:pt x="2371" y="25"/>
                  </a:cubicBezTo>
                  <a:cubicBezTo>
                    <a:pt x="611" y="309"/>
                    <a:pt x="142" y="2183"/>
                    <a:pt x="86" y="3433"/>
                  </a:cubicBezTo>
                  <a:cubicBezTo>
                    <a:pt x="0" y="4867"/>
                    <a:pt x="937" y="6144"/>
                    <a:pt x="2130" y="6939"/>
                  </a:cubicBezTo>
                  <a:cubicBezTo>
                    <a:pt x="2528" y="7209"/>
                    <a:pt x="2954" y="7422"/>
                    <a:pt x="3422" y="7578"/>
                  </a:cubicBezTo>
                  <a:cubicBezTo>
                    <a:pt x="3593" y="7649"/>
                    <a:pt x="3777" y="7692"/>
                    <a:pt x="3976" y="7720"/>
                  </a:cubicBezTo>
                  <a:cubicBezTo>
                    <a:pt x="4119" y="7745"/>
                    <a:pt x="4264" y="7758"/>
                    <a:pt x="4409" y="7758"/>
                  </a:cubicBezTo>
                  <a:cubicBezTo>
                    <a:pt x="4839" y="7758"/>
                    <a:pt x="5269" y="7649"/>
                    <a:pt x="5651" y="7436"/>
                  </a:cubicBezTo>
                  <a:lnTo>
                    <a:pt x="5665" y="7422"/>
                  </a:lnTo>
                  <a:cubicBezTo>
                    <a:pt x="7043" y="6599"/>
                    <a:pt x="6929" y="4668"/>
                    <a:pt x="6688" y="3291"/>
                  </a:cubicBezTo>
                  <a:cubicBezTo>
                    <a:pt x="6461" y="1970"/>
                    <a:pt x="5708" y="735"/>
                    <a:pt x="4359" y="281"/>
                  </a:cubicBezTo>
                  <a:cubicBezTo>
                    <a:pt x="3876" y="94"/>
                    <a:pt x="3360" y="1"/>
                    <a:pt x="283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1448;p39">
              <a:extLst>
                <a:ext uri="{FF2B5EF4-FFF2-40B4-BE49-F238E27FC236}">
                  <a16:creationId xmlns:a16="http://schemas.microsoft.com/office/drawing/2014/main" id="{1B6BBD37-50A5-4633-8229-2EB4BA12DC13}"/>
                </a:ext>
              </a:extLst>
            </p:cNvPr>
            <p:cNvSpPr/>
            <p:nvPr/>
          </p:nvSpPr>
          <p:spPr>
            <a:xfrm>
              <a:off x="6250625" y="3961725"/>
              <a:ext cx="153025" cy="192050"/>
            </a:xfrm>
            <a:custGeom>
              <a:avLst/>
              <a:gdLst/>
              <a:ahLst/>
              <a:cxnLst/>
              <a:rect l="l" t="t" r="r" b="b"/>
              <a:pathLst>
                <a:path w="6121" h="7682" extrusionOk="0">
                  <a:moveTo>
                    <a:pt x="2386" y="1"/>
                  </a:moveTo>
                  <a:cubicBezTo>
                    <a:pt x="626" y="270"/>
                    <a:pt x="143" y="2145"/>
                    <a:pt x="86" y="3408"/>
                  </a:cubicBezTo>
                  <a:cubicBezTo>
                    <a:pt x="1" y="4842"/>
                    <a:pt x="938" y="6106"/>
                    <a:pt x="2131" y="6915"/>
                  </a:cubicBezTo>
                  <a:cubicBezTo>
                    <a:pt x="2528" y="7185"/>
                    <a:pt x="2968" y="7398"/>
                    <a:pt x="3423" y="7554"/>
                  </a:cubicBezTo>
                  <a:cubicBezTo>
                    <a:pt x="3607" y="7611"/>
                    <a:pt x="3792" y="7668"/>
                    <a:pt x="3976" y="7682"/>
                  </a:cubicBezTo>
                  <a:cubicBezTo>
                    <a:pt x="4246" y="7639"/>
                    <a:pt x="4487" y="7540"/>
                    <a:pt x="4715" y="7412"/>
                  </a:cubicBezTo>
                  <a:lnTo>
                    <a:pt x="4729" y="7398"/>
                  </a:lnTo>
                  <a:cubicBezTo>
                    <a:pt x="6120" y="6574"/>
                    <a:pt x="6007" y="4643"/>
                    <a:pt x="5765" y="3266"/>
                  </a:cubicBezTo>
                  <a:cubicBezTo>
                    <a:pt x="5524" y="1946"/>
                    <a:pt x="4771" y="711"/>
                    <a:pt x="3423" y="256"/>
                  </a:cubicBezTo>
                  <a:cubicBezTo>
                    <a:pt x="3082" y="143"/>
                    <a:pt x="2741" y="57"/>
                    <a:pt x="2386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1449;p39">
              <a:extLst>
                <a:ext uri="{FF2B5EF4-FFF2-40B4-BE49-F238E27FC236}">
                  <a16:creationId xmlns:a16="http://schemas.microsoft.com/office/drawing/2014/main" id="{E0C37B76-7D68-4CF4-9EDC-F1CD399545A1}"/>
                </a:ext>
              </a:extLst>
            </p:cNvPr>
            <p:cNvSpPr/>
            <p:nvPr/>
          </p:nvSpPr>
          <p:spPr>
            <a:xfrm>
              <a:off x="6047600" y="3681675"/>
              <a:ext cx="142000" cy="126150"/>
            </a:xfrm>
            <a:custGeom>
              <a:avLst/>
              <a:gdLst/>
              <a:ahLst/>
              <a:cxnLst/>
              <a:rect l="l" t="t" r="r" b="b"/>
              <a:pathLst>
                <a:path w="5680" h="5046" extrusionOk="0">
                  <a:moveTo>
                    <a:pt x="5680" y="0"/>
                  </a:moveTo>
                  <a:cubicBezTo>
                    <a:pt x="4785" y="866"/>
                    <a:pt x="3820" y="1633"/>
                    <a:pt x="2783" y="2329"/>
                  </a:cubicBezTo>
                  <a:cubicBezTo>
                    <a:pt x="2272" y="2684"/>
                    <a:pt x="1733" y="2982"/>
                    <a:pt x="1207" y="3308"/>
                  </a:cubicBezTo>
                  <a:cubicBezTo>
                    <a:pt x="796" y="3564"/>
                    <a:pt x="327" y="3862"/>
                    <a:pt x="171" y="4345"/>
                  </a:cubicBezTo>
                  <a:cubicBezTo>
                    <a:pt x="1" y="4875"/>
                    <a:pt x="486" y="5046"/>
                    <a:pt x="947" y="5046"/>
                  </a:cubicBezTo>
                  <a:cubicBezTo>
                    <a:pt x="1140" y="5046"/>
                    <a:pt x="1329" y="5016"/>
                    <a:pt x="1463" y="4970"/>
                  </a:cubicBezTo>
                  <a:cubicBezTo>
                    <a:pt x="2755" y="4544"/>
                    <a:pt x="3692" y="3536"/>
                    <a:pt x="4516" y="2485"/>
                  </a:cubicBezTo>
                  <a:cubicBezTo>
                    <a:pt x="5012" y="1874"/>
                    <a:pt x="5467" y="1150"/>
                    <a:pt x="5637" y="355"/>
                  </a:cubicBezTo>
                  <a:cubicBezTo>
                    <a:pt x="5651" y="313"/>
                    <a:pt x="5637" y="43"/>
                    <a:pt x="568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1450;p39">
              <a:extLst>
                <a:ext uri="{FF2B5EF4-FFF2-40B4-BE49-F238E27FC236}">
                  <a16:creationId xmlns:a16="http://schemas.microsoft.com/office/drawing/2014/main" id="{F21EEA5C-1EAB-4300-8F94-D3F9E12E955B}"/>
                </a:ext>
              </a:extLst>
            </p:cNvPr>
            <p:cNvSpPr/>
            <p:nvPr/>
          </p:nvSpPr>
          <p:spPr>
            <a:xfrm>
              <a:off x="6258800" y="3744850"/>
              <a:ext cx="114425" cy="156675"/>
            </a:xfrm>
            <a:custGeom>
              <a:avLst/>
              <a:gdLst/>
              <a:ahLst/>
              <a:cxnLst/>
              <a:rect l="l" t="t" r="r" b="b"/>
              <a:pathLst>
                <a:path w="4577" h="6267" extrusionOk="0">
                  <a:moveTo>
                    <a:pt x="441" y="1"/>
                  </a:moveTo>
                  <a:cubicBezTo>
                    <a:pt x="440" y="2"/>
                    <a:pt x="1" y="6092"/>
                    <a:pt x="2357" y="6262"/>
                  </a:cubicBezTo>
                  <a:cubicBezTo>
                    <a:pt x="2397" y="6265"/>
                    <a:pt x="2434" y="6266"/>
                    <a:pt x="2470" y="6266"/>
                  </a:cubicBezTo>
                  <a:cubicBezTo>
                    <a:pt x="4577" y="6266"/>
                    <a:pt x="566" y="1397"/>
                    <a:pt x="44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1451;p39">
              <a:extLst>
                <a:ext uri="{FF2B5EF4-FFF2-40B4-BE49-F238E27FC236}">
                  <a16:creationId xmlns:a16="http://schemas.microsoft.com/office/drawing/2014/main" id="{2A5A44F4-8821-46CC-83FC-8E434CD77319}"/>
                </a:ext>
              </a:extLst>
            </p:cNvPr>
            <p:cNvSpPr/>
            <p:nvPr/>
          </p:nvSpPr>
          <p:spPr>
            <a:xfrm>
              <a:off x="6136700" y="3651500"/>
              <a:ext cx="116800" cy="179975"/>
            </a:xfrm>
            <a:custGeom>
              <a:avLst/>
              <a:gdLst/>
              <a:ahLst/>
              <a:cxnLst/>
              <a:rect l="l" t="t" r="r" b="b"/>
              <a:pathLst>
                <a:path w="4672" h="7199" extrusionOk="0">
                  <a:moveTo>
                    <a:pt x="4274" y="1"/>
                  </a:moveTo>
                  <a:cubicBezTo>
                    <a:pt x="4274" y="1"/>
                    <a:pt x="2059" y="4303"/>
                    <a:pt x="0" y="5921"/>
                  </a:cubicBezTo>
                  <a:cubicBezTo>
                    <a:pt x="103" y="5935"/>
                    <a:pt x="205" y="5942"/>
                    <a:pt x="307" y="5942"/>
                  </a:cubicBezTo>
                  <a:cubicBezTo>
                    <a:pt x="1134" y="5942"/>
                    <a:pt x="1910" y="5489"/>
                    <a:pt x="2315" y="4743"/>
                  </a:cubicBezTo>
                  <a:lnTo>
                    <a:pt x="2315" y="4743"/>
                  </a:lnTo>
                  <a:cubicBezTo>
                    <a:pt x="2314" y="4743"/>
                    <a:pt x="1945" y="6163"/>
                    <a:pt x="2315" y="7199"/>
                  </a:cubicBezTo>
                  <a:cubicBezTo>
                    <a:pt x="3209" y="6248"/>
                    <a:pt x="3294" y="4885"/>
                    <a:pt x="3294" y="4885"/>
                  </a:cubicBezTo>
                  <a:cubicBezTo>
                    <a:pt x="3294" y="4885"/>
                    <a:pt x="3351" y="6560"/>
                    <a:pt x="4671" y="7199"/>
                  </a:cubicBezTo>
                  <a:cubicBezTo>
                    <a:pt x="4203" y="5822"/>
                    <a:pt x="3990" y="2386"/>
                    <a:pt x="4274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1452;p39">
              <a:extLst>
                <a:ext uri="{FF2B5EF4-FFF2-40B4-BE49-F238E27FC236}">
                  <a16:creationId xmlns:a16="http://schemas.microsoft.com/office/drawing/2014/main" id="{78CD3736-5578-4E21-9D82-7F0FEA320F97}"/>
                </a:ext>
              </a:extLst>
            </p:cNvPr>
            <p:cNvSpPr/>
            <p:nvPr/>
          </p:nvSpPr>
          <p:spPr>
            <a:xfrm>
              <a:off x="5537525" y="3527975"/>
              <a:ext cx="644275" cy="318125"/>
            </a:xfrm>
            <a:custGeom>
              <a:avLst/>
              <a:gdLst/>
              <a:ahLst/>
              <a:cxnLst/>
              <a:rect l="l" t="t" r="r" b="b"/>
              <a:pathLst>
                <a:path w="25771" h="12725" extrusionOk="0">
                  <a:moveTo>
                    <a:pt x="25770" y="1"/>
                  </a:moveTo>
                  <a:lnTo>
                    <a:pt x="25770" y="1"/>
                  </a:lnTo>
                  <a:cubicBezTo>
                    <a:pt x="25060" y="1051"/>
                    <a:pt x="24308" y="2059"/>
                    <a:pt x="23485" y="3039"/>
                  </a:cubicBezTo>
                  <a:cubicBezTo>
                    <a:pt x="22689" y="4004"/>
                    <a:pt x="21823" y="4942"/>
                    <a:pt x="20929" y="5822"/>
                  </a:cubicBezTo>
                  <a:cubicBezTo>
                    <a:pt x="20034" y="6702"/>
                    <a:pt x="19069" y="7526"/>
                    <a:pt x="18061" y="8278"/>
                  </a:cubicBezTo>
                  <a:cubicBezTo>
                    <a:pt x="17564" y="8661"/>
                    <a:pt x="17024" y="8988"/>
                    <a:pt x="16499" y="9329"/>
                  </a:cubicBezTo>
                  <a:cubicBezTo>
                    <a:pt x="15960" y="9641"/>
                    <a:pt x="15392" y="9939"/>
                    <a:pt x="14824" y="10195"/>
                  </a:cubicBezTo>
                  <a:cubicBezTo>
                    <a:pt x="13674" y="10720"/>
                    <a:pt x="12495" y="11132"/>
                    <a:pt x="11260" y="11430"/>
                  </a:cubicBezTo>
                  <a:cubicBezTo>
                    <a:pt x="10039" y="11742"/>
                    <a:pt x="8804" y="11998"/>
                    <a:pt x="7554" y="12168"/>
                  </a:cubicBezTo>
                  <a:cubicBezTo>
                    <a:pt x="6305" y="12367"/>
                    <a:pt x="5055" y="12481"/>
                    <a:pt x="3792" y="12566"/>
                  </a:cubicBezTo>
                  <a:cubicBezTo>
                    <a:pt x="2752" y="12636"/>
                    <a:pt x="1712" y="12687"/>
                    <a:pt x="672" y="12687"/>
                  </a:cubicBezTo>
                  <a:cubicBezTo>
                    <a:pt x="449" y="12687"/>
                    <a:pt x="225" y="12684"/>
                    <a:pt x="1" y="12679"/>
                  </a:cubicBezTo>
                  <a:lnTo>
                    <a:pt x="1" y="12679"/>
                  </a:lnTo>
                  <a:cubicBezTo>
                    <a:pt x="669" y="12709"/>
                    <a:pt x="1338" y="12725"/>
                    <a:pt x="2007" y="12725"/>
                  </a:cubicBezTo>
                  <a:cubicBezTo>
                    <a:pt x="3870" y="12725"/>
                    <a:pt x="5734" y="12607"/>
                    <a:pt x="7583" y="12367"/>
                  </a:cubicBezTo>
                  <a:cubicBezTo>
                    <a:pt x="8846" y="12211"/>
                    <a:pt x="10096" y="11970"/>
                    <a:pt x="11317" y="11657"/>
                  </a:cubicBezTo>
                  <a:cubicBezTo>
                    <a:pt x="12566" y="11359"/>
                    <a:pt x="13773" y="10947"/>
                    <a:pt x="14923" y="10422"/>
                  </a:cubicBezTo>
                  <a:cubicBezTo>
                    <a:pt x="15505" y="10166"/>
                    <a:pt x="16073" y="9868"/>
                    <a:pt x="16613" y="9542"/>
                  </a:cubicBezTo>
                  <a:cubicBezTo>
                    <a:pt x="17152" y="9187"/>
                    <a:pt x="17692" y="8846"/>
                    <a:pt x="18189" y="8463"/>
                  </a:cubicBezTo>
                  <a:cubicBezTo>
                    <a:pt x="19211" y="7696"/>
                    <a:pt x="20176" y="6858"/>
                    <a:pt x="21071" y="5950"/>
                  </a:cubicBezTo>
                  <a:cubicBezTo>
                    <a:pt x="22846" y="4161"/>
                    <a:pt x="24422" y="2159"/>
                    <a:pt x="2577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1453;p39">
              <a:extLst>
                <a:ext uri="{FF2B5EF4-FFF2-40B4-BE49-F238E27FC236}">
                  <a16:creationId xmlns:a16="http://schemas.microsoft.com/office/drawing/2014/main" id="{8B6EC891-C5C4-4DD5-8B53-BDCE3FD83122}"/>
                </a:ext>
              </a:extLst>
            </p:cNvPr>
            <p:cNvSpPr/>
            <p:nvPr/>
          </p:nvSpPr>
          <p:spPr>
            <a:xfrm>
              <a:off x="5567350" y="3521225"/>
              <a:ext cx="507950" cy="263400"/>
            </a:xfrm>
            <a:custGeom>
              <a:avLst/>
              <a:gdLst/>
              <a:ahLst/>
              <a:cxnLst/>
              <a:rect l="l" t="t" r="r" b="b"/>
              <a:pathLst>
                <a:path w="20318" h="10536" extrusionOk="0">
                  <a:moveTo>
                    <a:pt x="20318" y="1"/>
                  </a:moveTo>
                  <a:cubicBezTo>
                    <a:pt x="20091" y="995"/>
                    <a:pt x="19636" y="1903"/>
                    <a:pt x="19012" y="2698"/>
                  </a:cubicBezTo>
                  <a:cubicBezTo>
                    <a:pt x="18387" y="3494"/>
                    <a:pt x="17691" y="4218"/>
                    <a:pt x="16896" y="4842"/>
                  </a:cubicBezTo>
                  <a:cubicBezTo>
                    <a:pt x="15334" y="6120"/>
                    <a:pt x="13602" y="7157"/>
                    <a:pt x="11757" y="7952"/>
                  </a:cubicBezTo>
                  <a:cubicBezTo>
                    <a:pt x="9911" y="8747"/>
                    <a:pt x="7980" y="9343"/>
                    <a:pt x="6006" y="9741"/>
                  </a:cubicBezTo>
                  <a:cubicBezTo>
                    <a:pt x="4019" y="10138"/>
                    <a:pt x="2017" y="10408"/>
                    <a:pt x="1" y="10536"/>
                  </a:cubicBezTo>
                  <a:cubicBezTo>
                    <a:pt x="1009" y="10507"/>
                    <a:pt x="2031" y="10465"/>
                    <a:pt x="3039" y="10365"/>
                  </a:cubicBezTo>
                  <a:cubicBezTo>
                    <a:pt x="4047" y="10252"/>
                    <a:pt x="5041" y="10110"/>
                    <a:pt x="6049" y="9939"/>
                  </a:cubicBezTo>
                  <a:cubicBezTo>
                    <a:pt x="8037" y="9570"/>
                    <a:pt x="9996" y="8974"/>
                    <a:pt x="11856" y="8179"/>
                  </a:cubicBezTo>
                  <a:cubicBezTo>
                    <a:pt x="13730" y="7384"/>
                    <a:pt x="15462" y="6305"/>
                    <a:pt x="17024" y="4984"/>
                  </a:cubicBezTo>
                  <a:cubicBezTo>
                    <a:pt x="17805" y="4331"/>
                    <a:pt x="18501" y="3593"/>
                    <a:pt x="19111" y="2769"/>
                  </a:cubicBezTo>
                  <a:cubicBezTo>
                    <a:pt x="19707" y="1946"/>
                    <a:pt x="20133" y="1009"/>
                    <a:pt x="2031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1454;p39">
              <a:extLst>
                <a:ext uri="{FF2B5EF4-FFF2-40B4-BE49-F238E27FC236}">
                  <a16:creationId xmlns:a16="http://schemas.microsoft.com/office/drawing/2014/main" id="{F95B8C6D-271C-43C4-B4FD-9FF5791A4F04}"/>
                </a:ext>
              </a:extLst>
            </p:cNvPr>
            <p:cNvSpPr/>
            <p:nvPr/>
          </p:nvSpPr>
          <p:spPr>
            <a:xfrm>
              <a:off x="5621300" y="3521600"/>
              <a:ext cx="395450" cy="191325"/>
            </a:xfrm>
            <a:custGeom>
              <a:avLst/>
              <a:gdLst/>
              <a:ahLst/>
              <a:cxnLst/>
              <a:rect l="l" t="t" r="r" b="b"/>
              <a:pathLst>
                <a:path w="15818" h="7653" extrusionOk="0">
                  <a:moveTo>
                    <a:pt x="15817" y="0"/>
                  </a:moveTo>
                  <a:lnTo>
                    <a:pt x="15022" y="795"/>
                  </a:lnTo>
                  <a:lnTo>
                    <a:pt x="14625" y="1178"/>
                  </a:lnTo>
                  <a:lnTo>
                    <a:pt x="14185" y="1533"/>
                  </a:lnTo>
                  <a:cubicBezTo>
                    <a:pt x="13901" y="1761"/>
                    <a:pt x="13631" y="2016"/>
                    <a:pt x="13333" y="2243"/>
                  </a:cubicBezTo>
                  <a:lnTo>
                    <a:pt x="12424" y="2896"/>
                  </a:lnTo>
                  <a:cubicBezTo>
                    <a:pt x="11203" y="3734"/>
                    <a:pt x="9897" y="4472"/>
                    <a:pt x="8534" y="5083"/>
                  </a:cubicBezTo>
                  <a:cubicBezTo>
                    <a:pt x="7185" y="5708"/>
                    <a:pt x="5793" y="6233"/>
                    <a:pt x="4359" y="6645"/>
                  </a:cubicBezTo>
                  <a:cubicBezTo>
                    <a:pt x="3650" y="6872"/>
                    <a:pt x="2925" y="7042"/>
                    <a:pt x="2201" y="7227"/>
                  </a:cubicBezTo>
                  <a:cubicBezTo>
                    <a:pt x="1477" y="7397"/>
                    <a:pt x="739" y="7539"/>
                    <a:pt x="1" y="7653"/>
                  </a:cubicBezTo>
                  <a:cubicBezTo>
                    <a:pt x="1506" y="7511"/>
                    <a:pt x="2982" y="7241"/>
                    <a:pt x="4430" y="6843"/>
                  </a:cubicBezTo>
                  <a:cubicBezTo>
                    <a:pt x="5879" y="6446"/>
                    <a:pt x="7284" y="5935"/>
                    <a:pt x="8647" y="5310"/>
                  </a:cubicBezTo>
                  <a:cubicBezTo>
                    <a:pt x="10024" y="4700"/>
                    <a:pt x="11317" y="3933"/>
                    <a:pt x="12538" y="3053"/>
                  </a:cubicBezTo>
                  <a:cubicBezTo>
                    <a:pt x="13759" y="2172"/>
                    <a:pt x="14852" y="1150"/>
                    <a:pt x="1581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1455;p39">
              <a:extLst>
                <a:ext uri="{FF2B5EF4-FFF2-40B4-BE49-F238E27FC236}">
                  <a16:creationId xmlns:a16="http://schemas.microsoft.com/office/drawing/2014/main" id="{0DE2E787-9F76-4724-AE70-342DE126EE71}"/>
                </a:ext>
              </a:extLst>
            </p:cNvPr>
            <p:cNvSpPr/>
            <p:nvPr/>
          </p:nvSpPr>
          <p:spPr>
            <a:xfrm>
              <a:off x="6290025" y="3568075"/>
              <a:ext cx="363500" cy="463600"/>
            </a:xfrm>
            <a:custGeom>
              <a:avLst/>
              <a:gdLst/>
              <a:ahLst/>
              <a:cxnLst/>
              <a:rect l="l" t="t" r="r" b="b"/>
              <a:pathLst>
                <a:path w="14540" h="18544" extrusionOk="0">
                  <a:moveTo>
                    <a:pt x="1" y="1"/>
                  </a:moveTo>
                  <a:lnTo>
                    <a:pt x="1" y="1"/>
                  </a:lnTo>
                  <a:cubicBezTo>
                    <a:pt x="526" y="1960"/>
                    <a:pt x="1236" y="3863"/>
                    <a:pt x="2131" y="5680"/>
                  </a:cubicBezTo>
                  <a:cubicBezTo>
                    <a:pt x="3025" y="7483"/>
                    <a:pt x="4090" y="9216"/>
                    <a:pt x="5311" y="10848"/>
                  </a:cubicBezTo>
                  <a:cubicBezTo>
                    <a:pt x="6518" y="12467"/>
                    <a:pt x="7909" y="13943"/>
                    <a:pt x="9471" y="15250"/>
                  </a:cubicBezTo>
                  <a:cubicBezTo>
                    <a:pt x="10976" y="16613"/>
                    <a:pt x="12751" y="17621"/>
                    <a:pt x="14540" y="18544"/>
                  </a:cubicBezTo>
                  <a:lnTo>
                    <a:pt x="13233" y="17777"/>
                  </a:lnTo>
                  <a:lnTo>
                    <a:pt x="12580" y="17394"/>
                  </a:lnTo>
                  <a:cubicBezTo>
                    <a:pt x="12382" y="17252"/>
                    <a:pt x="12183" y="17110"/>
                    <a:pt x="11970" y="16953"/>
                  </a:cubicBezTo>
                  <a:lnTo>
                    <a:pt x="10749" y="16087"/>
                  </a:lnTo>
                  <a:lnTo>
                    <a:pt x="9599" y="15108"/>
                  </a:lnTo>
                  <a:cubicBezTo>
                    <a:pt x="9400" y="14937"/>
                    <a:pt x="9201" y="14795"/>
                    <a:pt x="9017" y="14611"/>
                  </a:cubicBezTo>
                  <a:lnTo>
                    <a:pt x="8491" y="14085"/>
                  </a:lnTo>
                  <a:cubicBezTo>
                    <a:pt x="8136" y="13730"/>
                    <a:pt x="7753" y="13390"/>
                    <a:pt x="7426" y="13021"/>
                  </a:cubicBezTo>
                  <a:lnTo>
                    <a:pt x="6433" y="11885"/>
                  </a:lnTo>
                  <a:cubicBezTo>
                    <a:pt x="6106" y="11501"/>
                    <a:pt x="5822" y="11090"/>
                    <a:pt x="5510" y="10692"/>
                  </a:cubicBezTo>
                  <a:cubicBezTo>
                    <a:pt x="4289" y="9088"/>
                    <a:pt x="3224" y="7384"/>
                    <a:pt x="2315" y="5595"/>
                  </a:cubicBezTo>
                  <a:cubicBezTo>
                    <a:pt x="2088" y="5141"/>
                    <a:pt x="1847" y="4701"/>
                    <a:pt x="1648" y="4232"/>
                  </a:cubicBezTo>
                  <a:cubicBezTo>
                    <a:pt x="1449" y="3778"/>
                    <a:pt x="1222" y="3323"/>
                    <a:pt x="1051" y="2855"/>
                  </a:cubicBezTo>
                  <a:cubicBezTo>
                    <a:pt x="640" y="1918"/>
                    <a:pt x="299" y="981"/>
                    <a:pt x="15" y="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456;p39">
              <a:extLst>
                <a:ext uri="{FF2B5EF4-FFF2-40B4-BE49-F238E27FC236}">
                  <a16:creationId xmlns:a16="http://schemas.microsoft.com/office/drawing/2014/main" id="{0A8D8539-EBEF-4B60-B254-22CC404E0EFC}"/>
                </a:ext>
              </a:extLst>
            </p:cNvPr>
            <p:cNvSpPr/>
            <p:nvPr/>
          </p:nvSpPr>
          <p:spPr>
            <a:xfrm>
              <a:off x="6350725" y="3597550"/>
              <a:ext cx="298200" cy="372375"/>
            </a:xfrm>
            <a:custGeom>
              <a:avLst/>
              <a:gdLst/>
              <a:ahLst/>
              <a:cxnLst/>
              <a:rect l="l" t="t" r="r" b="b"/>
              <a:pathLst>
                <a:path w="11928" h="14895" extrusionOk="0">
                  <a:moveTo>
                    <a:pt x="1" y="0"/>
                  </a:moveTo>
                  <a:lnTo>
                    <a:pt x="1" y="0"/>
                  </a:lnTo>
                  <a:cubicBezTo>
                    <a:pt x="583" y="1505"/>
                    <a:pt x="1264" y="2968"/>
                    <a:pt x="2059" y="4388"/>
                  </a:cubicBezTo>
                  <a:cubicBezTo>
                    <a:pt x="2854" y="5807"/>
                    <a:pt x="3735" y="7170"/>
                    <a:pt x="4700" y="8477"/>
                  </a:cubicBezTo>
                  <a:cubicBezTo>
                    <a:pt x="5694" y="9769"/>
                    <a:pt x="6787" y="10976"/>
                    <a:pt x="7966" y="12097"/>
                  </a:cubicBezTo>
                  <a:cubicBezTo>
                    <a:pt x="9158" y="13190"/>
                    <a:pt x="10493" y="14127"/>
                    <a:pt x="11927" y="14894"/>
                  </a:cubicBezTo>
                  <a:cubicBezTo>
                    <a:pt x="11246" y="14440"/>
                    <a:pt x="10550" y="14056"/>
                    <a:pt x="9939" y="13517"/>
                  </a:cubicBezTo>
                  <a:cubicBezTo>
                    <a:pt x="9286" y="13034"/>
                    <a:pt x="8676" y="12509"/>
                    <a:pt x="8094" y="11955"/>
                  </a:cubicBezTo>
                  <a:cubicBezTo>
                    <a:pt x="6944" y="10819"/>
                    <a:pt x="5879" y="9612"/>
                    <a:pt x="4899" y="8320"/>
                  </a:cubicBezTo>
                  <a:cubicBezTo>
                    <a:pt x="3934" y="7028"/>
                    <a:pt x="3053" y="5680"/>
                    <a:pt x="2244" y="4288"/>
                  </a:cubicBezTo>
                  <a:cubicBezTo>
                    <a:pt x="1832" y="3593"/>
                    <a:pt x="1449" y="2883"/>
                    <a:pt x="1066" y="2173"/>
                  </a:cubicBezTo>
                  <a:cubicBezTo>
                    <a:pt x="682" y="1463"/>
                    <a:pt x="327" y="739"/>
                    <a:pt x="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457;p39">
              <a:extLst>
                <a:ext uri="{FF2B5EF4-FFF2-40B4-BE49-F238E27FC236}">
                  <a16:creationId xmlns:a16="http://schemas.microsoft.com/office/drawing/2014/main" id="{30CF6FAB-E6AF-4DD9-A199-3C448A626F3E}"/>
                </a:ext>
              </a:extLst>
            </p:cNvPr>
            <p:cNvSpPr/>
            <p:nvPr/>
          </p:nvSpPr>
          <p:spPr>
            <a:xfrm>
              <a:off x="6471775" y="3687350"/>
              <a:ext cx="144475" cy="187450"/>
            </a:xfrm>
            <a:custGeom>
              <a:avLst/>
              <a:gdLst/>
              <a:ahLst/>
              <a:cxnLst/>
              <a:rect l="l" t="t" r="r" b="b"/>
              <a:pathLst>
                <a:path w="5779" h="7498" extrusionOk="0">
                  <a:moveTo>
                    <a:pt x="14" y="1"/>
                  </a:moveTo>
                  <a:lnTo>
                    <a:pt x="0" y="15"/>
                  </a:lnTo>
                  <a:cubicBezTo>
                    <a:pt x="199" y="796"/>
                    <a:pt x="497" y="1548"/>
                    <a:pt x="895" y="2258"/>
                  </a:cubicBezTo>
                  <a:cubicBezTo>
                    <a:pt x="1278" y="2954"/>
                    <a:pt x="1718" y="3635"/>
                    <a:pt x="2215" y="4274"/>
                  </a:cubicBezTo>
                  <a:cubicBezTo>
                    <a:pt x="2726" y="4899"/>
                    <a:pt x="3280" y="5495"/>
                    <a:pt x="3876" y="6035"/>
                  </a:cubicBezTo>
                  <a:cubicBezTo>
                    <a:pt x="4160" y="6319"/>
                    <a:pt x="4473" y="6574"/>
                    <a:pt x="4799" y="6816"/>
                  </a:cubicBezTo>
                  <a:cubicBezTo>
                    <a:pt x="5112" y="7057"/>
                    <a:pt x="5452" y="7284"/>
                    <a:pt x="5779" y="7497"/>
                  </a:cubicBezTo>
                  <a:cubicBezTo>
                    <a:pt x="5168" y="6972"/>
                    <a:pt x="4558" y="6461"/>
                    <a:pt x="4004" y="5893"/>
                  </a:cubicBezTo>
                  <a:cubicBezTo>
                    <a:pt x="3436" y="5339"/>
                    <a:pt x="2897" y="4743"/>
                    <a:pt x="2414" y="4118"/>
                  </a:cubicBezTo>
                  <a:cubicBezTo>
                    <a:pt x="1917" y="3493"/>
                    <a:pt x="1463" y="2840"/>
                    <a:pt x="1051" y="2159"/>
                  </a:cubicBezTo>
                  <a:cubicBezTo>
                    <a:pt x="639" y="1477"/>
                    <a:pt x="284" y="753"/>
                    <a:pt x="14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458;p39">
              <a:extLst>
                <a:ext uri="{FF2B5EF4-FFF2-40B4-BE49-F238E27FC236}">
                  <a16:creationId xmlns:a16="http://schemas.microsoft.com/office/drawing/2014/main" id="{AD5D9DD2-83E7-49C2-80F7-C4796827BD40}"/>
                </a:ext>
              </a:extLst>
            </p:cNvPr>
            <p:cNvSpPr/>
            <p:nvPr/>
          </p:nvSpPr>
          <p:spPr>
            <a:xfrm>
              <a:off x="6257375" y="3551400"/>
              <a:ext cx="391175" cy="523225"/>
            </a:xfrm>
            <a:custGeom>
              <a:avLst/>
              <a:gdLst/>
              <a:ahLst/>
              <a:cxnLst/>
              <a:rect l="l" t="t" r="r" b="b"/>
              <a:pathLst>
                <a:path w="15647" h="20929" extrusionOk="0">
                  <a:moveTo>
                    <a:pt x="1" y="1"/>
                  </a:moveTo>
                  <a:cubicBezTo>
                    <a:pt x="43" y="15"/>
                    <a:pt x="114" y="43"/>
                    <a:pt x="171" y="72"/>
                  </a:cubicBezTo>
                  <a:cubicBezTo>
                    <a:pt x="114" y="43"/>
                    <a:pt x="57" y="15"/>
                    <a:pt x="1" y="1"/>
                  </a:cubicBezTo>
                  <a:close/>
                  <a:moveTo>
                    <a:pt x="13247" y="10962"/>
                  </a:moveTo>
                  <a:cubicBezTo>
                    <a:pt x="13388" y="11184"/>
                    <a:pt x="13524" y="11407"/>
                    <a:pt x="13655" y="11631"/>
                  </a:cubicBezTo>
                  <a:lnTo>
                    <a:pt x="13655" y="11631"/>
                  </a:lnTo>
                  <a:cubicBezTo>
                    <a:pt x="13524" y="11405"/>
                    <a:pt x="13388" y="11182"/>
                    <a:pt x="13247" y="10962"/>
                  </a:cubicBezTo>
                  <a:close/>
                  <a:moveTo>
                    <a:pt x="13655" y="11631"/>
                  </a:moveTo>
                  <a:lnTo>
                    <a:pt x="13655" y="11631"/>
                  </a:lnTo>
                  <a:cubicBezTo>
                    <a:pt x="14105" y="12405"/>
                    <a:pt x="14497" y="13207"/>
                    <a:pt x="14838" y="14043"/>
                  </a:cubicBezTo>
                  <a:cubicBezTo>
                    <a:pt x="14653" y="13560"/>
                    <a:pt x="14426" y="13077"/>
                    <a:pt x="14184" y="12594"/>
                  </a:cubicBezTo>
                  <a:cubicBezTo>
                    <a:pt x="14018" y="12269"/>
                    <a:pt x="13841" y="11949"/>
                    <a:pt x="13655" y="11631"/>
                  </a:cubicBezTo>
                  <a:close/>
                  <a:moveTo>
                    <a:pt x="15633" y="20858"/>
                  </a:moveTo>
                  <a:lnTo>
                    <a:pt x="15618" y="20929"/>
                  </a:lnTo>
                  <a:lnTo>
                    <a:pt x="15647" y="20858"/>
                  </a:lnTo>
                  <a:close/>
                </a:path>
              </a:pathLst>
            </a:custGeom>
            <a:solidFill>
              <a:srgbClr val="4A0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459;p39">
              <a:extLst>
                <a:ext uri="{FF2B5EF4-FFF2-40B4-BE49-F238E27FC236}">
                  <a16:creationId xmlns:a16="http://schemas.microsoft.com/office/drawing/2014/main" id="{249863F4-0865-494C-97A3-CDD72AE41816}"/>
                </a:ext>
              </a:extLst>
            </p:cNvPr>
            <p:cNvSpPr/>
            <p:nvPr/>
          </p:nvSpPr>
          <p:spPr>
            <a:xfrm>
              <a:off x="6102275" y="3551050"/>
              <a:ext cx="558700" cy="916150"/>
            </a:xfrm>
            <a:custGeom>
              <a:avLst/>
              <a:gdLst/>
              <a:ahLst/>
              <a:cxnLst/>
              <a:rect l="l" t="t" r="r" b="b"/>
              <a:pathLst>
                <a:path w="22348" h="36646" extrusionOk="0">
                  <a:moveTo>
                    <a:pt x="6162" y="0"/>
                  </a:moveTo>
                  <a:lnTo>
                    <a:pt x="6173" y="6"/>
                  </a:lnTo>
                  <a:lnTo>
                    <a:pt x="6173" y="6"/>
                  </a:lnTo>
                  <a:cubicBezTo>
                    <a:pt x="6174" y="4"/>
                    <a:pt x="6175" y="2"/>
                    <a:pt x="6176" y="0"/>
                  </a:cubicBezTo>
                  <a:close/>
                  <a:moveTo>
                    <a:pt x="6702" y="7753"/>
                  </a:moveTo>
                  <a:lnTo>
                    <a:pt x="6702" y="7753"/>
                  </a:lnTo>
                  <a:cubicBezTo>
                    <a:pt x="6829" y="9144"/>
                    <a:pt x="10833" y="14028"/>
                    <a:pt x="8732" y="14028"/>
                  </a:cubicBezTo>
                  <a:lnTo>
                    <a:pt x="8732" y="14014"/>
                  </a:lnTo>
                  <a:lnTo>
                    <a:pt x="8618" y="14014"/>
                  </a:lnTo>
                  <a:cubicBezTo>
                    <a:pt x="6262" y="13844"/>
                    <a:pt x="6701" y="7754"/>
                    <a:pt x="6702" y="7753"/>
                  </a:cubicBezTo>
                  <a:close/>
                  <a:moveTo>
                    <a:pt x="20374" y="12608"/>
                  </a:moveTo>
                  <a:cubicBezTo>
                    <a:pt x="21737" y="15278"/>
                    <a:pt x="22348" y="17989"/>
                    <a:pt x="21922" y="20431"/>
                  </a:cubicBezTo>
                  <a:cubicBezTo>
                    <a:pt x="22277" y="18430"/>
                    <a:pt x="21922" y="16243"/>
                    <a:pt x="21042" y="14057"/>
                  </a:cubicBezTo>
                  <a:cubicBezTo>
                    <a:pt x="20843" y="13574"/>
                    <a:pt x="20630" y="13091"/>
                    <a:pt x="20374" y="12608"/>
                  </a:cubicBezTo>
                  <a:close/>
                  <a:moveTo>
                    <a:pt x="5367" y="23768"/>
                  </a:moveTo>
                  <a:lnTo>
                    <a:pt x="7525" y="25358"/>
                  </a:lnTo>
                  <a:cubicBezTo>
                    <a:pt x="5623" y="24918"/>
                    <a:pt x="5367" y="23768"/>
                    <a:pt x="5367" y="23768"/>
                  </a:cubicBezTo>
                  <a:close/>
                  <a:moveTo>
                    <a:pt x="6173" y="6"/>
                  </a:moveTo>
                  <a:cubicBezTo>
                    <a:pt x="5210" y="1794"/>
                    <a:pt x="4685" y="3765"/>
                    <a:pt x="4643" y="5793"/>
                  </a:cubicBezTo>
                  <a:cubicBezTo>
                    <a:pt x="5253" y="4785"/>
                    <a:pt x="5651" y="4019"/>
                    <a:pt x="5651" y="4019"/>
                  </a:cubicBezTo>
                  <a:lnTo>
                    <a:pt x="5651" y="4019"/>
                  </a:lnTo>
                  <a:cubicBezTo>
                    <a:pt x="5367" y="6404"/>
                    <a:pt x="5580" y="9840"/>
                    <a:pt x="6048" y="11217"/>
                  </a:cubicBezTo>
                  <a:cubicBezTo>
                    <a:pt x="5892" y="11146"/>
                    <a:pt x="5736" y="11047"/>
                    <a:pt x="5608" y="10933"/>
                  </a:cubicBezTo>
                  <a:lnTo>
                    <a:pt x="5608" y="10933"/>
                  </a:lnTo>
                  <a:cubicBezTo>
                    <a:pt x="6048" y="12012"/>
                    <a:pt x="6588" y="13048"/>
                    <a:pt x="6971" y="14142"/>
                  </a:cubicBezTo>
                  <a:cubicBezTo>
                    <a:pt x="7127" y="14568"/>
                    <a:pt x="7241" y="15008"/>
                    <a:pt x="7312" y="15462"/>
                  </a:cubicBezTo>
                  <a:cubicBezTo>
                    <a:pt x="7752" y="15462"/>
                    <a:pt x="7923" y="16470"/>
                    <a:pt x="7923" y="16527"/>
                  </a:cubicBezTo>
                  <a:cubicBezTo>
                    <a:pt x="7923" y="16470"/>
                    <a:pt x="8093" y="15278"/>
                    <a:pt x="8505" y="15278"/>
                  </a:cubicBezTo>
                  <a:lnTo>
                    <a:pt x="8533" y="15278"/>
                  </a:lnTo>
                  <a:cubicBezTo>
                    <a:pt x="8987" y="15363"/>
                    <a:pt x="8916" y="16399"/>
                    <a:pt x="8916" y="16399"/>
                  </a:cubicBezTo>
                  <a:cubicBezTo>
                    <a:pt x="8916" y="16399"/>
                    <a:pt x="9470" y="15448"/>
                    <a:pt x="9825" y="15448"/>
                  </a:cubicBezTo>
                  <a:lnTo>
                    <a:pt x="9882" y="15448"/>
                  </a:lnTo>
                  <a:cubicBezTo>
                    <a:pt x="10123" y="15533"/>
                    <a:pt x="9967" y="16200"/>
                    <a:pt x="9868" y="16570"/>
                  </a:cubicBezTo>
                  <a:lnTo>
                    <a:pt x="9896" y="16570"/>
                  </a:lnTo>
                  <a:cubicBezTo>
                    <a:pt x="10038" y="16328"/>
                    <a:pt x="10294" y="15987"/>
                    <a:pt x="10649" y="15987"/>
                  </a:cubicBezTo>
                  <a:cubicBezTo>
                    <a:pt x="10705" y="15987"/>
                    <a:pt x="10748" y="15987"/>
                    <a:pt x="10805" y="16002"/>
                  </a:cubicBezTo>
                  <a:cubicBezTo>
                    <a:pt x="11316" y="16144"/>
                    <a:pt x="11060" y="16740"/>
                    <a:pt x="10933" y="16981"/>
                  </a:cubicBezTo>
                  <a:lnTo>
                    <a:pt x="10961" y="16996"/>
                  </a:lnTo>
                  <a:cubicBezTo>
                    <a:pt x="11117" y="16839"/>
                    <a:pt x="11515" y="16513"/>
                    <a:pt x="11870" y="16513"/>
                  </a:cubicBezTo>
                  <a:cubicBezTo>
                    <a:pt x="11941" y="16513"/>
                    <a:pt x="12012" y="16527"/>
                    <a:pt x="12068" y="16555"/>
                  </a:cubicBezTo>
                  <a:cubicBezTo>
                    <a:pt x="12565" y="16768"/>
                    <a:pt x="11827" y="17691"/>
                    <a:pt x="11827" y="17691"/>
                  </a:cubicBezTo>
                  <a:cubicBezTo>
                    <a:pt x="11827" y="17691"/>
                    <a:pt x="12409" y="17336"/>
                    <a:pt x="12764" y="17336"/>
                  </a:cubicBezTo>
                  <a:cubicBezTo>
                    <a:pt x="12849" y="17336"/>
                    <a:pt x="12934" y="17379"/>
                    <a:pt x="12991" y="17450"/>
                  </a:cubicBezTo>
                  <a:cubicBezTo>
                    <a:pt x="13176" y="17776"/>
                    <a:pt x="12409" y="18415"/>
                    <a:pt x="12281" y="18515"/>
                  </a:cubicBezTo>
                  <a:cubicBezTo>
                    <a:pt x="12537" y="18415"/>
                    <a:pt x="12807" y="18344"/>
                    <a:pt x="13091" y="18330"/>
                  </a:cubicBezTo>
                  <a:cubicBezTo>
                    <a:pt x="13105" y="18329"/>
                    <a:pt x="13119" y="18328"/>
                    <a:pt x="13133" y="18328"/>
                  </a:cubicBezTo>
                  <a:cubicBezTo>
                    <a:pt x="13289" y="18328"/>
                    <a:pt x="13441" y="18399"/>
                    <a:pt x="13545" y="18529"/>
                  </a:cubicBezTo>
                  <a:cubicBezTo>
                    <a:pt x="13815" y="18955"/>
                    <a:pt x="12778" y="19636"/>
                    <a:pt x="12778" y="19636"/>
                  </a:cubicBezTo>
                  <a:cubicBezTo>
                    <a:pt x="12991" y="19523"/>
                    <a:pt x="13218" y="19452"/>
                    <a:pt x="13474" y="19423"/>
                  </a:cubicBezTo>
                  <a:cubicBezTo>
                    <a:pt x="13485" y="19422"/>
                    <a:pt x="13496" y="19422"/>
                    <a:pt x="13507" y="19422"/>
                  </a:cubicBezTo>
                  <a:cubicBezTo>
                    <a:pt x="13623" y="19422"/>
                    <a:pt x="13734" y="19490"/>
                    <a:pt x="13786" y="19594"/>
                  </a:cubicBezTo>
                  <a:cubicBezTo>
                    <a:pt x="13971" y="19977"/>
                    <a:pt x="12892" y="20573"/>
                    <a:pt x="12778" y="20630"/>
                  </a:cubicBezTo>
                  <a:cubicBezTo>
                    <a:pt x="12807" y="20630"/>
                    <a:pt x="12906" y="20616"/>
                    <a:pt x="13034" y="20616"/>
                  </a:cubicBezTo>
                  <a:cubicBezTo>
                    <a:pt x="13332" y="20616"/>
                    <a:pt x="13786" y="20673"/>
                    <a:pt x="13786" y="20943"/>
                  </a:cubicBezTo>
                  <a:cubicBezTo>
                    <a:pt x="13786" y="21312"/>
                    <a:pt x="12934" y="21624"/>
                    <a:pt x="12792" y="21667"/>
                  </a:cubicBezTo>
                  <a:lnTo>
                    <a:pt x="12792" y="21695"/>
                  </a:lnTo>
                  <a:cubicBezTo>
                    <a:pt x="12920" y="21709"/>
                    <a:pt x="13588" y="21823"/>
                    <a:pt x="13559" y="22178"/>
                  </a:cubicBezTo>
                  <a:cubicBezTo>
                    <a:pt x="13545" y="22547"/>
                    <a:pt x="12778" y="22675"/>
                    <a:pt x="12580" y="22703"/>
                  </a:cubicBezTo>
                  <a:lnTo>
                    <a:pt x="12565" y="22732"/>
                  </a:lnTo>
                  <a:cubicBezTo>
                    <a:pt x="12750" y="22817"/>
                    <a:pt x="13389" y="23200"/>
                    <a:pt x="13034" y="23484"/>
                  </a:cubicBezTo>
                  <a:cubicBezTo>
                    <a:pt x="12892" y="23583"/>
                    <a:pt x="12721" y="23640"/>
                    <a:pt x="12537" y="23640"/>
                  </a:cubicBezTo>
                  <a:cubicBezTo>
                    <a:pt x="12367" y="23626"/>
                    <a:pt x="12210" y="23598"/>
                    <a:pt x="12040" y="23541"/>
                  </a:cubicBezTo>
                  <a:lnTo>
                    <a:pt x="12026" y="23569"/>
                  </a:lnTo>
                  <a:cubicBezTo>
                    <a:pt x="12168" y="23754"/>
                    <a:pt x="12707" y="24591"/>
                    <a:pt x="12125" y="24847"/>
                  </a:cubicBezTo>
                  <a:cubicBezTo>
                    <a:pt x="12040" y="24890"/>
                    <a:pt x="11955" y="24904"/>
                    <a:pt x="11870" y="24918"/>
                  </a:cubicBezTo>
                  <a:cubicBezTo>
                    <a:pt x="11373" y="24918"/>
                    <a:pt x="10947" y="24308"/>
                    <a:pt x="10847" y="24151"/>
                  </a:cubicBezTo>
                  <a:lnTo>
                    <a:pt x="10819" y="24151"/>
                  </a:lnTo>
                  <a:cubicBezTo>
                    <a:pt x="10819" y="24308"/>
                    <a:pt x="10776" y="24861"/>
                    <a:pt x="10350" y="24861"/>
                  </a:cubicBezTo>
                  <a:lnTo>
                    <a:pt x="10251" y="24861"/>
                  </a:lnTo>
                  <a:cubicBezTo>
                    <a:pt x="9726" y="24776"/>
                    <a:pt x="9598" y="24208"/>
                    <a:pt x="9570" y="24080"/>
                  </a:cubicBezTo>
                  <a:lnTo>
                    <a:pt x="9555" y="24080"/>
                  </a:lnTo>
                  <a:cubicBezTo>
                    <a:pt x="9527" y="24194"/>
                    <a:pt x="9342" y="24648"/>
                    <a:pt x="8987" y="24648"/>
                  </a:cubicBezTo>
                  <a:cubicBezTo>
                    <a:pt x="8888" y="24648"/>
                    <a:pt x="8803" y="24620"/>
                    <a:pt x="8732" y="24577"/>
                  </a:cubicBezTo>
                  <a:cubicBezTo>
                    <a:pt x="8207" y="24293"/>
                    <a:pt x="8377" y="23654"/>
                    <a:pt x="8377" y="23569"/>
                  </a:cubicBezTo>
                  <a:lnTo>
                    <a:pt x="8363" y="23569"/>
                  </a:lnTo>
                  <a:cubicBezTo>
                    <a:pt x="8334" y="23598"/>
                    <a:pt x="8235" y="23740"/>
                    <a:pt x="8107" y="23896"/>
                  </a:cubicBezTo>
                  <a:cubicBezTo>
                    <a:pt x="7979" y="24066"/>
                    <a:pt x="7781" y="24251"/>
                    <a:pt x="7582" y="24251"/>
                  </a:cubicBezTo>
                  <a:cubicBezTo>
                    <a:pt x="7525" y="24251"/>
                    <a:pt x="7468" y="24222"/>
                    <a:pt x="7426" y="24194"/>
                  </a:cubicBezTo>
                  <a:cubicBezTo>
                    <a:pt x="7000" y="23924"/>
                    <a:pt x="7227" y="22874"/>
                    <a:pt x="7227" y="22874"/>
                  </a:cubicBezTo>
                  <a:lnTo>
                    <a:pt x="7227" y="22874"/>
                  </a:lnTo>
                  <a:cubicBezTo>
                    <a:pt x="7227" y="22874"/>
                    <a:pt x="6815" y="23285"/>
                    <a:pt x="6460" y="23285"/>
                  </a:cubicBezTo>
                  <a:cubicBezTo>
                    <a:pt x="6389" y="23285"/>
                    <a:pt x="6318" y="23271"/>
                    <a:pt x="6247" y="23228"/>
                  </a:cubicBezTo>
                  <a:cubicBezTo>
                    <a:pt x="5878" y="22987"/>
                    <a:pt x="6545" y="22036"/>
                    <a:pt x="6545" y="22036"/>
                  </a:cubicBezTo>
                  <a:lnTo>
                    <a:pt x="6545" y="22036"/>
                  </a:lnTo>
                  <a:cubicBezTo>
                    <a:pt x="6347" y="22135"/>
                    <a:pt x="6134" y="22192"/>
                    <a:pt x="5906" y="22206"/>
                  </a:cubicBezTo>
                  <a:cubicBezTo>
                    <a:pt x="5750" y="22206"/>
                    <a:pt x="5594" y="22149"/>
                    <a:pt x="5495" y="22036"/>
                  </a:cubicBezTo>
                  <a:cubicBezTo>
                    <a:pt x="5182" y="21653"/>
                    <a:pt x="6006" y="20758"/>
                    <a:pt x="6006" y="20758"/>
                  </a:cubicBezTo>
                  <a:lnTo>
                    <a:pt x="6006" y="20758"/>
                  </a:lnTo>
                  <a:cubicBezTo>
                    <a:pt x="5921" y="20772"/>
                    <a:pt x="5835" y="20786"/>
                    <a:pt x="5750" y="20786"/>
                  </a:cubicBezTo>
                  <a:cubicBezTo>
                    <a:pt x="5732" y="20788"/>
                    <a:pt x="5714" y="20788"/>
                    <a:pt x="5696" y="20788"/>
                  </a:cubicBezTo>
                  <a:cubicBezTo>
                    <a:pt x="5502" y="20788"/>
                    <a:pt x="5310" y="20719"/>
                    <a:pt x="5154" y="20602"/>
                  </a:cubicBezTo>
                  <a:cubicBezTo>
                    <a:pt x="4117" y="21440"/>
                    <a:pt x="2925" y="22164"/>
                    <a:pt x="2045" y="23143"/>
                  </a:cubicBezTo>
                  <a:cubicBezTo>
                    <a:pt x="1945" y="23243"/>
                    <a:pt x="1874" y="23356"/>
                    <a:pt x="1775" y="23456"/>
                  </a:cubicBezTo>
                  <a:cubicBezTo>
                    <a:pt x="2286" y="24591"/>
                    <a:pt x="2612" y="25671"/>
                    <a:pt x="1974" y="25671"/>
                  </a:cubicBezTo>
                  <a:lnTo>
                    <a:pt x="1945" y="25671"/>
                  </a:lnTo>
                  <a:cubicBezTo>
                    <a:pt x="1477" y="25656"/>
                    <a:pt x="1107" y="25358"/>
                    <a:pt x="852" y="24989"/>
                  </a:cubicBezTo>
                  <a:cubicBezTo>
                    <a:pt x="540" y="25699"/>
                    <a:pt x="312" y="26451"/>
                    <a:pt x="185" y="27218"/>
                  </a:cubicBezTo>
                  <a:cubicBezTo>
                    <a:pt x="14" y="28212"/>
                    <a:pt x="0" y="29234"/>
                    <a:pt x="156" y="30228"/>
                  </a:cubicBezTo>
                  <a:cubicBezTo>
                    <a:pt x="383" y="30455"/>
                    <a:pt x="596" y="30711"/>
                    <a:pt x="781" y="30995"/>
                  </a:cubicBezTo>
                  <a:cubicBezTo>
                    <a:pt x="781" y="30995"/>
                    <a:pt x="2045" y="28354"/>
                    <a:pt x="3706" y="28354"/>
                  </a:cubicBezTo>
                  <a:cubicBezTo>
                    <a:pt x="3947" y="28354"/>
                    <a:pt x="4188" y="28411"/>
                    <a:pt x="4416" y="28524"/>
                  </a:cubicBezTo>
                  <a:cubicBezTo>
                    <a:pt x="5083" y="28851"/>
                    <a:pt x="5197" y="29689"/>
                    <a:pt x="4941" y="30654"/>
                  </a:cubicBezTo>
                  <a:cubicBezTo>
                    <a:pt x="5126" y="30597"/>
                    <a:pt x="5296" y="30526"/>
                    <a:pt x="5480" y="30455"/>
                  </a:cubicBezTo>
                  <a:lnTo>
                    <a:pt x="5537" y="29674"/>
                  </a:lnTo>
                  <a:cubicBezTo>
                    <a:pt x="5580" y="29916"/>
                    <a:pt x="5594" y="30143"/>
                    <a:pt x="5608" y="30384"/>
                  </a:cubicBezTo>
                  <a:cubicBezTo>
                    <a:pt x="5878" y="30285"/>
                    <a:pt x="6148" y="30171"/>
                    <a:pt x="6418" y="30072"/>
                  </a:cubicBezTo>
                  <a:lnTo>
                    <a:pt x="6418" y="30072"/>
                  </a:lnTo>
                  <a:cubicBezTo>
                    <a:pt x="6148" y="30242"/>
                    <a:pt x="5878" y="30413"/>
                    <a:pt x="5622" y="30569"/>
                  </a:cubicBezTo>
                  <a:cubicBezTo>
                    <a:pt x="5651" y="31037"/>
                    <a:pt x="5566" y="31506"/>
                    <a:pt x="5367" y="31932"/>
                  </a:cubicBezTo>
                  <a:lnTo>
                    <a:pt x="5452" y="30654"/>
                  </a:lnTo>
                  <a:lnTo>
                    <a:pt x="5452" y="30654"/>
                  </a:lnTo>
                  <a:cubicBezTo>
                    <a:pt x="5310" y="30739"/>
                    <a:pt x="5154" y="30839"/>
                    <a:pt x="4998" y="30910"/>
                  </a:cubicBezTo>
                  <a:lnTo>
                    <a:pt x="4842" y="30981"/>
                  </a:lnTo>
                  <a:cubicBezTo>
                    <a:pt x="4359" y="32400"/>
                    <a:pt x="3180" y="33991"/>
                    <a:pt x="1888" y="34686"/>
                  </a:cubicBezTo>
                  <a:cubicBezTo>
                    <a:pt x="2371" y="35410"/>
                    <a:pt x="2953" y="36063"/>
                    <a:pt x="3592" y="36646"/>
                  </a:cubicBezTo>
                  <a:cubicBezTo>
                    <a:pt x="5409" y="36447"/>
                    <a:pt x="7085" y="35950"/>
                    <a:pt x="8306" y="35070"/>
                  </a:cubicBezTo>
                  <a:cubicBezTo>
                    <a:pt x="11983" y="32372"/>
                    <a:pt x="9186" y="26608"/>
                    <a:pt x="9186" y="26608"/>
                  </a:cubicBezTo>
                  <a:lnTo>
                    <a:pt x="9186" y="26608"/>
                  </a:lnTo>
                  <a:cubicBezTo>
                    <a:pt x="10592" y="27034"/>
                    <a:pt x="12068" y="27247"/>
                    <a:pt x="13531" y="27261"/>
                  </a:cubicBezTo>
                  <a:cubicBezTo>
                    <a:pt x="16683" y="27261"/>
                    <a:pt x="20573" y="26125"/>
                    <a:pt x="21822" y="20943"/>
                  </a:cubicBezTo>
                  <a:lnTo>
                    <a:pt x="21837" y="20872"/>
                  </a:lnTo>
                  <a:lnTo>
                    <a:pt x="21851" y="20786"/>
                  </a:lnTo>
                  <a:cubicBezTo>
                    <a:pt x="21879" y="20701"/>
                    <a:pt x="21893" y="20630"/>
                    <a:pt x="21908" y="20545"/>
                  </a:cubicBezTo>
                  <a:lnTo>
                    <a:pt x="21922" y="20431"/>
                  </a:lnTo>
                  <a:cubicBezTo>
                    <a:pt x="8107" y="14681"/>
                    <a:pt x="6489" y="3976"/>
                    <a:pt x="6375" y="86"/>
                  </a:cubicBezTo>
                  <a:cubicBezTo>
                    <a:pt x="6318" y="57"/>
                    <a:pt x="6247" y="43"/>
                    <a:pt x="6190" y="15"/>
                  </a:cubicBezTo>
                  <a:lnTo>
                    <a:pt x="6173" y="6"/>
                  </a:lnTo>
                  <a:close/>
                </a:path>
              </a:pathLst>
            </a:custGeom>
            <a:solidFill>
              <a:srgbClr val="D5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460;p39">
              <a:extLst>
                <a:ext uri="{FF2B5EF4-FFF2-40B4-BE49-F238E27FC236}">
                  <a16:creationId xmlns:a16="http://schemas.microsoft.com/office/drawing/2014/main" id="{FF83BF4A-1B42-47BE-B31C-0C9A1464209F}"/>
                </a:ext>
              </a:extLst>
            </p:cNvPr>
            <p:cNvSpPr/>
            <p:nvPr/>
          </p:nvSpPr>
          <p:spPr>
            <a:xfrm>
              <a:off x="6106175" y="4259525"/>
              <a:ext cx="126025" cy="158700"/>
            </a:xfrm>
            <a:custGeom>
              <a:avLst/>
              <a:gdLst/>
              <a:ahLst/>
              <a:cxnLst/>
              <a:rect l="l" t="t" r="r" b="b"/>
              <a:pathLst>
                <a:path w="5041" h="6348" extrusionOk="0">
                  <a:moveTo>
                    <a:pt x="3550" y="1"/>
                  </a:moveTo>
                  <a:cubicBezTo>
                    <a:pt x="1889" y="1"/>
                    <a:pt x="625" y="2642"/>
                    <a:pt x="625" y="2642"/>
                  </a:cubicBezTo>
                  <a:cubicBezTo>
                    <a:pt x="440" y="2358"/>
                    <a:pt x="227" y="2102"/>
                    <a:pt x="0" y="1875"/>
                  </a:cubicBezTo>
                  <a:lnTo>
                    <a:pt x="0" y="1875"/>
                  </a:lnTo>
                  <a:cubicBezTo>
                    <a:pt x="57" y="2329"/>
                    <a:pt x="156" y="2784"/>
                    <a:pt x="284" y="3224"/>
                  </a:cubicBezTo>
                  <a:cubicBezTo>
                    <a:pt x="469" y="3210"/>
                    <a:pt x="653" y="3195"/>
                    <a:pt x="838" y="3181"/>
                  </a:cubicBezTo>
                  <a:cubicBezTo>
                    <a:pt x="1108" y="3167"/>
                    <a:pt x="1377" y="3124"/>
                    <a:pt x="1633" y="3082"/>
                  </a:cubicBezTo>
                  <a:lnTo>
                    <a:pt x="1647" y="3082"/>
                  </a:lnTo>
                  <a:lnTo>
                    <a:pt x="1647" y="2571"/>
                  </a:lnTo>
                  <a:cubicBezTo>
                    <a:pt x="1647" y="2571"/>
                    <a:pt x="1704" y="2769"/>
                    <a:pt x="1761" y="3068"/>
                  </a:cubicBezTo>
                  <a:lnTo>
                    <a:pt x="2414" y="2954"/>
                  </a:lnTo>
                  <a:lnTo>
                    <a:pt x="3195" y="2784"/>
                  </a:lnTo>
                  <a:cubicBezTo>
                    <a:pt x="3337" y="2755"/>
                    <a:pt x="3479" y="2727"/>
                    <a:pt x="3607" y="2684"/>
                  </a:cubicBezTo>
                  <a:lnTo>
                    <a:pt x="3862" y="1492"/>
                  </a:lnTo>
                  <a:lnTo>
                    <a:pt x="3862" y="1492"/>
                  </a:lnTo>
                  <a:cubicBezTo>
                    <a:pt x="3862" y="1875"/>
                    <a:pt x="3848" y="2244"/>
                    <a:pt x="3805" y="2627"/>
                  </a:cubicBezTo>
                  <a:cubicBezTo>
                    <a:pt x="4118" y="2528"/>
                    <a:pt x="4416" y="2414"/>
                    <a:pt x="4728" y="2329"/>
                  </a:cubicBezTo>
                  <a:lnTo>
                    <a:pt x="4785" y="2315"/>
                  </a:lnTo>
                  <a:cubicBezTo>
                    <a:pt x="5041" y="1335"/>
                    <a:pt x="4941" y="498"/>
                    <a:pt x="4260" y="185"/>
                  </a:cubicBezTo>
                  <a:cubicBezTo>
                    <a:pt x="4032" y="72"/>
                    <a:pt x="3791" y="15"/>
                    <a:pt x="3550" y="1"/>
                  </a:cubicBezTo>
                  <a:close/>
                  <a:moveTo>
                    <a:pt x="4686" y="2642"/>
                  </a:moveTo>
                  <a:lnTo>
                    <a:pt x="4686" y="2642"/>
                  </a:lnTo>
                  <a:cubicBezTo>
                    <a:pt x="4373" y="2784"/>
                    <a:pt x="4061" y="2940"/>
                    <a:pt x="3748" y="3053"/>
                  </a:cubicBezTo>
                  <a:cubicBezTo>
                    <a:pt x="3663" y="3593"/>
                    <a:pt x="3507" y="4147"/>
                    <a:pt x="3223" y="4502"/>
                  </a:cubicBezTo>
                  <a:lnTo>
                    <a:pt x="3507" y="3139"/>
                  </a:lnTo>
                  <a:lnTo>
                    <a:pt x="3323" y="3195"/>
                  </a:lnTo>
                  <a:cubicBezTo>
                    <a:pt x="2840" y="3366"/>
                    <a:pt x="2343" y="3508"/>
                    <a:pt x="1846" y="3593"/>
                  </a:cubicBezTo>
                  <a:cubicBezTo>
                    <a:pt x="1889" y="4047"/>
                    <a:pt x="1860" y="4558"/>
                    <a:pt x="1647" y="4927"/>
                  </a:cubicBezTo>
                  <a:lnTo>
                    <a:pt x="1647" y="3635"/>
                  </a:lnTo>
                  <a:cubicBezTo>
                    <a:pt x="1250" y="3692"/>
                    <a:pt x="852" y="3735"/>
                    <a:pt x="455" y="3777"/>
                  </a:cubicBezTo>
                  <a:cubicBezTo>
                    <a:pt x="767" y="4686"/>
                    <a:pt x="1193" y="5552"/>
                    <a:pt x="1732" y="6347"/>
                  </a:cubicBezTo>
                  <a:cubicBezTo>
                    <a:pt x="3024" y="5666"/>
                    <a:pt x="4189" y="4061"/>
                    <a:pt x="4686" y="2642"/>
                  </a:cubicBezTo>
                  <a:close/>
                </a:path>
              </a:pathLst>
            </a:custGeom>
            <a:solidFill>
              <a:srgbClr val="C12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461;p39">
              <a:extLst>
                <a:ext uri="{FF2B5EF4-FFF2-40B4-BE49-F238E27FC236}">
                  <a16:creationId xmlns:a16="http://schemas.microsoft.com/office/drawing/2014/main" id="{EDF91CBD-7BA5-4ECB-A289-8DC3E52C5ED5}"/>
                </a:ext>
              </a:extLst>
            </p:cNvPr>
            <p:cNvSpPr/>
            <p:nvPr/>
          </p:nvSpPr>
          <p:spPr>
            <a:xfrm>
              <a:off x="6123550" y="4137075"/>
              <a:ext cx="44050" cy="55400"/>
            </a:xfrm>
            <a:custGeom>
              <a:avLst/>
              <a:gdLst/>
              <a:ahLst/>
              <a:cxnLst/>
              <a:rect l="l" t="t" r="r" b="b"/>
              <a:pathLst>
                <a:path w="1762" h="2216" extrusionOk="0">
                  <a:moveTo>
                    <a:pt x="924" y="0"/>
                  </a:moveTo>
                  <a:cubicBezTo>
                    <a:pt x="555" y="469"/>
                    <a:pt x="242" y="980"/>
                    <a:pt x="1" y="1520"/>
                  </a:cubicBezTo>
                  <a:cubicBezTo>
                    <a:pt x="256" y="1903"/>
                    <a:pt x="611" y="2187"/>
                    <a:pt x="1094" y="2215"/>
                  </a:cubicBezTo>
                  <a:lnTo>
                    <a:pt x="1123" y="2215"/>
                  </a:lnTo>
                  <a:cubicBezTo>
                    <a:pt x="1761" y="2215"/>
                    <a:pt x="1435" y="1122"/>
                    <a:pt x="924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462;p39">
              <a:extLst>
                <a:ext uri="{FF2B5EF4-FFF2-40B4-BE49-F238E27FC236}">
                  <a16:creationId xmlns:a16="http://schemas.microsoft.com/office/drawing/2014/main" id="{379A37A0-7072-48E9-B2DB-3389ADF5831E}"/>
                </a:ext>
              </a:extLst>
            </p:cNvPr>
            <p:cNvSpPr/>
            <p:nvPr/>
          </p:nvSpPr>
          <p:spPr>
            <a:xfrm>
              <a:off x="6262000" y="3553525"/>
              <a:ext cx="392600" cy="508675"/>
            </a:xfrm>
            <a:custGeom>
              <a:avLst/>
              <a:gdLst/>
              <a:ahLst/>
              <a:cxnLst/>
              <a:rect l="l" t="t" r="r" b="b"/>
              <a:pathLst>
                <a:path w="15704" h="20347" extrusionOk="0">
                  <a:moveTo>
                    <a:pt x="8391" y="5368"/>
                  </a:moveTo>
                  <a:cubicBezTo>
                    <a:pt x="8675" y="6106"/>
                    <a:pt x="9030" y="6830"/>
                    <a:pt x="9442" y="7512"/>
                  </a:cubicBezTo>
                  <a:cubicBezTo>
                    <a:pt x="9839" y="8193"/>
                    <a:pt x="10294" y="8846"/>
                    <a:pt x="10791" y="9471"/>
                  </a:cubicBezTo>
                  <a:cubicBezTo>
                    <a:pt x="11288" y="10096"/>
                    <a:pt x="11813" y="10692"/>
                    <a:pt x="12381" y="11246"/>
                  </a:cubicBezTo>
                  <a:cubicBezTo>
                    <a:pt x="12936" y="11801"/>
                    <a:pt x="13533" y="12316"/>
                    <a:pt x="14117" y="12817"/>
                  </a:cubicBezTo>
                  <a:lnTo>
                    <a:pt x="14117" y="12817"/>
                  </a:lnTo>
                  <a:cubicBezTo>
                    <a:pt x="13795" y="12613"/>
                    <a:pt x="13485" y="12397"/>
                    <a:pt x="13176" y="12169"/>
                  </a:cubicBezTo>
                  <a:cubicBezTo>
                    <a:pt x="12864" y="11927"/>
                    <a:pt x="12551" y="11672"/>
                    <a:pt x="12253" y="11388"/>
                  </a:cubicBezTo>
                  <a:cubicBezTo>
                    <a:pt x="11657" y="10848"/>
                    <a:pt x="11103" y="10252"/>
                    <a:pt x="10606" y="9627"/>
                  </a:cubicBezTo>
                  <a:cubicBezTo>
                    <a:pt x="10109" y="8988"/>
                    <a:pt x="9655" y="8307"/>
                    <a:pt x="9271" y="7611"/>
                  </a:cubicBezTo>
                  <a:cubicBezTo>
                    <a:pt x="8888" y="6901"/>
                    <a:pt x="8590" y="6149"/>
                    <a:pt x="8391" y="5368"/>
                  </a:cubicBezTo>
                  <a:close/>
                  <a:moveTo>
                    <a:pt x="15467" y="16649"/>
                  </a:moveTo>
                  <a:cubicBezTo>
                    <a:pt x="15467" y="16651"/>
                    <a:pt x="15467" y="16653"/>
                    <a:pt x="15468" y="16655"/>
                  </a:cubicBezTo>
                  <a:lnTo>
                    <a:pt x="15476" y="16655"/>
                  </a:lnTo>
                  <a:cubicBezTo>
                    <a:pt x="15473" y="16653"/>
                    <a:pt x="15470" y="16651"/>
                    <a:pt x="15467" y="16649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114" y="3877"/>
                    <a:pt x="1732" y="14582"/>
                    <a:pt x="15547" y="20347"/>
                  </a:cubicBezTo>
                  <a:cubicBezTo>
                    <a:pt x="15616" y="19950"/>
                    <a:pt x="15657" y="19547"/>
                    <a:pt x="15673" y="19139"/>
                  </a:cubicBezTo>
                  <a:lnTo>
                    <a:pt x="15673" y="19139"/>
                  </a:lnTo>
                  <a:cubicBezTo>
                    <a:pt x="15673" y="19139"/>
                    <a:pt x="15674" y="19139"/>
                    <a:pt x="15675" y="19140"/>
                  </a:cubicBezTo>
                  <a:lnTo>
                    <a:pt x="15673" y="19138"/>
                  </a:lnTo>
                  <a:lnTo>
                    <a:pt x="15673" y="19138"/>
                  </a:lnTo>
                  <a:cubicBezTo>
                    <a:pt x="15673" y="19139"/>
                    <a:pt x="15673" y="19139"/>
                    <a:pt x="15673" y="19139"/>
                  </a:cubicBezTo>
                  <a:lnTo>
                    <a:pt x="15673" y="19139"/>
                  </a:lnTo>
                  <a:cubicBezTo>
                    <a:pt x="13884" y="18216"/>
                    <a:pt x="12110" y="17194"/>
                    <a:pt x="10606" y="15846"/>
                  </a:cubicBezTo>
                  <a:cubicBezTo>
                    <a:pt x="9044" y="14540"/>
                    <a:pt x="7653" y="13063"/>
                    <a:pt x="6432" y="11430"/>
                  </a:cubicBezTo>
                  <a:cubicBezTo>
                    <a:pt x="5225" y="9812"/>
                    <a:pt x="4160" y="8080"/>
                    <a:pt x="3266" y="6262"/>
                  </a:cubicBezTo>
                  <a:cubicBezTo>
                    <a:pt x="2371" y="4459"/>
                    <a:pt x="1661" y="2557"/>
                    <a:pt x="1136" y="597"/>
                  </a:cubicBezTo>
                  <a:lnTo>
                    <a:pt x="1136" y="597"/>
                  </a:lnTo>
                  <a:cubicBezTo>
                    <a:pt x="1434" y="1563"/>
                    <a:pt x="1775" y="2514"/>
                    <a:pt x="2172" y="3437"/>
                  </a:cubicBezTo>
                  <a:cubicBezTo>
                    <a:pt x="2343" y="3905"/>
                    <a:pt x="2570" y="4360"/>
                    <a:pt x="2783" y="4828"/>
                  </a:cubicBezTo>
                  <a:cubicBezTo>
                    <a:pt x="2982" y="5283"/>
                    <a:pt x="3223" y="5723"/>
                    <a:pt x="3436" y="6177"/>
                  </a:cubicBezTo>
                  <a:cubicBezTo>
                    <a:pt x="4359" y="7966"/>
                    <a:pt x="5424" y="9684"/>
                    <a:pt x="6631" y="11288"/>
                  </a:cubicBezTo>
                  <a:cubicBezTo>
                    <a:pt x="6943" y="11672"/>
                    <a:pt x="7227" y="12098"/>
                    <a:pt x="7568" y="12467"/>
                  </a:cubicBezTo>
                  <a:lnTo>
                    <a:pt x="8547" y="13603"/>
                  </a:lnTo>
                  <a:cubicBezTo>
                    <a:pt x="8888" y="13986"/>
                    <a:pt x="9257" y="14312"/>
                    <a:pt x="9612" y="14667"/>
                  </a:cubicBezTo>
                  <a:lnTo>
                    <a:pt x="10152" y="15207"/>
                  </a:lnTo>
                  <a:cubicBezTo>
                    <a:pt x="10322" y="15377"/>
                    <a:pt x="10535" y="15534"/>
                    <a:pt x="10720" y="15690"/>
                  </a:cubicBezTo>
                  <a:lnTo>
                    <a:pt x="11870" y="16669"/>
                  </a:lnTo>
                  <a:lnTo>
                    <a:pt x="13105" y="17550"/>
                  </a:lnTo>
                  <a:cubicBezTo>
                    <a:pt x="13304" y="17692"/>
                    <a:pt x="13503" y="17848"/>
                    <a:pt x="13715" y="17990"/>
                  </a:cubicBezTo>
                  <a:lnTo>
                    <a:pt x="14369" y="18373"/>
                  </a:lnTo>
                  <a:lnTo>
                    <a:pt x="15673" y="19138"/>
                  </a:lnTo>
                  <a:lnTo>
                    <a:pt x="15673" y="19138"/>
                  </a:lnTo>
                  <a:cubicBezTo>
                    <a:pt x="15703" y="18328"/>
                    <a:pt x="15631" y="17497"/>
                    <a:pt x="15468" y="16655"/>
                  </a:cubicBezTo>
                  <a:lnTo>
                    <a:pt x="15462" y="16655"/>
                  </a:lnTo>
                  <a:cubicBezTo>
                    <a:pt x="14028" y="15888"/>
                    <a:pt x="12707" y="14951"/>
                    <a:pt x="11501" y="13858"/>
                  </a:cubicBezTo>
                  <a:cubicBezTo>
                    <a:pt x="10322" y="12737"/>
                    <a:pt x="9243" y="11530"/>
                    <a:pt x="8249" y="10238"/>
                  </a:cubicBezTo>
                  <a:cubicBezTo>
                    <a:pt x="7284" y="8931"/>
                    <a:pt x="6403" y="7568"/>
                    <a:pt x="5608" y="6149"/>
                  </a:cubicBezTo>
                  <a:cubicBezTo>
                    <a:pt x="4813" y="4729"/>
                    <a:pt x="4132" y="3266"/>
                    <a:pt x="3550" y="1761"/>
                  </a:cubicBezTo>
                  <a:lnTo>
                    <a:pt x="3550" y="1761"/>
                  </a:lnTo>
                  <a:cubicBezTo>
                    <a:pt x="3876" y="2500"/>
                    <a:pt x="4231" y="3224"/>
                    <a:pt x="4615" y="3934"/>
                  </a:cubicBezTo>
                  <a:cubicBezTo>
                    <a:pt x="4998" y="4644"/>
                    <a:pt x="5367" y="5354"/>
                    <a:pt x="5779" y="6049"/>
                  </a:cubicBezTo>
                  <a:cubicBezTo>
                    <a:pt x="6588" y="7441"/>
                    <a:pt x="7483" y="8789"/>
                    <a:pt x="8448" y="10081"/>
                  </a:cubicBezTo>
                  <a:cubicBezTo>
                    <a:pt x="9413" y="11373"/>
                    <a:pt x="10493" y="12580"/>
                    <a:pt x="11643" y="13716"/>
                  </a:cubicBezTo>
                  <a:cubicBezTo>
                    <a:pt x="12225" y="14270"/>
                    <a:pt x="12835" y="14795"/>
                    <a:pt x="13488" y="15278"/>
                  </a:cubicBezTo>
                  <a:cubicBezTo>
                    <a:pt x="14096" y="15815"/>
                    <a:pt x="14788" y="16197"/>
                    <a:pt x="15467" y="16649"/>
                  </a:cubicBezTo>
                  <a:lnTo>
                    <a:pt x="15467" y="16649"/>
                  </a:lnTo>
                  <a:cubicBezTo>
                    <a:pt x="15223" y="15395"/>
                    <a:pt x="14776" y="14118"/>
                    <a:pt x="14162" y="12850"/>
                  </a:cubicBezTo>
                  <a:lnTo>
                    <a:pt x="14170" y="12850"/>
                  </a:lnTo>
                  <a:cubicBezTo>
                    <a:pt x="14166" y="12848"/>
                    <a:pt x="14162" y="12845"/>
                    <a:pt x="14158" y="12843"/>
                  </a:cubicBezTo>
                  <a:lnTo>
                    <a:pt x="14158" y="12843"/>
                  </a:lnTo>
                  <a:cubicBezTo>
                    <a:pt x="14106" y="12736"/>
                    <a:pt x="14053" y="12630"/>
                    <a:pt x="13999" y="12524"/>
                  </a:cubicBezTo>
                  <a:cubicBezTo>
                    <a:pt x="13715" y="11970"/>
                    <a:pt x="13403" y="11416"/>
                    <a:pt x="13062" y="10877"/>
                  </a:cubicBezTo>
                  <a:cubicBezTo>
                    <a:pt x="10194" y="6305"/>
                    <a:pt x="5282" y="2116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463;p39">
              <a:extLst>
                <a:ext uri="{FF2B5EF4-FFF2-40B4-BE49-F238E27FC236}">
                  <a16:creationId xmlns:a16="http://schemas.microsoft.com/office/drawing/2014/main" id="{EB13822F-4174-4230-B3F5-A9C1281403DC}"/>
                </a:ext>
              </a:extLst>
            </p:cNvPr>
            <p:cNvSpPr/>
            <p:nvPr/>
          </p:nvSpPr>
          <p:spPr>
            <a:xfrm>
              <a:off x="6113275" y="4302825"/>
              <a:ext cx="149100" cy="50800"/>
            </a:xfrm>
            <a:custGeom>
              <a:avLst/>
              <a:gdLst/>
              <a:ahLst/>
              <a:cxnLst/>
              <a:rect l="l" t="t" r="r" b="b"/>
              <a:pathLst>
                <a:path w="5964" h="2032" extrusionOk="0">
                  <a:moveTo>
                    <a:pt x="5963" y="1"/>
                  </a:moveTo>
                  <a:cubicBezTo>
                    <a:pt x="5950" y="10"/>
                    <a:pt x="5936" y="19"/>
                    <a:pt x="5922" y="28"/>
                  </a:cubicBezTo>
                  <a:lnTo>
                    <a:pt x="5922" y="28"/>
                  </a:lnTo>
                  <a:cubicBezTo>
                    <a:pt x="5936" y="24"/>
                    <a:pt x="5950" y="19"/>
                    <a:pt x="5963" y="15"/>
                  </a:cubicBezTo>
                  <a:lnTo>
                    <a:pt x="5963" y="1"/>
                  </a:lnTo>
                  <a:close/>
                  <a:moveTo>
                    <a:pt x="5026" y="370"/>
                  </a:moveTo>
                  <a:lnTo>
                    <a:pt x="5026" y="375"/>
                  </a:lnTo>
                  <a:lnTo>
                    <a:pt x="5026" y="375"/>
                  </a:lnTo>
                  <a:cubicBezTo>
                    <a:pt x="5031" y="373"/>
                    <a:pt x="5036" y="372"/>
                    <a:pt x="5040" y="370"/>
                  </a:cubicBezTo>
                  <a:close/>
                  <a:moveTo>
                    <a:pt x="5922" y="28"/>
                  </a:moveTo>
                  <a:cubicBezTo>
                    <a:pt x="5667" y="112"/>
                    <a:pt x="5424" y="219"/>
                    <a:pt x="5168" y="313"/>
                  </a:cubicBezTo>
                  <a:lnTo>
                    <a:pt x="5168" y="498"/>
                  </a:lnTo>
                  <a:cubicBezTo>
                    <a:pt x="5423" y="350"/>
                    <a:pt x="5679" y="190"/>
                    <a:pt x="5922" y="28"/>
                  </a:cubicBezTo>
                  <a:close/>
                  <a:moveTo>
                    <a:pt x="3337" y="924"/>
                  </a:moveTo>
                  <a:lnTo>
                    <a:pt x="3334" y="939"/>
                  </a:lnTo>
                  <a:lnTo>
                    <a:pt x="3334" y="939"/>
                  </a:lnTo>
                  <a:cubicBezTo>
                    <a:pt x="3335" y="939"/>
                    <a:pt x="3336" y="938"/>
                    <a:pt x="3337" y="938"/>
                  </a:cubicBezTo>
                  <a:lnTo>
                    <a:pt x="3337" y="924"/>
                  </a:lnTo>
                  <a:close/>
                  <a:moveTo>
                    <a:pt x="5026" y="375"/>
                  </a:moveTo>
                  <a:cubicBezTo>
                    <a:pt x="4847" y="431"/>
                    <a:pt x="4681" y="499"/>
                    <a:pt x="4501" y="555"/>
                  </a:cubicBezTo>
                  <a:lnTo>
                    <a:pt x="4444" y="569"/>
                  </a:lnTo>
                  <a:cubicBezTo>
                    <a:pt x="4132" y="668"/>
                    <a:pt x="3834" y="768"/>
                    <a:pt x="3521" y="867"/>
                  </a:cubicBezTo>
                  <a:cubicBezTo>
                    <a:pt x="3507" y="1009"/>
                    <a:pt x="3493" y="1165"/>
                    <a:pt x="3464" y="1307"/>
                  </a:cubicBezTo>
                  <a:cubicBezTo>
                    <a:pt x="3777" y="1194"/>
                    <a:pt x="4089" y="1037"/>
                    <a:pt x="4402" y="910"/>
                  </a:cubicBezTo>
                  <a:lnTo>
                    <a:pt x="4558" y="839"/>
                  </a:lnTo>
                  <a:cubicBezTo>
                    <a:pt x="4714" y="753"/>
                    <a:pt x="4870" y="668"/>
                    <a:pt x="5012" y="583"/>
                  </a:cubicBezTo>
                  <a:lnTo>
                    <a:pt x="5026" y="375"/>
                  </a:lnTo>
                  <a:close/>
                  <a:moveTo>
                    <a:pt x="3334" y="939"/>
                  </a:moveTo>
                  <a:lnTo>
                    <a:pt x="3334" y="939"/>
                  </a:lnTo>
                  <a:cubicBezTo>
                    <a:pt x="3193" y="981"/>
                    <a:pt x="3052" y="1009"/>
                    <a:pt x="2911" y="1037"/>
                  </a:cubicBezTo>
                  <a:lnTo>
                    <a:pt x="2144" y="1222"/>
                  </a:lnTo>
                  <a:lnTo>
                    <a:pt x="1491" y="1321"/>
                  </a:lnTo>
                  <a:cubicBezTo>
                    <a:pt x="1519" y="1492"/>
                    <a:pt x="1548" y="1676"/>
                    <a:pt x="1562" y="1847"/>
                  </a:cubicBezTo>
                  <a:cubicBezTo>
                    <a:pt x="2073" y="1761"/>
                    <a:pt x="2556" y="1634"/>
                    <a:pt x="3039" y="1463"/>
                  </a:cubicBezTo>
                  <a:lnTo>
                    <a:pt x="3237" y="1407"/>
                  </a:lnTo>
                  <a:lnTo>
                    <a:pt x="3334" y="939"/>
                  </a:lnTo>
                  <a:close/>
                  <a:moveTo>
                    <a:pt x="1349" y="1350"/>
                  </a:moveTo>
                  <a:cubicBezTo>
                    <a:pt x="1093" y="1392"/>
                    <a:pt x="824" y="1421"/>
                    <a:pt x="554" y="1449"/>
                  </a:cubicBezTo>
                  <a:cubicBezTo>
                    <a:pt x="384" y="1449"/>
                    <a:pt x="185" y="1478"/>
                    <a:pt x="0" y="1492"/>
                  </a:cubicBezTo>
                  <a:cubicBezTo>
                    <a:pt x="57" y="1662"/>
                    <a:pt x="114" y="1861"/>
                    <a:pt x="185" y="2031"/>
                  </a:cubicBezTo>
                  <a:cubicBezTo>
                    <a:pt x="582" y="2003"/>
                    <a:pt x="966" y="1960"/>
                    <a:pt x="1363" y="1903"/>
                  </a:cubicBezTo>
                  <a:lnTo>
                    <a:pt x="1363" y="135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1464;p39">
              <a:extLst>
                <a:ext uri="{FF2B5EF4-FFF2-40B4-BE49-F238E27FC236}">
                  <a16:creationId xmlns:a16="http://schemas.microsoft.com/office/drawing/2014/main" id="{7EADEA1B-C07B-4BD3-B3EA-C0FC5B592340}"/>
                </a:ext>
              </a:extLst>
            </p:cNvPr>
            <p:cNvSpPr/>
            <p:nvPr/>
          </p:nvSpPr>
          <p:spPr>
            <a:xfrm>
              <a:off x="6236425" y="4292550"/>
              <a:ext cx="6775" cy="57175"/>
            </a:xfrm>
            <a:custGeom>
              <a:avLst/>
              <a:gdLst/>
              <a:ahLst/>
              <a:cxnLst/>
              <a:rect l="l" t="t" r="r" b="b"/>
              <a:pathLst>
                <a:path w="271" h="2287" extrusionOk="0">
                  <a:moveTo>
                    <a:pt x="157" y="0"/>
                  </a:moveTo>
                  <a:lnTo>
                    <a:pt x="100" y="781"/>
                  </a:lnTo>
                  <a:lnTo>
                    <a:pt x="86" y="1008"/>
                  </a:lnTo>
                  <a:lnTo>
                    <a:pt x="1" y="2286"/>
                  </a:lnTo>
                  <a:cubicBezTo>
                    <a:pt x="185" y="1846"/>
                    <a:pt x="271" y="1377"/>
                    <a:pt x="242" y="909"/>
                  </a:cubicBezTo>
                  <a:lnTo>
                    <a:pt x="242" y="724"/>
                  </a:lnTo>
                  <a:cubicBezTo>
                    <a:pt x="228" y="483"/>
                    <a:pt x="200" y="242"/>
                    <a:pt x="157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1465;p39">
              <a:extLst>
                <a:ext uri="{FF2B5EF4-FFF2-40B4-BE49-F238E27FC236}">
                  <a16:creationId xmlns:a16="http://schemas.microsoft.com/office/drawing/2014/main" id="{4D2879AC-4CC6-4369-AFA1-A595778A6696}"/>
                </a:ext>
              </a:extLst>
            </p:cNvPr>
            <p:cNvSpPr/>
            <p:nvPr/>
          </p:nvSpPr>
          <p:spPr>
            <a:xfrm>
              <a:off x="6186750" y="4296800"/>
              <a:ext cx="16000" cy="75275"/>
            </a:xfrm>
            <a:custGeom>
              <a:avLst/>
              <a:gdLst/>
              <a:ahLst/>
              <a:cxnLst/>
              <a:rect l="l" t="t" r="r" b="b"/>
              <a:pathLst>
                <a:path w="640" h="3011" extrusionOk="0">
                  <a:moveTo>
                    <a:pt x="639" y="1"/>
                  </a:moveTo>
                  <a:lnTo>
                    <a:pt x="384" y="1179"/>
                  </a:lnTo>
                  <a:lnTo>
                    <a:pt x="284" y="1648"/>
                  </a:lnTo>
                  <a:lnTo>
                    <a:pt x="0" y="3011"/>
                  </a:lnTo>
                  <a:cubicBezTo>
                    <a:pt x="284" y="2656"/>
                    <a:pt x="440" y="2102"/>
                    <a:pt x="525" y="1562"/>
                  </a:cubicBezTo>
                  <a:cubicBezTo>
                    <a:pt x="554" y="1420"/>
                    <a:pt x="568" y="1264"/>
                    <a:pt x="582" y="1122"/>
                  </a:cubicBezTo>
                  <a:cubicBezTo>
                    <a:pt x="625" y="753"/>
                    <a:pt x="639" y="370"/>
                    <a:pt x="639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1466;p39">
              <a:extLst>
                <a:ext uri="{FF2B5EF4-FFF2-40B4-BE49-F238E27FC236}">
                  <a16:creationId xmlns:a16="http://schemas.microsoft.com/office/drawing/2014/main" id="{02350CCC-E910-4F10-A9B3-CE378DC5F172}"/>
                </a:ext>
              </a:extLst>
            </p:cNvPr>
            <p:cNvSpPr/>
            <p:nvPr/>
          </p:nvSpPr>
          <p:spPr>
            <a:xfrm>
              <a:off x="6147350" y="4323775"/>
              <a:ext cx="6050" cy="58950"/>
            </a:xfrm>
            <a:custGeom>
              <a:avLst/>
              <a:gdLst/>
              <a:ahLst/>
              <a:cxnLst/>
              <a:rect l="l" t="t" r="r" b="b"/>
              <a:pathLst>
                <a:path w="242" h="2358" extrusionOk="0">
                  <a:moveTo>
                    <a:pt x="0" y="1"/>
                  </a:moveTo>
                  <a:lnTo>
                    <a:pt x="0" y="2357"/>
                  </a:lnTo>
                  <a:cubicBezTo>
                    <a:pt x="213" y="2003"/>
                    <a:pt x="242" y="1477"/>
                    <a:pt x="199" y="1023"/>
                  </a:cubicBezTo>
                  <a:cubicBezTo>
                    <a:pt x="185" y="852"/>
                    <a:pt x="156" y="668"/>
                    <a:pt x="114" y="498"/>
                  </a:cubicBezTo>
                  <a:cubicBezTo>
                    <a:pt x="57" y="199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1467;p39">
              <a:extLst>
                <a:ext uri="{FF2B5EF4-FFF2-40B4-BE49-F238E27FC236}">
                  <a16:creationId xmlns:a16="http://schemas.microsoft.com/office/drawing/2014/main" id="{4096446D-BB98-454F-8ACE-DDDE7CB5A50F}"/>
                </a:ext>
              </a:extLst>
            </p:cNvPr>
            <p:cNvSpPr/>
            <p:nvPr/>
          </p:nvSpPr>
          <p:spPr>
            <a:xfrm>
              <a:off x="6236425" y="4145225"/>
              <a:ext cx="53975" cy="39800"/>
            </a:xfrm>
            <a:custGeom>
              <a:avLst/>
              <a:gdLst/>
              <a:ahLst/>
              <a:cxnLst/>
              <a:rect l="l" t="t" r="r" b="b"/>
              <a:pathLst>
                <a:path w="2159" h="159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257" y="1151"/>
                    <a:pt x="2159" y="159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6A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1468;p39">
              <a:extLst>
                <a:ext uri="{FF2B5EF4-FFF2-40B4-BE49-F238E27FC236}">
                  <a16:creationId xmlns:a16="http://schemas.microsoft.com/office/drawing/2014/main" id="{0BB3F52A-0D4D-4DFE-9B73-B76828CD355E}"/>
                </a:ext>
              </a:extLst>
            </p:cNvPr>
            <p:cNvSpPr/>
            <p:nvPr/>
          </p:nvSpPr>
          <p:spPr>
            <a:xfrm>
              <a:off x="6230750" y="3931550"/>
              <a:ext cx="220800" cy="241750"/>
            </a:xfrm>
            <a:custGeom>
              <a:avLst/>
              <a:gdLst/>
              <a:ahLst/>
              <a:cxnLst/>
              <a:rect l="l" t="t" r="r" b="b"/>
              <a:pathLst>
                <a:path w="8832" h="9670" extrusionOk="0">
                  <a:moveTo>
                    <a:pt x="3351" y="1"/>
                  </a:moveTo>
                  <a:cubicBezTo>
                    <a:pt x="2940" y="1"/>
                    <a:pt x="2784" y="1193"/>
                    <a:pt x="2784" y="1250"/>
                  </a:cubicBezTo>
                  <a:cubicBezTo>
                    <a:pt x="2911" y="1208"/>
                    <a:pt x="3039" y="1179"/>
                    <a:pt x="3167" y="1165"/>
                  </a:cubicBezTo>
                  <a:lnTo>
                    <a:pt x="3295" y="1179"/>
                  </a:lnTo>
                  <a:cubicBezTo>
                    <a:pt x="3408" y="1165"/>
                    <a:pt x="3522" y="1165"/>
                    <a:pt x="3650" y="1165"/>
                  </a:cubicBezTo>
                  <a:cubicBezTo>
                    <a:pt x="4005" y="1165"/>
                    <a:pt x="4360" y="1208"/>
                    <a:pt x="4714" y="1307"/>
                  </a:cubicBezTo>
                  <a:cubicBezTo>
                    <a:pt x="4814" y="938"/>
                    <a:pt x="4970" y="271"/>
                    <a:pt x="4729" y="185"/>
                  </a:cubicBezTo>
                  <a:lnTo>
                    <a:pt x="4672" y="185"/>
                  </a:lnTo>
                  <a:cubicBezTo>
                    <a:pt x="4317" y="185"/>
                    <a:pt x="3763" y="1122"/>
                    <a:pt x="3763" y="1122"/>
                  </a:cubicBezTo>
                  <a:cubicBezTo>
                    <a:pt x="3763" y="1122"/>
                    <a:pt x="3834" y="86"/>
                    <a:pt x="3380" y="15"/>
                  </a:cubicBezTo>
                  <a:lnTo>
                    <a:pt x="3351" y="15"/>
                  </a:lnTo>
                  <a:lnTo>
                    <a:pt x="3351" y="1"/>
                  </a:lnTo>
                  <a:close/>
                  <a:moveTo>
                    <a:pt x="2173" y="185"/>
                  </a:moveTo>
                  <a:cubicBezTo>
                    <a:pt x="2258" y="611"/>
                    <a:pt x="2287" y="1051"/>
                    <a:pt x="2258" y="1492"/>
                  </a:cubicBezTo>
                  <a:cubicBezTo>
                    <a:pt x="2429" y="1392"/>
                    <a:pt x="2599" y="1307"/>
                    <a:pt x="2784" y="1250"/>
                  </a:cubicBezTo>
                  <a:cubicBezTo>
                    <a:pt x="2784" y="1208"/>
                    <a:pt x="2599" y="185"/>
                    <a:pt x="2173" y="185"/>
                  </a:cubicBezTo>
                  <a:close/>
                  <a:moveTo>
                    <a:pt x="5510" y="725"/>
                  </a:moveTo>
                  <a:cubicBezTo>
                    <a:pt x="5155" y="725"/>
                    <a:pt x="4899" y="1080"/>
                    <a:pt x="4757" y="1321"/>
                  </a:cubicBezTo>
                  <a:cubicBezTo>
                    <a:pt x="4899" y="1350"/>
                    <a:pt x="5041" y="1392"/>
                    <a:pt x="5183" y="1449"/>
                  </a:cubicBezTo>
                  <a:cubicBezTo>
                    <a:pt x="5396" y="1520"/>
                    <a:pt x="5595" y="1605"/>
                    <a:pt x="5779" y="1719"/>
                  </a:cubicBezTo>
                  <a:cubicBezTo>
                    <a:pt x="5907" y="1492"/>
                    <a:pt x="6177" y="881"/>
                    <a:pt x="5652" y="739"/>
                  </a:cubicBezTo>
                  <a:cubicBezTo>
                    <a:pt x="5609" y="725"/>
                    <a:pt x="5552" y="725"/>
                    <a:pt x="5510" y="725"/>
                  </a:cubicBezTo>
                  <a:close/>
                  <a:moveTo>
                    <a:pt x="6716" y="1250"/>
                  </a:moveTo>
                  <a:lnTo>
                    <a:pt x="6731" y="1264"/>
                  </a:lnTo>
                  <a:cubicBezTo>
                    <a:pt x="6376" y="1264"/>
                    <a:pt x="5978" y="1591"/>
                    <a:pt x="5808" y="1747"/>
                  </a:cubicBezTo>
                  <a:cubicBezTo>
                    <a:pt x="6390" y="2102"/>
                    <a:pt x="6858" y="2642"/>
                    <a:pt x="7142" y="3266"/>
                  </a:cubicBezTo>
                  <a:cubicBezTo>
                    <a:pt x="7256" y="3167"/>
                    <a:pt x="8037" y="2514"/>
                    <a:pt x="7852" y="2201"/>
                  </a:cubicBezTo>
                  <a:cubicBezTo>
                    <a:pt x="7803" y="2127"/>
                    <a:pt x="7731" y="2085"/>
                    <a:pt x="7648" y="2085"/>
                  </a:cubicBezTo>
                  <a:cubicBezTo>
                    <a:pt x="7636" y="2085"/>
                    <a:pt x="7624" y="2086"/>
                    <a:pt x="7611" y="2088"/>
                  </a:cubicBezTo>
                  <a:cubicBezTo>
                    <a:pt x="7256" y="2088"/>
                    <a:pt x="6688" y="2443"/>
                    <a:pt x="6688" y="2443"/>
                  </a:cubicBezTo>
                  <a:cubicBezTo>
                    <a:pt x="6688" y="2443"/>
                    <a:pt x="7426" y="1520"/>
                    <a:pt x="6929" y="1293"/>
                  </a:cubicBezTo>
                  <a:cubicBezTo>
                    <a:pt x="6858" y="1264"/>
                    <a:pt x="6787" y="1250"/>
                    <a:pt x="6716" y="1250"/>
                  </a:cubicBezTo>
                  <a:close/>
                  <a:moveTo>
                    <a:pt x="7984" y="3080"/>
                  </a:moveTo>
                  <a:cubicBezTo>
                    <a:pt x="7968" y="3080"/>
                    <a:pt x="7953" y="3081"/>
                    <a:pt x="7937" y="3082"/>
                  </a:cubicBezTo>
                  <a:lnTo>
                    <a:pt x="7937" y="3096"/>
                  </a:lnTo>
                  <a:cubicBezTo>
                    <a:pt x="7668" y="3110"/>
                    <a:pt x="7398" y="3167"/>
                    <a:pt x="7142" y="3266"/>
                  </a:cubicBezTo>
                  <a:cubicBezTo>
                    <a:pt x="7327" y="3664"/>
                    <a:pt x="7455" y="4076"/>
                    <a:pt x="7526" y="4487"/>
                  </a:cubicBezTo>
                  <a:cubicBezTo>
                    <a:pt x="7568" y="4771"/>
                    <a:pt x="7611" y="5069"/>
                    <a:pt x="7639" y="5382"/>
                  </a:cubicBezTo>
                  <a:cubicBezTo>
                    <a:pt x="7739" y="5325"/>
                    <a:pt x="8832" y="4715"/>
                    <a:pt x="8647" y="4345"/>
                  </a:cubicBezTo>
                  <a:cubicBezTo>
                    <a:pt x="8583" y="4230"/>
                    <a:pt x="8485" y="4173"/>
                    <a:pt x="8363" y="4173"/>
                  </a:cubicBezTo>
                  <a:cubicBezTo>
                    <a:pt x="8349" y="4173"/>
                    <a:pt x="8335" y="4174"/>
                    <a:pt x="8321" y="4175"/>
                  </a:cubicBezTo>
                  <a:cubicBezTo>
                    <a:pt x="8079" y="4203"/>
                    <a:pt x="7852" y="4274"/>
                    <a:pt x="7625" y="4388"/>
                  </a:cubicBezTo>
                  <a:cubicBezTo>
                    <a:pt x="7625" y="4388"/>
                    <a:pt x="8676" y="3706"/>
                    <a:pt x="8392" y="3281"/>
                  </a:cubicBezTo>
                  <a:cubicBezTo>
                    <a:pt x="8301" y="3150"/>
                    <a:pt x="8150" y="3080"/>
                    <a:pt x="7984" y="3080"/>
                  </a:cubicBezTo>
                  <a:close/>
                  <a:moveTo>
                    <a:pt x="7895" y="5382"/>
                  </a:moveTo>
                  <a:cubicBezTo>
                    <a:pt x="7767" y="5382"/>
                    <a:pt x="7668" y="5382"/>
                    <a:pt x="7639" y="5396"/>
                  </a:cubicBezTo>
                  <a:cubicBezTo>
                    <a:pt x="7668" y="5737"/>
                    <a:pt x="7682" y="6092"/>
                    <a:pt x="7653" y="6432"/>
                  </a:cubicBezTo>
                  <a:cubicBezTo>
                    <a:pt x="7795" y="6390"/>
                    <a:pt x="8647" y="6078"/>
                    <a:pt x="8647" y="5694"/>
                  </a:cubicBezTo>
                  <a:cubicBezTo>
                    <a:pt x="8647" y="5424"/>
                    <a:pt x="8193" y="5382"/>
                    <a:pt x="7895" y="5382"/>
                  </a:cubicBezTo>
                  <a:close/>
                  <a:moveTo>
                    <a:pt x="7653" y="6447"/>
                  </a:moveTo>
                  <a:cubicBezTo>
                    <a:pt x="7625" y="6802"/>
                    <a:pt x="7554" y="7142"/>
                    <a:pt x="7441" y="7469"/>
                  </a:cubicBezTo>
                  <a:cubicBezTo>
                    <a:pt x="7639" y="7426"/>
                    <a:pt x="8406" y="7284"/>
                    <a:pt x="8420" y="6944"/>
                  </a:cubicBezTo>
                  <a:cubicBezTo>
                    <a:pt x="8449" y="6603"/>
                    <a:pt x="7767" y="6475"/>
                    <a:pt x="7653" y="6447"/>
                  </a:cubicBezTo>
                  <a:close/>
                  <a:moveTo>
                    <a:pt x="7426" y="7497"/>
                  </a:moveTo>
                  <a:cubicBezTo>
                    <a:pt x="7313" y="7795"/>
                    <a:pt x="7128" y="8079"/>
                    <a:pt x="6901" y="8307"/>
                  </a:cubicBezTo>
                  <a:cubicBezTo>
                    <a:pt x="7071" y="8363"/>
                    <a:pt x="7228" y="8392"/>
                    <a:pt x="7398" y="8392"/>
                  </a:cubicBezTo>
                  <a:cubicBezTo>
                    <a:pt x="7417" y="8393"/>
                    <a:pt x="7435" y="8394"/>
                    <a:pt x="7453" y="8394"/>
                  </a:cubicBezTo>
                  <a:cubicBezTo>
                    <a:pt x="7617" y="8394"/>
                    <a:pt x="7767" y="8338"/>
                    <a:pt x="7895" y="8236"/>
                  </a:cubicBezTo>
                  <a:cubicBezTo>
                    <a:pt x="8250" y="7952"/>
                    <a:pt x="7597" y="7583"/>
                    <a:pt x="7426" y="7497"/>
                  </a:cubicBezTo>
                  <a:close/>
                  <a:moveTo>
                    <a:pt x="867" y="4573"/>
                  </a:moveTo>
                  <a:cubicBezTo>
                    <a:pt x="597" y="4842"/>
                    <a:pt x="313" y="5098"/>
                    <a:pt x="1" y="5339"/>
                  </a:cubicBezTo>
                  <a:cubicBezTo>
                    <a:pt x="170" y="5456"/>
                    <a:pt x="362" y="5526"/>
                    <a:pt x="557" y="5526"/>
                  </a:cubicBezTo>
                  <a:cubicBezTo>
                    <a:pt x="575" y="5526"/>
                    <a:pt x="593" y="5525"/>
                    <a:pt x="611" y="5524"/>
                  </a:cubicBezTo>
                  <a:cubicBezTo>
                    <a:pt x="696" y="5524"/>
                    <a:pt x="782" y="5510"/>
                    <a:pt x="867" y="5495"/>
                  </a:cubicBezTo>
                  <a:lnTo>
                    <a:pt x="867" y="5495"/>
                  </a:lnTo>
                  <a:cubicBezTo>
                    <a:pt x="867" y="5495"/>
                    <a:pt x="43" y="6404"/>
                    <a:pt x="341" y="6773"/>
                  </a:cubicBezTo>
                  <a:cubicBezTo>
                    <a:pt x="455" y="6887"/>
                    <a:pt x="597" y="6944"/>
                    <a:pt x="753" y="6944"/>
                  </a:cubicBezTo>
                  <a:cubicBezTo>
                    <a:pt x="980" y="6929"/>
                    <a:pt x="1208" y="6873"/>
                    <a:pt x="1406" y="6773"/>
                  </a:cubicBezTo>
                  <a:lnTo>
                    <a:pt x="1406" y="6773"/>
                  </a:lnTo>
                  <a:cubicBezTo>
                    <a:pt x="1406" y="6773"/>
                    <a:pt x="725" y="7725"/>
                    <a:pt x="1108" y="7966"/>
                  </a:cubicBezTo>
                  <a:cubicBezTo>
                    <a:pt x="1165" y="8008"/>
                    <a:pt x="1236" y="8023"/>
                    <a:pt x="1307" y="8023"/>
                  </a:cubicBezTo>
                  <a:cubicBezTo>
                    <a:pt x="1662" y="8023"/>
                    <a:pt x="2074" y="7611"/>
                    <a:pt x="2074" y="7611"/>
                  </a:cubicBezTo>
                  <a:lnTo>
                    <a:pt x="2074" y="7611"/>
                  </a:lnTo>
                  <a:cubicBezTo>
                    <a:pt x="2074" y="7611"/>
                    <a:pt x="1847" y="8662"/>
                    <a:pt x="2272" y="8931"/>
                  </a:cubicBezTo>
                  <a:cubicBezTo>
                    <a:pt x="2329" y="8960"/>
                    <a:pt x="2386" y="8988"/>
                    <a:pt x="2443" y="8988"/>
                  </a:cubicBezTo>
                  <a:cubicBezTo>
                    <a:pt x="2627" y="8988"/>
                    <a:pt x="2812" y="8804"/>
                    <a:pt x="2968" y="8647"/>
                  </a:cubicBezTo>
                  <a:cubicBezTo>
                    <a:pt x="3110" y="8477"/>
                    <a:pt x="3195" y="8335"/>
                    <a:pt x="3224" y="8307"/>
                  </a:cubicBezTo>
                  <a:cubicBezTo>
                    <a:pt x="3124" y="8250"/>
                    <a:pt x="3039" y="8193"/>
                    <a:pt x="2954" y="8122"/>
                  </a:cubicBezTo>
                  <a:cubicBezTo>
                    <a:pt x="2755" y="7994"/>
                    <a:pt x="2571" y="7852"/>
                    <a:pt x="2386" y="7696"/>
                  </a:cubicBezTo>
                  <a:cubicBezTo>
                    <a:pt x="1463" y="6901"/>
                    <a:pt x="810" y="5808"/>
                    <a:pt x="867" y="4587"/>
                  </a:cubicBezTo>
                  <a:lnTo>
                    <a:pt x="867" y="4573"/>
                  </a:lnTo>
                  <a:close/>
                  <a:moveTo>
                    <a:pt x="3238" y="8307"/>
                  </a:moveTo>
                  <a:cubicBezTo>
                    <a:pt x="3238" y="8406"/>
                    <a:pt x="3068" y="9031"/>
                    <a:pt x="3593" y="9329"/>
                  </a:cubicBezTo>
                  <a:cubicBezTo>
                    <a:pt x="3678" y="9371"/>
                    <a:pt x="3763" y="9386"/>
                    <a:pt x="3848" y="9386"/>
                  </a:cubicBezTo>
                  <a:cubicBezTo>
                    <a:pt x="4203" y="9386"/>
                    <a:pt x="4374" y="8931"/>
                    <a:pt x="4431" y="8832"/>
                  </a:cubicBezTo>
                  <a:cubicBezTo>
                    <a:pt x="4374" y="8818"/>
                    <a:pt x="4303" y="8789"/>
                    <a:pt x="4246" y="8775"/>
                  </a:cubicBezTo>
                  <a:cubicBezTo>
                    <a:pt x="3891" y="8662"/>
                    <a:pt x="3550" y="8505"/>
                    <a:pt x="3238" y="8307"/>
                  </a:cubicBezTo>
                  <a:close/>
                  <a:moveTo>
                    <a:pt x="4445" y="8832"/>
                  </a:moveTo>
                  <a:lnTo>
                    <a:pt x="4431" y="8846"/>
                  </a:lnTo>
                  <a:cubicBezTo>
                    <a:pt x="4459" y="8974"/>
                    <a:pt x="4587" y="9542"/>
                    <a:pt x="5112" y="9627"/>
                  </a:cubicBezTo>
                  <a:lnTo>
                    <a:pt x="5211" y="9627"/>
                  </a:lnTo>
                  <a:cubicBezTo>
                    <a:pt x="5637" y="9627"/>
                    <a:pt x="5680" y="9073"/>
                    <a:pt x="5680" y="8917"/>
                  </a:cubicBezTo>
                  <a:lnTo>
                    <a:pt x="5680" y="8917"/>
                  </a:lnTo>
                  <a:cubicBezTo>
                    <a:pt x="5552" y="8931"/>
                    <a:pt x="5410" y="8946"/>
                    <a:pt x="5282" y="8946"/>
                  </a:cubicBezTo>
                  <a:cubicBezTo>
                    <a:pt x="5126" y="8946"/>
                    <a:pt x="4970" y="8931"/>
                    <a:pt x="4814" y="8903"/>
                  </a:cubicBezTo>
                  <a:cubicBezTo>
                    <a:pt x="4686" y="8889"/>
                    <a:pt x="4558" y="8860"/>
                    <a:pt x="4445" y="8832"/>
                  </a:cubicBezTo>
                  <a:close/>
                  <a:moveTo>
                    <a:pt x="6887" y="8321"/>
                  </a:moveTo>
                  <a:cubicBezTo>
                    <a:pt x="6773" y="8449"/>
                    <a:pt x="6645" y="8548"/>
                    <a:pt x="6489" y="8633"/>
                  </a:cubicBezTo>
                  <a:cubicBezTo>
                    <a:pt x="6262" y="8775"/>
                    <a:pt x="5992" y="8875"/>
                    <a:pt x="5708" y="8917"/>
                  </a:cubicBezTo>
                  <a:cubicBezTo>
                    <a:pt x="5808" y="9059"/>
                    <a:pt x="6248" y="9670"/>
                    <a:pt x="6731" y="9670"/>
                  </a:cubicBezTo>
                  <a:cubicBezTo>
                    <a:pt x="6816" y="9670"/>
                    <a:pt x="6915" y="9655"/>
                    <a:pt x="6986" y="9613"/>
                  </a:cubicBezTo>
                  <a:cubicBezTo>
                    <a:pt x="7582" y="9343"/>
                    <a:pt x="7029" y="8520"/>
                    <a:pt x="6887" y="8321"/>
                  </a:cubicBezTo>
                  <a:close/>
                </a:path>
              </a:pathLst>
            </a:custGeom>
            <a:solidFill>
              <a:srgbClr val="06A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469;p39">
              <a:extLst>
                <a:ext uri="{FF2B5EF4-FFF2-40B4-BE49-F238E27FC236}">
                  <a16:creationId xmlns:a16="http://schemas.microsoft.com/office/drawing/2014/main" id="{694F9899-8A08-4D5F-AF56-91A8304FDBB6}"/>
                </a:ext>
              </a:extLst>
            </p:cNvPr>
            <p:cNvSpPr/>
            <p:nvPr/>
          </p:nvSpPr>
          <p:spPr>
            <a:xfrm>
              <a:off x="6290750" y="3961725"/>
              <a:ext cx="132050" cy="193475"/>
            </a:xfrm>
            <a:custGeom>
              <a:avLst/>
              <a:gdLst/>
              <a:ahLst/>
              <a:cxnLst/>
              <a:rect l="l" t="t" r="r" b="b"/>
              <a:pathLst>
                <a:path w="5282" h="7739" extrusionOk="0">
                  <a:moveTo>
                    <a:pt x="0" y="6503"/>
                  </a:moveTo>
                  <a:lnTo>
                    <a:pt x="0" y="6503"/>
                  </a:lnTo>
                  <a:cubicBezTo>
                    <a:pt x="168" y="6657"/>
                    <a:pt x="364" y="6797"/>
                    <a:pt x="559" y="6924"/>
                  </a:cubicBezTo>
                  <a:lnTo>
                    <a:pt x="559" y="6924"/>
                  </a:lnTo>
                  <a:cubicBezTo>
                    <a:pt x="548" y="6916"/>
                    <a:pt x="537" y="6909"/>
                    <a:pt x="526" y="6901"/>
                  </a:cubicBezTo>
                  <a:cubicBezTo>
                    <a:pt x="341" y="6773"/>
                    <a:pt x="171" y="6645"/>
                    <a:pt x="0" y="6503"/>
                  </a:cubicBezTo>
                  <a:close/>
                  <a:moveTo>
                    <a:pt x="559" y="6924"/>
                  </a:moveTo>
                  <a:lnTo>
                    <a:pt x="559" y="6924"/>
                  </a:lnTo>
                  <a:cubicBezTo>
                    <a:pt x="570" y="6931"/>
                    <a:pt x="581" y="6938"/>
                    <a:pt x="592" y="6945"/>
                  </a:cubicBezTo>
                  <a:lnTo>
                    <a:pt x="592" y="6945"/>
                  </a:lnTo>
                  <a:cubicBezTo>
                    <a:pt x="584" y="6940"/>
                    <a:pt x="576" y="6935"/>
                    <a:pt x="568" y="6929"/>
                  </a:cubicBezTo>
                  <a:cubicBezTo>
                    <a:pt x="565" y="6927"/>
                    <a:pt x="562" y="6926"/>
                    <a:pt x="559" y="6924"/>
                  </a:cubicBezTo>
                  <a:close/>
                  <a:moveTo>
                    <a:pt x="1250" y="1"/>
                  </a:moveTo>
                  <a:cubicBezTo>
                    <a:pt x="1136" y="1"/>
                    <a:pt x="1022" y="1"/>
                    <a:pt x="895" y="15"/>
                  </a:cubicBezTo>
                  <a:cubicBezTo>
                    <a:pt x="1207" y="72"/>
                    <a:pt x="1519" y="157"/>
                    <a:pt x="1818" y="256"/>
                  </a:cubicBezTo>
                  <a:cubicBezTo>
                    <a:pt x="3152" y="711"/>
                    <a:pt x="3919" y="1946"/>
                    <a:pt x="4146" y="3266"/>
                  </a:cubicBezTo>
                  <a:cubicBezTo>
                    <a:pt x="4387" y="4643"/>
                    <a:pt x="4501" y="6574"/>
                    <a:pt x="3124" y="7398"/>
                  </a:cubicBezTo>
                  <a:cubicBezTo>
                    <a:pt x="2882" y="7540"/>
                    <a:pt x="2641" y="7639"/>
                    <a:pt x="2371" y="7682"/>
                  </a:cubicBezTo>
                  <a:cubicBezTo>
                    <a:pt x="2187" y="7653"/>
                    <a:pt x="2002" y="7611"/>
                    <a:pt x="1832" y="7554"/>
                  </a:cubicBezTo>
                  <a:cubicBezTo>
                    <a:pt x="1389" y="7393"/>
                    <a:pt x="972" y="7194"/>
                    <a:pt x="592" y="6945"/>
                  </a:cubicBezTo>
                  <a:lnTo>
                    <a:pt x="592" y="6945"/>
                  </a:lnTo>
                  <a:cubicBezTo>
                    <a:pt x="669" y="6997"/>
                    <a:pt x="748" y="7050"/>
                    <a:pt x="838" y="7114"/>
                  </a:cubicBezTo>
                  <a:lnTo>
                    <a:pt x="852" y="7114"/>
                  </a:lnTo>
                  <a:cubicBezTo>
                    <a:pt x="1164" y="7298"/>
                    <a:pt x="1505" y="7455"/>
                    <a:pt x="1860" y="7582"/>
                  </a:cubicBezTo>
                  <a:cubicBezTo>
                    <a:pt x="1917" y="7597"/>
                    <a:pt x="1974" y="7611"/>
                    <a:pt x="2031" y="7625"/>
                  </a:cubicBezTo>
                  <a:lnTo>
                    <a:pt x="2045" y="7625"/>
                  </a:lnTo>
                  <a:cubicBezTo>
                    <a:pt x="2172" y="7668"/>
                    <a:pt x="2286" y="7682"/>
                    <a:pt x="2414" y="7710"/>
                  </a:cubicBezTo>
                  <a:cubicBezTo>
                    <a:pt x="2570" y="7724"/>
                    <a:pt x="2726" y="7739"/>
                    <a:pt x="2882" y="7739"/>
                  </a:cubicBezTo>
                  <a:cubicBezTo>
                    <a:pt x="3024" y="7739"/>
                    <a:pt x="3152" y="7739"/>
                    <a:pt x="3294" y="7710"/>
                  </a:cubicBezTo>
                  <a:lnTo>
                    <a:pt x="3308" y="7710"/>
                  </a:lnTo>
                  <a:cubicBezTo>
                    <a:pt x="3592" y="7668"/>
                    <a:pt x="3862" y="7568"/>
                    <a:pt x="4103" y="7426"/>
                  </a:cubicBezTo>
                  <a:cubicBezTo>
                    <a:pt x="4245" y="7341"/>
                    <a:pt x="4373" y="7242"/>
                    <a:pt x="4501" y="7128"/>
                  </a:cubicBezTo>
                  <a:lnTo>
                    <a:pt x="4515" y="7114"/>
                  </a:lnTo>
                  <a:cubicBezTo>
                    <a:pt x="4742" y="6872"/>
                    <a:pt x="4927" y="6588"/>
                    <a:pt x="5041" y="6290"/>
                  </a:cubicBezTo>
                  <a:lnTo>
                    <a:pt x="5055" y="6262"/>
                  </a:lnTo>
                  <a:cubicBezTo>
                    <a:pt x="5168" y="5935"/>
                    <a:pt x="5239" y="5595"/>
                    <a:pt x="5268" y="5254"/>
                  </a:cubicBezTo>
                  <a:lnTo>
                    <a:pt x="5268" y="5240"/>
                  </a:lnTo>
                  <a:cubicBezTo>
                    <a:pt x="5282" y="4899"/>
                    <a:pt x="5282" y="4544"/>
                    <a:pt x="5253" y="4203"/>
                  </a:cubicBezTo>
                  <a:cubicBezTo>
                    <a:pt x="5225" y="3891"/>
                    <a:pt x="5182" y="3593"/>
                    <a:pt x="5126" y="3309"/>
                  </a:cubicBezTo>
                  <a:cubicBezTo>
                    <a:pt x="5055" y="2897"/>
                    <a:pt x="4927" y="2485"/>
                    <a:pt x="4757" y="2088"/>
                  </a:cubicBezTo>
                  <a:cubicBezTo>
                    <a:pt x="4473" y="1463"/>
                    <a:pt x="4004" y="938"/>
                    <a:pt x="3422" y="583"/>
                  </a:cubicBezTo>
                  <a:lnTo>
                    <a:pt x="3408" y="569"/>
                  </a:lnTo>
                  <a:cubicBezTo>
                    <a:pt x="3209" y="455"/>
                    <a:pt x="3010" y="356"/>
                    <a:pt x="2811" y="299"/>
                  </a:cubicBezTo>
                  <a:cubicBezTo>
                    <a:pt x="2655" y="242"/>
                    <a:pt x="2513" y="199"/>
                    <a:pt x="2371" y="157"/>
                  </a:cubicBezTo>
                  <a:lnTo>
                    <a:pt x="2329" y="157"/>
                  </a:lnTo>
                  <a:cubicBezTo>
                    <a:pt x="1988" y="57"/>
                    <a:pt x="1633" y="15"/>
                    <a:pt x="1264" y="1"/>
                  </a:cubicBezTo>
                  <a:close/>
                </a:path>
              </a:pathLst>
            </a:custGeom>
            <a:solidFill>
              <a:srgbClr val="C12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470;p39">
              <a:extLst>
                <a:ext uri="{FF2B5EF4-FFF2-40B4-BE49-F238E27FC236}">
                  <a16:creationId xmlns:a16="http://schemas.microsoft.com/office/drawing/2014/main" id="{17350ADB-C36F-4A51-B024-3AFB34227C17}"/>
                </a:ext>
              </a:extLst>
            </p:cNvPr>
            <p:cNvSpPr/>
            <p:nvPr/>
          </p:nvSpPr>
          <p:spPr>
            <a:xfrm>
              <a:off x="6251000" y="3961725"/>
              <a:ext cx="152275" cy="192050"/>
            </a:xfrm>
            <a:custGeom>
              <a:avLst/>
              <a:gdLst/>
              <a:ahLst/>
              <a:cxnLst/>
              <a:rect l="l" t="t" r="r" b="b"/>
              <a:pathLst>
                <a:path w="6091" h="7682" extrusionOk="0">
                  <a:moveTo>
                    <a:pt x="2357" y="1"/>
                  </a:moveTo>
                  <a:cubicBezTo>
                    <a:pt x="2229" y="15"/>
                    <a:pt x="2101" y="43"/>
                    <a:pt x="1974" y="86"/>
                  </a:cubicBezTo>
                  <a:cubicBezTo>
                    <a:pt x="1803" y="143"/>
                    <a:pt x="1619" y="228"/>
                    <a:pt x="1462" y="327"/>
                  </a:cubicBezTo>
                  <a:cubicBezTo>
                    <a:pt x="1448" y="810"/>
                    <a:pt x="1349" y="1278"/>
                    <a:pt x="1178" y="1733"/>
                  </a:cubicBezTo>
                  <a:cubicBezTo>
                    <a:pt x="923" y="2357"/>
                    <a:pt x="540" y="2911"/>
                    <a:pt x="71" y="3380"/>
                  </a:cubicBezTo>
                  <a:lnTo>
                    <a:pt x="71" y="3408"/>
                  </a:lnTo>
                  <a:cubicBezTo>
                    <a:pt x="0" y="4615"/>
                    <a:pt x="653" y="5708"/>
                    <a:pt x="1576" y="6503"/>
                  </a:cubicBezTo>
                  <a:cubicBezTo>
                    <a:pt x="1746" y="6645"/>
                    <a:pt x="1931" y="6787"/>
                    <a:pt x="2116" y="6915"/>
                  </a:cubicBezTo>
                  <a:cubicBezTo>
                    <a:pt x="2513" y="7185"/>
                    <a:pt x="2953" y="7398"/>
                    <a:pt x="3408" y="7554"/>
                  </a:cubicBezTo>
                  <a:cubicBezTo>
                    <a:pt x="3592" y="7611"/>
                    <a:pt x="3777" y="7668"/>
                    <a:pt x="3961" y="7682"/>
                  </a:cubicBezTo>
                  <a:cubicBezTo>
                    <a:pt x="4217" y="7639"/>
                    <a:pt x="4472" y="7540"/>
                    <a:pt x="4700" y="7412"/>
                  </a:cubicBezTo>
                  <a:cubicBezTo>
                    <a:pt x="6091" y="6574"/>
                    <a:pt x="5977" y="4658"/>
                    <a:pt x="5736" y="3280"/>
                  </a:cubicBezTo>
                  <a:cubicBezTo>
                    <a:pt x="5495" y="1946"/>
                    <a:pt x="4742" y="711"/>
                    <a:pt x="3408" y="256"/>
                  </a:cubicBezTo>
                  <a:cubicBezTo>
                    <a:pt x="3109" y="157"/>
                    <a:pt x="2797" y="86"/>
                    <a:pt x="2485" y="29"/>
                  </a:cubicBezTo>
                  <a:lnTo>
                    <a:pt x="2357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471;p39">
              <a:extLst>
                <a:ext uri="{FF2B5EF4-FFF2-40B4-BE49-F238E27FC236}">
                  <a16:creationId xmlns:a16="http://schemas.microsoft.com/office/drawing/2014/main" id="{8DD26F1C-C38B-45C2-847A-435C539E953D}"/>
                </a:ext>
              </a:extLst>
            </p:cNvPr>
            <p:cNvSpPr/>
            <p:nvPr/>
          </p:nvSpPr>
          <p:spPr>
            <a:xfrm>
              <a:off x="6258800" y="3744850"/>
              <a:ext cx="114325" cy="156550"/>
            </a:xfrm>
            <a:custGeom>
              <a:avLst/>
              <a:gdLst/>
              <a:ahLst/>
              <a:cxnLst/>
              <a:rect l="l" t="t" r="r" b="b"/>
              <a:pathLst>
                <a:path w="4573" h="6262" extrusionOk="0">
                  <a:moveTo>
                    <a:pt x="441" y="1"/>
                  </a:moveTo>
                  <a:cubicBezTo>
                    <a:pt x="440" y="2"/>
                    <a:pt x="1" y="6092"/>
                    <a:pt x="2357" y="6262"/>
                  </a:cubicBezTo>
                  <a:lnTo>
                    <a:pt x="2471" y="6262"/>
                  </a:lnTo>
                  <a:cubicBezTo>
                    <a:pt x="4572" y="6262"/>
                    <a:pt x="568" y="1392"/>
                    <a:pt x="441" y="1"/>
                  </a:cubicBezTo>
                  <a:close/>
                </a:path>
              </a:pathLst>
            </a:custGeom>
            <a:solidFill>
              <a:srgbClr val="C12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472;p39">
              <a:extLst>
                <a:ext uri="{FF2B5EF4-FFF2-40B4-BE49-F238E27FC236}">
                  <a16:creationId xmlns:a16="http://schemas.microsoft.com/office/drawing/2014/main" id="{0F0C7204-1F07-4709-A515-04ED3BF10DB4}"/>
                </a:ext>
              </a:extLst>
            </p:cNvPr>
            <p:cNvSpPr/>
            <p:nvPr/>
          </p:nvSpPr>
          <p:spPr>
            <a:xfrm>
              <a:off x="6217275" y="3651500"/>
              <a:ext cx="36225" cy="179975"/>
            </a:xfrm>
            <a:custGeom>
              <a:avLst/>
              <a:gdLst/>
              <a:ahLst/>
              <a:cxnLst/>
              <a:rect l="l" t="t" r="r" b="b"/>
              <a:pathLst>
                <a:path w="1449" h="7199" extrusionOk="0">
                  <a:moveTo>
                    <a:pt x="1051" y="1"/>
                  </a:moveTo>
                  <a:cubicBezTo>
                    <a:pt x="1051" y="1"/>
                    <a:pt x="653" y="767"/>
                    <a:pt x="43" y="1775"/>
                  </a:cubicBezTo>
                  <a:cubicBezTo>
                    <a:pt x="0" y="3323"/>
                    <a:pt x="256" y="4870"/>
                    <a:pt x="781" y="6333"/>
                  </a:cubicBezTo>
                  <a:cubicBezTo>
                    <a:pt x="852" y="6532"/>
                    <a:pt x="923" y="6716"/>
                    <a:pt x="1008" y="6915"/>
                  </a:cubicBezTo>
                  <a:cubicBezTo>
                    <a:pt x="1136" y="7029"/>
                    <a:pt x="1292" y="7128"/>
                    <a:pt x="1448" y="7199"/>
                  </a:cubicBezTo>
                  <a:cubicBezTo>
                    <a:pt x="980" y="5822"/>
                    <a:pt x="767" y="2386"/>
                    <a:pt x="1051" y="1"/>
                  </a:cubicBezTo>
                  <a:close/>
                </a:path>
              </a:pathLst>
            </a:custGeom>
            <a:solidFill>
              <a:srgbClr val="06A7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473;p39">
              <a:extLst>
                <a:ext uri="{FF2B5EF4-FFF2-40B4-BE49-F238E27FC236}">
                  <a16:creationId xmlns:a16="http://schemas.microsoft.com/office/drawing/2014/main" id="{C224BDF1-CB44-47DA-9B5C-CC0B31307FFD}"/>
                </a:ext>
              </a:extLst>
            </p:cNvPr>
            <p:cNvSpPr/>
            <p:nvPr/>
          </p:nvSpPr>
          <p:spPr>
            <a:xfrm>
              <a:off x="6290375" y="3568450"/>
              <a:ext cx="363150" cy="463575"/>
            </a:xfrm>
            <a:custGeom>
              <a:avLst/>
              <a:gdLst/>
              <a:ahLst/>
              <a:cxnLst/>
              <a:rect l="l" t="t" r="r" b="b"/>
              <a:pathLst>
                <a:path w="14526" h="18543" extrusionOk="0">
                  <a:moveTo>
                    <a:pt x="1" y="0"/>
                  </a:moveTo>
                  <a:cubicBezTo>
                    <a:pt x="512" y="1945"/>
                    <a:pt x="1222" y="3848"/>
                    <a:pt x="2131" y="5665"/>
                  </a:cubicBezTo>
                  <a:cubicBezTo>
                    <a:pt x="3025" y="7483"/>
                    <a:pt x="4076" y="9215"/>
                    <a:pt x="5297" y="10833"/>
                  </a:cubicBezTo>
                  <a:cubicBezTo>
                    <a:pt x="6504" y="12452"/>
                    <a:pt x="7909" y="13928"/>
                    <a:pt x="9457" y="15249"/>
                  </a:cubicBezTo>
                  <a:cubicBezTo>
                    <a:pt x="10976" y="16598"/>
                    <a:pt x="12751" y="17606"/>
                    <a:pt x="14526" y="18543"/>
                  </a:cubicBezTo>
                  <a:lnTo>
                    <a:pt x="13234" y="17762"/>
                  </a:lnTo>
                  <a:lnTo>
                    <a:pt x="12580" y="17379"/>
                  </a:lnTo>
                  <a:cubicBezTo>
                    <a:pt x="12368" y="17251"/>
                    <a:pt x="12169" y="17095"/>
                    <a:pt x="11956" y="16953"/>
                  </a:cubicBezTo>
                  <a:lnTo>
                    <a:pt x="10735" y="16072"/>
                  </a:lnTo>
                  <a:lnTo>
                    <a:pt x="9585" y="15093"/>
                  </a:lnTo>
                  <a:cubicBezTo>
                    <a:pt x="9386" y="14937"/>
                    <a:pt x="9201" y="14780"/>
                    <a:pt x="9017" y="14596"/>
                  </a:cubicBezTo>
                  <a:lnTo>
                    <a:pt x="8477" y="14070"/>
                  </a:lnTo>
                  <a:cubicBezTo>
                    <a:pt x="8122" y="13715"/>
                    <a:pt x="7753" y="13375"/>
                    <a:pt x="7412" y="13006"/>
                  </a:cubicBezTo>
                  <a:lnTo>
                    <a:pt x="6419" y="11870"/>
                  </a:lnTo>
                  <a:cubicBezTo>
                    <a:pt x="6092" y="11501"/>
                    <a:pt x="5808" y="11075"/>
                    <a:pt x="5496" y="10677"/>
                  </a:cubicBezTo>
                  <a:cubicBezTo>
                    <a:pt x="4289" y="9073"/>
                    <a:pt x="3210" y="7369"/>
                    <a:pt x="2301" y="5580"/>
                  </a:cubicBezTo>
                  <a:cubicBezTo>
                    <a:pt x="2088" y="5126"/>
                    <a:pt x="1847" y="4671"/>
                    <a:pt x="1634" y="4217"/>
                  </a:cubicBezTo>
                  <a:cubicBezTo>
                    <a:pt x="1421" y="3763"/>
                    <a:pt x="1222" y="3308"/>
                    <a:pt x="1037" y="2840"/>
                  </a:cubicBezTo>
                  <a:cubicBezTo>
                    <a:pt x="640" y="1917"/>
                    <a:pt x="299" y="966"/>
                    <a:pt x="1" y="0"/>
                  </a:cubicBezTo>
                  <a:close/>
                </a:path>
              </a:pathLst>
            </a:custGeom>
            <a:solidFill>
              <a:srgbClr val="C12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474;p39">
              <a:extLst>
                <a:ext uri="{FF2B5EF4-FFF2-40B4-BE49-F238E27FC236}">
                  <a16:creationId xmlns:a16="http://schemas.microsoft.com/office/drawing/2014/main" id="{F074E152-5F97-41A6-AF60-5DBEF668FCB2}"/>
                </a:ext>
              </a:extLst>
            </p:cNvPr>
            <p:cNvSpPr/>
            <p:nvPr/>
          </p:nvSpPr>
          <p:spPr>
            <a:xfrm>
              <a:off x="6350725" y="3597550"/>
              <a:ext cx="297825" cy="372375"/>
            </a:xfrm>
            <a:custGeom>
              <a:avLst/>
              <a:gdLst/>
              <a:ahLst/>
              <a:cxnLst/>
              <a:rect l="l" t="t" r="r" b="b"/>
              <a:pathLst>
                <a:path w="11913" h="14895" extrusionOk="0">
                  <a:moveTo>
                    <a:pt x="1" y="0"/>
                  </a:moveTo>
                  <a:cubicBezTo>
                    <a:pt x="583" y="1505"/>
                    <a:pt x="1278" y="2982"/>
                    <a:pt x="2059" y="4388"/>
                  </a:cubicBezTo>
                  <a:cubicBezTo>
                    <a:pt x="2854" y="5807"/>
                    <a:pt x="3735" y="7170"/>
                    <a:pt x="4700" y="8477"/>
                  </a:cubicBezTo>
                  <a:cubicBezTo>
                    <a:pt x="5680" y="9769"/>
                    <a:pt x="6773" y="10976"/>
                    <a:pt x="7952" y="12083"/>
                  </a:cubicBezTo>
                  <a:cubicBezTo>
                    <a:pt x="9158" y="13176"/>
                    <a:pt x="10479" y="14127"/>
                    <a:pt x="11913" y="14894"/>
                  </a:cubicBezTo>
                  <a:cubicBezTo>
                    <a:pt x="11231" y="14440"/>
                    <a:pt x="10536" y="14042"/>
                    <a:pt x="9925" y="13517"/>
                  </a:cubicBezTo>
                  <a:cubicBezTo>
                    <a:pt x="9286" y="13020"/>
                    <a:pt x="8661" y="12495"/>
                    <a:pt x="8079" y="11941"/>
                  </a:cubicBezTo>
                  <a:cubicBezTo>
                    <a:pt x="6929" y="10819"/>
                    <a:pt x="5864" y="9612"/>
                    <a:pt x="4899" y="8320"/>
                  </a:cubicBezTo>
                  <a:cubicBezTo>
                    <a:pt x="3934" y="7028"/>
                    <a:pt x="3053" y="5680"/>
                    <a:pt x="2244" y="4288"/>
                  </a:cubicBezTo>
                  <a:cubicBezTo>
                    <a:pt x="1832" y="3593"/>
                    <a:pt x="1435" y="2897"/>
                    <a:pt x="1066" y="2173"/>
                  </a:cubicBezTo>
                  <a:cubicBezTo>
                    <a:pt x="696" y="1463"/>
                    <a:pt x="327" y="739"/>
                    <a:pt x="1" y="0"/>
                  </a:cubicBezTo>
                  <a:close/>
                </a:path>
              </a:pathLst>
            </a:custGeom>
            <a:solidFill>
              <a:srgbClr val="C12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475;p39">
              <a:extLst>
                <a:ext uri="{FF2B5EF4-FFF2-40B4-BE49-F238E27FC236}">
                  <a16:creationId xmlns:a16="http://schemas.microsoft.com/office/drawing/2014/main" id="{0B035AE3-FF6A-4D6E-BD07-59B29C7EFC0C}"/>
                </a:ext>
              </a:extLst>
            </p:cNvPr>
            <p:cNvSpPr/>
            <p:nvPr/>
          </p:nvSpPr>
          <p:spPr>
            <a:xfrm>
              <a:off x="6472125" y="3687350"/>
              <a:ext cx="144125" cy="187450"/>
            </a:xfrm>
            <a:custGeom>
              <a:avLst/>
              <a:gdLst/>
              <a:ahLst/>
              <a:cxnLst/>
              <a:rect l="l" t="t" r="r" b="b"/>
              <a:pathLst>
                <a:path w="5765" h="7498" extrusionOk="0">
                  <a:moveTo>
                    <a:pt x="0" y="1"/>
                  </a:moveTo>
                  <a:cubicBezTo>
                    <a:pt x="185" y="796"/>
                    <a:pt x="483" y="1548"/>
                    <a:pt x="881" y="2244"/>
                  </a:cubicBezTo>
                  <a:cubicBezTo>
                    <a:pt x="1264" y="2954"/>
                    <a:pt x="1704" y="3635"/>
                    <a:pt x="2201" y="4274"/>
                  </a:cubicBezTo>
                  <a:cubicBezTo>
                    <a:pt x="2712" y="4899"/>
                    <a:pt x="3266" y="5495"/>
                    <a:pt x="3862" y="6035"/>
                  </a:cubicBezTo>
                  <a:cubicBezTo>
                    <a:pt x="4146" y="6319"/>
                    <a:pt x="4473" y="6546"/>
                    <a:pt x="4785" y="6816"/>
                  </a:cubicBezTo>
                  <a:cubicBezTo>
                    <a:pt x="5098" y="7071"/>
                    <a:pt x="5438" y="7284"/>
                    <a:pt x="5765" y="7497"/>
                  </a:cubicBezTo>
                  <a:cubicBezTo>
                    <a:pt x="5154" y="6972"/>
                    <a:pt x="4558" y="6461"/>
                    <a:pt x="3990" y="5893"/>
                  </a:cubicBezTo>
                  <a:cubicBezTo>
                    <a:pt x="3422" y="5339"/>
                    <a:pt x="2897" y="4743"/>
                    <a:pt x="2400" y="4118"/>
                  </a:cubicBezTo>
                  <a:cubicBezTo>
                    <a:pt x="1903" y="3493"/>
                    <a:pt x="1449" y="2840"/>
                    <a:pt x="1051" y="2159"/>
                  </a:cubicBezTo>
                  <a:cubicBezTo>
                    <a:pt x="625" y="1477"/>
                    <a:pt x="284" y="753"/>
                    <a:pt x="0" y="1"/>
                  </a:cubicBezTo>
                  <a:close/>
                </a:path>
              </a:pathLst>
            </a:custGeom>
            <a:solidFill>
              <a:srgbClr val="C12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476;p39">
              <a:extLst>
                <a:ext uri="{FF2B5EF4-FFF2-40B4-BE49-F238E27FC236}">
                  <a16:creationId xmlns:a16="http://schemas.microsoft.com/office/drawing/2014/main" id="{D63C7F42-A694-4511-BC6B-68E29236241B}"/>
                </a:ext>
              </a:extLst>
            </p:cNvPr>
            <p:cNvSpPr/>
            <p:nvPr/>
          </p:nvSpPr>
          <p:spPr>
            <a:xfrm>
              <a:off x="5378875" y="3983725"/>
              <a:ext cx="166500" cy="113625"/>
            </a:xfrm>
            <a:custGeom>
              <a:avLst/>
              <a:gdLst/>
              <a:ahLst/>
              <a:cxnLst/>
              <a:rect l="l" t="t" r="r" b="b"/>
              <a:pathLst>
                <a:path w="6660" h="4545" extrusionOk="0">
                  <a:moveTo>
                    <a:pt x="0" y="1"/>
                  </a:moveTo>
                  <a:lnTo>
                    <a:pt x="0" y="1"/>
                  </a:lnTo>
                  <a:cubicBezTo>
                    <a:pt x="242" y="668"/>
                    <a:pt x="597" y="1293"/>
                    <a:pt x="1065" y="1818"/>
                  </a:cubicBezTo>
                  <a:cubicBezTo>
                    <a:pt x="1562" y="2329"/>
                    <a:pt x="2116" y="2784"/>
                    <a:pt x="2712" y="3153"/>
                  </a:cubicBezTo>
                  <a:cubicBezTo>
                    <a:pt x="3323" y="3508"/>
                    <a:pt x="3962" y="3806"/>
                    <a:pt x="4615" y="4047"/>
                  </a:cubicBezTo>
                  <a:cubicBezTo>
                    <a:pt x="5282" y="4274"/>
                    <a:pt x="5964" y="4445"/>
                    <a:pt x="6659" y="4544"/>
                  </a:cubicBezTo>
                  <a:cubicBezTo>
                    <a:pt x="5992" y="4360"/>
                    <a:pt x="5339" y="4133"/>
                    <a:pt x="4686" y="3863"/>
                  </a:cubicBezTo>
                  <a:cubicBezTo>
                    <a:pt x="4047" y="3607"/>
                    <a:pt x="3436" y="3295"/>
                    <a:pt x="2840" y="2940"/>
                  </a:cubicBezTo>
                  <a:cubicBezTo>
                    <a:pt x="2258" y="2585"/>
                    <a:pt x="1704" y="2159"/>
                    <a:pt x="1207" y="1690"/>
                  </a:cubicBezTo>
                  <a:cubicBezTo>
                    <a:pt x="724" y="1194"/>
                    <a:pt x="327" y="626"/>
                    <a:pt x="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477;p39">
              <a:extLst>
                <a:ext uri="{FF2B5EF4-FFF2-40B4-BE49-F238E27FC236}">
                  <a16:creationId xmlns:a16="http://schemas.microsoft.com/office/drawing/2014/main" id="{5840144C-2424-4A49-B7E1-19259D2FDC03}"/>
                </a:ext>
              </a:extLst>
            </p:cNvPr>
            <p:cNvSpPr/>
            <p:nvPr/>
          </p:nvSpPr>
          <p:spPr>
            <a:xfrm>
              <a:off x="5403375" y="3901375"/>
              <a:ext cx="124600" cy="157275"/>
            </a:xfrm>
            <a:custGeom>
              <a:avLst/>
              <a:gdLst/>
              <a:ahLst/>
              <a:cxnLst/>
              <a:rect l="l" t="t" r="r" b="b"/>
              <a:pathLst>
                <a:path w="4984" h="6291" extrusionOk="0">
                  <a:moveTo>
                    <a:pt x="114" y="1"/>
                  </a:moveTo>
                  <a:cubicBezTo>
                    <a:pt x="0" y="711"/>
                    <a:pt x="99" y="1421"/>
                    <a:pt x="383" y="2074"/>
                  </a:cubicBezTo>
                  <a:cubicBezTo>
                    <a:pt x="682" y="2727"/>
                    <a:pt x="1079" y="3323"/>
                    <a:pt x="1562" y="3849"/>
                  </a:cubicBezTo>
                  <a:cubicBezTo>
                    <a:pt x="2059" y="4360"/>
                    <a:pt x="2584" y="4814"/>
                    <a:pt x="3166" y="5226"/>
                  </a:cubicBezTo>
                  <a:cubicBezTo>
                    <a:pt x="3734" y="5638"/>
                    <a:pt x="4345" y="5993"/>
                    <a:pt x="4984" y="6291"/>
                  </a:cubicBezTo>
                  <a:cubicBezTo>
                    <a:pt x="4387" y="5907"/>
                    <a:pt x="3819" y="5510"/>
                    <a:pt x="3280" y="5070"/>
                  </a:cubicBezTo>
                  <a:cubicBezTo>
                    <a:pt x="2726" y="4644"/>
                    <a:pt x="2215" y="4175"/>
                    <a:pt x="1746" y="3664"/>
                  </a:cubicBezTo>
                  <a:cubicBezTo>
                    <a:pt x="1264" y="3181"/>
                    <a:pt x="866" y="2613"/>
                    <a:pt x="554" y="2003"/>
                  </a:cubicBezTo>
                  <a:cubicBezTo>
                    <a:pt x="256" y="1378"/>
                    <a:pt x="99" y="697"/>
                    <a:pt x="114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478;p39">
              <a:extLst>
                <a:ext uri="{FF2B5EF4-FFF2-40B4-BE49-F238E27FC236}">
                  <a16:creationId xmlns:a16="http://schemas.microsoft.com/office/drawing/2014/main" id="{5E980A1A-27E3-4C8D-A4AA-B03240A38AE3}"/>
                </a:ext>
              </a:extLst>
            </p:cNvPr>
            <p:cNvSpPr/>
            <p:nvPr/>
          </p:nvSpPr>
          <p:spPr>
            <a:xfrm>
              <a:off x="5443825" y="3845650"/>
              <a:ext cx="71725" cy="158350"/>
            </a:xfrm>
            <a:custGeom>
              <a:avLst/>
              <a:gdLst/>
              <a:ahLst/>
              <a:cxnLst/>
              <a:rect l="l" t="t" r="r" b="b"/>
              <a:pathLst>
                <a:path w="2869" h="6334" extrusionOk="0">
                  <a:moveTo>
                    <a:pt x="356" y="1"/>
                  </a:moveTo>
                  <a:cubicBezTo>
                    <a:pt x="114" y="555"/>
                    <a:pt x="1" y="1165"/>
                    <a:pt x="57" y="1776"/>
                  </a:cubicBezTo>
                  <a:cubicBezTo>
                    <a:pt x="114" y="2400"/>
                    <a:pt x="299" y="2982"/>
                    <a:pt x="569" y="3536"/>
                  </a:cubicBezTo>
                  <a:cubicBezTo>
                    <a:pt x="838" y="4090"/>
                    <a:pt x="1179" y="4601"/>
                    <a:pt x="1577" y="5070"/>
                  </a:cubicBezTo>
                  <a:cubicBezTo>
                    <a:pt x="1960" y="5538"/>
                    <a:pt x="2386" y="5950"/>
                    <a:pt x="2869" y="6333"/>
                  </a:cubicBezTo>
                  <a:cubicBezTo>
                    <a:pt x="2457" y="5893"/>
                    <a:pt x="2074" y="5424"/>
                    <a:pt x="1719" y="4942"/>
                  </a:cubicBezTo>
                  <a:cubicBezTo>
                    <a:pt x="1364" y="4473"/>
                    <a:pt x="1065" y="3962"/>
                    <a:pt x="796" y="3423"/>
                  </a:cubicBezTo>
                  <a:cubicBezTo>
                    <a:pt x="526" y="2897"/>
                    <a:pt x="341" y="2344"/>
                    <a:pt x="242" y="1761"/>
                  </a:cubicBezTo>
                  <a:cubicBezTo>
                    <a:pt x="171" y="1165"/>
                    <a:pt x="199" y="569"/>
                    <a:pt x="35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479;p39">
              <a:extLst>
                <a:ext uri="{FF2B5EF4-FFF2-40B4-BE49-F238E27FC236}">
                  <a16:creationId xmlns:a16="http://schemas.microsoft.com/office/drawing/2014/main" id="{A087250C-9A9D-44EB-A071-10DCEF616BCA}"/>
                </a:ext>
              </a:extLst>
            </p:cNvPr>
            <p:cNvSpPr/>
            <p:nvPr/>
          </p:nvSpPr>
          <p:spPr>
            <a:xfrm>
              <a:off x="5551025" y="3376775"/>
              <a:ext cx="28775" cy="24575"/>
            </a:xfrm>
            <a:custGeom>
              <a:avLst/>
              <a:gdLst/>
              <a:ahLst/>
              <a:cxnLst/>
              <a:rect l="l" t="t" r="r" b="b"/>
              <a:pathLst>
                <a:path w="1151" h="983" extrusionOk="0">
                  <a:moveTo>
                    <a:pt x="654" y="0"/>
                  </a:moveTo>
                  <a:cubicBezTo>
                    <a:pt x="213" y="0"/>
                    <a:pt x="0" y="526"/>
                    <a:pt x="313" y="838"/>
                  </a:cubicBezTo>
                  <a:cubicBezTo>
                    <a:pt x="413" y="938"/>
                    <a:pt x="535" y="983"/>
                    <a:pt x="655" y="983"/>
                  </a:cubicBezTo>
                  <a:cubicBezTo>
                    <a:pt x="908" y="983"/>
                    <a:pt x="1150" y="782"/>
                    <a:pt x="1150" y="483"/>
                  </a:cubicBezTo>
                  <a:cubicBezTo>
                    <a:pt x="1150" y="213"/>
                    <a:pt x="923" y="0"/>
                    <a:pt x="6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480;p39">
              <a:extLst>
                <a:ext uri="{FF2B5EF4-FFF2-40B4-BE49-F238E27FC236}">
                  <a16:creationId xmlns:a16="http://schemas.microsoft.com/office/drawing/2014/main" id="{3E8738FD-4061-4BD9-BC2F-285B842A7B11}"/>
                </a:ext>
              </a:extLst>
            </p:cNvPr>
            <p:cNvSpPr/>
            <p:nvPr/>
          </p:nvSpPr>
          <p:spPr>
            <a:xfrm>
              <a:off x="5509500" y="3460175"/>
              <a:ext cx="28775" cy="24600"/>
            </a:xfrm>
            <a:custGeom>
              <a:avLst/>
              <a:gdLst/>
              <a:ahLst/>
              <a:cxnLst/>
              <a:rect l="l" t="t" r="r" b="b"/>
              <a:pathLst>
                <a:path w="1151" h="984" extrusionOk="0">
                  <a:moveTo>
                    <a:pt x="653" y="1"/>
                  </a:moveTo>
                  <a:cubicBezTo>
                    <a:pt x="213" y="1"/>
                    <a:pt x="0" y="526"/>
                    <a:pt x="313" y="838"/>
                  </a:cubicBezTo>
                  <a:cubicBezTo>
                    <a:pt x="409" y="939"/>
                    <a:pt x="530" y="984"/>
                    <a:pt x="650" y="984"/>
                  </a:cubicBezTo>
                  <a:cubicBezTo>
                    <a:pt x="903" y="984"/>
                    <a:pt x="1150" y="786"/>
                    <a:pt x="1150" y="498"/>
                  </a:cubicBezTo>
                  <a:cubicBezTo>
                    <a:pt x="1150" y="214"/>
                    <a:pt x="923" y="1"/>
                    <a:pt x="6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481;p39">
              <a:extLst>
                <a:ext uri="{FF2B5EF4-FFF2-40B4-BE49-F238E27FC236}">
                  <a16:creationId xmlns:a16="http://schemas.microsoft.com/office/drawing/2014/main" id="{3B8CA894-06D8-4039-8838-589001960C7F}"/>
                </a:ext>
              </a:extLst>
            </p:cNvPr>
            <p:cNvSpPr/>
            <p:nvPr/>
          </p:nvSpPr>
          <p:spPr>
            <a:xfrm>
              <a:off x="5623800" y="3306850"/>
              <a:ext cx="28775" cy="24425"/>
            </a:xfrm>
            <a:custGeom>
              <a:avLst/>
              <a:gdLst/>
              <a:ahLst/>
              <a:cxnLst/>
              <a:rect l="l" t="t" r="r" b="b"/>
              <a:pathLst>
                <a:path w="1151" h="977" extrusionOk="0">
                  <a:moveTo>
                    <a:pt x="653" y="0"/>
                  </a:moveTo>
                  <a:cubicBezTo>
                    <a:pt x="227" y="0"/>
                    <a:pt x="0" y="526"/>
                    <a:pt x="312" y="838"/>
                  </a:cubicBezTo>
                  <a:cubicBezTo>
                    <a:pt x="412" y="933"/>
                    <a:pt x="534" y="976"/>
                    <a:pt x="654" y="976"/>
                  </a:cubicBezTo>
                  <a:cubicBezTo>
                    <a:pt x="907" y="976"/>
                    <a:pt x="1150" y="782"/>
                    <a:pt x="1150" y="483"/>
                  </a:cubicBezTo>
                  <a:cubicBezTo>
                    <a:pt x="1150" y="213"/>
                    <a:pt x="923" y="0"/>
                    <a:pt x="6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482;p39">
              <a:extLst>
                <a:ext uri="{FF2B5EF4-FFF2-40B4-BE49-F238E27FC236}">
                  <a16:creationId xmlns:a16="http://schemas.microsoft.com/office/drawing/2014/main" id="{EC64EE68-4DFC-45D8-96CA-018FE423BF32}"/>
                </a:ext>
              </a:extLst>
            </p:cNvPr>
            <p:cNvSpPr/>
            <p:nvPr/>
          </p:nvSpPr>
          <p:spPr>
            <a:xfrm>
              <a:off x="5702950" y="3252525"/>
              <a:ext cx="28425" cy="24600"/>
            </a:xfrm>
            <a:custGeom>
              <a:avLst/>
              <a:gdLst/>
              <a:ahLst/>
              <a:cxnLst/>
              <a:rect l="l" t="t" r="r" b="b"/>
              <a:pathLst>
                <a:path w="1137" h="984" extrusionOk="0">
                  <a:moveTo>
                    <a:pt x="653" y="1"/>
                  </a:moveTo>
                  <a:cubicBezTo>
                    <a:pt x="213" y="1"/>
                    <a:pt x="0" y="526"/>
                    <a:pt x="298" y="839"/>
                  </a:cubicBezTo>
                  <a:cubicBezTo>
                    <a:pt x="399" y="939"/>
                    <a:pt x="522" y="984"/>
                    <a:pt x="642" y="984"/>
                  </a:cubicBezTo>
                  <a:cubicBezTo>
                    <a:pt x="895" y="984"/>
                    <a:pt x="1136" y="787"/>
                    <a:pt x="1136" y="498"/>
                  </a:cubicBezTo>
                  <a:cubicBezTo>
                    <a:pt x="1136" y="228"/>
                    <a:pt x="923" y="1"/>
                    <a:pt x="6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483;p39">
              <a:extLst>
                <a:ext uri="{FF2B5EF4-FFF2-40B4-BE49-F238E27FC236}">
                  <a16:creationId xmlns:a16="http://schemas.microsoft.com/office/drawing/2014/main" id="{D46248DE-0E94-42D9-96BA-3FFAB02C9CA1}"/>
                </a:ext>
              </a:extLst>
            </p:cNvPr>
            <p:cNvSpPr/>
            <p:nvPr/>
          </p:nvSpPr>
          <p:spPr>
            <a:xfrm>
              <a:off x="5803400" y="3234075"/>
              <a:ext cx="28775" cy="24425"/>
            </a:xfrm>
            <a:custGeom>
              <a:avLst/>
              <a:gdLst/>
              <a:ahLst/>
              <a:cxnLst/>
              <a:rect l="l" t="t" r="r" b="b"/>
              <a:pathLst>
                <a:path w="1151" h="977" extrusionOk="0">
                  <a:moveTo>
                    <a:pt x="653" y="1"/>
                  </a:moveTo>
                  <a:cubicBezTo>
                    <a:pt x="227" y="1"/>
                    <a:pt x="0" y="526"/>
                    <a:pt x="313" y="838"/>
                  </a:cubicBezTo>
                  <a:cubicBezTo>
                    <a:pt x="413" y="934"/>
                    <a:pt x="534" y="977"/>
                    <a:pt x="654" y="977"/>
                  </a:cubicBezTo>
                  <a:cubicBezTo>
                    <a:pt x="907" y="977"/>
                    <a:pt x="1150" y="783"/>
                    <a:pt x="1150" y="483"/>
                  </a:cubicBezTo>
                  <a:cubicBezTo>
                    <a:pt x="1150" y="214"/>
                    <a:pt x="923" y="1"/>
                    <a:pt x="6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484;p39">
              <a:extLst>
                <a:ext uri="{FF2B5EF4-FFF2-40B4-BE49-F238E27FC236}">
                  <a16:creationId xmlns:a16="http://schemas.microsoft.com/office/drawing/2014/main" id="{AB84C523-1CC4-42B2-A4A0-41A374A4A22D}"/>
                </a:ext>
              </a:extLst>
            </p:cNvPr>
            <p:cNvSpPr/>
            <p:nvPr/>
          </p:nvSpPr>
          <p:spPr>
            <a:xfrm>
              <a:off x="5513400" y="3863750"/>
              <a:ext cx="45100" cy="150175"/>
            </a:xfrm>
            <a:custGeom>
              <a:avLst/>
              <a:gdLst/>
              <a:ahLst/>
              <a:cxnLst/>
              <a:rect l="l" t="t" r="r" b="b"/>
              <a:pathLst>
                <a:path w="1804" h="6007" extrusionOk="0">
                  <a:moveTo>
                    <a:pt x="696" y="1"/>
                  </a:moveTo>
                  <a:lnTo>
                    <a:pt x="696" y="1"/>
                  </a:lnTo>
                  <a:cubicBezTo>
                    <a:pt x="682" y="58"/>
                    <a:pt x="668" y="115"/>
                    <a:pt x="639" y="171"/>
                  </a:cubicBezTo>
                  <a:cubicBezTo>
                    <a:pt x="270" y="1364"/>
                    <a:pt x="57" y="2599"/>
                    <a:pt x="15" y="3834"/>
                  </a:cubicBezTo>
                  <a:cubicBezTo>
                    <a:pt x="0" y="4189"/>
                    <a:pt x="15" y="4544"/>
                    <a:pt x="29" y="4885"/>
                  </a:cubicBezTo>
                  <a:cubicBezTo>
                    <a:pt x="43" y="5254"/>
                    <a:pt x="86" y="5638"/>
                    <a:pt x="142" y="6007"/>
                  </a:cubicBezTo>
                  <a:cubicBezTo>
                    <a:pt x="568" y="4672"/>
                    <a:pt x="1804" y="498"/>
                    <a:pt x="69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485;p39">
              <a:extLst>
                <a:ext uri="{FF2B5EF4-FFF2-40B4-BE49-F238E27FC236}">
                  <a16:creationId xmlns:a16="http://schemas.microsoft.com/office/drawing/2014/main" id="{CA6F9CDF-88D0-4ADB-ADE3-D106D591EA25}"/>
                </a:ext>
              </a:extLst>
            </p:cNvPr>
            <p:cNvSpPr/>
            <p:nvPr/>
          </p:nvSpPr>
          <p:spPr>
            <a:xfrm>
              <a:off x="5570200" y="4082050"/>
              <a:ext cx="278300" cy="96925"/>
            </a:xfrm>
            <a:custGeom>
              <a:avLst/>
              <a:gdLst/>
              <a:ahLst/>
              <a:cxnLst/>
              <a:rect l="l" t="t" r="r" b="b"/>
              <a:pathLst>
                <a:path w="11132" h="3877" extrusionOk="0">
                  <a:moveTo>
                    <a:pt x="171" y="1"/>
                  </a:moveTo>
                  <a:lnTo>
                    <a:pt x="0" y="185"/>
                  </a:lnTo>
                  <a:cubicBezTo>
                    <a:pt x="1392" y="1477"/>
                    <a:pt x="3152" y="2272"/>
                    <a:pt x="4927" y="2897"/>
                  </a:cubicBezTo>
                  <a:cubicBezTo>
                    <a:pt x="6474" y="3451"/>
                    <a:pt x="8093" y="3877"/>
                    <a:pt x="9740" y="3877"/>
                  </a:cubicBezTo>
                  <a:cubicBezTo>
                    <a:pt x="10209" y="3877"/>
                    <a:pt x="10677" y="3848"/>
                    <a:pt x="11131" y="3763"/>
                  </a:cubicBezTo>
                  <a:lnTo>
                    <a:pt x="11089" y="3522"/>
                  </a:lnTo>
                  <a:cubicBezTo>
                    <a:pt x="10649" y="3593"/>
                    <a:pt x="10194" y="3635"/>
                    <a:pt x="9740" y="3635"/>
                  </a:cubicBezTo>
                  <a:cubicBezTo>
                    <a:pt x="8136" y="3635"/>
                    <a:pt x="6545" y="3209"/>
                    <a:pt x="5012" y="2670"/>
                  </a:cubicBezTo>
                  <a:cubicBezTo>
                    <a:pt x="3252" y="2045"/>
                    <a:pt x="1519" y="1250"/>
                    <a:pt x="171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486;p39">
              <a:extLst>
                <a:ext uri="{FF2B5EF4-FFF2-40B4-BE49-F238E27FC236}">
                  <a16:creationId xmlns:a16="http://schemas.microsoft.com/office/drawing/2014/main" id="{6C5CCDC4-2D4E-4DD4-9C6A-725C99EB4E73}"/>
                </a:ext>
              </a:extLst>
            </p:cNvPr>
            <p:cNvSpPr/>
            <p:nvPr/>
          </p:nvSpPr>
          <p:spPr>
            <a:xfrm>
              <a:off x="5704725" y="4115925"/>
              <a:ext cx="74350" cy="39625"/>
            </a:xfrm>
            <a:custGeom>
              <a:avLst/>
              <a:gdLst/>
              <a:ahLst/>
              <a:cxnLst/>
              <a:rect l="l" t="t" r="r" b="b"/>
              <a:pathLst>
                <a:path w="2974" h="1585" extrusionOk="0">
                  <a:moveTo>
                    <a:pt x="1837" y="0"/>
                  </a:moveTo>
                  <a:cubicBezTo>
                    <a:pt x="1132" y="0"/>
                    <a:pt x="51" y="1565"/>
                    <a:pt x="1" y="1585"/>
                  </a:cubicBezTo>
                  <a:lnTo>
                    <a:pt x="1" y="1585"/>
                  </a:lnTo>
                  <a:cubicBezTo>
                    <a:pt x="57" y="1572"/>
                    <a:pt x="2973" y="910"/>
                    <a:pt x="2116" y="108"/>
                  </a:cubicBezTo>
                  <a:cubicBezTo>
                    <a:pt x="2034" y="33"/>
                    <a:pt x="1939" y="0"/>
                    <a:pt x="1837" y="0"/>
                  </a:cubicBezTo>
                  <a:close/>
                  <a:moveTo>
                    <a:pt x="1" y="1585"/>
                  </a:moveTo>
                  <a:lnTo>
                    <a:pt x="1" y="1585"/>
                  </a:lnTo>
                  <a:cubicBezTo>
                    <a:pt x="0" y="1585"/>
                    <a:pt x="0" y="1585"/>
                    <a:pt x="0" y="1585"/>
                  </a:cubicBezTo>
                  <a:cubicBezTo>
                    <a:pt x="0" y="1585"/>
                    <a:pt x="1" y="1585"/>
                    <a:pt x="1" y="1585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487;p39">
              <a:extLst>
                <a:ext uri="{FF2B5EF4-FFF2-40B4-BE49-F238E27FC236}">
                  <a16:creationId xmlns:a16="http://schemas.microsoft.com/office/drawing/2014/main" id="{370A552E-088C-4080-9642-4F87D9C25099}"/>
                </a:ext>
              </a:extLst>
            </p:cNvPr>
            <p:cNvSpPr/>
            <p:nvPr/>
          </p:nvSpPr>
          <p:spPr>
            <a:xfrm>
              <a:off x="5728850" y="4162625"/>
              <a:ext cx="43325" cy="46925"/>
            </a:xfrm>
            <a:custGeom>
              <a:avLst/>
              <a:gdLst/>
              <a:ahLst/>
              <a:cxnLst/>
              <a:rect l="l" t="t" r="r" b="b"/>
              <a:pathLst>
                <a:path w="1733" h="1877" extrusionOk="0">
                  <a:moveTo>
                    <a:pt x="1" y="1"/>
                  </a:moveTo>
                  <a:cubicBezTo>
                    <a:pt x="1" y="1"/>
                    <a:pt x="580" y="1876"/>
                    <a:pt x="1140" y="1876"/>
                  </a:cubicBezTo>
                  <a:cubicBezTo>
                    <a:pt x="1148" y="1876"/>
                    <a:pt x="1157" y="1876"/>
                    <a:pt x="1165" y="1875"/>
                  </a:cubicBezTo>
                  <a:cubicBezTo>
                    <a:pt x="1733" y="1804"/>
                    <a:pt x="1349" y="739"/>
                    <a:pt x="1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1488;p39">
              <a:extLst>
                <a:ext uri="{FF2B5EF4-FFF2-40B4-BE49-F238E27FC236}">
                  <a16:creationId xmlns:a16="http://schemas.microsoft.com/office/drawing/2014/main" id="{B420D3B0-7794-4FAB-B8AA-717A9C4AC728}"/>
                </a:ext>
              </a:extLst>
            </p:cNvPr>
            <p:cNvSpPr/>
            <p:nvPr/>
          </p:nvSpPr>
          <p:spPr>
            <a:xfrm>
              <a:off x="5761500" y="4141725"/>
              <a:ext cx="53125" cy="28750"/>
            </a:xfrm>
            <a:custGeom>
              <a:avLst/>
              <a:gdLst/>
              <a:ahLst/>
              <a:cxnLst/>
              <a:rect l="l" t="t" r="r" b="b"/>
              <a:pathLst>
                <a:path w="2125" h="1150" extrusionOk="0">
                  <a:moveTo>
                    <a:pt x="1203" y="1"/>
                  </a:moveTo>
                  <a:cubicBezTo>
                    <a:pt x="644" y="1"/>
                    <a:pt x="138" y="1065"/>
                    <a:pt x="16" y="1145"/>
                  </a:cubicBezTo>
                  <a:lnTo>
                    <a:pt x="16" y="1145"/>
                  </a:lnTo>
                  <a:cubicBezTo>
                    <a:pt x="208" y="1090"/>
                    <a:pt x="2125" y="530"/>
                    <a:pt x="1463" y="84"/>
                  </a:cubicBezTo>
                  <a:cubicBezTo>
                    <a:pt x="1376" y="26"/>
                    <a:pt x="1289" y="1"/>
                    <a:pt x="1203" y="1"/>
                  </a:cubicBezTo>
                  <a:close/>
                  <a:moveTo>
                    <a:pt x="16" y="1145"/>
                  </a:moveTo>
                  <a:lnTo>
                    <a:pt x="16" y="1145"/>
                  </a:lnTo>
                  <a:cubicBezTo>
                    <a:pt x="6" y="1148"/>
                    <a:pt x="1" y="1149"/>
                    <a:pt x="1" y="1149"/>
                  </a:cubicBezTo>
                  <a:cubicBezTo>
                    <a:pt x="2" y="1149"/>
                    <a:pt x="3" y="1149"/>
                    <a:pt x="4" y="1149"/>
                  </a:cubicBezTo>
                  <a:cubicBezTo>
                    <a:pt x="7" y="1149"/>
                    <a:pt x="11" y="1148"/>
                    <a:pt x="16" y="1145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1489;p39">
              <a:extLst>
                <a:ext uri="{FF2B5EF4-FFF2-40B4-BE49-F238E27FC236}">
                  <a16:creationId xmlns:a16="http://schemas.microsoft.com/office/drawing/2014/main" id="{60609144-103D-4014-8E46-A83BABBBE651}"/>
                </a:ext>
              </a:extLst>
            </p:cNvPr>
            <p:cNvSpPr/>
            <p:nvPr/>
          </p:nvSpPr>
          <p:spPr>
            <a:xfrm>
              <a:off x="5792750" y="4175050"/>
              <a:ext cx="51475" cy="33450"/>
            </a:xfrm>
            <a:custGeom>
              <a:avLst/>
              <a:gdLst/>
              <a:ahLst/>
              <a:cxnLst/>
              <a:rect l="l" t="t" r="r" b="b"/>
              <a:pathLst>
                <a:path w="2059" h="1338" extrusionOk="0">
                  <a:moveTo>
                    <a:pt x="0" y="1"/>
                  </a:moveTo>
                  <a:cubicBezTo>
                    <a:pt x="0" y="1"/>
                    <a:pt x="374" y="1338"/>
                    <a:pt x="1065" y="1338"/>
                  </a:cubicBezTo>
                  <a:cubicBezTo>
                    <a:pt x="1124" y="1338"/>
                    <a:pt x="1186" y="1328"/>
                    <a:pt x="1250" y="1307"/>
                  </a:cubicBezTo>
                  <a:cubicBezTo>
                    <a:pt x="2059" y="1037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1490;p39">
              <a:extLst>
                <a:ext uri="{FF2B5EF4-FFF2-40B4-BE49-F238E27FC236}">
                  <a16:creationId xmlns:a16="http://schemas.microsoft.com/office/drawing/2014/main" id="{7C3A41B7-0610-45B7-9091-ACA6BBED5A0B}"/>
                </a:ext>
              </a:extLst>
            </p:cNvPr>
            <p:cNvSpPr/>
            <p:nvPr/>
          </p:nvSpPr>
          <p:spPr>
            <a:xfrm>
              <a:off x="5664600" y="4140275"/>
              <a:ext cx="34450" cy="45800"/>
            </a:xfrm>
            <a:custGeom>
              <a:avLst/>
              <a:gdLst/>
              <a:ahLst/>
              <a:cxnLst/>
              <a:rect l="l" t="t" r="r" b="b"/>
              <a:pathLst>
                <a:path w="1378" h="1832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156" y="1832"/>
                    <a:pt x="761" y="1832"/>
                  </a:cubicBezTo>
                  <a:cubicBezTo>
                    <a:pt x="763" y="1832"/>
                    <a:pt x="765" y="1832"/>
                    <a:pt x="768" y="1832"/>
                  </a:cubicBezTo>
                  <a:cubicBezTo>
                    <a:pt x="1378" y="1818"/>
                    <a:pt x="1" y="1"/>
                    <a:pt x="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1491;p39">
              <a:extLst>
                <a:ext uri="{FF2B5EF4-FFF2-40B4-BE49-F238E27FC236}">
                  <a16:creationId xmlns:a16="http://schemas.microsoft.com/office/drawing/2014/main" id="{2EE4A458-621D-4C6D-A3C6-0A9DCE1BCCB4}"/>
                </a:ext>
              </a:extLst>
            </p:cNvPr>
            <p:cNvSpPr/>
            <p:nvPr/>
          </p:nvSpPr>
          <p:spPr>
            <a:xfrm>
              <a:off x="5517300" y="3905875"/>
              <a:ext cx="177500" cy="267775"/>
            </a:xfrm>
            <a:custGeom>
              <a:avLst/>
              <a:gdLst/>
              <a:ahLst/>
              <a:cxnLst/>
              <a:rect l="l" t="t" r="r" b="b"/>
              <a:pathLst>
                <a:path w="7100" h="10711" extrusionOk="0">
                  <a:moveTo>
                    <a:pt x="3908" y="0"/>
                  </a:moveTo>
                  <a:cubicBezTo>
                    <a:pt x="2316" y="0"/>
                    <a:pt x="517" y="3375"/>
                    <a:pt x="1" y="4421"/>
                  </a:cubicBezTo>
                  <a:cubicBezTo>
                    <a:pt x="270" y="6210"/>
                    <a:pt x="1065" y="7900"/>
                    <a:pt x="2258" y="9263"/>
                  </a:cubicBezTo>
                  <a:cubicBezTo>
                    <a:pt x="2741" y="9802"/>
                    <a:pt x="3266" y="10285"/>
                    <a:pt x="3848" y="10711"/>
                  </a:cubicBezTo>
                  <a:cubicBezTo>
                    <a:pt x="4061" y="9234"/>
                    <a:pt x="1889" y="6892"/>
                    <a:pt x="1747" y="6750"/>
                  </a:cubicBezTo>
                  <a:lnTo>
                    <a:pt x="1747" y="6750"/>
                  </a:lnTo>
                  <a:cubicBezTo>
                    <a:pt x="1893" y="6840"/>
                    <a:pt x="4487" y="8493"/>
                    <a:pt x="5809" y="8493"/>
                  </a:cubicBezTo>
                  <a:cubicBezTo>
                    <a:pt x="6154" y="8493"/>
                    <a:pt x="6412" y="8380"/>
                    <a:pt x="6518" y="8098"/>
                  </a:cubicBezTo>
                  <a:cubicBezTo>
                    <a:pt x="7043" y="6721"/>
                    <a:pt x="1179" y="5784"/>
                    <a:pt x="1179" y="5784"/>
                  </a:cubicBezTo>
                  <a:cubicBezTo>
                    <a:pt x="1179" y="5784"/>
                    <a:pt x="7100" y="5585"/>
                    <a:pt x="6475" y="4009"/>
                  </a:cubicBezTo>
                  <a:cubicBezTo>
                    <a:pt x="6333" y="3663"/>
                    <a:pt x="5957" y="3529"/>
                    <a:pt x="5460" y="3529"/>
                  </a:cubicBezTo>
                  <a:cubicBezTo>
                    <a:pt x="3774" y="3529"/>
                    <a:pt x="684" y="5075"/>
                    <a:pt x="498" y="5174"/>
                  </a:cubicBezTo>
                  <a:cubicBezTo>
                    <a:pt x="796" y="4961"/>
                    <a:pt x="6290" y="999"/>
                    <a:pt x="4374" y="105"/>
                  </a:cubicBezTo>
                  <a:cubicBezTo>
                    <a:pt x="4222" y="33"/>
                    <a:pt x="4066" y="0"/>
                    <a:pt x="390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1492;p39">
              <a:extLst>
                <a:ext uri="{FF2B5EF4-FFF2-40B4-BE49-F238E27FC236}">
                  <a16:creationId xmlns:a16="http://schemas.microsoft.com/office/drawing/2014/main" id="{37C73A89-3E71-443F-B806-5C7A04A590FC}"/>
                </a:ext>
              </a:extLst>
            </p:cNvPr>
            <p:cNvSpPr/>
            <p:nvPr/>
          </p:nvSpPr>
          <p:spPr>
            <a:xfrm>
              <a:off x="5514100" y="3985875"/>
              <a:ext cx="83450" cy="151925"/>
            </a:xfrm>
            <a:custGeom>
              <a:avLst/>
              <a:gdLst/>
              <a:ahLst/>
              <a:cxnLst/>
              <a:rect l="l" t="t" r="r" b="b"/>
              <a:pathLst>
                <a:path w="3338" h="6077" extrusionOk="0">
                  <a:moveTo>
                    <a:pt x="1" y="0"/>
                  </a:moveTo>
                  <a:cubicBezTo>
                    <a:pt x="129" y="2542"/>
                    <a:pt x="1037" y="4543"/>
                    <a:pt x="2386" y="6077"/>
                  </a:cubicBezTo>
                  <a:cubicBezTo>
                    <a:pt x="3337" y="2286"/>
                    <a:pt x="1037" y="568"/>
                    <a:pt x="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6" name="Google Shape;3346;p59"/>
          <p:cNvSpPr txBox="1">
            <a:spLocks noGrp="1"/>
          </p:cNvSpPr>
          <p:nvPr>
            <p:ph type="title" idx="4"/>
          </p:nvPr>
        </p:nvSpPr>
        <p:spPr>
          <a:xfrm>
            <a:off x="1508375" y="405214"/>
            <a:ext cx="6127200" cy="36062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400" dirty="0"/>
              <a:t>El día de muertos es una de las festividades más representativas de la cultura mexicana, declarada patrimonio cultural inmaterial según la UNESCO</a:t>
            </a:r>
            <a:endParaRPr sz="3400" dirty="0"/>
          </a:p>
        </p:txBody>
      </p:sp>
      <p:sp>
        <p:nvSpPr>
          <p:cNvPr id="3347" name="Google Shape;3347;p59"/>
          <p:cNvSpPr/>
          <p:nvPr/>
        </p:nvSpPr>
        <p:spPr>
          <a:xfrm>
            <a:off x="7137526" y="3281425"/>
            <a:ext cx="2329800" cy="2329800"/>
          </a:xfrm>
          <a:prstGeom prst="ellipse">
            <a:avLst/>
          </a:prstGeom>
          <a:solidFill>
            <a:srgbClr val="E62B63">
              <a:alpha val="324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8" name="Google Shape;3348;p59"/>
          <p:cNvSpPr/>
          <p:nvPr/>
        </p:nvSpPr>
        <p:spPr>
          <a:xfrm>
            <a:off x="-853245" y="3281425"/>
            <a:ext cx="2329800" cy="2329800"/>
          </a:xfrm>
          <a:prstGeom prst="ellipse">
            <a:avLst/>
          </a:prstGeom>
          <a:solidFill>
            <a:srgbClr val="E62B63">
              <a:alpha val="324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53" name="Google Shape;3353;p59"/>
          <p:cNvGrpSpPr/>
          <p:nvPr/>
        </p:nvGrpSpPr>
        <p:grpSpPr>
          <a:xfrm>
            <a:off x="6661817" y="3000698"/>
            <a:ext cx="2329765" cy="2337630"/>
            <a:chOff x="6687012" y="1047050"/>
            <a:chExt cx="2919506" cy="2929728"/>
          </a:xfrm>
        </p:grpSpPr>
        <p:sp>
          <p:nvSpPr>
            <p:cNvPr id="3354" name="Google Shape;3354;p59"/>
            <p:cNvSpPr/>
            <p:nvPr/>
          </p:nvSpPr>
          <p:spPr>
            <a:xfrm>
              <a:off x="6951290" y="2313240"/>
              <a:ext cx="575020" cy="463045"/>
            </a:xfrm>
            <a:custGeom>
              <a:avLst/>
              <a:gdLst/>
              <a:ahLst/>
              <a:cxnLst/>
              <a:rect l="l" t="t" r="r" b="b"/>
              <a:pathLst>
                <a:path w="6188" h="4983" extrusionOk="0">
                  <a:moveTo>
                    <a:pt x="1410" y="1"/>
                  </a:moveTo>
                  <a:cubicBezTo>
                    <a:pt x="1368" y="14"/>
                    <a:pt x="1327" y="42"/>
                    <a:pt x="1285" y="70"/>
                  </a:cubicBezTo>
                  <a:cubicBezTo>
                    <a:pt x="1244" y="97"/>
                    <a:pt x="1202" y="125"/>
                    <a:pt x="1175" y="166"/>
                  </a:cubicBezTo>
                  <a:cubicBezTo>
                    <a:pt x="1078" y="291"/>
                    <a:pt x="1009" y="415"/>
                    <a:pt x="954" y="567"/>
                  </a:cubicBezTo>
                  <a:lnTo>
                    <a:pt x="940" y="553"/>
                  </a:lnTo>
                  <a:cubicBezTo>
                    <a:pt x="899" y="512"/>
                    <a:pt x="843" y="484"/>
                    <a:pt x="802" y="456"/>
                  </a:cubicBezTo>
                  <a:cubicBezTo>
                    <a:pt x="733" y="427"/>
                    <a:pt x="661" y="413"/>
                    <a:pt x="590" y="413"/>
                  </a:cubicBezTo>
                  <a:cubicBezTo>
                    <a:pt x="459" y="413"/>
                    <a:pt x="329" y="459"/>
                    <a:pt x="222" y="539"/>
                  </a:cubicBezTo>
                  <a:cubicBezTo>
                    <a:pt x="139" y="608"/>
                    <a:pt x="70" y="691"/>
                    <a:pt x="42" y="788"/>
                  </a:cubicBezTo>
                  <a:cubicBezTo>
                    <a:pt x="1" y="912"/>
                    <a:pt x="15" y="1050"/>
                    <a:pt x="56" y="1174"/>
                  </a:cubicBezTo>
                  <a:cubicBezTo>
                    <a:pt x="84" y="1216"/>
                    <a:pt x="98" y="1244"/>
                    <a:pt x="125" y="1285"/>
                  </a:cubicBezTo>
                  <a:cubicBezTo>
                    <a:pt x="180" y="1326"/>
                    <a:pt x="236" y="1382"/>
                    <a:pt x="305" y="1409"/>
                  </a:cubicBezTo>
                  <a:cubicBezTo>
                    <a:pt x="388" y="1440"/>
                    <a:pt x="478" y="1456"/>
                    <a:pt x="571" y="1456"/>
                  </a:cubicBezTo>
                  <a:cubicBezTo>
                    <a:pt x="602" y="1456"/>
                    <a:pt x="633" y="1454"/>
                    <a:pt x="664" y="1451"/>
                  </a:cubicBezTo>
                  <a:cubicBezTo>
                    <a:pt x="733" y="1451"/>
                    <a:pt x="788" y="1437"/>
                    <a:pt x="857" y="1423"/>
                  </a:cubicBezTo>
                  <a:cubicBezTo>
                    <a:pt x="899" y="1409"/>
                    <a:pt x="940" y="1382"/>
                    <a:pt x="981" y="1368"/>
                  </a:cubicBezTo>
                  <a:cubicBezTo>
                    <a:pt x="1078" y="1506"/>
                    <a:pt x="1189" y="1644"/>
                    <a:pt x="1299" y="1768"/>
                  </a:cubicBezTo>
                  <a:cubicBezTo>
                    <a:pt x="1700" y="2210"/>
                    <a:pt x="2155" y="2583"/>
                    <a:pt x="2639" y="2901"/>
                  </a:cubicBezTo>
                  <a:cubicBezTo>
                    <a:pt x="3288" y="3329"/>
                    <a:pt x="3978" y="3702"/>
                    <a:pt x="4696" y="3992"/>
                  </a:cubicBezTo>
                  <a:cubicBezTo>
                    <a:pt x="4696" y="4019"/>
                    <a:pt x="4682" y="4047"/>
                    <a:pt x="4669" y="4075"/>
                  </a:cubicBezTo>
                  <a:cubicBezTo>
                    <a:pt x="4655" y="4130"/>
                    <a:pt x="4641" y="4185"/>
                    <a:pt x="4641" y="4240"/>
                  </a:cubicBezTo>
                  <a:cubicBezTo>
                    <a:pt x="4627" y="4378"/>
                    <a:pt x="4655" y="4503"/>
                    <a:pt x="4696" y="4627"/>
                  </a:cubicBezTo>
                  <a:cubicBezTo>
                    <a:pt x="4724" y="4696"/>
                    <a:pt x="4765" y="4765"/>
                    <a:pt x="4807" y="4820"/>
                  </a:cubicBezTo>
                  <a:cubicBezTo>
                    <a:pt x="4834" y="4862"/>
                    <a:pt x="4876" y="4889"/>
                    <a:pt x="4903" y="4903"/>
                  </a:cubicBezTo>
                  <a:cubicBezTo>
                    <a:pt x="4959" y="4945"/>
                    <a:pt x="5014" y="4958"/>
                    <a:pt x="5083" y="4972"/>
                  </a:cubicBezTo>
                  <a:cubicBezTo>
                    <a:pt x="5111" y="4979"/>
                    <a:pt x="5138" y="4982"/>
                    <a:pt x="5166" y="4982"/>
                  </a:cubicBezTo>
                  <a:cubicBezTo>
                    <a:pt x="5193" y="4982"/>
                    <a:pt x="5221" y="4979"/>
                    <a:pt x="5249" y="4972"/>
                  </a:cubicBezTo>
                  <a:cubicBezTo>
                    <a:pt x="5318" y="4958"/>
                    <a:pt x="5373" y="4931"/>
                    <a:pt x="5428" y="4903"/>
                  </a:cubicBezTo>
                  <a:cubicBezTo>
                    <a:pt x="5470" y="4862"/>
                    <a:pt x="5511" y="4820"/>
                    <a:pt x="5539" y="4765"/>
                  </a:cubicBezTo>
                  <a:cubicBezTo>
                    <a:pt x="5594" y="4655"/>
                    <a:pt x="5622" y="4544"/>
                    <a:pt x="5622" y="4420"/>
                  </a:cubicBezTo>
                  <a:cubicBezTo>
                    <a:pt x="5635" y="4282"/>
                    <a:pt x="5622" y="4144"/>
                    <a:pt x="5580" y="4019"/>
                  </a:cubicBezTo>
                  <a:cubicBezTo>
                    <a:pt x="5566" y="3964"/>
                    <a:pt x="5552" y="3909"/>
                    <a:pt x="5539" y="3867"/>
                  </a:cubicBezTo>
                  <a:lnTo>
                    <a:pt x="5580" y="3867"/>
                  </a:lnTo>
                  <a:cubicBezTo>
                    <a:pt x="5649" y="3854"/>
                    <a:pt x="5704" y="3840"/>
                    <a:pt x="5773" y="3812"/>
                  </a:cubicBezTo>
                  <a:cubicBezTo>
                    <a:pt x="5898" y="3757"/>
                    <a:pt x="5994" y="3674"/>
                    <a:pt x="6063" y="3564"/>
                  </a:cubicBezTo>
                  <a:cubicBezTo>
                    <a:pt x="6105" y="3522"/>
                    <a:pt x="6132" y="3453"/>
                    <a:pt x="6160" y="3398"/>
                  </a:cubicBezTo>
                  <a:cubicBezTo>
                    <a:pt x="6174" y="3329"/>
                    <a:pt x="6188" y="3274"/>
                    <a:pt x="6188" y="3205"/>
                  </a:cubicBezTo>
                  <a:cubicBezTo>
                    <a:pt x="6188" y="3066"/>
                    <a:pt x="6132" y="2942"/>
                    <a:pt x="6036" y="2832"/>
                  </a:cubicBezTo>
                  <a:cubicBezTo>
                    <a:pt x="5994" y="2776"/>
                    <a:pt x="5925" y="2735"/>
                    <a:pt x="5856" y="2707"/>
                  </a:cubicBezTo>
                  <a:cubicBezTo>
                    <a:pt x="5801" y="2680"/>
                    <a:pt x="5732" y="2666"/>
                    <a:pt x="5663" y="2652"/>
                  </a:cubicBezTo>
                  <a:cubicBezTo>
                    <a:pt x="5608" y="2652"/>
                    <a:pt x="5539" y="2652"/>
                    <a:pt x="5470" y="2666"/>
                  </a:cubicBezTo>
                  <a:cubicBezTo>
                    <a:pt x="5414" y="2680"/>
                    <a:pt x="5359" y="2694"/>
                    <a:pt x="5304" y="2721"/>
                  </a:cubicBezTo>
                  <a:cubicBezTo>
                    <a:pt x="5249" y="2763"/>
                    <a:pt x="5193" y="2790"/>
                    <a:pt x="5152" y="2845"/>
                  </a:cubicBezTo>
                  <a:cubicBezTo>
                    <a:pt x="5055" y="2928"/>
                    <a:pt x="5000" y="3053"/>
                    <a:pt x="5000" y="3191"/>
                  </a:cubicBezTo>
                  <a:lnTo>
                    <a:pt x="5000" y="3218"/>
                  </a:lnTo>
                  <a:cubicBezTo>
                    <a:pt x="4821" y="3218"/>
                    <a:pt x="4627" y="3177"/>
                    <a:pt x="4448" y="3122"/>
                  </a:cubicBezTo>
                  <a:cubicBezTo>
                    <a:pt x="4047" y="2997"/>
                    <a:pt x="3661" y="2818"/>
                    <a:pt x="3301" y="2583"/>
                  </a:cubicBezTo>
                  <a:cubicBezTo>
                    <a:pt x="3039" y="2417"/>
                    <a:pt x="2791" y="2238"/>
                    <a:pt x="2542" y="2031"/>
                  </a:cubicBezTo>
                  <a:cubicBezTo>
                    <a:pt x="2335" y="1865"/>
                    <a:pt x="2128" y="1672"/>
                    <a:pt x="1934" y="1464"/>
                  </a:cubicBezTo>
                  <a:lnTo>
                    <a:pt x="1879" y="1395"/>
                  </a:lnTo>
                  <a:cubicBezTo>
                    <a:pt x="1782" y="1299"/>
                    <a:pt x="1686" y="1174"/>
                    <a:pt x="1603" y="1050"/>
                  </a:cubicBezTo>
                  <a:cubicBezTo>
                    <a:pt x="1755" y="926"/>
                    <a:pt x="1851" y="760"/>
                    <a:pt x="1893" y="581"/>
                  </a:cubicBezTo>
                  <a:cubicBezTo>
                    <a:pt x="1907" y="525"/>
                    <a:pt x="1921" y="484"/>
                    <a:pt x="1921" y="429"/>
                  </a:cubicBezTo>
                  <a:cubicBezTo>
                    <a:pt x="1921" y="332"/>
                    <a:pt x="1879" y="235"/>
                    <a:pt x="1824" y="166"/>
                  </a:cubicBezTo>
                  <a:lnTo>
                    <a:pt x="1810" y="153"/>
                  </a:lnTo>
                  <a:cubicBezTo>
                    <a:pt x="1782" y="125"/>
                    <a:pt x="1755" y="97"/>
                    <a:pt x="1713" y="70"/>
                  </a:cubicBezTo>
                  <a:cubicBezTo>
                    <a:pt x="1672" y="42"/>
                    <a:pt x="1617" y="14"/>
                    <a:pt x="15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59"/>
            <p:cNvSpPr/>
            <p:nvPr/>
          </p:nvSpPr>
          <p:spPr>
            <a:xfrm>
              <a:off x="8560557" y="3121683"/>
              <a:ext cx="605778" cy="381550"/>
            </a:xfrm>
            <a:custGeom>
              <a:avLst/>
              <a:gdLst/>
              <a:ahLst/>
              <a:cxnLst/>
              <a:rect l="l" t="t" r="r" b="b"/>
              <a:pathLst>
                <a:path w="6519" h="4106" extrusionOk="0">
                  <a:moveTo>
                    <a:pt x="456" y="1"/>
                  </a:moveTo>
                  <a:cubicBezTo>
                    <a:pt x="332" y="28"/>
                    <a:pt x="207" y="97"/>
                    <a:pt x="125" y="194"/>
                  </a:cubicBezTo>
                  <a:cubicBezTo>
                    <a:pt x="69" y="277"/>
                    <a:pt x="28" y="374"/>
                    <a:pt x="14" y="484"/>
                  </a:cubicBezTo>
                  <a:cubicBezTo>
                    <a:pt x="0" y="581"/>
                    <a:pt x="28" y="691"/>
                    <a:pt x="69" y="774"/>
                  </a:cubicBezTo>
                  <a:cubicBezTo>
                    <a:pt x="111" y="871"/>
                    <a:pt x="180" y="954"/>
                    <a:pt x="263" y="1009"/>
                  </a:cubicBezTo>
                  <a:cubicBezTo>
                    <a:pt x="318" y="1036"/>
                    <a:pt x="359" y="1064"/>
                    <a:pt x="415" y="1078"/>
                  </a:cubicBezTo>
                  <a:lnTo>
                    <a:pt x="442" y="1078"/>
                  </a:lnTo>
                  <a:cubicBezTo>
                    <a:pt x="346" y="1202"/>
                    <a:pt x="277" y="1340"/>
                    <a:pt x="221" y="1478"/>
                  </a:cubicBezTo>
                  <a:cubicBezTo>
                    <a:pt x="207" y="1534"/>
                    <a:pt x="207" y="1575"/>
                    <a:pt x="207" y="1616"/>
                  </a:cubicBezTo>
                  <a:cubicBezTo>
                    <a:pt x="207" y="1672"/>
                    <a:pt x="207" y="1727"/>
                    <a:pt x="221" y="1768"/>
                  </a:cubicBezTo>
                  <a:cubicBezTo>
                    <a:pt x="235" y="1810"/>
                    <a:pt x="263" y="1851"/>
                    <a:pt x="304" y="1893"/>
                  </a:cubicBezTo>
                  <a:cubicBezTo>
                    <a:pt x="346" y="1934"/>
                    <a:pt x="387" y="1962"/>
                    <a:pt x="442" y="1989"/>
                  </a:cubicBezTo>
                  <a:cubicBezTo>
                    <a:pt x="484" y="2003"/>
                    <a:pt x="525" y="2017"/>
                    <a:pt x="567" y="2031"/>
                  </a:cubicBezTo>
                  <a:lnTo>
                    <a:pt x="580" y="2031"/>
                  </a:lnTo>
                  <a:cubicBezTo>
                    <a:pt x="636" y="2031"/>
                    <a:pt x="677" y="2031"/>
                    <a:pt x="718" y="2017"/>
                  </a:cubicBezTo>
                  <a:cubicBezTo>
                    <a:pt x="760" y="2003"/>
                    <a:pt x="801" y="1989"/>
                    <a:pt x="843" y="1962"/>
                  </a:cubicBezTo>
                  <a:cubicBezTo>
                    <a:pt x="884" y="1934"/>
                    <a:pt x="926" y="1893"/>
                    <a:pt x="967" y="1851"/>
                  </a:cubicBezTo>
                  <a:cubicBezTo>
                    <a:pt x="1091" y="1713"/>
                    <a:pt x="1174" y="1547"/>
                    <a:pt x="1216" y="1354"/>
                  </a:cubicBezTo>
                  <a:cubicBezTo>
                    <a:pt x="1354" y="1368"/>
                    <a:pt x="1492" y="1382"/>
                    <a:pt x="1644" y="1396"/>
                  </a:cubicBezTo>
                  <a:lnTo>
                    <a:pt x="1727" y="1409"/>
                  </a:lnTo>
                  <a:cubicBezTo>
                    <a:pt x="2003" y="1465"/>
                    <a:pt x="2279" y="1520"/>
                    <a:pt x="2541" y="1616"/>
                  </a:cubicBezTo>
                  <a:cubicBezTo>
                    <a:pt x="2831" y="1699"/>
                    <a:pt x="3121" y="1810"/>
                    <a:pt x="3397" y="1948"/>
                  </a:cubicBezTo>
                  <a:cubicBezTo>
                    <a:pt x="3784" y="2114"/>
                    <a:pt x="4157" y="2348"/>
                    <a:pt x="4488" y="2611"/>
                  </a:cubicBezTo>
                  <a:cubicBezTo>
                    <a:pt x="4640" y="2735"/>
                    <a:pt x="4765" y="2873"/>
                    <a:pt x="4875" y="3025"/>
                  </a:cubicBezTo>
                  <a:lnTo>
                    <a:pt x="4848" y="3039"/>
                  </a:lnTo>
                  <a:cubicBezTo>
                    <a:pt x="4792" y="3080"/>
                    <a:pt x="4751" y="3122"/>
                    <a:pt x="4709" y="3177"/>
                  </a:cubicBezTo>
                  <a:cubicBezTo>
                    <a:pt x="4668" y="3232"/>
                    <a:pt x="4654" y="3287"/>
                    <a:pt x="4627" y="3356"/>
                  </a:cubicBezTo>
                  <a:cubicBezTo>
                    <a:pt x="4613" y="3412"/>
                    <a:pt x="4613" y="3481"/>
                    <a:pt x="4613" y="3550"/>
                  </a:cubicBezTo>
                  <a:cubicBezTo>
                    <a:pt x="4627" y="3605"/>
                    <a:pt x="4640" y="3660"/>
                    <a:pt x="4654" y="3716"/>
                  </a:cubicBezTo>
                  <a:cubicBezTo>
                    <a:pt x="4682" y="3785"/>
                    <a:pt x="4723" y="3840"/>
                    <a:pt x="4765" y="3895"/>
                  </a:cubicBezTo>
                  <a:cubicBezTo>
                    <a:pt x="4806" y="3950"/>
                    <a:pt x="4848" y="3992"/>
                    <a:pt x="4903" y="4019"/>
                  </a:cubicBezTo>
                  <a:cubicBezTo>
                    <a:pt x="4972" y="4061"/>
                    <a:pt x="5041" y="4088"/>
                    <a:pt x="5124" y="4102"/>
                  </a:cubicBezTo>
                  <a:cubicBezTo>
                    <a:pt x="5144" y="4105"/>
                    <a:pt x="5166" y="4106"/>
                    <a:pt x="5187" y="4106"/>
                  </a:cubicBezTo>
                  <a:cubicBezTo>
                    <a:pt x="5294" y="4106"/>
                    <a:pt x="5407" y="4077"/>
                    <a:pt x="5510" y="4019"/>
                  </a:cubicBezTo>
                  <a:cubicBezTo>
                    <a:pt x="5566" y="3978"/>
                    <a:pt x="5621" y="3936"/>
                    <a:pt x="5662" y="3881"/>
                  </a:cubicBezTo>
                  <a:cubicBezTo>
                    <a:pt x="5690" y="3840"/>
                    <a:pt x="5731" y="3771"/>
                    <a:pt x="5759" y="3716"/>
                  </a:cubicBezTo>
                  <a:cubicBezTo>
                    <a:pt x="5800" y="3591"/>
                    <a:pt x="5814" y="3467"/>
                    <a:pt x="5800" y="3343"/>
                  </a:cubicBezTo>
                  <a:cubicBezTo>
                    <a:pt x="5787" y="3274"/>
                    <a:pt x="5759" y="3205"/>
                    <a:pt x="5731" y="3149"/>
                  </a:cubicBezTo>
                  <a:lnTo>
                    <a:pt x="5704" y="3108"/>
                  </a:lnTo>
                  <a:cubicBezTo>
                    <a:pt x="5759" y="3094"/>
                    <a:pt x="5814" y="3080"/>
                    <a:pt x="5869" y="3066"/>
                  </a:cubicBezTo>
                  <a:cubicBezTo>
                    <a:pt x="5994" y="3011"/>
                    <a:pt x="6118" y="2956"/>
                    <a:pt x="6228" y="2873"/>
                  </a:cubicBezTo>
                  <a:cubicBezTo>
                    <a:pt x="6325" y="2818"/>
                    <a:pt x="6408" y="2721"/>
                    <a:pt x="6463" y="2625"/>
                  </a:cubicBezTo>
                  <a:cubicBezTo>
                    <a:pt x="6491" y="2569"/>
                    <a:pt x="6505" y="2514"/>
                    <a:pt x="6518" y="2445"/>
                  </a:cubicBezTo>
                  <a:cubicBezTo>
                    <a:pt x="6518" y="2390"/>
                    <a:pt x="6505" y="2335"/>
                    <a:pt x="6491" y="2279"/>
                  </a:cubicBezTo>
                  <a:cubicBezTo>
                    <a:pt x="6463" y="2224"/>
                    <a:pt x="6436" y="2169"/>
                    <a:pt x="6394" y="2127"/>
                  </a:cubicBezTo>
                  <a:cubicBezTo>
                    <a:pt x="6353" y="2086"/>
                    <a:pt x="6311" y="2045"/>
                    <a:pt x="6256" y="2017"/>
                  </a:cubicBezTo>
                  <a:cubicBezTo>
                    <a:pt x="6215" y="2003"/>
                    <a:pt x="6173" y="1989"/>
                    <a:pt x="6132" y="1989"/>
                  </a:cubicBezTo>
                  <a:cubicBezTo>
                    <a:pt x="6090" y="1982"/>
                    <a:pt x="6049" y="1979"/>
                    <a:pt x="6009" y="1979"/>
                  </a:cubicBezTo>
                  <a:cubicBezTo>
                    <a:pt x="5970" y="1979"/>
                    <a:pt x="5932" y="1982"/>
                    <a:pt x="5897" y="1989"/>
                  </a:cubicBezTo>
                  <a:cubicBezTo>
                    <a:pt x="5773" y="2017"/>
                    <a:pt x="5648" y="2072"/>
                    <a:pt x="5552" y="2155"/>
                  </a:cubicBezTo>
                  <a:cubicBezTo>
                    <a:pt x="5497" y="2196"/>
                    <a:pt x="5455" y="2238"/>
                    <a:pt x="5414" y="2279"/>
                  </a:cubicBezTo>
                  <a:cubicBezTo>
                    <a:pt x="5400" y="2307"/>
                    <a:pt x="5386" y="2321"/>
                    <a:pt x="5372" y="2348"/>
                  </a:cubicBezTo>
                  <a:cubicBezTo>
                    <a:pt x="4723" y="1906"/>
                    <a:pt x="4047" y="1534"/>
                    <a:pt x="3328" y="1216"/>
                  </a:cubicBezTo>
                  <a:cubicBezTo>
                    <a:pt x="2790" y="981"/>
                    <a:pt x="2224" y="816"/>
                    <a:pt x="1644" y="719"/>
                  </a:cubicBezTo>
                  <a:cubicBezTo>
                    <a:pt x="1478" y="691"/>
                    <a:pt x="1298" y="677"/>
                    <a:pt x="1133" y="664"/>
                  </a:cubicBezTo>
                  <a:cubicBezTo>
                    <a:pt x="1119" y="622"/>
                    <a:pt x="1119" y="581"/>
                    <a:pt x="1105" y="539"/>
                  </a:cubicBezTo>
                  <a:cubicBezTo>
                    <a:pt x="1091" y="470"/>
                    <a:pt x="1064" y="401"/>
                    <a:pt x="1022" y="346"/>
                  </a:cubicBezTo>
                  <a:cubicBezTo>
                    <a:pt x="967" y="236"/>
                    <a:pt x="884" y="153"/>
                    <a:pt x="787" y="84"/>
                  </a:cubicBezTo>
                  <a:cubicBezTo>
                    <a:pt x="732" y="42"/>
                    <a:pt x="663" y="15"/>
                    <a:pt x="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59"/>
            <p:cNvSpPr/>
            <p:nvPr/>
          </p:nvSpPr>
          <p:spPr>
            <a:xfrm>
              <a:off x="6799916" y="1714806"/>
              <a:ext cx="184828" cy="698331"/>
            </a:xfrm>
            <a:custGeom>
              <a:avLst/>
              <a:gdLst/>
              <a:ahLst/>
              <a:cxnLst/>
              <a:rect l="l" t="t" r="r" b="b"/>
              <a:pathLst>
                <a:path w="1989" h="7515" extrusionOk="0">
                  <a:moveTo>
                    <a:pt x="526" y="0"/>
                  </a:moveTo>
                  <a:cubicBezTo>
                    <a:pt x="453" y="0"/>
                    <a:pt x="381" y="18"/>
                    <a:pt x="318" y="61"/>
                  </a:cubicBezTo>
                  <a:cubicBezTo>
                    <a:pt x="263" y="102"/>
                    <a:pt x="221" y="143"/>
                    <a:pt x="166" y="185"/>
                  </a:cubicBezTo>
                  <a:cubicBezTo>
                    <a:pt x="125" y="240"/>
                    <a:pt x="83" y="295"/>
                    <a:pt x="56" y="364"/>
                  </a:cubicBezTo>
                  <a:cubicBezTo>
                    <a:pt x="14" y="489"/>
                    <a:pt x="0" y="627"/>
                    <a:pt x="14" y="765"/>
                  </a:cubicBezTo>
                  <a:cubicBezTo>
                    <a:pt x="56" y="1000"/>
                    <a:pt x="166" y="1221"/>
                    <a:pt x="346" y="1400"/>
                  </a:cubicBezTo>
                  <a:cubicBezTo>
                    <a:pt x="290" y="1552"/>
                    <a:pt x="235" y="1718"/>
                    <a:pt x="208" y="1883"/>
                  </a:cubicBezTo>
                  <a:cubicBezTo>
                    <a:pt x="125" y="2270"/>
                    <a:pt x="69" y="2671"/>
                    <a:pt x="69" y="3071"/>
                  </a:cubicBezTo>
                  <a:cubicBezTo>
                    <a:pt x="56" y="3499"/>
                    <a:pt x="83" y="3914"/>
                    <a:pt x="139" y="4342"/>
                  </a:cubicBezTo>
                  <a:cubicBezTo>
                    <a:pt x="194" y="4742"/>
                    <a:pt x="290" y="5156"/>
                    <a:pt x="401" y="5557"/>
                  </a:cubicBezTo>
                  <a:cubicBezTo>
                    <a:pt x="511" y="5916"/>
                    <a:pt x="649" y="6261"/>
                    <a:pt x="815" y="6593"/>
                  </a:cubicBezTo>
                  <a:cubicBezTo>
                    <a:pt x="677" y="6703"/>
                    <a:pt x="594" y="6841"/>
                    <a:pt x="553" y="7007"/>
                  </a:cubicBezTo>
                  <a:cubicBezTo>
                    <a:pt x="553" y="7062"/>
                    <a:pt x="553" y="7117"/>
                    <a:pt x="553" y="7159"/>
                  </a:cubicBezTo>
                  <a:cubicBezTo>
                    <a:pt x="567" y="7214"/>
                    <a:pt x="580" y="7255"/>
                    <a:pt x="594" y="7297"/>
                  </a:cubicBezTo>
                  <a:cubicBezTo>
                    <a:pt x="622" y="7338"/>
                    <a:pt x="663" y="7380"/>
                    <a:pt x="705" y="7421"/>
                  </a:cubicBezTo>
                  <a:cubicBezTo>
                    <a:pt x="746" y="7449"/>
                    <a:pt x="788" y="7476"/>
                    <a:pt x="843" y="7490"/>
                  </a:cubicBezTo>
                  <a:lnTo>
                    <a:pt x="898" y="7504"/>
                  </a:lnTo>
                  <a:cubicBezTo>
                    <a:pt x="919" y="7511"/>
                    <a:pt x="936" y="7514"/>
                    <a:pt x="953" y="7514"/>
                  </a:cubicBezTo>
                  <a:cubicBezTo>
                    <a:pt x="971" y="7514"/>
                    <a:pt x="988" y="7511"/>
                    <a:pt x="1009" y="7504"/>
                  </a:cubicBezTo>
                  <a:cubicBezTo>
                    <a:pt x="1064" y="7504"/>
                    <a:pt x="1105" y="7490"/>
                    <a:pt x="1147" y="7463"/>
                  </a:cubicBezTo>
                  <a:cubicBezTo>
                    <a:pt x="1243" y="7421"/>
                    <a:pt x="1326" y="7352"/>
                    <a:pt x="1368" y="7269"/>
                  </a:cubicBezTo>
                  <a:cubicBezTo>
                    <a:pt x="1409" y="7228"/>
                    <a:pt x="1423" y="7186"/>
                    <a:pt x="1437" y="7131"/>
                  </a:cubicBezTo>
                  <a:cubicBezTo>
                    <a:pt x="1450" y="7076"/>
                    <a:pt x="1464" y="7021"/>
                    <a:pt x="1464" y="6965"/>
                  </a:cubicBezTo>
                  <a:cubicBezTo>
                    <a:pt x="1464" y="6952"/>
                    <a:pt x="1464" y="6924"/>
                    <a:pt x="1464" y="6896"/>
                  </a:cubicBezTo>
                  <a:cubicBezTo>
                    <a:pt x="1464" y="6883"/>
                    <a:pt x="1464" y="6855"/>
                    <a:pt x="1450" y="6841"/>
                  </a:cubicBezTo>
                  <a:lnTo>
                    <a:pt x="1450" y="6841"/>
                  </a:lnTo>
                  <a:cubicBezTo>
                    <a:pt x="1467" y="6843"/>
                    <a:pt x="1484" y="6843"/>
                    <a:pt x="1501" y="6843"/>
                  </a:cubicBezTo>
                  <a:cubicBezTo>
                    <a:pt x="1649" y="6843"/>
                    <a:pt x="1793" y="6789"/>
                    <a:pt x="1892" y="6689"/>
                  </a:cubicBezTo>
                  <a:cubicBezTo>
                    <a:pt x="1975" y="6579"/>
                    <a:pt x="1989" y="6427"/>
                    <a:pt x="1934" y="6303"/>
                  </a:cubicBezTo>
                  <a:cubicBezTo>
                    <a:pt x="1892" y="6164"/>
                    <a:pt x="1768" y="6068"/>
                    <a:pt x="1630" y="6040"/>
                  </a:cubicBezTo>
                  <a:cubicBezTo>
                    <a:pt x="1601" y="6034"/>
                    <a:pt x="1570" y="6031"/>
                    <a:pt x="1539" y="6031"/>
                  </a:cubicBezTo>
                  <a:cubicBezTo>
                    <a:pt x="1495" y="6031"/>
                    <a:pt x="1449" y="6038"/>
                    <a:pt x="1409" y="6054"/>
                  </a:cubicBezTo>
                  <a:cubicBezTo>
                    <a:pt x="1354" y="6082"/>
                    <a:pt x="1299" y="6109"/>
                    <a:pt x="1257" y="6151"/>
                  </a:cubicBezTo>
                  <a:cubicBezTo>
                    <a:pt x="1119" y="5902"/>
                    <a:pt x="1022" y="5626"/>
                    <a:pt x="939" y="5364"/>
                  </a:cubicBezTo>
                  <a:cubicBezTo>
                    <a:pt x="774" y="4770"/>
                    <a:pt x="677" y="4162"/>
                    <a:pt x="677" y="3554"/>
                  </a:cubicBezTo>
                  <a:cubicBezTo>
                    <a:pt x="649" y="2947"/>
                    <a:pt x="705" y="2353"/>
                    <a:pt x="843" y="1773"/>
                  </a:cubicBezTo>
                  <a:cubicBezTo>
                    <a:pt x="870" y="1690"/>
                    <a:pt x="884" y="1621"/>
                    <a:pt x="912" y="1538"/>
                  </a:cubicBezTo>
                  <a:cubicBezTo>
                    <a:pt x="939" y="1552"/>
                    <a:pt x="981" y="1552"/>
                    <a:pt x="1009" y="1566"/>
                  </a:cubicBezTo>
                  <a:cubicBezTo>
                    <a:pt x="1050" y="1566"/>
                    <a:pt x="1091" y="1580"/>
                    <a:pt x="1133" y="1580"/>
                  </a:cubicBezTo>
                  <a:cubicBezTo>
                    <a:pt x="1202" y="1566"/>
                    <a:pt x="1271" y="1552"/>
                    <a:pt x="1326" y="1511"/>
                  </a:cubicBezTo>
                  <a:cubicBezTo>
                    <a:pt x="1423" y="1442"/>
                    <a:pt x="1492" y="1317"/>
                    <a:pt x="1478" y="1193"/>
                  </a:cubicBezTo>
                  <a:cubicBezTo>
                    <a:pt x="1478" y="1041"/>
                    <a:pt x="1423" y="917"/>
                    <a:pt x="1312" y="820"/>
                  </a:cubicBezTo>
                  <a:cubicBezTo>
                    <a:pt x="1243" y="779"/>
                    <a:pt x="1174" y="737"/>
                    <a:pt x="1091" y="723"/>
                  </a:cubicBezTo>
                  <a:lnTo>
                    <a:pt x="926" y="723"/>
                  </a:lnTo>
                  <a:cubicBezTo>
                    <a:pt x="953" y="654"/>
                    <a:pt x="967" y="558"/>
                    <a:pt x="953" y="475"/>
                  </a:cubicBezTo>
                  <a:cubicBezTo>
                    <a:pt x="953" y="364"/>
                    <a:pt x="912" y="268"/>
                    <a:pt x="857" y="171"/>
                  </a:cubicBezTo>
                  <a:cubicBezTo>
                    <a:pt x="801" y="88"/>
                    <a:pt x="719" y="33"/>
                    <a:pt x="622" y="5"/>
                  </a:cubicBezTo>
                  <a:lnTo>
                    <a:pt x="594" y="5"/>
                  </a:lnTo>
                  <a:cubicBezTo>
                    <a:pt x="571" y="2"/>
                    <a:pt x="549" y="0"/>
                    <a:pt x="5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59"/>
            <p:cNvSpPr/>
            <p:nvPr/>
          </p:nvSpPr>
          <p:spPr>
            <a:xfrm>
              <a:off x="6926943" y="1720381"/>
              <a:ext cx="148959" cy="549373"/>
            </a:xfrm>
            <a:custGeom>
              <a:avLst/>
              <a:gdLst/>
              <a:ahLst/>
              <a:cxnLst/>
              <a:rect l="l" t="t" r="r" b="b"/>
              <a:pathLst>
                <a:path w="1603" h="5912" extrusionOk="0">
                  <a:moveTo>
                    <a:pt x="1050" y="1"/>
                  </a:moveTo>
                  <a:cubicBezTo>
                    <a:pt x="1009" y="1"/>
                    <a:pt x="967" y="1"/>
                    <a:pt x="926" y="28"/>
                  </a:cubicBezTo>
                  <a:cubicBezTo>
                    <a:pt x="884" y="42"/>
                    <a:pt x="843" y="70"/>
                    <a:pt x="815" y="97"/>
                  </a:cubicBezTo>
                  <a:cubicBezTo>
                    <a:pt x="746" y="153"/>
                    <a:pt x="691" y="222"/>
                    <a:pt x="650" y="304"/>
                  </a:cubicBezTo>
                  <a:cubicBezTo>
                    <a:pt x="594" y="249"/>
                    <a:pt x="525" y="194"/>
                    <a:pt x="456" y="153"/>
                  </a:cubicBezTo>
                  <a:cubicBezTo>
                    <a:pt x="429" y="139"/>
                    <a:pt x="387" y="125"/>
                    <a:pt x="346" y="111"/>
                  </a:cubicBezTo>
                  <a:cubicBezTo>
                    <a:pt x="333" y="109"/>
                    <a:pt x="321" y="108"/>
                    <a:pt x="308" y="108"/>
                  </a:cubicBezTo>
                  <a:cubicBezTo>
                    <a:pt x="225" y="108"/>
                    <a:pt x="144" y="148"/>
                    <a:pt x="83" y="208"/>
                  </a:cubicBezTo>
                  <a:cubicBezTo>
                    <a:pt x="42" y="263"/>
                    <a:pt x="28" y="332"/>
                    <a:pt x="14" y="387"/>
                  </a:cubicBezTo>
                  <a:cubicBezTo>
                    <a:pt x="1" y="470"/>
                    <a:pt x="1" y="553"/>
                    <a:pt x="14" y="636"/>
                  </a:cubicBezTo>
                  <a:cubicBezTo>
                    <a:pt x="28" y="719"/>
                    <a:pt x="42" y="802"/>
                    <a:pt x="83" y="871"/>
                  </a:cubicBezTo>
                  <a:cubicBezTo>
                    <a:pt x="111" y="953"/>
                    <a:pt x="166" y="1036"/>
                    <a:pt x="222" y="1105"/>
                  </a:cubicBezTo>
                  <a:cubicBezTo>
                    <a:pt x="263" y="1133"/>
                    <a:pt x="291" y="1161"/>
                    <a:pt x="318" y="1188"/>
                  </a:cubicBezTo>
                  <a:lnTo>
                    <a:pt x="373" y="1230"/>
                  </a:lnTo>
                  <a:lnTo>
                    <a:pt x="373" y="1271"/>
                  </a:lnTo>
                  <a:cubicBezTo>
                    <a:pt x="553" y="1989"/>
                    <a:pt x="663" y="2735"/>
                    <a:pt x="705" y="3481"/>
                  </a:cubicBezTo>
                  <a:cubicBezTo>
                    <a:pt x="719" y="3964"/>
                    <a:pt x="663" y="4434"/>
                    <a:pt x="567" y="4903"/>
                  </a:cubicBezTo>
                  <a:lnTo>
                    <a:pt x="567" y="4917"/>
                  </a:lnTo>
                  <a:cubicBezTo>
                    <a:pt x="553" y="4958"/>
                    <a:pt x="539" y="5000"/>
                    <a:pt x="539" y="5041"/>
                  </a:cubicBezTo>
                  <a:lnTo>
                    <a:pt x="498" y="5027"/>
                  </a:lnTo>
                  <a:lnTo>
                    <a:pt x="429" y="5027"/>
                  </a:lnTo>
                  <a:cubicBezTo>
                    <a:pt x="373" y="5027"/>
                    <a:pt x="304" y="5069"/>
                    <a:pt x="263" y="5110"/>
                  </a:cubicBezTo>
                  <a:cubicBezTo>
                    <a:pt x="222" y="5165"/>
                    <a:pt x="194" y="5221"/>
                    <a:pt x="166" y="5290"/>
                  </a:cubicBezTo>
                  <a:cubicBezTo>
                    <a:pt x="152" y="5359"/>
                    <a:pt x="152" y="5442"/>
                    <a:pt x="152" y="5511"/>
                  </a:cubicBezTo>
                  <a:cubicBezTo>
                    <a:pt x="152" y="5663"/>
                    <a:pt x="235" y="5801"/>
                    <a:pt x="373" y="5856"/>
                  </a:cubicBezTo>
                  <a:cubicBezTo>
                    <a:pt x="387" y="5870"/>
                    <a:pt x="415" y="5870"/>
                    <a:pt x="429" y="5884"/>
                  </a:cubicBezTo>
                  <a:cubicBezTo>
                    <a:pt x="449" y="5885"/>
                    <a:pt x="469" y="5886"/>
                    <a:pt x="489" y="5886"/>
                  </a:cubicBezTo>
                  <a:cubicBezTo>
                    <a:pt x="631" y="5886"/>
                    <a:pt x="760" y="5842"/>
                    <a:pt x="857" y="5745"/>
                  </a:cubicBezTo>
                  <a:cubicBezTo>
                    <a:pt x="884" y="5787"/>
                    <a:pt x="926" y="5814"/>
                    <a:pt x="953" y="5828"/>
                  </a:cubicBezTo>
                  <a:cubicBezTo>
                    <a:pt x="1009" y="5870"/>
                    <a:pt x="1064" y="5897"/>
                    <a:pt x="1133" y="5911"/>
                  </a:cubicBezTo>
                  <a:lnTo>
                    <a:pt x="1216" y="5911"/>
                  </a:lnTo>
                  <a:cubicBezTo>
                    <a:pt x="1285" y="5911"/>
                    <a:pt x="1368" y="5870"/>
                    <a:pt x="1409" y="5828"/>
                  </a:cubicBezTo>
                  <a:cubicBezTo>
                    <a:pt x="1478" y="5773"/>
                    <a:pt x="1520" y="5704"/>
                    <a:pt x="1547" y="5635"/>
                  </a:cubicBezTo>
                  <a:cubicBezTo>
                    <a:pt x="1575" y="5552"/>
                    <a:pt x="1589" y="5483"/>
                    <a:pt x="1603" y="5400"/>
                  </a:cubicBezTo>
                  <a:cubicBezTo>
                    <a:pt x="1603" y="5331"/>
                    <a:pt x="1589" y="5248"/>
                    <a:pt x="1561" y="5179"/>
                  </a:cubicBezTo>
                  <a:cubicBezTo>
                    <a:pt x="1533" y="5110"/>
                    <a:pt x="1478" y="5069"/>
                    <a:pt x="1409" y="5041"/>
                  </a:cubicBezTo>
                  <a:lnTo>
                    <a:pt x="1368" y="5027"/>
                  </a:lnTo>
                  <a:cubicBezTo>
                    <a:pt x="1349" y="5024"/>
                    <a:pt x="1331" y="5022"/>
                    <a:pt x="1312" y="5022"/>
                  </a:cubicBezTo>
                  <a:cubicBezTo>
                    <a:pt x="1262" y="5022"/>
                    <a:pt x="1211" y="5035"/>
                    <a:pt x="1161" y="5055"/>
                  </a:cubicBezTo>
                  <a:cubicBezTo>
                    <a:pt x="1133" y="5055"/>
                    <a:pt x="1119" y="5069"/>
                    <a:pt x="1105" y="5083"/>
                  </a:cubicBezTo>
                  <a:cubicBezTo>
                    <a:pt x="1147" y="4972"/>
                    <a:pt x="1188" y="4875"/>
                    <a:pt x="1216" y="4765"/>
                  </a:cubicBezTo>
                  <a:cubicBezTo>
                    <a:pt x="1271" y="4599"/>
                    <a:pt x="1299" y="4420"/>
                    <a:pt x="1326" y="4254"/>
                  </a:cubicBezTo>
                  <a:cubicBezTo>
                    <a:pt x="1382" y="3867"/>
                    <a:pt x="1382" y="3481"/>
                    <a:pt x="1354" y="3094"/>
                  </a:cubicBezTo>
                  <a:cubicBezTo>
                    <a:pt x="1326" y="2707"/>
                    <a:pt x="1257" y="2334"/>
                    <a:pt x="1161" y="1962"/>
                  </a:cubicBezTo>
                  <a:cubicBezTo>
                    <a:pt x="1092" y="1672"/>
                    <a:pt x="981" y="1395"/>
                    <a:pt x="857" y="1133"/>
                  </a:cubicBezTo>
                  <a:lnTo>
                    <a:pt x="953" y="1133"/>
                  </a:lnTo>
                  <a:cubicBezTo>
                    <a:pt x="1009" y="1119"/>
                    <a:pt x="1050" y="1105"/>
                    <a:pt x="1092" y="1092"/>
                  </a:cubicBezTo>
                  <a:cubicBezTo>
                    <a:pt x="1147" y="1064"/>
                    <a:pt x="1188" y="1036"/>
                    <a:pt x="1216" y="995"/>
                  </a:cubicBezTo>
                  <a:cubicBezTo>
                    <a:pt x="1257" y="967"/>
                    <a:pt x="1285" y="926"/>
                    <a:pt x="1299" y="884"/>
                  </a:cubicBezTo>
                  <a:cubicBezTo>
                    <a:pt x="1354" y="802"/>
                    <a:pt x="1368" y="705"/>
                    <a:pt x="1382" y="608"/>
                  </a:cubicBezTo>
                  <a:cubicBezTo>
                    <a:pt x="1382" y="525"/>
                    <a:pt x="1382" y="429"/>
                    <a:pt x="1354" y="346"/>
                  </a:cubicBezTo>
                  <a:cubicBezTo>
                    <a:pt x="1340" y="304"/>
                    <a:pt x="1326" y="249"/>
                    <a:pt x="1313" y="208"/>
                  </a:cubicBezTo>
                  <a:cubicBezTo>
                    <a:pt x="1285" y="180"/>
                    <a:pt x="1271" y="139"/>
                    <a:pt x="1243" y="111"/>
                  </a:cubicBezTo>
                  <a:cubicBezTo>
                    <a:pt x="1202" y="56"/>
                    <a:pt x="1147" y="28"/>
                    <a:pt x="1078" y="14"/>
                  </a:cubicBezTo>
                  <a:lnTo>
                    <a:pt x="10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59"/>
            <p:cNvSpPr/>
            <p:nvPr/>
          </p:nvSpPr>
          <p:spPr>
            <a:xfrm>
              <a:off x="9156017" y="3398877"/>
              <a:ext cx="450500" cy="577901"/>
            </a:xfrm>
            <a:custGeom>
              <a:avLst/>
              <a:gdLst/>
              <a:ahLst/>
              <a:cxnLst/>
              <a:rect l="l" t="t" r="r" b="b"/>
              <a:pathLst>
                <a:path w="4848" h="6219" extrusionOk="0">
                  <a:moveTo>
                    <a:pt x="345" y="1"/>
                  </a:moveTo>
                  <a:cubicBezTo>
                    <a:pt x="249" y="14"/>
                    <a:pt x="166" y="70"/>
                    <a:pt x="97" y="139"/>
                  </a:cubicBezTo>
                  <a:lnTo>
                    <a:pt x="83" y="166"/>
                  </a:lnTo>
                  <a:cubicBezTo>
                    <a:pt x="28" y="249"/>
                    <a:pt x="0" y="346"/>
                    <a:pt x="14" y="443"/>
                  </a:cubicBezTo>
                  <a:cubicBezTo>
                    <a:pt x="28" y="553"/>
                    <a:pt x="69" y="650"/>
                    <a:pt x="138" y="746"/>
                  </a:cubicBezTo>
                  <a:cubicBezTo>
                    <a:pt x="180" y="815"/>
                    <a:pt x="249" y="871"/>
                    <a:pt x="318" y="912"/>
                  </a:cubicBezTo>
                  <a:cubicBezTo>
                    <a:pt x="276" y="940"/>
                    <a:pt x="235" y="981"/>
                    <a:pt x="193" y="1023"/>
                  </a:cubicBezTo>
                  <a:cubicBezTo>
                    <a:pt x="138" y="1092"/>
                    <a:pt x="110" y="1161"/>
                    <a:pt x="97" y="1243"/>
                  </a:cubicBezTo>
                  <a:cubicBezTo>
                    <a:pt x="69" y="1382"/>
                    <a:pt x="110" y="1520"/>
                    <a:pt x="193" y="1630"/>
                  </a:cubicBezTo>
                  <a:cubicBezTo>
                    <a:pt x="268" y="1717"/>
                    <a:pt x="376" y="1770"/>
                    <a:pt x="487" y="1770"/>
                  </a:cubicBezTo>
                  <a:cubicBezTo>
                    <a:pt x="499" y="1770"/>
                    <a:pt x="512" y="1770"/>
                    <a:pt x="525" y="1768"/>
                  </a:cubicBezTo>
                  <a:cubicBezTo>
                    <a:pt x="594" y="1754"/>
                    <a:pt x="663" y="1727"/>
                    <a:pt x="718" y="1685"/>
                  </a:cubicBezTo>
                  <a:cubicBezTo>
                    <a:pt x="746" y="1672"/>
                    <a:pt x="773" y="1644"/>
                    <a:pt x="801" y="1603"/>
                  </a:cubicBezTo>
                  <a:cubicBezTo>
                    <a:pt x="829" y="1575"/>
                    <a:pt x="842" y="1547"/>
                    <a:pt x="856" y="1520"/>
                  </a:cubicBezTo>
                  <a:cubicBezTo>
                    <a:pt x="939" y="1575"/>
                    <a:pt x="994" y="1616"/>
                    <a:pt x="1063" y="1658"/>
                  </a:cubicBezTo>
                  <a:cubicBezTo>
                    <a:pt x="1547" y="2017"/>
                    <a:pt x="1975" y="2431"/>
                    <a:pt x="2348" y="2901"/>
                  </a:cubicBezTo>
                  <a:cubicBezTo>
                    <a:pt x="2734" y="3370"/>
                    <a:pt x="3066" y="3895"/>
                    <a:pt x="3314" y="4447"/>
                  </a:cubicBezTo>
                  <a:cubicBezTo>
                    <a:pt x="3439" y="4710"/>
                    <a:pt x="3521" y="4986"/>
                    <a:pt x="3591" y="5262"/>
                  </a:cubicBezTo>
                  <a:cubicBezTo>
                    <a:pt x="3535" y="5262"/>
                    <a:pt x="3466" y="5276"/>
                    <a:pt x="3411" y="5290"/>
                  </a:cubicBezTo>
                  <a:cubicBezTo>
                    <a:pt x="3342" y="5317"/>
                    <a:pt x="3287" y="5359"/>
                    <a:pt x="3245" y="5414"/>
                  </a:cubicBezTo>
                  <a:cubicBezTo>
                    <a:pt x="3162" y="5524"/>
                    <a:pt x="3135" y="5676"/>
                    <a:pt x="3176" y="5814"/>
                  </a:cubicBezTo>
                  <a:cubicBezTo>
                    <a:pt x="3218" y="5953"/>
                    <a:pt x="3328" y="6049"/>
                    <a:pt x="3466" y="6077"/>
                  </a:cubicBezTo>
                  <a:cubicBezTo>
                    <a:pt x="3483" y="6078"/>
                    <a:pt x="3499" y="6079"/>
                    <a:pt x="3516" y="6079"/>
                  </a:cubicBezTo>
                  <a:cubicBezTo>
                    <a:pt x="3662" y="6079"/>
                    <a:pt x="3796" y="6023"/>
                    <a:pt x="3908" y="5911"/>
                  </a:cubicBezTo>
                  <a:cubicBezTo>
                    <a:pt x="3908" y="5939"/>
                    <a:pt x="3922" y="5953"/>
                    <a:pt x="3922" y="5966"/>
                  </a:cubicBezTo>
                  <a:cubicBezTo>
                    <a:pt x="3936" y="5980"/>
                    <a:pt x="3950" y="6008"/>
                    <a:pt x="3963" y="6022"/>
                  </a:cubicBezTo>
                  <a:cubicBezTo>
                    <a:pt x="4005" y="6063"/>
                    <a:pt x="4046" y="6104"/>
                    <a:pt x="4088" y="6132"/>
                  </a:cubicBezTo>
                  <a:cubicBezTo>
                    <a:pt x="4129" y="6160"/>
                    <a:pt x="4184" y="6187"/>
                    <a:pt x="4226" y="6187"/>
                  </a:cubicBezTo>
                  <a:cubicBezTo>
                    <a:pt x="4274" y="6208"/>
                    <a:pt x="4326" y="6218"/>
                    <a:pt x="4378" y="6218"/>
                  </a:cubicBezTo>
                  <a:cubicBezTo>
                    <a:pt x="4429" y="6218"/>
                    <a:pt x="4481" y="6208"/>
                    <a:pt x="4530" y="6187"/>
                  </a:cubicBezTo>
                  <a:cubicBezTo>
                    <a:pt x="4585" y="6187"/>
                    <a:pt x="4626" y="6160"/>
                    <a:pt x="4668" y="6132"/>
                  </a:cubicBezTo>
                  <a:cubicBezTo>
                    <a:pt x="4695" y="6104"/>
                    <a:pt x="4723" y="6077"/>
                    <a:pt x="4737" y="6049"/>
                  </a:cubicBezTo>
                  <a:lnTo>
                    <a:pt x="4778" y="6008"/>
                  </a:lnTo>
                  <a:cubicBezTo>
                    <a:pt x="4806" y="5966"/>
                    <a:pt x="4820" y="5911"/>
                    <a:pt x="4833" y="5856"/>
                  </a:cubicBezTo>
                  <a:cubicBezTo>
                    <a:pt x="4847" y="5801"/>
                    <a:pt x="4847" y="5745"/>
                    <a:pt x="4833" y="5704"/>
                  </a:cubicBezTo>
                  <a:cubicBezTo>
                    <a:pt x="4833" y="5649"/>
                    <a:pt x="4806" y="5607"/>
                    <a:pt x="4778" y="5566"/>
                  </a:cubicBezTo>
                  <a:cubicBezTo>
                    <a:pt x="4751" y="5524"/>
                    <a:pt x="4723" y="5483"/>
                    <a:pt x="4681" y="5455"/>
                  </a:cubicBezTo>
                  <a:cubicBezTo>
                    <a:pt x="4599" y="5400"/>
                    <a:pt x="4502" y="5345"/>
                    <a:pt x="4391" y="5331"/>
                  </a:cubicBezTo>
                  <a:cubicBezTo>
                    <a:pt x="4336" y="5317"/>
                    <a:pt x="4267" y="5304"/>
                    <a:pt x="4212" y="5304"/>
                  </a:cubicBezTo>
                  <a:cubicBezTo>
                    <a:pt x="4129" y="4944"/>
                    <a:pt x="4005" y="4585"/>
                    <a:pt x="3853" y="4240"/>
                  </a:cubicBezTo>
                  <a:cubicBezTo>
                    <a:pt x="3687" y="3867"/>
                    <a:pt x="3480" y="3494"/>
                    <a:pt x="3259" y="3149"/>
                  </a:cubicBezTo>
                  <a:cubicBezTo>
                    <a:pt x="3038" y="2790"/>
                    <a:pt x="2776" y="2459"/>
                    <a:pt x="2500" y="2141"/>
                  </a:cubicBezTo>
                  <a:cubicBezTo>
                    <a:pt x="2237" y="1837"/>
                    <a:pt x="1947" y="1561"/>
                    <a:pt x="1630" y="1313"/>
                  </a:cubicBezTo>
                  <a:cubicBezTo>
                    <a:pt x="1491" y="1216"/>
                    <a:pt x="1353" y="1119"/>
                    <a:pt x="1201" y="1036"/>
                  </a:cubicBezTo>
                  <a:cubicBezTo>
                    <a:pt x="1215" y="788"/>
                    <a:pt x="1160" y="553"/>
                    <a:pt x="1036" y="346"/>
                  </a:cubicBezTo>
                  <a:cubicBezTo>
                    <a:pt x="967" y="222"/>
                    <a:pt x="870" y="125"/>
                    <a:pt x="746" y="70"/>
                  </a:cubicBezTo>
                  <a:cubicBezTo>
                    <a:pt x="677" y="28"/>
                    <a:pt x="621" y="14"/>
                    <a:pt x="5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59"/>
            <p:cNvSpPr/>
            <p:nvPr/>
          </p:nvSpPr>
          <p:spPr>
            <a:xfrm>
              <a:off x="9032799" y="3484368"/>
              <a:ext cx="413237" cy="478006"/>
            </a:xfrm>
            <a:custGeom>
              <a:avLst/>
              <a:gdLst/>
              <a:ahLst/>
              <a:cxnLst/>
              <a:rect l="l" t="t" r="r" b="b"/>
              <a:pathLst>
                <a:path w="4447" h="5144" extrusionOk="0">
                  <a:moveTo>
                    <a:pt x="912" y="0"/>
                  </a:moveTo>
                  <a:cubicBezTo>
                    <a:pt x="862" y="0"/>
                    <a:pt x="814" y="13"/>
                    <a:pt x="774" y="33"/>
                  </a:cubicBezTo>
                  <a:cubicBezTo>
                    <a:pt x="746" y="47"/>
                    <a:pt x="718" y="75"/>
                    <a:pt x="705" y="103"/>
                  </a:cubicBezTo>
                  <a:cubicBezTo>
                    <a:pt x="677" y="130"/>
                    <a:pt x="663" y="172"/>
                    <a:pt x="649" y="213"/>
                  </a:cubicBezTo>
                  <a:cubicBezTo>
                    <a:pt x="622" y="282"/>
                    <a:pt x="594" y="365"/>
                    <a:pt x="594" y="448"/>
                  </a:cubicBezTo>
                  <a:cubicBezTo>
                    <a:pt x="511" y="406"/>
                    <a:pt x="415" y="393"/>
                    <a:pt x="332" y="379"/>
                  </a:cubicBezTo>
                  <a:cubicBezTo>
                    <a:pt x="290" y="379"/>
                    <a:pt x="249" y="379"/>
                    <a:pt x="207" y="393"/>
                  </a:cubicBezTo>
                  <a:cubicBezTo>
                    <a:pt x="166" y="406"/>
                    <a:pt x="125" y="434"/>
                    <a:pt x="97" y="462"/>
                  </a:cubicBezTo>
                  <a:lnTo>
                    <a:pt x="56" y="475"/>
                  </a:lnTo>
                  <a:cubicBezTo>
                    <a:pt x="14" y="517"/>
                    <a:pt x="0" y="586"/>
                    <a:pt x="0" y="655"/>
                  </a:cubicBezTo>
                  <a:cubicBezTo>
                    <a:pt x="0" y="696"/>
                    <a:pt x="14" y="738"/>
                    <a:pt x="14" y="765"/>
                  </a:cubicBezTo>
                  <a:cubicBezTo>
                    <a:pt x="28" y="821"/>
                    <a:pt x="42" y="862"/>
                    <a:pt x="69" y="903"/>
                  </a:cubicBezTo>
                  <a:cubicBezTo>
                    <a:pt x="111" y="986"/>
                    <a:pt x="152" y="1055"/>
                    <a:pt x="221" y="1124"/>
                  </a:cubicBezTo>
                  <a:cubicBezTo>
                    <a:pt x="290" y="1193"/>
                    <a:pt x="359" y="1249"/>
                    <a:pt x="456" y="1276"/>
                  </a:cubicBezTo>
                  <a:cubicBezTo>
                    <a:pt x="497" y="1304"/>
                    <a:pt x="539" y="1304"/>
                    <a:pt x="594" y="1318"/>
                  </a:cubicBezTo>
                  <a:cubicBezTo>
                    <a:pt x="649" y="1318"/>
                    <a:pt x="691" y="1318"/>
                    <a:pt x="746" y="1304"/>
                  </a:cubicBezTo>
                  <a:cubicBezTo>
                    <a:pt x="787" y="1290"/>
                    <a:pt x="843" y="1276"/>
                    <a:pt x="884" y="1249"/>
                  </a:cubicBezTo>
                  <a:cubicBezTo>
                    <a:pt x="912" y="1221"/>
                    <a:pt x="939" y="1207"/>
                    <a:pt x="967" y="1180"/>
                  </a:cubicBezTo>
                  <a:cubicBezTo>
                    <a:pt x="1036" y="1470"/>
                    <a:pt x="1133" y="1746"/>
                    <a:pt x="1271" y="2022"/>
                  </a:cubicBezTo>
                  <a:cubicBezTo>
                    <a:pt x="1436" y="2367"/>
                    <a:pt x="1630" y="2699"/>
                    <a:pt x="1851" y="3003"/>
                  </a:cubicBezTo>
                  <a:cubicBezTo>
                    <a:pt x="2072" y="3320"/>
                    <a:pt x="2334" y="3610"/>
                    <a:pt x="2624" y="3873"/>
                  </a:cubicBezTo>
                  <a:cubicBezTo>
                    <a:pt x="2748" y="3983"/>
                    <a:pt x="2887" y="4094"/>
                    <a:pt x="3038" y="4190"/>
                  </a:cubicBezTo>
                  <a:cubicBezTo>
                    <a:pt x="3135" y="4259"/>
                    <a:pt x="3232" y="4314"/>
                    <a:pt x="3328" y="4370"/>
                  </a:cubicBezTo>
                  <a:cubicBezTo>
                    <a:pt x="3301" y="4370"/>
                    <a:pt x="3287" y="4370"/>
                    <a:pt x="3273" y="4384"/>
                  </a:cubicBezTo>
                  <a:cubicBezTo>
                    <a:pt x="3204" y="4411"/>
                    <a:pt x="3135" y="4453"/>
                    <a:pt x="3094" y="4508"/>
                  </a:cubicBezTo>
                  <a:lnTo>
                    <a:pt x="3080" y="4535"/>
                  </a:lnTo>
                  <a:cubicBezTo>
                    <a:pt x="3038" y="4604"/>
                    <a:pt x="3025" y="4674"/>
                    <a:pt x="3052" y="4743"/>
                  </a:cubicBezTo>
                  <a:cubicBezTo>
                    <a:pt x="3080" y="4812"/>
                    <a:pt x="3107" y="4881"/>
                    <a:pt x="3163" y="4936"/>
                  </a:cubicBezTo>
                  <a:cubicBezTo>
                    <a:pt x="3218" y="4991"/>
                    <a:pt x="3287" y="5046"/>
                    <a:pt x="3356" y="5074"/>
                  </a:cubicBezTo>
                  <a:cubicBezTo>
                    <a:pt x="3425" y="5115"/>
                    <a:pt x="3494" y="5129"/>
                    <a:pt x="3577" y="5143"/>
                  </a:cubicBezTo>
                  <a:cubicBezTo>
                    <a:pt x="3646" y="5143"/>
                    <a:pt x="3729" y="5115"/>
                    <a:pt x="3784" y="5074"/>
                  </a:cubicBezTo>
                  <a:cubicBezTo>
                    <a:pt x="3812" y="5060"/>
                    <a:pt x="3826" y="5046"/>
                    <a:pt x="3853" y="5019"/>
                  </a:cubicBezTo>
                  <a:cubicBezTo>
                    <a:pt x="3881" y="4964"/>
                    <a:pt x="3908" y="4908"/>
                    <a:pt x="3936" y="4853"/>
                  </a:cubicBezTo>
                  <a:cubicBezTo>
                    <a:pt x="3936" y="4798"/>
                    <a:pt x="3950" y="4756"/>
                    <a:pt x="3950" y="4715"/>
                  </a:cubicBezTo>
                  <a:cubicBezTo>
                    <a:pt x="4102" y="4715"/>
                    <a:pt x="4254" y="4660"/>
                    <a:pt x="4364" y="4549"/>
                  </a:cubicBezTo>
                  <a:cubicBezTo>
                    <a:pt x="4378" y="4522"/>
                    <a:pt x="4392" y="4508"/>
                    <a:pt x="4392" y="4494"/>
                  </a:cubicBezTo>
                  <a:cubicBezTo>
                    <a:pt x="4447" y="4356"/>
                    <a:pt x="4433" y="4190"/>
                    <a:pt x="4337" y="4080"/>
                  </a:cubicBezTo>
                  <a:cubicBezTo>
                    <a:pt x="4295" y="4011"/>
                    <a:pt x="4240" y="3955"/>
                    <a:pt x="4171" y="3914"/>
                  </a:cubicBezTo>
                  <a:cubicBezTo>
                    <a:pt x="4116" y="3886"/>
                    <a:pt x="4060" y="3859"/>
                    <a:pt x="4005" y="3845"/>
                  </a:cubicBezTo>
                  <a:cubicBezTo>
                    <a:pt x="3988" y="3841"/>
                    <a:pt x="3971" y="3840"/>
                    <a:pt x="3954" y="3840"/>
                  </a:cubicBezTo>
                  <a:cubicBezTo>
                    <a:pt x="3902" y="3840"/>
                    <a:pt x="3853" y="3855"/>
                    <a:pt x="3812" y="3886"/>
                  </a:cubicBezTo>
                  <a:lnTo>
                    <a:pt x="3770" y="3928"/>
                  </a:lnTo>
                  <a:lnTo>
                    <a:pt x="3743" y="3969"/>
                  </a:lnTo>
                  <a:lnTo>
                    <a:pt x="3646" y="3900"/>
                  </a:lnTo>
                  <a:lnTo>
                    <a:pt x="3632" y="3886"/>
                  </a:lnTo>
                  <a:cubicBezTo>
                    <a:pt x="3453" y="3748"/>
                    <a:pt x="3273" y="3596"/>
                    <a:pt x="3094" y="3431"/>
                  </a:cubicBezTo>
                  <a:cubicBezTo>
                    <a:pt x="2928" y="3265"/>
                    <a:pt x="2762" y="3085"/>
                    <a:pt x="2610" y="2892"/>
                  </a:cubicBezTo>
                  <a:cubicBezTo>
                    <a:pt x="2155" y="2298"/>
                    <a:pt x="1754" y="1663"/>
                    <a:pt x="1423" y="1000"/>
                  </a:cubicBezTo>
                  <a:lnTo>
                    <a:pt x="1395" y="973"/>
                  </a:lnTo>
                  <a:cubicBezTo>
                    <a:pt x="1409" y="945"/>
                    <a:pt x="1409" y="931"/>
                    <a:pt x="1409" y="903"/>
                  </a:cubicBezTo>
                  <a:cubicBezTo>
                    <a:pt x="1423" y="862"/>
                    <a:pt x="1436" y="821"/>
                    <a:pt x="1436" y="779"/>
                  </a:cubicBezTo>
                  <a:cubicBezTo>
                    <a:pt x="1436" y="683"/>
                    <a:pt x="1423" y="600"/>
                    <a:pt x="1395" y="503"/>
                  </a:cubicBezTo>
                  <a:cubicBezTo>
                    <a:pt x="1367" y="420"/>
                    <a:pt x="1340" y="351"/>
                    <a:pt x="1285" y="282"/>
                  </a:cubicBezTo>
                  <a:cubicBezTo>
                    <a:pt x="1243" y="213"/>
                    <a:pt x="1202" y="144"/>
                    <a:pt x="1133" y="103"/>
                  </a:cubicBezTo>
                  <a:cubicBezTo>
                    <a:pt x="1091" y="47"/>
                    <a:pt x="1022" y="20"/>
                    <a:pt x="967" y="6"/>
                  </a:cubicBezTo>
                  <a:cubicBezTo>
                    <a:pt x="948" y="2"/>
                    <a:pt x="930" y="0"/>
                    <a:pt x="9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59"/>
            <p:cNvSpPr/>
            <p:nvPr/>
          </p:nvSpPr>
          <p:spPr>
            <a:xfrm>
              <a:off x="6772968" y="1384180"/>
              <a:ext cx="305537" cy="317060"/>
            </a:xfrm>
            <a:custGeom>
              <a:avLst/>
              <a:gdLst/>
              <a:ahLst/>
              <a:cxnLst/>
              <a:rect l="l" t="t" r="r" b="b"/>
              <a:pathLst>
                <a:path w="3288" h="3412" extrusionOk="0">
                  <a:moveTo>
                    <a:pt x="1354" y="0"/>
                  </a:moveTo>
                  <a:lnTo>
                    <a:pt x="1354" y="14"/>
                  </a:lnTo>
                  <a:cubicBezTo>
                    <a:pt x="1022" y="14"/>
                    <a:pt x="677" y="125"/>
                    <a:pt x="415" y="346"/>
                  </a:cubicBezTo>
                  <a:cubicBezTo>
                    <a:pt x="359" y="387"/>
                    <a:pt x="290" y="456"/>
                    <a:pt x="249" y="511"/>
                  </a:cubicBezTo>
                  <a:cubicBezTo>
                    <a:pt x="194" y="580"/>
                    <a:pt x="139" y="663"/>
                    <a:pt x="111" y="746"/>
                  </a:cubicBezTo>
                  <a:cubicBezTo>
                    <a:pt x="69" y="815"/>
                    <a:pt x="56" y="898"/>
                    <a:pt x="42" y="981"/>
                  </a:cubicBezTo>
                  <a:cubicBezTo>
                    <a:pt x="14" y="1064"/>
                    <a:pt x="0" y="1160"/>
                    <a:pt x="0" y="1257"/>
                  </a:cubicBezTo>
                  <a:cubicBezTo>
                    <a:pt x="0" y="1395"/>
                    <a:pt x="0" y="1547"/>
                    <a:pt x="28" y="1699"/>
                  </a:cubicBezTo>
                  <a:cubicBezTo>
                    <a:pt x="42" y="1837"/>
                    <a:pt x="83" y="1989"/>
                    <a:pt x="125" y="2141"/>
                  </a:cubicBezTo>
                  <a:cubicBezTo>
                    <a:pt x="194" y="2417"/>
                    <a:pt x="318" y="2666"/>
                    <a:pt x="484" y="2901"/>
                  </a:cubicBezTo>
                  <a:cubicBezTo>
                    <a:pt x="580" y="3011"/>
                    <a:pt x="677" y="3108"/>
                    <a:pt x="801" y="3191"/>
                  </a:cubicBezTo>
                  <a:cubicBezTo>
                    <a:pt x="926" y="3260"/>
                    <a:pt x="1050" y="3301"/>
                    <a:pt x="1188" y="3329"/>
                  </a:cubicBezTo>
                  <a:lnTo>
                    <a:pt x="1257" y="3329"/>
                  </a:lnTo>
                  <a:cubicBezTo>
                    <a:pt x="1354" y="3329"/>
                    <a:pt x="1464" y="3356"/>
                    <a:pt x="1561" y="3370"/>
                  </a:cubicBezTo>
                  <a:cubicBezTo>
                    <a:pt x="1630" y="3370"/>
                    <a:pt x="1699" y="3384"/>
                    <a:pt x="1768" y="3398"/>
                  </a:cubicBezTo>
                  <a:cubicBezTo>
                    <a:pt x="1851" y="3398"/>
                    <a:pt x="1920" y="3411"/>
                    <a:pt x="2003" y="3411"/>
                  </a:cubicBezTo>
                  <a:lnTo>
                    <a:pt x="2044" y="3411"/>
                  </a:lnTo>
                  <a:cubicBezTo>
                    <a:pt x="2127" y="3398"/>
                    <a:pt x="2210" y="3384"/>
                    <a:pt x="2293" y="3370"/>
                  </a:cubicBezTo>
                  <a:cubicBezTo>
                    <a:pt x="2362" y="3356"/>
                    <a:pt x="2417" y="3329"/>
                    <a:pt x="2486" y="3301"/>
                  </a:cubicBezTo>
                  <a:cubicBezTo>
                    <a:pt x="2555" y="3273"/>
                    <a:pt x="2624" y="3246"/>
                    <a:pt x="2680" y="3204"/>
                  </a:cubicBezTo>
                  <a:cubicBezTo>
                    <a:pt x="2818" y="3108"/>
                    <a:pt x="2928" y="2983"/>
                    <a:pt x="3025" y="2859"/>
                  </a:cubicBezTo>
                  <a:cubicBezTo>
                    <a:pt x="3121" y="2721"/>
                    <a:pt x="3204" y="2583"/>
                    <a:pt x="3246" y="2431"/>
                  </a:cubicBezTo>
                  <a:cubicBezTo>
                    <a:pt x="3287" y="2307"/>
                    <a:pt x="3287" y="2169"/>
                    <a:pt x="3246" y="2044"/>
                  </a:cubicBezTo>
                  <a:cubicBezTo>
                    <a:pt x="3218" y="1920"/>
                    <a:pt x="3149" y="1810"/>
                    <a:pt x="3080" y="1699"/>
                  </a:cubicBezTo>
                  <a:cubicBezTo>
                    <a:pt x="3039" y="1630"/>
                    <a:pt x="2997" y="1575"/>
                    <a:pt x="2956" y="1506"/>
                  </a:cubicBezTo>
                  <a:lnTo>
                    <a:pt x="2914" y="1464"/>
                  </a:lnTo>
                  <a:cubicBezTo>
                    <a:pt x="2887" y="1423"/>
                    <a:pt x="2859" y="1381"/>
                    <a:pt x="2818" y="1340"/>
                  </a:cubicBezTo>
                  <a:cubicBezTo>
                    <a:pt x="2749" y="1216"/>
                    <a:pt x="2680" y="1078"/>
                    <a:pt x="2610" y="953"/>
                  </a:cubicBezTo>
                  <a:lnTo>
                    <a:pt x="2583" y="884"/>
                  </a:lnTo>
                  <a:cubicBezTo>
                    <a:pt x="2514" y="732"/>
                    <a:pt x="2417" y="580"/>
                    <a:pt x="2320" y="442"/>
                  </a:cubicBezTo>
                  <a:cubicBezTo>
                    <a:pt x="2265" y="373"/>
                    <a:pt x="2210" y="318"/>
                    <a:pt x="2141" y="263"/>
                  </a:cubicBezTo>
                  <a:cubicBezTo>
                    <a:pt x="2072" y="208"/>
                    <a:pt x="1989" y="152"/>
                    <a:pt x="1906" y="111"/>
                  </a:cubicBezTo>
                  <a:cubicBezTo>
                    <a:pt x="1837" y="83"/>
                    <a:pt x="1754" y="56"/>
                    <a:pt x="1671" y="42"/>
                  </a:cubicBezTo>
                  <a:cubicBezTo>
                    <a:pt x="1575" y="14"/>
                    <a:pt x="1492" y="14"/>
                    <a:pt x="1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59"/>
            <p:cNvSpPr/>
            <p:nvPr/>
          </p:nvSpPr>
          <p:spPr>
            <a:xfrm>
              <a:off x="7073207" y="1509350"/>
              <a:ext cx="97664" cy="91810"/>
            </a:xfrm>
            <a:custGeom>
              <a:avLst/>
              <a:gdLst/>
              <a:ahLst/>
              <a:cxnLst/>
              <a:rect l="l" t="t" r="r" b="b"/>
              <a:pathLst>
                <a:path w="1051" h="988" extrusionOk="0">
                  <a:moveTo>
                    <a:pt x="668" y="1"/>
                  </a:moveTo>
                  <a:cubicBezTo>
                    <a:pt x="651" y="1"/>
                    <a:pt x="636" y="2"/>
                    <a:pt x="622" y="7"/>
                  </a:cubicBezTo>
                  <a:lnTo>
                    <a:pt x="595" y="7"/>
                  </a:lnTo>
                  <a:cubicBezTo>
                    <a:pt x="457" y="7"/>
                    <a:pt x="319" y="62"/>
                    <a:pt x="208" y="145"/>
                  </a:cubicBezTo>
                  <a:cubicBezTo>
                    <a:pt x="153" y="200"/>
                    <a:pt x="84" y="255"/>
                    <a:pt x="42" y="311"/>
                  </a:cubicBezTo>
                  <a:cubicBezTo>
                    <a:pt x="1" y="352"/>
                    <a:pt x="1" y="394"/>
                    <a:pt x="42" y="435"/>
                  </a:cubicBezTo>
                  <a:cubicBezTo>
                    <a:pt x="42" y="449"/>
                    <a:pt x="56" y="476"/>
                    <a:pt x="70" y="490"/>
                  </a:cubicBezTo>
                  <a:lnTo>
                    <a:pt x="84" y="504"/>
                  </a:lnTo>
                  <a:cubicBezTo>
                    <a:pt x="98" y="518"/>
                    <a:pt x="98" y="532"/>
                    <a:pt x="111" y="559"/>
                  </a:cubicBezTo>
                  <a:cubicBezTo>
                    <a:pt x="125" y="601"/>
                    <a:pt x="139" y="656"/>
                    <a:pt x="153" y="711"/>
                  </a:cubicBezTo>
                  <a:lnTo>
                    <a:pt x="153" y="725"/>
                  </a:lnTo>
                  <a:cubicBezTo>
                    <a:pt x="153" y="766"/>
                    <a:pt x="167" y="808"/>
                    <a:pt x="180" y="849"/>
                  </a:cubicBezTo>
                  <a:cubicBezTo>
                    <a:pt x="180" y="891"/>
                    <a:pt x="208" y="932"/>
                    <a:pt x="249" y="960"/>
                  </a:cubicBezTo>
                  <a:cubicBezTo>
                    <a:pt x="263" y="960"/>
                    <a:pt x="291" y="974"/>
                    <a:pt x="319" y="987"/>
                  </a:cubicBezTo>
                  <a:lnTo>
                    <a:pt x="388" y="987"/>
                  </a:lnTo>
                  <a:cubicBezTo>
                    <a:pt x="457" y="987"/>
                    <a:pt x="512" y="960"/>
                    <a:pt x="581" y="946"/>
                  </a:cubicBezTo>
                  <a:cubicBezTo>
                    <a:pt x="636" y="918"/>
                    <a:pt x="691" y="877"/>
                    <a:pt x="733" y="835"/>
                  </a:cubicBezTo>
                  <a:cubicBezTo>
                    <a:pt x="774" y="808"/>
                    <a:pt x="829" y="766"/>
                    <a:pt x="857" y="725"/>
                  </a:cubicBezTo>
                  <a:cubicBezTo>
                    <a:pt x="912" y="670"/>
                    <a:pt x="940" y="614"/>
                    <a:pt x="981" y="559"/>
                  </a:cubicBezTo>
                  <a:cubicBezTo>
                    <a:pt x="1037" y="449"/>
                    <a:pt x="1050" y="324"/>
                    <a:pt x="1009" y="214"/>
                  </a:cubicBezTo>
                  <a:cubicBezTo>
                    <a:pt x="981" y="159"/>
                    <a:pt x="954" y="117"/>
                    <a:pt x="912" y="90"/>
                  </a:cubicBezTo>
                  <a:cubicBezTo>
                    <a:pt x="871" y="48"/>
                    <a:pt x="816" y="21"/>
                    <a:pt x="774" y="7"/>
                  </a:cubicBezTo>
                  <a:cubicBezTo>
                    <a:pt x="737" y="7"/>
                    <a:pt x="701" y="1"/>
                    <a:pt x="6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59"/>
            <p:cNvSpPr/>
            <p:nvPr/>
          </p:nvSpPr>
          <p:spPr>
            <a:xfrm>
              <a:off x="7156653" y="1456011"/>
              <a:ext cx="122011" cy="94319"/>
            </a:xfrm>
            <a:custGeom>
              <a:avLst/>
              <a:gdLst/>
              <a:ahLst/>
              <a:cxnLst/>
              <a:rect l="l" t="t" r="r" b="b"/>
              <a:pathLst>
                <a:path w="1313" h="1015" extrusionOk="0">
                  <a:moveTo>
                    <a:pt x="926" y="1"/>
                  </a:moveTo>
                  <a:cubicBezTo>
                    <a:pt x="871" y="1"/>
                    <a:pt x="815" y="15"/>
                    <a:pt x="774" y="28"/>
                  </a:cubicBezTo>
                  <a:cubicBezTo>
                    <a:pt x="705" y="42"/>
                    <a:pt x="636" y="56"/>
                    <a:pt x="567" y="84"/>
                  </a:cubicBezTo>
                  <a:cubicBezTo>
                    <a:pt x="498" y="111"/>
                    <a:pt x="429" y="153"/>
                    <a:pt x="360" y="194"/>
                  </a:cubicBezTo>
                  <a:cubicBezTo>
                    <a:pt x="304" y="222"/>
                    <a:pt x="249" y="263"/>
                    <a:pt x="194" y="291"/>
                  </a:cubicBezTo>
                  <a:cubicBezTo>
                    <a:pt x="139" y="332"/>
                    <a:pt x="97" y="374"/>
                    <a:pt x="56" y="415"/>
                  </a:cubicBezTo>
                  <a:lnTo>
                    <a:pt x="28" y="429"/>
                  </a:lnTo>
                  <a:cubicBezTo>
                    <a:pt x="14" y="457"/>
                    <a:pt x="1" y="484"/>
                    <a:pt x="1" y="512"/>
                  </a:cubicBezTo>
                  <a:cubicBezTo>
                    <a:pt x="1" y="553"/>
                    <a:pt x="14" y="581"/>
                    <a:pt x="42" y="595"/>
                  </a:cubicBezTo>
                  <a:lnTo>
                    <a:pt x="83" y="622"/>
                  </a:lnTo>
                  <a:lnTo>
                    <a:pt x="125" y="650"/>
                  </a:lnTo>
                  <a:cubicBezTo>
                    <a:pt x="152" y="705"/>
                    <a:pt x="180" y="760"/>
                    <a:pt x="208" y="816"/>
                  </a:cubicBezTo>
                  <a:lnTo>
                    <a:pt x="221" y="829"/>
                  </a:lnTo>
                  <a:cubicBezTo>
                    <a:pt x="235" y="898"/>
                    <a:pt x="277" y="954"/>
                    <a:pt x="332" y="981"/>
                  </a:cubicBezTo>
                  <a:cubicBezTo>
                    <a:pt x="362" y="1002"/>
                    <a:pt x="393" y="1014"/>
                    <a:pt x="428" y="1014"/>
                  </a:cubicBezTo>
                  <a:cubicBezTo>
                    <a:pt x="441" y="1014"/>
                    <a:pt x="455" y="1013"/>
                    <a:pt x="470" y="1009"/>
                  </a:cubicBezTo>
                  <a:lnTo>
                    <a:pt x="498" y="1009"/>
                  </a:lnTo>
                  <a:cubicBezTo>
                    <a:pt x="567" y="1009"/>
                    <a:pt x="636" y="995"/>
                    <a:pt x="691" y="968"/>
                  </a:cubicBezTo>
                  <a:cubicBezTo>
                    <a:pt x="843" y="912"/>
                    <a:pt x="967" y="829"/>
                    <a:pt x="1091" y="733"/>
                  </a:cubicBezTo>
                  <a:cubicBezTo>
                    <a:pt x="1147" y="678"/>
                    <a:pt x="1188" y="636"/>
                    <a:pt x="1230" y="581"/>
                  </a:cubicBezTo>
                  <a:cubicBezTo>
                    <a:pt x="1271" y="526"/>
                    <a:pt x="1285" y="470"/>
                    <a:pt x="1299" y="401"/>
                  </a:cubicBezTo>
                  <a:cubicBezTo>
                    <a:pt x="1312" y="332"/>
                    <a:pt x="1299" y="277"/>
                    <a:pt x="1271" y="222"/>
                  </a:cubicBezTo>
                  <a:cubicBezTo>
                    <a:pt x="1257" y="194"/>
                    <a:pt x="1243" y="167"/>
                    <a:pt x="1216" y="139"/>
                  </a:cubicBezTo>
                  <a:cubicBezTo>
                    <a:pt x="1202" y="111"/>
                    <a:pt x="1174" y="84"/>
                    <a:pt x="1147" y="70"/>
                  </a:cubicBezTo>
                  <a:cubicBezTo>
                    <a:pt x="1119" y="42"/>
                    <a:pt x="1091" y="42"/>
                    <a:pt x="1064" y="28"/>
                  </a:cubicBezTo>
                  <a:cubicBezTo>
                    <a:pt x="1036" y="15"/>
                    <a:pt x="1009" y="15"/>
                    <a:pt x="981" y="15"/>
                  </a:cubicBezTo>
                  <a:cubicBezTo>
                    <a:pt x="953" y="1"/>
                    <a:pt x="940" y="1"/>
                    <a:pt x="9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59"/>
            <p:cNvSpPr/>
            <p:nvPr/>
          </p:nvSpPr>
          <p:spPr>
            <a:xfrm>
              <a:off x="6952591" y="1295623"/>
              <a:ext cx="93761" cy="122011"/>
            </a:xfrm>
            <a:custGeom>
              <a:avLst/>
              <a:gdLst/>
              <a:ahLst/>
              <a:cxnLst/>
              <a:rect l="l" t="t" r="r" b="b"/>
              <a:pathLst>
                <a:path w="1009" h="1313" extrusionOk="0">
                  <a:moveTo>
                    <a:pt x="636" y="1"/>
                  </a:moveTo>
                  <a:cubicBezTo>
                    <a:pt x="595" y="14"/>
                    <a:pt x="567" y="28"/>
                    <a:pt x="553" y="28"/>
                  </a:cubicBezTo>
                  <a:cubicBezTo>
                    <a:pt x="512" y="42"/>
                    <a:pt x="484" y="70"/>
                    <a:pt x="470" y="83"/>
                  </a:cubicBezTo>
                  <a:cubicBezTo>
                    <a:pt x="415" y="125"/>
                    <a:pt x="360" y="180"/>
                    <a:pt x="318" y="235"/>
                  </a:cubicBezTo>
                  <a:cubicBezTo>
                    <a:pt x="263" y="291"/>
                    <a:pt x="222" y="360"/>
                    <a:pt x="180" y="429"/>
                  </a:cubicBezTo>
                  <a:cubicBezTo>
                    <a:pt x="153" y="484"/>
                    <a:pt x="111" y="553"/>
                    <a:pt x="84" y="622"/>
                  </a:cubicBezTo>
                  <a:cubicBezTo>
                    <a:pt x="42" y="719"/>
                    <a:pt x="15" y="815"/>
                    <a:pt x="15" y="926"/>
                  </a:cubicBezTo>
                  <a:cubicBezTo>
                    <a:pt x="1" y="967"/>
                    <a:pt x="42" y="1009"/>
                    <a:pt x="84" y="1009"/>
                  </a:cubicBezTo>
                  <a:lnTo>
                    <a:pt x="125" y="1023"/>
                  </a:lnTo>
                  <a:lnTo>
                    <a:pt x="180" y="1023"/>
                  </a:lnTo>
                  <a:lnTo>
                    <a:pt x="236" y="1050"/>
                  </a:lnTo>
                  <a:cubicBezTo>
                    <a:pt x="263" y="1064"/>
                    <a:pt x="277" y="1078"/>
                    <a:pt x="305" y="1092"/>
                  </a:cubicBezTo>
                  <a:cubicBezTo>
                    <a:pt x="332" y="1119"/>
                    <a:pt x="346" y="1147"/>
                    <a:pt x="374" y="1161"/>
                  </a:cubicBezTo>
                  <a:lnTo>
                    <a:pt x="415" y="1216"/>
                  </a:lnTo>
                  <a:cubicBezTo>
                    <a:pt x="456" y="1257"/>
                    <a:pt x="512" y="1285"/>
                    <a:pt x="567" y="1313"/>
                  </a:cubicBezTo>
                  <a:lnTo>
                    <a:pt x="622" y="1313"/>
                  </a:lnTo>
                  <a:cubicBezTo>
                    <a:pt x="664" y="1313"/>
                    <a:pt x="705" y="1299"/>
                    <a:pt x="733" y="1285"/>
                  </a:cubicBezTo>
                  <a:cubicBezTo>
                    <a:pt x="788" y="1243"/>
                    <a:pt x="829" y="1202"/>
                    <a:pt x="857" y="1161"/>
                  </a:cubicBezTo>
                  <a:cubicBezTo>
                    <a:pt x="885" y="1092"/>
                    <a:pt x="912" y="1036"/>
                    <a:pt x="940" y="967"/>
                  </a:cubicBezTo>
                  <a:cubicBezTo>
                    <a:pt x="954" y="898"/>
                    <a:pt x="981" y="829"/>
                    <a:pt x="981" y="746"/>
                  </a:cubicBezTo>
                  <a:cubicBezTo>
                    <a:pt x="1009" y="622"/>
                    <a:pt x="1009" y="498"/>
                    <a:pt x="1009" y="373"/>
                  </a:cubicBezTo>
                  <a:cubicBezTo>
                    <a:pt x="995" y="346"/>
                    <a:pt x="995" y="318"/>
                    <a:pt x="981" y="291"/>
                  </a:cubicBezTo>
                  <a:cubicBezTo>
                    <a:pt x="967" y="249"/>
                    <a:pt x="954" y="208"/>
                    <a:pt x="926" y="166"/>
                  </a:cubicBezTo>
                  <a:cubicBezTo>
                    <a:pt x="898" y="97"/>
                    <a:pt x="857" y="56"/>
                    <a:pt x="802" y="28"/>
                  </a:cubicBezTo>
                  <a:cubicBezTo>
                    <a:pt x="760" y="1"/>
                    <a:pt x="719" y="1"/>
                    <a:pt x="6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59"/>
            <p:cNvSpPr/>
            <p:nvPr/>
          </p:nvSpPr>
          <p:spPr>
            <a:xfrm>
              <a:off x="6997566" y="1200654"/>
              <a:ext cx="86049" cy="96363"/>
            </a:xfrm>
            <a:custGeom>
              <a:avLst/>
              <a:gdLst/>
              <a:ahLst/>
              <a:cxnLst/>
              <a:rect l="l" t="t" r="r" b="b"/>
              <a:pathLst>
                <a:path w="926" h="1037" extrusionOk="0">
                  <a:moveTo>
                    <a:pt x="553" y="1"/>
                  </a:moveTo>
                  <a:cubicBezTo>
                    <a:pt x="497" y="1"/>
                    <a:pt x="456" y="15"/>
                    <a:pt x="428" y="28"/>
                  </a:cubicBezTo>
                  <a:cubicBezTo>
                    <a:pt x="401" y="42"/>
                    <a:pt x="373" y="56"/>
                    <a:pt x="359" y="70"/>
                  </a:cubicBezTo>
                  <a:cubicBezTo>
                    <a:pt x="332" y="84"/>
                    <a:pt x="304" y="111"/>
                    <a:pt x="290" y="139"/>
                  </a:cubicBezTo>
                  <a:cubicBezTo>
                    <a:pt x="207" y="222"/>
                    <a:pt x="138" y="332"/>
                    <a:pt x="97" y="443"/>
                  </a:cubicBezTo>
                  <a:cubicBezTo>
                    <a:pt x="55" y="553"/>
                    <a:pt x="28" y="664"/>
                    <a:pt x="14" y="788"/>
                  </a:cubicBezTo>
                  <a:cubicBezTo>
                    <a:pt x="0" y="815"/>
                    <a:pt x="14" y="843"/>
                    <a:pt x="42" y="857"/>
                  </a:cubicBezTo>
                  <a:cubicBezTo>
                    <a:pt x="42" y="871"/>
                    <a:pt x="55" y="885"/>
                    <a:pt x="69" y="898"/>
                  </a:cubicBezTo>
                  <a:cubicBezTo>
                    <a:pt x="83" y="912"/>
                    <a:pt x="97" y="912"/>
                    <a:pt x="124" y="912"/>
                  </a:cubicBezTo>
                  <a:lnTo>
                    <a:pt x="207" y="912"/>
                  </a:lnTo>
                  <a:cubicBezTo>
                    <a:pt x="276" y="926"/>
                    <a:pt x="332" y="954"/>
                    <a:pt x="387" y="981"/>
                  </a:cubicBezTo>
                  <a:lnTo>
                    <a:pt x="470" y="1009"/>
                  </a:lnTo>
                  <a:cubicBezTo>
                    <a:pt x="497" y="1023"/>
                    <a:pt x="525" y="1036"/>
                    <a:pt x="553" y="1036"/>
                  </a:cubicBezTo>
                  <a:lnTo>
                    <a:pt x="594" y="1036"/>
                  </a:lnTo>
                  <a:cubicBezTo>
                    <a:pt x="635" y="1036"/>
                    <a:pt x="691" y="1023"/>
                    <a:pt x="732" y="995"/>
                  </a:cubicBezTo>
                  <a:cubicBezTo>
                    <a:pt x="773" y="981"/>
                    <a:pt x="815" y="940"/>
                    <a:pt x="829" y="898"/>
                  </a:cubicBezTo>
                  <a:cubicBezTo>
                    <a:pt x="856" y="843"/>
                    <a:pt x="884" y="788"/>
                    <a:pt x="898" y="733"/>
                  </a:cubicBezTo>
                  <a:cubicBezTo>
                    <a:pt x="912" y="664"/>
                    <a:pt x="912" y="608"/>
                    <a:pt x="925" y="539"/>
                  </a:cubicBezTo>
                  <a:cubicBezTo>
                    <a:pt x="925" y="484"/>
                    <a:pt x="912" y="415"/>
                    <a:pt x="912" y="346"/>
                  </a:cubicBezTo>
                  <a:cubicBezTo>
                    <a:pt x="898" y="291"/>
                    <a:pt x="884" y="235"/>
                    <a:pt x="856" y="180"/>
                  </a:cubicBezTo>
                  <a:cubicBezTo>
                    <a:pt x="829" y="125"/>
                    <a:pt x="787" y="84"/>
                    <a:pt x="732" y="56"/>
                  </a:cubicBezTo>
                  <a:cubicBezTo>
                    <a:pt x="691" y="28"/>
                    <a:pt x="635" y="1"/>
                    <a:pt x="5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59"/>
            <p:cNvSpPr/>
            <p:nvPr/>
          </p:nvSpPr>
          <p:spPr>
            <a:xfrm>
              <a:off x="7041148" y="1106986"/>
              <a:ext cx="84841" cy="97664"/>
            </a:xfrm>
            <a:custGeom>
              <a:avLst/>
              <a:gdLst/>
              <a:ahLst/>
              <a:cxnLst/>
              <a:rect l="l" t="t" r="r" b="b"/>
              <a:pathLst>
                <a:path w="913" h="1051" extrusionOk="0">
                  <a:moveTo>
                    <a:pt x="677" y="1"/>
                  </a:moveTo>
                  <a:cubicBezTo>
                    <a:pt x="636" y="1"/>
                    <a:pt x="594" y="14"/>
                    <a:pt x="567" y="28"/>
                  </a:cubicBezTo>
                  <a:cubicBezTo>
                    <a:pt x="525" y="42"/>
                    <a:pt x="484" y="56"/>
                    <a:pt x="456" y="83"/>
                  </a:cubicBezTo>
                  <a:cubicBezTo>
                    <a:pt x="401" y="125"/>
                    <a:pt x="360" y="166"/>
                    <a:pt x="332" y="208"/>
                  </a:cubicBezTo>
                  <a:cubicBezTo>
                    <a:pt x="249" y="291"/>
                    <a:pt x="166" y="387"/>
                    <a:pt x="111" y="498"/>
                  </a:cubicBezTo>
                  <a:cubicBezTo>
                    <a:pt x="56" y="608"/>
                    <a:pt x="14" y="733"/>
                    <a:pt x="1" y="843"/>
                  </a:cubicBezTo>
                  <a:cubicBezTo>
                    <a:pt x="1" y="884"/>
                    <a:pt x="28" y="912"/>
                    <a:pt x="56" y="926"/>
                  </a:cubicBezTo>
                  <a:lnTo>
                    <a:pt x="97" y="953"/>
                  </a:lnTo>
                  <a:lnTo>
                    <a:pt x="139" y="967"/>
                  </a:lnTo>
                  <a:cubicBezTo>
                    <a:pt x="166" y="967"/>
                    <a:pt x="180" y="981"/>
                    <a:pt x="208" y="981"/>
                  </a:cubicBezTo>
                  <a:lnTo>
                    <a:pt x="235" y="995"/>
                  </a:lnTo>
                  <a:cubicBezTo>
                    <a:pt x="277" y="1009"/>
                    <a:pt x="318" y="1023"/>
                    <a:pt x="346" y="1036"/>
                  </a:cubicBezTo>
                  <a:cubicBezTo>
                    <a:pt x="387" y="1036"/>
                    <a:pt x="429" y="1036"/>
                    <a:pt x="456" y="1050"/>
                  </a:cubicBezTo>
                  <a:lnTo>
                    <a:pt x="539" y="1050"/>
                  </a:lnTo>
                  <a:cubicBezTo>
                    <a:pt x="594" y="1036"/>
                    <a:pt x="650" y="1009"/>
                    <a:pt x="691" y="981"/>
                  </a:cubicBezTo>
                  <a:cubicBezTo>
                    <a:pt x="719" y="953"/>
                    <a:pt x="733" y="926"/>
                    <a:pt x="760" y="912"/>
                  </a:cubicBezTo>
                  <a:cubicBezTo>
                    <a:pt x="774" y="884"/>
                    <a:pt x="802" y="843"/>
                    <a:pt x="815" y="815"/>
                  </a:cubicBezTo>
                  <a:cubicBezTo>
                    <a:pt x="843" y="746"/>
                    <a:pt x="871" y="677"/>
                    <a:pt x="884" y="594"/>
                  </a:cubicBezTo>
                  <a:cubicBezTo>
                    <a:pt x="898" y="512"/>
                    <a:pt x="898" y="429"/>
                    <a:pt x="898" y="332"/>
                  </a:cubicBezTo>
                  <a:cubicBezTo>
                    <a:pt x="912" y="235"/>
                    <a:pt x="871" y="125"/>
                    <a:pt x="802" y="42"/>
                  </a:cubicBezTo>
                  <a:cubicBezTo>
                    <a:pt x="760" y="28"/>
                    <a:pt x="733" y="14"/>
                    <a:pt x="6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59"/>
            <p:cNvSpPr/>
            <p:nvPr/>
          </p:nvSpPr>
          <p:spPr>
            <a:xfrm>
              <a:off x="6846099" y="1276388"/>
              <a:ext cx="74526" cy="98872"/>
            </a:xfrm>
            <a:custGeom>
              <a:avLst/>
              <a:gdLst/>
              <a:ahLst/>
              <a:cxnLst/>
              <a:rect l="l" t="t" r="r" b="b"/>
              <a:pathLst>
                <a:path w="802" h="1064" extrusionOk="0">
                  <a:moveTo>
                    <a:pt x="304" y="0"/>
                  </a:moveTo>
                  <a:cubicBezTo>
                    <a:pt x="277" y="0"/>
                    <a:pt x="249" y="0"/>
                    <a:pt x="222" y="14"/>
                  </a:cubicBezTo>
                  <a:lnTo>
                    <a:pt x="180" y="42"/>
                  </a:lnTo>
                  <a:cubicBezTo>
                    <a:pt x="152" y="56"/>
                    <a:pt x="139" y="70"/>
                    <a:pt x="125" y="97"/>
                  </a:cubicBezTo>
                  <a:cubicBezTo>
                    <a:pt x="111" y="111"/>
                    <a:pt x="97" y="139"/>
                    <a:pt x="83" y="166"/>
                  </a:cubicBezTo>
                  <a:cubicBezTo>
                    <a:pt x="56" y="221"/>
                    <a:pt x="42" y="277"/>
                    <a:pt x="28" y="332"/>
                  </a:cubicBezTo>
                  <a:cubicBezTo>
                    <a:pt x="14" y="401"/>
                    <a:pt x="14" y="470"/>
                    <a:pt x="14" y="539"/>
                  </a:cubicBezTo>
                  <a:cubicBezTo>
                    <a:pt x="1" y="594"/>
                    <a:pt x="1" y="663"/>
                    <a:pt x="14" y="732"/>
                  </a:cubicBezTo>
                  <a:cubicBezTo>
                    <a:pt x="14" y="815"/>
                    <a:pt x="42" y="898"/>
                    <a:pt x="70" y="981"/>
                  </a:cubicBezTo>
                  <a:cubicBezTo>
                    <a:pt x="81" y="1004"/>
                    <a:pt x="111" y="1026"/>
                    <a:pt x="144" y="1026"/>
                  </a:cubicBezTo>
                  <a:cubicBezTo>
                    <a:pt x="151" y="1026"/>
                    <a:pt x="159" y="1025"/>
                    <a:pt x="166" y="1022"/>
                  </a:cubicBezTo>
                  <a:lnTo>
                    <a:pt x="208" y="1022"/>
                  </a:lnTo>
                  <a:cubicBezTo>
                    <a:pt x="208" y="1009"/>
                    <a:pt x="222" y="1009"/>
                    <a:pt x="235" y="995"/>
                  </a:cubicBezTo>
                  <a:lnTo>
                    <a:pt x="360" y="995"/>
                  </a:lnTo>
                  <a:cubicBezTo>
                    <a:pt x="387" y="995"/>
                    <a:pt x="415" y="1022"/>
                    <a:pt x="442" y="1022"/>
                  </a:cubicBezTo>
                  <a:lnTo>
                    <a:pt x="484" y="1036"/>
                  </a:lnTo>
                  <a:cubicBezTo>
                    <a:pt x="539" y="1064"/>
                    <a:pt x="594" y="1064"/>
                    <a:pt x="650" y="1064"/>
                  </a:cubicBezTo>
                  <a:cubicBezTo>
                    <a:pt x="663" y="1050"/>
                    <a:pt x="677" y="1050"/>
                    <a:pt x="691" y="1036"/>
                  </a:cubicBezTo>
                  <a:cubicBezTo>
                    <a:pt x="719" y="1022"/>
                    <a:pt x="746" y="1009"/>
                    <a:pt x="760" y="981"/>
                  </a:cubicBezTo>
                  <a:cubicBezTo>
                    <a:pt x="788" y="926"/>
                    <a:pt x="802" y="884"/>
                    <a:pt x="802" y="829"/>
                  </a:cubicBezTo>
                  <a:cubicBezTo>
                    <a:pt x="802" y="774"/>
                    <a:pt x="802" y="719"/>
                    <a:pt x="788" y="663"/>
                  </a:cubicBezTo>
                  <a:cubicBezTo>
                    <a:pt x="774" y="594"/>
                    <a:pt x="760" y="539"/>
                    <a:pt x="746" y="470"/>
                  </a:cubicBezTo>
                  <a:cubicBezTo>
                    <a:pt x="705" y="373"/>
                    <a:pt x="663" y="277"/>
                    <a:pt x="594" y="180"/>
                  </a:cubicBezTo>
                  <a:cubicBezTo>
                    <a:pt x="581" y="166"/>
                    <a:pt x="567" y="139"/>
                    <a:pt x="553" y="125"/>
                  </a:cubicBezTo>
                  <a:cubicBezTo>
                    <a:pt x="525" y="97"/>
                    <a:pt x="484" y="70"/>
                    <a:pt x="456" y="56"/>
                  </a:cubicBezTo>
                  <a:cubicBezTo>
                    <a:pt x="415" y="14"/>
                    <a:pt x="360" y="0"/>
                    <a:pt x="3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59"/>
            <p:cNvSpPr/>
            <p:nvPr/>
          </p:nvSpPr>
          <p:spPr>
            <a:xfrm>
              <a:off x="6835877" y="1191734"/>
              <a:ext cx="69322" cy="80938"/>
            </a:xfrm>
            <a:custGeom>
              <a:avLst/>
              <a:gdLst/>
              <a:ahLst/>
              <a:cxnLst/>
              <a:rect l="l" t="t" r="r" b="b"/>
              <a:pathLst>
                <a:path w="746" h="871" extrusionOk="0">
                  <a:moveTo>
                    <a:pt x="332" y="0"/>
                  </a:moveTo>
                  <a:cubicBezTo>
                    <a:pt x="290" y="0"/>
                    <a:pt x="235" y="0"/>
                    <a:pt x="193" y="28"/>
                  </a:cubicBezTo>
                  <a:lnTo>
                    <a:pt x="180" y="14"/>
                  </a:lnTo>
                  <a:cubicBezTo>
                    <a:pt x="138" y="28"/>
                    <a:pt x="111" y="55"/>
                    <a:pt x="97" y="83"/>
                  </a:cubicBezTo>
                  <a:cubicBezTo>
                    <a:pt x="83" y="97"/>
                    <a:pt x="69" y="124"/>
                    <a:pt x="55" y="138"/>
                  </a:cubicBezTo>
                  <a:cubicBezTo>
                    <a:pt x="42" y="166"/>
                    <a:pt x="42" y="193"/>
                    <a:pt x="28" y="207"/>
                  </a:cubicBezTo>
                  <a:cubicBezTo>
                    <a:pt x="14" y="318"/>
                    <a:pt x="0" y="414"/>
                    <a:pt x="14" y="525"/>
                  </a:cubicBezTo>
                  <a:cubicBezTo>
                    <a:pt x="28" y="621"/>
                    <a:pt x="42" y="718"/>
                    <a:pt x="83" y="815"/>
                  </a:cubicBezTo>
                  <a:cubicBezTo>
                    <a:pt x="97" y="829"/>
                    <a:pt x="111" y="856"/>
                    <a:pt x="138" y="856"/>
                  </a:cubicBezTo>
                  <a:lnTo>
                    <a:pt x="180" y="870"/>
                  </a:lnTo>
                  <a:lnTo>
                    <a:pt x="235" y="870"/>
                  </a:lnTo>
                  <a:cubicBezTo>
                    <a:pt x="249" y="856"/>
                    <a:pt x="262" y="856"/>
                    <a:pt x="290" y="842"/>
                  </a:cubicBezTo>
                  <a:cubicBezTo>
                    <a:pt x="345" y="829"/>
                    <a:pt x="387" y="829"/>
                    <a:pt x="442" y="829"/>
                  </a:cubicBezTo>
                  <a:lnTo>
                    <a:pt x="525" y="829"/>
                  </a:lnTo>
                  <a:cubicBezTo>
                    <a:pt x="539" y="815"/>
                    <a:pt x="566" y="815"/>
                    <a:pt x="594" y="801"/>
                  </a:cubicBezTo>
                  <a:lnTo>
                    <a:pt x="622" y="787"/>
                  </a:lnTo>
                  <a:cubicBezTo>
                    <a:pt x="663" y="773"/>
                    <a:pt x="691" y="746"/>
                    <a:pt x="718" y="704"/>
                  </a:cubicBezTo>
                  <a:cubicBezTo>
                    <a:pt x="732" y="677"/>
                    <a:pt x="746" y="635"/>
                    <a:pt x="746" y="594"/>
                  </a:cubicBezTo>
                  <a:cubicBezTo>
                    <a:pt x="746" y="539"/>
                    <a:pt x="746" y="497"/>
                    <a:pt x="732" y="442"/>
                  </a:cubicBezTo>
                  <a:cubicBezTo>
                    <a:pt x="718" y="387"/>
                    <a:pt x="691" y="331"/>
                    <a:pt x="677" y="290"/>
                  </a:cubicBezTo>
                  <a:cubicBezTo>
                    <a:pt x="649" y="235"/>
                    <a:pt x="622" y="193"/>
                    <a:pt x="594" y="152"/>
                  </a:cubicBezTo>
                  <a:cubicBezTo>
                    <a:pt x="566" y="111"/>
                    <a:pt x="525" y="69"/>
                    <a:pt x="483" y="41"/>
                  </a:cubicBezTo>
                  <a:cubicBezTo>
                    <a:pt x="442" y="28"/>
                    <a:pt x="387" y="0"/>
                    <a:pt x="3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59"/>
            <p:cNvSpPr/>
            <p:nvPr/>
          </p:nvSpPr>
          <p:spPr>
            <a:xfrm>
              <a:off x="6835877" y="1097973"/>
              <a:ext cx="60401" cy="89951"/>
            </a:xfrm>
            <a:custGeom>
              <a:avLst/>
              <a:gdLst/>
              <a:ahLst/>
              <a:cxnLst/>
              <a:rect l="l" t="t" r="r" b="b"/>
              <a:pathLst>
                <a:path w="650" h="968" extrusionOk="0">
                  <a:moveTo>
                    <a:pt x="332" y="1"/>
                  </a:moveTo>
                  <a:cubicBezTo>
                    <a:pt x="290" y="1"/>
                    <a:pt x="262" y="1"/>
                    <a:pt x="235" y="15"/>
                  </a:cubicBezTo>
                  <a:lnTo>
                    <a:pt x="221" y="15"/>
                  </a:lnTo>
                  <a:cubicBezTo>
                    <a:pt x="193" y="29"/>
                    <a:pt x="166" y="42"/>
                    <a:pt x="152" y="70"/>
                  </a:cubicBezTo>
                  <a:cubicBezTo>
                    <a:pt x="124" y="98"/>
                    <a:pt x="97" y="139"/>
                    <a:pt x="83" y="167"/>
                  </a:cubicBezTo>
                  <a:cubicBezTo>
                    <a:pt x="69" y="208"/>
                    <a:pt x="55" y="263"/>
                    <a:pt x="42" y="305"/>
                  </a:cubicBezTo>
                  <a:cubicBezTo>
                    <a:pt x="14" y="401"/>
                    <a:pt x="0" y="512"/>
                    <a:pt x="0" y="622"/>
                  </a:cubicBezTo>
                  <a:cubicBezTo>
                    <a:pt x="0" y="719"/>
                    <a:pt x="14" y="830"/>
                    <a:pt x="55" y="926"/>
                  </a:cubicBezTo>
                  <a:cubicBezTo>
                    <a:pt x="69" y="954"/>
                    <a:pt x="97" y="968"/>
                    <a:pt x="124" y="968"/>
                  </a:cubicBezTo>
                  <a:lnTo>
                    <a:pt x="166" y="968"/>
                  </a:lnTo>
                  <a:lnTo>
                    <a:pt x="207" y="954"/>
                  </a:lnTo>
                  <a:lnTo>
                    <a:pt x="290" y="954"/>
                  </a:lnTo>
                  <a:cubicBezTo>
                    <a:pt x="332" y="954"/>
                    <a:pt x="359" y="940"/>
                    <a:pt x="387" y="926"/>
                  </a:cubicBezTo>
                  <a:cubicBezTo>
                    <a:pt x="428" y="926"/>
                    <a:pt x="456" y="912"/>
                    <a:pt x="483" y="899"/>
                  </a:cubicBezTo>
                  <a:cubicBezTo>
                    <a:pt x="497" y="885"/>
                    <a:pt x="511" y="871"/>
                    <a:pt x="539" y="857"/>
                  </a:cubicBezTo>
                  <a:cubicBezTo>
                    <a:pt x="580" y="830"/>
                    <a:pt x="608" y="788"/>
                    <a:pt x="622" y="747"/>
                  </a:cubicBezTo>
                  <a:cubicBezTo>
                    <a:pt x="635" y="719"/>
                    <a:pt x="649" y="691"/>
                    <a:pt x="649" y="664"/>
                  </a:cubicBezTo>
                  <a:cubicBezTo>
                    <a:pt x="649" y="636"/>
                    <a:pt x="649" y="609"/>
                    <a:pt x="649" y="581"/>
                  </a:cubicBezTo>
                  <a:cubicBezTo>
                    <a:pt x="649" y="512"/>
                    <a:pt x="635" y="443"/>
                    <a:pt x="608" y="388"/>
                  </a:cubicBezTo>
                  <a:cubicBezTo>
                    <a:pt x="594" y="319"/>
                    <a:pt x="552" y="250"/>
                    <a:pt x="525" y="180"/>
                  </a:cubicBezTo>
                  <a:cubicBezTo>
                    <a:pt x="483" y="98"/>
                    <a:pt x="414" y="29"/>
                    <a:pt x="3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59"/>
            <p:cNvSpPr/>
            <p:nvPr/>
          </p:nvSpPr>
          <p:spPr>
            <a:xfrm>
              <a:off x="6747320" y="1322943"/>
              <a:ext cx="73225" cy="80287"/>
            </a:xfrm>
            <a:custGeom>
              <a:avLst/>
              <a:gdLst/>
              <a:ahLst/>
              <a:cxnLst/>
              <a:rect l="l" t="t" r="r" b="b"/>
              <a:pathLst>
                <a:path w="788" h="864" extrusionOk="0">
                  <a:moveTo>
                    <a:pt x="199" y="0"/>
                  </a:moveTo>
                  <a:cubicBezTo>
                    <a:pt x="176" y="0"/>
                    <a:pt x="152" y="4"/>
                    <a:pt x="125" y="10"/>
                  </a:cubicBezTo>
                  <a:cubicBezTo>
                    <a:pt x="111" y="24"/>
                    <a:pt x="83" y="38"/>
                    <a:pt x="69" y="52"/>
                  </a:cubicBezTo>
                  <a:lnTo>
                    <a:pt x="42" y="79"/>
                  </a:lnTo>
                  <a:cubicBezTo>
                    <a:pt x="28" y="107"/>
                    <a:pt x="28" y="121"/>
                    <a:pt x="14" y="149"/>
                  </a:cubicBezTo>
                  <a:cubicBezTo>
                    <a:pt x="14" y="162"/>
                    <a:pt x="14" y="190"/>
                    <a:pt x="14" y="218"/>
                  </a:cubicBezTo>
                  <a:cubicBezTo>
                    <a:pt x="0" y="259"/>
                    <a:pt x="14" y="314"/>
                    <a:pt x="14" y="369"/>
                  </a:cubicBezTo>
                  <a:cubicBezTo>
                    <a:pt x="28" y="411"/>
                    <a:pt x="42" y="466"/>
                    <a:pt x="55" y="521"/>
                  </a:cubicBezTo>
                  <a:cubicBezTo>
                    <a:pt x="69" y="577"/>
                    <a:pt x="97" y="632"/>
                    <a:pt x="125" y="673"/>
                  </a:cubicBezTo>
                  <a:cubicBezTo>
                    <a:pt x="152" y="742"/>
                    <a:pt x="194" y="798"/>
                    <a:pt x="249" y="853"/>
                  </a:cubicBezTo>
                  <a:cubicBezTo>
                    <a:pt x="256" y="860"/>
                    <a:pt x="270" y="863"/>
                    <a:pt x="285" y="863"/>
                  </a:cubicBezTo>
                  <a:cubicBezTo>
                    <a:pt x="301" y="863"/>
                    <a:pt x="318" y="860"/>
                    <a:pt x="332" y="853"/>
                  </a:cubicBezTo>
                  <a:lnTo>
                    <a:pt x="359" y="825"/>
                  </a:lnTo>
                  <a:lnTo>
                    <a:pt x="387" y="811"/>
                  </a:lnTo>
                  <a:lnTo>
                    <a:pt x="415" y="784"/>
                  </a:lnTo>
                  <a:cubicBezTo>
                    <a:pt x="428" y="784"/>
                    <a:pt x="456" y="770"/>
                    <a:pt x="470" y="770"/>
                  </a:cubicBezTo>
                  <a:lnTo>
                    <a:pt x="594" y="770"/>
                  </a:lnTo>
                  <a:cubicBezTo>
                    <a:pt x="635" y="770"/>
                    <a:pt x="677" y="756"/>
                    <a:pt x="718" y="742"/>
                  </a:cubicBezTo>
                  <a:lnTo>
                    <a:pt x="746" y="715"/>
                  </a:lnTo>
                  <a:cubicBezTo>
                    <a:pt x="760" y="687"/>
                    <a:pt x="774" y="673"/>
                    <a:pt x="787" y="632"/>
                  </a:cubicBezTo>
                  <a:cubicBezTo>
                    <a:pt x="787" y="590"/>
                    <a:pt x="787" y="549"/>
                    <a:pt x="774" y="508"/>
                  </a:cubicBezTo>
                  <a:cubicBezTo>
                    <a:pt x="760" y="466"/>
                    <a:pt x="732" y="425"/>
                    <a:pt x="705" y="383"/>
                  </a:cubicBezTo>
                  <a:cubicBezTo>
                    <a:pt x="677" y="342"/>
                    <a:pt x="649" y="300"/>
                    <a:pt x="622" y="259"/>
                  </a:cubicBezTo>
                  <a:cubicBezTo>
                    <a:pt x="566" y="176"/>
                    <a:pt x="497" y="121"/>
                    <a:pt x="415" y="66"/>
                  </a:cubicBezTo>
                  <a:cubicBezTo>
                    <a:pt x="401" y="52"/>
                    <a:pt x="387" y="52"/>
                    <a:pt x="359" y="38"/>
                  </a:cubicBezTo>
                  <a:cubicBezTo>
                    <a:pt x="332" y="24"/>
                    <a:pt x="304" y="10"/>
                    <a:pt x="263" y="10"/>
                  </a:cubicBezTo>
                  <a:cubicBezTo>
                    <a:pt x="242" y="4"/>
                    <a:pt x="221" y="0"/>
                    <a:pt x="1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59"/>
            <p:cNvSpPr/>
            <p:nvPr/>
          </p:nvSpPr>
          <p:spPr>
            <a:xfrm>
              <a:off x="6711359" y="1258453"/>
              <a:ext cx="64304" cy="70623"/>
            </a:xfrm>
            <a:custGeom>
              <a:avLst/>
              <a:gdLst/>
              <a:ahLst/>
              <a:cxnLst/>
              <a:rect l="l" t="t" r="r" b="b"/>
              <a:pathLst>
                <a:path w="692" h="760" extrusionOk="0">
                  <a:moveTo>
                    <a:pt x="180" y="0"/>
                  </a:moveTo>
                  <a:cubicBezTo>
                    <a:pt x="139" y="14"/>
                    <a:pt x="97" y="42"/>
                    <a:pt x="70" y="69"/>
                  </a:cubicBezTo>
                  <a:lnTo>
                    <a:pt x="56" y="83"/>
                  </a:lnTo>
                  <a:cubicBezTo>
                    <a:pt x="42" y="111"/>
                    <a:pt x="28" y="138"/>
                    <a:pt x="14" y="166"/>
                  </a:cubicBezTo>
                  <a:cubicBezTo>
                    <a:pt x="14" y="180"/>
                    <a:pt x="14" y="207"/>
                    <a:pt x="14" y="221"/>
                  </a:cubicBezTo>
                  <a:cubicBezTo>
                    <a:pt x="1" y="249"/>
                    <a:pt x="1" y="263"/>
                    <a:pt x="14" y="290"/>
                  </a:cubicBezTo>
                  <a:cubicBezTo>
                    <a:pt x="14" y="373"/>
                    <a:pt x="42" y="456"/>
                    <a:pt x="83" y="539"/>
                  </a:cubicBezTo>
                  <a:cubicBezTo>
                    <a:pt x="125" y="608"/>
                    <a:pt x="166" y="677"/>
                    <a:pt x="235" y="746"/>
                  </a:cubicBezTo>
                  <a:cubicBezTo>
                    <a:pt x="235" y="760"/>
                    <a:pt x="263" y="760"/>
                    <a:pt x="277" y="760"/>
                  </a:cubicBezTo>
                  <a:lnTo>
                    <a:pt x="318" y="760"/>
                  </a:lnTo>
                  <a:lnTo>
                    <a:pt x="346" y="746"/>
                  </a:lnTo>
                  <a:lnTo>
                    <a:pt x="346" y="732"/>
                  </a:lnTo>
                  <a:lnTo>
                    <a:pt x="387" y="691"/>
                  </a:lnTo>
                  <a:cubicBezTo>
                    <a:pt x="429" y="663"/>
                    <a:pt x="456" y="649"/>
                    <a:pt x="498" y="635"/>
                  </a:cubicBezTo>
                  <a:lnTo>
                    <a:pt x="567" y="608"/>
                  </a:lnTo>
                  <a:cubicBezTo>
                    <a:pt x="581" y="594"/>
                    <a:pt x="594" y="580"/>
                    <a:pt x="608" y="566"/>
                  </a:cubicBezTo>
                  <a:lnTo>
                    <a:pt x="636" y="553"/>
                  </a:lnTo>
                  <a:cubicBezTo>
                    <a:pt x="650" y="525"/>
                    <a:pt x="677" y="483"/>
                    <a:pt x="677" y="456"/>
                  </a:cubicBezTo>
                  <a:cubicBezTo>
                    <a:pt x="691" y="414"/>
                    <a:pt x="691" y="387"/>
                    <a:pt x="677" y="345"/>
                  </a:cubicBezTo>
                  <a:cubicBezTo>
                    <a:pt x="663" y="304"/>
                    <a:pt x="636" y="276"/>
                    <a:pt x="622" y="235"/>
                  </a:cubicBezTo>
                  <a:cubicBezTo>
                    <a:pt x="594" y="207"/>
                    <a:pt x="567" y="166"/>
                    <a:pt x="525" y="138"/>
                  </a:cubicBezTo>
                  <a:cubicBezTo>
                    <a:pt x="498" y="111"/>
                    <a:pt x="456" y="83"/>
                    <a:pt x="415" y="55"/>
                  </a:cubicBezTo>
                  <a:cubicBezTo>
                    <a:pt x="387" y="28"/>
                    <a:pt x="346" y="14"/>
                    <a:pt x="3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59"/>
            <p:cNvSpPr/>
            <p:nvPr/>
          </p:nvSpPr>
          <p:spPr>
            <a:xfrm>
              <a:off x="6687012" y="1187831"/>
              <a:ext cx="55197" cy="76663"/>
            </a:xfrm>
            <a:custGeom>
              <a:avLst/>
              <a:gdLst/>
              <a:ahLst/>
              <a:cxnLst/>
              <a:rect l="l" t="t" r="r" b="b"/>
              <a:pathLst>
                <a:path w="594" h="825" extrusionOk="0">
                  <a:moveTo>
                    <a:pt x="138" y="1"/>
                  </a:moveTo>
                  <a:cubicBezTo>
                    <a:pt x="111" y="14"/>
                    <a:pt x="83" y="28"/>
                    <a:pt x="69" y="42"/>
                  </a:cubicBezTo>
                  <a:lnTo>
                    <a:pt x="55" y="42"/>
                  </a:lnTo>
                  <a:cubicBezTo>
                    <a:pt x="42" y="70"/>
                    <a:pt x="28" y="83"/>
                    <a:pt x="14" y="111"/>
                  </a:cubicBezTo>
                  <a:cubicBezTo>
                    <a:pt x="14" y="139"/>
                    <a:pt x="0" y="180"/>
                    <a:pt x="0" y="208"/>
                  </a:cubicBezTo>
                  <a:cubicBezTo>
                    <a:pt x="0" y="249"/>
                    <a:pt x="0" y="291"/>
                    <a:pt x="0" y="332"/>
                  </a:cubicBezTo>
                  <a:cubicBezTo>
                    <a:pt x="14" y="415"/>
                    <a:pt x="28" y="498"/>
                    <a:pt x="69" y="581"/>
                  </a:cubicBezTo>
                  <a:cubicBezTo>
                    <a:pt x="97" y="663"/>
                    <a:pt x="138" y="746"/>
                    <a:pt x="207" y="802"/>
                  </a:cubicBezTo>
                  <a:cubicBezTo>
                    <a:pt x="215" y="818"/>
                    <a:pt x="228" y="824"/>
                    <a:pt x="243" y="824"/>
                  </a:cubicBezTo>
                  <a:cubicBezTo>
                    <a:pt x="253" y="824"/>
                    <a:pt x="265" y="821"/>
                    <a:pt x="276" y="815"/>
                  </a:cubicBezTo>
                  <a:lnTo>
                    <a:pt x="304" y="815"/>
                  </a:lnTo>
                  <a:lnTo>
                    <a:pt x="332" y="802"/>
                  </a:lnTo>
                  <a:lnTo>
                    <a:pt x="373" y="774"/>
                  </a:lnTo>
                  <a:lnTo>
                    <a:pt x="387" y="760"/>
                  </a:lnTo>
                  <a:cubicBezTo>
                    <a:pt x="414" y="746"/>
                    <a:pt x="442" y="733"/>
                    <a:pt x="456" y="719"/>
                  </a:cubicBezTo>
                  <a:cubicBezTo>
                    <a:pt x="484" y="705"/>
                    <a:pt x="497" y="677"/>
                    <a:pt x="525" y="663"/>
                  </a:cubicBezTo>
                  <a:cubicBezTo>
                    <a:pt x="539" y="650"/>
                    <a:pt x="539" y="636"/>
                    <a:pt x="553" y="622"/>
                  </a:cubicBezTo>
                  <a:cubicBezTo>
                    <a:pt x="594" y="567"/>
                    <a:pt x="594" y="498"/>
                    <a:pt x="580" y="429"/>
                  </a:cubicBezTo>
                  <a:cubicBezTo>
                    <a:pt x="580" y="401"/>
                    <a:pt x="566" y="387"/>
                    <a:pt x="566" y="360"/>
                  </a:cubicBezTo>
                  <a:cubicBezTo>
                    <a:pt x="539" y="304"/>
                    <a:pt x="511" y="263"/>
                    <a:pt x="470" y="222"/>
                  </a:cubicBezTo>
                  <a:cubicBezTo>
                    <a:pt x="428" y="180"/>
                    <a:pt x="387" y="125"/>
                    <a:pt x="345" y="83"/>
                  </a:cubicBezTo>
                  <a:cubicBezTo>
                    <a:pt x="290" y="28"/>
                    <a:pt x="207" y="1"/>
                    <a:pt x="1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59"/>
            <p:cNvSpPr/>
            <p:nvPr/>
          </p:nvSpPr>
          <p:spPr>
            <a:xfrm>
              <a:off x="6830674" y="1390592"/>
              <a:ext cx="246530" cy="309347"/>
            </a:xfrm>
            <a:custGeom>
              <a:avLst/>
              <a:gdLst/>
              <a:ahLst/>
              <a:cxnLst/>
              <a:rect l="l" t="t" r="r" b="b"/>
              <a:pathLst>
                <a:path w="2653" h="3329" extrusionOk="0">
                  <a:moveTo>
                    <a:pt x="1216" y="1"/>
                  </a:moveTo>
                  <a:cubicBezTo>
                    <a:pt x="1230" y="70"/>
                    <a:pt x="1230" y="139"/>
                    <a:pt x="1230" y="208"/>
                  </a:cubicBezTo>
                  <a:cubicBezTo>
                    <a:pt x="1230" y="277"/>
                    <a:pt x="1216" y="346"/>
                    <a:pt x="1202" y="415"/>
                  </a:cubicBezTo>
                  <a:cubicBezTo>
                    <a:pt x="1188" y="484"/>
                    <a:pt x="1161" y="539"/>
                    <a:pt x="1147" y="608"/>
                  </a:cubicBezTo>
                  <a:cubicBezTo>
                    <a:pt x="1106" y="732"/>
                    <a:pt x="1050" y="871"/>
                    <a:pt x="1009" y="995"/>
                  </a:cubicBezTo>
                  <a:cubicBezTo>
                    <a:pt x="981" y="1105"/>
                    <a:pt x="954" y="1216"/>
                    <a:pt x="926" y="1326"/>
                  </a:cubicBezTo>
                  <a:cubicBezTo>
                    <a:pt x="926" y="1382"/>
                    <a:pt x="926" y="1437"/>
                    <a:pt x="926" y="1478"/>
                  </a:cubicBezTo>
                  <a:cubicBezTo>
                    <a:pt x="940" y="1520"/>
                    <a:pt x="940" y="1547"/>
                    <a:pt x="954" y="1589"/>
                  </a:cubicBezTo>
                  <a:cubicBezTo>
                    <a:pt x="968" y="1616"/>
                    <a:pt x="981" y="1630"/>
                    <a:pt x="995" y="1658"/>
                  </a:cubicBezTo>
                  <a:cubicBezTo>
                    <a:pt x="1037" y="1699"/>
                    <a:pt x="1078" y="1754"/>
                    <a:pt x="1133" y="1782"/>
                  </a:cubicBezTo>
                  <a:cubicBezTo>
                    <a:pt x="1161" y="1823"/>
                    <a:pt x="1202" y="1865"/>
                    <a:pt x="1244" y="1906"/>
                  </a:cubicBezTo>
                  <a:cubicBezTo>
                    <a:pt x="1258" y="1934"/>
                    <a:pt x="1271" y="1948"/>
                    <a:pt x="1285" y="1975"/>
                  </a:cubicBezTo>
                  <a:cubicBezTo>
                    <a:pt x="1299" y="2003"/>
                    <a:pt x="1299" y="2017"/>
                    <a:pt x="1299" y="2044"/>
                  </a:cubicBezTo>
                  <a:cubicBezTo>
                    <a:pt x="1313" y="2072"/>
                    <a:pt x="1313" y="2100"/>
                    <a:pt x="1299" y="2127"/>
                  </a:cubicBezTo>
                  <a:cubicBezTo>
                    <a:pt x="1299" y="2155"/>
                    <a:pt x="1299" y="2196"/>
                    <a:pt x="1285" y="2224"/>
                  </a:cubicBezTo>
                  <a:cubicBezTo>
                    <a:pt x="1271" y="2265"/>
                    <a:pt x="1258" y="2307"/>
                    <a:pt x="1244" y="2334"/>
                  </a:cubicBezTo>
                  <a:cubicBezTo>
                    <a:pt x="1230" y="2376"/>
                    <a:pt x="1202" y="2417"/>
                    <a:pt x="1188" y="2445"/>
                  </a:cubicBezTo>
                  <a:cubicBezTo>
                    <a:pt x="1161" y="2486"/>
                    <a:pt x="1119" y="2542"/>
                    <a:pt x="1078" y="2569"/>
                  </a:cubicBezTo>
                  <a:cubicBezTo>
                    <a:pt x="995" y="2666"/>
                    <a:pt x="885" y="2735"/>
                    <a:pt x="774" y="2790"/>
                  </a:cubicBezTo>
                  <a:cubicBezTo>
                    <a:pt x="650" y="2859"/>
                    <a:pt x="526" y="2914"/>
                    <a:pt x="388" y="2942"/>
                  </a:cubicBezTo>
                  <a:cubicBezTo>
                    <a:pt x="263" y="2970"/>
                    <a:pt x="125" y="2983"/>
                    <a:pt x="1" y="2983"/>
                  </a:cubicBezTo>
                  <a:cubicBezTo>
                    <a:pt x="56" y="3039"/>
                    <a:pt x="111" y="3080"/>
                    <a:pt x="180" y="3122"/>
                  </a:cubicBezTo>
                  <a:cubicBezTo>
                    <a:pt x="305" y="3191"/>
                    <a:pt x="429" y="3232"/>
                    <a:pt x="567" y="3260"/>
                  </a:cubicBezTo>
                  <a:lnTo>
                    <a:pt x="636" y="3260"/>
                  </a:lnTo>
                  <a:cubicBezTo>
                    <a:pt x="719" y="3260"/>
                    <a:pt x="816" y="3273"/>
                    <a:pt x="912" y="3287"/>
                  </a:cubicBezTo>
                  <a:lnTo>
                    <a:pt x="981" y="3287"/>
                  </a:lnTo>
                  <a:lnTo>
                    <a:pt x="1147" y="3315"/>
                  </a:lnTo>
                  <a:cubicBezTo>
                    <a:pt x="1216" y="3315"/>
                    <a:pt x="1299" y="3329"/>
                    <a:pt x="1382" y="3329"/>
                  </a:cubicBezTo>
                  <a:lnTo>
                    <a:pt x="1423" y="3329"/>
                  </a:lnTo>
                  <a:cubicBezTo>
                    <a:pt x="1506" y="3329"/>
                    <a:pt x="1589" y="3315"/>
                    <a:pt x="1658" y="3287"/>
                  </a:cubicBezTo>
                  <a:cubicBezTo>
                    <a:pt x="1727" y="3273"/>
                    <a:pt x="1796" y="3246"/>
                    <a:pt x="1865" y="3218"/>
                  </a:cubicBezTo>
                  <a:cubicBezTo>
                    <a:pt x="1934" y="3191"/>
                    <a:pt x="2003" y="3163"/>
                    <a:pt x="2059" y="3122"/>
                  </a:cubicBezTo>
                  <a:cubicBezTo>
                    <a:pt x="2197" y="3025"/>
                    <a:pt x="2307" y="2901"/>
                    <a:pt x="2404" y="2776"/>
                  </a:cubicBezTo>
                  <a:cubicBezTo>
                    <a:pt x="2500" y="2638"/>
                    <a:pt x="2569" y="2500"/>
                    <a:pt x="2625" y="2348"/>
                  </a:cubicBezTo>
                  <a:cubicBezTo>
                    <a:pt x="2652" y="2224"/>
                    <a:pt x="2652" y="2086"/>
                    <a:pt x="2625" y="1962"/>
                  </a:cubicBezTo>
                  <a:cubicBezTo>
                    <a:pt x="2583" y="1837"/>
                    <a:pt x="2528" y="1727"/>
                    <a:pt x="2459" y="1616"/>
                  </a:cubicBezTo>
                  <a:cubicBezTo>
                    <a:pt x="2418" y="1547"/>
                    <a:pt x="2376" y="1492"/>
                    <a:pt x="2335" y="1437"/>
                  </a:cubicBezTo>
                  <a:lnTo>
                    <a:pt x="2321" y="1423"/>
                  </a:lnTo>
                  <a:lnTo>
                    <a:pt x="2293" y="1368"/>
                  </a:lnTo>
                  <a:cubicBezTo>
                    <a:pt x="2252" y="1326"/>
                    <a:pt x="2224" y="1285"/>
                    <a:pt x="2197" y="1257"/>
                  </a:cubicBezTo>
                  <a:cubicBezTo>
                    <a:pt x="2128" y="1133"/>
                    <a:pt x="2059" y="995"/>
                    <a:pt x="1989" y="871"/>
                  </a:cubicBezTo>
                  <a:lnTo>
                    <a:pt x="1962" y="801"/>
                  </a:lnTo>
                  <a:cubicBezTo>
                    <a:pt x="1879" y="636"/>
                    <a:pt x="1796" y="498"/>
                    <a:pt x="1699" y="346"/>
                  </a:cubicBezTo>
                  <a:cubicBezTo>
                    <a:pt x="1644" y="291"/>
                    <a:pt x="1589" y="235"/>
                    <a:pt x="1520" y="180"/>
                  </a:cubicBezTo>
                  <a:cubicBezTo>
                    <a:pt x="1451" y="125"/>
                    <a:pt x="1368" y="70"/>
                    <a:pt x="1285" y="28"/>
                  </a:cubicBezTo>
                  <a:lnTo>
                    <a:pt x="12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59"/>
            <p:cNvSpPr/>
            <p:nvPr/>
          </p:nvSpPr>
          <p:spPr>
            <a:xfrm>
              <a:off x="6916722" y="1515111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59"/>
            <p:cNvSpPr/>
            <p:nvPr/>
          </p:nvSpPr>
          <p:spPr>
            <a:xfrm>
              <a:off x="6916722" y="1529143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59"/>
            <p:cNvSpPr/>
            <p:nvPr/>
          </p:nvSpPr>
          <p:spPr>
            <a:xfrm>
              <a:off x="6916722" y="1529143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59"/>
            <p:cNvSpPr/>
            <p:nvPr/>
          </p:nvSpPr>
          <p:spPr>
            <a:xfrm>
              <a:off x="6848701" y="1713969"/>
              <a:ext cx="134834" cy="698146"/>
            </a:xfrm>
            <a:custGeom>
              <a:avLst/>
              <a:gdLst/>
              <a:ahLst/>
              <a:cxnLst/>
              <a:rect l="l" t="t" r="r" b="b"/>
              <a:pathLst>
                <a:path w="1451" h="7513" extrusionOk="0">
                  <a:moveTo>
                    <a:pt x="124" y="1"/>
                  </a:moveTo>
                  <a:lnTo>
                    <a:pt x="124" y="1"/>
                  </a:lnTo>
                  <a:cubicBezTo>
                    <a:pt x="152" y="56"/>
                    <a:pt x="180" y="111"/>
                    <a:pt x="207" y="166"/>
                  </a:cubicBezTo>
                  <a:cubicBezTo>
                    <a:pt x="221" y="208"/>
                    <a:pt x="235" y="235"/>
                    <a:pt x="249" y="277"/>
                  </a:cubicBezTo>
                  <a:cubicBezTo>
                    <a:pt x="249" y="318"/>
                    <a:pt x="263" y="360"/>
                    <a:pt x="263" y="401"/>
                  </a:cubicBezTo>
                  <a:cubicBezTo>
                    <a:pt x="263" y="498"/>
                    <a:pt x="249" y="594"/>
                    <a:pt x="221" y="677"/>
                  </a:cubicBezTo>
                  <a:cubicBezTo>
                    <a:pt x="194" y="719"/>
                    <a:pt x="180" y="760"/>
                    <a:pt x="152" y="802"/>
                  </a:cubicBezTo>
                  <a:lnTo>
                    <a:pt x="138" y="829"/>
                  </a:lnTo>
                  <a:lnTo>
                    <a:pt x="180" y="829"/>
                  </a:lnTo>
                  <a:cubicBezTo>
                    <a:pt x="235" y="843"/>
                    <a:pt x="276" y="843"/>
                    <a:pt x="318" y="857"/>
                  </a:cubicBezTo>
                  <a:cubicBezTo>
                    <a:pt x="332" y="857"/>
                    <a:pt x="359" y="871"/>
                    <a:pt x="373" y="884"/>
                  </a:cubicBezTo>
                  <a:cubicBezTo>
                    <a:pt x="387" y="884"/>
                    <a:pt x="414" y="898"/>
                    <a:pt x="428" y="912"/>
                  </a:cubicBezTo>
                  <a:lnTo>
                    <a:pt x="470" y="940"/>
                  </a:lnTo>
                  <a:lnTo>
                    <a:pt x="497" y="981"/>
                  </a:lnTo>
                  <a:cubicBezTo>
                    <a:pt x="511" y="995"/>
                    <a:pt x="511" y="1022"/>
                    <a:pt x="525" y="1036"/>
                  </a:cubicBezTo>
                  <a:cubicBezTo>
                    <a:pt x="525" y="1050"/>
                    <a:pt x="525" y="1078"/>
                    <a:pt x="525" y="1092"/>
                  </a:cubicBezTo>
                  <a:cubicBezTo>
                    <a:pt x="525" y="1119"/>
                    <a:pt x="525" y="1133"/>
                    <a:pt x="525" y="1161"/>
                  </a:cubicBezTo>
                  <a:cubicBezTo>
                    <a:pt x="511" y="1174"/>
                    <a:pt x="511" y="1202"/>
                    <a:pt x="497" y="1216"/>
                  </a:cubicBezTo>
                  <a:lnTo>
                    <a:pt x="470" y="1243"/>
                  </a:lnTo>
                  <a:cubicBezTo>
                    <a:pt x="456" y="1257"/>
                    <a:pt x="428" y="1271"/>
                    <a:pt x="414" y="1285"/>
                  </a:cubicBezTo>
                  <a:cubicBezTo>
                    <a:pt x="373" y="1312"/>
                    <a:pt x="332" y="1326"/>
                    <a:pt x="290" y="1354"/>
                  </a:cubicBezTo>
                  <a:lnTo>
                    <a:pt x="276" y="1382"/>
                  </a:lnTo>
                  <a:cubicBezTo>
                    <a:pt x="263" y="1395"/>
                    <a:pt x="249" y="1409"/>
                    <a:pt x="235" y="1437"/>
                  </a:cubicBezTo>
                  <a:lnTo>
                    <a:pt x="221" y="1464"/>
                  </a:lnTo>
                  <a:cubicBezTo>
                    <a:pt x="194" y="1533"/>
                    <a:pt x="180" y="1589"/>
                    <a:pt x="166" y="1658"/>
                  </a:cubicBezTo>
                  <a:cubicBezTo>
                    <a:pt x="152" y="1713"/>
                    <a:pt x="152" y="1768"/>
                    <a:pt x="138" y="1837"/>
                  </a:cubicBezTo>
                  <a:cubicBezTo>
                    <a:pt x="124" y="1892"/>
                    <a:pt x="111" y="1962"/>
                    <a:pt x="111" y="2017"/>
                  </a:cubicBezTo>
                  <a:lnTo>
                    <a:pt x="69" y="2238"/>
                  </a:lnTo>
                  <a:cubicBezTo>
                    <a:pt x="28" y="2611"/>
                    <a:pt x="0" y="2983"/>
                    <a:pt x="0" y="3370"/>
                  </a:cubicBezTo>
                  <a:cubicBezTo>
                    <a:pt x="0" y="3757"/>
                    <a:pt x="28" y="4130"/>
                    <a:pt x="69" y="4516"/>
                  </a:cubicBezTo>
                  <a:cubicBezTo>
                    <a:pt x="97" y="4682"/>
                    <a:pt x="124" y="4862"/>
                    <a:pt x="166" y="5027"/>
                  </a:cubicBezTo>
                  <a:lnTo>
                    <a:pt x="249" y="5455"/>
                  </a:lnTo>
                  <a:cubicBezTo>
                    <a:pt x="304" y="5745"/>
                    <a:pt x="387" y="6035"/>
                    <a:pt x="497" y="6312"/>
                  </a:cubicBezTo>
                  <a:cubicBezTo>
                    <a:pt x="525" y="6381"/>
                    <a:pt x="553" y="6436"/>
                    <a:pt x="580" y="6505"/>
                  </a:cubicBezTo>
                  <a:lnTo>
                    <a:pt x="622" y="6477"/>
                  </a:lnTo>
                  <a:cubicBezTo>
                    <a:pt x="649" y="6463"/>
                    <a:pt x="677" y="6436"/>
                    <a:pt x="704" y="6422"/>
                  </a:cubicBezTo>
                  <a:cubicBezTo>
                    <a:pt x="732" y="6408"/>
                    <a:pt x="760" y="6408"/>
                    <a:pt x="787" y="6394"/>
                  </a:cubicBezTo>
                  <a:lnTo>
                    <a:pt x="925" y="6394"/>
                  </a:lnTo>
                  <a:lnTo>
                    <a:pt x="953" y="6408"/>
                  </a:lnTo>
                  <a:lnTo>
                    <a:pt x="981" y="6436"/>
                  </a:lnTo>
                  <a:lnTo>
                    <a:pt x="1008" y="6463"/>
                  </a:lnTo>
                  <a:cubicBezTo>
                    <a:pt x="1036" y="6477"/>
                    <a:pt x="1050" y="6505"/>
                    <a:pt x="1050" y="6533"/>
                  </a:cubicBezTo>
                  <a:lnTo>
                    <a:pt x="1050" y="6574"/>
                  </a:lnTo>
                  <a:lnTo>
                    <a:pt x="1050" y="6602"/>
                  </a:lnTo>
                  <a:cubicBezTo>
                    <a:pt x="1050" y="6615"/>
                    <a:pt x="1050" y="6643"/>
                    <a:pt x="1036" y="6671"/>
                  </a:cubicBezTo>
                  <a:cubicBezTo>
                    <a:pt x="1022" y="6684"/>
                    <a:pt x="1008" y="6698"/>
                    <a:pt x="994" y="6712"/>
                  </a:cubicBezTo>
                  <a:cubicBezTo>
                    <a:pt x="967" y="6753"/>
                    <a:pt x="925" y="6781"/>
                    <a:pt x="870" y="6809"/>
                  </a:cubicBezTo>
                  <a:cubicBezTo>
                    <a:pt x="801" y="6836"/>
                    <a:pt x="718" y="6864"/>
                    <a:pt x="649" y="6878"/>
                  </a:cubicBezTo>
                  <a:cubicBezTo>
                    <a:pt x="663" y="6892"/>
                    <a:pt x="663" y="6919"/>
                    <a:pt x="677" y="6947"/>
                  </a:cubicBezTo>
                  <a:cubicBezTo>
                    <a:pt x="691" y="6988"/>
                    <a:pt x="704" y="7043"/>
                    <a:pt x="704" y="7085"/>
                  </a:cubicBezTo>
                  <a:cubicBezTo>
                    <a:pt x="704" y="7182"/>
                    <a:pt x="691" y="7292"/>
                    <a:pt x="649" y="7389"/>
                  </a:cubicBezTo>
                  <a:cubicBezTo>
                    <a:pt x="622" y="7430"/>
                    <a:pt x="594" y="7472"/>
                    <a:pt x="566" y="7513"/>
                  </a:cubicBezTo>
                  <a:lnTo>
                    <a:pt x="608" y="7499"/>
                  </a:lnTo>
                  <a:cubicBezTo>
                    <a:pt x="704" y="7444"/>
                    <a:pt x="774" y="7375"/>
                    <a:pt x="829" y="7292"/>
                  </a:cubicBezTo>
                  <a:cubicBezTo>
                    <a:pt x="856" y="7251"/>
                    <a:pt x="884" y="7209"/>
                    <a:pt x="898" y="7154"/>
                  </a:cubicBezTo>
                  <a:cubicBezTo>
                    <a:pt x="912" y="7099"/>
                    <a:pt x="925" y="7043"/>
                    <a:pt x="925" y="6988"/>
                  </a:cubicBezTo>
                  <a:cubicBezTo>
                    <a:pt x="925" y="6974"/>
                    <a:pt x="925" y="6947"/>
                    <a:pt x="925" y="6919"/>
                  </a:cubicBezTo>
                  <a:cubicBezTo>
                    <a:pt x="925" y="6905"/>
                    <a:pt x="912" y="6878"/>
                    <a:pt x="912" y="6864"/>
                  </a:cubicBezTo>
                  <a:lnTo>
                    <a:pt x="925" y="6864"/>
                  </a:lnTo>
                  <a:cubicBezTo>
                    <a:pt x="941" y="6865"/>
                    <a:pt x="956" y="6866"/>
                    <a:pt x="971" y="6866"/>
                  </a:cubicBezTo>
                  <a:cubicBezTo>
                    <a:pt x="1108" y="6866"/>
                    <a:pt x="1240" y="6811"/>
                    <a:pt x="1340" y="6712"/>
                  </a:cubicBezTo>
                  <a:cubicBezTo>
                    <a:pt x="1436" y="6602"/>
                    <a:pt x="1450" y="6450"/>
                    <a:pt x="1395" y="6325"/>
                  </a:cubicBezTo>
                  <a:cubicBezTo>
                    <a:pt x="1340" y="6187"/>
                    <a:pt x="1229" y="6091"/>
                    <a:pt x="1091" y="6063"/>
                  </a:cubicBezTo>
                  <a:cubicBezTo>
                    <a:pt x="1077" y="6056"/>
                    <a:pt x="1064" y="6053"/>
                    <a:pt x="1050" y="6053"/>
                  </a:cubicBezTo>
                  <a:cubicBezTo>
                    <a:pt x="1036" y="6053"/>
                    <a:pt x="1022" y="6056"/>
                    <a:pt x="1008" y="6063"/>
                  </a:cubicBezTo>
                  <a:cubicBezTo>
                    <a:pt x="967" y="6063"/>
                    <a:pt x="912" y="6063"/>
                    <a:pt x="870" y="6091"/>
                  </a:cubicBezTo>
                  <a:cubicBezTo>
                    <a:pt x="801" y="6104"/>
                    <a:pt x="760" y="6132"/>
                    <a:pt x="704" y="6173"/>
                  </a:cubicBezTo>
                  <a:cubicBezTo>
                    <a:pt x="580" y="5925"/>
                    <a:pt x="470" y="5663"/>
                    <a:pt x="401" y="5386"/>
                  </a:cubicBezTo>
                  <a:cubicBezTo>
                    <a:pt x="221" y="4793"/>
                    <a:pt x="138" y="4185"/>
                    <a:pt x="124" y="3577"/>
                  </a:cubicBezTo>
                  <a:cubicBezTo>
                    <a:pt x="111" y="2983"/>
                    <a:pt x="180" y="2390"/>
                    <a:pt x="318" y="1810"/>
                  </a:cubicBezTo>
                  <a:cubicBezTo>
                    <a:pt x="332" y="1727"/>
                    <a:pt x="345" y="1658"/>
                    <a:pt x="373" y="1575"/>
                  </a:cubicBezTo>
                  <a:cubicBezTo>
                    <a:pt x="401" y="1589"/>
                    <a:pt x="442" y="1589"/>
                    <a:pt x="470" y="1602"/>
                  </a:cubicBezTo>
                  <a:cubicBezTo>
                    <a:pt x="511" y="1602"/>
                    <a:pt x="539" y="1616"/>
                    <a:pt x="580" y="1616"/>
                  </a:cubicBezTo>
                  <a:cubicBezTo>
                    <a:pt x="587" y="1617"/>
                    <a:pt x="594" y="1617"/>
                    <a:pt x="601" y="1617"/>
                  </a:cubicBezTo>
                  <a:cubicBezTo>
                    <a:pt x="813" y="1617"/>
                    <a:pt x="994" y="1416"/>
                    <a:pt x="967" y="1202"/>
                  </a:cubicBezTo>
                  <a:cubicBezTo>
                    <a:pt x="967" y="967"/>
                    <a:pt x="801" y="774"/>
                    <a:pt x="580" y="732"/>
                  </a:cubicBezTo>
                  <a:lnTo>
                    <a:pt x="401" y="732"/>
                  </a:lnTo>
                  <a:cubicBezTo>
                    <a:pt x="442" y="650"/>
                    <a:pt x="456" y="567"/>
                    <a:pt x="442" y="484"/>
                  </a:cubicBezTo>
                  <a:cubicBezTo>
                    <a:pt x="442" y="373"/>
                    <a:pt x="401" y="263"/>
                    <a:pt x="345" y="180"/>
                  </a:cubicBezTo>
                  <a:cubicBezTo>
                    <a:pt x="290" y="97"/>
                    <a:pt x="207" y="28"/>
                    <a:pt x="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59"/>
            <p:cNvSpPr/>
            <p:nvPr/>
          </p:nvSpPr>
          <p:spPr>
            <a:xfrm>
              <a:off x="6874348" y="1840997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59"/>
            <p:cNvSpPr/>
            <p:nvPr/>
          </p:nvSpPr>
          <p:spPr>
            <a:xfrm>
              <a:off x="6894885" y="2299115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59"/>
            <p:cNvSpPr/>
            <p:nvPr/>
          </p:nvSpPr>
          <p:spPr>
            <a:xfrm>
              <a:off x="6948781" y="1720381"/>
              <a:ext cx="127121" cy="550581"/>
            </a:xfrm>
            <a:custGeom>
              <a:avLst/>
              <a:gdLst/>
              <a:ahLst/>
              <a:cxnLst/>
              <a:rect l="l" t="t" r="r" b="b"/>
              <a:pathLst>
                <a:path w="1368" h="5925" extrusionOk="0">
                  <a:moveTo>
                    <a:pt x="801" y="1"/>
                  </a:moveTo>
                  <a:cubicBezTo>
                    <a:pt x="760" y="1"/>
                    <a:pt x="718" y="14"/>
                    <a:pt x="691" y="28"/>
                  </a:cubicBezTo>
                  <a:cubicBezTo>
                    <a:pt x="649" y="42"/>
                    <a:pt x="608" y="70"/>
                    <a:pt x="580" y="97"/>
                  </a:cubicBezTo>
                  <a:cubicBezTo>
                    <a:pt x="511" y="166"/>
                    <a:pt x="456" y="235"/>
                    <a:pt x="428" y="318"/>
                  </a:cubicBezTo>
                  <a:cubicBezTo>
                    <a:pt x="373" y="249"/>
                    <a:pt x="304" y="208"/>
                    <a:pt x="235" y="166"/>
                  </a:cubicBezTo>
                  <a:cubicBezTo>
                    <a:pt x="194" y="153"/>
                    <a:pt x="152" y="125"/>
                    <a:pt x="111" y="125"/>
                  </a:cubicBezTo>
                  <a:lnTo>
                    <a:pt x="0" y="125"/>
                  </a:lnTo>
                  <a:cubicBezTo>
                    <a:pt x="28" y="125"/>
                    <a:pt x="42" y="139"/>
                    <a:pt x="69" y="139"/>
                  </a:cubicBezTo>
                  <a:cubicBezTo>
                    <a:pt x="125" y="180"/>
                    <a:pt x="180" y="222"/>
                    <a:pt x="207" y="277"/>
                  </a:cubicBezTo>
                  <a:cubicBezTo>
                    <a:pt x="249" y="346"/>
                    <a:pt x="290" y="401"/>
                    <a:pt x="318" y="484"/>
                  </a:cubicBezTo>
                  <a:cubicBezTo>
                    <a:pt x="332" y="512"/>
                    <a:pt x="346" y="539"/>
                    <a:pt x="346" y="581"/>
                  </a:cubicBezTo>
                  <a:cubicBezTo>
                    <a:pt x="359" y="567"/>
                    <a:pt x="387" y="539"/>
                    <a:pt x="401" y="525"/>
                  </a:cubicBezTo>
                  <a:cubicBezTo>
                    <a:pt x="456" y="484"/>
                    <a:pt x="497" y="456"/>
                    <a:pt x="567" y="429"/>
                  </a:cubicBezTo>
                  <a:cubicBezTo>
                    <a:pt x="580" y="415"/>
                    <a:pt x="608" y="401"/>
                    <a:pt x="636" y="401"/>
                  </a:cubicBezTo>
                  <a:cubicBezTo>
                    <a:pt x="649" y="394"/>
                    <a:pt x="663" y="391"/>
                    <a:pt x="677" y="391"/>
                  </a:cubicBezTo>
                  <a:cubicBezTo>
                    <a:pt x="691" y="391"/>
                    <a:pt x="705" y="394"/>
                    <a:pt x="718" y="401"/>
                  </a:cubicBezTo>
                  <a:cubicBezTo>
                    <a:pt x="732" y="401"/>
                    <a:pt x="760" y="401"/>
                    <a:pt x="774" y="415"/>
                  </a:cubicBezTo>
                  <a:cubicBezTo>
                    <a:pt x="801" y="415"/>
                    <a:pt x="815" y="429"/>
                    <a:pt x="829" y="456"/>
                  </a:cubicBezTo>
                  <a:cubicBezTo>
                    <a:pt x="843" y="470"/>
                    <a:pt x="857" y="498"/>
                    <a:pt x="870" y="512"/>
                  </a:cubicBezTo>
                  <a:cubicBezTo>
                    <a:pt x="884" y="553"/>
                    <a:pt x="884" y="581"/>
                    <a:pt x="884" y="622"/>
                  </a:cubicBezTo>
                  <a:lnTo>
                    <a:pt x="884" y="677"/>
                  </a:lnTo>
                  <a:lnTo>
                    <a:pt x="884" y="719"/>
                  </a:lnTo>
                  <a:cubicBezTo>
                    <a:pt x="884" y="746"/>
                    <a:pt x="870" y="774"/>
                    <a:pt x="857" y="802"/>
                  </a:cubicBezTo>
                  <a:cubicBezTo>
                    <a:pt x="843" y="815"/>
                    <a:pt x="829" y="843"/>
                    <a:pt x="801" y="857"/>
                  </a:cubicBezTo>
                  <a:cubicBezTo>
                    <a:pt x="788" y="871"/>
                    <a:pt x="760" y="884"/>
                    <a:pt x="732" y="898"/>
                  </a:cubicBezTo>
                  <a:cubicBezTo>
                    <a:pt x="691" y="926"/>
                    <a:pt x="636" y="953"/>
                    <a:pt x="580" y="967"/>
                  </a:cubicBezTo>
                  <a:cubicBezTo>
                    <a:pt x="553" y="981"/>
                    <a:pt x="511" y="1009"/>
                    <a:pt x="484" y="1023"/>
                  </a:cubicBezTo>
                  <a:lnTo>
                    <a:pt x="456" y="1050"/>
                  </a:lnTo>
                  <a:lnTo>
                    <a:pt x="442" y="1078"/>
                  </a:lnTo>
                  <a:lnTo>
                    <a:pt x="442" y="1092"/>
                  </a:lnTo>
                  <a:cubicBezTo>
                    <a:pt x="442" y="1119"/>
                    <a:pt x="456" y="1133"/>
                    <a:pt x="456" y="1147"/>
                  </a:cubicBezTo>
                  <a:cubicBezTo>
                    <a:pt x="511" y="1257"/>
                    <a:pt x="567" y="1368"/>
                    <a:pt x="636" y="1478"/>
                  </a:cubicBezTo>
                  <a:cubicBezTo>
                    <a:pt x="649" y="1520"/>
                    <a:pt x="677" y="1547"/>
                    <a:pt x="691" y="1589"/>
                  </a:cubicBezTo>
                  <a:cubicBezTo>
                    <a:pt x="732" y="1685"/>
                    <a:pt x="760" y="1782"/>
                    <a:pt x="801" y="1893"/>
                  </a:cubicBezTo>
                  <a:cubicBezTo>
                    <a:pt x="857" y="2086"/>
                    <a:pt x="912" y="2293"/>
                    <a:pt x="953" y="2500"/>
                  </a:cubicBezTo>
                  <a:cubicBezTo>
                    <a:pt x="995" y="2693"/>
                    <a:pt x="1022" y="2901"/>
                    <a:pt x="1036" y="3094"/>
                  </a:cubicBezTo>
                  <a:cubicBezTo>
                    <a:pt x="1050" y="3467"/>
                    <a:pt x="1022" y="3854"/>
                    <a:pt x="953" y="4226"/>
                  </a:cubicBezTo>
                  <a:cubicBezTo>
                    <a:pt x="926" y="4406"/>
                    <a:pt x="884" y="4599"/>
                    <a:pt x="829" y="4793"/>
                  </a:cubicBezTo>
                  <a:cubicBezTo>
                    <a:pt x="801" y="4875"/>
                    <a:pt x="774" y="4972"/>
                    <a:pt x="746" y="5055"/>
                  </a:cubicBezTo>
                  <a:cubicBezTo>
                    <a:pt x="718" y="5124"/>
                    <a:pt x="691" y="5179"/>
                    <a:pt x="663" y="5248"/>
                  </a:cubicBezTo>
                  <a:cubicBezTo>
                    <a:pt x="718" y="5248"/>
                    <a:pt x="760" y="5262"/>
                    <a:pt x="801" y="5276"/>
                  </a:cubicBezTo>
                  <a:cubicBezTo>
                    <a:pt x="857" y="5290"/>
                    <a:pt x="912" y="5317"/>
                    <a:pt x="953" y="5345"/>
                  </a:cubicBezTo>
                  <a:cubicBezTo>
                    <a:pt x="995" y="5373"/>
                    <a:pt x="1036" y="5400"/>
                    <a:pt x="1064" y="5442"/>
                  </a:cubicBezTo>
                  <a:cubicBezTo>
                    <a:pt x="1078" y="5483"/>
                    <a:pt x="1105" y="5524"/>
                    <a:pt x="1105" y="5580"/>
                  </a:cubicBezTo>
                  <a:cubicBezTo>
                    <a:pt x="1119" y="5621"/>
                    <a:pt x="1119" y="5663"/>
                    <a:pt x="1105" y="5704"/>
                  </a:cubicBezTo>
                  <a:cubicBezTo>
                    <a:pt x="1091" y="5759"/>
                    <a:pt x="1078" y="5801"/>
                    <a:pt x="1050" y="5856"/>
                  </a:cubicBezTo>
                  <a:cubicBezTo>
                    <a:pt x="1036" y="5870"/>
                    <a:pt x="1008" y="5897"/>
                    <a:pt x="995" y="5911"/>
                  </a:cubicBezTo>
                  <a:lnTo>
                    <a:pt x="981" y="5925"/>
                  </a:lnTo>
                  <a:cubicBezTo>
                    <a:pt x="1064" y="5925"/>
                    <a:pt x="1133" y="5897"/>
                    <a:pt x="1188" y="5842"/>
                  </a:cubicBezTo>
                  <a:cubicBezTo>
                    <a:pt x="1243" y="5787"/>
                    <a:pt x="1285" y="5718"/>
                    <a:pt x="1312" y="5649"/>
                  </a:cubicBezTo>
                  <a:cubicBezTo>
                    <a:pt x="1354" y="5566"/>
                    <a:pt x="1368" y="5497"/>
                    <a:pt x="1368" y="5414"/>
                  </a:cubicBezTo>
                  <a:cubicBezTo>
                    <a:pt x="1368" y="5345"/>
                    <a:pt x="1368" y="5262"/>
                    <a:pt x="1326" y="5193"/>
                  </a:cubicBezTo>
                  <a:cubicBezTo>
                    <a:pt x="1298" y="5124"/>
                    <a:pt x="1243" y="5069"/>
                    <a:pt x="1174" y="5055"/>
                  </a:cubicBezTo>
                  <a:lnTo>
                    <a:pt x="1133" y="5041"/>
                  </a:lnTo>
                  <a:lnTo>
                    <a:pt x="1078" y="5041"/>
                  </a:lnTo>
                  <a:cubicBezTo>
                    <a:pt x="1022" y="5041"/>
                    <a:pt x="967" y="5041"/>
                    <a:pt x="926" y="5069"/>
                  </a:cubicBezTo>
                  <a:cubicBezTo>
                    <a:pt x="898" y="5069"/>
                    <a:pt x="884" y="5083"/>
                    <a:pt x="870" y="5096"/>
                  </a:cubicBezTo>
                  <a:cubicBezTo>
                    <a:pt x="912" y="5000"/>
                    <a:pt x="953" y="4889"/>
                    <a:pt x="981" y="4793"/>
                  </a:cubicBezTo>
                  <a:cubicBezTo>
                    <a:pt x="1036" y="4613"/>
                    <a:pt x="1078" y="4447"/>
                    <a:pt x="1091" y="4268"/>
                  </a:cubicBezTo>
                  <a:cubicBezTo>
                    <a:pt x="1147" y="3881"/>
                    <a:pt x="1160" y="3494"/>
                    <a:pt x="1119" y="3122"/>
                  </a:cubicBezTo>
                  <a:cubicBezTo>
                    <a:pt x="1091" y="2735"/>
                    <a:pt x="1022" y="2348"/>
                    <a:pt x="926" y="1975"/>
                  </a:cubicBezTo>
                  <a:cubicBezTo>
                    <a:pt x="857" y="1685"/>
                    <a:pt x="760" y="1409"/>
                    <a:pt x="622" y="1147"/>
                  </a:cubicBezTo>
                  <a:lnTo>
                    <a:pt x="718" y="1147"/>
                  </a:lnTo>
                  <a:cubicBezTo>
                    <a:pt x="774" y="1133"/>
                    <a:pt x="815" y="1119"/>
                    <a:pt x="870" y="1105"/>
                  </a:cubicBezTo>
                  <a:cubicBezTo>
                    <a:pt x="912" y="1078"/>
                    <a:pt x="953" y="1050"/>
                    <a:pt x="981" y="1023"/>
                  </a:cubicBezTo>
                  <a:cubicBezTo>
                    <a:pt x="1022" y="981"/>
                    <a:pt x="1050" y="940"/>
                    <a:pt x="1078" y="898"/>
                  </a:cubicBezTo>
                  <a:cubicBezTo>
                    <a:pt x="1119" y="815"/>
                    <a:pt x="1147" y="719"/>
                    <a:pt x="1147" y="622"/>
                  </a:cubicBezTo>
                  <a:cubicBezTo>
                    <a:pt x="1160" y="539"/>
                    <a:pt x="1147" y="443"/>
                    <a:pt x="1119" y="360"/>
                  </a:cubicBezTo>
                  <a:cubicBezTo>
                    <a:pt x="1105" y="304"/>
                    <a:pt x="1091" y="263"/>
                    <a:pt x="1078" y="222"/>
                  </a:cubicBezTo>
                  <a:cubicBezTo>
                    <a:pt x="1050" y="180"/>
                    <a:pt x="1036" y="153"/>
                    <a:pt x="1008" y="125"/>
                  </a:cubicBezTo>
                  <a:cubicBezTo>
                    <a:pt x="967" y="70"/>
                    <a:pt x="912" y="28"/>
                    <a:pt x="843" y="14"/>
                  </a:cubicBezTo>
                  <a:lnTo>
                    <a:pt x="815" y="14"/>
                  </a:lnTo>
                  <a:lnTo>
                    <a:pt x="81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59"/>
            <p:cNvSpPr/>
            <p:nvPr/>
          </p:nvSpPr>
          <p:spPr>
            <a:xfrm>
              <a:off x="6994964" y="1772977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59"/>
            <p:cNvSpPr/>
            <p:nvPr/>
          </p:nvSpPr>
          <p:spPr>
            <a:xfrm>
              <a:off x="6951290" y="2378659"/>
              <a:ext cx="523725" cy="397905"/>
            </a:xfrm>
            <a:custGeom>
              <a:avLst/>
              <a:gdLst/>
              <a:ahLst/>
              <a:cxnLst/>
              <a:rect l="l" t="t" r="r" b="b"/>
              <a:pathLst>
                <a:path w="5636" h="4282" extrusionOk="0">
                  <a:moveTo>
                    <a:pt x="84" y="1"/>
                  </a:moveTo>
                  <a:cubicBezTo>
                    <a:pt x="70" y="29"/>
                    <a:pt x="56" y="56"/>
                    <a:pt x="42" y="84"/>
                  </a:cubicBezTo>
                  <a:cubicBezTo>
                    <a:pt x="1" y="208"/>
                    <a:pt x="15" y="346"/>
                    <a:pt x="56" y="470"/>
                  </a:cubicBezTo>
                  <a:cubicBezTo>
                    <a:pt x="84" y="512"/>
                    <a:pt x="98" y="553"/>
                    <a:pt x="139" y="581"/>
                  </a:cubicBezTo>
                  <a:cubicBezTo>
                    <a:pt x="180" y="636"/>
                    <a:pt x="236" y="678"/>
                    <a:pt x="305" y="705"/>
                  </a:cubicBezTo>
                  <a:cubicBezTo>
                    <a:pt x="401" y="747"/>
                    <a:pt x="498" y="760"/>
                    <a:pt x="595" y="760"/>
                  </a:cubicBezTo>
                  <a:lnTo>
                    <a:pt x="664" y="760"/>
                  </a:lnTo>
                  <a:cubicBezTo>
                    <a:pt x="733" y="760"/>
                    <a:pt x="802" y="747"/>
                    <a:pt x="857" y="719"/>
                  </a:cubicBezTo>
                  <a:cubicBezTo>
                    <a:pt x="912" y="705"/>
                    <a:pt x="954" y="691"/>
                    <a:pt x="995" y="678"/>
                  </a:cubicBezTo>
                  <a:cubicBezTo>
                    <a:pt x="1092" y="816"/>
                    <a:pt x="1189" y="940"/>
                    <a:pt x="1313" y="1078"/>
                  </a:cubicBezTo>
                  <a:cubicBezTo>
                    <a:pt x="1700" y="1506"/>
                    <a:pt x="2155" y="1893"/>
                    <a:pt x="2652" y="2211"/>
                  </a:cubicBezTo>
                  <a:cubicBezTo>
                    <a:pt x="3301" y="2639"/>
                    <a:pt x="3992" y="2998"/>
                    <a:pt x="4710" y="3301"/>
                  </a:cubicBezTo>
                  <a:cubicBezTo>
                    <a:pt x="4696" y="3329"/>
                    <a:pt x="4682" y="3343"/>
                    <a:pt x="4682" y="3371"/>
                  </a:cubicBezTo>
                  <a:cubicBezTo>
                    <a:pt x="4655" y="3426"/>
                    <a:pt x="4641" y="3495"/>
                    <a:pt x="4641" y="3550"/>
                  </a:cubicBezTo>
                  <a:cubicBezTo>
                    <a:pt x="4627" y="3674"/>
                    <a:pt x="4655" y="3812"/>
                    <a:pt x="4696" y="3923"/>
                  </a:cubicBezTo>
                  <a:cubicBezTo>
                    <a:pt x="4724" y="4006"/>
                    <a:pt x="4765" y="4061"/>
                    <a:pt x="4821" y="4130"/>
                  </a:cubicBezTo>
                  <a:cubicBezTo>
                    <a:pt x="4848" y="4158"/>
                    <a:pt x="4876" y="4185"/>
                    <a:pt x="4917" y="4213"/>
                  </a:cubicBezTo>
                  <a:cubicBezTo>
                    <a:pt x="4959" y="4241"/>
                    <a:pt x="5028" y="4268"/>
                    <a:pt x="5083" y="4282"/>
                  </a:cubicBezTo>
                  <a:lnTo>
                    <a:pt x="5152" y="4282"/>
                  </a:lnTo>
                  <a:cubicBezTo>
                    <a:pt x="5193" y="4282"/>
                    <a:pt x="5221" y="4268"/>
                    <a:pt x="5262" y="4268"/>
                  </a:cubicBezTo>
                  <a:cubicBezTo>
                    <a:pt x="5318" y="4254"/>
                    <a:pt x="5387" y="4227"/>
                    <a:pt x="5428" y="4185"/>
                  </a:cubicBezTo>
                  <a:cubicBezTo>
                    <a:pt x="5483" y="4158"/>
                    <a:pt x="5525" y="4102"/>
                    <a:pt x="5552" y="4061"/>
                  </a:cubicBezTo>
                  <a:cubicBezTo>
                    <a:pt x="5608" y="3951"/>
                    <a:pt x="5635" y="3826"/>
                    <a:pt x="5635" y="3716"/>
                  </a:cubicBezTo>
                  <a:cubicBezTo>
                    <a:pt x="5635" y="3591"/>
                    <a:pt x="5635" y="3481"/>
                    <a:pt x="5608" y="3371"/>
                  </a:cubicBezTo>
                  <a:lnTo>
                    <a:pt x="5539" y="3329"/>
                  </a:lnTo>
                  <a:cubicBezTo>
                    <a:pt x="5111" y="3108"/>
                    <a:pt x="4669" y="2915"/>
                    <a:pt x="4227" y="2721"/>
                  </a:cubicBezTo>
                  <a:cubicBezTo>
                    <a:pt x="3785" y="2514"/>
                    <a:pt x="3371" y="2321"/>
                    <a:pt x="2942" y="2086"/>
                  </a:cubicBezTo>
                  <a:cubicBezTo>
                    <a:pt x="2846" y="2017"/>
                    <a:pt x="2735" y="1962"/>
                    <a:pt x="2625" y="1893"/>
                  </a:cubicBezTo>
                  <a:cubicBezTo>
                    <a:pt x="2528" y="1824"/>
                    <a:pt x="2431" y="1769"/>
                    <a:pt x="2335" y="1700"/>
                  </a:cubicBezTo>
                  <a:cubicBezTo>
                    <a:pt x="2155" y="1561"/>
                    <a:pt x="1990" y="1410"/>
                    <a:pt x="1824" y="1244"/>
                  </a:cubicBezTo>
                  <a:cubicBezTo>
                    <a:pt x="1506" y="912"/>
                    <a:pt x="1216" y="581"/>
                    <a:pt x="940" y="222"/>
                  </a:cubicBezTo>
                  <a:lnTo>
                    <a:pt x="912" y="250"/>
                  </a:lnTo>
                  <a:cubicBezTo>
                    <a:pt x="899" y="277"/>
                    <a:pt x="871" y="291"/>
                    <a:pt x="857" y="305"/>
                  </a:cubicBezTo>
                  <a:cubicBezTo>
                    <a:pt x="830" y="332"/>
                    <a:pt x="802" y="346"/>
                    <a:pt x="774" y="360"/>
                  </a:cubicBezTo>
                  <a:cubicBezTo>
                    <a:pt x="761" y="374"/>
                    <a:pt x="733" y="388"/>
                    <a:pt x="705" y="388"/>
                  </a:cubicBezTo>
                  <a:cubicBezTo>
                    <a:pt x="666" y="397"/>
                    <a:pt x="627" y="407"/>
                    <a:pt x="588" y="407"/>
                  </a:cubicBezTo>
                  <a:cubicBezTo>
                    <a:pt x="572" y="407"/>
                    <a:pt x="556" y="405"/>
                    <a:pt x="540" y="401"/>
                  </a:cubicBezTo>
                  <a:cubicBezTo>
                    <a:pt x="498" y="401"/>
                    <a:pt x="443" y="388"/>
                    <a:pt x="401" y="374"/>
                  </a:cubicBezTo>
                  <a:cubicBezTo>
                    <a:pt x="346" y="346"/>
                    <a:pt x="291" y="319"/>
                    <a:pt x="250" y="291"/>
                  </a:cubicBezTo>
                  <a:cubicBezTo>
                    <a:pt x="222" y="263"/>
                    <a:pt x="208" y="250"/>
                    <a:pt x="180" y="222"/>
                  </a:cubicBezTo>
                  <a:cubicBezTo>
                    <a:pt x="167" y="208"/>
                    <a:pt x="153" y="180"/>
                    <a:pt x="139" y="153"/>
                  </a:cubicBezTo>
                  <a:cubicBezTo>
                    <a:pt x="125" y="125"/>
                    <a:pt x="111" y="98"/>
                    <a:pt x="98" y="70"/>
                  </a:cubicBezTo>
                  <a:cubicBezTo>
                    <a:pt x="98" y="42"/>
                    <a:pt x="84" y="29"/>
                    <a:pt x="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59"/>
            <p:cNvSpPr/>
            <p:nvPr/>
          </p:nvSpPr>
          <p:spPr>
            <a:xfrm>
              <a:off x="8565668" y="3120382"/>
              <a:ext cx="100173" cy="59193"/>
            </a:xfrm>
            <a:custGeom>
              <a:avLst/>
              <a:gdLst/>
              <a:ahLst/>
              <a:cxnLst/>
              <a:rect l="l" t="t" r="r" b="b"/>
              <a:pathLst>
                <a:path w="1078" h="637" extrusionOk="0">
                  <a:moveTo>
                    <a:pt x="415" y="1"/>
                  </a:moveTo>
                  <a:cubicBezTo>
                    <a:pt x="277" y="29"/>
                    <a:pt x="166" y="98"/>
                    <a:pt x="83" y="208"/>
                  </a:cubicBezTo>
                  <a:cubicBezTo>
                    <a:pt x="42" y="250"/>
                    <a:pt x="14" y="291"/>
                    <a:pt x="1" y="332"/>
                  </a:cubicBezTo>
                  <a:lnTo>
                    <a:pt x="166" y="374"/>
                  </a:lnTo>
                  <a:cubicBezTo>
                    <a:pt x="470" y="443"/>
                    <a:pt x="774" y="540"/>
                    <a:pt x="1078" y="636"/>
                  </a:cubicBezTo>
                  <a:cubicBezTo>
                    <a:pt x="1078" y="609"/>
                    <a:pt x="1064" y="567"/>
                    <a:pt x="1064" y="540"/>
                  </a:cubicBezTo>
                  <a:cubicBezTo>
                    <a:pt x="1036" y="484"/>
                    <a:pt x="1009" y="415"/>
                    <a:pt x="981" y="360"/>
                  </a:cubicBezTo>
                  <a:cubicBezTo>
                    <a:pt x="926" y="250"/>
                    <a:pt x="843" y="153"/>
                    <a:pt x="732" y="84"/>
                  </a:cubicBezTo>
                  <a:cubicBezTo>
                    <a:pt x="677" y="42"/>
                    <a:pt x="608" y="15"/>
                    <a:pt x="5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59"/>
            <p:cNvSpPr/>
            <p:nvPr/>
          </p:nvSpPr>
          <p:spPr>
            <a:xfrm>
              <a:off x="8561858" y="3157645"/>
              <a:ext cx="536456" cy="344008"/>
            </a:xfrm>
            <a:custGeom>
              <a:avLst/>
              <a:gdLst/>
              <a:ahLst/>
              <a:cxnLst/>
              <a:rect l="l" t="t" r="r" b="b"/>
              <a:pathLst>
                <a:path w="5773" h="3702" extrusionOk="0">
                  <a:moveTo>
                    <a:pt x="28" y="0"/>
                  </a:moveTo>
                  <a:cubicBezTo>
                    <a:pt x="14" y="28"/>
                    <a:pt x="14" y="56"/>
                    <a:pt x="0" y="97"/>
                  </a:cubicBezTo>
                  <a:cubicBezTo>
                    <a:pt x="0" y="194"/>
                    <a:pt x="14" y="290"/>
                    <a:pt x="55" y="387"/>
                  </a:cubicBezTo>
                  <a:cubicBezTo>
                    <a:pt x="97" y="484"/>
                    <a:pt x="166" y="567"/>
                    <a:pt x="263" y="622"/>
                  </a:cubicBezTo>
                  <a:cubicBezTo>
                    <a:pt x="304" y="663"/>
                    <a:pt x="359" y="677"/>
                    <a:pt x="414" y="691"/>
                  </a:cubicBezTo>
                  <a:lnTo>
                    <a:pt x="428" y="691"/>
                  </a:lnTo>
                  <a:cubicBezTo>
                    <a:pt x="332" y="815"/>
                    <a:pt x="263" y="953"/>
                    <a:pt x="221" y="1091"/>
                  </a:cubicBezTo>
                  <a:cubicBezTo>
                    <a:pt x="207" y="1133"/>
                    <a:pt x="193" y="1188"/>
                    <a:pt x="193" y="1229"/>
                  </a:cubicBezTo>
                  <a:cubicBezTo>
                    <a:pt x="193" y="1285"/>
                    <a:pt x="193" y="1326"/>
                    <a:pt x="221" y="1381"/>
                  </a:cubicBezTo>
                  <a:cubicBezTo>
                    <a:pt x="235" y="1423"/>
                    <a:pt x="249" y="1464"/>
                    <a:pt x="290" y="1506"/>
                  </a:cubicBezTo>
                  <a:cubicBezTo>
                    <a:pt x="332" y="1547"/>
                    <a:pt x="373" y="1575"/>
                    <a:pt x="428" y="1602"/>
                  </a:cubicBezTo>
                  <a:cubicBezTo>
                    <a:pt x="470" y="1616"/>
                    <a:pt x="511" y="1630"/>
                    <a:pt x="553" y="1644"/>
                  </a:cubicBezTo>
                  <a:lnTo>
                    <a:pt x="608" y="1644"/>
                  </a:lnTo>
                  <a:cubicBezTo>
                    <a:pt x="649" y="1644"/>
                    <a:pt x="677" y="1630"/>
                    <a:pt x="718" y="1630"/>
                  </a:cubicBezTo>
                  <a:cubicBezTo>
                    <a:pt x="760" y="1616"/>
                    <a:pt x="801" y="1602"/>
                    <a:pt x="843" y="1575"/>
                  </a:cubicBezTo>
                  <a:cubicBezTo>
                    <a:pt x="884" y="1547"/>
                    <a:pt x="925" y="1506"/>
                    <a:pt x="967" y="1464"/>
                  </a:cubicBezTo>
                  <a:cubicBezTo>
                    <a:pt x="1036" y="1395"/>
                    <a:pt x="1091" y="1299"/>
                    <a:pt x="1133" y="1202"/>
                  </a:cubicBezTo>
                  <a:cubicBezTo>
                    <a:pt x="1174" y="1133"/>
                    <a:pt x="1202" y="1050"/>
                    <a:pt x="1215" y="967"/>
                  </a:cubicBezTo>
                  <a:cubicBezTo>
                    <a:pt x="1353" y="981"/>
                    <a:pt x="1492" y="995"/>
                    <a:pt x="1630" y="1009"/>
                  </a:cubicBezTo>
                  <a:lnTo>
                    <a:pt x="1726" y="1022"/>
                  </a:lnTo>
                  <a:cubicBezTo>
                    <a:pt x="2003" y="1078"/>
                    <a:pt x="2265" y="1133"/>
                    <a:pt x="2527" y="1229"/>
                  </a:cubicBezTo>
                  <a:cubicBezTo>
                    <a:pt x="2831" y="1312"/>
                    <a:pt x="3107" y="1423"/>
                    <a:pt x="3397" y="1561"/>
                  </a:cubicBezTo>
                  <a:cubicBezTo>
                    <a:pt x="3784" y="1727"/>
                    <a:pt x="4143" y="1961"/>
                    <a:pt x="4474" y="2224"/>
                  </a:cubicBezTo>
                  <a:cubicBezTo>
                    <a:pt x="4626" y="2348"/>
                    <a:pt x="4751" y="2472"/>
                    <a:pt x="4861" y="2624"/>
                  </a:cubicBezTo>
                  <a:lnTo>
                    <a:pt x="4834" y="2652"/>
                  </a:lnTo>
                  <a:cubicBezTo>
                    <a:pt x="4778" y="2679"/>
                    <a:pt x="4737" y="2735"/>
                    <a:pt x="4695" y="2790"/>
                  </a:cubicBezTo>
                  <a:cubicBezTo>
                    <a:pt x="4654" y="2845"/>
                    <a:pt x="4640" y="2900"/>
                    <a:pt x="4613" y="2956"/>
                  </a:cubicBezTo>
                  <a:cubicBezTo>
                    <a:pt x="4599" y="3025"/>
                    <a:pt x="4599" y="3094"/>
                    <a:pt x="4613" y="3149"/>
                  </a:cubicBezTo>
                  <a:cubicBezTo>
                    <a:pt x="4613" y="3218"/>
                    <a:pt x="4626" y="3273"/>
                    <a:pt x="4654" y="3329"/>
                  </a:cubicBezTo>
                  <a:cubicBezTo>
                    <a:pt x="4668" y="3384"/>
                    <a:pt x="4709" y="3453"/>
                    <a:pt x="4751" y="3494"/>
                  </a:cubicBezTo>
                  <a:cubicBezTo>
                    <a:pt x="4792" y="3549"/>
                    <a:pt x="4834" y="3591"/>
                    <a:pt x="4903" y="3632"/>
                  </a:cubicBezTo>
                  <a:cubicBezTo>
                    <a:pt x="4958" y="3660"/>
                    <a:pt x="5027" y="3688"/>
                    <a:pt x="5110" y="3701"/>
                  </a:cubicBezTo>
                  <a:lnTo>
                    <a:pt x="5193" y="3701"/>
                  </a:lnTo>
                  <a:cubicBezTo>
                    <a:pt x="5303" y="3701"/>
                    <a:pt x="5400" y="3674"/>
                    <a:pt x="5496" y="3619"/>
                  </a:cubicBezTo>
                  <a:cubicBezTo>
                    <a:pt x="5552" y="3577"/>
                    <a:pt x="5607" y="3536"/>
                    <a:pt x="5648" y="3480"/>
                  </a:cubicBezTo>
                  <a:cubicBezTo>
                    <a:pt x="5690" y="3425"/>
                    <a:pt x="5717" y="3370"/>
                    <a:pt x="5745" y="3315"/>
                  </a:cubicBezTo>
                  <a:cubicBezTo>
                    <a:pt x="5759" y="3287"/>
                    <a:pt x="5759" y="3259"/>
                    <a:pt x="5773" y="3232"/>
                  </a:cubicBezTo>
                  <a:lnTo>
                    <a:pt x="5773" y="3232"/>
                  </a:lnTo>
                  <a:cubicBezTo>
                    <a:pt x="5745" y="3259"/>
                    <a:pt x="5717" y="3287"/>
                    <a:pt x="5676" y="3315"/>
                  </a:cubicBezTo>
                  <a:cubicBezTo>
                    <a:pt x="5648" y="3329"/>
                    <a:pt x="5607" y="3356"/>
                    <a:pt x="5579" y="3370"/>
                  </a:cubicBezTo>
                  <a:cubicBezTo>
                    <a:pt x="5538" y="3384"/>
                    <a:pt x="5510" y="3398"/>
                    <a:pt x="5469" y="3411"/>
                  </a:cubicBezTo>
                  <a:cubicBezTo>
                    <a:pt x="5427" y="3411"/>
                    <a:pt x="5386" y="3425"/>
                    <a:pt x="5358" y="3425"/>
                  </a:cubicBezTo>
                  <a:cubicBezTo>
                    <a:pt x="5317" y="3411"/>
                    <a:pt x="5275" y="3411"/>
                    <a:pt x="5248" y="3398"/>
                  </a:cubicBezTo>
                  <a:cubicBezTo>
                    <a:pt x="5165" y="3370"/>
                    <a:pt x="5110" y="3329"/>
                    <a:pt x="5054" y="3273"/>
                  </a:cubicBezTo>
                  <a:cubicBezTo>
                    <a:pt x="5041" y="3246"/>
                    <a:pt x="5027" y="3218"/>
                    <a:pt x="5027" y="3190"/>
                  </a:cubicBezTo>
                  <a:cubicBezTo>
                    <a:pt x="5013" y="3163"/>
                    <a:pt x="5013" y="3135"/>
                    <a:pt x="5027" y="3108"/>
                  </a:cubicBezTo>
                  <a:cubicBezTo>
                    <a:pt x="5027" y="3080"/>
                    <a:pt x="5027" y="3052"/>
                    <a:pt x="5041" y="3025"/>
                  </a:cubicBezTo>
                  <a:cubicBezTo>
                    <a:pt x="5054" y="2997"/>
                    <a:pt x="5068" y="2969"/>
                    <a:pt x="5082" y="2942"/>
                  </a:cubicBezTo>
                  <a:cubicBezTo>
                    <a:pt x="5110" y="2887"/>
                    <a:pt x="5137" y="2831"/>
                    <a:pt x="5165" y="2762"/>
                  </a:cubicBezTo>
                  <a:cubicBezTo>
                    <a:pt x="5193" y="2735"/>
                    <a:pt x="5206" y="2693"/>
                    <a:pt x="5206" y="2652"/>
                  </a:cubicBezTo>
                  <a:cubicBezTo>
                    <a:pt x="5220" y="2638"/>
                    <a:pt x="5220" y="2610"/>
                    <a:pt x="5206" y="2597"/>
                  </a:cubicBezTo>
                  <a:lnTo>
                    <a:pt x="5206" y="2555"/>
                  </a:lnTo>
                  <a:cubicBezTo>
                    <a:pt x="5193" y="2514"/>
                    <a:pt x="5179" y="2486"/>
                    <a:pt x="5151" y="2445"/>
                  </a:cubicBezTo>
                  <a:cubicBezTo>
                    <a:pt x="5096" y="2362"/>
                    <a:pt x="5027" y="2293"/>
                    <a:pt x="4944" y="2238"/>
                  </a:cubicBezTo>
                  <a:cubicBezTo>
                    <a:pt x="4820" y="2127"/>
                    <a:pt x="4709" y="2044"/>
                    <a:pt x="4585" y="1961"/>
                  </a:cubicBezTo>
                  <a:lnTo>
                    <a:pt x="4405" y="1851"/>
                  </a:lnTo>
                  <a:lnTo>
                    <a:pt x="4254" y="1754"/>
                  </a:lnTo>
                  <a:cubicBezTo>
                    <a:pt x="4088" y="1630"/>
                    <a:pt x="3908" y="1506"/>
                    <a:pt x="3715" y="1409"/>
                  </a:cubicBezTo>
                  <a:cubicBezTo>
                    <a:pt x="3535" y="1299"/>
                    <a:pt x="3370" y="1202"/>
                    <a:pt x="3190" y="1119"/>
                  </a:cubicBezTo>
                  <a:cubicBezTo>
                    <a:pt x="3052" y="1050"/>
                    <a:pt x="2914" y="981"/>
                    <a:pt x="2762" y="926"/>
                  </a:cubicBezTo>
                  <a:lnTo>
                    <a:pt x="2389" y="774"/>
                  </a:lnTo>
                  <a:cubicBezTo>
                    <a:pt x="2141" y="677"/>
                    <a:pt x="1878" y="580"/>
                    <a:pt x="1616" y="484"/>
                  </a:cubicBezTo>
                  <a:cubicBezTo>
                    <a:pt x="1105" y="290"/>
                    <a:pt x="566" y="125"/>
                    <a:pt x="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59"/>
            <p:cNvSpPr/>
            <p:nvPr/>
          </p:nvSpPr>
          <p:spPr>
            <a:xfrm>
              <a:off x="8856986" y="3261535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59"/>
            <p:cNvSpPr/>
            <p:nvPr/>
          </p:nvSpPr>
          <p:spPr>
            <a:xfrm>
              <a:off x="9021184" y="3366818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59"/>
            <p:cNvSpPr/>
            <p:nvPr/>
          </p:nvSpPr>
          <p:spPr>
            <a:xfrm>
              <a:off x="9040512" y="3387355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59"/>
            <p:cNvSpPr/>
            <p:nvPr/>
          </p:nvSpPr>
          <p:spPr>
            <a:xfrm>
              <a:off x="9032799" y="3519493"/>
              <a:ext cx="352929" cy="442881"/>
            </a:xfrm>
            <a:custGeom>
              <a:avLst/>
              <a:gdLst/>
              <a:ahLst/>
              <a:cxnLst/>
              <a:rect l="l" t="t" r="r" b="b"/>
              <a:pathLst>
                <a:path w="3798" h="4766" extrusionOk="0">
                  <a:moveTo>
                    <a:pt x="194" y="1"/>
                  </a:moveTo>
                  <a:cubicBezTo>
                    <a:pt x="138" y="15"/>
                    <a:pt x="111" y="42"/>
                    <a:pt x="69" y="70"/>
                  </a:cubicBezTo>
                  <a:lnTo>
                    <a:pt x="56" y="84"/>
                  </a:lnTo>
                  <a:cubicBezTo>
                    <a:pt x="14" y="139"/>
                    <a:pt x="0" y="208"/>
                    <a:pt x="0" y="277"/>
                  </a:cubicBezTo>
                  <a:cubicBezTo>
                    <a:pt x="0" y="318"/>
                    <a:pt x="0" y="360"/>
                    <a:pt x="14" y="387"/>
                  </a:cubicBezTo>
                  <a:cubicBezTo>
                    <a:pt x="28" y="443"/>
                    <a:pt x="42" y="484"/>
                    <a:pt x="69" y="525"/>
                  </a:cubicBezTo>
                  <a:cubicBezTo>
                    <a:pt x="97" y="608"/>
                    <a:pt x="152" y="677"/>
                    <a:pt x="221" y="746"/>
                  </a:cubicBezTo>
                  <a:cubicBezTo>
                    <a:pt x="290" y="815"/>
                    <a:pt x="359" y="871"/>
                    <a:pt x="456" y="912"/>
                  </a:cubicBezTo>
                  <a:cubicBezTo>
                    <a:pt x="497" y="926"/>
                    <a:pt x="539" y="940"/>
                    <a:pt x="594" y="940"/>
                  </a:cubicBezTo>
                  <a:lnTo>
                    <a:pt x="636" y="940"/>
                  </a:lnTo>
                  <a:cubicBezTo>
                    <a:pt x="663" y="940"/>
                    <a:pt x="705" y="940"/>
                    <a:pt x="746" y="926"/>
                  </a:cubicBezTo>
                  <a:cubicBezTo>
                    <a:pt x="787" y="912"/>
                    <a:pt x="843" y="898"/>
                    <a:pt x="884" y="871"/>
                  </a:cubicBezTo>
                  <a:cubicBezTo>
                    <a:pt x="912" y="843"/>
                    <a:pt x="939" y="829"/>
                    <a:pt x="967" y="802"/>
                  </a:cubicBezTo>
                  <a:cubicBezTo>
                    <a:pt x="1022" y="1092"/>
                    <a:pt x="1133" y="1368"/>
                    <a:pt x="1257" y="1644"/>
                  </a:cubicBezTo>
                  <a:cubicBezTo>
                    <a:pt x="1423" y="1989"/>
                    <a:pt x="1630" y="2321"/>
                    <a:pt x="1851" y="2625"/>
                  </a:cubicBezTo>
                  <a:cubicBezTo>
                    <a:pt x="2072" y="2942"/>
                    <a:pt x="2334" y="3232"/>
                    <a:pt x="2610" y="3495"/>
                  </a:cubicBezTo>
                  <a:cubicBezTo>
                    <a:pt x="2748" y="3605"/>
                    <a:pt x="2887" y="3716"/>
                    <a:pt x="3038" y="3812"/>
                  </a:cubicBezTo>
                  <a:cubicBezTo>
                    <a:pt x="3135" y="3881"/>
                    <a:pt x="3232" y="3936"/>
                    <a:pt x="3328" y="3992"/>
                  </a:cubicBezTo>
                  <a:lnTo>
                    <a:pt x="3315" y="3992"/>
                  </a:lnTo>
                  <a:cubicBezTo>
                    <a:pt x="3301" y="3992"/>
                    <a:pt x="3287" y="3992"/>
                    <a:pt x="3273" y="4006"/>
                  </a:cubicBezTo>
                  <a:cubicBezTo>
                    <a:pt x="3204" y="4019"/>
                    <a:pt x="3135" y="4061"/>
                    <a:pt x="3094" y="4116"/>
                  </a:cubicBezTo>
                  <a:lnTo>
                    <a:pt x="3066" y="4157"/>
                  </a:lnTo>
                  <a:cubicBezTo>
                    <a:pt x="3038" y="4213"/>
                    <a:pt x="3025" y="4296"/>
                    <a:pt x="3052" y="4365"/>
                  </a:cubicBezTo>
                  <a:cubicBezTo>
                    <a:pt x="3066" y="4434"/>
                    <a:pt x="3107" y="4503"/>
                    <a:pt x="3163" y="4558"/>
                  </a:cubicBezTo>
                  <a:cubicBezTo>
                    <a:pt x="3218" y="4613"/>
                    <a:pt x="3273" y="4668"/>
                    <a:pt x="3356" y="4696"/>
                  </a:cubicBezTo>
                  <a:cubicBezTo>
                    <a:pt x="3425" y="4737"/>
                    <a:pt x="3494" y="4765"/>
                    <a:pt x="3577" y="4765"/>
                  </a:cubicBezTo>
                  <a:cubicBezTo>
                    <a:pt x="3646" y="4765"/>
                    <a:pt x="3729" y="4737"/>
                    <a:pt x="3784" y="4696"/>
                  </a:cubicBezTo>
                  <a:lnTo>
                    <a:pt x="3798" y="4696"/>
                  </a:lnTo>
                  <a:cubicBezTo>
                    <a:pt x="3770" y="4696"/>
                    <a:pt x="3743" y="4682"/>
                    <a:pt x="3715" y="4668"/>
                  </a:cubicBezTo>
                  <a:cubicBezTo>
                    <a:pt x="3674" y="4655"/>
                    <a:pt x="3646" y="4627"/>
                    <a:pt x="3605" y="4613"/>
                  </a:cubicBezTo>
                  <a:cubicBezTo>
                    <a:pt x="3577" y="4586"/>
                    <a:pt x="3549" y="4572"/>
                    <a:pt x="3522" y="4544"/>
                  </a:cubicBezTo>
                  <a:cubicBezTo>
                    <a:pt x="3411" y="4447"/>
                    <a:pt x="3342" y="4323"/>
                    <a:pt x="3328" y="4171"/>
                  </a:cubicBezTo>
                  <a:cubicBezTo>
                    <a:pt x="3328" y="4102"/>
                    <a:pt x="3342" y="4033"/>
                    <a:pt x="3384" y="3964"/>
                  </a:cubicBezTo>
                  <a:cubicBezTo>
                    <a:pt x="3397" y="3936"/>
                    <a:pt x="3425" y="3895"/>
                    <a:pt x="3453" y="3867"/>
                  </a:cubicBezTo>
                  <a:cubicBezTo>
                    <a:pt x="3467" y="3854"/>
                    <a:pt x="3480" y="3826"/>
                    <a:pt x="3508" y="3812"/>
                  </a:cubicBezTo>
                  <a:cubicBezTo>
                    <a:pt x="3467" y="3785"/>
                    <a:pt x="3439" y="3771"/>
                    <a:pt x="3397" y="3743"/>
                  </a:cubicBezTo>
                  <a:cubicBezTo>
                    <a:pt x="3370" y="3716"/>
                    <a:pt x="3301" y="3674"/>
                    <a:pt x="3259" y="3646"/>
                  </a:cubicBezTo>
                  <a:cubicBezTo>
                    <a:pt x="3177" y="3577"/>
                    <a:pt x="3094" y="3508"/>
                    <a:pt x="3025" y="3453"/>
                  </a:cubicBezTo>
                  <a:cubicBezTo>
                    <a:pt x="2873" y="3315"/>
                    <a:pt x="2721" y="3177"/>
                    <a:pt x="2583" y="3039"/>
                  </a:cubicBezTo>
                  <a:cubicBezTo>
                    <a:pt x="2320" y="2763"/>
                    <a:pt x="2086" y="2473"/>
                    <a:pt x="1865" y="2155"/>
                  </a:cubicBezTo>
                  <a:cubicBezTo>
                    <a:pt x="1754" y="1976"/>
                    <a:pt x="1644" y="1810"/>
                    <a:pt x="1547" y="1630"/>
                  </a:cubicBezTo>
                  <a:cubicBezTo>
                    <a:pt x="1478" y="1547"/>
                    <a:pt x="1423" y="1451"/>
                    <a:pt x="1367" y="1354"/>
                  </a:cubicBezTo>
                  <a:cubicBezTo>
                    <a:pt x="1354" y="1313"/>
                    <a:pt x="1326" y="1271"/>
                    <a:pt x="1312" y="1230"/>
                  </a:cubicBezTo>
                  <a:cubicBezTo>
                    <a:pt x="1257" y="1105"/>
                    <a:pt x="1202" y="981"/>
                    <a:pt x="1133" y="843"/>
                  </a:cubicBezTo>
                  <a:cubicBezTo>
                    <a:pt x="1077" y="733"/>
                    <a:pt x="1022" y="608"/>
                    <a:pt x="953" y="498"/>
                  </a:cubicBezTo>
                  <a:cubicBezTo>
                    <a:pt x="926" y="470"/>
                    <a:pt x="898" y="443"/>
                    <a:pt x="870" y="415"/>
                  </a:cubicBezTo>
                  <a:lnTo>
                    <a:pt x="843" y="387"/>
                  </a:lnTo>
                  <a:lnTo>
                    <a:pt x="801" y="387"/>
                  </a:lnTo>
                  <a:lnTo>
                    <a:pt x="774" y="401"/>
                  </a:lnTo>
                  <a:cubicBezTo>
                    <a:pt x="705" y="470"/>
                    <a:pt x="636" y="539"/>
                    <a:pt x="566" y="595"/>
                  </a:cubicBezTo>
                  <a:cubicBezTo>
                    <a:pt x="553" y="608"/>
                    <a:pt x="525" y="622"/>
                    <a:pt x="511" y="622"/>
                  </a:cubicBezTo>
                  <a:lnTo>
                    <a:pt x="442" y="622"/>
                  </a:lnTo>
                  <a:cubicBezTo>
                    <a:pt x="415" y="622"/>
                    <a:pt x="387" y="608"/>
                    <a:pt x="359" y="608"/>
                  </a:cubicBezTo>
                  <a:lnTo>
                    <a:pt x="318" y="581"/>
                  </a:lnTo>
                  <a:lnTo>
                    <a:pt x="290" y="567"/>
                  </a:lnTo>
                  <a:cubicBezTo>
                    <a:pt x="263" y="525"/>
                    <a:pt x="235" y="484"/>
                    <a:pt x="221" y="443"/>
                  </a:cubicBezTo>
                  <a:cubicBezTo>
                    <a:pt x="194" y="387"/>
                    <a:pt x="194" y="332"/>
                    <a:pt x="194" y="263"/>
                  </a:cubicBezTo>
                  <a:cubicBezTo>
                    <a:pt x="194" y="180"/>
                    <a:pt x="221" y="84"/>
                    <a:pt x="2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59"/>
            <p:cNvSpPr/>
            <p:nvPr/>
          </p:nvSpPr>
          <p:spPr>
            <a:xfrm>
              <a:off x="9172651" y="3495147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59"/>
            <p:cNvSpPr/>
            <p:nvPr/>
          </p:nvSpPr>
          <p:spPr>
            <a:xfrm>
              <a:off x="9162429" y="3502860"/>
              <a:ext cx="413237" cy="472338"/>
            </a:xfrm>
            <a:custGeom>
              <a:avLst/>
              <a:gdLst/>
              <a:ahLst/>
              <a:cxnLst/>
              <a:rect l="l" t="t" r="r" b="b"/>
              <a:pathLst>
                <a:path w="4447" h="5083" extrusionOk="0">
                  <a:moveTo>
                    <a:pt x="41" y="0"/>
                  </a:moveTo>
                  <a:cubicBezTo>
                    <a:pt x="28" y="42"/>
                    <a:pt x="28" y="83"/>
                    <a:pt x="14" y="111"/>
                  </a:cubicBezTo>
                  <a:cubicBezTo>
                    <a:pt x="0" y="249"/>
                    <a:pt x="41" y="401"/>
                    <a:pt x="124" y="511"/>
                  </a:cubicBezTo>
                  <a:cubicBezTo>
                    <a:pt x="193" y="594"/>
                    <a:pt x="304" y="649"/>
                    <a:pt x="428" y="649"/>
                  </a:cubicBezTo>
                  <a:lnTo>
                    <a:pt x="456" y="649"/>
                  </a:lnTo>
                  <a:cubicBezTo>
                    <a:pt x="525" y="649"/>
                    <a:pt x="594" y="622"/>
                    <a:pt x="649" y="580"/>
                  </a:cubicBezTo>
                  <a:cubicBezTo>
                    <a:pt x="677" y="553"/>
                    <a:pt x="704" y="525"/>
                    <a:pt x="732" y="497"/>
                  </a:cubicBezTo>
                  <a:cubicBezTo>
                    <a:pt x="760" y="456"/>
                    <a:pt x="773" y="428"/>
                    <a:pt x="787" y="401"/>
                  </a:cubicBezTo>
                  <a:lnTo>
                    <a:pt x="870" y="456"/>
                  </a:lnTo>
                  <a:lnTo>
                    <a:pt x="994" y="539"/>
                  </a:lnTo>
                  <a:cubicBezTo>
                    <a:pt x="1478" y="898"/>
                    <a:pt x="1906" y="1312"/>
                    <a:pt x="2279" y="1782"/>
                  </a:cubicBezTo>
                  <a:cubicBezTo>
                    <a:pt x="2665" y="2251"/>
                    <a:pt x="2997" y="2762"/>
                    <a:pt x="3245" y="3328"/>
                  </a:cubicBezTo>
                  <a:cubicBezTo>
                    <a:pt x="3356" y="3591"/>
                    <a:pt x="3452" y="3853"/>
                    <a:pt x="3508" y="4129"/>
                  </a:cubicBezTo>
                  <a:lnTo>
                    <a:pt x="3494" y="4129"/>
                  </a:lnTo>
                  <a:cubicBezTo>
                    <a:pt x="3439" y="4129"/>
                    <a:pt x="3383" y="4143"/>
                    <a:pt x="3328" y="4157"/>
                  </a:cubicBezTo>
                  <a:cubicBezTo>
                    <a:pt x="3273" y="4185"/>
                    <a:pt x="3204" y="4226"/>
                    <a:pt x="3162" y="4281"/>
                  </a:cubicBezTo>
                  <a:cubicBezTo>
                    <a:pt x="3080" y="4405"/>
                    <a:pt x="3052" y="4557"/>
                    <a:pt x="3093" y="4695"/>
                  </a:cubicBezTo>
                  <a:cubicBezTo>
                    <a:pt x="3135" y="4820"/>
                    <a:pt x="3245" y="4916"/>
                    <a:pt x="3383" y="4958"/>
                  </a:cubicBezTo>
                  <a:lnTo>
                    <a:pt x="3452" y="4958"/>
                  </a:lnTo>
                  <a:cubicBezTo>
                    <a:pt x="3591" y="4944"/>
                    <a:pt x="3729" y="4875"/>
                    <a:pt x="3825" y="4778"/>
                  </a:cubicBezTo>
                  <a:lnTo>
                    <a:pt x="3839" y="4820"/>
                  </a:lnTo>
                  <a:cubicBezTo>
                    <a:pt x="3853" y="4847"/>
                    <a:pt x="3867" y="4875"/>
                    <a:pt x="3894" y="4889"/>
                  </a:cubicBezTo>
                  <a:cubicBezTo>
                    <a:pt x="3922" y="4930"/>
                    <a:pt x="3963" y="4972"/>
                    <a:pt x="4005" y="4999"/>
                  </a:cubicBezTo>
                  <a:cubicBezTo>
                    <a:pt x="4060" y="5027"/>
                    <a:pt x="4102" y="5041"/>
                    <a:pt x="4157" y="5055"/>
                  </a:cubicBezTo>
                  <a:cubicBezTo>
                    <a:pt x="4198" y="5068"/>
                    <a:pt x="4253" y="5082"/>
                    <a:pt x="4309" y="5082"/>
                  </a:cubicBezTo>
                  <a:cubicBezTo>
                    <a:pt x="4350" y="5082"/>
                    <a:pt x="4405" y="5082"/>
                    <a:pt x="4447" y="5068"/>
                  </a:cubicBezTo>
                  <a:cubicBezTo>
                    <a:pt x="4405" y="5055"/>
                    <a:pt x="4364" y="5027"/>
                    <a:pt x="4322" y="4999"/>
                  </a:cubicBezTo>
                  <a:cubicBezTo>
                    <a:pt x="4295" y="4958"/>
                    <a:pt x="4267" y="4930"/>
                    <a:pt x="4240" y="4889"/>
                  </a:cubicBezTo>
                  <a:cubicBezTo>
                    <a:pt x="4184" y="4806"/>
                    <a:pt x="4143" y="4723"/>
                    <a:pt x="4088" y="4654"/>
                  </a:cubicBezTo>
                  <a:cubicBezTo>
                    <a:pt x="4074" y="4626"/>
                    <a:pt x="4046" y="4599"/>
                    <a:pt x="4019" y="4585"/>
                  </a:cubicBezTo>
                  <a:lnTo>
                    <a:pt x="3991" y="4557"/>
                  </a:lnTo>
                  <a:lnTo>
                    <a:pt x="3922" y="4557"/>
                  </a:lnTo>
                  <a:lnTo>
                    <a:pt x="3894" y="4571"/>
                  </a:lnTo>
                  <a:cubicBezTo>
                    <a:pt x="3867" y="4585"/>
                    <a:pt x="3839" y="4613"/>
                    <a:pt x="3812" y="4626"/>
                  </a:cubicBezTo>
                  <a:lnTo>
                    <a:pt x="3784" y="4640"/>
                  </a:lnTo>
                  <a:lnTo>
                    <a:pt x="3756" y="4640"/>
                  </a:lnTo>
                  <a:cubicBezTo>
                    <a:pt x="3729" y="4640"/>
                    <a:pt x="3701" y="4640"/>
                    <a:pt x="3687" y="4626"/>
                  </a:cubicBezTo>
                  <a:lnTo>
                    <a:pt x="3604" y="4613"/>
                  </a:lnTo>
                  <a:lnTo>
                    <a:pt x="3618" y="4613"/>
                  </a:lnTo>
                  <a:lnTo>
                    <a:pt x="3563" y="4599"/>
                  </a:lnTo>
                  <a:lnTo>
                    <a:pt x="3535" y="4599"/>
                  </a:lnTo>
                  <a:cubicBezTo>
                    <a:pt x="3522" y="4599"/>
                    <a:pt x="3508" y="4585"/>
                    <a:pt x="3494" y="4557"/>
                  </a:cubicBezTo>
                  <a:cubicBezTo>
                    <a:pt x="3494" y="4544"/>
                    <a:pt x="3508" y="4530"/>
                    <a:pt x="3508" y="4502"/>
                  </a:cubicBezTo>
                  <a:lnTo>
                    <a:pt x="3549" y="4433"/>
                  </a:lnTo>
                  <a:cubicBezTo>
                    <a:pt x="3563" y="4392"/>
                    <a:pt x="3591" y="4350"/>
                    <a:pt x="3604" y="4309"/>
                  </a:cubicBezTo>
                  <a:cubicBezTo>
                    <a:pt x="3618" y="4267"/>
                    <a:pt x="3632" y="4240"/>
                    <a:pt x="3646" y="4198"/>
                  </a:cubicBezTo>
                  <a:cubicBezTo>
                    <a:pt x="3660" y="4171"/>
                    <a:pt x="3673" y="4143"/>
                    <a:pt x="3701" y="4115"/>
                  </a:cubicBezTo>
                  <a:cubicBezTo>
                    <a:pt x="3715" y="4088"/>
                    <a:pt x="3715" y="4074"/>
                    <a:pt x="3729" y="4046"/>
                  </a:cubicBezTo>
                  <a:cubicBezTo>
                    <a:pt x="3742" y="4033"/>
                    <a:pt x="3742" y="4019"/>
                    <a:pt x="3756" y="3991"/>
                  </a:cubicBezTo>
                  <a:cubicBezTo>
                    <a:pt x="3756" y="3964"/>
                    <a:pt x="3756" y="3922"/>
                    <a:pt x="3756" y="3895"/>
                  </a:cubicBezTo>
                  <a:cubicBezTo>
                    <a:pt x="3742" y="3770"/>
                    <a:pt x="3715" y="3646"/>
                    <a:pt x="3660" y="3522"/>
                  </a:cubicBezTo>
                  <a:cubicBezTo>
                    <a:pt x="3549" y="3259"/>
                    <a:pt x="3425" y="2997"/>
                    <a:pt x="3273" y="2748"/>
                  </a:cubicBezTo>
                  <a:cubicBezTo>
                    <a:pt x="3204" y="2624"/>
                    <a:pt x="3149" y="2500"/>
                    <a:pt x="3066" y="2375"/>
                  </a:cubicBezTo>
                  <a:cubicBezTo>
                    <a:pt x="2997" y="2265"/>
                    <a:pt x="2914" y="2141"/>
                    <a:pt x="2845" y="2016"/>
                  </a:cubicBezTo>
                  <a:lnTo>
                    <a:pt x="2845" y="2030"/>
                  </a:lnTo>
                  <a:cubicBezTo>
                    <a:pt x="2693" y="1809"/>
                    <a:pt x="2527" y="1602"/>
                    <a:pt x="2348" y="1395"/>
                  </a:cubicBezTo>
                  <a:cubicBezTo>
                    <a:pt x="2182" y="1202"/>
                    <a:pt x="1989" y="1022"/>
                    <a:pt x="1795" y="843"/>
                  </a:cubicBezTo>
                  <a:cubicBezTo>
                    <a:pt x="1740" y="801"/>
                    <a:pt x="1699" y="760"/>
                    <a:pt x="1643" y="718"/>
                  </a:cubicBezTo>
                  <a:lnTo>
                    <a:pt x="1505" y="608"/>
                  </a:lnTo>
                  <a:cubicBezTo>
                    <a:pt x="1326" y="442"/>
                    <a:pt x="1132" y="290"/>
                    <a:pt x="911" y="166"/>
                  </a:cubicBezTo>
                  <a:cubicBezTo>
                    <a:pt x="884" y="152"/>
                    <a:pt x="842" y="138"/>
                    <a:pt x="815" y="124"/>
                  </a:cubicBezTo>
                  <a:cubicBezTo>
                    <a:pt x="773" y="111"/>
                    <a:pt x="746" y="97"/>
                    <a:pt x="718" y="97"/>
                  </a:cubicBezTo>
                  <a:cubicBezTo>
                    <a:pt x="677" y="83"/>
                    <a:pt x="635" y="83"/>
                    <a:pt x="594" y="83"/>
                  </a:cubicBezTo>
                  <a:cubicBezTo>
                    <a:pt x="525" y="97"/>
                    <a:pt x="456" y="111"/>
                    <a:pt x="387" y="124"/>
                  </a:cubicBezTo>
                  <a:cubicBezTo>
                    <a:pt x="338" y="134"/>
                    <a:pt x="296" y="144"/>
                    <a:pt x="251" y="144"/>
                  </a:cubicBezTo>
                  <a:cubicBezTo>
                    <a:pt x="233" y="144"/>
                    <a:pt x="214" y="142"/>
                    <a:pt x="193" y="138"/>
                  </a:cubicBezTo>
                  <a:lnTo>
                    <a:pt x="152" y="124"/>
                  </a:lnTo>
                  <a:lnTo>
                    <a:pt x="111" y="111"/>
                  </a:lnTo>
                  <a:cubicBezTo>
                    <a:pt x="97" y="97"/>
                    <a:pt x="69" y="69"/>
                    <a:pt x="55" y="42"/>
                  </a:cubicBez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59"/>
            <p:cNvSpPr/>
            <p:nvPr/>
          </p:nvSpPr>
          <p:spPr>
            <a:xfrm>
              <a:off x="9248384" y="3519493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59"/>
            <p:cNvSpPr/>
            <p:nvPr/>
          </p:nvSpPr>
          <p:spPr>
            <a:xfrm>
              <a:off x="9248384" y="3519493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59"/>
            <p:cNvSpPr/>
            <p:nvPr/>
          </p:nvSpPr>
          <p:spPr>
            <a:xfrm>
              <a:off x="9248384" y="3519493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59"/>
            <p:cNvSpPr/>
            <p:nvPr/>
          </p:nvSpPr>
          <p:spPr>
            <a:xfrm>
              <a:off x="9248384" y="3519493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59"/>
            <p:cNvSpPr/>
            <p:nvPr/>
          </p:nvSpPr>
          <p:spPr>
            <a:xfrm>
              <a:off x="7086030" y="1508699"/>
              <a:ext cx="86141" cy="92460"/>
            </a:xfrm>
            <a:custGeom>
              <a:avLst/>
              <a:gdLst/>
              <a:ahLst/>
              <a:cxnLst/>
              <a:rect l="l" t="t" r="r" b="b"/>
              <a:pathLst>
                <a:path w="927" h="995" extrusionOk="0">
                  <a:moveTo>
                    <a:pt x="609" y="0"/>
                  </a:moveTo>
                  <a:cubicBezTo>
                    <a:pt x="567" y="111"/>
                    <a:pt x="512" y="207"/>
                    <a:pt x="457" y="290"/>
                  </a:cubicBezTo>
                  <a:cubicBezTo>
                    <a:pt x="401" y="373"/>
                    <a:pt x="332" y="442"/>
                    <a:pt x="250" y="511"/>
                  </a:cubicBezTo>
                  <a:cubicBezTo>
                    <a:pt x="208" y="539"/>
                    <a:pt x="167" y="566"/>
                    <a:pt x="111" y="594"/>
                  </a:cubicBezTo>
                  <a:lnTo>
                    <a:pt x="42" y="621"/>
                  </a:lnTo>
                  <a:lnTo>
                    <a:pt x="1" y="635"/>
                  </a:lnTo>
                  <a:cubicBezTo>
                    <a:pt x="1" y="663"/>
                    <a:pt x="1" y="691"/>
                    <a:pt x="15" y="718"/>
                  </a:cubicBezTo>
                  <a:lnTo>
                    <a:pt x="15" y="732"/>
                  </a:lnTo>
                  <a:cubicBezTo>
                    <a:pt x="15" y="773"/>
                    <a:pt x="29" y="815"/>
                    <a:pt x="42" y="856"/>
                  </a:cubicBezTo>
                  <a:cubicBezTo>
                    <a:pt x="42" y="898"/>
                    <a:pt x="70" y="939"/>
                    <a:pt x="111" y="967"/>
                  </a:cubicBezTo>
                  <a:cubicBezTo>
                    <a:pt x="139" y="981"/>
                    <a:pt x="153" y="981"/>
                    <a:pt x="181" y="994"/>
                  </a:cubicBezTo>
                  <a:lnTo>
                    <a:pt x="250" y="994"/>
                  </a:lnTo>
                  <a:cubicBezTo>
                    <a:pt x="319" y="994"/>
                    <a:pt x="388" y="981"/>
                    <a:pt x="443" y="953"/>
                  </a:cubicBezTo>
                  <a:cubicBezTo>
                    <a:pt x="498" y="925"/>
                    <a:pt x="553" y="884"/>
                    <a:pt x="609" y="842"/>
                  </a:cubicBezTo>
                  <a:cubicBezTo>
                    <a:pt x="664" y="815"/>
                    <a:pt x="705" y="773"/>
                    <a:pt x="747" y="732"/>
                  </a:cubicBezTo>
                  <a:cubicBezTo>
                    <a:pt x="788" y="677"/>
                    <a:pt x="830" y="621"/>
                    <a:pt x="857" y="566"/>
                  </a:cubicBezTo>
                  <a:cubicBezTo>
                    <a:pt x="912" y="456"/>
                    <a:pt x="926" y="331"/>
                    <a:pt x="885" y="221"/>
                  </a:cubicBezTo>
                  <a:cubicBezTo>
                    <a:pt x="857" y="166"/>
                    <a:pt x="830" y="124"/>
                    <a:pt x="788" y="97"/>
                  </a:cubicBezTo>
                  <a:cubicBezTo>
                    <a:pt x="747" y="55"/>
                    <a:pt x="691" y="28"/>
                    <a:pt x="650" y="14"/>
                  </a:cubicBezTo>
                  <a:lnTo>
                    <a:pt x="6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59"/>
            <p:cNvSpPr/>
            <p:nvPr/>
          </p:nvSpPr>
          <p:spPr>
            <a:xfrm>
              <a:off x="7161764" y="1466326"/>
              <a:ext cx="116900" cy="84748"/>
            </a:xfrm>
            <a:custGeom>
              <a:avLst/>
              <a:gdLst/>
              <a:ahLst/>
              <a:cxnLst/>
              <a:rect l="l" t="t" r="r" b="b"/>
              <a:pathLst>
                <a:path w="1258" h="912" extrusionOk="0">
                  <a:moveTo>
                    <a:pt x="1147" y="0"/>
                  </a:moveTo>
                  <a:cubicBezTo>
                    <a:pt x="1119" y="56"/>
                    <a:pt x="1078" y="97"/>
                    <a:pt x="1036" y="152"/>
                  </a:cubicBezTo>
                  <a:cubicBezTo>
                    <a:pt x="885" y="318"/>
                    <a:pt x="677" y="428"/>
                    <a:pt x="456" y="497"/>
                  </a:cubicBezTo>
                  <a:cubicBezTo>
                    <a:pt x="387" y="511"/>
                    <a:pt x="305" y="511"/>
                    <a:pt x="236" y="525"/>
                  </a:cubicBezTo>
                  <a:cubicBezTo>
                    <a:pt x="166" y="525"/>
                    <a:pt x="84" y="511"/>
                    <a:pt x="15" y="497"/>
                  </a:cubicBezTo>
                  <a:lnTo>
                    <a:pt x="1" y="497"/>
                  </a:lnTo>
                  <a:lnTo>
                    <a:pt x="28" y="511"/>
                  </a:lnTo>
                  <a:lnTo>
                    <a:pt x="70" y="553"/>
                  </a:lnTo>
                  <a:cubicBezTo>
                    <a:pt x="97" y="594"/>
                    <a:pt x="125" y="649"/>
                    <a:pt x="153" y="705"/>
                  </a:cubicBezTo>
                  <a:lnTo>
                    <a:pt x="166" y="732"/>
                  </a:lnTo>
                  <a:cubicBezTo>
                    <a:pt x="180" y="787"/>
                    <a:pt x="222" y="843"/>
                    <a:pt x="291" y="884"/>
                  </a:cubicBezTo>
                  <a:cubicBezTo>
                    <a:pt x="332" y="912"/>
                    <a:pt x="374" y="912"/>
                    <a:pt x="415" y="912"/>
                  </a:cubicBezTo>
                  <a:lnTo>
                    <a:pt x="443" y="912"/>
                  </a:lnTo>
                  <a:cubicBezTo>
                    <a:pt x="512" y="912"/>
                    <a:pt x="581" y="884"/>
                    <a:pt x="650" y="870"/>
                  </a:cubicBezTo>
                  <a:cubicBezTo>
                    <a:pt x="788" y="815"/>
                    <a:pt x="926" y="732"/>
                    <a:pt x="1036" y="622"/>
                  </a:cubicBezTo>
                  <a:cubicBezTo>
                    <a:pt x="1092" y="580"/>
                    <a:pt x="1133" y="525"/>
                    <a:pt x="1175" y="470"/>
                  </a:cubicBezTo>
                  <a:cubicBezTo>
                    <a:pt x="1216" y="415"/>
                    <a:pt x="1244" y="359"/>
                    <a:pt x="1257" y="304"/>
                  </a:cubicBezTo>
                  <a:cubicBezTo>
                    <a:pt x="1257" y="235"/>
                    <a:pt x="1257" y="166"/>
                    <a:pt x="1230" y="111"/>
                  </a:cubicBezTo>
                  <a:cubicBezTo>
                    <a:pt x="1216" y="83"/>
                    <a:pt x="1188" y="56"/>
                    <a:pt x="1175" y="28"/>
                  </a:cubicBezTo>
                  <a:lnTo>
                    <a:pt x="11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59"/>
            <p:cNvSpPr/>
            <p:nvPr/>
          </p:nvSpPr>
          <p:spPr>
            <a:xfrm>
              <a:off x="6952591" y="1316159"/>
              <a:ext cx="95062" cy="102403"/>
            </a:xfrm>
            <a:custGeom>
              <a:avLst/>
              <a:gdLst/>
              <a:ahLst/>
              <a:cxnLst/>
              <a:rect l="l" t="t" r="r" b="b"/>
              <a:pathLst>
                <a:path w="1023" h="1102" extrusionOk="0">
                  <a:moveTo>
                    <a:pt x="954" y="1"/>
                  </a:moveTo>
                  <a:lnTo>
                    <a:pt x="940" y="42"/>
                  </a:lnTo>
                  <a:cubicBezTo>
                    <a:pt x="898" y="83"/>
                    <a:pt x="871" y="139"/>
                    <a:pt x="829" y="180"/>
                  </a:cubicBezTo>
                  <a:cubicBezTo>
                    <a:pt x="760" y="263"/>
                    <a:pt x="664" y="332"/>
                    <a:pt x="581" y="401"/>
                  </a:cubicBezTo>
                  <a:cubicBezTo>
                    <a:pt x="387" y="525"/>
                    <a:pt x="194" y="608"/>
                    <a:pt x="1" y="732"/>
                  </a:cubicBezTo>
                  <a:cubicBezTo>
                    <a:pt x="15" y="760"/>
                    <a:pt x="42" y="788"/>
                    <a:pt x="84" y="802"/>
                  </a:cubicBezTo>
                  <a:cubicBezTo>
                    <a:pt x="97" y="802"/>
                    <a:pt x="111" y="815"/>
                    <a:pt x="125" y="815"/>
                  </a:cubicBezTo>
                  <a:lnTo>
                    <a:pt x="180" y="815"/>
                  </a:lnTo>
                  <a:cubicBezTo>
                    <a:pt x="194" y="815"/>
                    <a:pt x="222" y="815"/>
                    <a:pt x="236" y="829"/>
                  </a:cubicBezTo>
                  <a:cubicBezTo>
                    <a:pt x="249" y="843"/>
                    <a:pt x="277" y="857"/>
                    <a:pt x="305" y="884"/>
                  </a:cubicBezTo>
                  <a:cubicBezTo>
                    <a:pt x="332" y="898"/>
                    <a:pt x="346" y="926"/>
                    <a:pt x="374" y="953"/>
                  </a:cubicBezTo>
                  <a:lnTo>
                    <a:pt x="415" y="995"/>
                  </a:lnTo>
                  <a:cubicBezTo>
                    <a:pt x="456" y="1036"/>
                    <a:pt x="512" y="1078"/>
                    <a:pt x="567" y="1092"/>
                  </a:cubicBezTo>
                  <a:cubicBezTo>
                    <a:pt x="574" y="1098"/>
                    <a:pt x="584" y="1102"/>
                    <a:pt x="595" y="1102"/>
                  </a:cubicBezTo>
                  <a:cubicBezTo>
                    <a:pt x="605" y="1102"/>
                    <a:pt x="615" y="1098"/>
                    <a:pt x="622" y="1092"/>
                  </a:cubicBezTo>
                  <a:cubicBezTo>
                    <a:pt x="664" y="1092"/>
                    <a:pt x="705" y="1092"/>
                    <a:pt x="733" y="1064"/>
                  </a:cubicBezTo>
                  <a:cubicBezTo>
                    <a:pt x="788" y="1036"/>
                    <a:pt x="829" y="995"/>
                    <a:pt x="857" y="940"/>
                  </a:cubicBezTo>
                  <a:cubicBezTo>
                    <a:pt x="898" y="884"/>
                    <a:pt x="926" y="815"/>
                    <a:pt x="940" y="760"/>
                  </a:cubicBezTo>
                  <a:cubicBezTo>
                    <a:pt x="967" y="677"/>
                    <a:pt x="981" y="608"/>
                    <a:pt x="995" y="539"/>
                  </a:cubicBezTo>
                  <a:cubicBezTo>
                    <a:pt x="1009" y="415"/>
                    <a:pt x="1023" y="291"/>
                    <a:pt x="1009" y="166"/>
                  </a:cubicBezTo>
                  <a:cubicBezTo>
                    <a:pt x="995" y="125"/>
                    <a:pt x="995" y="97"/>
                    <a:pt x="981" y="70"/>
                  </a:cubicBezTo>
                  <a:cubicBezTo>
                    <a:pt x="981" y="42"/>
                    <a:pt x="967" y="28"/>
                    <a:pt x="9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59"/>
            <p:cNvSpPr/>
            <p:nvPr/>
          </p:nvSpPr>
          <p:spPr>
            <a:xfrm>
              <a:off x="7003978" y="1219890"/>
              <a:ext cx="79637" cy="77128"/>
            </a:xfrm>
            <a:custGeom>
              <a:avLst/>
              <a:gdLst/>
              <a:ahLst/>
              <a:cxnLst/>
              <a:rect l="l" t="t" r="r" b="b"/>
              <a:pathLst>
                <a:path w="857" h="830" extrusionOk="0">
                  <a:moveTo>
                    <a:pt x="801" y="1"/>
                  </a:moveTo>
                  <a:cubicBezTo>
                    <a:pt x="787" y="28"/>
                    <a:pt x="774" y="56"/>
                    <a:pt x="760" y="84"/>
                  </a:cubicBezTo>
                  <a:cubicBezTo>
                    <a:pt x="732" y="125"/>
                    <a:pt x="704" y="167"/>
                    <a:pt x="677" y="194"/>
                  </a:cubicBezTo>
                  <a:cubicBezTo>
                    <a:pt x="608" y="277"/>
                    <a:pt x="539" y="346"/>
                    <a:pt x="456" y="415"/>
                  </a:cubicBezTo>
                  <a:cubicBezTo>
                    <a:pt x="304" y="526"/>
                    <a:pt x="152" y="608"/>
                    <a:pt x="0" y="691"/>
                  </a:cubicBezTo>
                  <a:cubicBezTo>
                    <a:pt x="14" y="691"/>
                    <a:pt x="28" y="705"/>
                    <a:pt x="42" y="705"/>
                  </a:cubicBezTo>
                  <a:lnTo>
                    <a:pt x="69" y="705"/>
                  </a:lnTo>
                  <a:cubicBezTo>
                    <a:pt x="76" y="698"/>
                    <a:pt x="86" y="695"/>
                    <a:pt x="99" y="695"/>
                  </a:cubicBezTo>
                  <a:cubicBezTo>
                    <a:pt x="111" y="695"/>
                    <a:pt x="124" y="698"/>
                    <a:pt x="138" y="705"/>
                  </a:cubicBezTo>
                  <a:cubicBezTo>
                    <a:pt x="207" y="719"/>
                    <a:pt x="263" y="733"/>
                    <a:pt x="318" y="760"/>
                  </a:cubicBezTo>
                  <a:lnTo>
                    <a:pt x="401" y="802"/>
                  </a:lnTo>
                  <a:cubicBezTo>
                    <a:pt x="428" y="816"/>
                    <a:pt x="456" y="816"/>
                    <a:pt x="484" y="829"/>
                  </a:cubicBezTo>
                  <a:lnTo>
                    <a:pt x="525" y="829"/>
                  </a:lnTo>
                  <a:cubicBezTo>
                    <a:pt x="566" y="816"/>
                    <a:pt x="622" y="816"/>
                    <a:pt x="663" y="788"/>
                  </a:cubicBezTo>
                  <a:cubicBezTo>
                    <a:pt x="704" y="760"/>
                    <a:pt x="746" y="719"/>
                    <a:pt x="774" y="678"/>
                  </a:cubicBezTo>
                  <a:cubicBezTo>
                    <a:pt x="787" y="622"/>
                    <a:pt x="815" y="567"/>
                    <a:pt x="829" y="512"/>
                  </a:cubicBezTo>
                  <a:cubicBezTo>
                    <a:pt x="843" y="457"/>
                    <a:pt x="856" y="388"/>
                    <a:pt x="856" y="332"/>
                  </a:cubicBezTo>
                  <a:cubicBezTo>
                    <a:pt x="856" y="263"/>
                    <a:pt x="856" y="194"/>
                    <a:pt x="843" y="139"/>
                  </a:cubicBezTo>
                  <a:cubicBezTo>
                    <a:pt x="843" y="84"/>
                    <a:pt x="829" y="42"/>
                    <a:pt x="8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59"/>
            <p:cNvSpPr/>
            <p:nvPr/>
          </p:nvSpPr>
          <p:spPr>
            <a:xfrm>
              <a:off x="7043750" y="1117301"/>
              <a:ext cx="82239" cy="87350"/>
            </a:xfrm>
            <a:custGeom>
              <a:avLst/>
              <a:gdLst/>
              <a:ahLst/>
              <a:cxnLst/>
              <a:rect l="l" t="t" r="r" b="b"/>
              <a:pathLst>
                <a:path w="885" h="940" extrusionOk="0">
                  <a:moveTo>
                    <a:pt x="815" y="0"/>
                  </a:moveTo>
                  <a:cubicBezTo>
                    <a:pt x="801" y="28"/>
                    <a:pt x="787" y="69"/>
                    <a:pt x="760" y="111"/>
                  </a:cubicBezTo>
                  <a:cubicBezTo>
                    <a:pt x="705" y="221"/>
                    <a:pt x="636" y="332"/>
                    <a:pt x="553" y="428"/>
                  </a:cubicBezTo>
                  <a:cubicBezTo>
                    <a:pt x="456" y="525"/>
                    <a:pt x="359" y="608"/>
                    <a:pt x="249" y="677"/>
                  </a:cubicBezTo>
                  <a:cubicBezTo>
                    <a:pt x="180" y="718"/>
                    <a:pt x="125" y="760"/>
                    <a:pt x="56" y="787"/>
                  </a:cubicBezTo>
                  <a:lnTo>
                    <a:pt x="0" y="815"/>
                  </a:lnTo>
                  <a:lnTo>
                    <a:pt x="28" y="829"/>
                  </a:lnTo>
                  <a:lnTo>
                    <a:pt x="56" y="842"/>
                  </a:lnTo>
                  <a:cubicBezTo>
                    <a:pt x="83" y="856"/>
                    <a:pt x="97" y="856"/>
                    <a:pt x="111" y="856"/>
                  </a:cubicBezTo>
                  <a:cubicBezTo>
                    <a:pt x="138" y="856"/>
                    <a:pt x="152" y="870"/>
                    <a:pt x="166" y="884"/>
                  </a:cubicBezTo>
                  <a:lnTo>
                    <a:pt x="207" y="898"/>
                  </a:lnTo>
                  <a:cubicBezTo>
                    <a:pt x="249" y="912"/>
                    <a:pt x="276" y="912"/>
                    <a:pt x="318" y="925"/>
                  </a:cubicBezTo>
                  <a:cubicBezTo>
                    <a:pt x="359" y="939"/>
                    <a:pt x="387" y="939"/>
                    <a:pt x="428" y="939"/>
                  </a:cubicBezTo>
                  <a:lnTo>
                    <a:pt x="511" y="939"/>
                  </a:lnTo>
                  <a:cubicBezTo>
                    <a:pt x="566" y="925"/>
                    <a:pt x="622" y="898"/>
                    <a:pt x="663" y="870"/>
                  </a:cubicBezTo>
                  <a:cubicBezTo>
                    <a:pt x="691" y="842"/>
                    <a:pt x="705" y="829"/>
                    <a:pt x="732" y="801"/>
                  </a:cubicBezTo>
                  <a:cubicBezTo>
                    <a:pt x="746" y="773"/>
                    <a:pt x="774" y="746"/>
                    <a:pt x="787" y="704"/>
                  </a:cubicBezTo>
                  <a:cubicBezTo>
                    <a:pt x="815" y="635"/>
                    <a:pt x="843" y="566"/>
                    <a:pt x="856" y="497"/>
                  </a:cubicBezTo>
                  <a:cubicBezTo>
                    <a:pt x="870" y="401"/>
                    <a:pt x="870" y="318"/>
                    <a:pt x="870" y="221"/>
                  </a:cubicBezTo>
                  <a:cubicBezTo>
                    <a:pt x="884" y="138"/>
                    <a:pt x="856" y="69"/>
                    <a:pt x="8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59"/>
            <p:cNvSpPr/>
            <p:nvPr/>
          </p:nvSpPr>
          <p:spPr>
            <a:xfrm>
              <a:off x="6847400" y="1108287"/>
              <a:ext cx="48879" cy="80938"/>
            </a:xfrm>
            <a:custGeom>
              <a:avLst/>
              <a:gdLst/>
              <a:ahLst/>
              <a:cxnLst/>
              <a:rect l="l" t="t" r="r" b="b"/>
              <a:pathLst>
                <a:path w="526" h="871" extrusionOk="0">
                  <a:moveTo>
                    <a:pt x="359" y="0"/>
                  </a:moveTo>
                  <a:lnTo>
                    <a:pt x="359" y="28"/>
                  </a:lnTo>
                  <a:cubicBezTo>
                    <a:pt x="359" y="83"/>
                    <a:pt x="346" y="139"/>
                    <a:pt x="332" y="194"/>
                  </a:cubicBezTo>
                  <a:cubicBezTo>
                    <a:pt x="318" y="249"/>
                    <a:pt x="304" y="304"/>
                    <a:pt x="277" y="359"/>
                  </a:cubicBezTo>
                  <a:cubicBezTo>
                    <a:pt x="235" y="470"/>
                    <a:pt x="194" y="567"/>
                    <a:pt x="138" y="663"/>
                  </a:cubicBezTo>
                  <a:cubicBezTo>
                    <a:pt x="97" y="732"/>
                    <a:pt x="42" y="801"/>
                    <a:pt x="0" y="870"/>
                  </a:cubicBezTo>
                  <a:lnTo>
                    <a:pt x="28" y="870"/>
                  </a:lnTo>
                  <a:cubicBezTo>
                    <a:pt x="42" y="870"/>
                    <a:pt x="56" y="857"/>
                    <a:pt x="69" y="857"/>
                  </a:cubicBezTo>
                  <a:cubicBezTo>
                    <a:pt x="97" y="857"/>
                    <a:pt x="111" y="843"/>
                    <a:pt x="138" y="843"/>
                  </a:cubicBezTo>
                  <a:lnTo>
                    <a:pt x="166" y="843"/>
                  </a:lnTo>
                  <a:cubicBezTo>
                    <a:pt x="208" y="843"/>
                    <a:pt x="235" y="829"/>
                    <a:pt x="263" y="829"/>
                  </a:cubicBezTo>
                  <a:cubicBezTo>
                    <a:pt x="304" y="815"/>
                    <a:pt x="332" y="801"/>
                    <a:pt x="359" y="788"/>
                  </a:cubicBezTo>
                  <a:cubicBezTo>
                    <a:pt x="373" y="774"/>
                    <a:pt x="401" y="760"/>
                    <a:pt x="415" y="746"/>
                  </a:cubicBezTo>
                  <a:cubicBezTo>
                    <a:pt x="456" y="719"/>
                    <a:pt x="484" y="677"/>
                    <a:pt x="498" y="636"/>
                  </a:cubicBezTo>
                  <a:cubicBezTo>
                    <a:pt x="511" y="608"/>
                    <a:pt x="525" y="580"/>
                    <a:pt x="525" y="553"/>
                  </a:cubicBezTo>
                  <a:cubicBezTo>
                    <a:pt x="525" y="525"/>
                    <a:pt x="525" y="498"/>
                    <a:pt x="525" y="470"/>
                  </a:cubicBezTo>
                  <a:cubicBezTo>
                    <a:pt x="525" y="401"/>
                    <a:pt x="511" y="332"/>
                    <a:pt x="498" y="277"/>
                  </a:cubicBezTo>
                  <a:cubicBezTo>
                    <a:pt x="470" y="208"/>
                    <a:pt x="442" y="125"/>
                    <a:pt x="401" y="69"/>
                  </a:cubicBezTo>
                  <a:cubicBezTo>
                    <a:pt x="387" y="42"/>
                    <a:pt x="373" y="14"/>
                    <a:pt x="3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59"/>
            <p:cNvSpPr/>
            <p:nvPr/>
          </p:nvSpPr>
          <p:spPr>
            <a:xfrm>
              <a:off x="6860224" y="1201955"/>
              <a:ext cx="46277" cy="68114"/>
            </a:xfrm>
            <a:custGeom>
              <a:avLst/>
              <a:gdLst/>
              <a:ahLst/>
              <a:cxnLst/>
              <a:rect l="l" t="t" r="r" b="b"/>
              <a:pathLst>
                <a:path w="498" h="733" extrusionOk="0">
                  <a:moveTo>
                    <a:pt x="318" y="1"/>
                  </a:moveTo>
                  <a:cubicBezTo>
                    <a:pt x="304" y="70"/>
                    <a:pt x="290" y="125"/>
                    <a:pt x="277" y="194"/>
                  </a:cubicBezTo>
                  <a:cubicBezTo>
                    <a:pt x="249" y="277"/>
                    <a:pt x="221" y="373"/>
                    <a:pt x="180" y="456"/>
                  </a:cubicBezTo>
                  <a:cubicBezTo>
                    <a:pt x="125" y="539"/>
                    <a:pt x="83" y="636"/>
                    <a:pt x="14" y="719"/>
                  </a:cubicBezTo>
                  <a:lnTo>
                    <a:pt x="0" y="732"/>
                  </a:lnTo>
                  <a:lnTo>
                    <a:pt x="28" y="719"/>
                  </a:lnTo>
                  <a:cubicBezTo>
                    <a:pt x="83" y="705"/>
                    <a:pt x="125" y="705"/>
                    <a:pt x="180" y="705"/>
                  </a:cubicBezTo>
                  <a:lnTo>
                    <a:pt x="263" y="705"/>
                  </a:lnTo>
                  <a:cubicBezTo>
                    <a:pt x="277" y="705"/>
                    <a:pt x="304" y="691"/>
                    <a:pt x="332" y="691"/>
                  </a:cubicBezTo>
                  <a:lnTo>
                    <a:pt x="360" y="677"/>
                  </a:lnTo>
                  <a:cubicBezTo>
                    <a:pt x="401" y="650"/>
                    <a:pt x="429" y="622"/>
                    <a:pt x="456" y="594"/>
                  </a:cubicBezTo>
                  <a:cubicBezTo>
                    <a:pt x="484" y="553"/>
                    <a:pt x="498" y="511"/>
                    <a:pt x="498" y="456"/>
                  </a:cubicBezTo>
                  <a:cubicBezTo>
                    <a:pt x="498" y="415"/>
                    <a:pt x="484" y="360"/>
                    <a:pt x="470" y="318"/>
                  </a:cubicBezTo>
                  <a:cubicBezTo>
                    <a:pt x="456" y="263"/>
                    <a:pt x="442" y="208"/>
                    <a:pt x="415" y="166"/>
                  </a:cubicBezTo>
                  <a:cubicBezTo>
                    <a:pt x="387" y="111"/>
                    <a:pt x="360" y="70"/>
                    <a:pt x="332" y="28"/>
                  </a:cubicBez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59"/>
            <p:cNvSpPr/>
            <p:nvPr/>
          </p:nvSpPr>
          <p:spPr>
            <a:xfrm>
              <a:off x="6865334" y="1282800"/>
              <a:ext cx="57892" cy="89951"/>
            </a:xfrm>
            <a:custGeom>
              <a:avLst/>
              <a:gdLst/>
              <a:ahLst/>
              <a:cxnLst/>
              <a:rect l="l" t="t" r="r" b="b"/>
              <a:pathLst>
                <a:path w="623" h="968" extrusionOk="0">
                  <a:moveTo>
                    <a:pt x="318" y="1"/>
                  </a:moveTo>
                  <a:cubicBezTo>
                    <a:pt x="318" y="83"/>
                    <a:pt x="318" y="166"/>
                    <a:pt x="305" y="235"/>
                  </a:cubicBezTo>
                  <a:cubicBezTo>
                    <a:pt x="291" y="360"/>
                    <a:pt x="263" y="470"/>
                    <a:pt x="222" y="581"/>
                  </a:cubicBezTo>
                  <a:cubicBezTo>
                    <a:pt x="194" y="636"/>
                    <a:pt x="180" y="691"/>
                    <a:pt x="153" y="732"/>
                  </a:cubicBezTo>
                  <a:cubicBezTo>
                    <a:pt x="125" y="788"/>
                    <a:pt x="84" y="843"/>
                    <a:pt x="56" y="884"/>
                  </a:cubicBezTo>
                  <a:cubicBezTo>
                    <a:pt x="42" y="898"/>
                    <a:pt x="28" y="926"/>
                    <a:pt x="1" y="940"/>
                  </a:cubicBezTo>
                  <a:lnTo>
                    <a:pt x="42" y="926"/>
                  </a:lnTo>
                  <a:lnTo>
                    <a:pt x="249" y="926"/>
                  </a:lnTo>
                  <a:lnTo>
                    <a:pt x="291" y="953"/>
                  </a:lnTo>
                  <a:cubicBezTo>
                    <a:pt x="332" y="967"/>
                    <a:pt x="374" y="967"/>
                    <a:pt x="415" y="967"/>
                  </a:cubicBezTo>
                  <a:lnTo>
                    <a:pt x="456" y="967"/>
                  </a:lnTo>
                  <a:cubicBezTo>
                    <a:pt x="470" y="967"/>
                    <a:pt x="484" y="953"/>
                    <a:pt x="498" y="953"/>
                  </a:cubicBezTo>
                  <a:cubicBezTo>
                    <a:pt x="525" y="940"/>
                    <a:pt x="553" y="912"/>
                    <a:pt x="567" y="884"/>
                  </a:cubicBezTo>
                  <a:cubicBezTo>
                    <a:pt x="595" y="843"/>
                    <a:pt x="608" y="788"/>
                    <a:pt x="608" y="732"/>
                  </a:cubicBezTo>
                  <a:cubicBezTo>
                    <a:pt x="622" y="677"/>
                    <a:pt x="608" y="622"/>
                    <a:pt x="595" y="567"/>
                  </a:cubicBezTo>
                  <a:cubicBezTo>
                    <a:pt x="581" y="498"/>
                    <a:pt x="567" y="442"/>
                    <a:pt x="553" y="373"/>
                  </a:cubicBezTo>
                  <a:cubicBezTo>
                    <a:pt x="512" y="277"/>
                    <a:pt x="470" y="180"/>
                    <a:pt x="415" y="97"/>
                  </a:cubicBezTo>
                  <a:cubicBezTo>
                    <a:pt x="401" y="70"/>
                    <a:pt x="374" y="56"/>
                    <a:pt x="360" y="28"/>
                  </a:cubicBez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59"/>
            <p:cNvSpPr/>
            <p:nvPr/>
          </p:nvSpPr>
          <p:spPr>
            <a:xfrm>
              <a:off x="6864034" y="1359834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59"/>
            <p:cNvSpPr/>
            <p:nvPr/>
          </p:nvSpPr>
          <p:spPr>
            <a:xfrm>
              <a:off x="6787092" y="1331585"/>
              <a:ext cx="34754" cy="65512"/>
            </a:xfrm>
            <a:custGeom>
              <a:avLst/>
              <a:gdLst/>
              <a:ahLst/>
              <a:cxnLst/>
              <a:rect l="l" t="t" r="r" b="b"/>
              <a:pathLst>
                <a:path w="374" h="705" extrusionOk="0">
                  <a:moveTo>
                    <a:pt x="28" y="0"/>
                  </a:moveTo>
                  <a:cubicBezTo>
                    <a:pt x="28" y="14"/>
                    <a:pt x="28" y="28"/>
                    <a:pt x="28" y="56"/>
                  </a:cubicBezTo>
                  <a:cubicBezTo>
                    <a:pt x="42" y="166"/>
                    <a:pt x="56" y="276"/>
                    <a:pt x="42" y="387"/>
                  </a:cubicBezTo>
                  <a:cubicBezTo>
                    <a:pt x="42" y="484"/>
                    <a:pt x="28" y="594"/>
                    <a:pt x="0" y="705"/>
                  </a:cubicBezTo>
                  <a:cubicBezTo>
                    <a:pt x="14" y="691"/>
                    <a:pt x="42" y="691"/>
                    <a:pt x="56" y="691"/>
                  </a:cubicBezTo>
                  <a:lnTo>
                    <a:pt x="166" y="691"/>
                  </a:lnTo>
                  <a:cubicBezTo>
                    <a:pt x="207" y="691"/>
                    <a:pt x="249" y="677"/>
                    <a:pt x="290" y="663"/>
                  </a:cubicBezTo>
                  <a:lnTo>
                    <a:pt x="332" y="636"/>
                  </a:lnTo>
                  <a:cubicBezTo>
                    <a:pt x="346" y="608"/>
                    <a:pt x="359" y="580"/>
                    <a:pt x="359" y="553"/>
                  </a:cubicBezTo>
                  <a:cubicBezTo>
                    <a:pt x="373" y="511"/>
                    <a:pt x="373" y="470"/>
                    <a:pt x="359" y="428"/>
                  </a:cubicBezTo>
                  <a:cubicBezTo>
                    <a:pt x="332" y="387"/>
                    <a:pt x="318" y="332"/>
                    <a:pt x="290" y="290"/>
                  </a:cubicBezTo>
                  <a:cubicBezTo>
                    <a:pt x="263" y="249"/>
                    <a:pt x="235" y="207"/>
                    <a:pt x="194" y="166"/>
                  </a:cubicBezTo>
                  <a:cubicBezTo>
                    <a:pt x="138" y="97"/>
                    <a:pt x="83" y="42"/>
                    <a:pt x="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59"/>
            <p:cNvSpPr/>
            <p:nvPr/>
          </p:nvSpPr>
          <p:spPr>
            <a:xfrm>
              <a:off x="6747320" y="1260962"/>
              <a:ext cx="29550" cy="63003"/>
            </a:xfrm>
            <a:custGeom>
              <a:avLst/>
              <a:gdLst/>
              <a:ahLst/>
              <a:cxnLst/>
              <a:rect l="l" t="t" r="r" b="b"/>
              <a:pathLst>
                <a:path w="318" h="678" extrusionOk="0">
                  <a:moveTo>
                    <a:pt x="28" y="1"/>
                  </a:moveTo>
                  <a:cubicBezTo>
                    <a:pt x="28" y="84"/>
                    <a:pt x="42" y="153"/>
                    <a:pt x="42" y="222"/>
                  </a:cubicBezTo>
                  <a:cubicBezTo>
                    <a:pt x="42" y="305"/>
                    <a:pt x="42" y="387"/>
                    <a:pt x="42" y="456"/>
                  </a:cubicBezTo>
                  <a:cubicBezTo>
                    <a:pt x="28" y="539"/>
                    <a:pt x="14" y="608"/>
                    <a:pt x="0" y="677"/>
                  </a:cubicBezTo>
                  <a:lnTo>
                    <a:pt x="14" y="664"/>
                  </a:lnTo>
                  <a:cubicBezTo>
                    <a:pt x="55" y="636"/>
                    <a:pt x="83" y="622"/>
                    <a:pt x="125" y="608"/>
                  </a:cubicBezTo>
                  <a:cubicBezTo>
                    <a:pt x="152" y="595"/>
                    <a:pt x="166" y="581"/>
                    <a:pt x="180" y="581"/>
                  </a:cubicBezTo>
                  <a:cubicBezTo>
                    <a:pt x="207" y="567"/>
                    <a:pt x="221" y="553"/>
                    <a:pt x="235" y="539"/>
                  </a:cubicBezTo>
                  <a:lnTo>
                    <a:pt x="263" y="526"/>
                  </a:lnTo>
                  <a:cubicBezTo>
                    <a:pt x="276" y="498"/>
                    <a:pt x="290" y="456"/>
                    <a:pt x="304" y="429"/>
                  </a:cubicBezTo>
                  <a:cubicBezTo>
                    <a:pt x="318" y="387"/>
                    <a:pt x="318" y="360"/>
                    <a:pt x="304" y="318"/>
                  </a:cubicBezTo>
                  <a:cubicBezTo>
                    <a:pt x="290" y="277"/>
                    <a:pt x="263" y="249"/>
                    <a:pt x="249" y="208"/>
                  </a:cubicBezTo>
                  <a:cubicBezTo>
                    <a:pt x="221" y="166"/>
                    <a:pt x="180" y="139"/>
                    <a:pt x="152" y="111"/>
                  </a:cubicBezTo>
                  <a:cubicBezTo>
                    <a:pt x="125" y="70"/>
                    <a:pt x="83" y="42"/>
                    <a:pt x="42" y="15"/>
                  </a:cubicBezTo>
                  <a:lnTo>
                    <a:pt x="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59"/>
            <p:cNvSpPr/>
            <p:nvPr/>
          </p:nvSpPr>
          <p:spPr>
            <a:xfrm>
              <a:off x="6702345" y="1187831"/>
              <a:ext cx="38657" cy="77128"/>
            </a:xfrm>
            <a:custGeom>
              <a:avLst/>
              <a:gdLst/>
              <a:ahLst/>
              <a:cxnLst/>
              <a:rect l="l" t="t" r="r" b="b"/>
              <a:pathLst>
                <a:path w="416" h="830" extrusionOk="0">
                  <a:moveTo>
                    <a:pt x="1" y="1"/>
                  </a:moveTo>
                  <a:lnTo>
                    <a:pt x="1" y="14"/>
                  </a:lnTo>
                  <a:lnTo>
                    <a:pt x="1" y="28"/>
                  </a:lnTo>
                  <a:cubicBezTo>
                    <a:pt x="15" y="56"/>
                    <a:pt x="15" y="83"/>
                    <a:pt x="29" y="125"/>
                  </a:cubicBezTo>
                  <a:cubicBezTo>
                    <a:pt x="42" y="153"/>
                    <a:pt x="42" y="194"/>
                    <a:pt x="56" y="222"/>
                  </a:cubicBezTo>
                  <a:cubicBezTo>
                    <a:pt x="70" y="263"/>
                    <a:pt x="70" y="263"/>
                    <a:pt x="70" y="291"/>
                  </a:cubicBezTo>
                  <a:cubicBezTo>
                    <a:pt x="70" y="304"/>
                    <a:pt x="70" y="346"/>
                    <a:pt x="84" y="387"/>
                  </a:cubicBezTo>
                  <a:cubicBezTo>
                    <a:pt x="98" y="415"/>
                    <a:pt x="84" y="456"/>
                    <a:pt x="84" y="498"/>
                  </a:cubicBezTo>
                  <a:cubicBezTo>
                    <a:pt x="84" y="567"/>
                    <a:pt x="84" y="622"/>
                    <a:pt x="70" y="691"/>
                  </a:cubicBezTo>
                  <a:cubicBezTo>
                    <a:pt x="70" y="733"/>
                    <a:pt x="56" y="788"/>
                    <a:pt x="42" y="829"/>
                  </a:cubicBezTo>
                  <a:lnTo>
                    <a:pt x="125" y="829"/>
                  </a:lnTo>
                  <a:lnTo>
                    <a:pt x="153" y="802"/>
                  </a:lnTo>
                  <a:lnTo>
                    <a:pt x="194" y="788"/>
                  </a:lnTo>
                  <a:lnTo>
                    <a:pt x="222" y="774"/>
                  </a:lnTo>
                  <a:cubicBezTo>
                    <a:pt x="249" y="760"/>
                    <a:pt x="263" y="733"/>
                    <a:pt x="291" y="719"/>
                  </a:cubicBezTo>
                  <a:cubicBezTo>
                    <a:pt x="305" y="705"/>
                    <a:pt x="332" y="691"/>
                    <a:pt x="346" y="663"/>
                  </a:cubicBezTo>
                  <a:lnTo>
                    <a:pt x="388" y="622"/>
                  </a:lnTo>
                  <a:cubicBezTo>
                    <a:pt x="401" y="581"/>
                    <a:pt x="415" y="553"/>
                    <a:pt x="415" y="498"/>
                  </a:cubicBezTo>
                  <a:cubicBezTo>
                    <a:pt x="415" y="484"/>
                    <a:pt x="415" y="456"/>
                    <a:pt x="415" y="443"/>
                  </a:cubicBezTo>
                  <a:cubicBezTo>
                    <a:pt x="415" y="415"/>
                    <a:pt x="401" y="387"/>
                    <a:pt x="401" y="360"/>
                  </a:cubicBezTo>
                  <a:cubicBezTo>
                    <a:pt x="374" y="318"/>
                    <a:pt x="346" y="263"/>
                    <a:pt x="305" y="222"/>
                  </a:cubicBezTo>
                  <a:cubicBezTo>
                    <a:pt x="263" y="180"/>
                    <a:pt x="222" y="125"/>
                    <a:pt x="180" y="83"/>
                  </a:cubicBezTo>
                  <a:cubicBezTo>
                    <a:pt x="125" y="42"/>
                    <a:pt x="70" y="14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59"/>
            <p:cNvSpPr/>
            <p:nvPr/>
          </p:nvSpPr>
          <p:spPr>
            <a:xfrm>
              <a:off x="8044640" y="2977000"/>
              <a:ext cx="444089" cy="303121"/>
            </a:xfrm>
            <a:custGeom>
              <a:avLst/>
              <a:gdLst/>
              <a:ahLst/>
              <a:cxnLst/>
              <a:rect l="l" t="t" r="r" b="b"/>
              <a:pathLst>
                <a:path w="4779" h="3262" extrusionOk="0">
                  <a:moveTo>
                    <a:pt x="286" y="1"/>
                  </a:moveTo>
                  <a:cubicBezTo>
                    <a:pt x="267" y="1"/>
                    <a:pt x="249" y="4"/>
                    <a:pt x="236" y="11"/>
                  </a:cubicBezTo>
                  <a:cubicBezTo>
                    <a:pt x="194" y="11"/>
                    <a:pt x="153" y="25"/>
                    <a:pt x="125" y="39"/>
                  </a:cubicBezTo>
                  <a:cubicBezTo>
                    <a:pt x="84" y="52"/>
                    <a:pt x="56" y="80"/>
                    <a:pt x="28" y="108"/>
                  </a:cubicBezTo>
                  <a:cubicBezTo>
                    <a:pt x="15" y="122"/>
                    <a:pt x="15" y="149"/>
                    <a:pt x="15" y="163"/>
                  </a:cubicBezTo>
                  <a:cubicBezTo>
                    <a:pt x="1" y="177"/>
                    <a:pt x="1" y="204"/>
                    <a:pt x="15" y="232"/>
                  </a:cubicBezTo>
                  <a:cubicBezTo>
                    <a:pt x="15" y="301"/>
                    <a:pt x="70" y="370"/>
                    <a:pt x="139" y="412"/>
                  </a:cubicBezTo>
                  <a:cubicBezTo>
                    <a:pt x="222" y="467"/>
                    <a:pt x="318" y="522"/>
                    <a:pt x="415" y="577"/>
                  </a:cubicBezTo>
                  <a:cubicBezTo>
                    <a:pt x="553" y="632"/>
                    <a:pt x="691" y="688"/>
                    <a:pt x="816" y="743"/>
                  </a:cubicBezTo>
                  <a:cubicBezTo>
                    <a:pt x="981" y="812"/>
                    <a:pt x="1161" y="867"/>
                    <a:pt x="1327" y="936"/>
                  </a:cubicBezTo>
                  <a:lnTo>
                    <a:pt x="1382" y="950"/>
                  </a:lnTo>
                  <a:lnTo>
                    <a:pt x="1617" y="1047"/>
                  </a:lnTo>
                  <a:lnTo>
                    <a:pt x="1658" y="1061"/>
                  </a:lnTo>
                  <a:cubicBezTo>
                    <a:pt x="1741" y="1088"/>
                    <a:pt x="1810" y="1116"/>
                    <a:pt x="1865" y="1143"/>
                  </a:cubicBezTo>
                  <a:lnTo>
                    <a:pt x="1934" y="1185"/>
                  </a:lnTo>
                  <a:lnTo>
                    <a:pt x="1948" y="1185"/>
                  </a:lnTo>
                  <a:lnTo>
                    <a:pt x="2003" y="1212"/>
                  </a:lnTo>
                  <a:lnTo>
                    <a:pt x="2086" y="1254"/>
                  </a:lnTo>
                  <a:cubicBezTo>
                    <a:pt x="2183" y="1309"/>
                    <a:pt x="2279" y="1351"/>
                    <a:pt x="2362" y="1406"/>
                  </a:cubicBezTo>
                  <a:cubicBezTo>
                    <a:pt x="2625" y="1530"/>
                    <a:pt x="2859" y="1696"/>
                    <a:pt x="3080" y="1875"/>
                  </a:cubicBezTo>
                  <a:lnTo>
                    <a:pt x="3094" y="1889"/>
                  </a:lnTo>
                  <a:cubicBezTo>
                    <a:pt x="3177" y="1972"/>
                    <a:pt x="3260" y="2083"/>
                    <a:pt x="3329" y="2179"/>
                  </a:cubicBezTo>
                  <a:cubicBezTo>
                    <a:pt x="3274" y="2262"/>
                    <a:pt x="3232" y="2359"/>
                    <a:pt x="3205" y="2455"/>
                  </a:cubicBezTo>
                  <a:cubicBezTo>
                    <a:pt x="3163" y="2566"/>
                    <a:pt x="3149" y="2690"/>
                    <a:pt x="3177" y="2814"/>
                  </a:cubicBezTo>
                  <a:cubicBezTo>
                    <a:pt x="3191" y="2939"/>
                    <a:pt x="3246" y="3049"/>
                    <a:pt x="3329" y="3132"/>
                  </a:cubicBezTo>
                  <a:cubicBezTo>
                    <a:pt x="3370" y="3173"/>
                    <a:pt x="3426" y="3201"/>
                    <a:pt x="3481" y="3229"/>
                  </a:cubicBezTo>
                  <a:cubicBezTo>
                    <a:pt x="3536" y="3243"/>
                    <a:pt x="3591" y="3256"/>
                    <a:pt x="3660" y="3256"/>
                  </a:cubicBezTo>
                  <a:cubicBezTo>
                    <a:pt x="3683" y="3260"/>
                    <a:pt x="3704" y="3262"/>
                    <a:pt x="3724" y="3262"/>
                  </a:cubicBezTo>
                  <a:cubicBezTo>
                    <a:pt x="3780" y="3262"/>
                    <a:pt x="3831" y="3249"/>
                    <a:pt x="3881" y="3229"/>
                  </a:cubicBezTo>
                  <a:cubicBezTo>
                    <a:pt x="3950" y="3215"/>
                    <a:pt x="3992" y="3173"/>
                    <a:pt x="4047" y="3146"/>
                  </a:cubicBezTo>
                  <a:cubicBezTo>
                    <a:pt x="4130" y="3063"/>
                    <a:pt x="4199" y="2953"/>
                    <a:pt x="4227" y="2842"/>
                  </a:cubicBezTo>
                  <a:cubicBezTo>
                    <a:pt x="4254" y="2718"/>
                    <a:pt x="4268" y="2593"/>
                    <a:pt x="4240" y="2469"/>
                  </a:cubicBezTo>
                  <a:cubicBezTo>
                    <a:pt x="4227" y="2414"/>
                    <a:pt x="4213" y="2359"/>
                    <a:pt x="4185" y="2303"/>
                  </a:cubicBezTo>
                  <a:lnTo>
                    <a:pt x="4185" y="2303"/>
                  </a:lnTo>
                  <a:cubicBezTo>
                    <a:pt x="4240" y="2317"/>
                    <a:pt x="4309" y="2317"/>
                    <a:pt x="4365" y="2317"/>
                  </a:cubicBezTo>
                  <a:lnTo>
                    <a:pt x="4434" y="2317"/>
                  </a:lnTo>
                  <a:cubicBezTo>
                    <a:pt x="4517" y="2317"/>
                    <a:pt x="4599" y="2276"/>
                    <a:pt x="4655" y="2221"/>
                  </a:cubicBezTo>
                  <a:cubicBezTo>
                    <a:pt x="4710" y="2152"/>
                    <a:pt x="4751" y="2083"/>
                    <a:pt x="4765" y="2000"/>
                  </a:cubicBezTo>
                  <a:cubicBezTo>
                    <a:pt x="4779" y="1917"/>
                    <a:pt x="4765" y="1820"/>
                    <a:pt x="4751" y="1751"/>
                  </a:cubicBezTo>
                  <a:cubicBezTo>
                    <a:pt x="4724" y="1654"/>
                    <a:pt x="4696" y="1585"/>
                    <a:pt x="4655" y="1503"/>
                  </a:cubicBezTo>
                  <a:cubicBezTo>
                    <a:pt x="4613" y="1433"/>
                    <a:pt x="4558" y="1364"/>
                    <a:pt x="4489" y="1309"/>
                  </a:cubicBezTo>
                  <a:cubicBezTo>
                    <a:pt x="4448" y="1282"/>
                    <a:pt x="4406" y="1268"/>
                    <a:pt x="4365" y="1254"/>
                  </a:cubicBezTo>
                  <a:cubicBezTo>
                    <a:pt x="4337" y="1240"/>
                    <a:pt x="4296" y="1226"/>
                    <a:pt x="4254" y="1226"/>
                  </a:cubicBezTo>
                  <a:cubicBezTo>
                    <a:pt x="4213" y="1226"/>
                    <a:pt x="4158" y="1240"/>
                    <a:pt x="4116" y="1254"/>
                  </a:cubicBezTo>
                  <a:cubicBezTo>
                    <a:pt x="4075" y="1268"/>
                    <a:pt x="4033" y="1282"/>
                    <a:pt x="4006" y="1309"/>
                  </a:cubicBezTo>
                  <a:cubicBezTo>
                    <a:pt x="3923" y="1378"/>
                    <a:pt x="3868" y="1447"/>
                    <a:pt x="3812" y="1544"/>
                  </a:cubicBezTo>
                  <a:cubicBezTo>
                    <a:pt x="3716" y="1420"/>
                    <a:pt x="3605" y="1323"/>
                    <a:pt x="3495" y="1226"/>
                  </a:cubicBezTo>
                  <a:lnTo>
                    <a:pt x="3329" y="1102"/>
                  </a:lnTo>
                  <a:cubicBezTo>
                    <a:pt x="2970" y="826"/>
                    <a:pt x="2569" y="605"/>
                    <a:pt x="2155" y="439"/>
                  </a:cubicBezTo>
                  <a:cubicBezTo>
                    <a:pt x="2058" y="412"/>
                    <a:pt x="1934" y="356"/>
                    <a:pt x="1810" y="315"/>
                  </a:cubicBezTo>
                  <a:cubicBezTo>
                    <a:pt x="1713" y="287"/>
                    <a:pt x="1630" y="260"/>
                    <a:pt x="1534" y="232"/>
                  </a:cubicBezTo>
                  <a:cubicBezTo>
                    <a:pt x="1271" y="149"/>
                    <a:pt x="1009" y="94"/>
                    <a:pt x="747" y="52"/>
                  </a:cubicBezTo>
                  <a:cubicBezTo>
                    <a:pt x="622" y="25"/>
                    <a:pt x="512" y="11"/>
                    <a:pt x="387" y="11"/>
                  </a:cubicBezTo>
                  <a:lnTo>
                    <a:pt x="346" y="11"/>
                  </a:lnTo>
                  <a:cubicBezTo>
                    <a:pt x="325" y="4"/>
                    <a:pt x="305" y="1"/>
                    <a:pt x="2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59"/>
            <p:cNvSpPr/>
            <p:nvPr/>
          </p:nvSpPr>
          <p:spPr>
            <a:xfrm>
              <a:off x="7963796" y="3106351"/>
              <a:ext cx="358133" cy="250247"/>
            </a:xfrm>
            <a:custGeom>
              <a:avLst/>
              <a:gdLst/>
              <a:ahLst/>
              <a:cxnLst/>
              <a:rect l="l" t="t" r="r" b="b"/>
              <a:pathLst>
                <a:path w="3854" h="2693" extrusionOk="0">
                  <a:moveTo>
                    <a:pt x="553" y="0"/>
                  </a:moveTo>
                  <a:cubicBezTo>
                    <a:pt x="387" y="0"/>
                    <a:pt x="222" y="14"/>
                    <a:pt x="70" y="69"/>
                  </a:cubicBezTo>
                  <a:cubicBezTo>
                    <a:pt x="42" y="69"/>
                    <a:pt x="28" y="83"/>
                    <a:pt x="15" y="111"/>
                  </a:cubicBezTo>
                  <a:cubicBezTo>
                    <a:pt x="1" y="124"/>
                    <a:pt x="1" y="152"/>
                    <a:pt x="15" y="180"/>
                  </a:cubicBezTo>
                  <a:cubicBezTo>
                    <a:pt x="15" y="193"/>
                    <a:pt x="28" y="207"/>
                    <a:pt x="42" y="221"/>
                  </a:cubicBezTo>
                  <a:cubicBezTo>
                    <a:pt x="56" y="249"/>
                    <a:pt x="84" y="262"/>
                    <a:pt x="97" y="262"/>
                  </a:cubicBezTo>
                  <a:lnTo>
                    <a:pt x="291" y="318"/>
                  </a:lnTo>
                  <a:cubicBezTo>
                    <a:pt x="677" y="483"/>
                    <a:pt x="1064" y="677"/>
                    <a:pt x="1409" y="939"/>
                  </a:cubicBezTo>
                  <a:cubicBezTo>
                    <a:pt x="1492" y="1008"/>
                    <a:pt x="1575" y="1077"/>
                    <a:pt x="1658" y="1160"/>
                  </a:cubicBezTo>
                  <a:cubicBezTo>
                    <a:pt x="1741" y="1243"/>
                    <a:pt x="1824" y="1340"/>
                    <a:pt x="1920" y="1436"/>
                  </a:cubicBezTo>
                  <a:lnTo>
                    <a:pt x="1948" y="1464"/>
                  </a:lnTo>
                  <a:lnTo>
                    <a:pt x="1976" y="1491"/>
                  </a:lnTo>
                  <a:lnTo>
                    <a:pt x="2045" y="1574"/>
                  </a:lnTo>
                  <a:cubicBezTo>
                    <a:pt x="2252" y="1795"/>
                    <a:pt x="2487" y="2044"/>
                    <a:pt x="2721" y="2265"/>
                  </a:cubicBezTo>
                  <a:cubicBezTo>
                    <a:pt x="2818" y="2361"/>
                    <a:pt x="2928" y="2458"/>
                    <a:pt x="3053" y="2527"/>
                  </a:cubicBezTo>
                  <a:cubicBezTo>
                    <a:pt x="3149" y="2596"/>
                    <a:pt x="3246" y="2651"/>
                    <a:pt x="3357" y="2679"/>
                  </a:cubicBezTo>
                  <a:cubicBezTo>
                    <a:pt x="3384" y="2693"/>
                    <a:pt x="3426" y="2693"/>
                    <a:pt x="3467" y="2693"/>
                  </a:cubicBezTo>
                  <a:lnTo>
                    <a:pt x="3495" y="2693"/>
                  </a:lnTo>
                  <a:cubicBezTo>
                    <a:pt x="3550" y="2693"/>
                    <a:pt x="3591" y="2679"/>
                    <a:pt x="3633" y="2665"/>
                  </a:cubicBezTo>
                  <a:cubicBezTo>
                    <a:pt x="3688" y="2651"/>
                    <a:pt x="3729" y="2624"/>
                    <a:pt x="3757" y="2582"/>
                  </a:cubicBezTo>
                  <a:cubicBezTo>
                    <a:pt x="3785" y="2555"/>
                    <a:pt x="3798" y="2527"/>
                    <a:pt x="3826" y="2486"/>
                  </a:cubicBezTo>
                  <a:cubicBezTo>
                    <a:pt x="3854" y="2403"/>
                    <a:pt x="3854" y="2306"/>
                    <a:pt x="3826" y="2223"/>
                  </a:cubicBezTo>
                  <a:cubicBezTo>
                    <a:pt x="3798" y="2127"/>
                    <a:pt x="3757" y="2030"/>
                    <a:pt x="3702" y="1933"/>
                  </a:cubicBezTo>
                  <a:cubicBezTo>
                    <a:pt x="3564" y="1712"/>
                    <a:pt x="3426" y="1505"/>
                    <a:pt x="3246" y="1312"/>
                  </a:cubicBezTo>
                  <a:cubicBezTo>
                    <a:pt x="3108" y="1146"/>
                    <a:pt x="2970" y="994"/>
                    <a:pt x="2818" y="856"/>
                  </a:cubicBezTo>
                  <a:cubicBezTo>
                    <a:pt x="2790" y="829"/>
                    <a:pt x="2777" y="815"/>
                    <a:pt x="2749" y="801"/>
                  </a:cubicBezTo>
                  <a:cubicBezTo>
                    <a:pt x="2721" y="773"/>
                    <a:pt x="2652" y="732"/>
                    <a:pt x="2611" y="691"/>
                  </a:cubicBezTo>
                  <a:cubicBezTo>
                    <a:pt x="2459" y="608"/>
                    <a:pt x="2321" y="511"/>
                    <a:pt x="2155" y="442"/>
                  </a:cubicBezTo>
                  <a:cubicBezTo>
                    <a:pt x="1989" y="359"/>
                    <a:pt x="1824" y="276"/>
                    <a:pt x="1644" y="221"/>
                  </a:cubicBezTo>
                  <a:cubicBezTo>
                    <a:pt x="1465" y="152"/>
                    <a:pt x="1285" y="97"/>
                    <a:pt x="1092" y="55"/>
                  </a:cubicBezTo>
                  <a:cubicBezTo>
                    <a:pt x="912" y="28"/>
                    <a:pt x="733" y="0"/>
                    <a:pt x="5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59"/>
            <p:cNvSpPr/>
            <p:nvPr/>
          </p:nvSpPr>
          <p:spPr>
            <a:xfrm>
              <a:off x="7736688" y="2971610"/>
              <a:ext cx="275987" cy="598065"/>
            </a:xfrm>
            <a:custGeom>
              <a:avLst/>
              <a:gdLst/>
              <a:ahLst/>
              <a:cxnLst/>
              <a:rect l="l" t="t" r="r" b="b"/>
              <a:pathLst>
                <a:path w="2970" h="6436" extrusionOk="0">
                  <a:moveTo>
                    <a:pt x="2887" y="0"/>
                  </a:moveTo>
                  <a:lnTo>
                    <a:pt x="2831" y="14"/>
                  </a:lnTo>
                  <a:cubicBezTo>
                    <a:pt x="2824" y="10"/>
                    <a:pt x="2817" y="8"/>
                    <a:pt x="2810" y="8"/>
                  </a:cubicBezTo>
                  <a:cubicBezTo>
                    <a:pt x="2790" y="8"/>
                    <a:pt x="2773" y="21"/>
                    <a:pt x="2762" y="41"/>
                  </a:cubicBezTo>
                  <a:cubicBezTo>
                    <a:pt x="2196" y="663"/>
                    <a:pt x="1727" y="1464"/>
                    <a:pt x="1299" y="2569"/>
                  </a:cubicBezTo>
                  <a:cubicBezTo>
                    <a:pt x="1216" y="2776"/>
                    <a:pt x="1119" y="2997"/>
                    <a:pt x="1036" y="3259"/>
                  </a:cubicBezTo>
                  <a:cubicBezTo>
                    <a:pt x="953" y="3480"/>
                    <a:pt x="884" y="3701"/>
                    <a:pt x="801" y="3922"/>
                  </a:cubicBezTo>
                  <a:cubicBezTo>
                    <a:pt x="719" y="4171"/>
                    <a:pt x="650" y="4447"/>
                    <a:pt x="581" y="4654"/>
                  </a:cubicBezTo>
                  <a:lnTo>
                    <a:pt x="581" y="4695"/>
                  </a:lnTo>
                  <a:cubicBezTo>
                    <a:pt x="525" y="4889"/>
                    <a:pt x="470" y="5082"/>
                    <a:pt x="401" y="5275"/>
                  </a:cubicBezTo>
                  <a:cubicBezTo>
                    <a:pt x="304" y="5607"/>
                    <a:pt x="180" y="5938"/>
                    <a:pt x="14" y="6256"/>
                  </a:cubicBezTo>
                  <a:cubicBezTo>
                    <a:pt x="0" y="6283"/>
                    <a:pt x="0" y="6311"/>
                    <a:pt x="14" y="6339"/>
                  </a:cubicBezTo>
                  <a:cubicBezTo>
                    <a:pt x="14" y="6366"/>
                    <a:pt x="28" y="6394"/>
                    <a:pt x="56" y="6408"/>
                  </a:cubicBezTo>
                  <a:cubicBezTo>
                    <a:pt x="70" y="6421"/>
                    <a:pt x="83" y="6421"/>
                    <a:pt x="111" y="6435"/>
                  </a:cubicBezTo>
                  <a:cubicBezTo>
                    <a:pt x="125" y="6421"/>
                    <a:pt x="152" y="6421"/>
                    <a:pt x="180" y="6394"/>
                  </a:cubicBezTo>
                  <a:cubicBezTo>
                    <a:pt x="360" y="6201"/>
                    <a:pt x="525" y="5980"/>
                    <a:pt x="677" y="5745"/>
                  </a:cubicBezTo>
                  <a:cubicBezTo>
                    <a:pt x="815" y="5538"/>
                    <a:pt x="926" y="5317"/>
                    <a:pt x="1036" y="5082"/>
                  </a:cubicBezTo>
                  <a:cubicBezTo>
                    <a:pt x="1147" y="4833"/>
                    <a:pt x="1243" y="4585"/>
                    <a:pt x="1312" y="4364"/>
                  </a:cubicBezTo>
                  <a:cubicBezTo>
                    <a:pt x="1451" y="3991"/>
                    <a:pt x="1575" y="3604"/>
                    <a:pt x="1699" y="3218"/>
                  </a:cubicBezTo>
                  <a:lnTo>
                    <a:pt x="1713" y="3190"/>
                  </a:lnTo>
                  <a:lnTo>
                    <a:pt x="1796" y="2928"/>
                  </a:lnTo>
                  <a:cubicBezTo>
                    <a:pt x="2141" y="1892"/>
                    <a:pt x="2459" y="980"/>
                    <a:pt x="2956" y="110"/>
                  </a:cubicBezTo>
                  <a:cubicBezTo>
                    <a:pt x="2970" y="69"/>
                    <a:pt x="2956" y="28"/>
                    <a:pt x="29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59"/>
            <p:cNvSpPr/>
            <p:nvPr/>
          </p:nvSpPr>
          <p:spPr>
            <a:xfrm>
              <a:off x="7320944" y="3270548"/>
              <a:ext cx="93" cy="2695"/>
            </a:xfrm>
            <a:custGeom>
              <a:avLst/>
              <a:gdLst/>
              <a:ahLst/>
              <a:cxnLst/>
              <a:rect l="l" t="t" r="r" b="b"/>
              <a:pathLst>
                <a:path w="1" h="29" extrusionOk="0">
                  <a:moveTo>
                    <a:pt x="0" y="1"/>
                  </a:moveTo>
                  <a:lnTo>
                    <a:pt x="0" y="28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59"/>
            <p:cNvSpPr/>
            <p:nvPr/>
          </p:nvSpPr>
          <p:spPr>
            <a:xfrm>
              <a:off x="7513390" y="2917342"/>
              <a:ext cx="403016" cy="162154"/>
            </a:xfrm>
            <a:custGeom>
              <a:avLst/>
              <a:gdLst/>
              <a:ahLst/>
              <a:cxnLst/>
              <a:rect l="l" t="t" r="r" b="b"/>
              <a:pathLst>
                <a:path w="4337" h="1745" extrusionOk="0">
                  <a:moveTo>
                    <a:pt x="1140" y="0"/>
                  </a:moveTo>
                  <a:cubicBezTo>
                    <a:pt x="939" y="0"/>
                    <a:pt x="744" y="25"/>
                    <a:pt x="539" y="59"/>
                  </a:cubicBezTo>
                  <a:cubicBezTo>
                    <a:pt x="443" y="73"/>
                    <a:pt x="332" y="114"/>
                    <a:pt x="235" y="156"/>
                  </a:cubicBezTo>
                  <a:cubicBezTo>
                    <a:pt x="153" y="197"/>
                    <a:pt x="83" y="253"/>
                    <a:pt x="42" y="322"/>
                  </a:cubicBezTo>
                  <a:cubicBezTo>
                    <a:pt x="28" y="363"/>
                    <a:pt x="14" y="404"/>
                    <a:pt x="14" y="432"/>
                  </a:cubicBezTo>
                  <a:cubicBezTo>
                    <a:pt x="1" y="487"/>
                    <a:pt x="14" y="529"/>
                    <a:pt x="28" y="584"/>
                  </a:cubicBezTo>
                  <a:cubicBezTo>
                    <a:pt x="42" y="625"/>
                    <a:pt x="70" y="667"/>
                    <a:pt x="97" y="708"/>
                  </a:cubicBezTo>
                  <a:cubicBezTo>
                    <a:pt x="125" y="750"/>
                    <a:pt x="153" y="777"/>
                    <a:pt x="194" y="805"/>
                  </a:cubicBezTo>
                  <a:cubicBezTo>
                    <a:pt x="291" y="874"/>
                    <a:pt x="401" y="915"/>
                    <a:pt x="498" y="943"/>
                  </a:cubicBezTo>
                  <a:cubicBezTo>
                    <a:pt x="636" y="984"/>
                    <a:pt x="788" y="1012"/>
                    <a:pt x="926" y="1026"/>
                  </a:cubicBezTo>
                  <a:cubicBezTo>
                    <a:pt x="1271" y="1067"/>
                    <a:pt x="1616" y="1081"/>
                    <a:pt x="1893" y="1095"/>
                  </a:cubicBezTo>
                  <a:lnTo>
                    <a:pt x="2044" y="1095"/>
                  </a:lnTo>
                  <a:cubicBezTo>
                    <a:pt x="2183" y="1095"/>
                    <a:pt x="2321" y="1109"/>
                    <a:pt x="2445" y="1123"/>
                  </a:cubicBezTo>
                  <a:cubicBezTo>
                    <a:pt x="2555" y="1123"/>
                    <a:pt x="2666" y="1136"/>
                    <a:pt x="2776" y="1164"/>
                  </a:cubicBezTo>
                  <a:cubicBezTo>
                    <a:pt x="3191" y="1261"/>
                    <a:pt x="3605" y="1413"/>
                    <a:pt x="3978" y="1620"/>
                  </a:cubicBezTo>
                  <a:cubicBezTo>
                    <a:pt x="4033" y="1647"/>
                    <a:pt x="4088" y="1689"/>
                    <a:pt x="4144" y="1716"/>
                  </a:cubicBezTo>
                  <a:cubicBezTo>
                    <a:pt x="4157" y="1730"/>
                    <a:pt x="4185" y="1744"/>
                    <a:pt x="4199" y="1744"/>
                  </a:cubicBezTo>
                  <a:lnTo>
                    <a:pt x="4268" y="1744"/>
                  </a:lnTo>
                  <a:cubicBezTo>
                    <a:pt x="4309" y="1716"/>
                    <a:pt x="4337" y="1675"/>
                    <a:pt x="4309" y="1620"/>
                  </a:cubicBezTo>
                  <a:cubicBezTo>
                    <a:pt x="4171" y="1302"/>
                    <a:pt x="3936" y="1040"/>
                    <a:pt x="3660" y="833"/>
                  </a:cubicBezTo>
                  <a:cubicBezTo>
                    <a:pt x="3508" y="708"/>
                    <a:pt x="3343" y="612"/>
                    <a:pt x="3177" y="515"/>
                  </a:cubicBezTo>
                  <a:cubicBezTo>
                    <a:pt x="3025" y="418"/>
                    <a:pt x="2845" y="335"/>
                    <a:pt x="2680" y="266"/>
                  </a:cubicBezTo>
                  <a:cubicBezTo>
                    <a:pt x="2514" y="197"/>
                    <a:pt x="2362" y="142"/>
                    <a:pt x="2196" y="87"/>
                  </a:cubicBezTo>
                  <a:cubicBezTo>
                    <a:pt x="2141" y="73"/>
                    <a:pt x="2086" y="59"/>
                    <a:pt x="2017" y="45"/>
                  </a:cubicBezTo>
                  <a:lnTo>
                    <a:pt x="1934" y="45"/>
                  </a:lnTo>
                  <a:cubicBezTo>
                    <a:pt x="1727" y="18"/>
                    <a:pt x="1520" y="4"/>
                    <a:pt x="1313" y="4"/>
                  </a:cubicBezTo>
                  <a:lnTo>
                    <a:pt x="1271" y="4"/>
                  </a:lnTo>
                  <a:cubicBezTo>
                    <a:pt x="1227" y="2"/>
                    <a:pt x="1183" y="0"/>
                    <a:pt x="11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59"/>
            <p:cNvSpPr/>
            <p:nvPr/>
          </p:nvSpPr>
          <p:spPr>
            <a:xfrm>
              <a:off x="7549352" y="2684845"/>
              <a:ext cx="447899" cy="282957"/>
            </a:xfrm>
            <a:custGeom>
              <a:avLst/>
              <a:gdLst/>
              <a:ahLst/>
              <a:cxnLst/>
              <a:rect l="l" t="t" r="r" b="b"/>
              <a:pathLst>
                <a:path w="4820" h="3045" extrusionOk="0">
                  <a:moveTo>
                    <a:pt x="1094" y="1"/>
                  </a:moveTo>
                  <a:cubicBezTo>
                    <a:pt x="1075" y="1"/>
                    <a:pt x="1056" y="2"/>
                    <a:pt x="1036" y="6"/>
                  </a:cubicBezTo>
                  <a:lnTo>
                    <a:pt x="967" y="6"/>
                  </a:lnTo>
                  <a:cubicBezTo>
                    <a:pt x="884" y="6"/>
                    <a:pt x="787" y="34"/>
                    <a:pt x="718" y="62"/>
                  </a:cubicBezTo>
                  <a:cubicBezTo>
                    <a:pt x="636" y="89"/>
                    <a:pt x="566" y="145"/>
                    <a:pt x="497" y="200"/>
                  </a:cubicBezTo>
                  <a:cubicBezTo>
                    <a:pt x="442" y="255"/>
                    <a:pt x="401" y="338"/>
                    <a:pt x="387" y="421"/>
                  </a:cubicBezTo>
                  <a:cubicBezTo>
                    <a:pt x="373" y="504"/>
                    <a:pt x="387" y="586"/>
                    <a:pt x="428" y="656"/>
                  </a:cubicBezTo>
                  <a:cubicBezTo>
                    <a:pt x="484" y="738"/>
                    <a:pt x="539" y="807"/>
                    <a:pt x="608" y="863"/>
                  </a:cubicBezTo>
                  <a:cubicBezTo>
                    <a:pt x="539" y="863"/>
                    <a:pt x="484" y="876"/>
                    <a:pt x="428" y="918"/>
                  </a:cubicBezTo>
                  <a:cubicBezTo>
                    <a:pt x="318" y="959"/>
                    <a:pt x="207" y="1042"/>
                    <a:pt x="138" y="1139"/>
                  </a:cubicBezTo>
                  <a:cubicBezTo>
                    <a:pt x="56" y="1236"/>
                    <a:pt x="14" y="1346"/>
                    <a:pt x="0" y="1470"/>
                  </a:cubicBezTo>
                  <a:cubicBezTo>
                    <a:pt x="0" y="1526"/>
                    <a:pt x="0" y="1581"/>
                    <a:pt x="28" y="1636"/>
                  </a:cubicBezTo>
                  <a:cubicBezTo>
                    <a:pt x="42" y="1705"/>
                    <a:pt x="83" y="1774"/>
                    <a:pt x="125" y="1843"/>
                  </a:cubicBezTo>
                  <a:cubicBezTo>
                    <a:pt x="166" y="1885"/>
                    <a:pt x="207" y="1940"/>
                    <a:pt x="263" y="1967"/>
                  </a:cubicBezTo>
                  <a:cubicBezTo>
                    <a:pt x="318" y="2009"/>
                    <a:pt x="373" y="2023"/>
                    <a:pt x="428" y="2036"/>
                  </a:cubicBezTo>
                  <a:lnTo>
                    <a:pt x="511" y="2036"/>
                  </a:lnTo>
                  <a:cubicBezTo>
                    <a:pt x="608" y="2036"/>
                    <a:pt x="691" y="2009"/>
                    <a:pt x="774" y="1967"/>
                  </a:cubicBezTo>
                  <a:cubicBezTo>
                    <a:pt x="884" y="1912"/>
                    <a:pt x="981" y="1829"/>
                    <a:pt x="1050" y="1733"/>
                  </a:cubicBezTo>
                  <a:cubicBezTo>
                    <a:pt x="1119" y="1650"/>
                    <a:pt x="1160" y="1567"/>
                    <a:pt x="1188" y="1470"/>
                  </a:cubicBezTo>
                  <a:lnTo>
                    <a:pt x="1271" y="1470"/>
                  </a:lnTo>
                  <a:cubicBezTo>
                    <a:pt x="1381" y="1470"/>
                    <a:pt x="1492" y="1470"/>
                    <a:pt x="1588" y="1498"/>
                  </a:cubicBezTo>
                  <a:cubicBezTo>
                    <a:pt x="1878" y="1567"/>
                    <a:pt x="2141" y="1664"/>
                    <a:pt x="2403" y="1802"/>
                  </a:cubicBezTo>
                  <a:lnTo>
                    <a:pt x="2679" y="1940"/>
                  </a:lnTo>
                  <a:lnTo>
                    <a:pt x="2762" y="1981"/>
                  </a:lnTo>
                  <a:lnTo>
                    <a:pt x="2817" y="2009"/>
                  </a:lnTo>
                  <a:lnTo>
                    <a:pt x="2845" y="2009"/>
                  </a:lnTo>
                  <a:lnTo>
                    <a:pt x="2900" y="2036"/>
                  </a:lnTo>
                  <a:cubicBezTo>
                    <a:pt x="2969" y="2078"/>
                    <a:pt x="3038" y="2119"/>
                    <a:pt x="3094" y="2175"/>
                  </a:cubicBezTo>
                  <a:lnTo>
                    <a:pt x="3121" y="2188"/>
                  </a:lnTo>
                  <a:lnTo>
                    <a:pt x="3342" y="2326"/>
                  </a:lnTo>
                  <a:cubicBezTo>
                    <a:pt x="3508" y="2437"/>
                    <a:pt x="3674" y="2547"/>
                    <a:pt x="3839" y="2658"/>
                  </a:cubicBezTo>
                  <a:cubicBezTo>
                    <a:pt x="3977" y="2741"/>
                    <a:pt x="4088" y="2810"/>
                    <a:pt x="4212" y="2879"/>
                  </a:cubicBezTo>
                  <a:cubicBezTo>
                    <a:pt x="4309" y="2934"/>
                    <a:pt x="4406" y="2976"/>
                    <a:pt x="4516" y="3017"/>
                  </a:cubicBezTo>
                  <a:cubicBezTo>
                    <a:pt x="4544" y="3031"/>
                    <a:pt x="4585" y="3045"/>
                    <a:pt x="4627" y="3045"/>
                  </a:cubicBezTo>
                  <a:cubicBezTo>
                    <a:pt x="4668" y="3045"/>
                    <a:pt x="4696" y="3031"/>
                    <a:pt x="4723" y="3017"/>
                  </a:cubicBezTo>
                  <a:cubicBezTo>
                    <a:pt x="4751" y="3003"/>
                    <a:pt x="4765" y="2989"/>
                    <a:pt x="4778" y="2962"/>
                  </a:cubicBezTo>
                  <a:cubicBezTo>
                    <a:pt x="4792" y="2948"/>
                    <a:pt x="4806" y="2934"/>
                    <a:pt x="4806" y="2920"/>
                  </a:cubicBezTo>
                  <a:cubicBezTo>
                    <a:pt x="4820" y="2879"/>
                    <a:pt x="4820" y="2837"/>
                    <a:pt x="4806" y="2810"/>
                  </a:cubicBezTo>
                  <a:cubicBezTo>
                    <a:pt x="4806" y="2768"/>
                    <a:pt x="4792" y="2727"/>
                    <a:pt x="4765" y="2699"/>
                  </a:cubicBezTo>
                  <a:cubicBezTo>
                    <a:pt x="4737" y="2658"/>
                    <a:pt x="4709" y="2603"/>
                    <a:pt x="4682" y="2561"/>
                  </a:cubicBezTo>
                  <a:cubicBezTo>
                    <a:pt x="4613" y="2478"/>
                    <a:pt x="4530" y="2382"/>
                    <a:pt x="4447" y="2299"/>
                  </a:cubicBezTo>
                  <a:cubicBezTo>
                    <a:pt x="4254" y="2119"/>
                    <a:pt x="4047" y="1940"/>
                    <a:pt x="3839" y="1774"/>
                  </a:cubicBezTo>
                  <a:cubicBezTo>
                    <a:pt x="3757" y="1719"/>
                    <a:pt x="3687" y="1650"/>
                    <a:pt x="3605" y="1595"/>
                  </a:cubicBezTo>
                  <a:cubicBezTo>
                    <a:pt x="3494" y="1526"/>
                    <a:pt x="3384" y="1456"/>
                    <a:pt x="3301" y="1401"/>
                  </a:cubicBezTo>
                  <a:cubicBezTo>
                    <a:pt x="2914" y="1153"/>
                    <a:pt x="2500" y="959"/>
                    <a:pt x="2072" y="821"/>
                  </a:cubicBezTo>
                  <a:lnTo>
                    <a:pt x="1865" y="766"/>
                  </a:lnTo>
                  <a:cubicBezTo>
                    <a:pt x="1726" y="725"/>
                    <a:pt x="1575" y="697"/>
                    <a:pt x="1423" y="683"/>
                  </a:cubicBezTo>
                  <a:cubicBezTo>
                    <a:pt x="1464" y="600"/>
                    <a:pt x="1492" y="504"/>
                    <a:pt x="1506" y="407"/>
                  </a:cubicBezTo>
                  <a:cubicBezTo>
                    <a:pt x="1506" y="366"/>
                    <a:pt x="1492" y="324"/>
                    <a:pt x="1478" y="283"/>
                  </a:cubicBezTo>
                  <a:cubicBezTo>
                    <a:pt x="1464" y="227"/>
                    <a:pt x="1450" y="186"/>
                    <a:pt x="1423" y="158"/>
                  </a:cubicBezTo>
                  <a:cubicBezTo>
                    <a:pt x="1395" y="117"/>
                    <a:pt x="1367" y="103"/>
                    <a:pt x="1340" y="76"/>
                  </a:cubicBezTo>
                  <a:cubicBezTo>
                    <a:pt x="1298" y="48"/>
                    <a:pt x="1257" y="34"/>
                    <a:pt x="1229" y="20"/>
                  </a:cubicBezTo>
                  <a:cubicBezTo>
                    <a:pt x="1181" y="11"/>
                    <a:pt x="1139" y="1"/>
                    <a:pt x="10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59"/>
            <p:cNvSpPr/>
            <p:nvPr/>
          </p:nvSpPr>
          <p:spPr>
            <a:xfrm>
              <a:off x="7320944" y="3270548"/>
              <a:ext cx="93" cy="2695"/>
            </a:xfrm>
            <a:custGeom>
              <a:avLst/>
              <a:gdLst/>
              <a:ahLst/>
              <a:cxnLst/>
              <a:rect l="l" t="t" r="r" b="b"/>
              <a:pathLst>
                <a:path w="1" h="29" extrusionOk="0">
                  <a:moveTo>
                    <a:pt x="0" y="1"/>
                  </a:moveTo>
                  <a:lnTo>
                    <a:pt x="0" y="28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59"/>
            <p:cNvSpPr/>
            <p:nvPr/>
          </p:nvSpPr>
          <p:spPr>
            <a:xfrm>
              <a:off x="7513390" y="2943361"/>
              <a:ext cx="401808" cy="137064"/>
            </a:xfrm>
            <a:custGeom>
              <a:avLst/>
              <a:gdLst/>
              <a:ahLst/>
              <a:cxnLst/>
              <a:rect l="l" t="t" r="r" b="b"/>
              <a:pathLst>
                <a:path w="4324" h="1475" extrusionOk="0">
                  <a:moveTo>
                    <a:pt x="83" y="0"/>
                  </a:moveTo>
                  <a:cubicBezTo>
                    <a:pt x="70" y="14"/>
                    <a:pt x="56" y="28"/>
                    <a:pt x="42" y="55"/>
                  </a:cubicBezTo>
                  <a:cubicBezTo>
                    <a:pt x="28" y="83"/>
                    <a:pt x="14" y="124"/>
                    <a:pt x="1" y="166"/>
                  </a:cubicBezTo>
                  <a:cubicBezTo>
                    <a:pt x="1" y="207"/>
                    <a:pt x="14" y="263"/>
                    <a:pt x="28" y="304"/>
                  </a:cubicBezTo>
                  <a:cubicBezTo>
                    <a:pt x="42" y="359"/>
                    <a:pt x="70" y="401"/>
                    <a:pt x="97" y="442"/>
                  </a:cubicBezTo>
                  <a:cubicBezTo>
                    <a:pt x="125" y="470"/>
                    <a:pt x="153" y="511"/>
                    <a:pt x="194" y="539"/>
                  </a:cubicBezTo>
                  <a:cubicBezTo>
                    <a:pt x="291" y="594"/>
                    <a:pt x="387" y="649"/>
                    <a:pt x="498" y="677"/>
                  </a:cubicBezTo>
                  <a:cubicBezTo>
                    <a:pt x="636" y="704"/>
                    <a:pt x="788" y="732"/>
                    <a:pt x="926" y="760"/>
                  </a:cubicBezTo>
                  <a:cubicBezTo>
                    <a:pt x="1257" y="801"/>
                    <a:pt x="1616" y="815"/>
                    <a:pt x="1893" y="829"/>
                  </a:cubicBezTo>
                  <a:lnTo>
                    <a:pt x="2044" y="829"/>
                  </a:lnTo>
                  <a:cubicBezTo>
                    <a:pt x="2183" y="829"/>
                    <a:pt x="2321" y="829"/>
                    <a:pt x="2445" y="843"/>
                  </a:cubicBezTo>
                  <a:cubicBezTo>
                    <a:pt x="2555" y="843"/>
                    <a:pt x="2666" y="856"/>
                    <a:pt x="2776" y="884"/>
                  </a:cubicBezTo>
                  <a:cubicBezTo>
                    <a:pt x="3191" y="994"/>
                    <a:pt x="3591" y="1146"/>
                    <a:pt x="3978" y="1354"/>
                  </a:cubicBezTo>
                  <a:cubicBezTo>
                    <a:pt x="4033" y="1381"/>
                    <a:pt x="4088" y="1409"/>
                    <a:pt x="4144" y="1450"/>
                  </a:cubicBezTo>
                  <a:cubicBezTo>
                    <a:pt x="4157" y="1464"/>
                    <a:pt x="4185" y="1464"/>
                    <a:pt x="4199" y="1464"/>
                  </a:cubicBezTo>
                  <a:lnTo>
                    <a:pt x="4226" y="1464"/>
                  </a:lnTo>
                  <a:cubicBezTo>
                    <a:pt x="4233" y="1471"/>
                    <a:pt x="4240" y="1474"/>
                    <a:pt x="4247" y="1474"/>
                  </a:cubicBezTo>
                  <a:cubicBezTo>
                    <a:pt x="4254" y="1474"/>
                    <a:pt x="4261" y="1471"/>
                    <a:pt x="4268" y="1464"/>
                  </a:cubicBezTo>
                  <a:cubicBezTo>
                    <a:pt x="4295" y="1464"/>
                    <a:pt x="4309" y="1436"/>
                    <a:pt x="4323" y="1423"/>
                  </a:cubicBezTo>
                  <a:cubicBezTo>
                    <a:pt x="4323" y="1395"/>
                    <a:pt x="4323" y="1367"/>
                    <a:pt x="4323" y="1354"/>
                  </a:cubicBezTo>
                  <a:cubicBezTo>
                    <a:pt x="4268" y="1243"/>
                    <a:pt x="4213" y="1133"/>
                    <a:pt x="4144" y="1050"/>
                  </a:cubicBezTo>
                  <a:lnTo>
                    <a:pt x="4130" y="1050"/>
                  </a:lnTo>
                  <a:cubicBezTo>
                    <a:pt x="4033" y="1036"/>
                    <a:pt x="3936" y="1022"/>
                    <a:pt x="3840" y="1008"/>
                  </a:cubicBezTo>
                  <a:cubicBezTo>
                    <a:pt x="3729" y="981"/>
                    <a:pt x="3619" y="953"/>
                    <a:pt x="3494" y="925"/>
                  </a:cubicBezTo>
                  <a:cubicBezTo>
                    <a:pt x="3384" y="884"/>
                    <a:pt x="3287" y="856"/>
                    <a:pt x="3177" y="815"/>
                  </a:cubicBezTo>
                  <a:lnTo>
                    <a:pt x="2914" y="732"/>
                  </a:lnTo>
                  <a:lnTo>
                    <a:pt x="2832" y="704"/>
                  </a:lnTo>
                  <a:cubicBezTo>
                    <a:pt x="2804" y="691"/>
                    <a:pt x="2763" y="677"/>
                    <a:pt x="2735" y="663"/>
                  </a:cubicBezTo>
                  <a:lnTo>
                    <a:pt x="2749" y="663"/>
                  </a:lnTo>
                  <a:cubicBezTo>
                    <a:pt x="2459" y="594"/>
                    <a:pt x="2183" y="525"/>
                    <a:pt x="1893" y="470"/>
                  </a:cubicBezTo>
                  <a:cubicBezTo>
                    <a:pt x="1616" y="414"/>
                    <a:pt x="1326" y="359"/>
                    <a:pt x="1050" y="304"/>
                  </a:cubicBezTo>
                  <a:cubicBezTo>
                    <a:pt x="774" y="235"/>
                    <a:pt x="498" y="152"/>
                    <a:pt x="235" y="55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59"/>
            <p:cNvSpPr/>
            <p:nvPr/>
          </p:nvSpPr>
          <p:spPr>
            <a:xfrm>
              <a:off x="7548051" y="2750822"/>
              <a:ext cx="450500" cy="216980"/>
            </a:xfrm>
            <a:custGeom>
              <a:avLst/>
              <a:gdLst/>
              <a:ahLst/>
              <a:cxnLst/>
              <a:rect l="l" t="t" r="r" b="b"/>
              <a:pathLst>
                <a:path w="4848" h="2335" extrusionOk="0">
                  <a:moveTo>
                    <a:pt x="498" y="1"/>
                  </a:moveTo>
                  <a:cubicBezTo>
                    <a:pt x="525" y="56"/>
                    <a:pt x="567" y="111"/>
                    <a:pt x="622" y="153"/>
                  </a:cubicBezTo>
                  <a:lnTo>
                    <a:pt x="608" y="153"/>
                  </a:lnTo>
                  <a:cubicBezTo>
                    <a:pt x="553" y="153"/>
                    <a:pt x="484" y="166"/>
                    <a:pt x="429" y="208"/>
                  </a:cubicBezTo>
                  <a:cubicBezTo>
                    <a:pt x="318" y="249"/>
                    <a:pt x="221" y="332"/>
                    <a:pt x="152" y="429"/>
                  </a:cubicBezTo>
                  <a:cubicBezTo>
                    <a:pt x="70" y="526"/>
                    <a:pt x="28" y="636"/>
                    <a:pt x="14" y="760"/>
                  </a:cubicBezTo>
                  <a:cubicBezTo>
                    <a:pt x="0" y="816"/>
                    <a:pt x="14" y="871"/>
                    <a:pt x="28" y="926"/>
                  </a:cubicBezTo>
                  <a:cubicBezTo>
                    <a:pt x="56" y="995"/>
                    <a:pt x="83" y="1064"/>
                    <a:pt x="125" y="1133"/>
                  </a:cubicBezTo>
                  <a:cubicBezTo>
                    <a:pt x="166" y="1175"/>
                    <a:pt x="221" y="1230"/>
                    <a:pt x="277" y="1257"/>
                  </a:cubicBezTo>
                  <a:cubicBezTo>
                    <a:pt x="332" y="1299"/>
                    <a:pt x="387" y="1313"/>
                    <a:pt x="456" y="1326"/>
                  </a:cubicBezTo>
                  <a:lnTo>
                    <a:pt x="539" y="1326"/>
                  </a:lnTo>
                  <a:cubicBezTo>
                    <a:pt x="622" y="1326"/>
                    <a:pt x="719" y="1299"/>
                    <a:pt x="801" y="1257"/>
                  </a:cubicBezTo>
                  <a:cubicBezTo>
                    <a:pt x="912" y="1202"/>
                    <a:pt x="1009" y="1119"/>
                    <a:pt x="1078" y="1023"/>
                  </a:cubicBezTo>
                  <a:cubicBezTo>
                    <a:pt x="1147" y="940"/>
                    <a:pt x="1188" y="857"/>
                    <a:pt x="1202" y="760"/>
                  </a:cubicBezTo>
                  <a:lnTo>
                    <a:pt x="1299" y="760"/>
                  </a:lnTo>
                  <a:cubicBezTo>
                    <a:pt x="1409" y="760"/>
                    <a:pt x="1506" y="760"/>
                    <a:pt x="1616" y="788"/>
                  </a:cubicBezTo>
                  <a:cubicBezTo>
                    <a:pt x="1892" y="857"/>
                    <a:pt x="2169" y="954"/>
                    <a:pt x="2417" y="1092"/>
                  </a:cubicBezTo>
                  <a:lnTo>
                    <a:pt x="2693" y="1230"/>
                  </a:lnTo>
                  <a:lnTo>
                    <a:pt x="2776" y="1271"/>
                  </a:lnTo>
                  <a:lnTo>
                    <a:pt x="2831" y="1299"/>
                  </a:lnTo>
                  <a:lnTo>
                    <a:pt x="2859" y="1299"/>
                  </a:lnTo>
                  <a:lnTo>
                    <a:pt x="2914" y="1326"/>
                  </a:lnTo>
                  <a:cubicBezTo>
                    <a:pt x="2983" y="1368"/>
                    <a:pt x="3052" y="1409"/>
                    <a:pt x="3108" y="1451"/>
                  </a:cubicBezTo>
                  <a:lnTo>
                    <a:pt x="3135" y="1478"/>
                  </a:lnTo>
                  <a:lnTo>
                    <a:pt x="3356" y="1616"/>
                  </a:lnTo>
                  <a:cubicBezTo>
                    <a:pt x="3522" y="1727"/>
                    <a:pt x="3688" y="1837"/>
                    <a:pt x="3853" y="1948"/>
                  </a:cubicBezTo>
                  <a:cubicBezTo>
                    <a:pt x="4019" y="2058"/>
                    <a:pt x="4116" y="2114"/>
                    <a:pt x="4226" y="2169"/>
                  </a:cubicBezTo>
                  <a:cubicBezTo>
                    <a:pt x="4323" y="2224"/>
                    <a:pt x="4420" y="2266"/>
                    <a:pt x="4516" y="2307"/>
                  </a:cubicBezTo>
                  <a:cubicBezTo>
                    <a:pt x="4558" y="2321"/>
                    <a:pt x="4599" y="2335"/>
                    <a:pt x="4641" y="2335"/>
                  </a:cubicBezTo>
                  <a:cubicBezTo>
                    <a:pt x="4682" y="2335"/>
                    <a:pt x="4710" y="2321"/>
                    <a:pt x="4737" y="2307"/>
                  </a:cubicBezTo>
                  <a:cubicBezTo>
                    <a:pt x="4765" y="2293"/>
                    <a:pt x="4779" y="2279"/>
                    <a:pt x="4792" y="2252"/>
                  </a:cubicBezTo>
                  <a:cubicBezTo>
                    <a:pt x="4806" y="2238"/>
                    <a:pt x="4820" y="2224"/>
                    <a:pt x="4820" y="2210"/>
                  </a:cubicBezTo>
                  <a:cubicBezTo>
                    <a:pt x="4834" y="2169"/>
                    <a:pt x="4848" y="2127"/>
                    <a:pt x="4834" y="2086"/>
                  </a:cubicBezTo>
                  <a:cubicBezTo>
                    <a:pt x="4820" y="2058"/>
                    <a:pt x="4806" y="2017"/>
                    <a:pt x="4792" y="1976"/>
                  </a:cubicBezTo>
                  <a:cubicBezTo>
                    <a:pt x="4765" y="1934"/>
                    <a:pt x="4737" y="1893"/>
                    <a:pt x="4710" y="1851"/>
                  </a:cubicBezTo>
                  <a:cubicBezTo>
                    <a:pt x="4668" y="1810"/>
                    <a:pt x="4627" y="1755"/>
                    <a:pt x="4599" y="1713"/>
                  </a:cubicBezTo>
                  <a:lnTo>
                    <a:pt x="4585" y="1727"/>
                  </a:lnTo>
                  <a:cubicBezTo>
                    <a:pt x="4558" y="1755"/>
                    <a:pt x="4544" y="1768"/>
                    <a:pt x="4516" y="1782"/>
                  </a:cubicBezTo>
                  <a:cubicBezTo>
                    <a:pt x="4489" y="1796"/>
                    <a:pt x="4447" y="1796"/>
                    <a:pt x="4420" y="1796"/>
                  </a:cubicBezTo>
                  <a:lnTo>
                    <a:pt x="4309" y="1796"/>
                  </a:lnTo>
                  <a:cubicBezTo>
                    <a:pt x="4199" y="1768"/>
                    <a:pt x="4102" y="1741"/>
                    <a:pt x="4005" y="1699"/>
                  </a:cubicBezTo>
                  <a:cubicBezTo>
                    <a:pt x="3895" y="1658"/>
                    <a:pt x="3784" y="1603"/>
                    <a:pt x="3660" y="1534"/>
                  </a:cubicBezTo>
                  <a:cubicBezTo>
                    <a:pt x="3439" y="1409"/>
                    <a:pt x="3204" y="1271"/>
                    <a:pt x="2983" y="1133"/>
                  </a:cubicBezTo>
                  <a:lnTo>
                    <a:pt x="2721" y="954"/>
                  </a:lnTo>
                  <a:lnTo>
                    <a:pt x="2583" y="857"/>
                  </a:lnTo>
                  <a:cubicBezTo>
                    <a:pt x="2528" y="829"/>
                    <a:pt x="2472" y="802"/>
                    <a:pt x="2417" y="774"/>
                  </a:cubicBezTo>
                  <a:lnTo>
                    <a:pt x="2238" y="664"/>
                  </a:lnTo>
                  <a:cubicBezTo>
                    <a:pt x="2113" y="595"/>
                    <a:pt x="1975" y="512"/>
                    <a:pt x="1851" y="443"/>
                  </a:cubicBezTo>
                  <a:cubicBezTo>
                    <a:pt x="1575" y="305"/>
                    <a:pt x="1285" y="180"/>
                    <a:pt x="981" y="97"/>
                  </a:cubicBezTo>
                  <a:lnTo>
                    <a:pt x="995" y="97"/>
                  </a:lnTo>
                  <a:cubicBezTo>
                    <a:pt x="912" y="70"/>
                    <a:pt x="829" y="42"/>
                    <a:pt x="732" y="28"/>
                  </a:cubicBezTo>
                  <a:cubicBezTo>
                    <a:pt x="650" y="15"/>
                    <a:pt x="580" y="1"/>
                    <a:pt x="4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59"/>
            <p:cNvSpPr/>
            <p:nvPr/>
          </p:nvSpPr>
          <p:spPr>
            <a:xfrm>
              <a:off x="8044640" y="2998558"/>
              <a:ext cx="442881" cy="273385"/>
            </a:xfrm>
            <a:custGeom>
              <a:avLst/>
              <a:gdLst/>
              <a:ahLst/>
              <a:cxnLst/>
              <a:rect l="l" t="t" r="r" b="b"/>
              <a:pathLst>
                <a:path w="4766" h="2942" extrusionOk="0">
                  <a:moveTo>
                    <a:pt x="1" y="0"/>
                  </a:moveTo>
                  <a:lnTo>
                    <a:pt x="1" y="0"/>
                  </a:lnTo>
                  <a:cubicBezTo>
                    <a:pt x="15" y="83"/>
                    <a:pt x="56" y="152"/>
                    <a:pt x="125" y="193"/>
                  </a:cubicBezTo>
                  <a:cubicBezTo>
                    <a:pt x="222" y="249"/>
                    <a:pt x="318" y="304"/>
                    <a:pt x="415" y="345"/>
                  </a:cubicBezTo>
                  <a:cubicBezTo>
                    <a:pt x="553" y="414"/>
                    <a:pt x="705" y="483"/>
                    <a:pt x="802" y="525"/>
                  </a:cubicBezTo>
                  <a:cubicBezTo>
                    <a:pt x="981" y="594"/>
                    <a:pt x="1147" y="649"/>
                    <a:pt x="1313" y="718"/>
                  </a:cubicBezTo>
                  <a:lnTo>
                    <a:pt x="1368" y="732"/>
                  </a:lnTo>
                  <a:lnTo>
                    <a:pt x="1617" y="829"/>
                  </a:lnTo>
                  <a:lnTo>
                    <a:pt x="1658" y="842"/>
                  </a:lnTo>
                  <a:lnTo>
                    <a:pt x="1672" y="842"/>
                  </a:lnTo>
                  <a:cubicBezTo>
                    <a:pt x="1755" y="870"/>
                    <a:pt x="1810" y="884"/>
                    <a:pt x="1865" y="911"/>
                  </a:cubicBezTo>
                  <a:cubicBezTo>
                    <a:pt x="1879" y="925"/>
                    <a:pt x="1907" y="939"/>
                    <a:pt x="1934" y="953"/>
                  </a:cubicBezTo>
                  <a:lnTo>
                    <a:pt x="1948" y="967"/>
                  </a:lnTo>
                  <a:lnTo>
                    <a:pt x="1989" y="980"/>
                  </a:lnTo>
                  <a:lnTo>
                    <a:pt x="2086" y="1036"/>
                  </a:lnTo>
                  <a:lnTo>
                    <a:pt x="2362" y="1174"/>
                  </a:lnTo>
                  <a:cubicBezTo>
                    <a:pt x="2611" y="1298"/>
                    <a:pt x="2846" y="1464"/>
                    <a:pt x="3067" y="1643"/>
                  </a:cubicBezTo>
                  <a:lnTo>
                    <a:pt x="3080" y="1657"/>
                  </a:lnTo>
                  <a:cubicBezTo>
                    <a:pt x="3177" y="1754"/>
                    <a:pt x="3260" y="1851"/>
                    <a:pt x="3329" y="1961"/>
                  </a:cubicBezTo>
                  <a:cubicBezTo>
                    <a:pt x="3260" y="2030"/>
                    <a:pt x="3218" y="2127"/>
                    <a:pt x="3191" y="2223"/>
                  </a:cubicBezTo>
                  <a:cubicBezTo>
                    <a:pt x="3149" y="2334"/>
                    <a:pt x="3149" y="2458"/>
                    <a:pt x="3163" y="2582"/>
                  </a:cubicBezTo>
                  <a:cubicBezTo>
                    <a:pt x="3177" y="2707"/>
                    <a:pt x="3232" y="2817"/>
                    <a:pt x="3315" y="2900"/>
                  </a:cubicBezTo>
                  <a:lnTo>
                    <a:pt x="3370" y="2941"/>
                  </a:lnTo>
                  <a:lnTo>
                    <a:pt x="3453" y="2941"/>
                  </a:lnTo>
                  <a:cubicBezTo>
                    <a:pt x="3591" y="2941"/>
                    <a:pt x="3729" y="2928"/>
                    <a:pt x="3854" y="2900"/>
                  </a:cubicBezTo>
                  <a:lnTo>
                    <a:pt x="3840" y="2900"/>
                  </a:lnTo>
                  <a:cubicBezTo>
                    <a:pt x="3937" y="2872"/>
                    <a:pt x="4033" y="2845"/>
                    <a:pt x="4130" y="2803"/>
                  </a:cubicBezTo>
                  <a:cubicBezTo>
                    <a:pt x="4171" y="2734"/>
                    <a:pt x="4199" y="2679"/>
                    <a:pt x="4227" y="2610"/>
                  </a:cubicBezTo>
                  <a:cubicBezTo>
                    <a:pt x="4254" y="2486"/>
                    <a:pt x="4268" y="2361"/>
                    <a:pt x="4240" y="2237"/>
                  </a:cubicBezTo>
                  <a:cubicBezTo>
                    <a:pt x="4227" y="2168"/>
                    <a:pt x="4213" y="2113"/>
                    <a:pt x="4185" y="2058"/>
                  </a:cubicBezTo>
                  <a:lnTo>
                    <a:pt x="4185" y="2058"/>
                  </a:lnTo>
                  <a:cubicBezTo>
                    <a:pt x="4240" y="2071"/>
                    <a:pt x="4296" y="2085"/>
                    <a:pt x="4365" y="2085"/>
                  </a:cubicBezTo>
                  <a:lnTo>
                    <a:pt x="4420" y="2085"/>
                  </a:lnTo>
                  <a:cubicBezTo>
                    <a:pt x="4503" y="2071"/>
                    <a:pt x="4586" y="2044"/>
                    <a:pt x="4655" y="1989"/>
                  </a:cubicBezTo>
                  <a:cubicBezTo>
                    <a:pt x="4710" y="1920"/>
                    <a:pt x="4751" y="1837"/>
                    <a:pt x="4765" y="1754"/>
                  </a:cubicBezTo>
                  <a:cubicBezTo>
                    <a:pt x="4765" y="1671"/>
                    <a:pt x="4765" y="1588"/>
                    <a:pt x="4751" y="1505"/>
                  </a:cubicBezTo>
                  <a:cubicBezTo>
                    <a:pt x="4738" y="1464"/>
                    <a:pt x="4724" y="1422"/>
                    <a:pt x="4710" y="1381"/>
                  </a:cubicBezTo>
                  <a:cubicBezTo>
                    <a:pt x="4655" y="1395"/>
                    <a:pt x="4613" y="1409"/>
                    <a:pt x="4558" y="1409"/>
                  </a:cubicBezTo>
                  <a:cubicBezTo>
                    <a:pt x="4489" y="1416"/>
                    <a:pt x="4420" y="1419"/>
                    <a:pt x="4351" y="1419"/>
                  </a:cubicBezTo>
                  <a:cubicBezTo>
                    <a:pt x="4282" y="1419"/>
                    <a:pt x="4213" y="1416"/>
                    <a:pt x="4144" y="1409"/>
                  </a:cubicBezTo>
                  <a:cubicBezTo>
                    <a:pt x="3840" y="1381"/>
                    <a:pt x="3550" y="1312"/>
                    <a:pt x="3274" y="1215"/>
                  </a:cubicBezTo>
                  <a:cubicBezTo>
                    <a:pt x="2970" y="1119"/>
                    <a:pt x="2666" y="980"/>
                    <a:pt x="2362" y="842"/>
                  </a:cubicBezTo>
                  <a:cubicBezTo>
                    <a:pt x="2058" y="718"/>
                    <a:pt x="1755" y="566"/>
                    <a:pt x="1437" y="442"/>
                  </a:cubicBezTo>
                  <a:cubicBezTo>
                    <a:pt x="1161" y="304"/>
                    <a:pt x="871" y="207"/>
                    <a:pt x="581" y="110"/>
                  </a:cubicBezTo>
                  <a:lnTo>
                    <a:pt x="595" y="110"/>
                  </a:lnTo>
                  <a:cubicBezTo>
                    <a:pt x="401" y="55"/>
                    <a:pt x="208" y="14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59"/>
            <p:cNvSpPr/>
            <p:nvPr/>
          </p:nvSpPr>
          <p:spPr>
            <a:xfrm>
              <a:off x="8384744" y="3273150"/>
              <a:ext cx="29550" cy="6969"/>
            </a:xfrm>
            <a:custGeom>
              <a:avLst/>
              <a:gdLst/>
              <a:ahLst/>
              <a:cxnLst/>
              <a:rect l="l" t="t" r="r" b="b"/>
              <a:pathLst>
                <a:path w="318" h="75" extrusionOk="0">
                  <a:moveTo>
                    <a:pt x="318" y="0"/>
                  </a:moveTo>
                  <a:lnTo>
                    <a:pt x="235" y="28"/>
                  </a:lnTo>
                  <a:cubicBezTo>
                    <a:pt x="166" y="42"/>
                    <a:pt x="83" y="56"/>
                    <a:pt x="14" y="69"/>
                  </a:cubicBezTo>
                  <a:lnTo>
                    <a:pt x="0" y="69"/>
                  </a:lnTo>
                  <a:cubicBezTo>
                    <a:pt x="19" y="73"/>
                    <a:pt x="38" y="75"/>
                    <a:pt x="58" y="75"/>
                  </a:cubicBezTo>
                  <a:cubicBezTo>
                    <a:pt x="113" y="75"/>
                    <a:pt x="171" y="62"/>
                    <a:pt x="221" y="42"/>
                  </a:cubicBezTo>
                  <a:cubicBezTo>
                    <a:pt x="249" y="28"/>
                    <a:pt x="277" y="14"/>
                    <a:pt x="3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59"/>
            <p:cNvSpPr/>
            <p:nvPr/>
          </p:nvSpPr>
          <p:spPr>
            <a:xfrm>
              <a:off x="8400169" y="3090925"/>
              <a:ext cx="79637" cy="33453"/>
            </a:xfrm>
            <a:custGeom>
              <a:avLst/>
              <a:gdLst/>
              <a:ahLst/>
              <a:cxnLst/>
              <a:rect l="l" t="t" r="r" b="b"/>
              <a:pathLst>
                <a:path w="857" h="360" extrusionOk="0">
                  <a:moveTo>
                    <a:pt x="428" y="0"/>
                  </a:moveTo>
                  <a:cubicBezTo>
                    <a:pt x="387" y="0"/>
                    <a:pt x="332" y="0"/>
                    <a:pt x="290" y="14"/>
                  </a:cubicBezTo>
                  <a:cubicBezTo>
                    <a:pt x="249" y="42"/>
                    <a:pt x="207" y="56"/>
                    <a:pt x="180" y="83"/>
                  </a:cubicBezTo>
                  <a:cubicBezTo>
                    <a:pt x="111" y="138"/>
                    <a:pt x="42" y="221"/>
                    <a:pt x="0" y="304"/>
                  </a:cubicBezTo>
                  <a:cubicBezTo>
                    <a:pt x="152" y="332"/>
                    <a:pt x="304" y="346"/>
                    <a:pt x="469" y="359"/>
                  </a:cubicBezTo>
                  <a:lnTo>
                    <a:pt x="469" y="359"/>
                  </a:lnTo>
                  <a:cubicBezTo>
                    <a:pt x="602" y="358"/>
                    <a:pt x="723" y="345"/>
                    <a:pt x="856" y="318"/>
                  </a:cubicBezTo>
                  <a:lnTo>
                    <a:pt x="829" y="277"/>
                  </a:lnTo>
                  <a:cubicBezTo>
                    <a:pt x="787" y="207"/>
                    <a:pt x="732" y="138"/>
                    <a:pt x="663" y="83"/>
                  </a:cubicBezTo>
                  <a:cubicBezTo>
                    <a:pt x="635" y="56"/>
                    <a:pt x="594" y="28"/>
                    <a:pt x="552" y="14"/>
                  </a:cubicBezTo>
                  <a:cubicBezTo>
                    <a:pt x="511" y="0"/>
                    <a:pt x="470" y="0"/>
                    <a:pt x="428" y="0"/>
                  </a:cubicBezTo>
                  <a:close/>
                  <a:moveTo>
                    <a:pt x="469" y="359"/>
                  </a:moveTo>
                  <a:lnTo>
                    <a:pt x="469" y="359"/>
                  </a:lnTo>
                  <a:cubicBezTo>
                    <a:pt x="465" y="359"/>
                    <a:pt x="460" y="359"/>
                    <a:pt x="456" y="359"/>
                  </a:cubicBezTo>
                  <a:lnTo>
                    <a:pt x="470" y="359"/>
                  </a:lnTo>
                  <a:cubicBezTo>
                    <a:pt x="469" y="359"/>
                    <a:pt x="469" y="359"/>
                    <a:pt x="469" y="3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59"/>
            <p:cNvSpPr/>
            <p:nvPr/>
          </p:nvSpPr>
          <p:spPr>
            <a:xfrm>
              <a:off x="7965096" y="3124285"/>
              <a:ext cx="355531" cy="232313"/>
            </a:xfrm>
            <a:custGeom>
              <a:avLst/>
              <a:gdLst/>
              <a:ahLst/>
              <a:cxnLst/>
              <a:rect l="l" t="t" r="r" b="b"/>
              <a:pathLst>
                <a:path w="3826" h="2500" extrusionOk="0">
                  <a:moveTo>
                    <a:pt x="1" y="0"/>
                  </a:moveTo>
                  <a:lnTo>
                    <a:pt x="28" y="28"/>
                  </a:lnTo>
                  <a:cubicBezTo>
                    <a:pt x="42" y="56"/>
                    <a:pt x="56" y="69"/>
                    <a:pt x="83" y="69"/>
                  </a:cubicBezTo>
                  <a:lnTo>
                    <a:pt x="249" y="125"/>
                  </a:lnTo>
                  <a:cubicBezTo>
                    <a:pt x="650" y="290"/>
                    <a:pt x="1036" y="498"/>
                    <a:pt x="1382" y="746"/>
                  </a:cubicBezTo>
                  <a:cubicBezTo>
                    <a:pt x="1464" y="815"/>
                    <a:pt x="1547" y="884"/>
                    <a:pt x="1630" y="967"/>
                  </a:cubicBezTo>
                  <a:cubicBezTo>
                    <a:pt x="1713" y="1050"/>
                    <a:pt x="1782" y="1133"/>
                    <a:pt x="1865" y="1216"/>
                  </a:cubicBezTo>
                  <a:lnTo>
                    <a:pt x="1893" y="1243"/>
                  </a:lnTo>
                  <a:lnTo>
                    <a:pt x="1920" y="1271"/>
                  </a:lnTo>
                  <a:lnTo>
                    <a:pt x="1948" y="1312"/>
                  </a:lnTo>
                  <a:lnTo>
                    <a:pt x="2017" y="1381"/>
                  </a:lnTo>
                  <a:lnTo>
                    <a:pt x="2031" y="1409"/>
                  </a:lnTo>
                  <a:cubicBezTo>
                    <a:pt x="2224" y="1602"/>
                    <a:pt x="2459" y="1851"/>
                    <a:pt x="2694" y="2072"/>
                  </a:cubicBezTo>
                  <a:cubicBezTo>
                    <a:pt x="2790" y="2168"/>
                    <a:pt x="2901" y="2251"/>
                    <a:pt x="3025" y="2334"/>
                  </a:cubicBezTo>
                  <a:cubicBezTo>
                    <a:pt x="3108" y="2403"/>
                    <a:pt x="3218" y="2458"/>
                    <a:pt x="3329" y="2486"/>
                  </a:cubicBezTo>
                  <a:cubicBezTo>
                    <a:pt x="3356" y="2500"/>
                    <a:pt x="3398" y="2500"/>
                    <a:pt x="3439" y="2500"/>
                  </a:cubicBezTo>
                  <a:lnTo>
                    <a:pt x="3467" y="2500"/>
                  </a:lnTo>
                  <a:cubicBezTo>
                    <a:pt x="3522" y="2500"/>
                    <a:pt x="3564" y="2486"/>
                    <a:pt x="3605" y="2472"/>
                  </a:cubicBezTo>
                  <a:cubicBezTo>
                    <a:pt x="3660" y="2445"/>
                    <a:pt x="3702" y="2417"/>
                    <a:pt x="3729" y="2389"/>
                  </a:cubicBezTo>
                  <a:cubicBezTo>
                    <a:pt x="3757" y="2362"/>
                    <a:pt x="3784" y="2320"/>
                    <a:pt x="3798" y="2293"/>
                  </a:cubicBezTo>
                  <a:cubicBezTo>
                    <a:pt x="3826" y="2210"/>
                    <a:pt x="3826" y="2113"/>
                    <a:pt x="3798" y="2030"/>
                  </a:cubicBezTo>
                  <a:cubicBezTo>
                    <a:pt x="3771" y="1920"/>
                    <a:pt x="3729" y="1823"/>
                    <a:pt x="3674" y="1727"/>
                  </a:cubicBezTo>
                  <a:cubicBezTo>
                    <a:pt x="3646" y="1671"/>
                    <a:pt x="3605" y="1602"/>
                    <a:pt x="3564" y="1547"/>
                  </a:cubicBezTo>
                  <a:cubicBezTo>
                    <a:pt x="3370" y="1478"/>
                    <a:pt x="3177" y="1409"/>
                    <a:pt x="2997" y="1326"/>
                  </a:cubicBezTo>
                  <a:cubicBezTo>
                    <a:pt x="2694" y="1188"/>
                    <a:pt x="2404" y="1036"/>
                    <a:pt x="2100" y="884"/>
                  </a:cubicBezTo>
                  <a:cubicBezTo>
                    <a:pt x="1810" y="718"/>
                    <a:pt x="1520" y="567"/>
                    <a:pt x="1216" y="415"/>
                  </a:cubicBezTo>
                  <a:cubicBezTo>
                    <a:pt x="953" y="277"/>
                    <a:pt x="677" y="166"/>
                    <a:pt x="401" y="83"/>
                  </a:cubicBezTo>
                  <a:cubicBezTo>
                    <a:pt x="263" y="42"/>
                    <a:pt x="139" y="14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59"/>
            <p:cNvSpPr/>
            <p:nvPr/>
          </p:nvSpPr>
          <p:spPr>
            <a:xfrm>
              <a:off x="7852193" y="2978022"/>
              <a:ext cx="160481" cy="422251"/>
            </a:xfrm>
            <a:custGeom>
              <a:avLst/>
              <a:gdLst/>
              <a:ahLst/>
              <a:cxnLst/>
              <a:rect l="l" t="t" r="r" b="b"/>
              <a:pathLst>
                <a:path w="1727" h="4544" extrusionOk="0">
                  <a:moveTo>
                    <a:pt x="1727" y="0"/>
                  </a:moveTo>
                  <a:cubicBezTo>
                    <a:pt x="1561" y="262"/>
                    <a:pt x="1381" y="525"/>
                    <a:pt x="1229" y="801"/>
                  </a:cubicBezTo>
                  <a:cubicBezTo>
                    <a:pt x="1050" y="1105"/>
                    <a:pt x="898" y="1422"/>
                    <a:pt x="746" y="1754"/>
                  </a:cubicBezTo>
                  <a:cubicBezTo>
                    <a:pt x="649" y="1975"/>
                    <a:pt x="580" y="2210"/>
                    <a:pt x="498" y="2444"/>
                  </a:cubicBezTo>
                  <a:cubicBezTo>
                    <a:pt x="415" y="2679"/>
                    <a:pt x="332" y="2942"/>
                    <a:pt x="277" y="3190"/>
                  </a:cubicBezTo>
                  <a:cubicBezTo>
                    <a:pt x="152" y="3646"/>
                    <a:pt x="69" y="4088"/>
                    <a:pt x="0" y="4543"/>
                  </a:cubicBezTo>
                  <a:lnTo>
                    <a:pt x="83" y="4309"/>
                  </a:lnTo>
                  <a:cubicBezTo>
                    <a:pt x="221" y="3922"/>
                    <a:pt x="359" y="3535"/>
                    <a:pt x="456" y="3204"/>
                  </a:cubicBezTo>
                  <a:lnTo>
                    <a:pt x="470" y="3162"/>
                  </a:lnTo>
                  <a:lnTo>
                    <a:pt x="484" y="3135"/>
                  </a:lnTo>
                  <a:lnTo>
                    <a:pt x="567" y="2872"/>
                  </a:lnTo>
                  <a:cubicBezTo>
                    <a:pt x="912" y="1837"/>
                    <a:pt x="1229" y="911"/>
                    <a:pt x="1727" y="55"/>
                  </a:cubicBezTo>
                  <a:cubicBezTo>
                    <a:pt x="1727" y="28"/>
                    <a:pt x="1727" y="14"/>
                    <a:pt x="1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59"/>
            <p:cNvSpPr/>
            <p:nvPr/>
          </p:nvSpPr>
          <p:spPr>
            <a:xfrm>
              <a:off x="7921515" y="3140919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59"/>
            <p:cNvSpPr/>
            <p:nvPr/>
          </p:nvSpPr>
          <p:spPr>
            <a:xfrm>
              <a:off x="7204137" y="2351711"/>
              <a:ext cx="349119" cy="460815"/>
            </a:xfrm>
            <a:custGeom>
              <a:avLst/>
              <a:gdLst/>
              <a:ahLst/>
              <a:cxnLst/>
              <a:rect l="l" t="t" r="r" b="b"/>
              <a:pathLst>
                <a:path w="3757" h="4959" extrusionOk="0">
                  <a:moveTo>
                    <a:pt x="3080" y="1"/>
                  </a:moveTo>
                  <a:cubicBezTo>
                    <a:pt x="2983" y="15"/>
                    <a:pt x="2887" y="56"/>
                    <a:pt x="2831" y="125"/>
                  </a:cubicBezTo>
                  <a:cubicBezTo>
                    <a:pt x="2762" y="208"/>
                    <a:pt x="2721" y="305"/>
                    <a:pt x="2721" y="401"/>
                  </a:cubicBezTo>
                  <a:cubicBezTo>
                    <a:pt x="2693" y="540"/>
                    <a:pt x="2693" y="691"/>
                    <a:pt x="2721" y="843"/>
                  </a:cubicBezTo>
                  <a:lnTo>
                    <a:pt x="2721" y="857"/>
                  </a:lnTo>
                  <a:cubicBezTo>
                    <a:pt x="2652" y="733"/>
                    <a:pt x="2555" y="636"/>
                    <a:pt x="2459" y="553"/>
                  </a:cubicBezTo>
                  <a:cubicBezTo>
                    <a:pt x="2417" y="512"/>
                    <a:pt x="2362" y="484"/>
                    <a:pt x="2321" y="457"/>
                  </a:cubicBezTo>
                  <a:cubicBezTo>
                    <a:pt x="2251" y="429"/>
                    <a:pt x="2196" y="415"/>
                    <a:pt x="2127" y="415"/>
                  </a:cubicBezTo>
                  <a:cubicBezTo>
                    <a:pt x="2072" y="415"/>
                    <a:pt x="2017" y="429"/>
                    <a:pt x="1961" y="457"/>
                  </a:cubicBezTo>
                  <a:cubicBezTo>
                    <a:pt x="1906" y="470"/>
                    <a:pt x="1865" y="512"/>
                    <a:pt x="1823" y="553"/>
                  </a:cubicBezTo>
                  <a:cubicBezTo>
                    <a:pt x="1768" y="636"/>
                    <a:pt x="1727" y="747"/>
                    <a:pt x="1740" y="843"/>
                  </a:cubicBezTo>
                  <a:cubicBezTo>
                    <a:pt x="1740" y="899"/>
                    <a:pt x="1754" y="954"/>
                    <a:pt x="1768" y="1009"/>
                  </a:cubicBezTo>
                  <a:cubicBezTo>
                    <a:pt x="1782" y="1050"/>
                    <a:pt x="1782" y="1092"/>
                    <a:pt x="1796" y="1120"/>
                  </a:cubicBezTo>
                  <a:cubicBezTo>
                    <a:pt x="1754" y="1078"/>
                    <a:pt x="1699" y="1050"/>
                    <a:pt x="1644" y="1023"/>
                  </a:cubicBezTo>
                  <a:cubicBezTo>
                    <a:pt x="1589" y="995"/>
                    <a:pt x="1533" y="968"/>
                    <a:pt x="1478" y="954"/>
                  </a:cubicBezTo>
                  <a:cubicBezTo>
                    <a:pt x="1450" y="940"/>
                    <a:pt x="1423" y="940"/>
                    <a:pt x="1381" y="940"/>
                  </a:cubicBezTo>
                  <a:cubicBezTo>
                    <a:pt x="1312" y="940"/>
                    <a:pt x="1243" y="954"/>
                    <a:pt x="1174" y="995"/>
                  </a:cubicBezTo>
                  <a:cubicBezTo>
                    <a:pt x="1091" y="1064"/>
                    <a:pt x="1022" y="1161"/>
                    <a:pt x="1022" y="1271"/>
                  </a:cubicBezTo>
                  <a:cubicBezTo>
                    <a:pt x="1009" y="1382"/>
                    <a:pt x="1036" y="1492"/>
                    <a:pt x="1091" y="1589"/>
                  </a:cubicBezTo>
                  <a:cubicBezTo>
                    <a:pt x="1133" y="1686"/>
                    <a:pt x="1188" y="1769"/>
                    <a:pt x="1243" y="1838"/>
                  </a:cubicBezTo>
                  <a:lnTo>
                    <a:pt x="1216" y="1824"/>
                  </a:lnTo>
                  <a:cubicBezTo>
                    <a:pt x="1105" y="1769"/>
                    <a:pt x="981" y="1741"/>
                    <a:pt x="857" y="1713"/>
                  </a:cubicBezTo>
                  <a:lnTo>
                    <a:pt x="705" y="1713"/>
                  </a:lnTo>
                  <a:cubicBezTo>
                    <a:pt x="636" y="1727"/>
                    <a:pt x="580" y="1741"/>
                    <a:pt x="525" y="1769"/>
                  </a:cubicBezTo>
                  <a:cubicBezTo>
                    <a:pt x="484" y="1796"/>
                    <a:pt x="456" y="1824"/>
                    <a:pt x="429" y="1865"/>
                  </a:cubicBezTo>
                  <a:cubicBezTo>
                    <a:pt x="387" y="1920"/>
                    <a:pt x="360" y="1976"/>
                    <a:pt x="346" y="2031"/>
                  </a:cubicBezTo>
                  <a:cubicBezTo>
                    <a:pt x="332" y="2086"/>
                    <a:pt x="332" y="2155"/>
                    <a:pt x="332" y="2210"/>
                  </a:cubicBezTo>
                  <a:cubicBezTo>
                    <a:pt x="346" y="2280"/>
                    <a:pt x="373" y="2335"/>
                    <a:pt x="401" y="2390"/>
                  </a:cubicBezTo>
                  <a:cubicBezTo>
                    <a:pt x="442" y="2459"/>
                    <a:pt x="484" y="2501"/>
                    <a:pt x="539" y="2556"/>
                  </a:cubicBezTo>
                  <a:cubicBezTo>
                    <a:pt x="580" y="2597"/>
                    <a:pt x="650" y="2639"/>
                    <a:pt x="705" y="2680"/>
                  </a:cubicBezTo>
                  <a:cubicBezTo>
                    <a:pt x="815" y="2749"/>
                    <a:pt x="926" y="2791"/>
                    <a:pt x="1050" y="2832"/>
                  </a:cubicBezTo>
                  <a:cubicBezTo>
                    <a:pt x="940" y="2846"/>
                    <a:pt x="843" y="2860"/>
                    <a:pt x="732" y="2887"/>
                  </a:cubicBezTo>
                  <a:cubicBezTo>
                    <a:pt x="498" y="2901"/>
                    <a:pt x="277" y="3011"/>
                    <a:pt x="111" y="3163"/>
                  </a:cubicBezTo>
                  <a:cubicBezTo>
                    <a:pt x="42" y="3232"/>
                    <a:pt x="0" y="3329"/>
                    <a:pt x="14" y="3440"/>
                  </a:cubicBezTo>
                  <a:cubicBezTo>
                    <a:pt x="14" y="3481"/>
                    <a:pt x="28" y="3536"/>
                    <a:pt x="56" y="3578"/>
                  </a:cubicBezTo>
                  <a:cubicBezTo>
                    <a:pt x="83" y="3633"/>
                    <a:pt x="125" y="3688"/>
                    <a:pt x="166" y="3730"/>
                  </a:cubicBezTo>
                  <a:cubicBezTo>
                    <a:pt x="290" y="3799"/>
                    <a:pt x="429" y="3854"/>
                    <a:pt x="580" y="3854"/>
                  </a:cubicBezTo>
                  <a:lnTo>
                    <a:pt x="691" y="3854"/>
                  </a:lnTo>
                  <a:cubicBezTo>
                    <a:pt x="636" y="3881"/>
                    <a:pt x="580" y="3909"/>
                    <a:pt x="525" y="3937"/>
                  </a:cubicBezTo>
                  <a:cubicBezTo>
                    <a:pt x="415" y="4006"/>
                    <a:pt x="318" y="4075"/>
                    <a:pt x="221" y="4171"/>
                  </a:cubicBezTo>
                  <a:cubicBezTo>
                    <a:pt x="139" y="4241"/>
                    <a:pt x="83" y="4337"/>
                    <a:pt x="70" y="4448"/>
                  </a:cubicBezTo>
                  <a:cubicBezTo>
                    <a:pt x="42" y="4558"/>
                    <a:pt x="70" y="4682"/>
                    <a:pt x="139" y="4765"/>
                  </a:cubicBezTo>
                  <a:cubicBezTo>
                    <a:pt x="221" y="4876"/>
                    <a:pt x="332" y="4945"/>
                    <a:pt x="470" y="4959"/>
                  </a:cubicBezTo>
                  <a:lnTo>
                    <a:pt x="525" y="4959"/>
                  </a:lnTo>
                  <a:cubicBezTo>
                    <a:pt x="636" y="4945"/>
                    <a:pt x="760" y="4931"/>
                    <a:pt x="857" y="4876"/>
                  </a:cubicBezTo>
                  <a:cubicBezTo>
                    <a:pt x="995" y="4834"/>
                    <a:pt x="1133" y="4765"/>
                    <a:pt x="1257" y="4682"/>
                  </a:cubicBezTo>
                  <a:cubicBezTo>
                    <a:pt x="1368" y="4600"/>
                    <a:pt x="1478" y="4517"/>
                    <a:pt x="1589" y="4434"/>
                  </a:cubicBezTo>
                  <a:cubicBezTo>
                    <a:pt x="1671" y="4365"/>
                    <a:pt x="1740" y="4282"/>
                    <a:pt x="1810" y="4213"/>
                  </a:cubicBezTo>
                  <a:lnTo>
                    <a:pt x="1810" y="4185"/>
                  </a:lnTo>
                  <a:cubicBezTo>
                    <a:pt x="2169" y="3881"/>
                    <a:pt x="2486" y="3536"/>
                    <a:pt x="2762" y="3150"/>
                  </a:cubicBezTo>
                  <a:cubicBezTo>
                    <a:pt x="2970" y="2887"/>
                    <a:pt x="3177" y="2639"/>
                    <a:pt x="3398" y="2404"/>
                  </a:cubicBezTo>
                  <a:cubicBezTo>
                    <a:pt x="3481" y="2335"/>
                    <a:pt x="3563" y="2266"/>
                    <a:pt x="3632" y="2197"/>
                  </a:cubicBezTo>
                  <a:cubicBezTo>
                    <a:pt x="3660" y="2169"/>
                    <a:pt x="3688" y="2128"/>
                    <a:pt x="3688" y="2086"/>
                  </a:cubicBezTo>
                  <a:cubicBezTo>
                    <a:pt x="3701" y="2072"/>
                    <a:pt x="3701" y="2045"/>
                    <a:pt x="3715" y="2031"/>
                  </a:cubicBezTo>
                  <a:cubicBezTo>
                    <a:pt x="3729" y="1934"/>
                    <a:pt x="3743" y="1838"/>
                    <a:pt x="3757" y="1741"/>
                  </a:cubicBezTo>
                  <a:cubicBezTo>
                    <a:pt x="3757" y="1589"/>
                    <a:pt x="3757" y="1451"/>
                    <a:pt x="3757" y="1299"/>
                  </a:cubicBezTo>
                  <a:cubicBezTo>
                    <a:pt x="3757" y="1147"/>
                    <a:pt x="3743" y="995"/>
                    <a:pt x="3715" y="843"/>
                  </a:cubicBezTo>
                  <a:cubicBezTo>
                    <a:pt x="3701" y="705"/>
                    <a:pt x="3660" y="553"/>
                    <a:pt x="3605" y="429"/>
                  </a:cubicBezTo>
                  <a:cubicBezTo>
                    <a:pt x="3563" y="305"/>
                    <a:pt x="3494" y="194"/>
                    <a:pt x="3398" y="111"/>
                  </a:cubicBezTo>
                  <a:cubicBezTo>
                    <a:pt x="3301" y="42"/>
                    <a:pt x="3191" y="1"/>
                    <a:pt x="3080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59"/>
            <p:cNvSpPr/>
            <p:nvPr/>
          </p:nvSpPr>
          <p:spPr>
            <a:xfrm>
              <a:off x="8645211" y="2977650"/>
              <a:ext cx="258053" cy="520938"/>
            </a:xfrm>
            <a:custGeom>
              <a:avLst/>
              <a:gdLst/>
              <a:ahLst/>
              <a:cxnLst/>
              <a:rect l="l" t="t" r="r" b="b"/>
              <a:pathLst>
                <a:path w="2777" h="5606" extrusionOk="0">
                  <a:moveTo>
                    <a:pt x="1718" y="1"/>
                  </a:moveTo>
                  <a:cubicBezTo>
                    <a:pt x="1616" y="1"/>
                    <a:pt x="1515" y="27"/>
                    <a:pt x="1423" y="73"/>
                  </a:cubicBezTo>
                  <a:cubicBezTo>
                    <a:pt x="1285" y="128"/>
                    <a:pt x="1161" y="211"/>
                    <a:pt x="1050" y="294"/>
                  </a:cubicBezTo>
                  <a:cubicBezTo>
                    <a:pt x="926" y="391"/>
                    <a:pt x="802" y="487"/>
                    <a:pt x="705" y="584"/>
                  </a:cubicBezTo>
                  <a:cubicBezTo>
                    <a:pt x="595" y="695"/>
                    <a:pt x="498" y="791"/>
                    <a:pt x="401" y="902"/>
                  </a:cubicBezTo>
                  <a:cubicBezTo>
                    <a:pt x="332" y="971"/>
                    <a:pt x="277" y="1054"/>
                    <a:pt x="222" y="1136"/>
                  </a:cubicBezTo>
                  <a:cubicBezTo>
                    <a:pt x="208" y="1150"/>
                    <a:pt x="208" y="1178"/>
                    <a:pt x="208" y="1192"/>
                  </a:cubicBezTo>
                  <a:cubicBezTo>
                    <a:pt x="180" y="1233"/>
                    <a:pt x="166" y="1261"/>
                    <a:pt x="166" y="1302"/>
                  </a:cubicBezTo>
                  <a:cubicBezTo>
                    <a:pt x="180" y="1413"/>
                    <a:pt x="180" y="1509"/>
                    <a:pt x="180" y="1620"/>
                  </a:cubicBezTo>
                  <a:cubicBezTo>
                    <a:pt x="166" y="1951"/>
                    <a:pt x="139" y="2283"/>
                    <a:pt x="97" y="2600"/>
                  </a:cubicBezTo>
                  <a:cubicBezTo>
                    <a:pt x="28" y="3070"/>
                    <a:pt x="1" y="3539"/>
                    <a:pt x="42" y="4009"/>
                  </a:cubicBezTo>
                  <a:lnTo>
                    <a:pt x="42" y="4023"/>
                  </a:lnTo>
                  <a:cubicBezTo>
                    <a:pt x="28" y="4133"/>
                    <a:pt x="28" y="4244"/>
                    <a:pt x="42" y="4340"/>
                  </a:cubicBezTo>
                  <a:cubicBezTo>
                    <a:pt x="42" y="4478"/>
                    <a:pt x="70" y="4616"/>
                    <a:pt x="97" y="4755"/>
                  </a:cubicBezTo>
                  <a:cubicBezTo>
                    <a:pt x="125" y="4893"/>
                    <a:pt x="166" y="5045"/>
                    <a:pt x="222" y="5169"/>
                  </a:cubicBezTo>
                  <a:cubicBezTo>
                    <a:pt x="277" y="5279"/>
                    <a:pt x="332" y="5376"/>
                    <a:pt x="415" y="5459"/>
                  </a:cubicBezTo>
                  <a:lnTo>
                    <a:pt x="456" y="5500"/>
                  </a:lnTo>
                  <a:cubicBezTo>
                    <a:pt x="533" y="5566"/>
                    <a:pt x="635" y="5605"/>
                    <a:pt x="736" y="5605"/>
                  </a:cubicBezTo>
                  <a:cubicBezTo>
                    <a:pt x="763" y="5605"/>
                    <a:pt x="790" y="5603"/>
                    <a:pt x="816" y="5597"/>
                  </a:cubicBezTo>
                  <a:cubicBezTo>
                    <a:pt x="926" y="5583"/>
                    <a:pt x="1036" y="5528"/>
                    <a:pt x="1106" y="5431"/>
                  </a:cubicBezTo>
                  <a:cubicBezTo>
                    <a:pt x="1161" y="5335"/>
                    <a:pt x="1188" y="5224"/>
                    <a:pt x="1188" y="5114"/>
                  </a:cubicBezTo>
                  <a:cubicBezTo>
                    <a:pt x="1188" y="4989"/>
                    <a:pt x="1161" y="4865"/>
                    <a:pt x="1133" y="4741"/>
                  </a:cubicBezTo>
                  <a:cubicBezTo>
                    <a:pt x="1119" y="4672"/>
                    <a:pt x="1106" y="4616"/>
                    <a:pt x="1092" y="4561"/>
                  </a:cubicBezTo>
                  <a:lnTo>
                    <a:pt x="1092" y="4561"/>
                  </a:lnTo>
                  <a:lnTo>
                    <a:pt x="1161" y="4630"/>
                  </a:lnTo>
                  <a:cubicBezTo>
                    <a:pt x="1271" y="4741"/>
                    <a:pt x="1396" y="4810"/>
                    <a:pt x="1547" y="4837"/>
                  </a:cubicBezTo>
                  <a:cubicBezTo>
                    <a:pt x="1603" y="4837"/>
                    <a:pt x="1672" y="4837"/>
                    <a:pt x="1727" y="4824"/>
                  </a:cubicBezTo>
                  <a:cubicBezTo>
                    <a:pt x="1768" y="4810"/>
                    <a:pt x="1824" y="4782"/>
                    <a:pt x="1851" y="4741"/>
                  </a:cubicBezTo>
                  <a:cubicBezTo>
                    <a:pt x="1934" y="4686"/>
                    <a:pt x="1976" y="4589"/>
                    <a:pt x="1989" y="4478"/>
                  </a:cubicBezTo>
                  <a:cubicBezTo>
                    <a:pt x="1962" y="4244"/>
                    <a:pt x="1879" y="4023"/>
                    <a:pt x="1741" y="3843"/>
                  </a:cubicBezTo>
                  <a:cubicBezTo>
                    <a:pt x="1672" y="3760"/>
                    <a:pt x="1616" y="3664"/>
                    <a:pt x="1547" y="3581"/>
                  </a:cubicBezTo>
                  <a:lnTo>
                    <a:pt x="1547" y="3581"/>
                  </a:lnTo>
                  <a:cubicBezTo>
                    <a:pt x="1658" y="3636"/>
                    <a:pt x="1768" y="3691"/>
                    <a:pt x="1893" y="3719"/>
                  </a:cubicBezTo>
                  <a:cubicBezTo>
                    <a:pt x="1962" y="3733"/>
                    <a:pt x="2045" y="3746"/>
                    <a:pt x="2114" y="3760"/>
                  </a:cubicBezTo>
                  <a:cubicBezTo>
                    <a:pt x="2183" y="3760"/>
                    <a:pt x="2252" y="3746"/>
                    <a:pt x="2321" y="3733"/>
                  </a:cubicBezTo>
                  <a:cubicBezTo>
                    <a:pt x="2376" y="3719"/>
                    <a:pt x="2431" y="3691"/>
                    <a:pt x="2486" y="3650"/>
                  </a:cubicBezTo>
                  <a:cubicBezTo>
                    <a:pt x="2528" y="3608"/>
                    <a:pt x="2569" y="3567"/>
                    <a:pt x="2611" y="3512"/>
                  </a:cubicBezTo>
                  <a:cubicBezTo>
                    <a:pt x="2638" y="3470"/>
                    <a:pt x="2666" y="3401"/>
                    <a:pt x="2680" y="3346"/>
                  </a:cubicBezTo>
                  <a:cubicBezTo>
                    <a:pt x="2680" y="3305"/>
                    <a:pt x="2680" y="3249"/>
                    <a:pt x="2680" y="3208"/>
                  </a:cubicBezTo>
                  <a:cubicBezTo>
                    <a:pt x="2652" y="3153"/>
                    <a:pt x="2638" y="3097"/>
                    <a:pt x="2597" y="3056"/>
                  </a:cubicBezTo>
                  <a:cubicBezTo>
                    <a:pt x="2583" y="3028"/>
                    <a:pt x="2569" y="3015"/>
                    <a:pt x="2556" y="3001"/>
                  </a:cubicBezTo>
                  <a:cubicBezTo>
                    <a:pt x="2528" y="2987"/>
                    <a:pt x="2514" y="2959"/>
                    <a:pt x="2486" y="2946"/>
                  </a:cubicBezTo>
                  <a:cubicBezTo>
                    <a:pt x="2376" y="2876"/>
                    <a:pt x="2266" y="2807"/>
                    <a:pt x="2155" y="2766"/>
                  </a:cubicBezTo>
                  <a:lnTo>
                    <a:pt x="2114" y="2766"/>
                  </a:lnTo>
                  <a:cubicBezTo>
                    <a:pt x="2210" y="2752"/>
                    <a:pt x="2307" y="2725"/>
                    <a:pt x="2404" y="2697"/>
                  </a:cubicBezTo>
                  <a:cubicBezTo>
                    <a:pt x="2514" y="2669"/>
                    <a:pt x="2611" y="2600"/>
                    <a:pt x="2680" y="2517"/>
                  </a:cubicBezTo>
                  <a:cubicBezTo>
                    <a:pt x="2749" y="2435"/>
                    <a:pt x="2776" y="2324"/>
                    <a:pt x="2763" y="2214"/>
                  </a:cubicBezTo>
                  <a:cubicBezTo>
                    <a:pt x="2749" y="2145"/>
                    <a:pt x="2707" y="2089"/>
                    <a:pt x="2666" y="2034"/>
                  </a:cubicBezTo>
                  <a:cubicBezTo>
                    <a:pt x="2638" y="2006"/>
                    <a:pt x="2611" y="1993"/>
                    <a:pt x="2583" y="1965"/>
                  </a:cubicBezTo>
                  <a:cubicBezTo>
                    <a:pt x="2528" y="1937"/>
                    <a:pt x="2473" y="1924"/>
                    <a:pt x="2404" y="1896"/>
                  </a:cubicBezTo>
                  <a:cubicBezTo>
                    <a:pt x="2348" y="1882"/>
                    <a:pt x="2279" y="1882"/>
                    <a:pt x="2224" y="1868"/>
                  </a:cubicBezTo>
                  <a:cubicBezTo>
                    <a:pt x="2266" y="1855"/>
                    <a:pt x="2293" y="1827"/>
                    <a:pt x="2335" y="1813"/>
                  </a:cubicBezTo>
                  <a:cubicBezTo>
                    <a:pt x="2376" y="1786"/>
                    <a:pt x="2417" y="1758"/>
                    <a:pt x="2459" y="1716"/>
                  </a:cubicBezTo>
                  <a:cubicBezTo>
                    <a:pt x="2542" y="1647"/>
                    <a:pt x="2597" y="1551"/>
                    <a:pt x="2611" y="1454"/>
                  </a:cubicBezTo>
                  <a:cubicBezTo>
                    <a:pt x="2611" y="1330"/>
                    <a:pt x="2569" y="1219"/>
                    <a:pt x="2500" y="1136"/>
                  </a:cubicBezTo>
                  <a:cubicBezTo>
                    <a:pt x="2445" y="1095"/>
                    <a:pt x="2390" y="1054"/>
                    <a:pt x="2335" y="1040"/>
                  </a:cubicBezTo>
                  <a:cubicBezTo>
                    <a:pt x="2279" y="1012"/>
                    <a:pt x="2224" y="998"/>
                    <a:pt x="2155" y="998"/>
                  </a:cubicBezTo>
                  <a:cubicBezTo>
                    <a:pt x="2124" y="995"/>
                    <a:pt x="2092" y="993"/>
                    <a:pt x="2060" y="993"/>
                  </a:cubicBezTo>
                  <a:cubicBezTo>
                    <a:pt x="1963" y="993"/>
                    <a:pt x="1862" y="1009"/>
                    <a:pt x="1768" y="1040"/>
                  </a:cubicBezTo>
                  <a:lnTo>
                    <a:pt x="1782" y="1026"/>
                  </a:lnTo>
                  <a:cubicBezTo>
                    <a:pt x="1893" y="929"/>
                    <a:pt x="1989" y="833"/>
                    <a:pt x="2086" y="708"/>
                  </a:cubicBezTo>
                  <a:cubicBezTo>
                    <a:pt x="2141" y="625"/>
                    <a:pt x="2183" y="543"/>
                    <a:pt x="2196" y="432"/>
                  </a:cubicBezTo>
                  <a:cubicBezTo>
                    <a:pt x="2210" y="335"/>
                    <a:pt x="2169" y="239"/>
                    <a:pt x="2100" y="170"/>
                  </a:cubicBezTo>
                  <a:cubicBezTo>
                    <a:pt x="2017" y="73"/>
                    <a:pt x="1906" y="18"/>
                    <a:pt x="1782" y="4"/>
                  </a:cubicBezTo>
                  <a:cubicBezTo>
                    <a:pt x="1761" y="2"/>
                    <a:pt x="1740" y="1"/>
                    <a:pt x="1718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59"/>
            <p:cNvSpPr/>
            <p:nvPr/>
          </p:nvSpPr>
          <p:spPr>
            <a:xfrm>
              <a:off x="7210549" y="2603257"/>
              <a:ext cx="285001" cy="209267"/>
            </a:xfrm>
            <a:custGeom>
              <a:avLst/>
              <a:gdLst/>
              <a:ahLst/>
              <a:cxnLst/>
              <a:rect l="l" t="t" r="r" b="b"/>
              <a:pathLst>
                <a:path w="3067" h="2252" extrusionOk="0">
                  <a:moveTo>
                    <a:pt x="3066" y="1"/>
                  </a:moveTo>
                  <a:cubicBezTo>
                    <a:pt x="2887" y="111"/>
                    <a:pt x="2707" y="208"/>
                    <a:pt x="2514" y="304"/>
                  </a:cubicBezTo>
                  <a:cubicBezTo>
                    <a:pt x="1948" y="567"/>
                    <a:pt x="1340" y="719"/>
                    <a:pt x="705" y="760"/>
                  </a:cubicBezTo>
                  <a:cubicBezTo>
                    <a:pt x="732" y="774"/>
                    <a:pt x="760" y="788"/>
                    <a:pt x="788" y="802"/>
                  </a:cubicBezTo>
                  <a:cubicBezTo>
                    <a:pt x="829" y="829"/>
                    <a:pt x="884" y="871"/>
                    <a:pt x="926" y="912"/>
                  </a:cubicBezTo>
                  <a:cubicBezTo>
                    <a:pt x="953" y="940"/>
                    <a:pt x="995" y="981"/>
                    <a:pt x="1022" y="1023"/>
                  </a:cubicBezTo>
                  <a:cubicBezTo>
                    <a:pt x="1036" y="1064"/>
                    <a:pt x="1064" y="1105"/>
                    <a:pt x="1078" y="1147"/>
                  </a:cubicBezTo>
                  <a:cubicBezTo>
                    <a:pt x="1078" y="1188"/>
                    <a:pt x="1091" y="1230"/>
                    <a:pt x="1091" y="1271"/>
                  </a:cubicBezTo>
                  <a:cubicBezTo>
                    <a:pt x="1091" y="1299"/>
                    <a:pt x="1091" y="1313"/>
                    <a:pt x="1091" y="1340"/>
                  </a:cubicBezTo>
                  <a:lnTo>
                    <a:pt x="1078" y="1382"/>
                  </a:lnTo>
                  <a:cubicBezTo>
                    <a:pt x="1064" y="1423"/>
                    <a:pt x="1050" y="1464"/>
                    <a:pt x="1022" y="1492"/>
                  </a:cubicBezTo>
                  <a:cubicBezTo>
                    <a:pt x="1009" y="1534"/>
                    <a:pt x="981" y="1561"/>
                    <a:pt x="953" y="1589"/>
                  </a:cubicBezTo>
                  <a:cubicBezTo>
                    <a:pt x="815" y="1727"/>
                    <a:pt x="622" y="1824"/>
                    <a:pt x="429" y="1837"/>
                  </a:cubicBezTo>
                  <a:cubicBezTo>
                    <a:pt x="380" y="1851"/>
                    <a:pt x="329" y="1858"/>
                    <a:pt x="277" y="1858"/>
                  </a:cubicBezTo>
                  <a:cubicBezTo>
                    <a:pt x="225" y="1858"/>
                    <a:pt x="173" y="1851"/>
                    <a:pt x="125" y="1837"/>
                  </a:cubicBezTo>
                  <a:cubicBezTo>
                    <a:pt x="83" y="1837"/>
                    <a:pt x="28" y="1824"/>
                    <a:pt x="1" y="1810"/>
                  </a:cubicBezTo>
                  <a:lnTo>
                    <a:pt x="1" y="1810"/>
                  </a:lnTo>
                  <a:cubicBezTo>
                    <a:pt x="1" y="2044"/>
                    <a:pt x="180" y="2238"/>
                    <a:pt x="415" y="2252"/>
                  </a:cubicBezTo>
                  <a:lnTo>
                    <a:pt x="470" y="2252"/>
                  </a:lnTo>
                  <a:cubicBezTo>
                    <a:pt x="581" y="2252"/>
                    <a:pt x="691" y="2224"/>
                    <a:pt x="801" y="2183"/>
                  </a:cubicBezTo>
                  <a:cubicBezTo>
                    <a:pt x="940" y="2127"/>
                    <a:pt x="1078" y="2058"/>
                    <a:pt x="1202" y="1975"/>
                  </a:cubicBezTo>
                  <a:cubicBezTo>
                    <a:pt x="1312" y="1906"/>
                    <a:pt x="1423" y="1824"/>
                    <a:pt x="1533" y="1727"/>
                  </a:cubicBezTo>
                  <a:cubicBezTo>
                    <a:pt x="1616" y="1672"/>
                    <a:pt x="1685" y="1589"/>
                    <a:pt x="1754" y="1506"/>
                  </a:cubicBezTo>
                  <a:lnTo>
                    <a:pt x="1754" y="1492"/>
                  </a:lnTo>
                  <a:cubicBezTo>
                    <a:pt x="2113" y="1188"/>
                    <a:pt x="2431" y="829"/>
                    <a:pt x="2707" y="456"/>
                  </a:cubicBezTo>
                  <a:lnTo>
                    <a:pt x="2721" y="443"/>
                  </a:lnTo>
                  <a:cubicBezTo>
                    <a:pt x="2832" y="291"/>
                    <a:pt x="2942" y="139"/>
                    <a:pt x="3066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59"/>
            <p:cNvSpPr/>
            <p:nvPr/>
          </p:nvSpPr>
          <p:spPr>
            <a:xfrm>
              <a:off x="8645211" y="3105050"/>
              <a:ext cx="110488" cy="395303"/>
            </a:xfrm>
            <a:custGeom>
              <a:avLst/>
              <a:gdLst/>
              <a:ahLst/>
              <a:cxnLst/>
              <a:rect l="l" t="t" r="r" b="b"/>
              <a:pathLst>
                <a:path w="1189" h="4254" extrusionOk="0">
                  <a:moveTo>
                    <a:pt x="153" y="0"/>
                  </a:moveTo>
                  <a:lnTo>
                    <a:pt x="153" y="0"/>
                  </a:lnTo>
                  <a:cubicBezTo>
                    <a:pt x="166" y="83"/>
                    <a:pt x="166" y="166"/>
                    <a:pt x="166" y="276"/>
                  </a:cubicBezTo>
                  <a:cubicBezTo>
                    <a:pt x="153" y="594"/>
                    <a:pt x="125" y="925"/>
                    <a:pt x="84" y="1243"/>
                  </a:cubicBezTo>
                  <a:cubicBezTo>
                    <a:pt x="15" y="1713"/>
                    <a:pt x="1" y="2182"/>
                    <a:pt x="28" y="2652"/>
                  </a:cubicBezTo>
                  <a:lnTo>
                    <a:pt x="28" y="2679"/>
                  </a:lnTo>
                  <a:cubicBezTo>
                    <a:pt x="15" y="2776"/>
                    <a:pt x="15" y="2886"/>
                    <a:pt x="28" y="2983"/>
                  </a:cubicBezTo>
                  <a:cubicBezTo>
                    <a:pt x="28" y="3121"/>
                    <a:pt x="56" y="3259"/>
                    <a:pt x="84" y="3397"/>
                  </a:cubicBezTo>
                  <a:cubicBezTo>
                    <a:pt x="111" y="3549"/>
                    <a:pt x="153" y="3687"/>
                    <a:pt x="222" y="3825"/>
                  </a:cubicBezTo>
                  <a:cubicBezTo>
                    <a:pt x="263" y="3922"/>
                    <a:pt x="332" y="4019"/>
                    <a:pt x="401" y="4102"/>
                  </a:cubicBezTo>
                  <a:lnTo>
                    <a:pt x="443" y="4143"/>
                  </a:lnTo>
                  <a:cubicBezTo>
                    <a:pt x="526" y="4212"/>
                    <a:pt x="636" y="4254"/>
                    <a:pt x="746" y="4254"/>
                  </a:cubicBezTo>
                  <a:lnTo>
                    <a:pt x="816" y="4254"/>
                  </a:lnTo>
                  <a:cubicBezTo>
                    <a:pt x="926" y="4240"/>
                    <a:pt x="1023" y="4171"/>
                    <a:pt x="1092" y="4088"/>
                  </a:cubicBezTo>
                  <a:cubicBezTo>
                    <a:pt x="1106" y="4060"/>
                    <a:pt x="1119" y="4046"/>
                    <a:pt x="1119" y="4033"/>
                  </a:cubicBezTo>
                  <a:cubicBezTo>
                    <a:pt x="1050" y="4005"/>
                    <a:pt x="981" y="3977"/>
                    <a:pt x="926" y="3936"/>
                  </a:cubicBezTo>
                  <a:cubicBezTo>
                    <a:pt x="857" y="3867"/>
                    <a:pt x="788" y="3798"/>
                    <a:pt x="733" y="3715"/>
                  </a:cubicBezTo>
                  <a:cubicBezTo>
                    <a:pt x="677" y="3632"/>
                    <a:pt x="636" y="3535"/>
                    <a:pt x="608" y="3439"/>
                  </a:cubicBezTo>
                  <a:cubicBezTo>
                    <a:pt x="581" y="3342"/>
                    <a:pt x="567" y="3245"/>
                    <a:pt x="553" y="3149"/>
                  </a:cubicBezTo>
                  <a:cubicBezTo>
                    <a:pt x="553" y="3094"/>
                    <a:pt x="553" y="3052"/>
                    <a:pt x="567" y="3011"/>
                  </a:cubicBezTo>
                  <a:cubicBezTo>
                    <a:pt x="567" y="2969"/>
                    <a:pt x="581" y="2928"/>
                    <a:pt x="595" y="2900"/>
                  </a:cubicBezTo>
                  <a:cubicBezTo>
                    <a:pt x="608" y="2859"/>
                    <a:pt x="636" y="2817"/>
                    <a:pt x="650" y="2790"/>
                  </a:cubicBezTo>
                  <a:cubicBezTo>
                    <a:pt x="677" y="2762"/>
                    <a:pt x="705" y="2735"/>
                    <a:pt x="733" y="2721"/>
                  </a:cubicBezTo>
                  <a:cubicBezTo>
                    <a:pt x="789" y="2687"/>
                    <a:pt x="856" y="2662"/>
                    <a:pt x="923" y="2662"/>
                  </a:cubicBezTo>
                  <a:cubicBezTo>
                    <a:pt x="938" y="2662"/>
                    <a:pt x="953" y="2663"/>
                    <a:pt x="967" y="2665"/>
                  </a:cubicBezTo>
                  <a:cubicBezTo>
                    <a:pt x="1023" y="2679"/>
                    <a:pt x="1078" y="2693"/>
                    <a:pt x="1133" y="2707"/>
                  </a:cubicBezTo>
                  <a:lnTo>
                    <a:pt x="1188" y="2735"/>
                  </a:lnTo>
                  <a:cubicBezTo>
                    <a:pt x="926" y="2224"/>
                    <a:pt x="705" y="1699"/>
                    <a:pt x="498" y="1160"/>
                  </a:cubicBezTo>
                  <a:cubicBezTo>
                    <a:pt x="387" y="870"/>
                    <a:pt x="305" y="566"/>
                    <a:pt x="222" y="276"/>
                  </a:cubicBezTo>
                  <a:cubicBezTo>
                    <a:pt x="194" y="180"/>
                    <a:pt x="180" y="83"/>
                    <a:pt x="15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59"/>
            <p:cNvSpPr/>
            <p:nvPr/>
          </p:nvSpPr>
          <p:spPr>
            <a:xfrm>
              <a:off x="7292694" y="2463406"/>
              <a:ext cx="549280" cy="530602"/>
            </a:xfrm>
            <a:custGeom>
              <a:avLst/>
              <a:gdLst/>
              <a:ahLst/>
              <a:cxnLst/>
              <a:rect l="l" t="t" r="r" b="b"/>
              <a:pathLst>
                <a:path w="5911" h="5710" extrusionOk="0">
                  <a:moveTo>
                    <a:pt x="3480" y="0"/>
                  </a:moveTo>
                  <a:cubicBezTo>
                    <a:pt x="3384" y="0"/>
                    <a:pt x="3287" y="14"/>
                    <a:pt x="3204" y="28"/>
                  </a:cubicBezTo>
                  <a:cubicBezTo>
                    <a:pt x="2873" y="83"/>
                    <a:pt x="2569" y="180"/>
                    <a:pt x="2293" y="346"/>
                  </a:cubicBezTo>
                  <a:cubicBezTo>
                    <a:pt x="1989" y="525"/>
                    <a:pt x="1713" y="732"/>
                    <a:pt x="1464" y="967"/>
                  </a:cubicBezTo>
                  <a:cubicBezTo>
                    <a:pt x="1202" y="1216"/>
                    <a:pt x="967" y="1492"/>
                    <a:pt x="774" y="1782"/>
                  </a:cubicBezTo>
                  <a:cubicBezTo>
                    <a:pt x="580" y="2058"/>
                    <a:pt x="401" y="2362"/>
                    <a:pt x="277" y="2679"/>
                  </a:cubicBezTo>
                  <a:cubicBezTo>
                    <a:pt x="207" y="2845"/>
                    <a:pt x="138" y="3011"/>
                    <a:pt x="97" y="3177"/>
                  </a:cubicBezTo>
                  <a:cubicBezTo>
                    <a:pt x="56" y="3356"/>
                    <a:pt x="14" y="3536"/>
                    <a:pt x="14" y="3715"/>
                  </a:cubicBezTo>
                  <a:cubicBezTo>
                    <a:pt x="0" y="3798"/>
                    <a:pt x="0" y="3881"/>
                    <a:pt x="14" y="3964"/>
                  </a:cubicBezTo>
                  <a:cubicBezTo>
                    <a:pt x="14" y="4047"/>
                    <a:pt x="28" y="4143"/>
                    <a:pt x="56" y="4226"/>
                  </a:cubicBezTo>
                  <a:cubicBezTo>
                    <a:pt x="83" y="4392"/>
                    <a:pt x="152" y="4558"/>
                    <a:pt x="249" y="4696"/>
                  </a:cubicBezTo>
                  <a:cubicBezTo>
                    <a:pt x="332" y="4834"/>
                    <a:pt x="428" y="4958"/>
                    <a:pt x="553" y="5055"/>
                  </a:cubicBezTo>
                  <a:cubicBezTo>
                    <a:pt x="649" y="5151"/>
                    <a:pt x="774" y="5234"/>
                    <a:pt x="898" y="5317"/>
                  </a:cubicBezTo>
                  <a:cubicBezTo>
                    <a:pt x="1147" y="5455"/>
                    <a:pt x="1423" y="5566"/>
                    <a:pt x="1713" y="5621"/>
                  </a:cubicBezTo>
                  <a:cubicBezTo>
                    <a:pt x="1782" y="5649"/>
                    <a:pt x="1865" y="5662"/>
                    <a:pt x="1948" y="5676"/>
                  </a:cubicBezTo>
                  <a:cubicBezTo>
                    <a:pt x="2109" y="5696"/>
                    <a:pt x="2271" y="5709"/>
                    <a:pt x="2433" y="5709"/>
                  </a:cubicBezTo>
                  <a:cubicBezTo>
                    <a:pt x="2492" y="5709"/>
                    <a:pt x="2551" y="5707"/>
                    <a:pt x="2610" y="5704"/>
                  </a:cubicBezTo>
                  <a:cubicBezTo>
                    <a:pt x="2887" y="5690"/>
                    <a:pt x="3163" y="5593"/>
                    <a:pt x="3384" y="5441"/>
                  </a:cubicBezTo>
                  <a:cubicBezTo>
                    <a:pt x="3439" y="5400"/>
                    <a:pt x="3453" y="5317"/>
                    <a:pt x="3411" y="5262"/>
                  </a:cubicBezTo>
                  <a:cubicBezTo>
                    <a:pt x="3398" y="5248"/>
                    <a:pt x="3384" y="5234"/>
                    <a:pt x="3370" y="5220"/>
                  </a:cubicBezTo>
                  <a:cubicBezTo>
                    <a:pt x="3425" y="5138"/>
                    <a:pt x="3467" y="5055"/>
                    <a:pt x="3508" y="4958"/>
                  </a:cubicBezTo>
                  <a:lnTo>
                    <a:pt x="3536" y="4903"/>
                  </a:lnTo>
                  <a:cubicBezTo>
                    <a:pt x="3605" y="4792"/>
                    <a:pt x="3660" y="4696"/>
                    <a:pt x="3715" y="4613"/>
                  </a:cubicBezTo>
                  <a:lnTo>
                    <a:pt x="3729" y="4585"/>
                  </a:lnTo>
                  <a:cubicBezTo>
                    <a:pt x="3812" y="4461"/>
                    <a:pt x="3908" y="4350"/>
                    <a:pt x="4005" y="4240"/>
                  </a:cubicBezTo>
                  <a:lnTo>
                    <a:pt x="4019" y="4226"/>
                  </a:lnTo>
                  <a:cubicBezTo>
                    <a:pt x="4157" y="4116"/>
                    <a:pt x="4295" y="4019"/>
                    <a:pt x="4447" y="3950"/>
                  </a:cubicBezTo>
                  <a:cubicBezTo>
                    <a:pt x="4571" y="3881"/>
                    <a:pt x="4709" y="3826"/>
                    <a:pt x="4848" y="3770"/>
                  </a:cubicBezTo>
                  <a:cubicBezTo>
                    <a:pt x="4917" y="3729"/>
                    <a:pt x="4986" y="3674"/>
                    <a:pt x="5068" y="3632"/>
                  </a:cubicBezTo>
                  <a:lnTo>
                    <a:pt x="5193" y="3522"/>
                  </a:lnTo>
                  <a:cubicBezTo>
                    <a:pt x="5289" y="3453"/>
                    <a:pt x="5386" y="3384"/>
                    <a:pt x="5483" y="3315"/>
                  </a:cubicBezTo>
                  <a:cubicBezTo>
                    <a:pt x="5579" y="3259"/>
                    <a:pt x="5676" y="3218"/>
                    <a:pt x="5787" y="3190"/>
                  </a:cubicBezTo>
                  <a:cubicBezTo>
                    <a:pt x="5842" y="3080"/>
                    <a:pt x="5883" y="2969"/>
                    <a:pt x="5897" y="2859"/>
                  </a:cubicBezTo>
                  <a:cubicBezTo>
                    <a:pt x="5911" y="2679"/>
                    <a:pt x="5897" y="2486"/>
                    <a:pt x="5842" y="2307"/>
                  </a:cubicBezTo>
                  <a:cubicBezTo>
                    <a:pt x="5800" y="2099"/>
                    <a:pt x="5718" y="1920"/>
                    <a:pt x="5635" y="1727"/>
                  </a:cubicBezTo>
                  <a:cubicBezTo>
                    <a:pt x="5538" y="1547"/>
                    <a:pt x="5441" y="1368"/>
                    <a:pt x="5331" y="1202"/>
                  </a:cubicBezTo>
                  <a:cubicBezTo>
                    <a:pt x="5234" y="1050"/>
                    <a:pt x="5110" y="884"/>
                    <a:pt x="4986" y="746"/>
                  </a:cubicBezTo>
                  <a:cubicBezTo>
                    <a:pt x="4751" y="470"/>
                    <a:pt x="4461" y="263"/>
                    <a:pt x="4129" y="125"/>
                  </a:cubicBezTo>
                  <a:cubicBezTo>
                    <a:pt x="4019" y="83"/>
                    <a:pt x="3895" y="42"/>
                    <a:pt x="3784" y="28"/>
                  </a:cubicBezTo>
                  <a:cubicBezTo>
                    <a:pt x="3688" y="14"/>
                    <a:pt x="3577" y="0"/>
                    <a:pt x="3480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59"/>
            <p:cNvSpPr/>
            <p:nvPr/>
          </p:nvSpPr>
          <p:spPr>
            <a:xfrm>
              <a:off x="7804709" y="2771358"/>
              <a:ext cx="18027" cy="7806"/>
            </a:xfrm>
            <a:custGeom>
              <a:avLst/>
              <a:gdLst/>
              <a:ahLst/>
              <a:cxnLst/>
              <a:rect l="l" t="t" r="r" b="b"/>
              <a:pathLst>
                <a:path w="194" h="84" extrusionOk="0">
                  <a:moveTo>
                    <a:pt x="152" y="1"/>
                  </a:moveTo>
                  <a:cubicBezTo>
                    <a:pt x="97" y="28"/>
                    <a:pt x="56" y="56"/>
                    <a:pt x="0" y="84"/>
                  </a:cubicBezTo>
                  <a:cubicBezTo>
                    <a:pt x="56" y="56"/>
                    <a:pt x="111" y="42"/>
                    <a:pt x="180" y="15"/>
                  </a:cubicBezTo>
                  <a:lnTo>
                    <a:pt x="194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59"/>
            <p:cNvSpPr/>
            <p:nvPr/>
          </p:nvSpPr>
          <p:spPr>
            <a:xfrm>
              <a:off x="8298789" y="2892717"/>
              <a:ext cx="433774" cy="574741"/>
            </a:xfrm>
            <a:custGeom>
              <a:avLst/>
              <a:gdLst/>
              <a:ahLst/>
              <a:cxnLst/>
              <a:rect l="l" t="t" r="r" b="b"/>
              <a:pathLst>
                <a:path w="4668" h="6185" extrusionOk="0">
                  <a:moveTo>
                    <a:pt x="2477" y="1"/>
                  </a:moveTo>
                  <a:cubicBezTo>
                    <a:pt x="2425" y="1"/>
                    <a:pt x="2373" y="3"/>
                    <a:pt x="2320" y="7"/>
                  </a:cubicBezTo>
                  <a:cubicBezTo>
                    <a:pt x="2127" y="20"/>
                    <a:pt x="1933" y="48"/>
                    <a:pt x="1754" y="89"/>
                  </a:cubicBezTo>
                  <a:cubicBezTo>
                    <a:pt x="1561" y="131"/>
                    <a:pt x="1353" y="186"/>
                    <a:pt x="1174" y="255"/>
                  </a:cubicBezTo>
                  <a:cubicBezTo>
                    <a:pt x="981" y="324"/>
                    <a:pt x="787" y="407"/>
                    <a:pt x="608" y="504"/>
                  </a:cubicBezTo>
                  <a:cubicBezTo>
                    <a:pt x="442" y="600"/>
                    <a:pt x="304" y="725"/>
                    <a:pt x="180" y="863"/>
                  </a:cubicBezTo>
                  <a:cubicBezTo>
                    <a:pt x="83" y="1001"/>
                    <a:pt x="28" y="1153"/>
                    <a:pt x="14" y="1319"/>
                  </a:cubicBezTo>
                  <a:cubicBezTo>
                    <a:pt x="0" y="1470"/>
                    <a:pt x="28" y="1636"/>
                    <a:pt x="83" y="1774"/>
                  </a:cubicBezTo>
                  <a:cubicBezTo>
                    <a:pt x="138" y="1926"/>
                    <a:pt x="193" y="2078"/>
                    <a:pt x="263" y="2216"/>
                  </a:cubicBezTo>
                  <a:cubicBezTo>
                    <a:pt x="332" y="2368"/>
                    <a:pt x="401" y="2506"/>
                    <a:pt x="456" y="2658"/>
                  </a:cubicBezTo>
                  <a:cubicBezTo>
                    <a:pt x="497" y="2824"/>
                    <a:pt x="539" y="2990"/>
                    <a:pt x="539" y="3155"/>
                  </a:cubicBezTo>
                  <a:lnTo>
                    <a:pt x="539" y="3169"/>
                  </a:lnTo>
                  <a:cubicBezTo>
                    <a:pt x="553" y="3321"/>
                    <a:pt x="539" y="3473"/>
                    <a:pt x="497" y="3625"/>
                  </a:cubicBezTo>
                  <a:lnTo>
                    <a:pt x="497" y="3652"/>
                  </a:lnTo>
                  <a:cubicBezTo>
                    <a:pt x="483" y="3749"/>
                    <a:pt x="456" y="3860"/>
                    <a:pt x="414" y="3984"/>
                  </a:cubicBezTo>
                  <a:lnTo>
                    <a:pt x="387" y="4039"/>
                  </a:lnTo>
                  <a:cubicBezTo>
                    <a:pt x="359" y="4136"/>
                    <a:pt x="332" y="4232"/>
                    <a:pt x="318" y="4329"/>
                  </a:cubicBezTo>
                  <a:cubicBezTo>
                    <a:pt x="300" y="4321"/>
                    <a:pt x="282" y="4318"/>
                    <a:pt x="265" y="4318"/>
                  </a:cubicBezTo>
                  <a:cubicBezTo>
                    <a:pt x="190" y="4318"/>
                    <a:pt x="129" y="4386"/>
                    <a:pt x="152" y="4453"/>
                  </a:cubicBezTo>
                  <a:cubicBezTo>
                    <a:pt x="193" y="4730"/>
                    <a:pt x="318" y="4992"/>
                    <a:pt x="511" y="5185"/>
                  </a:cubicBezTo>
                  <a:cubicBezTo>
                    <a:pt x="649" y="5365"/>
                    <a:pt x="815" y="5517"/>
                    <a:pt x="1008" y="5641"/>
                  </a:cubicBezTo>
                  <a:cubicBezTo>
                    <a:pt x="1063" y="5696"/>
                    <a:pt x="1133" y="5738"/>
                    <a:pt x="1202" y="5779"/>
                  </a:cubicBezTo>
                  <a:cubicBezTo>
                    <a:pt x="1450" y="5931"/>
                    <a:pt x="1713" y="6041"/>
                    <a:pt x="2003" y="6124"/>
                  </a:cubicBezTo>
                  <a:cubicBezTo>
                    <a:pt x="2141" y="6166"/>
                    <a:pt x="2279" y="6180"/>
                    <a:pt x="2417" y="6180"/>
                  </a:cubicBezTo>
                  <a:cubicBezTo>
                    <a:pt x="2458" y="6183"/>
                    <a:pt x="2499" y="6185"/>
                    <a:pt x="2539" y="6185"/>
                  </a:cubicBezTo>
                  <a:cubicBezTo>
                    <a:pt x="2659" y="6185"/>
                    <a:pt x="2772" y="6169"/>
                    <a:pt x="2886" y="6138"/>
                  </a:cubicBezTo>
                  <a:cubicBezTo>
                    <a:pt x="3052" y="6110"/>
                    <a:pt x="3218" y="6041"/>
                    <a:pt x="3356" y="5945"/>
                  </a:cubicBezTo>
                  <a:cubicBezTo>
                    <a:pt x="3439" y="5903"/>
                    <a:pt x="3508" y="5848"/>
                    <a:pt x="3577" y="5793"/>
                  </a:cubicBezTo>
                  <a:cubicBezTo>
                    <a:pt x="3646" y="5738"/>
                    <a:pt x="3701" y="5682"/>
                    <a:pt x="3756" y="5613"/>
                  </a:cubicBezTo>
                  <a:cubicBezTo>
                    <a:pt x="3867" y="5489"/>
                    <a:pt x="3977" y="5337"/>
                    <a:pt x="4060" y="5185"/>
                  </a:cubicBezTo>
                  <a:cubicBezTo>
                    <a:pt x="4157" y="5033"/>
                    <a:pt x="4226" y="4868"/>
                    <a:pt x="4295" y="4702"/>
                  </a:cubicBezTo>
                  <a:cubicBezTo>
                    <a:pt x="4419" y="4384"/>
                    <a:pt x="4516" y="4053"/>
                    <a:pt x="4571" y="3708"/>
                  </a:cubicBezTo>
                  <a:cubicBezTo>
                    <a:pt x="4640" y="3362"/>
                    <a:pt x="4668" y="3017"/>
                    <a:pt x="4668" y="2658"/>
                  </a:cubicBezTo>
                  <a:cubicBezTo>
                    <a:pt x="4654" y="2313"/>
                    <a:pt x="4613" y="1968"/>
                    <a:pt x="4516" y="1636"/>
                  </a:cubicBezTo>
                  <a:cubicBezTo>
                    <a:pt x="4433" y="1319"/>
                    <a:pt x="4295" y="1029"/>
                    <a:pt x="4102" y="766"/>
                  </a:cubicBezTo>
                  <a:cubicBezTo>
                    <a:pt x="3977" y="614"/>
                    <a:pt x="3839" y="476"/>
                    <a:pt x="3687" y="366"/>
                  </a:cubicBezTo>
                  <a:cubicBezTo>
                    <a:pt x="3591" y="297"/>
                    <a:pt x="3480" y="241"/>
                    <a:pt x="3370" y="186"/>
                  </a:cubicBezTo>
                  <a:cubicBezTo>
                    <a:pt x="3087" y="68"/>
                    <a:pt x="2783" y="1"/>
                    <a:pt x="2477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59"/>
            <p:cNvSpPr/>
            <p:nvPr/>
          </p:nvSpPr>
          <p:spPr>
            <a:xfrm>
              <a:off x="7292694" y="2728984"/>
              <a:ext cx="472338" cy="265765"/>
            </a:xfrm>
            <a:custGeom>
              <a:avLst/>
              <a:gdLst/>
              <a:ahLst/>
              <a:cxnLst/>
              <a:rect l="l" t="t" r="r" b="b"/>
              <a:pathLst>
                <a:path w="5083" h="2860" extrusionOk="0">
                  <a:moveTo>
                    <a:pt x="207" y="1"/>
                  </a:moveTo>
                  <a:cubicBezTo>
                    <a:pt x="166" y="98"/>
                    <a:pt x="125" y="208"/>
                    <a:pt x="97" y="319"/>
                  </a:cubicBezTo>
                  <a:cubicBezTo>
                    <a:pt x="42" y="498"/>
                    <a:pt x="14" y="678"/>
                    <a:pt x="0" y="857"/>
                  </a:cubicBezTo>
                  <a:cubicBezTo>
                    <a:pt x="0" y="940"/>
                    <a:pt x="0" y="1023"/>
                    <a:pt x="0" y="1106"/>
                  </a:cubicBezTo>
                  <a:cubicBezTo>
                    <a:pt x="14" y="1189"/>
                    <a:pt x="28" y="1285"/>
                    <a:pt x="56" y="1368"/>
                  </a:cubicBezTo>
                  <a:cubicBezTo>
                    <a:pt x="83" y="1534"/>
                    <a:pt x="152" y="1700"/>
                    <a:pt x="249" y="1838"/>
                  </a:cubicBezTo>
                  <a:cubicBezTo>
                    <a:pt x="332" y="1976"/>
                    <a:pt x="428" y="2100"/>
                    <a:pt x="553" y="2211"/>
                  </a:cubicBezTo>
                  <a:cubicBezTo>
                    <a:pt x="649" y="2293"/>
                    <a:pt x="774" y="2390"/>
                    <a:pt x="898" y="2459"/>
                  </a:cubicBezTo>
                  <a:cubicBezTo>
                    <a:pt x="1147" y="2597"/>
                    <a:pt x="1423" y="2708"/>
                    <a:pt x="1713" y="2777"/>
                  </a:cubicBezTo>
                  <a:cubicBezTo>
                    <a:pt x="1782" y="2791"/>
                    <a:pt x="1865" y="2804"/>
                    <a:pt x="1948" y="2818"/>
                  </a:cubicBezTo>
                  <a:cubicBezTo>
                    <a:pt x="2099" y="2846"/>
                    <a:pt x="2251" y="2860"/>
                    <a:pt x="2417" y="2860"/>
                  </a:cubicBezTo>
                  <a:lnTo>
                    <a:pt x="2610" y="2860"/>
                  </a:lnTo>
                  <a:cubicBezTo>
                    <a:pt x="2887" y="2846"/>
                    <a:pt x="3163" y="2749"/>
                    <a:pt x="3384" y="2597"/>
                  </a:cubicBezTo>
                  <a:cubicBezTo>
                    <a:pt x="3439" y="2556"/>
                    <a:pt x="3453" y="2473"/>
                    <a:pt x="3411" y="2418"/>
                  </a:cubicBezTo>
                  <a:cubicBezTo>
                    <a:pt x="3411" y="2404"/>
                    <a:pt x="3384" y="2390"/>
                    <a:pt x="3370" y="2376"/>
                  </a:cubicBezTo>
                  <a:cubicBezTo>
                    <a:pt x="3425" y="2293"/>
                    <a:pt x="3467" y="2211"/>
                    <a:pt x="3522" y="2114"/>
                  </a:cubicBezTo>
                  <a:lnTo>
                    <a:pt x="3549" y="2059"/>
                  </a:lnTo>
                  <a:cubicBezTo>
                    <a:pt x="3605" y="1948"/>
                    <a:pt x="3660" y="1851"/>
                    <a:pt x="3715" y="1769"/>
                  </a:cubicBezTo>
                  <a:lnTo>
                    <a:pt x="3729" y="1741"/>
                  </a:lnTo>
                  <a:cubicBezTo>
                    <a:pt x="3812" y="1617"/>
                    <a:pt x="3908" y="1506"/>
                    <a:pt x="4019" y="1396"/>
                  </a:cubicBezTo>
                  <a:lnTo>
                    <a:pt x="4033" y="1382"/>
                  </a:lnTo>
                  <a:cubicBezTo>
                    <a:pt x="4157" y="1271"/>
                    <a:pt x="4295" y="1175"/>
                    <a:pt x="4447" y="1106"/>
                  </a:cubicBezTo>
                  <a:cubicBezTo>
                    <a:pt x="4571" y="1037"/>
                    <a:pt x="4696" y="981"/>
                    <a:pt x="4834" y="940"/>
                  </a:cubicBezTo>
                  <a:cubicBezTo>
                    <a:pt x="4917" y="885"/>
                    <a:pt x="4986" y="830"/>
                    <a:pt x="5068" y="788"/>
                  </a:cubicBezTo>
                  <a:lnTo>
                    <a:pt x="5082" y="774"/>
                  </a:lnTo>
                  <a:lnTo>
                    <a:pt x="4944" y="843"/>
                  </a:lnTo>
                  <a:cubicBezTo>
                    <a:pt x="4613" y="995"/>
                    <a:pt x="4268" y="1120"/>
                    <a:pt x="3908" y="1216"/>
                  </a:cubicBezTo>
                  <a:cubicBezTo>
                    <a:pt x="3563" y="1299"/>
                    <a:pt x="3218" y="1341"/>
                    <a:pt x="2873" y="1368"/>
                  </a:cubicBezTo>
                  <a:cubicBezTo>
                    <a:pt x="2818" y="1370"/>
                    <a:pt x="2763" y="1372"/>
                    <a:pt x="2708" y="1372"/>
                  </a:cubicBezTo>
                  <a:cubicBezTo>
                    <a:pt x="2435" y="1372"/>
                    <a:pt x="2171" y="1343"/>
                    <a:pt x="1906" y="1285"/>
                  </a:cubicBezTo>
                  <a:cubicBezTo>
                    <a:pt x="1699" y="1244"/>
                    <a:pt x="1492" y="1175"/>
                    <a:pt x="1312" y="1106"/>
                  </a:cubicBezTo>
                  <a:cubicBezTo>
                    <a:pt x="1202" y="1064"/>
                    <a:pt x="1105" y="1009"/>
                    <a:pt x="1008" y="954"/>
                  </a:cubicBezTo>
                  <a:cubicBezTo>
                    <a:pt x="926" y="899"/>
                    <a:pt x="843" y="843"/>
                    <a:pt x="774" y="774"/>
                  </a:cubicBezTo>
                  <a:cubicBezTo>
                    <a:pt x="691" y="719"/>
                    <a:pt x="608" y="636"/>
                    <a:pt x="553" y="553"/>
                  </a:cubicBezTo>
                  <a:cubicBezTo>
                    <a:pt x="497" y="512"/>
                    <a:pt x="456" y="443"/>
                    <a:pt x="415" y="388"/>
                  </a:cubicBezTo>
                  <a:cubicBezTo>
                    <a:pt x="373" y="319"/>
                    <a:pt x="332" y="250"/>
                    <a:pt x="290" y="167"/>
                  </a:cubicBezTo>
                  <a:cubicBezTo>
                    <a:pt x="263" y="111"/>
                    <a:pt x="235" y="56"/>
                    <a:pt x="207" y="1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59"/>
            <p:cNvSpPr/>
            <p:nvPr/>
          </p:nvSpPr>
          <p:spPr>
            <a:xfrm>
              <a:off x="7822643" y="2753423"/>
              <a:ext cx="10408" cy="10315"/>
            </a:xfrm>
            <a:custGeom>
              <a:avLst/>
              <a:gdLst/>
              <a:ahLst/>
              <a:cxnLst/>
              <a:rect l="l" t="t" r="r" b="b"/>
              <a:pathLst>
                <a:path w="112" h="111" extrusionOk="0">
                  <a:moveTo>
                    <a:pt x="111" y="0"/>
                  </a:moveTo>
                  <a:lnTo>
                    <a:pt x="97" y="28"/>
                  </a:lnTo>
                  <a:lnTo>
                    <a:pt x="1" y="111"/>
                  </a:lnTo>
                  <a:cubicBezTo>
                    <a:pt x="28" y="97"/>
                    <a:pt x="42" y="83"/>
                    <a:pt x="84" y="83"/>
                  </a:cubicBezTo>
                  <a:cubicBezTo>
                    <a:pt x="97" y="56"/>
                    <a:pt x="97" y="28"/>
                    <a:pt x="111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59"/>
            <p:cNvSpPr/>
            <p:nvPr/>
          </p:nvSpPr>
          <p:spPr>
            <a:xfrm>
              <a:off x="7804709" y="2771358"/>
              <a:ext cx="16726" cy="7806"/>
            </a:xfrm>
            <a:custGeom>
              <a:avLst/>
              <a:gdLst/>
              <a:ahLst/>
              <a:cxnLst/>
              <a:rect l="l" t="t" r="r" b="b"/>
              <a:pathLst>
                <a:path w="180" h="84" extrusionOk="0">
                  <a:moveTo>
                    <a:pt x="152" y="1"/>
                  </a:moveTo>
                  <a:cubicBezTo>
                    <a:pt x="97" y="28"/>
                    <a:pt x="56" y="56"/>
                    <a:pt x="0" y="84"/>
                  </a:cubicBezTo>
                  <a:lnTo>
                    <a:pt x="180" y="15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59"/>
            <p:cNvSpPr/>
            <p:nvPr/>
          </p:nvSpPr>
          <p:spPr>
            <a:xfrm>
              <a:off x="8311612" y="3188403"/>
              <a:ext cx="397905" cy="279890"/>
            </a:xfrm>
            <a:custGeom>
              <a:avLst/>
              <a:gdLst/>
              <a:ahLst/>
              <a:cxnLst/>
              <a:rect l="l" t="t" r="r" b="b"/>
              <a:pathLst>
                <a:path w="4282" h="3012" extrusionOk="0">
                  <a:moveTo>
                    <a:pt x="415" y="1"/>
                  </a:moveTo>
                  <a:cubicBezTo>
                    <a:pt x="415" y="153"/>
                    <a:pt x="401" y="305"/>
                    <a:pt x="359" y="443"/>
                  </a:cubicBezTo>
                  <a:lnTo>
                    <a:pt x="359" y="470"/>
                  </a:lnTo>
                  <a:cubicBezTo>
                    <a:pt x="332" y="567"/>
                    <a:pt x="304" y="678"/>
                    <a:pt x="276" y="802"/>
                  </a:cubicBezTo>
                  <a:lnTo>
                    <a:pt x="249" y="857"/>
                  </a:lnTo>
                  <a:cubicBezTo>
                    <a:pt x="221" y="954"/>
                    <a:pt x="194" y="1050"/>
                    <a:pt x="166" y="1147"/>
                  </a:cubicBezTo>
                  <a:cubicBezTo>
                    <a:pt x="166" y="1133"/>
                    <a:pt x="138" y="1133"/>
                    <a:pt x="125" y="1133"/>
                  </a:cubicBezTo>
                  <a:lnTo>
                    <a:pt x="111" y="1133"/>
                  </a:lnTo>
                  <a:cubicBezTo>
                    <a:pt x="42" y="1147"/>
                    <a:pt x="0" y="1216"/>
                    <a:pt x="14" y="1285"/>
                  </a:cubicBezTo>
                  <a:cubicBezTo>
                    <a:pt x="55" y="1561"/>
                    <a:pt x="180" y="1810"/>
                    <a:pt x="373" y="2017"/>
                  </a:cubicBezTo>
                  <a:cubicBezTo>
                    <a:pt x="511" y="2183"/>
                    <a:pt x="677" y="2335"/>
                    <a:pt x="870" y="2473"/>
                  </a:cubicBezTo>
                  <a:cubicBezTo>
                    <a:pt x="925" y="2514"/>
                    <a:pt x="995" y="2556"/>
                    <a:pt x="1064" y="2597"/>
                  </a:cubicBezTo>
                  <a:cubicBezTo>
                    <a:pt x="1312" y="2749"/>
                    <a:pt x="1575" y="2873"/>
                    <a:pt x="1865" y="2942"/>
                  </a:cubicBezTo>
                  <a:cubicBezTo>
                    <a:pt x="2003" y="2984"/>
                    <a:pt x="2141" y="3011"/>
                    <a:pt x="2279" y="3011"/>
                  </a:cubicBezTo>
                  <a:lnTo>
                    <a:pt x="2362" y="3011"/>
                  </a:lnTo>
                  <a:cubicBezTo>
                    <a:pt x="2486" y="3011"/>
                    <a:pt x="2624" y="2998"/>
                    <a:pt x="2748" y="2970"/>
                  </a:cubicBezTo>
                  <a:cubicBezTo>
                    <a:pt x="2914" y="2928"/>
                    <a:pt x="3080" y="2859"/>
                    <a:pt x="3232" y="2777"/>
                  </a:cubicBezTo>
                  <a:cubicBezTo>
                    <a:pt x="3301" y="2721"/>
                    <a:pt x="3370" y="2680"/>
                    <a:pt x="3439" y="2611"/>
                  </a:cubicBezTo>
                  <a:cubicBezTo>
                    <a:pt x="3508" y="2556"/>
                    <a:pt x="3563" y="2500"/>
                    <a:pt x="3618" y="2445"/>
                  </a:cubicBezTo>
                  <a:cubicBezTo>
                    <a:pt x="3729" y="2307"/>
                    <a:pt x="3839" y="2169"/>
                    <a:pt x="3922" y="2003"/>
                  </a:cubicBezTo>
                  <a:cubicBezTo>
                    <a:pt x="4019" y="1851"/>
                    <a:pt x="4088" y="1686"/>
                    <a:pt x="4157" y="1520"/>
                  </a:cubicBezTo>
                  <a:cubicBezTo>
                    <a:pt x="4198" y="1409"/>
                    <a:pt x="4240" y="1299"/>
                    <a:pt x="4281" y="1175"/>
                  </a:cubicBezTo>
                  <a:lnTo>
                    <a:pt x="4281" y="1175"/>
                  </a:lnTo>
                  <a:cubicBezTo>
                    <a:pt x="4226" y="1230"/>
                    <a:pt x="4157" y="1258"/>
                    <a:pt x="4088" y="1299"/>
                  </a:cubicBezTo>
                  <a:cubicBezTo>
                    <a:pt x="3922" y="1396"/>
                    <a:pt x="3743" y="1451"/>
                    <a:pt x="3549" y="1492"/>
                  </a:cubicBezTo>
                  <a:cubicBezTo>
                    <a:pt x="3406" y="1518"/>
                    <a:pt x="3263" y="1530"/>
                    <a:pt x="3121" y="1530"/>
                  </a:cubicBezTo>
                  <a:cubicBezTo>
                    <a:pt x="2796" y="1530"/>
                    <a:pt x="2476" y="1465"/>
                    <a:pt x="2168" y="1340"/>
                  </a:cubicBezTo>
                  <a:cubicBezTo>
                    <a:pt x="1685" y="1147"/>
                    <a:pt x="1243" y="871"/>
                    <a:pt x="870" y="498"/>
                  </a:cubicBezTo>
                  <a:cubicBezTo>
                    <a:pt x="705" y="346"/>
                    <a:pt x="553" y="180"/>
                    <a:pt x="415" y="1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59"/>
            <p:cNvSpPr/>
            <p:nvPr/>
          </p:nvSpPr>
          <p:spPr>
            <a:xfrm>
              <a:off x="7258034" y="2740879"/>
              <a:ext cx="1094749" cy="1099582"/>
            </a:xfrm>
            <a:custGeom>
              <a:avLst/>
              <a:gdLst/>
              <a:ahLst/>
              <a:cxnLst/>
              <a:rect l="l" t="t" r="r" b="b"/>
              <a:pathLst>
                <a:path w="11781" h="11833" extrusionOk="0">
                  <a:moveTo>
                    <a:pt x="6078" y="1"/>
                  </a:moveTo>
                  <a:cubicBezTo>
                    <a:pt x="6066" y="1"/>
                    <a:pt x="6056" y="4"/>
                    <a:pt x="6049" y="11"/>
                  </a:cubicBezTo>
                  <a:lnTo>
                    <a:pt x="5994" y="11"/>
                  </a:lnTo>
                  <a:cubicBezTo>
                    <a:pt x="5303" y="177"/>
                    <a:pt x="4641" y="467"/>
                    <a:pt x="4074" y="881"/>
                  </a:cubicBezTo>
                  <a:cubicBezTo>
                    <a:pt x="3467" y="1309"/>
                    <a:pt x="2942" y="1820"/>
                    <a:pt x="2486" y="2400"/>
                  </a:cubicBezTo>
                  <a:cubicBezTo>
                    <a:pt x="2017" y="2994"/>
                    <a:pt x="1616" y="3643"/>
                    <a:pt x="1271" y="4320"/>
                  </a:cubicBezTo>
                  <a:cubicBezTo>
                    <a:pt x="953" y="4983"/>
                    <a:pt x="677" y="5659"/>
                    <a:pt x="484" y="6377"/>
                  </a:cubicBezTo>
                  <a:cubicBezTo>
                    <a:pt x="318" y="6902"/>
                    <a:pt x="208" y="7441"/>
                    <a:pt x="139" y="7979"/>
                  </a:cubicBezTo>
                  <a:cubicBezTo>
                    <a:pt x="0" y="8711"/>
                    <a:pt x="28" y="9457"/>
                    <a:pt x="180" y="10175"/>
                  </a:cubicBezTo>
                  <a:cubicBezTo>
                    <a:pt x="194" y="10216"/>
                    <a:pt x="208" y="10258"/>
                    <a:pt x="249" y="10272"/>
                  </a:cubicBezTo>
                  <a:cubicBezTo>
                    <a:pt x="608" y="10520"/>
                    <a:pt x="1009" y="10700"/>
                    <a:pt x="1423" y="10824"/>
                  </a:cubicBezTo>
                  <a:cubicBezTo>
                    <a:pt x="1865" y="10976"/>
                    <a:pt x="2321" y="11073"/>
                    <a:pt x="2721" y="11155"/>
                  </a:cubicBezTo>
                  <a:lnTo>
                    <a:pt x="3135" y="11252"/>
                  </a:lnTo>
                  <a:cubicBezTo>
                    <a:pt x="3467" y="11321"/>
                    <a:pt x="3798" y="11404"/>
                    <a:pt x="4130" y="11473"/>
                  </a:cubicBezTo>
                  <a:cubicBezTo>
                    <a:pt x="4641" y="11570"/>
                    <a:pt x="5179" y="11653"/>
                    <a:pt x="5690" y="11708"/>
                  </a:cubicBezTo>
                  <a:cubicBezTo>
                    <a:pt x="6325" y="11791"/>
                    <a:pt x="6961" y="11832"/>
                    <a:pt x="7596" y="11832"/>
                  </a:cubicBezTo>
                  <a:lnTo>
                    <a:pt x="7679" y="11832"/>
                  </a:lnTo>
                  <a:cubicBezTo>
                    <a:pt x="7969" y="11832"/>
                    <a:pt x="8217" y="11832"/>
                    <a:pt x="8466" y="11805"/>
                  </a:cubicBezTo>
                  <a:cubicBezTo>
                    <a:pt x="8770" y="11777"/>
                    <a:pt x="9073" y="11722"/>
                    <a:pt x="9363" y="11625"/>
                  </a:cubicBezTo>
                  <a:cubicBezTo>
                    <a:pt x="9391" y="11625"/>
                    <a:pt x="9432" y="11611"/>
                    <a:pt x="9460" y="11584"/>
                  </a:cubicBezTo>
                  <a:cubicBezTo>
                    <a:pt x="10040" y="10838"/>
                    <a:pt x="10496" y="10009"/>
                    <a:pt x="10827" y="9112"/>
                  </a:cubicBezTo>
                  <a:cubicBezTo>
                    <a:pt x="10993" y="8656"/>
                    <a:pt x="11145" y="8186"/>
                    <a:pt x="11242" y="7827"/>
                  </a:cubicBezTo>
                  <a:cubicBezTo>
                    <a:pt x="11380" y="7358"/>
                    <a:pt x="11476" y="6944"/>
                    <a:pt x="11559" y="6543"/>
                  </a:cubicBezTo>
                  <a:cubicBezTo>
                    <a:pt x="11697" y="5949"/>
                    <a:pt x="11766" y="5328"/>
                    <a:pt x="11766" y="4706"/>
                  </a:cubicBezTo>
                  <a:cubicBezTo>
                    <a:pt x="11780" y="4113"/>
                    <a:pt x="11670" y="3505"/>
                    <a:pt x="11449" y="2953"/>
                  </a:cubicBezTo>
                  <a:cubicBezTo>
                    <a:pt x="11435" y="2925"/>
                    <a:pt x="11407" y="2897"/>
                    <a:pt x="11380" y="2883"/>
                  </a:cubicBezTo>
                  <a:cubicBezTo>
                    <a:pt x="11366" y="2870"/>
                    <a:pt x="11338" y="2870"/>
                    <a:pt x="11311" y="2870"/>
                  </a:cubicBezTo>
                  <a:lnTo>
                    <a:pt x="11283" y="2870"/>
                  </a:lnTo>
                  <a:cubicBezTo>
                    <a:pt x="11242" y="2883"/>
                    <a:pt x="11214" y="2897"/>
                    <a:pt x="11200" y="2939"/>
                  </a:cubicBezTo>
                  <a:cubicBezTo>
                    <a:pt x="11186" y="2966"/>
                    <a:pt x="11186" y="2994"/>
                    <a:pt x="11200" y="3022"/>
                  </a:cubicBezTo>
                  <a:cubicBezTo>
                    <a:pt x="11297" y="3229"/>
                    <a:pt x="11324" y="3450"/>
                    <a:pt x="11297" y="3671"/>
                  </a:cubicBezTo>
                  <a:cubicBezTo>
                    <a:pt x="11283" y="3795"/>
                    <a:pt x="11255" y="3933"/>
                    <a:pt x="11214" y="4044"/>
                  </a:cubicBezTo>
                  <a:cubicBezTo>
                    <a:pt x="11173" y="4154"/>
                    <a:pt x="11117" y="4251"/>
                    <a:pt x="11048" y="4334"/>
                  </a:cubicBezTo>
                  <a:cubicBezTo>
                    <a:pt x="10979" y="4430"/>
                    <a:pt x="10896" y="4513"/>
                    <a:pt x="10813" y="4582"/>
                  </a:cubicBezTo>
                  <a:cubicBezTo>
                    <a:pt x="10689" y="4665"/>
                    <a:pt x="10565" y="4748"/>
                    <a:pt x="10441" y="4803"/>
                  </a:cubicBezTo>
                  <a:lnTo>
                    <a:pt x="10427" y="4803"/>
                  </a:lnTo>
                  <a:cubicBezTo>
                    <a:pt x="10233" y="4886"/>
                    <a:pt x="10040" y="4941"/>
                    <a:pt x="9833" y="4969"/>
                  </a:cubicBezTo>
                  <a:cubicBezTo>
                    <a:pt x="9640" y="5010"/>
                    <a:pt x="9446" y="5024"/>
                    <a:pt x="9253" y="5024"/>
                  </a:cubicBezTo>
                  <a:cubicBezTo>
                    <a:pt x="9142" y="5024"/>
                    <a:pt x="9018" y="5024"/>
                    <a:pt x="8894" y="4996"/>
                  </a:cubicBezTo>
                  <a:cubicBezTo>
                    <a:pt x="8590" y="4969"/>
                    <a:pt x="8300" y="4914"/>
                    <a:pt x="8010" y="4803"/>
                  </a:cubicBezTo>
                  <a:cubicBezTo>
                    <a:pt x="7886" y="4748"/>
                    <a:pt x="7748" y="4693"/>
                    <a:pt x="7637" y="4637"/>
                  </a:cubicBezTo>
                  <a:cubicBezTo>
                    <a:pt x="7472" y="4554"/>
                    <a:pt x="7320" y="4472"/>
                    <a:pt x="7154" y="4389"/>
                  </a:cubicBezTo>
                  <a:cubicBezTo>
                    <a:pt x="6836" y="4223"/>
                    <a:pt x="6519" y="4030"/>
                    <a:pt x="6229" y="3809"/>
                  </a:cubicBezTo>
                  <a:cubicBezTo>
                    <a:pt x="5842" y="3533"/>
                    <a:pt x="5497" y="3215"/>
                    <a:pt x="5193" y="2842"/>
                  </a:cubicBezTo>
                  <a:lnTo>
                    <a:pt x="5193" y="2842"/>
                  </a:lnTo>
                  <a:lnTo>
                    <a:pt x="5207" y="2870"/>
                  </a:lnTo>
                  <a:cubicBezTo>
                    <a:pt x="5069" y="2704"/>
                    <a:pt x="4944" y="2511"/>
                    <a:pt x="4848" y="2303"/>
                  </a:cubicBezTo>
                  <a:cubicBezTo>
                    <a:pt x="4792" y="2179"/>
                    <a:pt x="4765" y="2055"/>
                    <a:pt x="4737" y="1931"/>
                  </a:cubicBezTo>
                  <a:cubicBezTo>
                    <a:pt x="4723" y="1806"/>
                    <a:pt x="4710" y="1682"/>
                    <a:pt x="4723" y="1558"/>
                  </a:cubicBezTo>
                  <a:cubicBezTo>
                    <a:pt x="4737" y="1433"/>
                    <a:pt x="4765" y="1309"/>
                    <a:pt x="4806" y="1185"/>
                  </a:cubicBezTo>
                  <a:cubicBezTo>
                    <a:pt x="4861" y="1074"/>
                    <a:pt x="4917" y="978"/>
                    <a:pt x="4986" y="881"/>
                  </a:cubicBezTo>
                  <a:cubicBezTo>
                    <a:pt x="5055" y="771"/>
                    <a:pt x="5151" y="674"/>
                    <a:pt x="5248" y="591"/>
                  </a:cubicBezTo>
                  <a:cubicBezTo>
                    <a:pt x="5345" y="522"/>
                    <a:pt x="5455" y="453"/>
                    <a:pt x="5566" y="398"/>
                  </a:cubicBezTo>
                  <a:cubicBezTo>
                    <a:pt x="5704" y="343"/>
                    <a:pt x="5842" y="301"/>
                    <a:pt x="5994" y="273"/>
                  </a:cubicBezTo>
                  <a:lnTo>
                    <a:pt x="6063" y="260"/>
                  </a:lnTo>
                  <a:cubicBezTo>
                    <a:pt x="6104" y="260"/>
                    <a:pt x="6132" y="246"/>
                    <a:pt x="6146" y="232"/>
                  </a:cubicBezTo>
                  <a:cubicBezTo>
                    <a:pt x="6160" y="218"/>
                    <a:pt x="6173" y="191"/>
                    <a:pt x="6173" y="177"/>
                  </a:cubicBezTo>
                  <a:cubicBezTo>
                    <a:pt x="6187" y="149"/>
                    <a:pt x="6187" y="108"/>
                    <a:pt x="6173" y="80"/>
                  </a:cubicBezTo>
                  <a:cubicBezTo>
                    <a:pt x="6173" y="53"/>
                    <a:pt x="6146" y="25"/>
                    <a:pt x="6118" y="11"/>
                  </a:cubicBezTo>
                  <a:cubicBezTo>
                    <a:pt x="6104" y="4"/>
                    <a:pt x="6091" y="1"/>
                    <a:pt x="6078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59"/>
            <p:cNvSpPr/>
            <p:nvPr/>
          </p:nvSpPr>
          <p:spPr>
            <a:xfrm>
              <a:off x="7506978" y="2740600"/>
              <a:ext cx="849613" cy="1099860"/>
            </a:xfrm>
            <a:custGeom>
              <a:avLst/>
              <a:gdLst/>
              <a:ahLst/>
              <a:cxnLst/>
              <a:rect l="l" t="t" r="r" b="b"/>
              <a:pathLst>
                <a:path w="9143" h="11836" extrusionOk="0">
                  <a:moveTo>
                    <a:pt x="4725" y="6394"/>
                  </a:moveTo>
                  <a:lnTo>
                    <a:pt x="4725" y="6394"/>
                  </a:lnTo>
                  <a:cubicBezTo>
                    <a:pt x="4725" y="6394"/>
                    <a:pt x="4724" y="6394"/>
                    <a:pt x="4723" y="6394"/>
                  </a:cubicBezTo>
                  <a:lnTo>
                    <a:pt x="4737" y="6394"/>
                  </a:lnTo>
                  <a:cubicBezTo>
                    <a:pt x="4733" y="6394"/>
                    <a:pt x="4729" y="6394"/>
                    <a:pt x="4725" y="6394"/>
                  </a:cubicBezTo>
                  <a:close/>
                  <a:moveTo>
                    <a:pt x="3384" y="0"/>
                  </a:moveTo>
                  <a:cubicBezTo>
                    <a:pt x="3370" y="0"/>
                    <a:pt x="3343" y="14"/>
                    <a:pt x="3315" y="28"/>
                  </a:cubicBezTo>
                  <a:cubicBezTo>
                    <a:pt x="2624" y="180"/>
                    <a:pt x="1962" y="470"/>
                    <a:pt x="1382" y="884"/>
                  </a:cubicBezTo>
                  <a:cubicBezTo>
                    <a:pt x="884" y="1243"/>
                    <a:pt x="442" y="1657"/>
                    <a:pt x="42" y="2127"/>
                  </a:cubicBezTo>
                  <a:cubicBezTo>
                    <a:pt x="28" y="2141"/>
                    <a:pt x="28" y="2168"/>
                    <a:pt x="14" y="2196"/>
                  </a:cubicBezTo>
                  <a:cubicBezTo>
                    <a:pt x="14" y="2224"/>
                    <a:pt x="14" y="2237"/>
                    <a:pt x="14" y="2265"/>
                  </a:cubicBezTo>
                  <a:cubicBezTo>
                    <a:pt x="1" y="2293"/>
                    <a:pt x="1" y="2320"/>
                    <a:pt x="14" y="2334"/>
                  </a:cubicBezTo>
                  <a:cubicBezTo>
                    <a:pt x="1" y="2348"/>
                    <a:pt x="1" y="2376"/>
                    <a:pt x="14" y="2403"/>
                  </a:cubicBezTo>
                  <a:cubicBezTo>
                    <a:pt x="14" y="2431"/>
                    <a:pt x="14" y="2445"/>
                    <a:pt x="28" y="2472"/>
                  </a:cubicBezTo>
                  <a:cubicBezTo>
                    <a:pt x="42" y="2514"/>
                    <a:pt x="56" y="2569"/>
                    <a:pt x="83" y="2610"/>
                  </a:cubicBezTo>
                  <a:cubicBezTo>
                    <a:pt x="111" y="2652"/>
                    <a:pt x="125" y="2679"/>
                    <a:pt x="152" y="2707"/>
                  </a:cubicBezTo>
                  <a:cubicBezTo>
                    <a:pt x="180" y="2735"/>
                    <a:pt x="208" y="2762"/>
                    <a:pt x="222" y="2790"/>
                  </a:cubicBezTo>
                  <a:cubicBezTo>
                    <a:pt x="263" y="2817"/>
                    <a:pt x="304" y="2845"/>
                    <a:pt x="332" y="2873"/>
                  </a:cubicBezTo>
                  <a:cubicBezTo>
                    <a:pt x="373" y="2900"/>
                    <a:pt x="415" y="2928"/>
                    <a:pt x="456" y="2956"/>
                  </a:cubicBezTo>
                  <a:cubicBezTo>
                    <a:pt x="498" y="2969"/>
                    <a:pt x="553" y="2997"/>
                    <a:pt x="594" y="3011"/>
                  </a:cubicBezTo>
                  <a:cubicBezTo>
                    <a:pt x="650" y="3025"/>
                    <a:pt x="691" y="3052"/>
                    <a:pt x="746" y="3052"/>
                  </a:cubicBezTo>
                  <a:lnTo>
                    <a:pt x="732" y="3052"/>
                  </a:lnTo>
                  <a:cubicBezTo>
                    <a:pt x="774" y="3066"/>
                    <a:pt x="829" y="3080"/>
                    <a:pt x="884" y="3080"/>
                  </a:cubicBezTo>
                  <a:lnTo>
                    <a:pt x="1009" y="3080"/>
                  </a:lnTo>
                  <a:lnTo>
                    <a:pt x="1092" y="3066"/>
                  </a:lnTo>
                  <a:lnTo>
                    <a:pt x="1105" y="3066"/>
                  </a:lnTo>
                  <a:lnTo>
                    <a:pt x="1147" y="3052"/>
                  </a:lnTo>
                  <a:lnTo>
                    <a:pt x="1174" y="3052"/>
                  </a:lnTo>
                  <a:lnTo>
                    <a:pt x="1188" y="3080"/>
                  </a:lnTo>
                  <a:lnTo>
                    <a:pt x="1188" y="3121"/>
                  </a:lnTo>
                  <a:lnTo>
                    <a:pt x="1174" y="3135"/>
                  </a:lnTo>
                  <a:cubicBezTo>
                    <a:pt x="1147" y="3176"/>
                    <a:pt x="1133" y="3204"/>
                    <a:pt x="1119" y="3246"/>
                  </a:cubicBezTo>
                  <a:cubicBezTo>
                    <a:pt x="1119" y="3273"/>
                    <a:pt x="1105" y="3301"/>
                    <a:pt x="1105" y="3328"/>
                  </a:cubicBezTo>
                  <a:cubicBezTo>
                    <a:pt x="1105" y="3356"/>
                    <a:pt x="1092" y="3397"/>
                    <a:pt x="1078" y="3439"/>
                  </a:cubicBezTo>
                  <a:cubicBezTo>
                    <a:pt x="1078" y="3480"/>
                    <a:pt x="1078" y="3522"/>
                    <a:pt x="1078" y="3549"/>
                  </a:cubicBezTo>
                  <a:cubicBezTo>
                    <a:pt x="1078" y="3591"/>
                    <a:pt x="1092" y="3632"/>
                    <a:pt x="1092" y="3674"/>
                  </a:cubicBezTo>
                  <a:cubicBezTo>
                    <a:pt x="1105" y="3729"/>
                    <a:pt x="1119" y="3770"/>
                    <a:pt x="1133" y="3812"/>
                  </a:cubicBezTo>
                  <a:cubicBezTo>
                    <a:pt x="1147" y="3853"/>
                    <a:pt x="1161" y="3908"/>
                    <a:pt x="1174" y="3950"/>
                  </a:cubicBezTo>
                  <a:cubicBezTo>
                    <a:pt x="1202" y="4005"/>
                    <a:pt x="1230" y="4047"/>
                    <a:pt x="1257" y="4088"/>
                  </a:cubicBezTo>
                  <a:cubicBezTo>
                    <a:pt x="1312" y="4185"/>
                    <a:pt x="1382" y="4267"/>
                    <a:pt x="1464" y="4350"/>
                  </a:cubicBezTo>
                  <a:cubicBezTo>
                    <a:pt x="1506" y="4378"/>
                    <a:pt x="1547" y="4419"/>
                    <a:pt x="1589" y="4447"/>
                  </a:cubicBezTo>
                  <a:cubicBezTo>
                    <a:pt x="1616" y="4475"/>
                    <a:pt x="1658" y="4488"/>
                    <a:pt x="1699" y="4516"/>
                  </a:cubicBezTo>
                  <a:cubicBezTo>
                    <a:pt x="1741" y="4530"/>
                    <a:pt x="1768" y="4557"/>
                    <a:pt x="1810" y="4571"/>
                  </a:cubicBezTo>
                  <a:cubicBezTo>
                    <a:pt x="1851" y="4585"/>
                    <a:pt x="1879" y="4585"/>
                    <a:pt x="1920" y="4599"/>
                  </a:cubicBezTo>
                  <a:lnTo>
                    <a:pt x="1906" y="4599"/>
                  </a:lnTo>
                  <a:cubicBezTo>
                    <a:pt x="1948" y="4599"/>
                    <a:pt x="1989" y="4613"/>
                    <a:pt x="2031" y="4613"/>
                  </a:cubicBezTo>
                  <a:lnTo>
                    <a:pt x="2113" y="4613"/>
                  </a:lnTo>
                  <a:cubicBezTo>
                    <a:pt x="2155" y="4613"/>
                    <a:pt x="2182" y="4613"/>
                    <a:pt x="2224" y="4599"/>
                  </a:cubicBezTo>
                  <a:lnTo>
                    <a:pt x="2321" y="4585"/>
                  </a:lnTo>
                  <a:lnTo>
                    <a:pt x="2390" y="4585"/>
                  </a:lnTo>
                  <a:cubicBezTo>
                    <a:pt x="2403" y="4585"/>
                    <a:pt x="2417" y="4613"/>
                    <a:pt x="2417" y="4627"/>
                  </a:cubicBezTo>
                  <a:cubicBezTo>
                    <a:pt x="2403" y="4668"/>
                    <a:pt x="2390" y="4696"/>
                    <a:pt x="2390" y="4723"/>
                  </a:cubicBezTo>
                  <a:cubicBezTo>
                    <a:pt x="2376" y="4751"/>
                    <a:pt x="2376" y="4792"/>
                    <a:pt x="2376" y="4820"/>
                  </a:cubicBezTo>
                  <a:lnTo>
                    <a:pt x="2376" y="4903"/>
                  </a:lnTo>
                  <a:cubicBezTo>
                    <a:pt x="2376" y="4958"/>
                    <a:pt x="2390" y="4999"/>
                    <a:pt x="2403" y="5055"/>
                  </a:cubicBezTo>
                  <a:cubicBezTo>
                    <a:pt x="2417" y="5096"/>
                    <a:pt x="2431" y="5151"/>
                    <a:pt x="2459" y="5193"/>
                  </a:cubicBezTo>
                  <a:cubicBezTo>
                    <a:pt x="2500" y="5262"/>
                    <a:pt x="2542" y="5317"/>
                    <a:pt x="2597" y="5372"/>
                  </a:cubicBezTo>
                  <a:cubicBezTo>
                    <a:pt x="2652" y="5427"/>
                    <a:pt x="2721" y="5483"/>
                    <a:pt x="2804" y="5510"/>
                  </a:cubicBezTo>
                  <a:cubicBezTo>
                    <a:pt x="2887" y="5566"/>
                    <a:pt x="2983" y="5593"/>
                    <a:pt x="3080" y="5621"/>
                  </a:cubicBezTo>
                  <a:lnTo>
                    <a:pt x="3066" y="5621"/>
                  </a:lnTo>
                  <a:cubicBezTo>
                    <a:pt x="3125" y="5631"/>
                    <a:pt x="3183" y="5640"/>
                    <a:pt x="3242" y="5640"/>
                  </a:cubicBezTo>
                  <a:cubicBezTo>
                    <a:pt x="3266" y="5640"/>
                    <a:pt x="3291" y="5639"/>
                    <a:pt x="3315" y="5635"/>
                  </a:cubicBezTo>
                  <a:cubicBezTo>
                    <a:pt x="3398" y="5635"/>
                    <a:pt x="3467" y="5621"/>
                    <a:pt x="3550" y="5607"/>
                  </a:cubicBezTo>
                  <a:cubicBezTo>
                    <a:pt x="3605" y="5579"/>
                    <a:pt x="3674" y="5552"/>
                    <a:pt x="3729" y="5524"/>
                  </a:cubicBezTo>
                  <a:cubicBezTo>
                    <a:pt x="3771" y="5497"/>
                    <a:pt x="3798" y="5469"/>
                    <a:pt x="3840" y="5441"/>
                  </a:cubicBezTo>
                  <a:lnTo>
                    <a:pt x="3909" y="5441"/>
                  </a:lnTo>
                  <a:cubicBezTo>
                    <a:pt x="3923" y="5441"/>
                    <a:pt x="3936" y="5469"/>
                    <a:pt x="3936" y="5483"/>
                  </a:cubicBezTo>
                  <a:cubicBezTo>
                    <a:pt x="3923" y="5561"/>
                    <a:pt x="3923" y="5628"/>
                    <a:pt x="3923" y="5705"/>
                  </a:cubicBezTo>
                  <a:lnTo>
                    <a:pt x="3923" y="5705"/>
                  </a:lnTo>
                  <a:cubicBezTo>
                    <a:pt x="3923" y="5705"/>
                    <a:pt x="3923" y="5704"/>
                    <a:pt x="3923" y="5704"/>
                  </a:cubicBezTo>
                  <a:lnTo>
                    <a:pt x="3923" y="5717"/>
                  </a:lnTo>
                  <a:cubicBezTo>
                    <a:pt x="3923" y="5713"/>
                    <a:pt x="3923" y="5709"/>
                    <a:pt x="3923" y="5705"/>
                  </a:cubicBezTo>
                  <a:lnTo>
                    <a:pt x="3923" y="5705"/>
                  </a:lnTo>
                  <a:cubicBezTo>
                    <a:pt x="3923" y="5787"/>
                    <a:pt x="3936" y="5856"/>
                    <a:pt x="3950" y="5925"/>
                  </a:cubicBezTo>
                  <a:lnTo>
                    <a:pt x="3950" y="5911"/>
                  </a:lnTo>
                  <a:cubicBezTo>
                    <a:pt x="3964" y="5966"/>
                    <a:pt x="3992" y="6007"/>
                    <a:pt x="4019" y="6063"/>
                  </a:cubicBezTo>
                  <a:cubicBezTo>
                    <a:pt x="4047" y="6104"/>
                    <a:pt x="4088" y="6146"/>
                    <a:pt x="4130" y="6187"/>
                  </a:cubicBezTo>
                  <a:cubicBezTo>
                    <a:pt x="4171" y="6228"/>
                    <a:pt x="4226" y="6270"/>
                    <a:pt x="4268" y="6297"/>
                  </a:cubicBezTo>
                  <a:cubicBezTo>
                    <a:pt x="4337" y="6325"/>
                    <a:pt x="4420" y="6353"/>
                    <a:pt x="4489" y="6367"/>
                  </a:cubicBezTo>
                  <a:lnTo>
                    <a:pt x="4475" y="6367"/>
                  </a:lnTo>
                  <a:cubicBezTo>
                    <a:pt x="4554" y="6393"/>
                    <a:pt x="4645" y="6394"/>
                    <a:pt x="4725" y="6394"/>
                  </a:cubicBezTo>
                  <a:lnTo>
                    <a:pt x="4725" y="6394"/>
                  </a:lnTo>
                  <a:cubicBezTo>
                    <a:pt x="4821" y="6394"/>
                    <a:pt x="4917" y="6366"/>
                    <a:pt x="5000" y="6353"/>
                  </a:cubicBezTo>
                  <a:cubicBezTo>
                    <a:pt x="5083" y="6325"/>
                    <a:pt x="5165" y="6284"/>
                    <a:pt x="5248" y="6228"/>
                  </a:cubicBezTo>
                  <a:cubicBezTo>
                    <a:pt x="5317" y="6187"/>
                    <a:pt x="5386" y="6132"/>
                    <a:pt x="5455" y="6063"/>
                  </a:cubicBezTo>
                  <a:lnTo>
                    <a:pt x="5483" y="6021"/>
                  </a:lnTo>
                  <a:lnTo>
                    <a:pt x="5511" y="6007"/>
                  </a:lnTo>
                  <a:lnTo>
                    <a:pt x="5538" y="6007"/>
                  </a:lnTo>
                  <a:lnTo>
                    <a:pt x="5566" y="6021"/>
                  </a:lnTo>
                  <a:lnTo>
                    <a:pt x="5580" y="6049"/>
                  </a:lnTo>
                  <a:lnTo>
                    <a:pt x="5580" y="6104"/>
                  </a:lnTo>
                  <a:cubicBezTo>
                    <a:pt x="5580" y="6173"/>
                    <a:pt x="5593" y="6242"/>
                    <a:pt x="5607" y="6311"/>
                  </a:cubicBezTo>
                  <a:cubicBezTo>
                    <a:pt x="5635" y="6367"/>
                    <a:pt x="5649" y="6422"/>
                    <a:pt x="5690" y="6463"/>
                  </a:cubicBezTo>
                  <a:cubicBezTo>
                    <a:pt x="5718" y="6518"/>
                    <a:pt x="5759" y="6574"/>
                    <a:pt x="5814" y="6615"/>
                  </a:cubicBezTo>
                  <a:cubicBezTo>
                    <a:pt x="5856" y="6670"/>
                    <a:pt x="5911" y="6698"/>
                    <a:pt x="5966" y="6739"/>
                  </a:cubicBezTo>
                  <a:cubicBezTo>
                    <a:pt x="6035" y="6767"/>
                    <a:pt x="6104" y="6795"/>
                    <a:pt x="6187" y="6808"/>
                  </a:cubicBezTo>
                  <a:lnTo>
                    <a:pt x="6173" y="6808"/>
                  </a:lnTo>
                  <a:cubicBezTo>
                    <a:pt x="6256" y="6836"/>
                    <a:pt x="6325" y="6836"/>
                    <a:pt x="6408" y="6836"/>
                  </a:cubicBezTo>
                  <a:cubicBezTo>
                    <a:pt x="6477" y="6836"/>
                    <a:pt x="6546" y="6822"/>
                    <a:pt x="6629" y="6795"/>
                  </a:cubicBezTo>
                  <a:cubicBezTo>
                    <a:pt x="6684" y="6781"/>
                    <a:pt x="6753" y="6753"/>
                    <a:pt x="6809" y="6712"/>
                  </a:cubicBezTo>
                  <a:cubicBezTo>
                    <a:pt x="6864" y="6684"/>
                    <a:pt x="6919" y="6643"/>
                    <a:pt x="6961" y="6587"/>
                  </a:cubicBezTo>
                  <a:cubicBezTo>
                    <a:pt x="7057" y="6491"/>
                    <a:pt x="7126" y="6353"/>
                    <a:pt x="7154" y="6215"/>
                  </a:cubicBezTo>
                  <a:lnTo>
                    <a:pt x="7154" y="6187"/>
                  </a:lnTo>
                  <a:lnTo>
                    <a:pt x="7168" y="6159"/>
                  </a:lnTo>
                  <a:lnTo>
                    <a:pt x="7195" y="6159"/>
                  </a:lnTo>
                  <a:lnTo>
                    <a:pt x="7223" y="6173"/>
                  </a:lnTo>
                  <a:lnTo>
                    <a:pt x="7251" y="6187"/>
                  </a:lnTo>
                  <a:cubicBezTo>
                    <a:pt x="7651" y="6574"/>
                    <a:pt x="7568" y="7195"/>
                    <a:pt x="7416" y="7678"/>
                  </a:cubicBezTo>
                  <a:cubicBezTo>
                    <a:pt x="7334" y="7982"/>
                    <a:pt x="7209" y="8258"/>
                    <a:pt x="7071" y="8535"/>
                  </a:cubicBezTo>
                  <a:cubicBezTo>
                    <a:pt x="6933" y="8825"/>
                    <a:pt x="6781" y="9101"/>
                    <a:pt x="6615" y="9377"/>
                  </a:cubicBezTo>
                  <a:cubicBezTo>
                    <a:pt x="6367" y="9791"/>
                    <a:pt x="6091" y="10192"/>
                    <a:pt x="5801" y="10578"/>
                  </a:cubicBezTo>
                  <a:cubicBezTo>
                    <a:pt x="5792" y="10595"/>
                    <a:pt x="5780" y="10602"/>
                    <a:pt x="5768" y="10602"/>
                  </a:cubicBezTo>
                  <a:cubicBezTo>
                    <a:pt x="5740" y="10602"/>
                    <a:pt x="5712" y="10566"/>
                    <a:pt x="5732" y="10537"/>
                  </a:cubicBezTo>
                  <a:cubicBezTo>
                    <a:pt x="5773" y="10468"/>
                    <a:pt x="5828" y="10399"/>
                    <a:pt x="5856" y="10330"/>
                  </a:cubicBezTo>
                  <a:cubicBezTo>
                    <a:pt x="5939" y="10192"/>
                    <a:pt x="5994" y="10040"/>
                    <a:pt x="6035" y="9874"/>
                  </a:cubicBezTo>
                  <a:cubicBezTo>
                    <a:pt x="6063" y="9764"/>
                    <a:pt x="6063" y="9653"/>
                    <a:pt x="6063" y="9543"/>
                  </a:cubicBezTo>
                  <a:cubicBezTo>
                    <a:pt x="6063" y="9474"/>
                    <a:pt x="6049" y="9405"/>
                    <a:pt x="6035" y="9349"/>
                  </a:cubicBezTo>
                  <a:cubicBezTo>
                    <a:pt x="6022" y="9308"/>
                    <a:pt x="6008" y="9267"/>
                    <a:pt x="5980" y="9225"/>
                  </a:cubicBezTo>
                  <a:cubicBezTo>
                    <a:pt x="5953" y="9197"/>
                    <a:pt x="5939" y="9170"/>
                    <a:pt x="5911" y="9142"/>
                  </a:cubicBezTo>
                  <a:cubicBezTo>
                    <a:pt x="5870" y="9115"/>
                    <a:pt x="5842" y="9087"/>
                    <a:pt x="5801" y="9059"/>
                  </a:cubicBezTo>
                  <a:cubicBezTo>
                    <a:pt x="5759" y="9046"/>
                    <a:pt x="5704" y="9018"/>
                    <a:pt x="5663" y="9018"/>
                  </a:cubicBezTo>
                  <a:cubicBezTo>
                    <a:pt x="5607" y="9004"/>
                    <a:pt x="5552" y="8990"/>
                    <a:pt x="5483" y="8990"/>
                  </a:cubicBezTo>
                  <a:lnTo>
                    <a:pt x="5400" y="8990"/>
                  </a:lnTo>
                  <a:lnTo>
                    <a:pt x="5317" y="9018"/>
                  </a:lnTo>
                  <a:cubicBezTo>
                    <a:pt x="5276" y="9032"/>
                    <a:pt x="5234" y="9046"/>
                    <a:pt x="5193" y="9059"/>
                  </a:cubicBezTo>
                  <a:lnTo>
                    <a:pt x="5096" y="9115"/>
                  </a:lnTo>
                  <a:cubicBezTo>
                    <a:pt x="4958" y="9211"/>
                    <a:pt x="4820" y="9322"/>
                    <a:pt x="4710" y="9446"/>
                  </a:cubicBezTo>
                  <a:cubicBezTo>
                    <a:pt x="4544" y="9626"/>
                    <a:pt x="4392" y="9819"/>
                    <a:pt x="4268" y="10026"/>
                  </a:cubicBezTo>
                  <a:cubicBezTo>
                    <a:pt x="4199" y="10123"/>
                    <a:pt x="4130" y="10219"/>
                    <a:pt x="4074" y="10316"/>
                  </a:cubicBezTo>
                  <a:cubicBezTo>
                    <a:pt x="3992" y="10440"/>
                    <a:pt x="3909" y="10578"/>
                    <a:pt x="3840" y="10717"/>
                  </a:cubicBezTo>
                  <a:cubicBezTo>
                    <a:pt x="3660" y="11048"/>
                    <a:pt x="3522" y="11393"/>
                    <a:pt x="3398" y="11752"/>
                  </a:cubicBezTo>
                  <a:cubicBezTo>
                    <a:pt x="3923" y="11808"/>
                    <a:pt x="4447" y="11835"/>
                    <a:pt x="4944" y="11835"/>
                  </a:cubicBezTo>
                  <a:lnTo>
                    <a:pt x="5041" y="11835"/>
                  </a:lnTo>
                  <a:cubicBezTo>
                    <a:pt x="5317" y="11835"/>
                    <a:pt x="5580" y="11821"/>
                    <a:pt x="5828" y="11808"/>
                  </a:cubicBezTo>
                  <a:cubicBezTo>
                    <a:pt x="6118" y="11780"/>
                    <a:pt x="6422" y="11711"/>
                    <a:pt x="6712" y="11628"/>
                  </a:cubicBezTo>
                  <a:cubicBezTo>
                    <a:pt x="6753" y="11628"/>
                    <a:pt x="6781" y="11600"/>
                    <a:pt x="6809" y="11573"/>
                  </a:cubicBezTo>
                  <a:cubicBezTo>
                    <a:pt x="7403" y="10827"/>
                    <a:pt x="7858" y="9998"/>
                    <a:pt x="8176" y="9115"/>
                  </a:cubicBezTo>
                  <a:cubicBezTo>
                    <a:pt x="8355" y="8645"/>
                    <a:pt x="8494" y="8176"/>
                    <a:pt x="8604" y="7817"/>
                  </a:cubicBezTo>
                  <a:cubicBezTo>
                    <a:pt x="8728" y="7361"/>
                    <a:pt x="8839" y="6947"/>
                    <a:pt x="8922" y="6546"/>
                  </a:cubicBezTo>
                  <a:cubicBezTo>
                    <a:pt x="9046" y="5938"/>
                    <a:pt x="9129" y="5331"/>
                    <a:pt x="9129" y="4709"/>
                  </a:cubicBezTo>
                  <a:cubicBezTo>
                    <a:pt x="9143" y="4102"/>
                    <a:pt x="9032" y="3508"/>
                    <a:pt x="8811" y="2956"/>
                  </a:cubicBezTo>
                  <a:cubicBezTo>
                    <a:pt x="8797" y="2914"/>
                    <a:pt x="8770" y="2886"/>
                    <a:pt x="8742" y="2886"/>
                  </a:cubicBezTo>
                  <a:cubicBezTo>
                    <a:pt x="8714" y="2873"/>
                    <a:pt x="8687" y="2859"/>
                    <a:pt x="8673" y="2859"/>
                  </a:cubicBezTo>
                  <a:lnTo>
                    <a:pt x="8632" y="2859"/>
                  </a:lnTo>
                  <a:cubicBezTo>
                    <a:pt x="8590" y="2873"/>
                    <a:pt x="8563" y="2900"/>
                    <a:pt x="8549" y="2928"/>
                  </a:cubicBezTo>
                  <a:cubicBezTo>
                    <a:pt x="8535" y="2956"/>
                    <a:pt x="8535" y="2997"/>
                    <a:pt x="8549" y="3025"/>
                  </a:cubicBezTo>
                  <a:cubicBezTo>
                    <a:pt x="8590" y="3121"/>
                    <a:pt x="8618" y="3218"/>
                    <a:pt x="8645" y="3315"/>
                  </a:cubicBezTo>
                  <a:cubicBezTo>
                    <a:pt x="8659" y="3439"/>
                    <a:pt x="8659" y="3549"/>
                    <a:pt x="8645" y="3660"/>
                  </a:cubicBezTo>
                  <a:cubicBezTo>
                    <a:pt x="8632" y="3798"/>
                    <a:pt x="8590" y="3922"/>
                    <a:pt x="8549" y="4047"/>
                  </a:cubicBezTo>
                  <a:cubicBezTo>
                    <a:pt x="8507" y="4143"/>
                    <a:pt x="8452" y="4240"/>
                    <a:pt x="8397" y="4323"/>
                  </a:cubicBezTo>
                  <a:cubicBezTo>
                    <a:pt x="8328" y="4419"/>
                    <a:pt x="8245" y="4502"/>
                    <a:pt x="8148" y="4571"/>
                  </a:cubicBezTo>
                  <a:lnTo>
                    <a:pt x="8134" y="4599"/>
                  </a:lnTo>
                  <a:cubicBezTo>
                    <a:pt x="8024" y="4668"/>
                    <a:pt x="7900" y="4751"/>
                    <a:pt x="7775" y="4806"/>
                  </a:cubicBezTo>
                  <a:lnTo>
                    <a:pt x="7762" y="4820"/>
                  </a:lnTo>
                  <a:cubicBezTo>
                    <a:pt x="7568" y="4889"/>
                    <a:pt x="7375" y="4944"/>
                    <a:pt x="7168" y="4986"/>
                  </a:cubicBezTo>
                  <a:cubicBezTo>
                    <a:pt x="6974" y="5013"/>
                    <a:pt x="6781" y="5027"/>
                    <a:pt x="6588" y="5027"/>
                  </a:cubicBezTo>
                  <a:cubicBezTo>
                    <a:pt x="6463" y="5027"/>
                    <a:pt x="6339" y="5027"/>
                    <a:pt x="6229" y="5013"/>
                  </a:cubicBezTo>
                  <a:cubicBezTo>
                    <a:pt x="5925" y="4986"/>
                    <a:pt x="5635" y="4917"/>
                    <a:pt x="5359" y="4820"/>
                  </a:cubicBezTo>
                  <a:cubicBezTo>
                    <a:pt x="5234" y="4765"/>
                    <a:pt x="5110" y="4709"/>
                    <a:pt x="4986" y="4640"/>
                  </a:cubicBezTo>
                  <a:cubicBezTo>
                    <a:pt x="4820" y="4571"/>
                    <a:pt x="4668" y="4488"/>
                    <a:pt x="4503" y="4406"/>
                  </a:cubicBezTo>
                  <a:cubicBezTo>
                    <a:pt x="4171" y="4226"/>
                    <a:pt x="3867" y="4033"/>
                    <a:pt x="3563" y="3826"/>
                  </a:cubicBezTo>
                  <a:cubicBezTo>
                    <a:pt x="3177" y="3549"/>
                    <a:pt x="2832" y="3218"/>
                    <a:pt x="2528" y="2859"/>
                  </a:cubicBezTo>
                  <a:lnTo>
                    <a:pt x="2528" y="2859"/>
                  </a:lnTo>
                  <a:lnTo>
                    <a:pt x="2542" y="2886"/>
                  </a:lnTo>
                  <a:cubicBezTo>
                    <a:pt x="2403" y="2707"/>
                    <a:pt x="2279" y="2527"/>
                    <a:pt x="2182" y="2320"/>
                  </a:cubicBezTo>
                  <a:lnTo>
                    <a:pt x="2169" y="2306"/>
                  </a:lnTo>
                  <a:cubicBezTo>
                    <a:pt x="2127" y="2196"/>
                    <a:pt x="2086" y="2072"/>
                    <a:pt x="2072" y="1934"/>
                  </a:cubicBezTo>
                  <a:cubicBezTo>
                    <a:pt x="2044" y="1809"/>
                    <a:pt x="2044" y="1685"/>
                    <a:pt x="2058" y="1561"/>
                  </a:cubicBezTo>
                  <a:cubicBezTo>
                    <a:pt x="2072" y="1436"/>
                    <a:pt x="2100" y="1312"/>
                    <a:pt x="2141" y="1202"/>
                  </a:cubicBezTo>
                  <a:cubicBezTo>
                    <a:pt x="2224" y="967"/>
                    <a:pt x="2376" y="760"/>
                    <a:pt x="2583" y="608"/>
                  </a:cubicBezTo>
                  <a:cubicBezTo>
                    <a:pt x="2680" y="525"/>
                    <a:pt x="2776" y="470"/>
                    <a:pt x="2901" y="415"/>
                  </a:cubicBezTo>
                  <a:cubicBezTo>
                    <a:pt x="3025" y="359"/>
                    <a:pt x="3177" y="318"/>
                    <a:pt x="3315" y="290"/>
                  </a:cubicBezTo>
                  <a:cubicBezTo>
                    <a:pt x="3343" y="290"/>
                    <a:pt x="3370" y="290"/>
                    <a:pt x="3384" y="276"/>
                  </a:cubicBezTo>
                  <a:cubicBezTo>
                    <a:pt x="3425" y="276"/>
                    <a:pt x="3453" y="263"/>
                    <a:pt x="3481" y="235"/>
                  </a:cubicBezTo>
                  <a:cubicBezTo>
                    <a:pt x="3494" y="221"/>
                    <a:pt x="3494" y="207"/>
                    <a:pt x="3508" y="194"/>
                  </a:cubicBezTo>
                  <a:cubicBezTo>
                    <a:pt x="3522" y="152"/>
                    <a:pt x="3522" y="125"/>
                    <a:pt x="3508" y="83"/>
                  </a:cubicBezTo>
                  <a:cubicBezTo>
                    <a:pt x="3494" y="56"/>
                    <a:pt x="3467" y="28"/>
                    <a:pt x="3439" y="14"/>
                  </a:cubicBezTo>
                  <a:cubicBezTo>
                    <a:pt x="3425" y="0"/>
                    <a:pt x="3412" y="0"/>
                    <a:pt x="3384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59"/>
            <p:cNvSpPr/>
            <p:nvPr/>
          </p:nvSpPr>
          <p:spPr>
            <a:xfrm>
              <a:off x="8119072" y="3370628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59"/>
            <p:cNvSpPr/>
            <p:nvPr/>
          </p:nvSpPr>
          <p:spPr>
            <a:xfrm>
              <a:off x="8119072" y="3370628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59"/>
            <p:cNvSpPr/>
            <p:nvPr/>
          </p:nvSpPr>
          <p:spPr>
            <a:xfrm>
              <a:off x="8119072" y="3370628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59"/>
            <p:cNvSpPr/>
            <p:nvPr/>
          </p:nvSpPr>
          <p:spPr>
            <a:xfrm>
              <a:off x="7999757" y="3577292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59"/>
            <p:cNvSpPr/>
            <p:nvPr/>
          </p:nvSpPr>
          <p:spPr>
            <a:xfrm>
              <a:off x="7861207" y="3736379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59"/>
            <p:cNvSpPr/>
            <p:nvPr/>
          </p:nvSpPr>
          <p:spPr>
            <a:xfrm>
              <a:off x="8137100" y="3362915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59"/>
            <p:cNvSpPr/>
            <p:nvPr/>
          </p:nvSpPr>
          <p:spPr>
            <a:xfrm>
              <a:off x="8119072" y="3370628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59"/>
            <p:cNvSpPr/>
            <p:nvPr/>
          </p:nvSpPr>
          <p:spPr>
            <a:xfrm>
              <a:off x="7877840" y="3302607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59"/>
            <p:cNvSpPr/>
            <p:nvPr/>
          </p:nvSpPr>
          <p:spPr>
            <a:xfrm>
              <a:off x="7877840" y="3302607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59"/>
            <p:cNvSpPr/>
            <p:nvPr/>
          </p:nvSpPr>
          <p:spPr>
            <a:xfrm>
              <a:off x="7992045" y="3318033"/>
              <a:ext cx="1394" cy="93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1"/>
                  </a:moveTo>
                  <a:lnTo>
                    <a:pt x="1" y="1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59"/>
            <p:cNvSpPr/>
            <p:nvPr/>
          </p:nvSpPr>
          <p:spPr>
            <a:xfrm>
              <a:off x="7992045" y="3318033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59"/>
            <p:cNvSpPr/>
            <p:nvPr/>
          </p:nvSpPr>
          <p:spPr>
            <a:xfrm>
              <a:off x="7992045" y="3318033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59"/>
            <p:cNvSpPr/>
            <p:nvPr/>
          </p:nvSpPr>
          <p:spPr>
            <a:xfrm>
              <a:off x="7726466" y="3198718"/>
              <a:ext cx="0" cy="93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59"/>
            <p:cNvSpPr/>
            <p:nvPr/>
          </p:nvSpPr>
          <p:spPr>
            <a:xfrm>
              <a:off x="7728975" y="3212842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59"/>
            <p:cNvSpPr/>
            <p:nvPr/>
          </p:nvSpPr>
          <p:spPr>
            <a:xfrm>
              <a:off x="7509580" y="2971610"/>
              <a:ext cx="93" cy="0"/>
            </a:xfrm>
            <a:custGeom>
              <a:avLst/>
              <a:gdLst/>
              <a:ahLst/>
              <a:cxnLst/>
              <a:rect l="l" t="t" r="r" b="b"/>
              <a:pathLst>
                <a:path w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59"/>
            <p:cNvSpPr/>
            <p:nvPr/>
          </p:nvSpPr>
          <p:spPr>
            <a:xfrm>
              <a:off x="7509580" y="2971610"/>
              <a:ext cx="93" cy="0"/>
            </a:xfrm>
            <a:custGeom>
              <a:avLst/>
              <a:gdLst/>
              <a:ahLst/>
              <a:cxnLst/>
              <a:rect l="l" t="t" r="r" b="b"/>
              <a:pathLst>
                <a:path w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59"/>
            <p:cNvSpPr/>
            <p:nvPr/>
          </p:nvSpPr>
          <p:spPr>
            <a:xfrm>
              <a:off x="7509580" y="2971610"/>
              <a:ext cx="93" cy="0"/>
            </a:xfrm>
            <a:custGeom>
              <a:avLst/>
              <a:gdLst/>
              <a:ahLst/>
              <a:cxnLst/>
              <a:rect l="l" t="t" r="r" b="b"/>
              <a:pathLst>
                <a:path w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59"/>
            <p:cNvSpPr/>
            <p:nvPr/>
          </p:nvSpPr>
          <p:spPr>
            <a:xfrm>
              <a:off x="7675079" y="2748313"/>
              <a:ext cx="646851" cy="475404"/>
            </a:xfrm>
            <a:custGeom>
              <a:avLst/>
              <a:gdLst/>
              <a:ahLst/>
              <a:cxnLst/>
              <a:rect l="l" t="t" r="r" b="b"/>
              <a:pathLst>
                <a:path w="6961" h="5116" extrusionOk="0">
                  <a:moveTo>
                    <a:pt x="1658" y="0"/>
                  </a:moveTo>
                  <a:cubicBezTo>
                    <a:pt x="1630" y="0"/>
                    <a:pt x="1616" y="14"/>
                    <a:pt x="1603" y="28"/>
                  </a:cubicBezTo>
                  <a:cubicBezTo>
                    <a:pt x="1257" y="152"/>
                    <a:pt x="926" y="318"/>
                    <a:pt x="636" y="539"/>
                  </a:cubicBezTo>
                  <a:cubicBezTo>
                    <a:pt x="346" y="746"/>
                    <a:pt x="139" y="1036"/>
                    <a:pt x="42" y="1367"/>
                  </a:cubicBezTo>
                  <a:cubicBezTo>
                    <a:pt x="1" y="1533"/>
                    <a:pt x="1" y="1713"/>
                    <a:pt x="42" y="1878"/>
                  </a:cubicBezTo>
                  <a:cubicBezTo>
                    <a:pt x="97" y="2085"/>
                    <a:pt x="180" y="2279"/>
                    <a:pt x="291" y="2458"/>
                  </a:cubicBezTo>
                  <a:cubicBezTo>
                    <a:pt x="498" y="2817"/>
                    <a:pt x="760" y="3135"/>
                    <a:pt x="1078" y="3425"/>
                  </a:cubicBezTo>
                  <a:cubicBezTo>
                    <a:pt x="1382" y="3701"/>
                    <a:pt x="1713" y="3964"/>
                    <a:pt x="2072" y="4171"/>
                  </a:cubicBezTo>
                  <a:cubicBezTo>
                    <a:pt x="2431" y="4392"/>
                    <a:pt x="2804" y="4571"/>
                    <a:pt x="3191" y="4737"/>
                  </a:cubicBezTo>
                  <a:cubicBezTo>
                    <a:pt x="3384" y="4820"/>
                    <a:pt x="3577" y="4889"/>
                    <a:pt x="3757" y="4944"/>
                  </a:cubicBezTo>
                  <a:cubicBezTo>
                    <a:pt x="3964" y="5013"/>
                    <a:pt x="4185" y="5054"/>
                    <a:pt x="4392" y="5082"/>
                  </a:cubicBezTo>
                  <a:cubicBezTo>
                    <a:pt x="4554" y="5102"/>
                    <a:pt x="4716" y="5115"/>
                    <a:pt x="4877" y="5115"/>
                  </a:cubicBezTo>
                  <a:cubicBezTo>
                    <a:pt x="4937" y="5115"/>
                    <a:pt x="4996" y="5113"/>
                    <a:pt x="5055" y="5110"/>
                  </a:cubicBezTo>
                  <a:cubicBezTo>
                    <a:pt x="5276" y="5096"/>
                    <a:pt x="5497" y="5054"/>
                    <a:pt x="5704" y="4999"/>
                  </a:cubicBezTo>
                  <a:cubicBezTo>
                    <a:pt x="5953" y="4930"/>
                    <a:pt x="6187" y="4820"/>
                    <a:pt x="6395" y="4668"/>
                  </a:cubicBezTo>
                  <a:cubicBezTo>
                    <a:pt x="6574" y="4544"/>
                    <a:pt x="6726" y="4364"/>
                    <a:pt x="6823" y="4157"/>
                  </a:cubicBezTo>
                  <a:cubicBezTo>
                    <a:pt x="6905" y="3964"/>
                    <a:pt x="6961" y="3743"/>
                    <a:pt x="6961" y="3535"/>
                  </a:cubicBezTo>
                  <a:cubicBezTo>
                    <a:pt x="6947" y="3301"/>
                    <a:pt x="6919" y="3066"/>
                    <a:pt x="6864" y="2845"/>
                  </a:cubicBezTo>
                  <a:cubicBezTo>
                    <a:pt x="6864" y="2803"/>
                    <a:pt x="6836" y="2776"/>
                    <a:pt x="6823" y="2762"/>
                  </a:cubicBezTo>
                  <a:cubicBezTo>
                    <a:pt x="6795" y="2734"/>
                    <a:pt x="6754" y="2734"/>
                    <a:pt x="6726" y="2734"/>
                  </a:cubicBezTo>
                  <a:cubicBezTo>
                    <a:pt x="6698" y="2734"/>
                    <a:pt x="6657" y="2762"/>
                    <a:pt x="6643" y="2776"/>
                  </a:cubicBezTo>
                  <a:cubicBezTo>
                    <a:pt x="6629" y="2803"/>
                    <a:pt x="6615" y="2845"/>
                    <a:pt x="6615" y="2873"/>
                  </a:cubicBezTo>
                  <a:cubicBezTo>
                    <a:pt x="6670" y="3078"/>
                    <a:pt x="6698" y="3284"/>
                    <a:pt x="6712" y="3489"/>
                  </a:cubicBezTo>
                  <a:lnTo>
                    <a:pt x="6712" y="3489"/>
                  </a:lnTo>
                  <a:cubicBezTo>
                    <a:pt x="6710" y="3615"/>
                    <a:pt x="6696" y="3740"/>
                    <a:pt x="6671" y="3853"/>
                  </a:cubicBezTo>
                  <a:cubicBezTo>
                    <a:pt x="6643" y="3950"/>
                    <a:pt x="6602" y="4046"/>
                    <a:pt x="6560" y="4129"/>
                  </a:cubicBezTo>
                  <a:cubicBezTo>
                    <a:pt x="6519" y="4212"/>
                    <a:pt x="6464" y="4281"/>
                    <a:pt x="6395" y="4364"/>
                  </a:cubicBezTo>
                  <a:cubicBezTo>
                    <a:pt x="6312" y="4433"/>
                    <a:pt x="6215" y="4516"/>
                    <a:pt x="6118" y="4571"/>
                  </a:cubicBezTo>
                  <a:cubicBezTo>
                    <a:pt x="5953" y="4654"/>
                    <a:pt x="5787" y="4723"/>
                    <a:pt x="5621" y="4778"/>
                  </a:cubicBezTo>
                  <a:cubicBezTo>
                    <a:pt x="5386" y="4834"/>
                    <a:pt x="5165" y="4861"/>
                    <a:pt x="4931" y="4875"/>
                  </a:cubicBezTo>
                  <a:cubicBezTo>
                    <a:pt x="4613" y="4875"/>
                    <a:pt x="4309" y="4834"/>
                    <a:pt x="4005" y="4764"/>
                  </a:cubicBezTo>
                  <a:lnTo>
                    <a:pt x="4019" y="4764"/>
                  </a:lnTo>
                  <a:cubicBezTo>
                    <a:pt x="3743" y="4682"/>
                    <a:pt x="3467" y="4585"/>
                    <a:pt x="3204" y="4474"/>
                  </a:cubicBezTo>
                  <a:cubicBezTo>
                    <a:pt x="2942" y="4364"/>
                    <a:pt x="2680" y="4226"/>
                    <a:pt x="2431" y="4088"/>
                  </a:cubicBezTo>
                  <a:cubicBezTo>
                    <a:pt x="1962" y="3839"/>
                    <a:pt x="1520" y="3508"/>
                    <a:pt x="1133" y="3135"/>
                  </a:cubicBezTo>
                  <a:lnTo>
                    <a:pt x="1133" y="3135"/>
                  </a:lnTo>
                  <a:lnTo>
                    <a:pt x="1161" y="3149"/>
                  </a:lnTo>
                  <a:cubicBezTo>
                    <a:pt x="912" y="2914"/>
                    <a:pt x="691" y="2638"/>
                    <a:pt x="512" y="2334"/>
                  </a:cubicBezTo>
                  <a:lnTo>
                    <a:pt x="512" y="2320"/>
                  </a:lnTo>
                  <a:lnTo>
                    <a:pt x="512" y="2306"/>
                  </a:lnTo>
                  <a:cubicBezTo>
                    <a:pt x="429" y="2168"/>
                    <a:pt x="360" y="2016"/>
                    <a:pt x="318" y="1864"/>
                  </a:cubicBezTo>
                  <a:cubicBezTo>
                    <a:pt x="291" y="1782"/>
                    <a:pt x="277" y="1699"/>
                    <a:pt x="277" y="1616"/>
                  </a:cubicBezTo>
                  <a:cubicBezTo>
                    <a:pt x="277" y="1533"/>
                    <a:pt x="277" y="1464"/>
                    <a:pt x="304" y="1395"/>
                  </a:cubicBezTo>
                  <a:cubicBezTo>
                    <a:pt x="318" y="1312"/>
                    <a:pt x="360" y="1229"/>
                    <a:pt x="401" y="1146"/>
                  </a:cubicBezTo>
                  <a:cubicBezTo>
                    <a:pt x="456" y="1063"/>
                    <a:pt x="525" y="967"/>
                    <a:pt x="594" y="898"/>
                  </a:cubicBezTo>
                  <a:cubicBezTo>
                    <a:pt x="746" y="760"/>
                    <a:pt x="898" y="635"/>
                    <a:pt x="1078" y="525"/>
                  </a:cubicBezTo>
                  <a:cubicBezTo>
                    <a:pt x="1285" y="414"/>
                    <a:pt x="1492" y="318"/>
                    <a:pt x="1699" y="235"/>
                  </a:cubicBezTo>
                  <a:cubicBezTo>
                    <a:pt x="1768" y="207"/>
                    <a:pt x="1796" y="138"/>
                    <a:pt x="1768" y="83"/>
                  </a:cubicBezTo>
                  <a:cubicBezTo>
                    <a:pt x="1754" y="28"/>
                    <a:pt x="1699" y="0"/>
                    <a:pt x="1658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59"/>
            <p:cNvSpPr/>
            <p:nvPr/>
          </p:nvSpPr>
          <p:spPr>
            <a:xfrm>
              <a:off x="7664857" y="2688005"/>
              <a:ext cx="179717" cy="120152"/>
            </a:xfrm>
            <a:custGeom>
              <a:avLst/>
              <a:gdLst/>
              <a:ahLst/>
              <a:cxnLst/>
              <a:rect l="l" t="t" r="r" b="b"/>
              <a:pathLst>
                <a:path w="1934" h="1293" extrusionOk="0">
                  <a:moveTo>
                    <a:pt x="608" y="0"/>
                  </a:moveTo>
                  <a:cubicBezTo>
                    <a:pt x="483" y="0"/>
                    <a:pt x="359" y="42"/>
                    <a:pt x="249" y="111"/>
                  </a:cubicBezTo>
                  <a:cubicBezTo>
                    <a:pt x="180" y="152"/>
                    <a:pt x="124" y="193"/>
                    <a:pt x="69" y="262"/>
                  </a:cubicBezTo>
                  <a:cubicBezTo>
                    <a:pt x="42" y="318"/>
                    <a:pt x="14" y="387"/>
                    <a:pt x="0" y="456"/>
                  </a:cubicBezTo>
                  <a:cubicBezTo>
                    <a:pt x="0" y="483"/>
                    <a:pt x="0" y="511"/>
                    <a:pt x="0" y="552"/>
                  </a:cubicBezTo>
                  <a:cubicBezTo>
                    <a:pt x="14" y="580"/>
                    <a:pt x="14" y="608"/>
                    <a:pt x="28" y="635"/>
                  </a:cubicBezTo>
                  <a:cubicBezTo>
                    <a:pt x="55" y="704"/>
                    <a:pt x="83" y="773"/>
                    <a:pt x="124" y="829"/>
                  </a:cubicBezTo>
                  <a:cubicBezTo>
                    <a:pt x="207" y="939"/>
                    <a:pt x="318" y="1036"/>
                    <a:pt x="428" y="1119"/>
                  </a:cubicBezTo>
                  <a:cubicBezTo>
                    <a:pt x="497" y="1160"/>
                    <a:pt x="553" y="1202"/>
                    <a:pt x="622" y="1229"/>
                  </a:cubicBezTo>
                  <a:cubicBezTo>
                    <a:pt x="677" y="1257"/>
                    <a:pt x="732" y="1271"/>
                    <a:pt x="787" y="1284"/>
                  </a:cubicBezTo>
                  <a:cubicBezTo>
                    <a:pt x="805" y="1290"/>
                    <a:pt x="821" y="1293"/>
                    <a:pt x="836" y="1293"/>
                  </a:cubicBezTo>
                  <a:cubicBezTo>
                    <a:pt x="965" y="1293"/>
                    <a:pt x="1006" y="1101"/>
                    <a:pt x="870" y="1063"/>
                  </a:cubicBezTo>
                  <a:cubicBezTo>
                    <a:pt x="815" y="1036"/>
                    <a:pt x="773" y="1022"/>
                    <a:pt x="718" y="994"/>
                  </a:cubicBezTo>
                  <a:cubicBezTo>
                    <a:pt x="635" y="953"/>
                    <a:pt x="553" y="898"/>
                    <a:pt x="470" y="829"/>
                  </a:cubicBezTo>
                  <a:cubicBezTo>
                    <a:pt x="414" y="773"/>
                    <a:pt x="373" y="718"/>
                    <a:pt x="332" y="663"/>
                  </a:cubicBezTo>
                  <a:cubicBezTo>
                    <a:pt x="304" y="635"/>
                    <a:pt x="290" y="594"/>
                    <a:pt x="263" y="566"/>
                  </a:cubicBezTo>
                  <a:cubicBezTo>
                    <a:pt x="263" y="539"/>
                    <a:pt x="263" y="525"/>
                    <a:pt x="249" y="497"/>
                  </a:cubicBezTo>
                  <a:cubicBezTo>
                    <a:pt x="249" y="483"/>
                    <a:pt x="249" y="470"/>
                    <a:pt x="249" y="456"/>
                  </a:cubicBezTo>
                  <a:lnTo>
                    <a:pt x="263" y="414"/>
                  </a:lnTo>
                  <a:lnTo>
                    <a:pt x="304" y="373"/>
                  </a:lnTo>
                  <a:cubicBezTo>
                    <a:pt x="318" y="345"/>
                    <a:pt x="345" y="332"/>
                    <a:pt x="359" y="318"/>
                  </a:cubicBezTo>
                  <a:cubicBezTo>
                    <a:pt x="401" y="290"/>
                    <a:pt x="428" y="276"/>
                    <a:pt x="470" y="262"/>
                  </a:cubicBezTo>
                  <a:cubicBezTo>
                    <a:pt x="497" y="249"/>
                    <a:pt x="539" y="235"/>
                    <a:pt x="580" y="235"/>
                  </a:cubicBezTo>
                  <a:cubicBezTo>
                    <a:pt x="635" y="235"/>
                    <a:pt x="691" y="235"/>
                    <a:pt x="746" y="249"/>
                  </a:cubicBezTo>
                  <a:cubicBezTo>
                    <a:pt x="870" y="276"/>
                    <a:pt x="981" y="318"/>
                    <a:pt x="1091" y="359"/>
                  </a:cubicBezTo>
                  <a:lnTo>
                    <a:pt x="1063" y="359"/>
                  </a:lnTo>
                  <a:lnTo>
                    <a:pt x="1091" y="373"/>
                  </a:lnTo>
                  <a:cubicBezTo>
                    <a:pt x="1257" y="470"/>
                    <a:pt x="1423" y="566"/>
                    <a:pt x="1574" y="691"/>
                  </a:cubicBezTo>
                  <a:cubicBezTo>
                    <a:pt x="1616" y="732"/>
                    <a:pt x="1671" y="787"/>
                    <a:pt x="1713" y="829"/>
                  </a:cubicBezTo>
                  <a:cubicBezTo>
                    <a:pt x="1735" y="858"/>
                    <a:pt x="1769" y="872"/>
                    <a:pt x="1802" y="872"/>
                  </a:cubicBezTo>
                  <a:cubicBezTo>
                    <a:pt x="1831" y="872"/>
                    <a:pt x="1859" y="862"/>
                    <a:pt x="1878" y="842"/>
                  </a:cubicBezTo>
                  <a:cubicBezTo>
                    <a:pt x="1934" y="787"/>
                    <a:pt x="1934" y="718"/>
                    <a:pt x="1878" y="663"/>
                  </a:cubicBezTo>
                  <a:cubicBezTo>
                    <a:pt x="1782" y="566"/>
                    <a:pt x="1671" y="470"/>
                    <a:pt x="1561" y="387"/>
                  </a:cubicBezTo>
                  <a:cubicBezTo>
                    <a:pt x="1423" y="276"/>
                    <a:pt x="1271" y="193"/>
                    <a:pt x="1119" y="124"/>
                  </a:cubicBezTo>
                  <a:cubicBezTo>
                    <a:pt x="981" y="55"/>
                    <a:pt x="829" y="14"/>
                    <a:pt x="663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59"/>
            <p:cNvSpPr/>
            <p:nvPr/>
          </p:nvSpPr>
          <p:spPr>
            <a:xfrm>
              <a:off x="7564685" y="2772380"/>
              <a:ext cx="178509" cy="124055"/>
            </a:xfrm>
            <a:custGeom>
              <a:avLst/>
              <a:gdLst/>
              <a:ahLst/>
              <a:cxnLst/>
              <a:rect l="l" t="t" r="r" b="b"/>
              <a:pathLst>
                <a:path w="1921" h="1335" extrusionOk="0">
                  <a:moveTo>
                    <a:pt x="794" y="1"/>
                  </a:moveTo>
                  <a:cubicBezTo>
                    <a:pt x="650" y="1"/>
                    <a:pt x="506" y="42"/>
                    <a:pt x="374" y="114"/>
                  </a:cubicBezTo>
                  <a:cubicBezTo>
                    <a:pt x="222" y="211"/>
                    <a:pt x="111" y="349"/>
                    <a:pt x="56" y="514"/>
                  </a:cubicBezTo>
                  <a:cubicBezTo>
                    <a:pt x="1" y="639"/>
                    <a:pt x="1" y="777"/>
                    <a:pt x="70" y="901"/>
                  </a:cubicBezTo>
                  <a:cubicBezTo>
                    <a:pt x="125" y="1025"/>
                    <a:pt x="236" y="1108"/>
                    <a:pt x="346" y="1164"/>
                  </a:cubicBezTo>
                  <a:cubicBezTo>
                    <a:pt x="484" y="1233"/>
                    <a:pt x="622" y="1274"/>
                    <a:pt x="774" y="1302"/>
                  </a:cubicBezTo>
                  <a:cubicBezTo>
                    <a:pt x="865" y="1322"/>
                    <a:pt x="964" y="1335"/>
                    <a:pt x="1059" y="1335"/>
                  </a:cubicBezTo>
                  <a:cubicBezTo>
                    <a:pt x="1093" y="1335"/>
                    <a:pt x="1128" y="1333"/>
                    <a:pt x="1161" y="1329"/>
                  </a:cubicBezTo>
                  <a:lnTo>
                    <a:pt x="1285" y="1315"/>
                  </a:lnTo>
                  <a:cubicBezTo>
                    <a:pt x="1354" y="1302"/>
                    <a:pt x="1396" y="1246"/>
                    <a:pt x="1382" y="1177"/>
                  </a:cubicBezTo>
                  <a:cubicBezTo>
                    <a:pt x="1382" y="1136"/>
                    <a:pt x="1354" y="1108"/>
                    <a:pt x="1327" y="1094"/>
                  </a:cubicBezTo>
                  <a:cubicBezTo>
                    <a:pt x="1307" y="1085"/>
                    <a:pt x="1288" y="1075"/>
                    <a:pt x="1268" y="1075"/>
                  </a:cubicBezTo>
                  <a:cubicBezTo>
                    <a:pt x="1260" y="1075"/>
                    <a:pt x="1252" y="1077"/>
                    <a:pt x="1244" y="1081"/>
                  </a:cubicBezTo>
                  <a:lnTo>
                    <a:pt x="1189" y="1081"/>
                  </a:lnTo>
                  <a:cubicBezTo>
                    <a:pt x="1064" y="1081"/>
                    <a:pt x="926" y="1081"/>
                    <a:pt x="802" y="1053"/>
                  </a:cubicBezTo>
                  <a:cubicBezTo>
                    <a:pt x="691" y="1039"/>
                    <a:pt x="581" y="998"/>
                    <a:pt x="484" y="956"/>
                  </a:cubicBezTo>
                  <a:cubicBezTo>
                    <a:pt x="443" y="929"/>
                    <a:pt x="401" y="901"/>
                    <a:pt x="360" y="874"/>
                  </a:cubicBezTo>
                  <a:cubicBezTo>
                    <a:pt x="332" y="860"/>
                    <a:pt x="319" y="832"/>
                    <a:pt x="305" y="804"/>
                  </a:cubicBezTo>
                  <a:lnTo>
                    <a:pt x="277" y="763"/>
                  </a:lnTo>
                  <a:cubicBezTo>
                    <a:pt x="263" y="749"/>
                    <a:pt x="263" y="722"/>
                    <a:pt x="263" y="708"/>
                  </a:cubicBezTo>
                  <a:lnTo>
                    <a:pt x="263" y="639"/>
                  </a:lnTo>
                  <a:cubicBezTo>
                    <a:pt x="277" y="611"/>
                    <a:pt x="277" y="584"/>
                    <a:pt x="305" y="542"/>
                  </a:cubicBezTo>
                  <a:cubicBezTo>
                    <a:pt x="319" y="501"/>
                    <a:pt x="346" y="459"/>
                    <a:pt x="374" y="418"/>
                  </a:cubicBezTo>
                  <a:cubicBezTo>
                    <a:pt x="401" y="390"/>
                    <a:pt x="429" y="376"/>
                    <a:pt x="471" y="349"/>
                  </a:cubicBezTo>
                  <a:cubicBezTo>
                    <a:pt x="498" y="321"/>
                    <a:pt x="540" y="307"/>
                    <a:pt x="581" y="280"/>
                  </a:cubicBezTo>
                  <a:cubicBezTo>
                    <a:pt x="636" y="266"/>
                    <a:pt x="705" y="252"/>
                    <a:pt x="774" y="252"/>
                  </a:cubicBezTo>
                  <a:cubicBezTo>
                    <a:pt x="811" y="248"/>
                    <a:pt x="848" y="247"/>
                    <a:pt x="885" y="247"/>
                  </a:cubicBezTo>
                  <a:cubicBezTo>
                    <a:pt x="985" y="247"/>
                    <a:pt x="1084" y="259"/>
                    <a:pt x="1175" y="280"/>
                  </a:cubicBezTo>
                  <a:cubicBezTo>
                    <a:pt x="1368" y="321"/>
                    <a:pt x="1561" y="376"/>
                    <a:pt x="1741" y="432"/>
                  </a:cubicBezTo>
                  <a:cubicBezTo>
                    <a:pt x="1756" y="438"/>
                    <a:pt x="1771" y="440"/>
                    <a:pt x="1785" y="440"/>
                  </a:cubicBezTo>
                  <a:cubicBezTo>
                    <a:pt x="1837" y="440"/>
                    <a:pt x="1882" y="403"/>
                    <a:pt x="1893" y="349"/>
                  </a:cubicBezTo>
                  <a:cubicBezTo>
                    <a:pt x="1921" y="294"/>
                    <a:pt x="1879" y="224"/>
                    <a:pt x="1824" y="197"/>
                  </a:cubicBezTo>
                  <a:cubicBezTo>
                    <a:pt x="1506" y="86"/>
                    <a:pt x="1189" y="17"/>
                    <a:pt x="857" y="4"/>
                  </a:cubicBezTo>
                  <a:cubicBezTo>
                    <a:pt x="836" y="2"/>
                    <a:pt x="815" y="1"/>
                    <a:pt x="794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59"/>
            <p:cNvSpPr/>
            <p:nvPr/>
          </p:nvSpPr>
          <p:spPr>
            <a:xfrm>
              <a:off x="7544241" y="2880451"/>
              <a:ext cx="178416" cy="134091"/>
            </a:xfrm>
            <a:custGeom>
              <a:avLst/>
              <a:gdLst/>
              <a:ahLst/>
              <a:cxnLst/>
              <a:rect l="l" t="t" r="r" b="b"/>
              <a:pathLst>
                <a:path w="1920" h="1443" extrusionOk="0">
                  <a:moveTo>
                    <a:pt x="1395" y="1"/>
                  </a:moveTo>
                  <a:cubicBezTo>
                    <a:pt x="1298" y="1"/>
                    <a:pt x="1201" y="1"/>
                    <a:pt x="1119" y="14"/>
                  </a:cubicBezTo>
                  <a:cubicBezTo>
                    <a:pt x="981" y="42"/>
                    <a:pt x="842" y="70"/>
                    <a:pt x="718" y="111"/>
                  </a:cubicBezTo>
                  <a:cubicBezTo>
                    <a:pt x="580" y="152"/>
                    <a:pt x="456" y="208"/>
                    <a:pt x="345" y="277"/>
                  </a:cubicBezTo>
                  <a:cubicBezTo>
                    <a:pt x="235" y="346"/>
                    <a:pt x="138" y="429"/>
                    <a:pt x="69" y="525"/>
                  </a:cubicBezTo>
                  <a:cubicBezTo>
                    <a:pt x="14" y="636"/>
                    <a:pt x="0" y="760"/>
                    <a:pt x="28" y="871"/>
                  </a:cubicBezTo>
                  <a:cubicBezTo>
                    <a:pt x="83" y="1022"/>
                    <a:pt x="180" y="1147"/>
                    <a:pt x="304" y="1243"/>
                  </a:cubicBezTo>
                  <a:cubicBezTo>
                    <a:pt x="470" y="1368"/>
                    <a:pt x="663" y="1437"/>
                    <a:pt x="856" y="1437"/>
                  </a:cubicBezTo>
                  <a:cubicBezTo>
                    <a:pt x="885" y="1441"/>
                    <a:pt x="914" y="1442"/>
                    <a:pt x="944" y="1442"/>
                  </a:cubicBezTo>
                  <a:cubicBezTo>
                    <a:pt x="1016" y="1442"/>
                    <a:pt x="1092" y="1433"/>
                    <a:pt x="1160" y="1423"/>
                  </a:cubicBezTo>
                  <a:cubicBezTo>
                    <a:pt x="1257" y="1409"/>
                    <a:pt x="1353" y="1381"/>
                    <a:pt x="1464" y="1354"/>
                  </a:cubicBezTo>
                  <a:cubicBezTo>
                    <a:pt x="1588" y="1312"/>
                    <a:pt x="1712" y="1257"/>
                    <a:pt x="1823" y="1188"/>
                  </a:cubicBezTo>
                  <a:cubicBezTo>
                    <a:pt x="1892" y="1161"/>
                    <a:pt x="1920" y="1078"/>
                    <a:pt x="1878" y="1009"/>
                  </a:cubicBezTo>
                  <a:cubicBezTo>
                    <a:pt x="1860" y="972"/>
                    <a:pt x="1817" y="947"/>
                    <a:pt x="1774" y="947"/>
                  </a:cubicBezTo>
                  <a:cubicBezTo>
                    <a:pt x="1752" y="947"/>
                    <a:pt x="1731" y="953"/>
                    <a:pt x="1712" y="967"/>
                  </a:cubicBezTo>
                  <a:cubicBezTo>
                    <a:pt x="1602" y="1022"/>
                    <a:pt x="1505" y="1064"/>
                    <a:pt x="1395" y="1105"/>
                  </a:cubicBezTo>
                  <a:lnTo>
                    <a:pt x="1422" y="1091"/>
                  </a:lnTo>
                  <a:lnTo>
                    <a:pt x="1422" y="1091"/>
                  </a:lnTo>
                  <a:cubicBezTo>
                    <a:pt x="1284" y="1147"/>
                    <a:pt x="1146" y="1174"/>
                    <a:pt x="1008" y="1188"/>
                  </a:cubicBezTo>
                  <a:cubicBezTo>
                    <a:pt x="980" y="1192"/>
                    <a:pt x="953" y="1194"/>
                    <a:pt x="926" y="1194"/>
                  </a:cubicBezTo>
                  <a:cubicBezTo>
                    <a:pt x="863" y="1194"/>
                    <a:pt x="804" y="1184"/>
                    <a:pt x="746" y="1174"/>
                  </a:cubicBezTo>
                  <a:cubicBezTo>
                    <a:pt x="691" y="1161"/>
                    <a:pt x="635" y="1147"/>
                    <a:pt x="580" y="1119"/>
                  </a:cubicBezTo>
                  <a:cubicBezTo>
                    <a:pt x="525" y="1091"/>
                    <a:pt x="483" y="1064"/>
                    <a:pt x="428" y="1022"/>
                  </a:cubicBezTo>
                  <a:cubicBezTo>
                    <a:pt x="387" y="981"/>
                    <a:pt x="345" y="940"/>
                    <a:pt x="304" y="884"/>
                  </a:cubicBezTo>
                  <a:cubicBezTo>
                    <a:pt x="290" y="857"/>
                    <a:pt x="276" y="843"/>
                    <a:pt x="262" y="815"/>
                  </a:cubicBezTo>
                  <a:cubicBezTo>
                    <a:pt x="262" y="788"/>
                    <a:pt x="249" y="774"/>
                    <a:pt x="249" y="760"/>
                  </a:cubicBezTo>
                  <a:lnTo>
                    <a:pt x="249" y="719"/>
                  </a:lnTo>
                  <a:cubicBezTo>
                    <a:pt x="262" y="705"/>
                    <a:pt x="262" y="677"/>
                    <a:pt x="276" y="663"/>
                  </a:cubicBezTo>
                  <a:cubicBezTo>
                    <a:pt x="276" y="650"/>
                    <a:pt x="290" y="622"/>
                    <a:pt x="304" y="608"/>
                  </a:cubicBezTo>
                  <a:cubicBezTo>
                    <a:pt x="345" y="567"/>
                    <a:pt x="373" y="539"/>
                    <a:pt x="414" y="511"/>
                  </a:cubicBezTo>
                  <a:cubicBezTo>
                    <a:pt x="511" y="456"/>
                    <a:pt x="621" y="401"/>
                    <a:pt x="732" y="373"/>
                  </a:cubicBezTo>
                  <a:lnTo>
                    <a:pt x="704" y="373"/>
                  </a:lnTo>
                  <a:cubicBezTo>
                    <a:pt x="884" y="304"/>
                    <a:pt x="1091" y="263"/>
                    <a:pt x="1284" y="249"/>
                  </a:cubicBezTo>
                  <a:lnTo>
                    <a:pt x="1436" y="249"/>
                  </a:lnTo>
                  <a:cubicBezTo>
                    <a:pt x="1441" y="249"/>
                    <a:pt x="1445" y="250"/>
                    <a:pt x="1449" y="250"/>
                  </a:cubicBezTo>
                  <a:cubicBezTo>
                    <a:pt x="1603" y="250"/>
                    <a:pt x="1611" y="14"/>
                    <a:pt x="1450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59"/>
            <p:cNvSpPr/>
            <p:nvPr/>
          </p:nvSpPr>
          <p:spPr>
            <a:xfrm>
              <a:off x="7644321" y="2975420"/>
              <a:ext cx="157229" cy="174699"/>
            </a:xfrm>
            <a:custGeom>
              <a:avLst/>
              <a:gdLst/>
              <a:ahLst/>
              <a:cxnLst/>
              <a:rect l="l" t="t" r="r" b="b"/>
              <a:pathLst>
                <a:path w="1692" h="1880" extrusionOk="0">
                  <a:moveTo>
                    <a:pt x="691" y="0"/>
                  </a:moveTo>
                  <a:lnTo>
                    <a:pt x="691" y="14"/>
                  </a:lnTo>
                  <a:cubicBezTo>
                    <a:pt x="663" y="14"/>
                    <a:pt x="622" y="28"/>
                    <a:pt x="608" y="56"/>
                  </a:cubicBezTo>
                  <a:cubicBezTo>
                    <a:pt x="318" y="277"/>
                    <a:pt x="111" y="594"/>
                    <a:pt x="28" y="953"/>
                  </a:cubicBezTo>
                  <a:cubicBezTo>
                    <a:pt x="0" y="1078"/>
                    <a:pt x="0" y="1216"/>
                    <a:pt x="42" y="1354"/>
                  </a:cubicBezTo>
                  <a:cubicBezTo>
                    <a:pt x="69" y="1464"/>
                    <a:pt x="124" y="1575"/>
                    <a:pt x="207" y="1658"/>
                  </a:cubicBezTo>
                  <a:cubicBezTo>
                    <a:pt x="290" y="1754"/>
                    <a:pt x="401" y="1810"/>
                    <a:pt x="511" y="1851"/>
                  </a:cubicBezTo>
                  <a:cubicBezTo>
                    <a:pt x="579" y="1868"/>
                    <a:pt x="653" y="1880"/>
                    <a:pt x="729" y="1880"/>
                  </a:cubicBezTo>
                  <a:cubicBezTo>
                    <a:pt x="775" y="1880"/>
                    <a:pt x="823" y="1875"/>
                    <a:pt x="870" y="1865"/>
                  </a:cubicBezTo>
                  <a:cubicBezTo>
                    <a:pt x="1160" y="1782"/>
                    <a:pt x="1409" y="1575"/>
                    <a:pt x="1561" y="1299"/>
                  </a:cubicBezTo>
                  <a:cubicBezTo>
                    <a:pt x="1588" y="1243"/>
                    <a:pt x="1630" y="1188"/>
                    <a:pt x="1644" y="1133"/>
                  </a:cubicBezTo>
                  <a:cubicBezTo>
                    <a:pt x="1692" y="1037"/>
                    <a:pt x="1612" y="961"/>
                    <a:pt x="1532" y="961"/>
                  </a:cubicBezTo>
                  <a:cubicBezTo>
                    <a:pt x="1497" y="961"/>
                    <a:pt x="1462" y="975"/>
                    <a:pt x="1436" y="1009"/>
                  </a:cubicBezTo>
                  <a:cubicBezTo>
                    <a:pt x="1395" y="1105"/>
                    <a:pt x="1340" y="1174"/>
                    <a:pt x="1298" y="1257"/>
                  </a:cubicBezTo>
                  <a:cubicBezTo>
                    <a:pt x="1243" y="1340"/>
                    <a:pt x="1174" y="1409"/>
                    <a:pt x="1091" y="1478"/>
                  </a:cubicBezTo>
                  <a:cubicBezTo>
                    <a:pt x="1050" y="1506"/>
                    <a:pt x="994" y="1547"/>
                    <a:pt x="939" y="1575"/>
                  </a:cubicBezTo>
                  <a:cubicBezTo>
                    <a:pt x="898" y="1589"/>
                    <a:pt x="843" y="1616"/>
                    <a:pt x="801" y="1616"/>
                  </a:cubicBezTo>
                  <a:cubicBezTo>
                    <a:pt x="780" y="1623"/>
                    <a:pt x="760" y="1627"/>
                    <a:pt x="737" y="1627"/>
                  </a:cubicBezTo>
                  <a:cubicBezTo>
                    <a:pt x="715" y="1627"/>
                    <a:pt x="691" y="1623"/>
                    <a:pt x="663" y="1616"/>
                  </a:cubicBezTo>
                  <a:cubicBezTo>
                    <a:pt x="635" y="1616"/>
                    <a:pt x="594" y="1602"/>
                    <a:pt x="553" y="1589"/>
                  </a:cubicBezTo>
                  <a:cubicBezTo>
                    <a:pt x="511" y="1575"/>
                    <a:pt x="484" y="1561"/>
                    <a:pt x="442" y="1533"/>
                  </a:cubicBezTo>
                  <a:cubicBezTo>
                    <a:pt x="414" y="1520"/>
                    <a:pt x="387" y="1492"/>
                    <a:pt x="359" y="1464"/>
                  </a:cubicBezTo>
                  <a:cubicBezTo>
                    <a:pt x="332" y="1423"/>
                    <a:pt x="318" y="1395"/>
                    <a:pt x="290" y="1354"/>
                  </a:cubicBezTo>
                  <a:cubicBezTo>
                    <a:pt x="276" y="1312"/>
                    <a:pt x="263" y="1257"/>
                    <a:pt x="249" y="1216"/>
                  </a:cubicBezTo>
                  <a:cubicBezTo>
                    <a:pt x="249" y="1160"/>
                    <a:pt x="249" y="1105"/>
                    <a:pt x="249" y="1050"/>
                  </a:cubicBezTo>
                  <a:cubicBezTo>
                    <a:pt x="263" y="981"/>
                    <a:pt x="276" y="912"/>
                    <a:pt x="290" y="843"/>
                  </a:cubicBezTo>
                  <a:cubicBezTo>
                    <a:pt x="332" y="746"/>
                    <a:pt x="387" y="649"/>
                    <a:pt x="442" y="553"/>
                  </a:cubicBezTo>
                  <a:cubicBezTo>
                    <a:pt x="553" y="429"/>
                    <a:pt x="663" y="318"/>
                    <a:pt x="774" y="208"/>
                  </a:cubicBezTo>
                  <a:cubicBezTo>
                    <a:pt x="801" y="194"/>
                    <a:pt x="815" y="152"/>
                    <a:pt x="815" y="125"/>
                  </a:cubicBezTo>
                  <a:cubicBezTo>
                    <a:pt x="815" y="97"/>
                    <a:pt x="801" y="56"/>
                    <a:pt x="774" y="42"/>
                  </a:cubicBezTo>
                  <a:cubicBezTo>
                    <a:pt x="746" y="14"/>
                    <a:pt x="718" y="0"/>
                    <a:pt x="691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59"/>
            <p:cNvSpPr/>
            <p:nvPr/>
          </p:nvSpPr>
          <p:spPr>
            <a:xfrm>
              <a:off x="7755923" y="3065278"/>
              <a:ext cx="156672" cy="169124"/>
            </a:xfrm>
            <a:custGeom>
              <a:avLst/>
              <a:gdLst/>
              <a:ahLst/>
              <a:cxnLst/>
              <a:rect l="l" t="t" r="r" b="b"/>
              <a:pathLst>
                <a:path w="1686" h="1820" extrusionOk="0">
                  <a:moveTo>
                    <a:pt x="429" y="0"/>
                  </a:moveTo>
                  <a:cubicBezTo>
                    <a:pt x="374" y="0"/>
                    <a:pt x="332" y="42"/>
                    <a:pt x="318" y="97"/>
                  </a:cubicBezTo>
                  <a:cubicBezTo>
                    <a:pt x="194" y="332"/>
                    <a:pt x="97" y="580"/>
                    <a:pt x="42" y="829"/>
                  </a:cubicBezTo>
                  <a:cubicBezTo>
                    <a:pt x="1" y="967"/>
                    <a:pt x="1" y="1105"/>
                    <a:pt x="14" y="1243"/>
                  </a:cubicBezTo>
                  <a:cubicBezTo>
                    <a:pt x="14" y="1298"/>
                    <a:pt x="28" y="1367"/>
                    <a:pt x="56" y="1423"/>
                  </a:cubicBezTo>
                  <a:cubicBezTo>
                    <a:pt x="83" y="1492"/>
                    <a:pt x="125" y="1547"/>
                    <a:pt x="166" y="1602"/>
                  </a:cubicBezTo>
                  <a:cubicBezTo>
                    <a:pt x="208" y="1657"/>
                    <a:pt x="263" y="1699"/>
                    <a:pt x="318" y="1726"/>
                  </a:cubicBezTo>
                  <a:cubicBezTo>
                    <a:pt x="387" y="1768"/>
                    <a:pt x="470" y="1795"/>
                    <a:pt x="553" y="1809"/>
                  </a:cubicBezTo>
                  <a:cubicBezTo>
                    <a:pt x="594" y="1816"/>
                    <a:pt x="636" y="1820"/>
                    <a:pt x="677" y="1820"/>
                  </a:cubicBezTo>
                  <a:cubicBezTo>
                    <a:pt x="719" y="1820"/>
                    <a:pt x="760" y="1816"/>
                    <a:pt x="802" y="1809"/>
                  </a:cubicBezTo>
                  <a:cubicBezTo>
                    <a:pt x="884" y="1795"/>
                    <a:pt x="967" y="1768"/>
                    <a:pt x="1050" y="1726"/>
                  </a:cubicBezTo>
                  <a:cubicBezTo>
                    <a:pt x="1105" y="1685"/>
                    <a:pt x="1174" y="1643"/>
                    <a:pt x="1230" y="1588"/>
                  </a:cubicBezTo>
                  <a:cubicBezTo>
                    <a:pt x="1299" y="1533"/>
                    <a:pt x="1354" y="1464"/>
                    <a:pt x="1409" y="1395"/>
                  </a:cubicBezTo>
                  <a:cubicBezTo>
                    <a:pt x="1506" y="1257"/>
                    <a:pt x="1589" y="1119"/>
                    <a:pt x="1658" y="967"/>
                  </a:cubicBezTo>
                  <a:cubicBezTo>
                    <a:pt x="1685" y="912"/>
                    <a:pt x="1672" y="829"/>
                    <a:pt x="1603" y="801"/>
                  </a:cubicBezTo>
                  <a:cubicBezTo>
                    <a:pt x="1585" y="788"/>
                    <a:pt x="1564" y="782"/>
                    <a:pt x="1544" y="782"/>
                  </a:cubicBezTo>
                  <a:cubicBezTo>
                    <a:pt x="1500" y="782"/>
                    <a:pt x="1456" y="809"/>
                    <a:pt x="1437" y="856"/>
                  </a:cubicBezTo>
                  <a:cubicBezTo>
                    <a:pt x="1368" y="967"/>
                    <a:pt x="1313" y="1091"/>
                    <a:pt x="1230" y="1202"/>
                  </a:cubicBezTo>
                  <a:cubicBezTo>
                    <a:pt x="1174" y="1284"/>
                    <a:pt x="1105" y="1353"/>
                    <a:pt x="1036" y="1423"/>
                  </a:cubicBezTo>
                  <a:cubicBezTo>
                    <a:pt x="981" y="1464"/>
                    <a:pt x="940" y="1492"/>
                    <a:pt x="884" y="1519"/>
                  </a:cubicBezTo>
                  <a:cubicBezTo>
                    <a:pt x="843" y="1533"/>
                    <a:pt x="802" y="1547"/>
                    <a:pt x="760" y="1561"/>
                  </a:cubicBezTo>
                  <a:lnTo>
                    <a:pt x="650" y="1561"/>
                  </a:lnTo>
                  <a:cubicBezTo>
                    <a:pt x="594" y="1547"/>
                    <a:pt x="553" y="1547"/>
                    <a:pt x="512" y="1533"/>
                  </a:cubicBezTo>
                  <a:cubicBezTo>
                    <a:pt x="470" y="1505"/>
                    <a:pt x="429" y="1492"/>
                    <a:pt x="401" y="1464"/>
                  </a:cubicBezTo>
                  <a:cubicBezTo>
                    <a:pt x="374" y="1450"/>
                    <a:pt x="360" y="1436"/>
                    <a:pt x="332" y="1409"/>
                  </a:cubicBezTo>
                  <a:cubicBezTo>
                    <a:pt x="318" y="1381"/>
                    <a:pt x="304" y="1367"/>
                    <a:pt x="291" y="1340"/>
                  </a:cubicBezTo>
                  <a:cubicBezTo>
                    <a:pt x="277" y="1298"/>
                    <a:pt x="263" y="1271"/>
                    <a:pt x="263" y="1229"/>
                  </a:cubicBezTo>
                  <a:cubicBezTo>
                    <a:pt x="249" y="1160"/>
                    <a:pt x="249" y="1091"/>
                    <a:pt x="263" y="1036"/>
                  </a:cubicBezTo>
                  <a:cubicBezTo>
                    <a:pt x="277" y="870"/>
                    <a:pt x="318" y="718"/>
                    <a:pt x="374" y="566"/>
                  </a:cubicBezTo>
                  <a:cubicBezTo>
                    <a:pt x="415" y="442"/>
                    <a:pt x="484" y="304"/>
                    <a:pt x="539" y="193"/>
                  </a:cubicBezTo>
                  <a:cubicBezTo>
                    <a:pt x="581" y="124"/>
                    <a:pt x="553" y="55"/>
                    <a:pt x="498" y="14"/>
                  </a:cubicBezTo>
                  <a:cubicBezTo>
                    <a:pt x="470" y="0"/>
                    <a:pt x="456" y="0"/>
                    <a:pt x="429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59"/>
            <p:cNvSpPr/>
            <p:nvPr/>
          </p:nvSpPr>
          <p:spPr>
            <a:xfrm>
              <a:off x="7886854" y="3139711"/>
              <a:ext cx="156857" cy="156950"/>
            </a:xfrm>
            <a:custGeom>
              <a:avLst/>
              <a:gdLst/>
              <a:ahLst/>
              <a:cxnLst/>
              <a:rect l="l" t="t" r="r" b="b"/>
              <a:pathLst>
                <a:path w="1688" h="1689" extrusionOk="0">
                  <a:moveTo>
                    <a:pt x="263" y="0"/>
                  </a:moveTo>
                  <a:cubicBezTo>
                    <a:pt x="235" y="0"/>
                    <a:pt x="207" y="14"/>
                    <a:pt x="194" y="14"/>
                  </a:cubicBezTo>
                  <a:cubicBezTo>
                    <a:pt x="166" y="42"/>
                    <a:pt x="152" y="69"/>
                    <a:pt x="138" y="97"/>
                  </a:cubicBezTo>
                  <a:cubicBezTo>
                    <a:pt x="14" y="414"/>
                    <a:pt x="0" y="760"/>
                    <a:pt x="83" y="1077"/>
                  </a:cubicBezTo>
                  <a:cubicBezTo>
                    <a:pt x="152" y="1312"/>
                    <a:pt x="304" y="1519"/>
                    <a:pt x="525" y="1630"/>
                  </a:cubicBezTo>
                  <a:cubicBezTo>
                    <a:pt x="605" y="1664"/>
                    <a:pt x="693" y="1688"/>
                    <a:pt x="784" y="1688"/>
                  </a:cubicBezTo>
                  <a:cubicBezTo>
                    <a:pt x="803" y="1688"/>
                    <a:pt x="823" y="1687"/>
                    <a:pt x="843" y="1685"/>
                  </a:cubicBezTo>
                  <a:cubicBezTo>
                    <a:pt x="967" y="1671"/>
                    <a:pt x="1077" y="1643"/>
                    <a:pt x="1174" y="1574"/>
                  </a:cubicBezTo>
                  <a:cubicBezTo>
                    <a:pt x="1285" y="1505"/>
                    <a:pt x="1381" y="1395"/>
                    <a:pt x="1450" y="1284"/>
                  </a:cubicBezTo>
                  <a:cubicBezTo>
                    <a:pt x="1533" y="1146"/>
                    <a:pt x="1602" y="994"/>
                    <a:pt x="1644" y="829"/>
                  </a:cubicBezTo>
                  <a:cubicBezTo>
                    <a:pt x="1657" y="787"/>
                    <a:pt x="1657" y="760"/>
                    <a:pt x="1671" y="718"/>
                  </a:cubicBezTo>
                  <a:cubicBezTo>
                    <a:pt x="1687" y="622"/>
                    <a:pt x="1615" y="563"/>
                    <a:pt x="1543" y="563"/>
                  </a:cubicBezTo>
                  <a:cubicBezTo>
                    <a:pt x="1491" y="563"/>
                    <a:pt x="1440" y="594"/>
                    <a:pt x="1423" y="663"/>
                  </a:cubicBezTo>
                  <a:cubicBezTo>
                    <a:pt x="1409" y="746"/>
                    <a:pt x="1381" y="829"/>
                    <a:pt x="1354" y="925"/>
                  </a:cubicBezTo>
                  <a:cubicBezTo>
                    <a:pt x="1326" y="1022"/>
                    <a:pt x="1271" y="1105"/>
                    <a:pt x="1215" y="1202"/>
                  </a:cubicBezTo>
                  <a:cubicBezTo>
                    <a:pt x="1174" y="1243"/>
                    <a:pt x="1133" y="1284"/>
                    <a:pt x="1091" y="1326"/>
                  </a:cubicBezTo>
                  <a:cubicBezTo>
                    <a:pt x="1050" y="1353"/>
                    <a:pt x="1022" y="1381"/>
                    <a:pt x="981" y="1409"/>
                  </a:cubicBezTo>
                  <a:cubicBezTo>
                    <a:pt x="939" y="1422"/>
                    <a:pt x="912" y="1422"/>
                    <a:pt x="870" y="1436"/>
                  </a:cubicBezTo>
                  <a:lnTo>
                    <a:pt x="774" y="1436"/>
                  </a:lnTo>
                  <a:cubicBezTo>
                    <a:pt x="732" y="1436"/>
                    <a:pt x="691" y="1422"/>
                    <a:pt x="663" y="1409"/>
                  </a:cubicBezTo>
                  <a:cubicBezTo>
                    <a:pt x="622" y="1395"/>
                    <a:pt x="580" y="1367"/>
                    <a:pt x="553" y="1353"/>
                  </a:cubicBezTo>
                  <a:cubicBezTo>
                    <a:pt x="511" y="1326"/>
                    <a:pt x="484" y="1284"/>
                    <a:pt x="456" y="1257"/>
                  </a:cubicBezTo>
                  <a:cubicBezTo>
                    <a:pt x="415" y="1215"/>
                    <a:pt x="387" y="1160"/>
                    <a:pt x="359" y="1105"/>
                  </a:cubicBezTo>
                  <a:cubicBezTo>
                    <a:pt x="332" y="1036"/>
                    <a:pt x="304" y="967"/>
                    <a:pt x="290" y="898"/>
                  </a:cubicBezTo>
                  <a:cubicBezTo>
                    <a:pt x="276" y="787"/>
                    <a:pt x="276" y="677"/>
                    <a:pt x="276" y="566"/>
                  </a:cubicBezTo>
                  <a:cubicBezTo>
                    <a:pt x="304" y="428"/>
                    <a:pt x="332" y="276"/>
                    <a:pt x="373" y="152"/>
                  </a:cubicBezTo>
                  <a:cubicBezTo>
                    <a:pt x="387" y="111"/>
                    <a:pt x="387" y="83"/>
                    <a:pt x="359" y="55"/>
                  </a:cubicBezTo>
                  <a:cubicBezTo>
                    <a:pt x="345" y="28"/>
                    <a:pt x="318" y="0"/>
                    <a:pt x="290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59"/>
            <p:cNvSpPr/>
            <p:nvPr/>
          </p:nvSpPr>
          <p:spPr>
            <a:xfrm>
              <a:off x="8025404" y="3200019"/>
              <a:ext cx="124612" cy="131396"/>
            </a:xfrm>
            <a:custGeom>
              <a:avLst/>
              <a:gdLst/>
              <a:ahLst/>
              <a:cxnLst/>
              <a:rect l="l" t="t" r="r" b="b"/>
              <a:pathLst>
                <a:path w="1341" h="1414" extrusionOk="0">
                  <a:moveTo>
                    <a:pt x="153" y="0"/>
                  </a:moveTo>
                  <a:lnTo>
                    <a:pt x="139" y="14"/>
                  </a:lnTo>
                  <a:cubicBezTo>
                    <a:pt x="111" y="14"/>
                    <a:pt x="84" y="28"/>
                    <a:pt x="56" y="55"/>
                  </a:cubicBezTo>
                  <a:cubicBezTo>
                    <a:pt x="42" y="69"/>
                    <a:pt x="28" y="111"/>
                    <a:pt x="28" y="138"/>
                  </a:cubicBezTo>
                  <a:cubicBezTo>
                    <a:pt x="1" y="442"/>
                    <a:pt x="56" y="760"/>
                    <a:pt x="208" y="1036"/>
                  </a:cubicBezTo>
                  <a:cubicBezTo>
                    <a:pt x="318" y="1229"/>
                    <a:pt x="498" y="1367"/>
                    <a:pt x="705" y="1409"/>
                  </a:cubicBezTo>
                  <a:cubicBezTo>
                    <a:pt x="733" y="1412"/>
                    <a:pt x="759" y="1414"/>
                    <a:pt x="785" y="1414"/>
                  </a:cubicBezTo>
                  <a:cubicBezTo>
                    <a:pt x="864" y="1414"/>
                    <a:pt x="936" y="1398"/>
                    <a:pt x="1009" y="1367"/>
                  </a:cubicBezTo>
                  <a:cubicBezTo>
                    <a:pt x="1092" y="1312"/>
                    <a:pt x="1161" y="1243"/>
                    <a:pt x="1216" y="1146"/>
                  </a:cubicBezTo>
                  <a:cubicBezTo>
                    <a:pt x="1271" y="1050"/>
                    <a:pt x="1313" y="925"/>
                    <a:pt x="1313" y="801"/>
                  </a:cubicBezTo>
                  <a:cubicBezTo>
                    <a:pt x="1340" y="635"/>
                    <a:pt x="1326" y="456"/>
                    <a:pt x="1285" y="290"/>
                  </a:cubicBezTo>
                  <a:cubicBezTo>
                    <a:pt x="1285" y="263"/>
                    <a:pt x="1271" y="221"/>
                    <a:pt x="1271" y="193"/>
                  </a:cubicBezTo>
                  <a:cubicBezTo>
                    <a:pt x="1257" y="166"/>
                    <a:pt x="1244" y="138"/>
                    <a:pt x="1216" y="124"/>
                  </a:cubicBezTo>
                  <a:cubicBezTo>
                    <a:pt x="1195" y="118"/>
                    <a:pt x="1178" y="114"/>
                    <a:pt x="1162" y="114"/>
                  </a:cubicBezTo>
                  <a:cubicBezTo>
                    <a:pt x="1147" y="114"/>
                    <a:pt x="1133" y="118"/>
                    <a:pt x="1119" y="124"/>
                  </a:cubicBezTo>
                  <a:cubicBezTo>
                    <a:pt x="1078" y="138"/>
                    <a:pt x="1064" y="152"/>
                    <a:pt x="1050" y="180"/>
                  </a:cubicBezTo>
                  <a:cubicBezTo>
                    <a:pt x="1036" y="207"/>
                    <a:pt x="1036" y="249"/>
                    <a:pt x="1050" y="276"/>
                  </a:cubicBezTo>
                  <a:lnTo>
                    <a:pt x="1064" y="359"/>
                  </a:lnTo>
                  <a:cubicBezTo>
                    <a:pt x="1078" y="483"/>
                    <a:pt x="1078" y="622"/>
                    <a:pt x="1078" y="746"/>
                  </a:cubicBezTo>
                  <a:cubicBezTo>
                    <a:pt x="1064" y="815"/>
                    <a:pt x="1050" y="870"/>
                    <a:pt x="1036" y="939"/>
                  </a:cubicBezTo>
                  <a:cubicBezTo>
                    <a:pt x="1023" y="981"/>
                    <a:pt x="1009" y="1008"/>
                    <a:pt x="981" y="1050"/>
                  </a:cubicBezTo>
                  <a:cubicBezTo>
                    <a:pt x="967" y="1063"/>
                    <a:pt x="954" y="1091"/>
                    <a:pt x="940" y="1105"/>
                  </a:cubicBezTo>
                  <a:cubicBezTo>
                    <a:pt x="912" y="1119"/>
                    <a:pt x="898" y="1133"/>
                    <a:pt x="884" y="1146"/>
                  </a:cubicBezTo>
                  <a:lnTo>
                    <a:pt x="829" y="1160"/>
                  </a:lnTo>
                  <a:lnTo>
                    <a:pt x="760" y="1160"/>
                  </a:lnTo>
                  <a:cubicBezTo>
                    <a:pt x="733" y="1160"/>
                    <a:pt x="719" y="1146"/>
                    <a:pt x="691" y="1146"/>
                  </a:cubicBezTo>
                  <a:cubicBezTo>
                    <a:pt x="664" y="1133"/>
                    <a:pt x="636" y="1119"/>
                    <a:pt x="608" y="1105"/>
                  </a:cubicBezTo>
                  <a:cubicBezTo>
                    <a:pt x="567" y="1077"/>
                    <a:pt x="525" y="1036"/>
                    <a:pt x="498" y="1008"/>
                  </a:cubicBezTo>
                  <a:cubicBezTo>
                    <a:pt x="443" y="953"/>
                    <a:pt x="415" y="884"/>
                    <a:pt x="374" y="829"/>
                  </a:cubicBezTo>
                  <a:cubicBezTo>
                    <a:pt x="332" y="732"/>
                    <a:pt x="304" y="635"/>
                    <a:pt x="291" y="539"/>
                  </a:cubicBezTo>
                  <a:cubicBezTo>
                    <a:pt x="263" y="401"/>
                    <a:pt x="263" y="263"/>
                    <a:pt x="277" y="124"/>
                  </a:cubicBezTo>
                  <a:cubicBezTo>
                    <a:pt x="263" y="55"/>
                    <a:pt x="208" y="0"/>
                    <a:pt x="153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59"/>
            <p:cNvSpPr/>
            <p:nvPr/>
          </p:nvSpPr>
          <p:spPr>
            <a:xfrm>
              <a:off x="8130038" y="3176509"/>
              <a:ext cx="149516" cy="127493"/>
            </a:xfrm>
            <a:custGeom>
              <a:avLst/>
              <a:gdLst/>
              <a:ahLst/>
              <a:cxnLst/>
              <a:rect l="l" t="t" r="r" b="b"/>
              <a:pathLst>
                <a:path w="1609" h="1372" extrusionOk="0">
                  <a:moveTo>
                    <a:pt x="1286" y="1"/>
                  </a:moveTo>
                  <a:cubicBezTo>
                    <a:pt x="1278" y="1"/>
                    <a:pt x="1271" y="2"/>
                    <a:pt x="1264" y="5"/>
                  </a:cubicBezTo>
                  <a:cubicBezTo>
                    <a:pt x="1236" y="5"/>
                    <a:pt x="1209" y="5"/>
                    <a:pt x="1181" y="32"/>
                  </a:cubicBezTo>
                  <a:cubicBezTo>
                    <a:pt x="1153" y="46"/>
                    <a:pt x="1139" y="74"/>
                    <a:pt x="1139" y="101"/>
                  </a:cubicBezTo>
                  <a:cubicBezTo>
                    <a:pt x="1126" y="129"/>
                    <a:pt x="1139" y="170"/>
                    <a:pt x="1153" y="198"/>
                  </a:cubicBezTo>
                  <a:cubicBezTo>
                    <a:pt x="1181" y="239"/>
                    <a:pt x="1195" y="281"/>
                    <a:pt x="1222" y="322"/>
                  </a:cubicBezTo>
                  <a:cubicBezTo>
                    <a:pt x="1264" y="433"/>
                    <a:pt x="1305" y="543"/>
                    <a:pt x="1333" y="667"/>
                  </a:cubicBezTo>
                  <a:cubicBezTo>
                    <a:pt x="1347" y="723"/>
                    <a:pt x="1347" y="778"/>
                    <a:pt x="1347" y="847"/>
                  </a:cubicBezTo>
                  <a:cubicBezTo>
                    <a:pt x="1333" y="875"/>
                    <a:pt x="1333" y="916"/>
                    <a:pt x="1319" y="944"/>
                  </a:cubicBezTo>
                  <a:cubicBezTo>
                    <a:pt x="1305" y="971"/>
                    <a:pt x="1305" y="999"/>
                    <a:pt x="1291" y="1013"/>
                  </a:cubicBezTo>
                  <a:cubicBezTo>
                    <a:pt x="1278" y="1026"/>
                    <a:pt x="1264" y="1054"/>
                    <a:pt x="1236" y="1068"/>
                  </a:cubicBezTo>
                  <a:cubicBezTo>
                    <a:pt x="1222" y="1082"/>
                    <a:pt x="1209" y="1096"/>
                    <a:pt x="1195" y="1096"/>
                  </a:cubicBezTo>
                  <a:cubicBezTo>
                    <a:pt x="1167" y="1109"/>
                    <a:pt x="1139" y="1123"/>
                    <a:pt x="1112" y="1123"/>
                  </a:cubicBezTo>
                  <a:lnTo>
                    <a:pt x="1015" y="1123"/>
                  </a:lnTo>
                  <a:cubicBezTo>
                    <a:pt x="960" y="1123"/>
                    <a:pt x="919" y="1109"/>
                    <a:pt x="863" y="1096"/>
                  </a:cubicBezTo>
                  <a:cubicBezTo>
                    <a:pt x="808" y="1068"/>
                    <a:pt x="753" y="1040"/>
                    <a:pt x="698" y="999"/>
                  </a:cubicBezTo>
                  <a:cubicBezTo>
                    <a:pt x="629" y="957"/>
                    <a:pt x="559" y="888"/>
                    <a:pt x="504" y="833"/>
                  </a:cubicBezTo>
                  <a:cubicBezTo>
                    <a:pt x="435" y="750"/>
                    <a:pt x="380" y="654"/>
                    <a:pt x="325" y="557"/>
                  </a:cubicBezTo>
                  <a:cubicBezTo>
                    <a:pt x="311" y="516"/>
                    <a:pt x="283" y="460"/>
                    <a:pt x="269" y="405"/>
                  </a:cubicBezTo>
                  <a:cubicBezTo>
                    <a:pt x="248" y="346"/>
                    <a:pt x="200" y="321"/>
                    <a:pt x="152" y="321"/>
                  </a:cubicBezTo>
                  <a:cubicBezTo>
                    <a:pt x="76" y="321"/>
                    <a:pt x="1" y="386"/>
                    <a:pt x="35" y="488"/>
                  </a:cubicBezTo>
                  <a:cubicBezTo>
                    <a:pt x="131" y="764"/>
                    <a:pt x="297" y="1013"/>
                    <a:pt x="532" y="1192"/>
                  </a:cubicBezTo>
                  <a:cubicBezTo>
                    <a:pt x="629" y="1261"/>
                    <a:pt x="739" y="1316"/>
                    <a:pt x="863" y="1358"/>
                  </a:cubicBezTo>
                  <a:cubicBezTo>
                    <a:pt x="919" y="1372"/>
                    <a:pt x="974" y="1372"/>
                    <a:pt x="1043" y="1372"/>
                  </a:cubicBezTo>
                  <a:cubicBezTo>
                    <a:pt x="1084" y="1372"/>
                    <a:pt x="1139" y="1372"/>
                    <a:pt x="1195" y="1358"/>
                  </a:cubicBezTo>
                  <a:cubicBezTo>
                    <a:pt x="1291" y="1344"/>
                    <a:pt x="1374" y="1289"/>
                    <a:pt x="1443" y="1220"/>
                  </a:cubicBezTo>
                  <a:cubicBezTo>
                    <a:pt x="1512" y="1137"/>
                    <a:pt x="1568" y="1040"/>
                    <a:pt x="1581" y="944"/>
                  </a:cubicBezTo>
                  <a:cubicBezTo>
                    <a:pt x="1609" y="806"/>
                    <a:pt x="1595" y="681"/>
                    <a:pt x="1568" y="543"/>
                  </a:cubicBezTo>
                  <a:cubicBezTo>
                    <a:pt x="1526" y="377"/>
                    <a:pt x="1457" y="212"/>
                    <a:pt x="1360" y="60"/>
                  </a:cubicBezTo>
                  <a:cubicBezTo>
                    <a:pt x="1349" y="26"/>
                    <a:pt x="1319" y="1"/>
                    <a:pt x="1286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59"/>
            <p:cNvSpPr/>
            <p:nvPr/>
          </p:nvSpPr>
          <p:spPr>
            <a:xfrm>
              <a:off x="8244892" y="3087022"/>
              <a:ext cx="151468" cy="164384"/>
            </a:xfrm>
            <a:custGeom>
              <a:avLst/>
              <a:gdLst/>
              <a:ahLst/>
              <a:cxnLst/>
              <a:rect l="l" t="t" r="r" b="b"/>
              <a:pathLst>
                <a:path w="1630" h="1769" extrusionOk="0">
                  <a:moveTo>
                    <a:pt x="718" y="1"/>
                  </a:moveTo>
                  <a:cubicBezTo>
                    <a:pt x="691" y="1"/>
                    <a:pt x="663" y="15"/>
                    <a:pt x="635" y="42"/>
                  </a:cubicBezTo>
                  <a:cubicBezTo>
                    <a:pt x="594" y="98"/>
                    <a:pt x="608" y="167"/>
                    <a:pt x="649" y="222"/>
                  </a:cubicBezTo>
                  <a:cubicBezTo>
                    <a:pt x="829" y="346"/>
                    <a:pt x="981" y="498"/>
                    <a:pt x="1133" y="664"/>
                  </a:cubicBezTo>
                  <a:cubicBezTo>
                    <a:pt x="1202" y="747"/>
                    <a:pt x="1271" y="843"/>
                    <a:pt x="1326" y="954"/>
                  </a:cubicBezTo>
                  <a:cubicBezTo>
                    <a:pt x="1353" y="1009"/>
                    <a:pt x="1367" y="1050"/>
                    <a:pt x="1381" y="1106"/>
                  </a:cubicBezTo>
                  <a:cubicBezTo>
                    <a:pt x="1381" y="1147"/>
                    <a:pt x="1381" y="1189"/>
                    <a:pt x="1381" y="1230"/>
                  </a:cubicBezTo>
                  <a:cubicBezTo>
                    <a:pt x="1381" y="1258"/>
                    <a:pt x="1367" y="1285"/>
                    <a:pt x="1367" y="1313"/>
                  </a:cubicBezTo>
                  <a:cubicBezTo>
                    <a:pt x="1353" y="1354"/>
                    <a:pt x="1326" y="1382"/>
                    <a:pt x="1312" y="1409"/>
                  </a:cubicBezTo>
                  <a:cubicBezTo>
                    <a:pt x="1298" y="1437"/>
                    <a:pt x="1284" y="1451"/>
                    <a:pt x="1271" y="1465"/>
                  </a:cubicBezTo>
                  <a:cubicBezTo>
                    <a:pt x="1243" y="1479"/>
                    <a:pt x="1229" y="1492"/>
                    <a:pt x="1215" y="1506"/>
                  </a:cubicBezTo>
                  <a:lnTo>
                    <a:pt x="1146" y="1520"/>
                  </a:lnTo>
                  <a:lnTo>
                    <a:pt x="1050" y="1520"/>
                  </a:lnTo>
                  <a:cubicBezTo>
                    <a:pt x="1008" y="1506"/>
                    <a:pt x="953" y="1506"/>
                    <a:pt x="912" y="1492"/>
                  </a:cubicBezTo>
                  <a:cubicBezTo>
                    <a:pt x="815" y="1451"/>
                    <a:pt x="732" y="1409"/>
                    <a:pt x="649" y="1354"/>
                  </a:cubicBezTo>
                  <a:cubicBezTo>
                    <a:pt x="539" y="1285"/>
                    <a:pt x="442" y="1202"/>
                    <a:pt x="373" y="1106"/>
                  </a:cubicBezTo>
                  <a:cubicBezTo>
                    <a:pt x="332" y="1064"/>
                    <a:pt x="304" y="1023"/>
                    <a:pt x="276" y="968"/>
                  </a:cubicBezTo>
                  <a:cubicBezTo>
                    <a:pt x="248" y="927"/>
                    <a:pt x="210" y="910"/>
                    <a:pt x="173" y="910"/>
                  </a:cubicBezTo>
                  <a:cubicBezTo>
                    <a:pt x="84" y="910"/>
                    <a:pt x="1" y="1008"/>
                    <a:pt x="69" y="1106"/>
                  </a:cubicBezTo>
                  <a:cubicBezTo>
                    <a:pt x="138" y="1216"/>
                    <a:pt x="221" y="1313"/>
                    <a:pt x="318" y="1409"/>
                  </a:cubicBezTo>
                  <a:cubicBezTo>
                    <a:pt x="428" y="1506"/>
                    <a:pt x="553" y="1589"/>
                    <a:pt x="691" y="1658"/>
                  </a:cubicBezTo>
                  <a:cubicBezTo>
                    <a:pt x="815" y="1727"/>
                    <a:pt x="953" y="1755"/>
                    <a:pt x="1091" y="1769"/>
                  </a:cubicBezTo>
                  <a:cubicBezTo>
                    <a:pt x="1160" y="1769"/>
                    <a:pt x="1215" y="1755"/>
                    <a:pt x="1271" y="1741"/>
                  </a:cubicBezTo>
                  <a:cubicBezTo>
                    <a:pt x="1340" y="1713"/>
                    <a:pt x="1409" y="1672"/>
                    <a:pt x="1450" y="1617"/>
                  </a:cubicBezTo>
                  <a:cubicBezTo>
                    <a:pt x="1505" y="1575"/>
                    <a:pt x="1547" y="1506"/>
                    <a:pt x="1574" y="1451"/>
                  </a:cubicBezTo>
                  <a:cubicBezTo>
                    <a:pt x="1602" y="1368"/>
                    <a:pt x="1630" y="1285"/>
                    <a:pt x="1630" y="1202"/>
                  </a:cubicBezTo>
                  <a:cubicBezTo>
                    <a:pt x="1630" y="1119"/>
                    <a:pt x="1616" y="1050"/>
                    <a:pt x="1588" y="968"/>
                  </a:cubicBezTo>
                  <a:cubicBezTo>
                    <a:pt x="1561" y="885"/>
                    <a:pt x="1519" y="816"/>
                    <a:pt x="1478" y="733"/>
                  </a:cubicBezTo>
                  <a:cubicBezTo>
                    <a:pt x="1381" y="581"/>
                    <a:pt x="1271" y="457"/>
                    <a:pt x="1146" y="332"/>
                  </a:cubicBezTo>
                  <a:cubicBezTo>
                    <a:pt x="1036" y="222"/>
                    <a:pt x="925" y="125"/>
                    <a:pt x="801" y="28"/>
                  </a:cubicBezTo>
                  <a:cubicBezTo>
                    <a:pt x="773" y="15"/>
                    <a:pt x="746" y="1"/>
                    <a:pt x="718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59"/>
            <p:cNvSpPr/>
            <p:nvPr/>
          </p:nvSpPr>
          <p:spPr>
            <a:xfrm>
              <a:off x="8294886" y="3001067"/>
              <a:ext cx="137436" cy="131024"/>
            </a:xfrm>
            <a:custGeom>
              <a:avLst/>
              <a:gdLst/>
              <a:ahLst/>
              <a:cxnLst/>
              <a:rect l="l" t="t" r="r" b="b"/>
              <a:pathLst>
                <a:path w="1479" h="1410" extrusionOk="0">
                  <a:moveTo>
                    <a:pt x="139" y="1"/>
                  </a:moveTo>
                  <a:cubicBezTo>
                    <a:pt x="84" y="1"/>
                    <a:pt x="28" y="42"/>
                    <a:pt x="15" y="97"/>
                  </a:cubicBezTo>
                  <a:cubicBezTo>
                    <a:pt x="1" y="166"/>
                    <a:pt x="42" y="235"/>
                    <a:pt x="111" y="249"/>
                  </a:cubicBezTo>
                  <a:cubicBezTo>
                    <a:pt x="235" y="277"/>
                    <a:pt x="360" y="304"/>
                    <a:pt x="484" y="346"/>
                  </a:cubicBezTo>
                  <a:cubicBezTo>
                    <a:pt x="650" y="415"/>
                    <a:pt x="815" y="498"/>
                    <a:pt x="967" y="594"/>
                  </a:cubicBezTo>
                  <a:cubicBezTo>
                    <a:pt x="1036" y="636"/>
                    <a:pt x="1078" y="677"/>
                    <a:pt x="1133" y="733"/>
                  </a:cubicBezTo>
                  <a:cubicBezTo>
                    <a:pt x="1161" y="760"/>
                    <a:pt x="1175" y="802"/>
                    <a:pt x="1202" y="829"/>
                  </a:cubicBezTo>
                  <a:cubicBezTo>
                    <a:pt x="1202" y="857"/>
                    <a:pt x="1216" y="871"/>
                    <a:pt x="1216" y="898"/>
                  </a:cubicBezTo>
                  <a:cubicBezTo>
                    <a:pt x="1216" y="926"/>
                    <a:pt x="1216" y="940"/>
                    <a:pt x="1216" y="967"/>
                  </a:cubicBezTo>
                  <a:cubicBezTo>
                    <a:pt x="1216" y="995"/>
                    <a:pt x="1216" y="1009"/>
                    <a:pt x="1202" y="1036"/>
                  </a:cubicBezTo>
                  <a:lnTo>
                    <a:pt x="1188" y="1078"/>
                  </a:lnTo>
                  <a:lnTo>
                    <a:pt x="1161" y="1105"/>
                  </a:lnTo>
                  <a:lnTo>
                    <a:pt x="1105" y="1133"/>
                  </a:lnTo>
                  <a:cubicBezTo>
                    <a:pt x="1078" y="1147"/>
                    <a:pt x="1050" y="1161"/>
                    <a:pt x="1023" y="1161"/>
                  </a:cubicBezTo>
                  <a:lnTo>
                    <a:pt x="871" y="1161"/>
                  </a:lnTo>
                  <a:cubicBezTo>
                    <a:pt x="788" y="1161"/>
                    <a:pt x="705" y="1133"/>
                    <a:pt x="622" y="1105"/>
                  </a:cubicBezTo>
                  <a:cubicBezTo>
                    <a:pt x="567" y="1092"/>
                    <a:pt x="512" y="1050"/>
                    <a:pt x="456" y="1023"/>
                  </a:cubicBezTo>
                  <a:lnTo>
                    <a:pt x="415" y="981"/>
                  </a:lnTo>
                  <a:cubicBezTo>
                    <a:pt x="391" y="957"/>
                    <a:pt x="363" y="946"/>
                    <a:pt x="336" y="946"/>
                  </a:cubicBezTo>
                  <a:cubicBezTo>
                    <a:pt x="240" y="946"/>
                    <a:pt x="152" y="1075"/>
                    <a:pt x="249" y="1161"/>
                  </a:cubicBezTo>
                  <a:cubicBezTo>
                    <a:pt x="346" y="1244"/>
                    <a:pt x="443" y="1299"/>
                    <a:pt x="567" y="1340"/>
                  </a:cubicBezTo>
                  <a:cubicBezTo>
                    <a:pt x="691" y="1382"/>
                    <a:pt x="829" y="1409"/>
                    <a:pt x="967" y="1409"/>
                  </a:cubicBezTo>
                  <a:cubicBezTo>
                    <a:pt x="1078" y="1409"/>
                    <a:pt x="1202" y="1368"/>
                    <a:pt x="1313" y="1299"/>
                  </a:cubicBezTo>
                  <a:cubicBezTo>
                    <a:pt x="1354" y="1257"/>
                    <a:pt x="1409" y="1202"/>
                    <a:pt x="1437" y="1147"/>
                  </a:cubicBezTo>
                  <a:cubicBezTo>
                    <a:pt x="1465" y="1064"/>
                    <a:pt x="1478" y="995"/>
                    <a:pt x="1478" y="926"/>
                  </a:cubicBezTo>
                  <a:cubicBezTo>
                    <a:pt x="1465" y="857"/>
                    <a:pt x="1451" y="802"/>
                    <a:pt x="1437" y="746"/>
                  </a:cubicBezTo>
                  <a:cubicBezTo>
                    <a:pt x="1409" y="677"/>
                    <a:pt x="1368" y="622"/>
                    <a:pt x="1313" y="567"/>
                  </a:cubicBezTo>
                  <a:cubicBezTo>
                    <a:pt x="1216" y="456"/>
                    <a:pt x="1092" y="360"/>
                    <a:pt x="954" y="291"/>
                  </a:cubicBezTo>
                  <a:cubicBezTo>
                    <a:pt x="815" y="208"/>
                    <a:pt x="677" y="153"/>
                    <a:pt x="525" y="97"/>
                  </a:cubicBezTo>
                  <a:cubicBezTo>
                    <a:pt x="401" y="56"/>
                    <a:pt x="291" y="28"/>
                    <a:pt x="166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59"/>
            <p:cNvSpPr/>
            <p:nvPr/>
          </p:nvSpPr>
          <p:spPr>
            <a:xfrm>
              <a:off x="8307709" y="3019002"/>
              <a:ext cx="115599" cy="99894"/>
            </a:xfrm>
            <a:custGeom>
              <a:avLst/>
              <a:gdLst/>
              <a:ahLst/>
              <a:cxnLst/>
              <a:rect l="l" t="t" r="r" b="b"/>
              <a:pathLst>
                <a:path w="1244" h="1075" extrusionOk="0">
                  <a:moveTo>
                    <a:pt x="125" y="1"/>
                  </a:moveTo>
                  <a:cubicBezTo>
                    <a:pt x="97" y="1"/>
                    <a:pt x="70" y="1"/>
                    <a:pt x="42" y="29"/>
                  </a:cubicBezTo>
                  <a:cubicBezTo>
                    <a:pt x="1" y="70"/>
                    <a:pt x="1" y="125"/>
                    <a:pt x="28" y="180"/>
                  </a:cubicBezTo>
                  <a:cubicBezTo>
                    <a:pt x="42" y="194"/>
                    <a:pt x="56" y="208"/>
                    <a:pt x="70" y="236"/>
                  </a:cubicBezTo>
                  <a:cubicBezTo>
                    <a:pt x="56" y="250"/>
                    <a:pt x="42" y="277"/>
                    <a:pt x="56" y="305"/>
                  </a:cubicBezTo>
                  <a:cubicBezTo>
                    <a:pt x="56" y="346"/>
                    <a:pt x="70" y="374"/>
                    <a:pt x="84" y="415"/>
                  </a:cubicBezTo>
                  <a:cubicBezTo>
                    <a:pt x="84" y="429"/>
                    <a:pt x="97" y="457"/>
                    <a:pt x="111" y="470"/>
                  </a:cubicBezTo>
                  <a:lnTo>
                    <a:pt x="111" y="498"/>
                  </a:lnTo>
                  <a:lnTo>
                    <a:pt x="97" y="512"/>
                  </a:lnTo>
                  <a:cubicBezTo>
                    <a:pt x="28" y="540"/>
                    <a:pt x="15" y="622"/>
                    <a:pt x="56" y="678"/>
                  </a:cubicBezTo>
                  <a:cubicBezTo>
                    <a:pt x="84" y="733"/>
                    <a:pt x="125" y="774"/>
                    <a:pt x="167" y="802"/>
                  </a:cubicBezTo>
                  <a:lnTo>
                    <a:pt x="208" y="857"/>
                  </a:lnTo>
                  <a:cubicBezTo>
                    <a:pt x="236" y="885"/>
                    <a:pt x="277" y="912"/>
                    <a:pt x="318" y="940"/>
                  </a:cubicBezTo>
                  <a:cubicBezTo>
                    <a:pt x="360" y="968"/>
                    <a:pt x="387" y="981"/>
                    <a:pt x="429" y="995"/>
                  </a:cubicBezTo>
                  <a:cubicBezTo>
                    <a:pt x="498" y="1023"/>
                    <a:pt x="567" y="1051"/>
                    <a:pt x="650" y="1064"/>
                  </a:cubicBezTo>
                  <a:cubicBezTo>
                    <a:pt x="657" y="1071"/>
                    <a:pt x="667" y="1075"/>
                    <a:pt x="677" y="1075"/>
                  </a:cubicBezTo>
                  <a:cubicBezTo>
                    <a:pt x="688" y="1075"/>
                    <a:pt x="698" y="1071"/>
                    <a:pt x="705" y="1064"/>
                  </a:cubicBezTo>
                  <a:lnTo>
                    <a:pt x="760" y="1064"/>
                  </a:lnTo>
                  <a:cubicBezTo>
                    <a:pt x="774" y="1071"/>
                    <a:pt x="788" y="1075"/>
                    <a:pt x="802" y="1075"/>
                  </a:cubicBezTo>
                  <a:cubicBezTo>
                    <a:pt x="816" y="1075"/>
                    <a:pt x="829" y="1071"/>
                    <a:pt x="843" y="1064"/>
                  </a:cubicBezTo>
                  <a:cubicBezTo>
                    <a:pt x="885" y="1064"/>
                    <a:pt x="926" y="1037"/>
                    <a:pt x="967" y="995"/>
                  </a:cubicBezTo>
                  <a:cubicBezTo>
                    <a:pt x="981" y="968"/>
                    <a:pt x="1009" y="940"/>
                    <a:pt x="1023" y="912"/>
                  </a:cubicBezTo>
                  <a:cubicBezTo>
                    <a:pt x="1039" y="936"/>
                    <a:pt x="1069" y="951"/>
                    <a:pt x="1099" y="951"/>
                  </a:cubicBezTo>
                  <a:cubicBezTo>
                    <a:pt x="1121" y="951"/>
                    <a:pt x="1143" y="944"/>
                    <a:pt x="1161" y="926"/>
                  </a:cubicBezTo>
                  <a:cubicBezTo>
                    <a:pt x="1216" y="899"/>
                    <a:pt x="1244" y="816"/>
                    <a:pt x="1202" y="760"/>
                  </a:cubicBezTo>
                  <a:cubicBezTo>
                    <a:pt x="1147" y="678"/>
                    <a:pt x="1092" y="609"/>
                    <a:pt x="1023" y="540"/>
                  </a:cubicBezTo>
                  <a:cubicBezTo>
                    <a:pt x="1009" y="498"/>
                    <a:pt x="967" y="457"/>
                    <a:pt x="940" y="415"/>
                  </a:cubicBezTo>
                  <a:lnTo>
                    <a:pt x="912" y="401"/>
                  </a:lnTo>
                  <a:cubicBezTo>
                    <a:pt x="816" y="319"/>
                    <a:pt x="719" y="250"/>
                    <a:pt x="608" y="208"/>
                  </a:cubicBezTo>
                  <a:lnTo>
                    <a:pt x="526" y="153"/>
                  </a:lnTo>
                  <a:cubicBezTo>
                    <a:pt x="512" y="146"/>
                    <a:pt x="495" y="143"/>
                    <a:pt x="477" y="143"/>
                  </a:cubicBezTo>
                  <a:cubicBezTo>
                    <a:pt x="460" y="143"/>
                    <a:pt x="443" y="146"/>
                    <a:pt x="429" y="153"/>
                  </a:cubicBezTo>
                  <a:lnTo>
                    <a:pt x="401" y="167"/>
                  </a:lnTo>
                  <a:cubicBezTo>
                    <a:pt x="374" y="139"/>
                    <a:pt x="360" y="111"/>
                    <a:pt x="332" y="98"/>
                  </a:cubicBezTo>
                  <a:cubicBezTo>
                    <a:pt x="277" y="56"/>
                    <a:pt x="222" y="29"/>
                    <a:pt x="153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59"/>
            <p:cNvSpPr/>
            <p:nvPr/>
          </p:nvSpPr>
          <p:spPr>
            <a:xfrm>
              <a:off x="8265429" y="3111462"/>
              <a:ext cx="111696" cy="123219"/>
            </a:xfrm>
            <a:custGeom>
              <a:avLst/>
              <a:gdLst/>
              <a:ahLst/>
              <a:cxnLst/>
              <a:rect l="l" t="t" r="r" b="b"/>
              <a:pathLst>
                <a:path w="1202" h="1326" extrusionOk="0">
                  <a:moveTo>
                    <a:pt x="497" y="0"/>
                  </a:moveTo>
                  <a:lnTo>
                    <a:pt x="470" y="14"/>
                  </a:lnTo>
                  <a:cubicBezTo>
                    <a:pt x="414" y="28"/>
                    <a:pt x="373" y="83"/>
                    <a:pt x="373" y="138"/>
                  </a:cubicBezTo>
                  <a:cubicBezTo>
                    <a:pt x="373" y="166"/>
                    <a:pt x="387" y="207"/>
                    <a:pt x="401" y="249"/>
                  </a:cubicBezTo>
                  <a:cubicBezTo>
                    <a:pt x="373" y="263"/>
                    <a:pt x="359" y="276"/>
                    <a:pt x="345" y="290"/>
                  </a:cubicBezTo>
                  <a:cubicBezTo>
                    <a:pt x="345" y="304"/>
                    <a:pt x="332" y="332"/>
                    <a:pt x="345" y="346"/>
                  </a:cubicBezTo>
                  <a:cubicBezTo>
                    <a:pt x="318" y="346"/>
                    <a:pt x="304" y="359"/>
                    <a:pt x="290" y="373"/>
                  </a:cubicBezTo>
                  <a:cubicBezTo>
                    <a:pt x="262" y="373"/>
                    <a:pt x="249" y="401"/>
                    <a:pt x="235" y="415"/>
                  </a:cubicBezTo>
                  <a:cubicBezTo>
                    <a:pt x="235" y="428"/>
                    <a:pt x="221" y="456"/>
                    <a:pt x="221" y="470"/>
                  </a:cubicBezTo>
                  <a:cubicBezTo>
                    <a:pt x="221" y="525"/>
                    <a:pt x="221" y="566"/>
                    <a:pt x="249" y="622"/>
                  </a:cubicBezTo>
                  <a:cubicBezTo>
                    <a:pt x="218" y="601"/>
                    <a:pt x="188" y="589"/>
                    <a:pt x="158" y="589"/>
                  </a:cubicBezTo>
                  <a:cubicBezTo>
                    <a:pt x="147" y="589"/>
                    <a:pt x="135" y="590"/>
                    <a:pt x="124" y="594"/>
                  </a:cubicBezTo>
                  <a:cubicBezTo>
                    <a:pt x="111" y="594"/>
                    <a:pt x="83" y="594"/>
                    <a:pt x="69" y="608"/>
                  </a:cubicBezTo>
                  <a:cubicBezTo>
                    <a:pt x="28" y="636"/>
                    <a:pt x="0" y="691"/>
                    <a:pt x="28" y="746"/>
                  </a:cubicBezTo>
                  <a:cubicBezTo>
                    <a:pt x="83" y="926"/>
                    <a:pt x="207" y="1064"/>
                    <a:pt x="373" y="1160"/>
                  </a:cubicBezTo>
                  <a:cubicBezTo>
                    <a:pt x="401" y="1174"/>
                    <a:pt x="442" y="1202"/>
                    <a:pt x="483" y="1216"/>
                  </a:cubicBezTo>
                  <a:cubicBezTo>
                    <a:pt x="552" y="1271"/>
                    <a:pt x="635" y="1312"/>
                    <a:pt x="732" y="1326"/>
                  </a:cubicBezTo>
                  <a:lnTo>
                    <a:pt x="898" y="1326"/>
                  </a:lnTo>
                  <a:cubicBezTo>
                    <a:pt x="939" y="1326"/>
                    <a:pt x="967" y="1312"/>
                    <a:pt x="994" y="1285"/>
                  </a:cubicBezTo>
                  <a:lnTo>
                    <a:pt x="1008" y="1257"/>
                  </a:lnTo>
                  <a:cubicBezTo>
                    <a:pt x="1036" y="1243"/>
                    <a:pt x="1063" y="1229"/>
                    <a:pt x="1077" y="1216"/>
                  </a:cubicBezTo>
                  <a:cubicBezTo>
                    <a:pt x="1119" y="1174"/>
                    <a:pt x="1146" y="1133"/>
                    <a:pt x="1174" y="1091"/>
                  </a:cubicBezTo>
                  <a:cubicBezTo>
                    <a:pt x="1188" y="1036"/>
                    <a:pt x="1202" y="981"/>
                    <a:pt x="1202" y="926"/>
                  </a:cubicBezTo>
                  <a:cubicBezTo>
                    <a:pt x="1202" y="884"/>
                    <a:pt x="1188" y="829"/>
                    <a:pt x="1174" y="787"/>
                  </a:cubicBezTo>
                  <a:cubicBezTo>
                    <a:pt x="1160" y="732"/>
                    <a:pt x="1132" y="677"/>
                    <a:pt x="1105" y="636"/>
                  </a:cubicBezTo>
                  <a:cubicBezTo>
                    <a:pt x="1063" y="539"/>
                    <a:pt x="994" y="456"/>
                    <a:pt x="939" y="373"/>
                  </a:cubicBezTo>
                  <a:lnTo>
                    <a:pt x="898" y="304"/>
                  </a:lnTo>
                  <a:cubicBezTo>
                    <a:pt x="884" y="290"/>
                    <a:pt x="870" y="263"/>
                    <a:pt x="870" y="249"/>
                  </a:cubicBezTo>
                  <a:cubicBezTo>
                    <a:pt x="842" y="194"/>
                    <a:pt x="801" y="138"/>
                    <a:pt x="760" y="97"/>
                  </a:cubicBezTo>
                  <a:cubicBezTo>
                    <a:pt x="729" y="77"/>
                    <a:pt x="699" y="64"/>
                    <a:pt x="669" y="64"/>
                  </a:cubicBezTo>
                  <a:cubicBezTo>
                    <a:pt x="658" y="64"/>
                    <a:pt x="646" y="66"/>
                    <a:pt x="635" y="69"/>
                  </a:cubicBezTo>
                  <a:lnTo>
                    <a:pt x="580" y="28"/>
                  </a:lnTo>
                  <a:cubicBezTo>
                    <a:pt x="566" y="14"/>
                    <a:pt x="525" y="0"/>
                    <a:pt x="497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59"/>
            <p:cNvSpPr/>
            <p:nvPr/>
          </p:nvSpPr>
          <p:spPr>
            <a:xfrm>
              <a:off x="8148622" y="3194815"/>
              <a:ext cx="111696" cy="89951"/>
            </a:xfrm>
            <a:custGeom>
              <a:avLst/>
              <a:gdLst/>
              <a:ahLst/>
              <a:cxnLst/>
              <a:rect l="l" t="t" r="r" b="b"/>
              <a:pathLst>
                <a:path w="1202" h="968" extrusionOk="0">
                  <a:moveTo>
                    <a:pt x="995" y="1"/>
                  </a:moveTo>
                  <a:cubicBezTo>
                    <a:pt x="967" y="1"/>
                    <a:pt x="953" y="1"/>
                    <a:pt x="926" y="15"/>
                  </a:cubicBezTo>
                  <a:lnTo>
                    <a:pt x="843" y="56"/>
                  </a:lnTo>
                  <a:lnTo>
                    <a:pt x="829" y="56"/>
                  </a:lnTo>
                  <a:cubicBezTo>
                    <a:pt x="760" y="84"/>
                    <a:pt x="691" y="98"/>
                    <a:pt x="622" y="111"/>
                  </a:cubicBezTo>
                  <a:cubicBezTo>
                    <a:pt x="553" y="125"/>
                    <a:pt x="470" y="125"/>
                    <a:pt x="401" y="139"/>
                  </a:cubicBezTo>
                  <a:cubicBezTo>
                    <a:pt x="359" y="139"/>
                    <a:pt x="332" y="153"/>
                    <a:pt x="318" y="167"/>
                  </a:cubicBezTo>
                  <a:lnTo>
                    <a:pt x="166" y="167"/>
                  </a:lnTo>
                  <a:cubicBezTo>
                    <a:pt x="42" y="180"/>
                    <a:pt x="0" y="346"/>
                    <a:pt x="111" y="401"/>
                  </a:cubicBezTo>
                  <a:lnTo>
                    <a:pt x="139" y="415"/>
                  </a:lnTo>
                  <a:cubicBezTo>
                    <a:pt x="125" y="443"/>
                    <a:pt x="139" y="484"/>
                    <a:pt x="152" y="512"/>
                  </a:cubicBezTo>
                  <a:cubicBezTo>
                    <a:pt x="166" y="539"/>
                    <a:pt x="180" y="567"/>
                    <a:pt x="208" y="581"/>
                  </a:cubicBezTo>
                  <a:cubicBezTo>
                    <a:pt x="194" y="622"/>
                    <a:pt x="208" y="664"/>
                    <a:pt x="235" y="691"/>
                  </a:cubicBezTo>
                  <a:cubicBezTo>
                    <a:pt x="263" y="705"/>
                    <a:pt x="277" y="719"/>
                    <a:pt x="304" y="733"/>
                  </a:cubicBezTo>
                  <a:cubicBezTo>
                    <a:pt x="332" y="747"/>
                    <a:pt x="359" y="774"/>
                    <a:pt x="401" y="788"/>
                  </a:cubicBezTo>
                  <a:cubicBezTo>
                    <a:pt x="484" y="829"/>
                    <a:pt x="567" y="871"/>
                    <a:pt x="663" y="912"/>
                  </a:cubicBezTo>
                  <a:cubicBezTo>
                    <a:pt x="719" y="926"/>
                    <a:pt x="774" y="940"/>
                    <a:pt x="829" y="940"/>
                  </a:cubicBezTo>
                  <a:cubicBezTo>
                    <a:pt x="884" y="954"/>
                    <a:pt x="939" y="968"/>
                    <a:pt x="1009" y="968"/>
                  </a:cubicBezTo>
                  <a:cubicBezTo>
                    <a:pt x="1078" y="968"/>
                    <a:pt x="1133" y="885"/>
                    <a:pt x="1119" y="802"/>
                  </a:cubicBezTo>
                  <a:cubicBezTo>
                    <a:pt x="1160" y="788"/>
                    <a:pt x="1202" y="733"/>
                    <a:pt x="1188" y="678"/>
                  </a:cubicBezTo>
                  <a:cubicBezTo>
                    <a:pt x="1188" y="539"/>
                    <a:pt x="1160" y="401"/>
                    <a:pt x="1091" y="263"/>
                  </a:cubicBezTo>
                  <a:cubicBezTo>
                    <a:pt x="1105" y="222"/>
                    <a:pt x="1119" y="167"/>
                    <a:pt x="1119" y="111"/>
                  </a:cubicBezTo>
                  <a:cubicBezTo>
                    <a:pt x="1119" y="70"/>
                    <a:pt x="1091" y="29"/>
                    <a:pt x="1050" y="15"/>
                  </a:cubicBezTo>
                  <a:cubicBezTo>
                    <a:pt x="1036" y="1"/>
                    <a:pt x="1022" y="1"/>
                    <a:pt x="995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59"/>
            <p:cNvSpPr/>
            <p:nvPr/>
          </p:nvSpPr>
          <p:spPr>
            <a:xfrm>
              <a:off x="8189695" y="3266739"/>
              <a:ext cx="59658" cy="27506"/>
            </a:xfrm>
            <a:custGeom>
              <a:avLst/>
              <a:gdLst/>
              <a:ahLst/>
              <a:cxnLst/>
              <a:rect l="l" t="t" r="r" b="b"/>
              <a:pathLst>
                <a:path w="642" h="296" extrusionOk="0">
                  <a:moveTo>
                    <a:pt x="152" y="0"/>
                  </a:moveTo>
                  <a:cubicBezTo>
                    <a:pt x="97" y="0"/>
                    <a:pt x="56" y="14"/>
                    <a:pt x="42" y="55"/>
                  </a:cubicBezTo>
                  <a:cubicBezTo>
                    <a:pt x="0" y="125"/>
                    <a:pt x="28" y="194"/>
                    <a:pt x="97" y="235"/>
                  </a:cubicBezTo>
                  <a:cubicBezTo>
                    <a:pt x="152" y="263"/>
                    <a:pt x="235" y="290"/>
                    <a:pt x="304" y="290"/>
                  </a:cubicBezTo>
                  <a:cubicBezTo>
                    <a:pt x="326" y="294"/>
                    <a:pt x="348" y="296"/>
                    <a:pt x="368" y="296"/>
                  </a:cubicBezTo>
                  <a:cubicBezTo>
                    <a:pt x="424" y="296"/>
                    <a:pt x="475" y="283"/>
                    <a:pt x="525" y="263"/>
                  </a:cubicBezTo>
                  <a:cubicBezTo>
                    <a:pt x="553" y="249"/>
                    <a:pt x="580" y="221"/>
                    <a:pt x="594" y="194"/>
                  </a:cubicBezTo>
                  <a:cubicBezTo>
                    <a:pt x="641" y="111"/>
                    <a:pt x="578" y="19"/>
                    <a:pt x="499" y="19"/>
                  </a:cubicBezTo>
                  <a:cubicBezTo>
                    <a:pt x="485" y="19"/>
                    <a:pt x="470" y="22"/>
                    <a:pt x="456" y="28"/>
                  </a:cubicBezTo>
                  <a:cubicBezTo>
                    <a:pt x="428" y="28"/>
                    <a:pt x="401" y="42"/>
                    <a:pt x="387" y="42"/>
                  </a:cubicBezTo>
                  <a:cubicBezTo>
                    <a:pt x="373" y="49"/>
                    <a:pt x="363" y="52"/>
                    <a:pt x="352" y="52"/>
                  </a:cubicBezTo>
                  <a:cubicBezTo>
                    <a:pt x="342" y="52"/>
                    <a:pt x="332" y="49"/>
                    <a:pt x="318" y="42"/>
                  </a:cubicBezTo>
                  <a:cubicBezTo>
                    <a:pt x="290" y="42"/>
                    <a:pt x="263" y="42"/>
                    <a:pt x="249" y="28"/>
                  </a:cubicBezTo>
                  <a:lnTo>
                    <a:pt x="207" y="14"/>
                  </a:lnTo>
                  <a:cubicBezTo>
                    <a:pt x="180" y="0"/>
                    <a:pt x="166" y="0"/>
                    <a:pt x="152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59"/>
            <p:cNvSpPr/>
            <p:nvPr/>
          </p:nvSpPr>
          <p:spPr>
            <a:xfrm>
              <a:off x="8043432" y="3210612"/>
              <a:ext cx="101009" cy="105098"/>
            </a:xfrm>
            <a:custGeom>
              <a:avLst/>
              <a:gdLst/>
              <a:ahLst/>
              <a:cxnLst/>
              <a:rect l="l" t="t" r="r" b="b"/>
              <a:pathLst>
                <a:path w="1087" h="1131" extrusionOk="0">
                  <a:moveTo>
                    <a:pt x="145" y="0"/>
                  </a:moveTo>
                  <a:cubicBezTo>
                    <a:pt x="128" y="0"/>
                    <a:pt x="110" y="4"/>
                    <a:pt x="97" y="10"/>
                  </a:cubicBezTo>
                  <a:lnTo>
                    <a:pt x="83" y="24"/>
                  </a:lnTo>
                  <a:cubicBezTo>
                    <a:pt x="55" y="52"/>
                    <a:pt x="28" y="79"/>
                    <a:pt x="28" y="107"/>
                  </a:cubicBezTo>
                  <a:cubicBezTo>
                    <a:pt x="14" y="135"/>
                    <a:pt x="14" y="149"/>
                    <a:pt x="28" y="162"/>
                  </a:cubicBezTo>
                  <a:cubicBezTo>
                    <a:pt x="0" y="204"/>
                    <a:pt x="0" y="245"/>
                    <a:pt x="28" y="287"/>
                  </a:cubicBezTo>
                  <a:cubicBezTo>
                    <a:pt x="41" y="314"/>
                    <a:pt x="55" y="328"/>
                    <a:pt x="69" y="356"/>
                  </a:cubicBezTo>
                  <a:cubicBezTo>
                    <a:pt x="69" y="369"/>
                    <a:pt x="69" y="383"/>
                    <a:pt x="69" y="397"/>
                  </a:cubicBezTo>
                  <a:cubicBezTo>
                    <a:pt x="69" y="425"/>
                    <a:pt x="83" y="439"/>
                    <a:pt x="83" y="452"/>
                  </a:cubicBezTo>
                  <a:lnTo>
                    <a:pt x="110" y="494"/>
                  </a:lnTo>
                  <a:cubicBezTo>
                    <a:pt x="83" y="535"/>
                    <a:pt x="69" y="577"/>
                    <a:pt x="83" y="618"/>
                  </a:cubicBezTo>
                  <a:lnTo>
                    <a:pt x="110" y="659"/>
                  </a:lnTo>
                  <a:lnTo>
                    <a:pt x="110" y="701"/>
                  </a:lnTo>
                  <a:cubicBezTo>
                    <a:pt x="110" y="715"/>
                    <a:pt x="110" y="729"/>
                    <a:pt x="124" y="742"/>
                  </a:cubicBezTo>
                  <a:cubicBezTo>
                    <a:pt x="110" y="784"/>
                    <a:pt x="124" y="825"/>
                    <a:pt x="138" y="853"/>
                  </a:cubicBezTo>
                  <a:cubicBezTo>
                    <a:pt x="180" y="908"/>
                    <a:pt x="221" y="949"/>
                    <a:pt x="276" y="991"/>
                  </a:cubicBezTo>
                  <a:cubicBezTo>
                    <a:pt x="304" y="1019"/>
                    <a:pt x="345" y="1046"/>
                    <a:pt x="373" y="1060"/>
                  </a:cubicBezTo>
                  <a:cubicBezTo>
                    <a:pt x="414" y="1088"/>
                    <a:pt x="456" y="1101"/>
                    <a:pt x="497" y="1115"/>
                  </a:cubicBezTo>
                  <a:cubicBezTo>
                    <a:pt x="529" y="1126"/>
                    <a:pt x="560" y="1130"/>
                    <a:pt x="592" y="1130"/>
                  </a:cubicBezTo>
                  <a:cubicBezTo>
                    <a:pt x="643" y="1130"/>
                    <a:pt x="695" y="1118"/>
                    <a:pt x="746" y="1101"/>
                  </a:cubicBezTo>
                  <a:cubicBezTo>
                    <a:pt x="815" y="1060"/>
                    <a:pt x="856" y="977"/>
                    <a:pt x="870" y="894"/>
                  </a:cubicBezTo>
                  <a:cubicBezTo>
                    <a:pt x="870" y="880"/>
                    <a:pt x="884" y="853"/>
                    <a:pt x="884" y="839"/>
                  </a:cubicBezTo>
                  <a:cubicBezTo>
                    <a:pt x="898" y="811"/>
                    <a:pt x="898" y="784"/>
                    <a:pt x="884" y="756"/>
                  </a:cubicBezTo>
                  <a:cubicBezTo>
                    <a:pt x="911" y="715"/>
                    <a:pt x="939" y="673"/>
                    <a:pt x="939" y="632"/>
                  </a:cubicBezTo>
                  <a:cubicBezTo>
                    <a:pt x="953" y="590"/>
                    <a:pt x="939" y="549"/>
                    <a:pt x="925" y="508"/>
                  </a:cubicBezTo>
                  <a:lnTo>
                    <a:pt x="911" y="480"/>
                  </a:lnTo>
                  <a:cubicBezTo>
                    <a:pt x="925" y="452"/>
                    <a:pt x="925" y="439"/>
                    <a:pt x="911" y="411"/>
                  </a:cubicBezTo>
                  <a:lnTo>
                    <a:pt x="898" y="383"/>
                  </a:lnTo>
                  <a:lnTo>
                    <a:pt x="898" y="383"/>
                  </a:lnTo>
                  <a:cubicBezTo>
                    <a:pt x="902" y="384"/>
                    <a:pt x="906" y="384"/>
                    <a:pt x="911" y="384"/>
                  </a:cubicBezTo>
                  <a:cubicBezTo>
                    <a:pt x="1065" y="384"/>
                    <a:pt x="1086" y="148"/>
                    <a:pt x="925" y="135"/>
                  </a:cubicBezTo>
                  <a:lnTo>
                    <a:pt x="898" y="135"/>
                  </a:lnTo>
                  <a:cubicBezTo>
                    <a:pt x="787" y="93"/>
                    <a:pt x="677" y="66"/>
                    <a:pt x="566" y="52"/>
                  </a:cubicBezTo>
                  <a:cubicBezTo>
                    <a:pt x="442" y="24"/>
                    <a:pt x="331" y="24"/>
                    <a:pt x="221" y="10"/>
                  </a:cubicBezTo>
                  <a:lnTo>
                    <a:pt x="193" y="10"/>
                  </a:lnTo>
                  <a:cubicBezTo>
                    <a:pt x="180" y="4"/>
                    <a:pt x="162" y="0"/>
                    <a:pt x="145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59"/>
            <p:cNvSpPr/>
            <p:nvPr/>
          </p:nvSpPr>
          <p:spPr>
            <a:xfrm>
              <a:off x="7900979" y="3158946"/>
              <a:ext cx="136042" cy="116807"/>
            </a:xfrm>
            <a:custGeom>
              <a:avLst/>
              <a:gdLst/>
              <a:ahLst/>
              <a:cxnLst/>
              <a:rect l="l" t="t" r="r" b="b"/>
              <a:pathLst>
                <a:path w="1464" h="1257" extrusionOk="0">
                  <a:moveTo>
                    <a:pt x="235" y="0"/>
                  </a:moveTo>
                  <a:cubicBezTo>
                    <a:pt x="193" y="14"/>
                    <a:pt x="166" y="42"/>
                    <a:pt x="138" y="69"/>
                  </a:cubicBezTo>
                  <a:cubicBezTo>
                    <a:pt x="124" y="111"/>
                    <a:pt x="124" y="166"/>
                    <a:pt x="152" y="207"/>
                  </a:cubicBezTo>
                  <a:lnTo>
                    <a:pt x="152" y="235"/>
                  </a:lnTo>
                  <a:cubicBezTo>
                    <a:pt x="124" y="263"/>
                    <a:pt x="111" y="290"/>
                    <a:pt x="111" y="332"/>
                  </a:cubicBezTo>
                  <a:cubicBezTo>
                    <a:pt x="83" y="332"/>
                    <a:pt x="55" y="345"/>
                    <a:pt x="42" y="373"/>
                  </a:cubicBezTo>
                  <a:cubicBezTo>
                    <a:pt x="14" y="401"/>
                    <a:pt x="0" y="442"/>
                    <a:pt x="14" y="497"/>
                  </a:cubicBezTo>
                  <a:cubicBezTo>
                    <a:pt x="28" y="525"/>
                    <a:pt x="42" y="566"/>
                    <a:pt x="69" y="608"/>
                  </a:cubicBezTo>
                  <a:lnTo>
                    <a:pt x="42" y="649"/>
                  </a:lnTo>
                  <a:cubicBezTo>
                    <a:pt x="28" y="677"/>
                    <a:pt x="28" y="705"/>
                    <a:pt x="42" y="746"/>
                  </a:cubicBezTo>
                  <a:cubicBezTo>
                    <a:pt x="69" y="829"/>
                    <a:pt x="111" y="898"/>
                    <a:pt x="180" y="953"/>
                  </a:cubicBezTo>
                  <a:cubicBezTo>
                    <a:pt x="193" y="981"/>
                    <a:pt x="207" y="995"/>
                    <a:pt x="207" y="1022"/>
                  </a:cubicBezTo>
                  <a:cubicBezTo>
                    <a:pt x="263" y="1077"/>
                    <a:pt x="332" y="1133"/>
                    <a:pt x="401" y="1174"/>
                  </a:cubicBezTo>
                  <a:cubicBezTo>
                    <a:pt x="456" y="1202"/>
                    <a:pt x="525" y="1229"/>
                    <a:pt x="594" y="1243"/>
                  </a:cubicBezTo>
                  <a:cubicBezTo>
                    <a:pt x="649" y="1257"/>
                    <a:pt x="704" y="1257"/>
                    <a:pt x="746" y="1257"/>
                  </a:cubicBezTo>
                  <a:lnTo>
                    <a:pt x="787" y="1243"/>
                  </a:lnTo>
                  <a:cubicBezTo>
                    <a:pt x="829" y="1229"/>
                    <a:pt x="870" y="1215"/>
                    <a:pt x="898" y="1188"/>
                  </a:cubicBezTo>
                  <a:cubicBezTo>
                    <a:pt x="925" y="1146"/>
                    <a:pt x="953" y="1105"/>
                    <a:pt x="967" y="1064"/>
                  </a:cubicBezTo>
                  <a:cubicBezTo>
                    <a:pt x="994" y="1064"/>
                    <a:pt x="1022" y="1036"/>
                    <a:pt x="1036" y="995"/>
                  </a:cubicBezTo>
                  <a:cubicBezTo>
                    <a:pt x="1105" y="995"/>
                    <a:pt x="1160" y="939"/>
                    <a:pt x="1160" y="870"/>
                  </a:cubicBezTo>
                  <a:lnTo>
                    <a:pt x="1160" y="843"/>
                  </a:lnTo>
                  <a:lnTo>
                    <a:pt x="1202" y="843"/>
                  </a:lnTo>
                  <a:cubicBezTo>
                    <a:pt x="1271" y="843"/>
                    <a:pt x="1312" y="787"/>
                    <a:pt x="1326" y="732"/>
                  </a:cubicBezTo>
                  <a:lnTo>
                    <a:pt x="1353" y="732"/>
                  </a:lnTo>
                  <a:cubicBezTo>
                    <a:pt x="1381" y="732"/>
                    <a:pt x="1409" y="718"/>
                    <a:pt x="1436" y="691"/>
                  </a:cubicBezTo>
                  <a:cubicBezTo>
                    <a:pt x="1450" y="663"/>
                    <a:pt x="1464" y="635"/>
                    <a:pt x="1464" y="594"/>
                  </a:cubicBezTo>
                  <a:cubicBezTo>
                    <a:pt x="1464" y="566"/>
                    <a:pt x="1450" y="539"/>
                    <a:pt x="1423" y="511"/>
                  </a:cubicBezTo>
                  <a:cubicBezTo>
                    <a:pt x="1395" y="497"/>
                    <a:pt x="1367" y="484"/>
                    <a:pt x="1340" y="484"/>
                  </a:cubicBezTo>
                  <a:cubicBezTo>
                    <a:pt x="1284" y="484"/>
                    <a:pt x="1243" y="470"/>
                    <a:pt x="1188" y="456"/>
                  </a:cubicBezTo>
                  <a:cubicBezTo>
                    <a:pt x="1091" y="373"/>
                    <a:pt x="994" y="290"/>
                    <a:pt x="884" y="235"/>
                  </a:cubicBezTo>
                  <a:cubicBezTo>
                    <a:pt x="773" y="180"/>
                    <a:pt x="677" y="138"/>
                    <a:pt x="566" y="97"/>
                  </a:cubicBezTo>
                  <a:cubicBezTo>
                    <a:pt x="470" y="55"/>
                    <a:pt x="359" y="28"/>
                    <a:pt x="263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59"/>
            <p:cNvSpPr/>
            <p:nvPr/>
          </p:nvSpPr>
          <p:spPr>
            <a:xfrm>
              <a:off x="7904788" y="3176881"/>
              <a:ext cx="25740" cy="23231"/>
            </a:xfrm>
            <a:custGeom>
              <a:avLst/>
              <a:gdLst/>
              <a:ahLst/>
              <a:cxnLst/>
              <a:rect l="l" t="t" r="r" b="b"/>
              <a:pathLst>
                <a:path w="277" h="250" extrusionOk="0">
                  <a:moveTo>
                    <a:pt x="111" y="1"/>
                  </a:moveTo>
                  <a:cubicBezTo>
                    <a:pt x="42" y="1"/>
                    <a:pt x="1" y="56"/>
                    <a:pt x="1" y="125"/>
                  </a:cubicBezTo>
                  <a:cubicBezTo>
                    <a:pt x="1" y="194"/>
                    <a:pt x="56" y="249"/>
                    <a:pt x="125" y="249"/>
                  </a:cubicBezTo>
                  <a:cubicBezTo>
                    <a:pt x="277" y="222"/>
                    <a:pt x="263" y="14"/>
                    <a:pt x="111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59"/>
            <p:cNvSpPr/>
            <p:nvPr/>
          </p:nvSpPr>
          <p:spPr>
            <a:xfrm>
              <a:off x="7771349" y="3083213"/>
              <a:ext cx="130931" cy="136135"/>
            </a:xfrm>
            <a:custGeom>
              <a:avLst/>
              <a:gdLst/>
              <a:ahLst/>
              <a:cxnLst/>
              <a:rect l="l" t="t" r="r" b="b"/>
              <a:pathLst>
                <a:path w="1409" h="1465" extrusionOk="0">
                  <a:moveTo>
                    <a:pt x="359" y="0"/>
                  </a:moveTo>
                  <a:cubicBezTo>
                    <a:pt x="332" y="0"/>
                    <a:pt x="304" y="0"/>
                    <a:pt x="277" y="28"/>
                  </a:cubicBezTo>
                  <a:cubicBezTo>
                    <a:pt x="249" y="56"/>
                    <a:pt x="235" y="97"/>
                    <a:pt x="249" y="139"/>
                  </a:cubicBezTo>
                  <a:cubicBezTo>
                    <a:pt x="235" y="152"/>
                    <a:pt x="221" y="180"/>
                    <a:pt x="221" y="208"/>
                  </a:cubicBezTo>
                  <a:cubicBezTo>
                    <a:pt x="180" y="221"/>
                    <a:pt x="166" y="263"/>
                    <a:pt x="166" y="304"/>
                  </a:cubicBezTo>
                  <a:cubicBezTo>
                    <a:pt x="111" y="318"/>
                    <a:pt x="69" y="373"/>
                    <a:pt x="69" y="429"/>
                  </a:cubicBezTo>
                  <a:cubicBezTo>
                    <a:pt x="69" y="498"/>
                    <a:pt x="97" y="553"/>
                    <a:pt x="125" y="594"/>
                  </a:cubicBezTo>
                  <a:cubicBezTo>
                    <a:pt x="111" y="622"/>
                    <a:pt x="97" y="650"/>
                    <a:pt x="97" y="677"/>
                  </a:cubicBezTo>
                  <a:cubicBezTo>
                    <a:pt x="97" y="719"/>
                    <a:pt x="111" y="760"/>
                    <a:pt x="138" y="788"/>
                  </a:cubicBezTo>
                  <a:cubicBezTo>
                    <a:pt x="56" y="801"/>
                    <a:pt x="0" y="870"/>
                    <a:pt x="28" y="953"/>
                  </a:cubicBezTo>
                  <a:cubicBezTo>
                    <a:pt x="28" y="981"/>
                    <a:pt x="42" y="1009"/>
                    <a:pt x="56" y="1036"/>
                  </a:cubicBezTo>
                  <a:cubicBezTo>
                    <a:pt x="56" y="1064"/>
                    <a:pt x="56" y="1091"/>
                    <a:pt x="69" y="1119"/>
                  </a:cubicBezTo>
                  <a:cubicBezTo>
                    <a:pt x="69" y="1160"/>
                    <a:pt x="83" y="1188"/>
                    <a:pt x="111" y="1216"/>
                  </a:cubicBezTo>
                  <a:cubicBezTo>
                    <a:pt x="125" y="1243"/>
                    <a:pt x="138" y="1271"/>
                    <a:pt x="166" y="1299"/>
                  </a:cubicBezTo>
                  <a:cubicBezTo>
                    <a:pt x="180" y="1326"/>
                    <a:pt x="208" y="1340"/>
                    <a:pt x="221" y="1354"/>
                  </a:cubicBezTo>
                  <a:cubicBezTo>
                    <a:pt x="263" y="1381"/>
                    <a:pt x="290" y="1395"/>
                    <a:pt x="332" y="1423"/>
                  </a:cubicBezTo>
                  <a:cubicBezTo>
                    <a:pt x="387" y="1437"/>
                    <a:pt x="456" y="1464"/>
                    <a:pt x="525" y="1464"/>
                  </a:cubicBezTo>
                  <a:cubicBezTo>
                    <a:pt x="594" y="1464"/>
                    <a:pt x="649" y="1437"/>
                    <a:pt x="705" y="1395"/>
                  </a:cubicBezTo>
                  <a:cubicBezTo>
                    <a:pt x="732" y="1381"/>
                    <a:pt x="760" y="1381"/>
                    <a:pt x="788" y="1368"/>
                  </a:cubicBezTo>
                  <a:cubicBezTo>
                    <a:pt x="829" y="1354"/>
                    <a:pt x="857" y="1326"/>
                    <a:pt x="870" y="1299"/>
                  </a:cubicBezTo>
                  <a:cubicBezTo>
                    <a:pt x="953" y="1271"/>
                    <a:pt x="1022" y="1216"/>
                    <a:pt x="1064" y="1147"/>
                  </a:cubicBezTo>
                  <a:lnTo>
                    <a:pt x="1078" y="1105"/>
                  </a:lnTo>
                  <a:cubicBezTo>
                    <a:pt x="1091" y="1091"/>
                    <a:pt x="1105" y="1064"/>
                    <a:pt x="1119" y="1050"/>
                  </a:cubicBezTo>
                  <a:lnTo>
                    <a:pt x="1133" y="1050"/>
                  </a:lnTo>
                  <a:cubicBezTo>
                    <a:pt x="1174" y="1036"/>
                    <a:pt x="1216" y="1009"/>
                    <a:pt x="1243" y="967"/>
                  </a:cubicBezTo>
                  <a:lnTo>
                    <a:pt x="1257" y="967"/>
                  </a:lnTo>
                  <a:cubicBezTo>
                    <a:pt x="1267" y="971"/>
                    <a:pt x="1278" y="972"/>
                    <a:pt x="1288" y="972"/>
                  </a:cubicBezTo>
                  <a:cubicBezTo>
                    <a:pt x="1318" y="972"/>
                    <a:pt x="1347" y="957"/>
                    <a:pt x="1368" y="926"/>
                  </a:cubicBezTo>
                  <a:cubicBezTo>
                    <a:pt x="1409" y="898"/>
                    <a:pt x="1409" y="857"/>
                    <a:pt x="1395" y="815"/>
                  </a:cubicBezTo>
                  <a:cubicBezTo>
                    <a:pt x="1395" y="788"/>
                    <a:pt x="1381" y="774"/>
                    <a:pt x="1381" y="746"/>
                  </a:cubicBezTo>
                  <a:cubicBezTo>
                    <a:pt x="1395" y="691"/>
                    <a:pt x="1368" y="636"/>
                    <a:pt x="1312" y="608"/>
                  </a:cubicBezTo>
                  <a:lnTo>
                    <a:pt x="1298" y="608"/>
                  </a:lnTo>
                  <a:lnTo>
                    <a:pt x="1257" y="553"/>
                  </a:lnTo>
                  <a:cubicBezTo>
                    <a:pt x="1174" y="470"/>
                    <a:pt x="1091" y="387"/>
                    <a:pt x="995" y="332"/>
                  </a:cubicBezTo>
                  <a:cubicBezTo>
                    <a:pt x="815" y="194"/>
                    <a:pt x="622" y="97"/>
                    <a:pt x="415" y="14"/>
                  </a:cubicBezTo>
                  <a:cubicBezTo>
                    <a:pt x="401" y="0"/>
                    <a:pt x="387" y="0"/>
                    <a:pt x="359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59"/>
            <p:cNvSpPr/>
            <p:nvPr/>
          </p:nvSpPr>
          <p:spPr>
            <a:xfrm>
              <a:off x="7663556" y="2990846"/>
              <a:ext cx="120710" cy="147658"/>
            </a:xfrm>
            <a:custGeom>
              <a:avLst/>
              <a:gdLst/>
              <a:ahLst/>
              <a:cxnLst/>
              <a:rect l="l" t="t" r="r" b="b"/>
              <a:pathLst>
                <a:path w="1299" h="1589" extrusionOk="0">
                  <a:moveTo>
                    <a:pt x="511" y="0"/>
                  </a:moveTo>
                  <a:lnTo>
                    <a:pt x="456" y="14"/>
                  </a:lnTo>
                  <a:cubicBezTo>
                    <a:pt x="415" y="14"/>
                    <a:pt x="387" y="28"/>
                    <a:pt x="373" y="55"/>
                  </a:cubicBezTo>
                  <a:cubicBezTo>
                    <a:pt x="332" y="83"/>
                    <a:pt x="332" y="124"/>
                    <a:pt x="346" y="166"/>
                  </a:cubicBezTo>
                  <a:cubicBezTo>
                    <a:pt x="346" y="193"/>
                    <a:pt x="359" y="221"/>
                    <a:pt x="373" y="249"/>
                  </a:cubicBezTo>
                  <a:lnTo>
                    <a:pt x="359" y="249"/>
                  </a:lnTo>
                  <a:cubicBezTo>
                    <a:pt x="332" y="263"/>
                    <a:pt x="304" y="276"/>
                    <a:pt x="290" y="318"/>
                  </a:cubicBezTo>
                  <a:lnTo>
                    <a:pt x="277" y="345"/>
                  </a:lnTo>
                  <a:cubicBezTo>
                    <a:pt x="249" y="345"/>
                    <a:pt x="207" y="359"/>
                    <a:pt x="194" y="387"/>
                  </a:cubicBezTo>
                  <a:cubicBezTo>
                    <a:pt x="166" y="414"/>
                    <a:pt x="166" y="442"/>
                    <a:pt x="166" y="470"/>
                  </a:cubicBezTo>
                  <a:cubicBezTo>
                    <a:pt x="138" y="470"/>
                    <a:pt x="111" y="483"/>
                    <a:pt x="97" y="497"/>
                  </a:cubicBezTo>
                  <a:cubicBezTo>
                    <a:pt x="83" y="566"/>
                    <a:pt x="69" y="635"/>
                    <a:pt x="42" y="704"/>
                  </a:cubicBezTo>
                  <a:lnTo>
                    <a:pt x="28" y="746"/>
                  </a:lnTo>
                  <a:cubicBezTo>
                    <a:pt x="0" y="829"/>
                    <a:pt x="14" y="925"/>
                    <a:pt x="42" y="1022"/>
                  </a:cubicBezTo>
                  <a:lnTo>
                    <a:pt x="28" y="1050"/>
                  </a:lnTo>
                  <a:cubicBezTo>
                    <a:pt x="14" y="1077"/>
                    <a:pt x="14" y="1105"/>
                    <a:pt x="28" y="1133"/>
                  </a:cubicBezTo>
                  <a:cubicBezTo>
                    <a:pt x="83" y="1312"/>
                    <a:pt x="207" y="1450"/>
                    <a:pt x="387" y="1519"/>
                  </a:cubicBezTo>
                  <a:cubicBezTo>
                    <a:pt x="460" y="1550"/>
                    <a:pt x="548" y="1566"/>
                    <a:pt x="634" y="1566"/>
                  </a:cubicBezTo>
                  <a:cubicBezTo>
                    <a:pt x="662" y="1566"/>
                    <a:pt x="691" y="1564"/>
                    <a:pt x="718" y="1561"/>
                  </a:cubicBezTo>
                  <a:cubicBezTo>
                    <a:pt x="746" y="1574"/>
                    <a:pt x="774" y="1574"/>
                    <a:pt x="801" y="1588"/>
                  </a:cubicBezTo>
                  <a:cubicBezTo>
                    <a:pt x="843" y="1588"/>
                    <a:pt x="870" y="1588"/>
                    <a:pt x="898" y="1561"/>
                  </a:cubicBezTo>
                  <a:cubicBezTo>
                    <a:pt x="926" y="1547"/>
                    <a:pt x="939" y="1519"/>
                    <a:pt x="953" y="1492"/>
                  </a:cubicBezTo>
                  <a:lnTo>
                    <a:pt x="953" y="1450"/>
                  </a:lnTo>
                  <a:cubicBezTo>
                    <a:pt x="967" y="1436"/>
                    <a:pt x="967" y="1409"/>
                    <a:pt x="981" y="1395"/>
                  </a:cubicBezTo>
                  <a:lnTo>
                    <a:pt x="1008" y="1367"/>
                  </a:lnTo>
                  <a:cubicBezTo>
                    <a:pt x="1022" y="1354"/>
                    <a:pt x="1036" y="1326"/>
                    <a:pt x="1036" y="1312"/>
                  </a:cubicBezTo>
                  <a:cubicBezTo>
                    <a:pt x="1050" y="1284"/>
                    <a:pt x="1050" y="1257"/>
                    <a:pt x="1036" y="1229"/>
                  </a:cubicBezTo>
                  <a:lnTo>
                    <a:pt x="1036" y="1229"/>
                  </a:lnTo>
                  <a:lnTo>
                    <a:pt x="1091" y="1243"/>
                  </a:lnTo>
                  <a:cubicBezTo>
                    <a:pt x="1105" y="1257"/>
                    <a:pt x="1133" y="1257"/>
                    <a:pt x="1147" y="1257"/>
                  </a:cubicBezTo>
                  <a:cubicBezTo>
                    <a:pt x="1188" y="1257"/>
                    <a:pt x="1216" y="1243"/>
                    <a:pt x="1243" y="1229"/>
                  </a:cubicBezTo>
                  <a:cubicBezTo>
                    <a:pt x="1285" y="1174"/>
                    <a:pt x="1285" y="1091"/>
                    <a:pt x="1243" y="1050"/>
                  </a:cubicBezTo>
                  <a:lnTo>
                    <a:pt x="1257" y="1022"/>
                  </a:lnTo>
                  <a:cubicBezTo>
                    <a:pt x="1271" y="1008"/>
                    <a:pt x="1271" y="981"/>
                    <a:pt x="1271" y="967"/>
                  </a:cubicBezTo>
                  <a:lnTo>
                    <a:pt x="1271" y="925"/>
                  </a:lnTo>
                  <a:cubicBezTo>
                    <a:pt x="1285" y="912"/>
                    <a:pt x="1298" y="870"/>
                    <a:pt x="1298" y="843"/>
                  </a:cubicBezTo>
                  <a:cubicBezTo>
                    <a:pt x="1298" y="815"/>
                    <a:pt x="1285" y="787"/>
                    <a:pt x="1257" y="760"/>
                  </a:cubicBezTo>
                  <a:cubicBezTo>
                    <a:pt x="1160" y="635"/>
                    <a:pt x="1050" y="525"/>
                    <a:pt x="939" y="428"/>
                  </a:cubicBezTo>
                  <a:cubicBezTo>
                    <a:pt x="953" y="387"/>
                    <a:pt x="953" y="345"/>
                    <a:pt x="939" y="318"/>
                  </a:cubicBezTo>
                  <a:cubicBezTo>
                    <a:pt x="843" y="180"/>
                    <a:pt x="691" y="0"/>
                    <a:pt x="511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59"/>
            <p:cNvSpPr/>
            <p:nvPr/>
          </p:nvSpPr>
          <p:spPr>
            <a:xfrm>
              <a:off x="7768747" y="3093434"/>
              <a:ext cx="38564" cy="78429"/>
            </a:xfrm>
            <a:custGeom>
              <a:avLst/>
              <a:gdLst/>
              <a:ahLst/>
              <a:cxnLst/>
              <a:rect l="l" t="t" r="r" b="b"/>
              <a:pathLst>
                <a:path w="415" h="844" extrusionOk="0">
                  <a:moveTo>
                    <a:pt x="166" y="1"/>
                  </a:moveTo>
                  <a:cubicBezTo>
                    <a:pt x="97" y="1"/>
                    <a:pt x="42" y="70"/>
                    <a:pt x="42" y="125"/>
                  </a:cubicBezTo>
                  <a:lnTo>
                    <a:pt x="42" y="167"/>
                  </a:lnTo>
                  <a:cubicBezTo>
                    <a:pt x="28" y="263"/>
                    <a:pt x="15" y="360"/>
                    <a:pt x="1" y="457"/>
                  </a:cubicBezTo>
                  <a:cubicBezTo>
                    <a:pt x="1" y="512"/>
                    <a:pt x="1" y="567"/>
                    <a:pt x="15" y="622"/>
                  </a:cubicBezTo>
                  <a:cubicBezTo>
                    <a:pt x="28" y="678"/>
                    <a:pt x="56" y="733"/>
                    <a:pt x="84" y="788"/>
                  </a:cubicBezTo>
                  <a:cubicBezTo>
                    <a:pt x="97" y="816"/>
                    <a:pt x="139" y="843"/>
                    <a:pt x="166" y="843"/>
                  </a:cubicBezTo>
                  <a:cubicBezTo>
                    <a:pt x="194" y="843"/>
                    <a:pt x="222" y="843"/>
                    <a:pt x="263" y="830"/>
                  </a:cubicBezTo>
                  <a:cubicBezTo>
                    <a:pt x="291" y="816"/>
                    <a:pt x="318" y="788"/>
                    <a:pt x="346" y="774"/>
                  </a:cubicBezTo>
                  <a:cubicBezTo>
                    <a:pt x="401" y="733"/>
                    <a:pt x="415" y="650"/>
                    <a:pt x="387" y="595"/>
                  </a:cubicBezTo>
                  <a:cubicBezTo>
                    <a:pt x="365" y="561"/>
                    <a:pt x="323" y="536"/>
                    <a:pt x="279" y="536"/>
                  </a:cubicBezTo>
                  <a:cubicBezTo>
                    <a:pt x="269" y="536"/>
                    <a:pt x="259" y="537"/>
                    <a:pt x="249" y="540"/>
                  </a:cubicBezTo>
                  <a:cubicBezTo>
                    <a:pt x="249" y="512"/>
                    <a:pt x="249" y="484"/>
                    <a:pt x="249" y="457"/>
                  </a:cubicBezTo>
                  <a:cubicBezTo>
                    <a:pt x="263" y="346"/>
                    <a:pt x="291" y="236"/>
                    <a:pt x="291" y="111"/>
                  </a:cubicBezTo>
                  <a:cubicBezTo>
                    <a:pt x="291" y="42"/>
                    <a:pt x="236" y="1"/>
                    <a:pt x="166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59"/>
            <p:cNvSpPr/>
            <p:nvPr/>
          </p:nvSpPr>
          <p:spPr>
            <a:xfrm>
              <a:off x="7735387" y="3057565"/>
              <a:ext cx="55290" cy="65512"/>
            </a:xfrm>
            <a:custGeom>
              <a:avLst/>
              <a:gdLst/>
              <a:ahLst/>
              <a:cxnLst/>
              <a:rect l="l" t="t" r="r" b="b"/>
              <a:pathLst>
                <a:path w="595" h="705" extrusionOk="0">
                  <a:moveTo>
                    <a:pt x="153" y="0"/>
                  </a:moveTo>
                  <a:cubicBezTo>
                    <a:pt x="125" y="0"/>
                    <a:pt x="97" y="0"/>
                    <a:pt x="84" y="14"/>
                  </a:cubicBezTo>
                  <a:cubicBezTo>
                    <a:pt x="28" y="55"/>
                    <a:pt x="1" y="138"/>
                    <a:pt x="42" y="194"/>
                  </a:cubicBezTo>
                  <a:cubicBezTo>
                    <a:pt x="153" y="345"/>
                    <a:pt x="249" y="497"/>
                    <a:pt x="374" y="649"/>
                  </a:cubicBezTo>
                  <a:cubicBezTo>
                    <a:pt x="387" y="677"/>
                    <a:pt x="415" y="691"/>
                    <a:pt x="443" y="705"/>
                  </a:cubicBezTo>
                  <a:cubicBezTo>
                    <a:pt x="484" y="705"/>
                    <a:pt x="512" y="705"/>
                    <a:pt x="539" y="691"/>
                  </a:cubicBezTo>
                  <a:cubicBezTo>
                    <a:pt x="567" y="663"/>
                    <a:pt x="581" y="636"/>
                    <a:pt x="595" y="608"/>
                  </a:cubicBezTo>
                  <a:cubicBezTo>
                    <a:pt x="595" y="580"/>
                    <a:pt x="595" y="539"/>
                    <a:pt x="581" y="511"/>
                  </a:cubicBezTo>
                  <a:cubicBezTo>
                    <a:pt x="456" y="373"/>
                    <a:pt x="360" y="207"/>
                    <a:pt x="249" y="55"/>
                  </a:cubicBezTo>
                  <a:cubicBezTo>
                    <a:pt x="222" y="28"/>
                    <a:pt x="194" y="0"/>
                    <a:pt x="153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59"/>
            <p:cNvSpPr/>
            <p:nvPr/>
          </p:nvSpPr>
          <p:spPr>
            <a:xfrm>
              <a:off x="7581411" y="2789385"/>
              <a:ext cx="141246" cy="92646"/>
            </a:xfrm>
            <a:custGeom>
              <a:avLst/>
              <a:gdLst/>
              <a:ahLst/>
              <a:cxnLst/>
              <a:rect l="l" t="t" r="r" b="b"/>
              <a:pathLst>
                <a:path w="1520" h="997" extrusionOk="0">
                  <a:moveTo>
                    <a:pt x="788" y="0"/>
                  </a:moveTo>
                  <a:cubicBezTo>
                    <a:pt x="760" y="0"/>
                    <a:pt x="732" y="0"/>
                    <a:pt x="719" y="14"/>
                  </a:cubicBezTo>
                  <a:cubicBezTo>
                    <a:pt x="691" y="28"/>
                    <a:pt x="677" y="41"/>
                    <a:pt x="650" y="55"/>
                  </a:cubicBezTo>
                  <a:lnTo>
                    <a:pt x="622" y="55"/>
                  </a:lnTo>
                  <a:cubicBezTo>
                    <a:pt x="599" y="33"/>
                    <a:pt x="568" y="10"/>
                    <a:pt x="527" y="10"/>
                  </a:cubicBezTo>
                  <a:cubicBezTo>
                    <a:pt x="517" y="10"/>
                    <a:pt x="508" y="11"/>
                    <a:pt x="498" y="14"/>
                  </a:cubicBezTo>
                  <a:cubicBezTo>
                    <a:pt x="470" y="14"/>
                    <a:pt x="442" y="28"/>
                    <a:pt x="401" y="28"/>
                  </a:cubicBezTo>
                  <a:cubicBezTo>
                    <a:pt x="387" y="41"/>
                    <a:pt x="360" y="55"/>
                    <a:pt x="346" y="69"/>
                  </a:cubicBezTo>
                  <a:lnTo>
                    <a:pt x="332" y="69"/>
                  </a:lnTo>
                  <a:cubicBezTo>
                    <a:pt x="322" y="67"/>
                    <a:pt x="312" y="65"/>
                    <a:pt x="302" y="65"/>
                  </a:cubicBezTo>
                  <a:cubicBezTo>
                    <a:pt x="257" y="65"/>
                    <a:pt x="214" y="88"/>
                    <a:pt x="180" y="111"/>
                  </a:cubicBezTo>
                  <a:cubicBezTo>
                    <a:pt x="125" y="166"/>
                    <a:pt x="83" y="221"/>
                    <a:pt x="70" y="290"/>
                  </a:cubicBezTo>
                  <a:cubicBezTo>
                    <a:pt x="56" y="331"/>
                    <a:pt x="42" y="373"/>
                    <a:pt x="28" y="414"/>
                  </a:cubicBezTo>
                  <a:cubicBezTo>
                    <a:pt x="14" y="442"/>
                    <a:pt x="14" y="470"/>
                    <a:pt x="14" y="497"/>
                  </a:cubicBezTo>
                  <a:cubicBezTo>
                    <a:pt x="1" y="552"/>
                    <a:pt x="14" y="621"/>
                    <a:pt x="56" y="663"/>
                  </a:cubicBezTo>
                  <a:cubicBezTo>
                    <a:pt x="56" y="704"/>
                    <a:pt x="56" y="746"/>
                    <a:pt x="70" y="787"/>
                  </a:cubicBezTo>
                  <a:cubicBezTo>
                    <a:pt x="83" y="842"/>
                    <a:pt x="139" y="870"/>
                    <a:pt x="194" y="870"/>
                  </a:cubicBezTo>
                  <a:cubicBezTo>
                    <a:pt x="263" y="856"/>
                    <a:pt x="318" y="829"/>
                    <a:pt x="373" y="801"/>
                  </a:cubicBezTo>
                  <a:lnTo>
                    <a:pt x="401" y="801"/>
                  </a:lnTo>
                  <a:lnTo>
                    <a:pt x="401" y="815"/>
                  </a:lnTo>
                  <a:cubicBezTo>
                    <a:pt x="387" y="829"/>
                    <a:pt x="387" y="856"/>
                    <a:pt x="387" y="884"/>
                  </a:cubicBezTo>
                  <a:cubicBezTo>
                    <a:pt x="387" y="946"/>
                    <a:pt x="443" y="996"/>
                    <a:pt x="504" y="996"/>
                  </a:cubicBezTo>
                  <a:cubicBezTo>
                    <a:pt x="511" y="996"/>
                    <a:pt x="518" y="996"/>
                    <a:pt x="525" y="994"/>
                  </a:cubicBezTo>
                  <a:cubicBezTo>
                    <a:pt x="650" y="981"/>
                    <a:pt x="760" y="967"/>
                    <a:pt x="884" y="925"/>
                  </a:cubicBezTo>
                  <a:cubicBezTo>
                    <a:pt x="898" y="932"/>
                    <a:pt x="915" y="936"/>
                    <a:pt x="933" y="936"/>
                  </a:cubicBezTo>
                  <a:cubicBezTo>
                    <a:pt x="950" y="936"/>
                    <a:pt x="967" y="932"/>
                    <a:pt x="981" y="925"/>
                  </a:cubicBezTo>
                  <a:cubicBezTo>
                    <a:pt x="1064" y="898"/>
                    <a:pt x="1133" y="856"/>
                    <a:pt x="1188" y="801"/>
                  </a:cubicBezTo>
                  <a:cubicBezTo>
                    <a:pt x="1216" y="760"/>
                    <a:pt x="1243" y="718"/>
                    <a:pt x="1271" y="663"/>
                  </a:cubicBezTo>
                  <a:cubicBezTo>
                    <a:pt x="1312" y="621"/>
                    <a:pt x="1354" y="566"/>
                    <a:pt x="1381" y="511"/>
                  </a:cubicBezTo>
                  <a:cubicBezTo>
                    <a:pt x="1437" y="442"/>
                    <a:pt x="1478" y="373"/>
                    <a:pt x="1506" y="290"/>
                  </a:cubicBezTo>
                  <a:cubicBezTo>
                    <a:pt x="1506" y="276"/>
                    <a:pt x="1520" y="249"/>
                    <a:pt x="1506" y="235"/>
                  </a:cubicBezTo>
                  <a:cubicBezTo>
                    <a:pt x="1506" y="207"/>
                    <a:pt x="1506" y="193"/>
                    <a:pt x="1492" y="166"/>
                  </a:cubicBezTo>
                  <a:cubicBezTo>
                    <a:pt x="1469" y="143"/>
                    <a:pt x="1438" y="121"/>
                    <a:pt x="1397" y="121"/>
                  </a:cubicBezTo>
                  <a:cubicBezTo>
                    <a:pt x="1387" y="121"/>
                    <a:pt x="1378" y="122"/>
                    <a:pt x="1368" y="124"/>
                  </a:cubicBezTo>
                  <a:lnTo>
                    <a:pt x="1354" y="124"/>
                  </a:lnTo>
                  <a:cubicBezTo>
                    <a:pt x="1343" y="61"/>
                    <a:pt x="1292" y="14"/>
                    <a:pt x="1238" y="14"/>
                  </a:cubicBezTo>
                  <a:cubicBezTo>
                    <a:pt x="1221" y="14"/>
                    <a:pt x="1204" y="18"/>
                    <a:pt x="1188" y="28"/>
                  </a:cubicBezTo>
                  <a:cubicBezTo>
                    <a:pt x="1161" y="28"/>
                    <a:pt x="1147" y="41"/>
                    <a:pt x="1119" y="55"/>
                  </a:cubicBezTo>
                  <a:cubicBezTo>
                    <a:pt x="1102" y="38"/>
                    <a:pt x="1074" y="26"/>
                    <a:pt x="1046" y="26"/>
                  </a:cubicBezTo>
                  <a:cubicBezTo>
                    <a:pt x="1028" y="26"/>
                    <a:pt x="1011" y="31"/>
                    <a:pt x="995" y="41"/>
                  </a:cubicBezTo>
                  <a:cubicBezTo>
                    <a:pt x="967" y="41"/>
                    <a:pt x="953" y="69"/>
                    <a:pt x="926" y="83"/>
                  </a:cubicBezTo>
                  <a:lnTo>
                    <a:pt x="898" y="69"/>
                  </a:lnTo>
                  <a:cubicBezTo>
                    <a:pt x="884" y="55"/>
                    <a:pt x="871" y="28"/>
                    <a:pt x="857" y="14"/>
                  </a:cubicBezTo>
                  <a:cubicBezTo>
                    <a:pt x="843" y="0"/>
                    <a:pt x="815" y="0"/>
                    <a:pt x="801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59"/>
            <p:cNvSpPr/>
            <p:nvPr/>
          </p:nvSpPr>
          <p:spPr>
            <a:xfrm>
              <a:off x="7565986" y="2888164"/>
              <a:ext cx="132325" cy="105284"/>
            </a:xfrm>
            <a:custGeom>
              <a:avLst/>
              <a:gdLst/>
              <a:ahLst/>
              <a:cxnLst/>
              <a:rect l="l" t="t" r="r" b="b"/>
              <a:pathLst>
                <a:path w="1424" h="1133" extrusionOk="0">
                  <a:moveTo>
                    <a:pt x="871" y="0"/>
                  </a:moveTo>
                  <a:lnTo>
                    <a:pt x="816" y="14"/>
                  </a:lnTo>
                  <a:cubicBezTo>
                    <a:pt x="760" y="28"/>
                    <a:pt x="705" y="56"/>
                    <a:pt x="664" y="97"/>
                  </a:cubicBezTo>
                  <a:cubicBezTo>
                    <a:pt x="512" y="125"/>
                    <a:pt x="387" y="194"/>
                    <a:pt x="291" y="290"/>
                  </a:cubicBezTo>
                  <a:lnTo>
                    <a:pt x="263" y="318"/>
                  </a:lnTo>
                  <a:lnTo>
                    <a:pt x="236" y="332"/>
                  </a:lnTo>
                  <a:cubicBezTo>
                    <a:pt x="208" y="359"/>
                    <a:pt x="180" y="373"/>
                    <a:pt x="153" y="415"/>
                  </a:cubicBezTo>
                  <a:lnTo>
                    <a:pt x="139" y="428"/>
                  </a:lnTo>
                  <a:lnTo>
                    <a:pt x="97" y="456"/>
                  </a:lnTo>
                  <a:cubicBezTo>
                    <a:pt x="42" y="484"/>
                    <a:pt x="15" y="539"/>
                    <a:pt x="15" y="608"/>
                  </a:cubicBezTo>
                  <a:cubicBezTo>
                    <a:pt x="1" y="677"/>
                    <a:pt x="15" y="746"/>
                    <a:pt x="42" y="815"/>
                  </a:cubicBezTo>
                  <a:cubicBezTo>
                    <a:pt x="70" y="857"/>
                    <a:pt x="97" y="884"/>
                    <a:pt x="139" y="898"/>
                  </a:cubicBezTo>
                  <a:cubicBezTo>
                    <a:pt x="153" y="912"/>
                    <a:pt x="180" y="926"/>
                    <a:pt x="194" y="939"/>
                  </a:cubicBezTo>
                  <a:lnTo>
                    <a:pt x="208" y="939"/>
                  </a:lnTo>
                  <a:cubicBezTo>
                    <a:pt x="208" y="967"/>
                    <a:pt x="208" y="995"/>
                    <a:pt x="236" y="1022"/>
                  </a:cubicBezTo>
                  <a:cubicBezTo>
                    <a:pt x="249" y="1050"/>
                    <a:pt x="277" y="1064"/>
                    <a:pt x="318" y="1064"/>
                  </a:cubicBezTo>
                  <a:cubicBezTo>
                    <a:pt x="451" y="1111"/>
                    <a:pt x="596" y="1132"/>
                    <a:pt x="740" y="1132"/>
                  </a:cubicBezTo>
                  <a:cubicBezTo>
                    <a:pt x="807" y="1132"/>
                    <a:pt x="874" y="1128"/>
                    <a:pt x="940" y="1119"/>
                  </a:cubicBezTo>
                  <a:cubicBezTo>
                    <a:pt x="1023" y="1105"/>
                    <a:pt x="1106" y="1091"/>
                    <a:pt x="1188" y="1078"/>
                  </a:cubicBezTo>
                  <a:cubicBezTo>
                    <a:pt x="1244" y="1064"/>
                    <a:pt x="1285" y="1036"/>
                    <a:pt x="1327" y="995"/>
                  </a:cubicBezTo>
                  <a:cubicBezTo>
                    <a:pt x="1368" y="967"/>
                    <a:pt x="1396" y="912"/>
                    <a:pt x="1409" y="870"/>
                  </a:cubicBezTo>
                  <a:cubicBezTo>
                    <a:pt x="1423" y="815"/>
                    <a:pt x="1423" y="774"/>
                    <a:pt x="1409" y="732"/>
                  </a:cubicBezTo>
                  <a:cubicBezTo>
                    <a:pt x="1409" y="677"/>
                    <a:pt x="1396" y="636"/>
                    <a:pt x="1382" y="580"/>
                  </a:cubicBezTo>
                  <a:cubicBezTo>
                    <a:pt x="1368" y="525"/>
                    <a:pt x="1354" y="470"/>
                    <a:pt x="1354" y="401"/>
                  </a:cubicBezTo>
                  <a:lnTo>
                    <a:pt x="1354" y="373"/>
                  </a:lnTo>
                  <a:cubicBezTo>
                    <a:pt x="1354" y="318"/>
                    <a:pt x="1313" y="277"/>
                    <a:pt x="1257" y="263"/>
                  </a:cubicBezTo>
                  <a:cubicBezTo>
                    <a:pt x="1257" y="235"/>
                    <a:pt x="1257" y="194"/>
                    <a:pt x="1244" y="166"/>
                  </a:cubicBezTo>
                  <a:cubicBezTo>
                    <a:pt x="1244" y="98"/>
                    <a:pt x="1192" y="57"/>
                    <a:pt x="1136" y="57"/>
                  </a:cubicBezTo>
                  <a:cubicBezTo>
                    <a:pt x="1100" y="57"/>
                    <a:pt x="1063" y="73"/>
                    <a:pt x="1037" y="111"/>
                  </a:cubicBezTo>
                  <a:cubicBezTo>
                    <a:pt x="1030" y="104"/>
                    <a:pt x="1019" y="101"/>
                    <a:pt x="1009" y="101"/>
                  </a:cubicBezTo>
                  <a:cubicBezTo>
                    <a:pt x="999" y="101"/>
                    <a:pt x="988" y="104"/>
                    <a:pt x="981" y="111"/>
                  </a:cubicBezTo>
                  <a:lnTo>
                    <a:pt x="981" y="83"/>
                  </a:lnTo>
                  <a:cubicBezTo>
                    <a:pt x="967" y="28"/>
                    <a:pt x="926" y="0"/>
                    <a:pt x="871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59"/>
            <p:cNvSpPr/>
            <p:nvPr/>
          </p:nvSpPr>
          <p:spPr>
            <a:xfrm>
              <a:off x="7595536" y="2832967"/>
              <a:ext cx="79079" cy="50087"/>
            </a:xfrm>
            <a:custGeom>
              <a:avLst/>
              <a:gdLst/>
              <a:ahLst/>
              <a:cxnLst/>
              <a:rect l="l" t="t" r="r" b="b"/>
              <a:pathLst>
                <a:path w="851" h="539" extrusionOk="0">
                  <a:moveTo>
                    <a:pt x="235" y="1"/>
                  </a:moveTo>
                  <a:cubicBezTo>
                    <a:pt x="208" y="1"/>
                    <a:pt x="180" y="1"/>
                    <a:pt x="152" y="14"/>
                  </a:cubicBezTo>
                  <a:cubicBezTo>
                    <a:pt x="56" y="70"/>
                    <a:pt x="0" y="166"/>
                    <a:pt x="14" y="277"/>
                  </a:cubicBezTo>
                  <a:cubicBezTo>
                    <a:pt x="28" y="373"/>
                    <a:pt x="83" y="442"/>
                    <a:pt x="166" y="484"/>
                  </a:cubicBezTo>
                  <a:cubicBezTo>
                    <a:pt x="208" y="498"/>
                    <a:pt x="249" y="512"/>
                    <a:pt x="290" y="512"/>
                  </a:cubicBezTo>
                  <a:cubicBezTo>
                    <a:pt x="332" y="512"/>
                    <a:pt x="373" y="484"/>
                    <a:pt x="401" y="456"/>
                  </a:cubicBezTo>
                  <a:lnTo>
                    <a:pt x="415" y="429"/>
                  </a:lnTo>
                  <a:cubicBezTo>
                    <a:pt x="484" y="470"/>
                    <a:pt x="553" y="498"/>
                    <a:pt x="622" y="525"/>
                  </a:cubicBezTo>
                  <a:cubicBezTo>
                    <a:pt x="640" y="534"/>
                    <a:pt x="658" y="539"/>
                    <a:pt x="675" y="539"/>
                  </a:cubicBezTo>
                  <a:cubicBezTo>
                    <a:pt x="785" y="539"/>
                    <a:pt x="850" y="364"/>
                    <a:pt x="719" y="304"/>
                  </a:cubicBezTo>
                  <a:cubicBezTo>
                    <a:pt x="594" y="249"/>
                    <a:pt x="470" y="194"/>
                    <a:pt x="346" y="125"/>
                  </a:cubicBezTo>
                  <a:cubicBezTo>
                    <a:pt x="346" y="97"/>
                    <a:pt x="346" y="70"/>
                    <a:pt x="332" y="42"/>
                  </a:cubicBezTo>
                  <a:cubicBezTo>
                    <a:pt x="304" y="14"/>
                    <a:pt x="263" y="1"/>
                    <a:pt x="235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59"/>
            <p:cNvSpPr/>
            <p:nvPr/>
          </p:nvSpPr>
          <p:spPr>
            <a:xfrm>
              <a:off x="7660954" y="2926635"/>
              <a:ext cx="51480" cy="70716"/>
            </a:xfrm>
            <a:custGeom>
              <a:avLst/>
              <a:gdLst/>
              <a:ahLst/>
              <a:cxnLst/>
              <a:rect l="l" t="t" r="r" b="b"/>
              <a:pathLst>
                <a:path w="554" h="761" extrusionOk="0">
                  <a:moveTo>
                    <a:pt x="97" y="1"/>
                  </a:moveTo>
                  <a:cubicBezTo>
                    <a:pt x="42" y="28"/>
                    <a:pt x="1" y="97"/>
                    <a:pt x="28" y="153"/>
                  </a:cubicBezTo>
                  <a:cubicBezTo>
                    <a:pt x="56" y="249"/>
                    <a:pt x="97" y="346"/>
                    <a:pt x="139" y="443"/>
                  </a:cubicBezTo>
                  <a:cubicBezTo>
                    <a:pt x="166" y="539"/>
                    <a:pt x="222" y="622"/>
                    <a:pt x="291" y="705"/>
                  </a:cubicBezTo>
                  <a:cubicBezTo>
                    <a:pt x="305" y="719"/>
                    <a:pt x="318" y="733"/>
                    <a:pt x="346" y="746"/>
                  </a:cubicBezTo>
                  <a:cubicBezTo>
                    <a:pt x="360" y="760"/>
                    <a:pt x="387" y="760"/>
                    <a:pt x="401" y="760"/>
                  </a:cubicBezTo>
                  <a:cubicBezTo>
                    <a:pt x="456" y="746"/>
                    <a:pt x="498" y="705"/>
                    <a:pt x="512" y="664"/>
                  </a:cubicBezTo>
                  <a:lnTo>
                    <a:pt x="525" y="650"/>
                  </a:lnTo>
                  <a:cubicBezTo>
                    <a:pt x="539" y="622"/>
                    <a:pt x="553" y="594"/>
                    <a:pt x="553" y="553"/>
                  </a:cubicBezTo>
                  <a:cubicBezTo>
                    <a:pt x="553" y="512"/>
                    <a:pt x="539" y="484"/>
                    <a:pt x="525" y="443"/>
                  </a:cubicBezTo>
                  <a:cubicBezTo>
                    <a:pt x="512" y="415"/>
                    <a:pt x="498" y="374"/>
                    <a:pt x="484" y="360"/>
                  </a:cubicBezTo>
                  <a:cubicBezTo>
                    <a:pt x="456" y="332"/>
                    <a:pt x="415" y="332"/>
                    <a:pt x="387" y="332"/>
                  </a:cubicBezTo>
                  <a:lnTo>
                    <a:pt x="360" y="332"/>
                  </a:lnTo>
                  <a:cubicBezTo>
                    <a:pt x="318" y="249"/>
                    <a:pt x="291" y="166"/>
                    <a:pt x="263" y="70"/>
                  </a:cubicBezTo>
                  <a:cubicBezTo>
                    <a:pt x="235" y="28"/>
                    <a:pt x="194" y="1"/>
                    <a:pt x="139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59"/>
            <p:cNvSpPr/>
            <p:nvPr/>
          </p:nvSpPr>
          <p:spPr>
            <a:xfrm>
              <a:off x="7682792" y="2704638"/>
              <a:ext cx="128422" cy="96828"/>
            </a:xfrm>
            <a:custGeom>
              <a:avLst/>
              <a:gdLst/>
              <a:ahLst/>
              <a:cxnLst/>
              <a:rect l="l" t="t" r="r" b="b"/>
              <a:pathLst>
                <a:path w="1382" h="1042" extrusionOk="0">
                  <a:moveTo>
                    <a:pt x="304" y="1"/>
                  </a:moveTo>
                  <a:cubicBezTo>
                    <a:pt x="263" y="1"/>
                    <a:pt x="235" y="14"/>
                    <a:pt x="208" y="28"/>
                  </a:cubicBezTo>
                  <a:cubicBezTo>
                    <a:pt x="180" y="42"/>
                    <a:pt x="166" y="70"/>
                    <a:pt x="152" y="83"/>
                  </a:cubicBezTo>
                  <a:lnTo>
                    <a:pt x="139" y="111"/>
                  </a:lnTo>
                  <a:cubicBezTo>
                    <a:pt x="28" y="194"/>
                    <a:pt x="0" y="346"/>
                    <a:pt x="70" y="470"/>
                  </a:cubicBezTo>
                  <a:cubicBezTo>
                    <a:pt x="70" y="498"/>
                    <a:pt x="83" y="512"/>
                    <a:pt x="97" y="525"/>
                  </a:cubicBezTo>
                  <a:lnTo>
                    <a:pt x="97" y="553"/>
                  </a:lnTo>
                  <a:cubicBezTo>
                    <a:pt x="111" y="594"/>
                    <a:pt x="152" y="622"/>
                    <a:pt x="208" y="622"/>
                  </a:cubicBezTo>
                  <a:cubicBezTo>
                    <a:pt x="208" y="663"/>
                    <a:pt x="208" y="705"/>
                    <a:pt x="221" y="746"/>
                  </a:cubicBezTo>
                  <a:cubicBezTo>
                    <a:pt x="249" y="802"/>
                    <a:pt x="304" y="829"/>
                    <a:pt x="360" y="829"/>
                  </a:cubicBezTo>
                  <a:cubicBezTo>
                    <a:pt x="346" y="843"/>
                    <a:pt x="346" y="871"/>
                    <a:pt x="360" y="884"/>
                  </a:cubicBezTo>
                  <a:cubicBezTo>
                    <a:pt x="360" y="898"/>
                    <a:pt x="360" y="926"/>
                    <a:pt x="373" y="940"/>
                  </a:cubicBezTo>
                  <a:cubicBezTo>
                    <a:pt x="387" y="953"/>
                    <a:pt x="401" y="967"/>
                    <a:pt x="429" y="981"/>
                  </a:cubicBezTo>
                  <a:lnTo>
                    <a:pt x="456" y="1009"/>
                  </a:lnTo>
                  <a:cubicBezTo>
                    <a:pt x="476" y="1029"/>
                    <a:pt x="511" y="1042"/>
                    <a:pt x="545" y="1042"/>
                  </a:cubicBezTo>
                  <a:cubicBezTo>
                    <a:pt x="557" y="1042"/>
                    <a:pt x="569" y="1040"/>
                    <a:pt x="580" y="1036"/>
                  </a:cubicBezTo>
                  <a:cubicBezTo>
                    <a:pt x="622" y="1009"/>
                    <a:pt x="663" y="981"/>
                    <a:pt x="705" y="940"/>
                  </a:cubicBezTo>
                  <a:cubicBezTo>
                    <a:pt x="735" y="960"/>
                    <a:pt x="765" y="973"/>
                    <a:pt x="796" y="973"/>
                  </a:cubicBezTo>
                  <a:cubicBezTo>
                    <a:pt x="807" y="973"/>
                    <a:pt x="818" y="971"/>
                    <a:pt x="829" y="967"/>
                  </a:cubicBezTo>
                  <a:cubicBezTo>
                    <a:pt x="870" y="940"/>
                    <a:pt x="926" y="912"/>
                    <a:pt x="967" y="871"/>
                  </a:cubicBezTo>
                  <a:cubicBezTo>
                    <a:pt x="995" y="843"/>
                    <a:pt x="1009" y="829"/>
                    <a:pt x="1036" y="802"/>
                  </a:cubicBezTo>
                  <a:cubicBezTo>
                    <a:pt x="1064" y="774"/>
                    <a:pt x="1078" y="746"/>
                    <a:pt x="1091" y="719"/>
                  </a:cubicBezTo>
                  <a:cubicBezTo>
                    <a:pt x="1105" y="691"/>
                    <a:pt x="1119" y="677"/>
                    <a:pt x="1119" y="650"/>
                  </a:cubicBezTo>
                  <a:lnTo>
                    <a:pt x="1216" y="650"/>
                  </a:lnTo>
                  <a:cubicBezTo>
                    <a:pt x="1257" y="650"/>
                    <a:pt x="1299" y="622"/>
                    <a:pt x="1312" y="581"/>
                  </a:cubicBezTo>
                  <a:lnTo>
                    <a:pt x="1354" y="553"/>
                  </a:lnTo>
                  <a:cubicBezTo>
                    <a:pt x="1381" y="512"/>
                    <a:pt x="1381" y="443"/>
                    <a:pt x="1354" y="401"/>
                  </a:cubicBezTo>
                  <a:cubicBezTo>
                    <a:pt x="1271" y="291"/>
                    <a:pt x="1147" y="235"/>
                    <a:pt x="1022" y="222"/>
                  </a:cubicBezTo>
                  <a:cubicBezTo>
                    <a:pt x="998" y="205"/>
                    <a:pt x="974" y="199"/>
                    <a:pt x="950" y="199"/>
                  </a:cubicBezTo>
                  <a:cubicBezTo>
                    <a:pt x="932" y="199"/>
                    <a:pt x="915" y="202"/>
                    <a:pt x="898" y="208"/>
                  </a:cubicBezTo>
                  <a:cubicBezTo>
                    <a:pt x="870" y="166"/>
                    <a:pt x="829" y="125"/>
                    <a:pt x="774" y="97"/>
                  </a:cubicBezTo>
                  <a:cubicBezTo>
                    <a:pt x="746" y="70"/>
                    <a:pt x="705" y="56"/>
                    <a:pt x="663" y="56"/>
                  </a:cubicBezTo>
                  <a:cubicBezTo>
                    <a:pt x="651" y="52"/>
                    <a:pt x="639" y="50"/>
                    <a:pt x="627" y="50"/>
                  </a:cubicBezTo>
                  <a:cubicBezTo>
                    <a:pt x="599" y="50"/>
                    <a:pt x="572" y="60"/>
                    <a:pt x="553" y="70"/>
                  </a:cubicBezTo>
                  <a:cubicBezTo>
                    <a:pt x="525" y="56"/>
                    <a:pt x="511" y="42"/>
                    <a:pt x="484" y="42"/>
                  </a:cubicBezTo>
                  <a:cubicBezTo>
                    <a:pt x="442" y="28"/>
                    <a:pt x="401" y="14"/>
                    <a:pt x="373" y="14"/>
                  </a:cubicBezTo>
                  <a:lnTo>
                    <a:pt x="318" y="14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59"/>
            <p:cNvSpPr/>
            <p:nvPr/>
          </p:nvSpPr>
          <p:spPr>
            <a:xfrm>
              <a:off x="7766238" y="2739299"/>
              <a:ext cx="56498" cy="36798"/>
            </a:xfrm>
            <a:custGeom>
              <a:avLst/>
              <a:gdLst/>
              <a:ahLst/>
              <a:cxnLst/>
              <a:rect l="l" t="t" r="r" b="b"/>
              <a:pathLst>
                <a:path w="608" h="396" extrusionOk="0">
                  <a:moveTo>
                    <a:pt x="97" y="0"/>
                  </a:moveTo>
                  <a:cubicBezTo>
                    <a:pt x="69" y="14"/>
                    <a:pt x="42" y="42"/>
                    <a:pt x="28" y="70"/>
                  </a:cubicBezTo>
                  <a:cubicBezTo>
                    <a:pt x="0" y="125"/>
                    <a:pt x="28" y="208"/>
                    <a:pt x="97" y="235"/>
                  </a:cubicBezTo>
                  <a:cubicBezTo>
                    <a:pt x="138" y="249"/>
                    <a:pt x="180" y="263"/>
                    <a:pt x="221" y="277"/>
                  </a:cubicBezTo>
                  <a:lnTo>
                    <a:pt x="221" y="318"/>
                  </a:lnTo>
                  <a:cubicBezTo>
                    <a:pt x="243" y="361"/>
                    <a:pt x="289" y="396"/>
                    <a:pt x="342" y="396"/>
                  </a:cubicBezTo>
                  <a:cubicBezTo>
                    <a:pt x="357" y="396"/>
                    <a:pt x="372" y="393"/>
                    <a:pt x="387" y="387"/>
                  </a:cubicBezTo>
                  <a:cubicBezTo>
                    <a:pt x="428" y="373"/>
                    <a:pt x="456" y="360"/>
                    <a:pt x="497" y="346"/>
                  </a:cubicBezTo>
                  <a:cubicBezTo>
                    <a:pt x="539" y="318"/>
                    <a:pt x="566" y="277"/>
                    <a:pt x="580" y="235"/>
                  </a:cubicBezTo>
                  <a:cubicBezTo>
                    <a:pt x="608" y="194"/>
                    <a:pt x="594" y="139"/>
                    <a:pt x="580" y="111"/>
                  </a:cubicBezTo>
                  <a:cubicBezTo>
                    <a:pt x="566" y="83"/>
                    <a:pt x="539" y="70"/>
                    <a:pt x="525" y="70"/>
                  </a:cubicBezTo>
                  <a:cubicBezTo>
                    <a:pt x="497" y="56"/>
                    <a:pt x="483" y="56"/>
                    <a:pt x="456" y="56"/>
                  </a:cubicBezTo>
                  <a:cubicBezTo>
                    <a:pt x="373" y="56"/>
                    <a:pt x="290" y="42"/>
                    <a:pt x="221" y="14"/>
                  </a:cubicBezTo>
                  <a:lnTo>
                    <a:pt x="193" y="14"/>
                  </a:lnTo>
                  <a:cubicBezTo>
                    <a:pt x="166" y="0"/>
                    <a:pt x="152" y="0"/>
                    <a:pt x="138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59"/>
            <p:cNvSpPr/>
            <p:nvPr/>
          </p:nvSpPr>
          <p:spPr>
            <a:xfrm>
              <a:off x="7652034" y="3001811"/>
              <a:ext cx="781592" cy="330441"/>
            </a:xfrm>
            <a:custGeom>
              <a:avLst/>
              <a:gdLst/>
              <a:ahLst/>
              <a:cxnLst/>
              <a:rect l="l" t="t" r="r" b="b"/>
              <a:pathLst>
                <a:path w="8411" h="3556" extrusionOk="0">
                  <a:moveTo>
                    <a:pt x="7030" y="0"/>
                  </a:moveTo>
                  <a:cubicBezTo>
                    <a:pt x="7025" y="0"/>
                    <a:pt x="7020" y="2"/>
                    <a:pt x="7015" y="6"/>
                  </a:cubicBezTo>
                  <a:lnTo>
                    <a:pt x="6988" y="6"/>
                  </a:lnTo>
                  <a:cubicBezTo>
                    <a:pt x="6960" y="6"/>
                    <a:pt x="6919" y="20"/>
                    <a:pt x="6891" y="48"/>
                  </a:cubicBezTo>
                  <a:cubicBezTo>
                    <a:pt x="6877" y="75"/>
                    <a:pt x="6863" y="117"/>
                    <a:pt x="6877" y="145"/>
                  </a:cubicBezTo>
                  <a:cubicBezTo>
                    <a:pt x="6917" y="345"/>
                    <a:pt x="6958" y="546"/>
                    <a:pt x="6960" y="747"/>
                  </a:cubicBezTo>
                  <a:lnTo>
                    <a:pt x="6960" y="747"/>
                  </a:lnTo>
                  <a:cubicBezTo>
                    <a:pt x="6959" y="877"/>
                    <a:pt x="6945" y="1007"/>
                    <a:pt x="6919" y="1125"/>
                  </a:cubicBezTo>
                  <a:cubicBezTo>
                    <a:pt x="6891" y="1194"/>
                    <a:pt x="6877" y="1263"/>
                    <a:pt x="6850" y="1318"/>
                  </a:cubicBezTo>
                  <a:cubicBezTo>
                    <a:pt x="6836" y="1498"/>
                    <a:pt x="6794" y="1664"/>
                    <a:pt x="6725" y="1816"/>
                  </a:cubicBezTo>
                  <a:cubicBezTo>
                    <a:pt x="6684" y="1912"/>
                    <a:pt x="6629" y="2009"/>
                    <a:pt x="6573" y="2092"/>
                  </a:cubicBezTo>
                  <a:cubicBezTo>
                    <a:pt x="6518" y="2161"/>
                    <a:pt x="6463" y="2230"/>
                    <a:pt x="6408" y="2299"/>
                  </a:cubicBezTo>
                  <a:cubicBezTo>
                    <a:pt x="6339" y="2354"/>
                    <a:pt x="6270" y="2409"/>
                    <a:pt x="6187" y="2437"/>
                  </a:cubicBezTo>
                  <a:cubicBezTo>
                    <a:pt x="6159" y="2451"/>
                    <a:pt x="6118" y="2465"/>
                    <a:pt x="6076" y="2478"/>
                  </a:cubicBezTo>
                  <a:lnTo>
                    <a:pt x="5980" y="2478"/>
                  </a:lnTo>
                  <a:cubicBezTo>
                    <a:pt x="5938" y="2465"/>
                    <a:pt x="5911" y="2465"/>
                    <a:pt x="5869" y="2451"/>
                  </a:cubicBezTo>
                  <a:cubicBezTo>
                    <a:pt x="5828" y="2437"/>
                    <a:pt x="5786" y="2409"/>
                    <a:pt x="5759" y="2396"/>
                  </a:cubicBezTo>
                  <a:cubicBezTo>
                    <a:pt x="5717" y="2368"/>
                    <a:pt x="5676" y="2326"/>
                    <a:pt x="5648" y="2299"/>
                  </a:cubicBezTo>
                  <a:cubicBezTo>
                    <a:pt x="5621" y="2271"/>
                    <a:pt x="5593" y="2244"/>
                    <a:pt x="5579" y="2216"/>
                  </a:cubicBezTo>
                  <a:cubicBezTo>
                    <a:pt x="5538" y="2257"/>
                    <a:pt x="5496" y="2299"/>
                    <a:pt x="5455" y="2326"/>
                  </a:cubicBezTo>
                  <a:cubicBezTo>
                    <a:pt x="5386" y="2382"/>
                    <a:pt x="5317" y="2423"/>
                    <a:pt x="5248" y="2465"/>
                  </a:cubicBezTo>
                  <a:cubicBezTo>
                    <a:pt x="5096" y="2534"/>
                    <a:pt x="4930" y="2589"/>
                    <a:pt x="4764" y="2616"/>
                  </a:cubicBezTo>
                  <a:cubicBezTo>
                    <a:pt x="4730" y="2623"/>
                    <a:pt x="4692" y="2627"/>
                    <a:pt x="4654" y="2627"/>
                  </a:cubicBezTo>
                  <a:cubicBezTo>
                    <a:pt x="4616" y="2627"/>
                    <a:pt x="4578" y="2623"/>
                    <a:pt x="4543" y="2616"/>
                  </a:cubicBezTo>
                  <a:cubicBezTo>
                    <a:pt x="4502" y="2616"/>
                    <a:pt x="4474" y="2603"/>
                    <a:pt x="4433" y="2589"/>
                  </a:cubicBezTo>
                  <a:cubicBezTo>
                    <a:pt x="4405" y="2589"/>
                    <a:pt x="4378" y="2561"/>
                    <a:pt x="4350" y="2547"/>
                  </a:cubicBezTo>
                  <a:cubicBezTo>
                    <a:pt x="4322" y="2534"/>
                    <a:pt x="4295" y="2506"/>
                    <a:pt x="4267" y="2478"/>
                  </a:cubicBezTo>
                  <a:cubicBezTo>
                    <a:pt x="4253" y="2451"/>
                    <a:pt x="4226" y="2423"/>
                    <a:pt x="4212" y="2396"/>
                  </a:cubicBezTo>
                  <a:cubicBezTo>
                    <a:pt x="4198" y="2354"/>
                    <a:pt x="4184" y="2326"/>
                    <a:pt x="4171" y="2285"/>
                  </a:cubicBezTo>
                  <a:lnTo>
                    <a:pt x="4143" y="2299"/>
                  </a:lnTo>
                  <a:cubicBezTo>
                    <a:pt x="4019" y="2340"/>
                    <a:pt x="3881" y="2368"/>
                    <a:pt x="3756" y="2382"/>
                  </a:cubicBezTo>
                  <a:cubicBezTo>
                    <a:pt x="3694" y="2389"/>
                    <a:pt x="3632" y="2392"/>
                    <a:pt x="3570" y="2392"/>
                  </a:cubicBezTo>
                  <a:cubicBezTo>
                    <a:pt x="3508" y="2392"/>
                    <a:pt x="3446" y="2389"/>
                    <a:pt x="3383" y="2382"/>
                  </a:cubicBezTo>
                  <a:cubicBezTo>
                    <a:pt x="3273" y="2368"/>
                    <a:pt x="3162" y="2340"/>
                    <a:pt x="3066" y="2285"/>
                  </a:cubicBezTo>
                  <a:cubicBezTo>
                    <a:pt x="3024" y="2257"/>
                    <a:pt x="2969" y="2230"/>
                    <a:pt x="2928" y="2188"/>
                  </a:cubicBezTo>
                  <a:cubicBezTo>
                    <a:pt x="2900" y="2161"/>
                    <a:pt x="2859" y="2119"/>
                    <a:pt x="2831" y="2064"/>
                  </a:cubicBezTo>
                  <a:cubicBezTo>
                    <a:pt x="2776" y="1981"/>
                    <a:pt x="2734" y="1885"/>
                    <a:pt x="2721" y="1774"/>
                  </a:cubicBezTo>
                  <a:cubicBezTo>
                    <a:pt x="2638" y="1816"/>
                    <a:pt x="2569" y="1843"/>
                    <a:pt x="2486" y="1871"/>
                  </a:cubicBezTo>
                  <a:cubicBezTo>
                    <a:pt x="2403" y="1898"/>
                    <a:pt x="2306" y="1912"/>
                    <a:pt x="2223" y="1926"/>
                  </a:cubicBezTo>
                  <a:cubicBezTo>
                    <a:pt x="2182" y="1933"/>
                    <a:pt x="2141" y="1936"/>
                    <a:pt x="2097" y="1936"/>
                  </a:cubicBezTo>
                  <a:cubicBezTo>
                    <a:pt x="2054" y="1936"/>
                    <a:pt x="2009" y="1933"/>
                    <a:pt x="1961" y="1926"/>
                  </a:cubicBezTo>
                  <a:cubicBezTo>
                    <a:pt x="1892" y="1912"/>
                    <a:pt x="1809" y="1898"/>
                    <a:pt x="1740" y="1857"/>
                  </a:cubicBezTo>
                  <a:cubicBezTo>
                    <a:pt x="1699" y="1843"/>
                    <a:pt x="1671" y="1816"/>
                    <a:pt x="1630" y="1802"/>
                  </a:cubicBezTo>
                  <a:cubicBezTo>
                    <a:pt x="1602" y="1774"/>
                    <a:pt x="1574" y="1760"/>
                    <a:pt x="1547" y="1733"/>
                  </a:cubicBezTo>
                  <a:cubicBezTo>
                    <a:pt x="1492" y="1677"/>
                    <a:pt x="1450" y="1608"/>
                    <a:pt x="1409" y="1539"/>
                  </a:cubicBezTo>
                  <a:cubicBezTo>
                    <a:pt x="1381" y="1456"/>
                    <a:pt x="1353" y="1374"/>
                    <a:pt x="1340" y="1277"/>
                  </a:cubicBezTo>
                  <a:cubicBezTo>
                    <a:pt x="1340" y="1236"/>
                    <a:pt x="1340" y="1180"/>
                    <a:pt x="1340" y="1139"/>
                  </a:cubicBezTo>
                  <a:lnTo>
                    <a:pt x="1340" y="1056"/>
                  </a:lnTo>
                  <a:cubicBezTo>
                    <a:pt x="1229" y="1111"/>
                    <a:pt x="1105" y="1166"/>
                    <a:pt x="981" y="1208"/>
                  </a:cubicBezTo>
                  <a:cubicBezTo>
                    <a:pt x="911" y="1236"/>
                    <a:pt x="829" y="1263"/>
                    <a:pt x="746" y="1277"/>
                  </a:cubicBezTo>
                  <a:cubicBezTo>
                    <a:pt x="677" y="1305"/>
                    <a:pt x="594" y="1318"/>
                    <a:pt x="511" y="1318"/>
                  </a:cubicBezTo>
                  <a:cubicBezTo>
                    <a:pt x="476" y="1325"/>
                    <a:pt x="439" y="1329"/>
                    <a:pt x="401" y="1329"/>
                  </a:cubicBezTo>
                  <a:cubicBezTo>
                    <a:pt x="363" y="1329"/>
                    <a:pt x="325" y="1325"/>
                    <a:pt x="290" y="1318"/>
                  </a:cubicBezTo>
                  <a:cubicBezTo>
                    <a:pt x="221" y="1305"/>
                    <a:pt x="152" y="1291"/>
                    <a:pt x="97" y="1263"/>
                  </a:cubicBezTo>
                  <a:cubicBezTo>
                    <a:pt x="69" y="1236"/>
                    <a:pt x="28" y="1222"/>
                    <a:pt x="0" y="1194"/>
                  </a:cubicBezTo>
                  <a:lnTo>
                    <a:pt x="0" y="1194"/>
                  </a:lnTo>
                  <a:cubicBezTo>
                    <a:pt x="28" y="1263"/>
                    <a:pt x="83" y="1332"/>
                    <a:pt x="138" y="1387"/>
                  </a:cubicBezTo>
                  <a:cubicBezTo>
                    <a:pt x="221" y="1470"/>
                    <a:pt x="318" y="1526"/>
                    <a:pt x="428" y="1553"/>
                  </a:cubicBezTo>
                  <a:cubicBezTo>
                    <a:pt x="497" y="1581"/>
                    <a:pt x="566" y="1595"/>
                    <a:pt x="635" y="1595"/>
                  </a:cubicBezTo>
                  <a:cubicBezTo>
                    <a:pt x="691" y="1595"/>
                    <a:pt x="746" y="1581"/>
                    <a:pt x="787" y="1581"/>
                  </a:cubicBezTo>
                  <a:cubicBezTo>
                    <a:pt x="939" y="1539"/>
                    <a:pt x="1077" y="1470"/>
                    <a:pt x="1188" y="1374"/>
                  </a:cubicBezTo>
                  <a:lnTo>
                    <a:pt x="1188" y="1374"/>
                  </a:lnTo>
                  <a:cubicBezTo>
                    <a:pt x="1174" y="1415"/>
                    <a:pt x="1160" y="1456"/>
                    <a:pt x="1146" y="1512"/>
                  </a:cubicBezTo>
                  <a:cubicBezTo>
                    <a:pt x="1119" y="1636"/>
                    <a:pt x="1105" y="1774"/>
                    <a:pt x="1119" y="1912"/>
                  </a:cubicBezTo>
                  <a:cubicBezTo>
                    <a:pt x="1132" y="1981"/>
                    <a:pt x="1146" y="2036"/>
                    <a:pt x="1174" y="2106"/>
                  </a:cubicBezTo>
                  <a:cubicBezTo>
                    <a:pt x="1201" y="2175"/>
                    <a:pt x="1229" y="2230"/>
                    <a:pt x="1284" y="2285"/>
                  </a:cubicBezTo>
                  <a:cubicBezTo>
                    <a:pt x="1326" y="2340"/>
                    <a:pt x="1381" y="2368"/>
                    <a:pt x="1436" y="2409"/>
                  </a:cubicBezTo>
                  <a:cubicBezTo>
                    <a:pt x="1505" y="2451"/>
                    <a:pt x="1588" y="2478"/>
                    <a:pt x="1671" y="2492"/>
                  </a:cubicBezTo>
                  <a:cubicBezTo>
                    <a:pt x="1712" y="2506"/>
                    <a:pt x="1754" y="2506"/>
                    <a:pt x="1809" y="2506"/>
                  </a:cubicBezTo>
                  <a:lnTo>
                    <a:pt x="1920" y="2506"/>
                  </a:lnTo>
                  <a:cubicBezTo>
                    <a:pt x="2002" y="2492"/>
                    <a:pt x="2085" y="2465"/>
                    <a:pt x="2168" y="2423"/>
                  </a:cubicBezTo>
                  <a:cubicBezTo>
                    <a:pt x="2237" y="2382"/>
                    <a:pt x="2292" y="2326"/>
                    <a:pt x="2348" y="2271"/>
                  </a:cubicBezTo>
                  <a:cubicBezTo>
                    <a:pt x="2417" y="2216"/>
                    <a:pt x="2472" y="2147"/>
                    <a:pt x="2527" y="2092"/>
                  </a:cubicBezTo>
                  <a:lnTo>
                    <a:pt x="2541" y="2064"/>
                  </a:lnTo>
                  <a:lnTo>
                    <a:pt x="2569" y="2023"/>
                  </a:lnTo>
                  <a:lnTo>
                    <a:pt x="2569" y="2023"/>
                  </a:lnTo>
                  <a:cubicBezTo>
                    <a:pt x="2541" y="2202"/>
                    <a:pt x="2555" y="2396"/>
                    <a:pt x="2610" y="2575"/>
                  </a:cubicBezTo>
                  <a:cubicBezTo>
                    <a:pt x="2665" y="2810"/>
                    <a:pt x="2831" y="3003"/>
                    <a:pt x="3052" y="3114"/>
                  </a:cubicBezTo>
                  <a:cubicBezTo>
                    <a:pt x="3135" y="3155"/>
                    <a:pt x="3232" y="3183"/>
                    <a:pt x="3328" y="3183"/>
                  </a:cubicBezTo>
                  <a:lnTo>
                    <a:pt x="3370" y="3183"/>
                  </a:lnTo>
                  <a:cubicBezTo>
                    <a:pt x="3494" y="3169"/>
                    <a:pt x="3604" y="3127"/>
                    <a:pt x="3701" y="3072"/>
                  </a:cubicBezTo>
                  <a:cubicBezTo>
                    <a:pt x="3812" y="2989"/>
                    <a:pt x="3908" y="2893"/>
                    <a:pt x="3977" y="2782"/>
                  </a:cubicBezTo>
                  <a:cubicBezTo>
                    <a:pt x="4005" y="2727"/>
                    <a:pt x="4032" y="2686"/>
                    <a:pt x="4060" y="2644"/>
                  </a:cubicBezTo>
                  <a:cubicBezTo>
                    <a:pt x="4074" y="2824"/>
                    <a:pt x="4129" y="3003"/>
                    <a:pt x="4226" y="3169"/>
                  </a:cubicBezTo>
                  <a:cubicBezTo>
                    <a:pt x="4336" y="3362"/>
                    <a:pt x="4516" y="3500"/>
                    <a:pt x="4737" y="3556"/>
                  </a:cubicBezTo>
                  <a:lnTo>
                    <a:pt x="4806" y="3556"/>
                  </a:lnTo>
                  <a:cubicBezTo>
                    <a:pt x="4889" y="3556"/>
                    <a:pt x="4958" y="3528"/>
                    <a:pt x="5027" y="3500"/>
                  </a:cubicBezTo>
                  <a:cubicBezTo>
                    <a:pt x="5123" y="3445"/>
                    <a:pt x="5192" y="3376"/>
                    <a:pt x="5248" y="3279"/>
                  </a:cubicBezTo>
                  <a:cubicBezTo>
                    <a:pt x="5303" y="3183"/>
                    <a:pt x="5331" y="3058"/>
                    <a:pt x="5344" y="2934"/>
                  </a:cubicBezTo>
                  <a:cubicBezTo>
                    <a:pt x="5358" y="2865"/>
                    <a:pt x="5358" y="2782"/>
                    <a:pt x="5344" y="2713"/>
                  </a:cubicBezTo>
                  <a:lnTo>
                    <a:pt x="5344" y="2713"/>
                  </a:lnTo>
                  <a:cubicBezTo>
                    <a:pt x="5427" y="2851"/>
                    <a:pt x="5538" y="2989"/>
                    <a:pt x="5676" y="3086"/>
                  </a:cubicBezTo>
                  <a:cubicBezTo>
                    <a:pt x="5773" y="3155"/>
                    <a:pt x="5883" y="3210"/>
                    <a:pt x="6007" y="3238"/>
                  </a:cubicBezTo>
                  <a:cubicBezTo>
                    <a:pt x="6063" y="3252"/>
                    <a:pt x="6118" y="3266"/>
                    <a:pt x="6187" y="3266"/>
                  </a:cubicBezTo>
                  <a:lnTo>
                    <a:pt x="6201" y="3266"/>
                  </a:lnTo>
                  <a:cubicBezTo>
                    <a:pt x="6242" y="3266"/>
                    <a:pt x="6297" y="3266"/>
                    <a:pt x="6339" y="3252"/>
                  </a:cubicBezTo>
                  <a:cubicBezTo>
                    <a:pt x="6435" y="3224"/>
                    <a:pt x="6518" y="3183"/>
                    <a:pt x="6587" y="3114"/>
                  </a:cubicBezTo>
                  <a:cubicBezTo>
                    <a:pt x="6670" y="3031"/>
                    <a:pt x="6712" y="2934"/>
                    <a:pt x="6739" y="2837"/>
                  </a:cubicBezTo>
                  <a:cubicBezTo>
                    <a:pt x="6753" y="2699"/>
                    <a:pt x="6753" y="2561"/>
                    <a:pt x="6712" y="2437"/>
                  </a:cubicBezTo>
                  <a:cubicBezTo>
                    <a:pt x="6698" y="2382"/>
                    <a:pt x="6684" y="2340"/>
                    <a:pt x="6670" y="2285"/>
                  </a:cubicBezTo>
                  <a:lnTo>
                    <a:pt x="6670" y="2285"/>
                  </a:lnTo>
                  <a:lnTo>
                    <a:pt x="6712" y="2326"/>
                  </a:lnTo>
                  <a:cubicBezTo>
                    <a:pt x="6822" y="2437"/>
                    <a:pt x="6946" y="2520"/>
                    <a:pt x="7084" y="2589"/>
                  </a:cubicBezTo>
                  <a:cubicBezTo>
                    <a:pt x="7209" y="2658"/>
                    <a:pt x="7347" y="2686"/>
                    <a:pt x="7485" y="2699"/>
                  </a:cubicBezTo>
                  <a:cubicBezTo>
                    <a:pt x="7554" y="2699"/>
                    <a:pt x="7609" y="2686"/>
                    <a:pt x="7678" y="2672"/>
                  </a:cubicBezTo>
                  <a:cubicBezTo>
                    <a:pt x="7733" y="2644"/>
                    <a:pt x="7803" y="2603"/>
                    <a:pt x="7858" y="2547"/>
                  </a:cubicBezTo>
                  <a:cubicBezTo>
                    <a:pt x="7899" y="2492"/>
                    <a:pt x="7941" y="2437"/>
                    <a:pt x="7968" y="2368"/>
                  </a:cubicBezTo>
                  <a:cubicBezTo>
                    <a:pt x="8010" y="2299"/>
                    <a:pt x="8023" y="2202"/>
                    <a:pt x="8023" y="2119"/>
                  </a:cubicBezTo>
                  <a:cubicBezTo>
                    <a:pt x="8023" y="2050"/>
                    <a:pt x="8010" y="1967"/>
                    <a:pt x="7996" y="1898"/>
                  </a:cubicBezTo>
                  <a:cubicBezTo>
                    <a:pt x="7968" y="1816"/>
                    <a:pt x="7927" y="1733"/>
                    <a:pt x="7872" y="1664"/>
                  </a:cubicBezTo>
                  <a:cubicBezTo>
                    <a:pt x="7816" y="1567"/>
                    <a:pt x="7747" y="1470"/>
                    <a:pt x="7678" y="1387"/>
                  </a:cubicBezTo>
                  <a:lnTo>
                    <a:pt x="7678" y="1387"/>
                  </a:lnTo>
                  <a:cubicBezTo>
                    <a:pt x="7747" y="1415"/>
                    <a:pt x="7803" y="1415"/>
                    <a:pt x="7872" y="1415"/>
                  </a:cubicBezTo>
                  <a:cubicBezTo>
                    <a:pt x="7996" y="1415"/>
                    <a:pt x="8134" y="1387"/>
                    <a:pt x="8231" y="1305"/>
                  </a:cubicBezTo>
                  <a:cubicBezTo>
                    <a:pt x="8286" y="1263"/>
                    <a:pt x="8327" y="1208"/>
                    <a:pt x="8355" y="1153"/>
                  </a:cubicBezTo>
                  <a:cubicBezTo>
                    <a:pt x="8383" y="1084"/>
                    <a:pt x="8410" y="1001"/>
                    <a:pt x="8396" y="932"/>
                  </a:cubicBezTo>
                  <a:cubicBezTo>
                    <a:pt x="8396" y="863"/>
                    <a:pt x="8383" y="807"/>
                    <a:pt x="8369" y="752"/>
                  </a:cubicBezTo>
                  <a:cubicBezTo>
                    <a:pt x="8327" y="683"/>
                    <a:pt x="8286" y="628"/>
                    <a:pt x="8244" y="573"/>
                  </a:cubicBezTo>
                  <a:cubicBezTo>
                    <a:pt x="8134" y="448"/>
                    <a:pt x="8023" y="365"/>
                    <a:pt x="7885" y="296"/>
                  </a:cubicBezTo>
                  <a:cubicBezTo>
                    <a:pt x="7747" y="214"/>
                    <a:pt x="7595" y="145"/>
                    <a:pt x="7443" y="103"/>
                  </a:cubicBezTo>
                  <a:cubicBezTo>
                    <a:pt x="7333" y="62"/>
                    <a:pt x="7209" y="34"/>
                    <a:pt x="7084" y="6"/>
                  </a:cubicBezTo>
                  <a:lnTo>
                    <a:pt x="7071" y="6"/>
                  </a:lnTo>
                  <a:cubicBezTo>
                    <a:pt x="7052" y="6"/>
                    <a:pt x="7040" y="0"/>
                    <a:pt x="703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59"/>
            <p:cNvSpPr/>
            <p:nvPr/>
          </p:nvSpPr>
          <p:spPr>
            <a:xfrm>
              <a:off x="7931737" y="3201227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59"/>
            <p:cNvSpPr/>
            <p:nvPr/>
          </p:nvSpPr>
          <p:spPr>
            <a:xfrm>
              <a:off x="7583455" y="2934347"/>
              <a:ext cx="39121" cy="31502"/>
            </a:xfrm>
            <a:custGeom>
              <a:avLst/>
              <a:gdLst/>
              <a:ahLst/>
              <a:cxnLst/>
              <a:rect l="l" t="t" r="r" b="b"/>
              <a:pathLst>
                <a:path w="421" h="339" extrusionOk="0">
                  <a:moveTo>
                    <a:pt x="186" y="1"/>
                  </a:moveTo>
                  <a:cubicBezTo>
                    <a:pt x="103" y="1"/>
                    <a:pt x="20" y="56"/>
                    <a:pt x="20" y="152"/>
                  </a:cubicBezTo>
                  <a:cubicBezTo>
                    <a:pt x="1" y="259"/>
                    <a:pt x="90" y="338"/>
                    <a:pt x="183" y="338"/>
                  </a:cubicBezTo>
                  <a:cubicBezTo>
                    <a:pt x="223" y="338"/>
                    <a:pt x="263" y="324"/>
                    <a:pt x="296" y="291"/>
                  </a:cubicBezTo>
                  <a:cubicBezTo>
                    <a:pt x="420" y="194"/>
                    <a:pt x="351" y="1"/>
                    <a:pt x="186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59"/>
            <p:cNvSpPr/>
            <p:nvPr/>
          </p:nvSpPr>
          <p:spPr>
            <a:xfrm>
              <a:off x="7679353" y="3074199"/>
              <a:ext cx="39493" cy="31502"/>
            </a:xfrm>
            <a:custGeom>
              <a:avLst/>
              <a:gdLst/>
              <a:ahLst/>
              <a:cxnLst/>
              <a:rect l="l" t="t" r="r" b="b"/>
              <a:pathLst>
                <a:path w="425" h="339" extrusionOk="0">
                  <a:moveTo>
                    <a:pt x="189" y="1"/>
                  </a:moveTo>
                  <a:cubicBezTo>
                    <a:pt x="93" y="1"/>
                    <a:pt x="24" y="56"/>
                    <a:pt x="10" y="153"/>
                  </a:cubicBezTo>
                  <a:cubicBezTo>
                    <a:pt x="0" y="259"/>
                    <a:pt x="92" y="338"/>
                    <a:pt x="186" y="338"/>
                  </a:cubicBezTo>
                  <a:cubicBezTo>
                    <a:pt x="226" y="338"/>
                    <a:pt x="267" y="324"/>
                    <a:pt x="300" y="291"/>
                  </a:cubicBezTo>
                  <a:cubicBezTo>
                    <a:pt x="424" y="194"/>
                    <a:pt x="341" y="1"/>
                    <a:pt x="189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59"/>
            <p:cNvSpPr/>
            <p:nvPr/>
          </p:nvSpPr>
          <p:spPr>
            <a:xfrm>
              <a:off x="7794859" y="3170469"/>
              <a:ext cx="38192" cy="32710"/>
            </a:xfrm>
            <a:custGeom>
              <a:avLst/>
              <a:gdLst/>
              <a:ahLst/>
              <a:cxnLst/>
              <a:rect l="l" t="t" r="r" b="b"/>
              <a:pathLst>
                <a:path w="411" h="352" extrusionOk="0">
                  <a:moveTo>
                    <a:pt x="175" y="1"/>
                  </a:moveTo>
                  <a:cubicBezTo>
                    <a:pt x="93" y="1"/>
                    <a:pt x="10" y="70"/>
                    <a:pt x="10" y="166"/>
                  </a:cubicBezTo>
                  <a:cubicBezTo>
                    <a:pt x="0" y="273"/>
                    <a:pt x="85" y="352"/>
                    <a:pt x="180" y="352"/>
                  </a:cubicBezTo>
                  <a:cubicBezTo>
                    <a:pt x="220" y="352"/>
                    <a:pt x="263" y="337"/>
                    <a:pt x="300" y="304"/>
                  </a:cubicBezTo>
                  <a:cubicBezTo>
                    <a:pt x="410" y="194"/>
                    <a:pt x="341" y="1"/>
                    <a:pt x="175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59"/>
            <p:cNvSpPr/>
            <p:nvPr/>
          </p:nvSpPr>
          <p:spPr>
            <a:xfrm>
              <a:off x="7936011" y="3237189"/>
              <a:ext cx="38192" cy="32152"/>
            </a:xfrm>
            <a:custGeom>
              <a:avLst/>
              <a:gdLst/>
              <a:ahLst/>
              <a:cxnLst/>
              <a:rect l="l" t="t" r="r" b="b"/>
              <a:pathLst>
                <a:path w="411" h="346" extrusionOk="0">
                  <a:moveTo>
                    <a:pt x="176" y="1"/>
                  </a:moveTo>
                  <a:cubicBezTo>
                    <a:pt x="93" y="1"/>
                    <a:pt x="10" y="70"/>
                    <a:pt x="10" y="153"/>
                  </a:cubicBezTo>
                  <a:cubicBezTo>
                    <a:pt x="0" y="270"/>
                    <a:pt x="87" y="346"/>
                    <a:pt x="183" y="346"/>
                  </a:cubicBezTo>
                  <a:cubicBezTo>
                    <a:pt x="222" y="346"/>
                    <a:pt x="263" y="333"/>
                    <a:pt x="300" y="304"/>
                  </a:cubicBezTo>
                  <a:cubicBezTo>
                    <a:pt x="410" y="194"/>
                    <a:pt x="341" y="1"/>
                    <a:pt x="176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59"/>
            <p:cNvSpPr/>
            <p:nvPr/>
          </p:nvSpPr>
          <p:spPr>
            <a:xfrm>
              <a:off x="8077163" y="3269248"/>
              <a:ext cx="38192" cy="31502"/>
            </a:xfrm>
            <a:custGeom>
              <a:avLst/>
              <a:gdLst/>
              <a:ahLst/>
              <a:cxnLst/>
              <a:rect l="l" t="t" r="r" b="b"/>
              <a:pathLst>
                <a:path w="411" h="339" extrusionOk="0">
                  <a:moveTo>
                    <a:pt x="189" y="1"/>
                  </a:moveTo>
                  <a:cubicBezTo>
                    <a:pt x="93" y="1"/>
                    <a:pt x="24" y="70"/>
                    <a:pt x="10" y="153"/>
                  </a:cubicBezTo>
                  <a:cubicBezTo>
                    <a:pt x="0" y="259"/>
                    <a:pt x="92" y="338"/>
                    <a:pt x="186" y="338"/>
                  </a:cubicBezTo>
                  <a:cubicBezTo>
                    <a:pt x="226" y="338"/>
                    <a:pt x="267" y="324"/>
                    <a:pt x="300" y="291"/>
                  </a:cubicBezTo>
                  <a:cubicBezTo>
                    <a:pt x="410" y="194"/>
                    <a:pt x="341" y="1"/>
                    <a:pt x="189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59"/>
            <p:cNvSpPr/>
            <p:nvPr/>
          </p:nvSpPr>
          <p:spPr>
            <a:xfrm>
              <a:off x="8209674" y="3251313"/>
              <a:ext cx="39121" cy="31966"/>
            </a:xfrm>
            <a:custGeom>
              <a:avLst/>
              <a:gdLst/>
              <a:ahLst/>
              <a:cxnLst/>
              <a:rect l="l" t="t" r="r" b="b"/>
              <a:pathLst>
                <a:path w="421" h="344" extrusionOk="0">
                  <a:moveTo>
                    <a:pt x="186" y="1"/>
                  </a:moveTo>
                  <a:cubicBezTo>
                    <a:pt x="103" y="1"/>
                    <a:pt x="20" y="70"/>
                    <a:pt x="20" y="152"/>
                  </a:cubicBezTo>
                  <a:cubicBezTo>
                    <a:pt x="0" y="262"/>
                    <a:pt x="96" y="343"/>
                    <a:pt x="192" y="343"/>
                  </a:cubicBezTo>
                  <a:cubicBezTo>
                    <a:pt x="229" y="343"/>
                    <a:pt x="266" y="331"/>
                    <a:pt x="296" y="304"/>
                  </a:cubicBezTo>
                  <a:cubicBezTo>
                    <a:pt x="421" y="194"/>
                    <a:pt x="352" y="1"/>
                    <a:pt x="186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59"/>
            <p:cNvSpPr/>
            <p:nvPr/>
          </p:nvSpPr>
          <p:spPr>
            <a:xfrm>
              <a:off x="8328431" y="3186731"/>
              <a:ext cx="37356" cy="30015"/>
            </a:xfrm>
            <a:custGeom>
              <a:avLst/>
              <a:gdLst/>
              <a:ahLst/>
              <a:cxnLst/>
              <a:rect l="l" t="t" r="r" b="b"/>
              <a:pathLst>
                <a:path w="402" h="323" extrusionOk="0">
                  <a:moveTo>
                    <a:pt x="183" y="1"/>
                  </a:moveTo>
                  <a:cubicBezTo>
                    <a:pt x="89" y="1"/>
                    <a:pt x="1" y="46"/>
                    <a:pt x="26" y="143"/>
                  </a:cubicBezTo>
                  <a:cubicBezTo>
                    <a:pt x="26" y="240"/>
                    <a:pt x="95" y="309"/>
                    <a:pt x="192" y="323"/>
                  </a:cubicBezTo>
                  <a:cubicBezTo>
                    <a:pt x="275" y="323"/>
                    <a:pt x="344" y="254"/>
                    <a:pt x="358" y="171"/>
                  </a:cubicBezTo>
                  <a:cubicBezTo>
                    <a:pt x="402" y="60"/>
                    <a:pt x="289" y="1"/>
                    <a:pt x="183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59"/>
            <p:cNvSpPr/>
            <p:nvPr/>
          </p:nvSpPr>
          <p:spPr>
            <a:xfrm>
              <a:off x="8373221" y="3060632"/>
              <a:ext cx="37913" cy="31873"/>
            </a:xfrm>
            <a:custGeom>
              <a:avLst/>
              <a:gdLst/>
              <a:ahLst/>
              <a:cxnLst/>
              <a:rect l="l" t="t" r="r" b="b"/>
              <a:pathLst>
                <a:path w="408" h="343" extrusionOk="0">
                  <a:moveTo>
                    <a:pt x="168" y="0"/>
                  </a:moveTo>
                  <a:cubicBezTo>
                    <a:pt x="81" y="0"/>
                    <a:pt x="0" y="67"/>
                    <a:pt x="0" y="174"/>
                  </a:cubicBezTo>
                  <a:cubicBezTo>
                    <a:pt x="0" y="257"/>
                    <a:pt x="69" y="340"/>
                    <a:pt x="166" y="340"/>
                  </a:cubicBezTo>
                  <a:cubicBezTo>
                    <a:pt x="176" y="342"/>
                    <a:pt x="185" y="343"/>
                    <a:pt x="195" y="343"/>
                  </a:cubicBezTo>
                  <a:cubicBezTo>
                    <a:pt x="329" y="343"/>
                    <a:pt x="407" y="167"/>
                    <a:pt x="304" y="64"/>
                  </a:cubicBezTo>
                  <a:cubicBezTo>
                    <a:pt x="265" y="20"/>
                    <a:pt x="216" y="0"/>
                    <a:pt x="168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59"/>
            <p:cNvSpPr/>
            <p:nvPr/>
          </p:nvSpPr>
          <p:spPr>
            <a:xfrm>
              <a:off x="7594606" y="2807320"/>
              <a:ext cx="39493" cy="31873"/>
            </a:xfrm>
            <a:custGeom>
              <a:avLst/>
              <a:gdLst/>
              <a:ahLst/>
              <a:cxnLst/>
              <a:rect l="l" t="t" r="r" b="b"/>
              <a:pathLst>
                <a:path w="425" h="343" extrusionOk="0">
                  <a:moveTo>
                    <a:pt x="190" y="0"/>
                  </a:moveTo>
                  <a:cubicBezTo>
                    <a:pt x="93" y="0"/>
                    <a:pt x="24" y="69"/>
                    <a:pt x="10" y="152"/>
                  </a:cubicBezTo>
                  <a:cubicBezTo>
                    <a:pt x="0" y="262"/>
                    <a:pt x="99" y="343"/>
                    <a:pt x="196" y="343"/>
                  </a:cubicBezTo>
                  <a:cubicBezTo>
                    <a:pt x="233" y="343"/>
                    <a:pt x="270" y="331"/>
                    <a:pt x="300" y="304"/>
                  </a:cubicBezTo>
                  <a:cubicBezTo>
                    <a:pt x="425" y="194"/>
                    <a:pt x="342" y="0"/>
                    <a:pt x="190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59"/>
            <p:cNvSpPr/>
            <p:nvPr/>
          </p:nvSpPr>
          <p:spPr>
            <a:xfrm>
              <a:off x="7695987" y="2714953"/>
              <a:ext cx="38192" cy="32152"/>
            </a:xfrm>
            <a:custGeom>
              <a:avLst/>
              <a:gdLst/>
              <a:ahLst/>
              <a:cxnLst/>
              <a:rect l="l" t="t" r="r" b="b"/>
              <a:pathLst>
                <a:path w="411" h="346" extrusionOk="0">
                  <a:moveTo>
                    <a:pt x="190" y="0"/>
                  </a:moveTo>
                  <a:cubicBezTo>
                    <a:pt x="93" y="0"/>
                    <a:pt x="24" y="69"/>
                    <a:pt x="10" y="152"/>
                  </a:cubicBezTo>
                  <a:cubicBezTo>
                    <a:pt x="1" y="269"/>
                    <a:pt x="88" y="345"/>
                    <a:pt x="183" y="345"/>
                  </a:cubicBezTo>
                  <a:cubicBezTo>
                    <a:pt x="223" y="345"/>
                    <a:pt x="264" y="332"/>
                    <a:pt x="300" y="304"/>
                  </a:cubicBezTo>
                  <a:cubicBezTo>
                    <a:pt x="411" y="193"/>
                    <a:pt x="342" y="0"/>
                    <a:pt x="190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59"/>
            <p:cNvSpPr/>
            <p:nvPr/>
          </p:nvSpPr>
          <p:spPr>
            <a:xfrm>
              <a:off x="7541639" y="1221191"/>
              <a:ext cx="508300" cy="940773"/>
            </a:xfrm>
            <a:custGeom>
              <a:avLst/>
              <a:gdLst/>
              <a:ahLst/>
              <a:cxnLst/>
              <a:rect l="l" t="t" r="r" b="b"/>
              <a:pathLst>
                <a:path w="5470" h="10124" extrusionOk="0">
                  <a:moveTo>
                    <a:pt x="4613" y="1"/>
                  </a:moveTo>
                  <a:cubicBezTo>
                    <a:pt x="4475" y="1"/>
                    <a:pt x="4337" y="28"/>
                    <a:pt x="4212" y="70"/>
                  </a:cubicBezTo>
                  <a:cubicBezTo>
                    <a:pt x="4060" y="111"/>
                    <a:pt x="3922" y="180"/>
                    <a:pt x="3784" y="277"/>
                  </a:cubicBezTo>
                  <a:cubicBezTo>
                    <a:pt x="3660" y="360"/>
                    <a:pt x="3536" y="470"/>
                    <a:pt x="3425" y="594"/>
                  </a:cubicBezTo>
                  <a:cubicBezTo>
                    <a:pt x="3204" y="829"/>
                    <a:pt x="3025" y="1119"/>
                    <a:pt x="2900" y="1423"/>
                  </a:cubicBezTo>
                  <a:cubicBezTo>
                    <a:pt x="2845" y="1575"/>
                    <a:pt x="2804" y="1727"/>
                    <a:pt x="2776" y="1893"/>
                  </a:cubicBezTo>
                  <a:cubicBezTo>
                    <a:pt x="2749" y="2003"/>
                    <a:pt x="2735" y="2114"/>
                    <a:pt x="2735" y="2238"/>
                  </a:cubicBezTo>
                  <a:lnTo>
                    <a:pt x="2597" y="2238"/>
                  </a:lnTo>
                  <a:cubicBezTo>
                    <a:pt x="2514" y="2252"/>
                    <a:pt x="2431" y="2279"/>
                    <a:pt x="2348" y="2293"/>
                  </a:cubicBezTo>
                  <a:cubicBezTo>
                    <a:pt x="2210" y="2348"/>
                    <a:pt x="2072" y="2404"/>
                    <a:pt x="1948" y="2500"/>
                  </a:cubicBezTo>
                  <a:cubicBezTo>
                    <a:pt x="1699" y="2666"/>
                    <a:pt x="1492" y="2887"/>
                    <a:pt x="1354" y="3163"/>
                  </a:cubicBezTo>
                  <a:cubicBezTo>
                    <a:pt x="1202" y="3439"/>
                    <a:pt x="1091" y="3729"/>
                    <a:pt x="1036" y="4047"/>
                  </a:cubicBezTo>
                  <a:cubicBezTo>
                    <a:pt x="967" y="4351"/>
                    <a:pt x="953" y="4668"/>
                    <a:pt x="967" y="4986"/>
                  </a:cubicBezTo>
                  <a:cubicBezTo>
                    <a:pt x="967" y="5069"/>
                    <a:pt x="981" y="5152"/>
                    <a:pt x="995" y="5235"/>
                  </a:cubicBezTo>
                  <a:cubicBezTo>
                    <a:pt x="995" y="5276"/>
                    <a:pt x="1009" y="5304"/>
                    <a:pt x="1009" y="5345"/>
                  </a:cubicBezTo>
                  <a:cubicBezTo>
                    <a:pt x="1022" y="5400"/>
                    <a:pt x="1036" y="5455"/>
                    <a:pt x="1050" y="5497"/>
                  </a:cubicBezTo>
                  <a:cubicBezTo>
                    <a:pt x="788" y="5676"/>
                    <a:pt x="553" y="5897"/>
                    <a:pt x="387" y="6160"/>
                  </a:cubicBezTo>
                  <a:cubicBezTo>
                    <a:pt x="221" y="6436"/>
                    <a:pt x="111" y="6740"/>
                    <a:pt x="56" y="7057"/>
                  </a:cubicBezTo>
                  <a:cubicBezTo>
                    <a:pt x="0" y="7375"/>
                    <a:pt x="0" y="7693"/>
                    <a:pt x="56" y="8024"/>
                  </a:cubicBezTo>
                  <a:cubicBezTo>
                    <a:pt x="111" y="8342"/>
                    <a:pt x="208" y="8659"/>
                    <a:pt x="359" y="8949"/>
                  </a:cubicBezTo>
                  <a:cubicBezTo>
                    <a:pt x="470" y="9198"/>
                    <a:pt x="608" y="9419"/>
                    <a:pt x="788" y="9612"/>
                  </a:cubicBezTo>
                  <a:cubicBezTo>
                    <a:pt x="870" y="9709"/>
                    <a:pt x="953" y="9806"/>
                    <a:pt x="1050" y="9888"/>
                  </a:cubicBezTo>
                  <a:cubicBezTo>
                    <a:pt x="1105" y="9930"/>
                    <a:pt x="1147" y="9971"/>
                    <a:pt x="1202" y="10013"/>
                  </a:cubicBezTo>
                  <a:lnTo>
                    <a:pt x="1257" y="10054"/>
                  </a:lnTo>
                  <a:lnTo>
                    <a:pt x="1285" y="10068"/>
                  </a:lnTo>
                  <a:lnTo>
                    <a:pt x="1299" y="10082"/>
                  </a:lnTo>
                  <a:lnTo>
                    <a:pt x="1312" y="10096"/>
                  </a:lnTo>
                  <a:lnTo>
                    <a:pt x="1326" y="10109"/>
                  </a:lnTo>
                  <a:cubicBezTo>
                    <a:pt x="1340" y="10123"/>
                    <a:pt x="1354" y="10123"/>
                    <a:pt x="1368" y="10123"/>
                  </a:cubicBezTo>
                  <a:lnTo>
                    <a:pt x="1437" y="10123"/>
                  </a:lnTo>
                  <a:cubicBezTo>
                    <a:pt x="1464" y="10123"/>
                    <a:pt x="1478" y="10096"/>
                    <a:pt x="1492" y="10082"/>
                  </a:cubicBezTo>
                  <a:cubicBezTo>
                    <a:pt x="1506" y="10096"/>
                    <a:pt x="1533" y="10096"/>
                    <a:pt x="1561" y="10096"/>
                  </a:cubicBezTo>
                  <a:cubicBezTo>
                    <a:pt x="1575" y="10096"/>
                    <a:pt x="1589" y="10096"/>
                    <a:pt x="1616" y="10082"/>
                  </a:cubicBezTo>
                  <a:cubicBezTo>
                    <a:pt x="1630" y="10068"/>
                    <a:pt x="1658" y="10054"/>
                    <a:pt x="1671" y="10040"/>
                  </a:cubicBezTo>
                  <a:cubicBezTo>
                    <a:pt x="1685" y="10026"/>
                    <a:pt x="1713" y="9999"/>
                    <a:pt x="1740" y="9971"/>
                  </a:cubicBezTo>
                  <a:cubicBezTo>
                    <a:pt x="1796" y="9930"/>
                    <a:pt x="1837" y="9861"/>
                    <a:pt x="1892" y="9806"/>
                  </a:cubicBezTo>
                  <a:cubicBezTo>
                    <a:pt x="1934" y="9750"/>
                    <a:pt x="1989" y="9681"/>
                    <a:pt x="2030" y="9612"/>
                  </a:cubicBezTo>
                  <a:cubicBezTo>
                    <a:pt x="2141" y="9460"/>
                    <a:pt x="2238" y="9295"/>
                    <a:pt x="2320" y="9115"/>
                  </a:cubicBezTo>
                  <a:cubicBezTo>
                    <a:pt x="2403" y="8936"/>
                    <a:pt x="2486" y="8742"/>
                    <a:pt x="2555" y="8549"/>
                  </a:cubicBezTo>
                  <a:cubicBezTo>
                    <a:pt x="2638" y="8314"/>
                    <a:pt x="2721" y="8079"/>
                    <a:pt x="2776" y="7872"/>
                  </a:cubicBezTo>
                  <a:cubicBezTo>
                    <a:pt x="2845" y="7693"/>
                    <a:pt x="2900" y="7527"/>
                    <a:pt x="2956" y="7361"/>
                  </a:cubicBezTo>
                  <a:cubicBezTo>
                    <a:pt x="3094" y="6961"/>
                    <a:pt x="3260" y="6533"/>
                    <a:pt x="3439" y="6077"/>
                  </a:cubicBezTo>
                  <a:cubicBezTo>
                    <a:pt x="3619" y="5621"/>
                    <a:pt x="3812" y="5179"/>
                    <a:pt x="4033" y="4668"/>
                  </a:cubicBezTo>
                  <a:cubicBezTo>
                    <a:pt x="4226" y="4254"/>
                    <a:pt x="4433" y="3812"/>
                    <a:pt x="4640" y="3384"/>
                  </a:cubicBezTo>
                  <a:lnTo>
                    <a:pt x="4668" y="3329"/>
                  </a:lnTo>
                  <a:cubicBezTo>
                    <a:pt x="4751" y="3149"/>
                    <a:pt x="4848" y="2984"/>
                    <a:pt x="4917" y="2804"/>
                  </a:cubicBezTo>
                  <a:cubicBezTo>
                    <a:pt x="5041" y="2514"/>
                    <a:pt x="5151" y="2252"/>
                    <a:pt x="5234" y="2003"/>
                  </a:cubicBezTo>
                  <a:cubicBezTo>
                    <a:pt x="5303" y="1782"/>
                    <a:pt x="5372" y="1575"/>
                    <a:pt x="5414" y="1354"/>
                  </a:cubicBezTo>
                  <a:cubicBezTo>
                    <a:pt x="5455" y="1161"/>
                    <a:pt x="5469" y="954"/>
                    <a:pt x="5455" y="760"/>
                  </a:cubicBezTo>
                  <a:cubicBezTo>
                    <a:pt x="5441" y="594"/>
                    <a:pt x="5372" y="429"/>
                    <a:pt x="5276" y="291"/>
                  </a:cubicBezTo>
                  <a:cubicBezTo>
                    <a:pt x="5248" y="263"/>
                    <a:pt x="5234" y="235"/>
                    <a:pt x="5207" y="208"/>
                  </a:cubicBezTo>
                  <a:cubicBezTo>
                    <a:pt x="5220" y="166"/>
                    <a:pt x="5193" y="125"/>
                    <a:pt x="5151" y="111"/>
                  </a:cubicBezTo>
                  <a:cubicBezTo>
                    <a:pt x="5000" y="42"/>
                    <a:pt x="4834" y="1"/>
                    <a:pt x="466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59"/>
            <p:cNvSpPr/>
            <p:nvPr/>
          </p:nvSpPr>
          <p:spPr>
            <a:xfrm>
              <a:off x="8670858" y="1778180"/>
              <a:ext cx="628916" cy="843109"/>
            </a:xfrm>
            <a:custGeom>
              <a:avLst/>
              <a:gdLst/>
              <a:ahLst/>
              <a:cxnLst/>
              <a:rect l="l" t="t" r="r" b="b"/>
              <a:pathLst>
                <a:path w="6768" h="9073" extrusionOk="0">
                  <a:moveTo>
                    <a:pt x="6105" y="0"/>
                  </a:moveTo>
                  <a:cubicBezTo>
                    <a:pt x="6091" y="0"/>
                    <a:pt x="6063" y="0"/>
                    <a:pt x="6036" y="14"/>
                  </a:cubicBezTo>
                  <a:cubicBezTo>
                    <a:pt x="6028" y="10"/>
                    <a:pt x="6022" y="8"/>
                    <a:pt x="6016" y="8"/>
                  </a:cubicBezTo>
                  <a:cubicBezTo>
                    <a:pt x="6001" y="8"/>
                    <a:pt x="5991" y="21"/>
                    <a:pt x="5981" y="41"/>
                  </a:cubicBezTo>
                  <a:cubicBezTo>
                    <a:pt x="5939" y="28"/>
                    <a:pt x="5911" y="28"/>
                    <a:pt x="5870" y="28"/>
                  </a:cubicBezTo>
                  <a:lnTo>
                    <a:pt x="5842" y="28"/>
                  </a:lnTo>
                  <a:cubicBezTo>
                    <a:pt x="5691" y="28"/>
                    <a:pt x="5525" y="83"/>
                    <a:pt x="5401" y="166"/>
                  </a:cubicBezTo>
                  <a:cubicBezTo>
                    <a:pt x="5221" y="262"/>
                    <a:pt x="5069" y="387"/>
                    <a:pt x="4931" y="539"/>
                  </a:cubicBezTo>
                  <a:cubicBezTo>
                    <a:pt x="4779" y="704"/>
                    <a:pt x="4641" y="870"/>
                    <a:pt x="4503" y="1050"/>
                  </a:cubicBezTo>
                  <a:cubicBezTo>
                    <a:pt x="4351" y="1284"/>
                    <a:pt x="4199" y="1519"/>
                    <a:pt x="4033" y="1781"/>
                  </a:cubicBezTo>
                  <a:cubicBezTo>
                    <a:pt x="3951" y="1933"/>
                    <a:pt x="3868" y="2085"/>
                    <a:pt x="3785" y="2237"/>
                  </a:cubicBezTo>
                  <a:lnTo>
                    <a:pt x="3771" y="2265"/>
                  </a:lnTo>
                  <a:lnTo>
                    <a:pt x="3757" y="2279"/>
                  </a:lnTo>
                  <a:lnTo>
                    <a:pt x="3730" y="2334"/>
                  </a:lnTo>
                  <a:cubicBezTo>
                    <a:pt x="3495" y="2762"/>
                    <a:pt x="3260" y="3176"/>
                    <a:pt x="3025" y="3577"/>
                  </a:cubicBezTo>
                  <a:cubicBezTo>
                    <a:pt x="2735" y="4060"/>
                    <a:pt x="2473" y="4474"/>
                    <a:pt x="2224" y="4875"/>
                  </a:cubicBezTo>
                  <a:cubicBezTo>
                    <a:pt x="1962" y="5275"/>
                    <a:pt x="1700" y="5662"/>
                    <a:pt x="1451" y="6021"/>
                  </a:cubicBezTo>
                  <a:cubicBezTo>
                    <a:pt x="1354" y="6145"/>
                    <a:pt x="1258" y="6283"/>
                    <a:pt x="1161" y="6422"/>
                  </a:cubicBezTo>
                  <a:lnTo>
                    <a:pt x="1147" y="6435"/>
                  </a:lnTo>
                  <a:lnTo>
                    <a:pt x="1133" y="6449"/>
                  </a:lnTo>
                  <a:cubicBezTo>
                    <a:pt x="1009" y="6615"/>
                    <a:pt x="857" y="6822"/>
                    <a:pt x="719" y="7015"/>
                  </a:cubicBezTo>
                  <a:cubicBezTo>
                    <a:pt x="595" y="7195"/>
                    <a:pt x="484" y="7374"/>
                    <a:pt x="388" y="7554"/>
                  </a:cubicBezTo>
                  <a:cubicBezTo>
                    <a:pt x="291" y="7720"/>
                    <a:pt x="208" y="7885"/>
                    <a:pt x="153" y="8065"/>
                  </a:cubicBezTo>
                  <a:cubicBezTo>
                    <a:pt x="125" y="8148"/>
                    <a:pt x="98" y="8217"/>
                    <a:pt x="84" y="8300"/>
                  </a:cubicBezTo>
                  <a:cubicBezTo>
                    <a:pt x="56" y="8369"/>
                    <a:pt x="42" y="8438"/>
                    <a:pt x="29" y="8507"/>
                  </a:cubicBezTo>
                  <a:cubicBezTo>
                    <a:pt x="15" y="8548"/>
                    <a:pt x="15" y="8576"/>
                    <a:pt x="15" y="8603"/>
                  </a:cubicBezTo>
                  <a:cubicBezTo>
                    <a:pt x="1" y="8631"/>
                    <a:pt x="1" y="8645"/>
                    <a:pt x="15" y="8673"/>
                  </a:cubicBezTo>
                  <a:cubicBezTo>
                    <a:pt x="15" y="8686"/>
                    <a:pt x="15" y="8714"/>
                    <a:pt x="29" y="8728"/>
                  </a:cubicBezTo>
                  <a:cubicBezTo>
                    <a:pt x="42" y="8742"/>
                    <a:pt x="56" y="8755"/>
                    <a:pt x="84" y="8769"/>
                  </a:cubicBezTo>
                  <a:cubicBezTo>
                    <a:pt x="70" y="8797"/>
                    <a:pt x="70" y="8824"/>
                    <a:pt x="84" y="8838"/>
                  </a:cubicBezTo>
                  <a:lnTo>
                    <a:pt x="98" y="8880"/>
                  </a:lnTo>
                  <a:lnTo>
                    <a:pt x="111" y="8893"/>
                  </a:lnTo>
                  <a:cubicBezTo>
                    <a:pt x="125" y="8907"/>
                    <a:pt x="139" y="8921"/>
                    <a:pt x="153" y="8921"/>
                  </a:cubicBezTo>
                  <a:lnTo>
                    <a:pt x="208" y="8921"/>
                  </a:lnTo>
                  <a:lnTo>
                    <a:pt x="250" y="8935"/>
                  </a:lnTo>
                  <a:lnTo>
                    <a:pt x="305" y="8949"/>
                  </a:lnTo>
                  <a:cubicBezTo>
                    <a:pt x="360" y="8976"/>
                    <a:pt x="429" y="8990"/>
                    <a:pt x="484" y="9004"/>
                  </a:cubicBezTo>
                  <a:cubicBezTo>
                    <a:pt x="622" y="9032"/>
                    <a:pt x="747" y="9045"/>
                    <a:pt x="871" y="9059"/>
                  </a:cubicBezTo>
                  <a:cubicBezTo>
                    <a:pt x="968" y="9073"/>
                    <a:pt x="1050" y="9073"/>
                    <a:pt x="1133" y="9073"/>
                  </a:cubicBezTo>
                  <a:cubicBezTo>
                    <a:pt x="1644" y="9073"/>
                    <a:pt x="2141" y="8949"/>
                    <a:pt x="2597" y="8728"/>
                  </a:cubicBezTo>
                  <a:cubicBezTo>
                    <a:pt x="2887" y="8590"/>
                    <a:pt x="3150" y="8396"/>
                    <a:pt x="3384" y="8175"/>
                  </a:cubicBezTo>
                  <a:cubicBezTo>
                    <a:pt x="3605" y="7941"/>
                    <a:pt x="3785" y="7678"/>
                    <a:pt x="3909" y="7388"/>
                  </a:cubicBezTo>
                  <a:cubicBezTo>
                    <a:pt x="4033" y="7098"/>
                    <a:pt x="4102" y="6781"/>
                    <a:pt x="4089" y="6463"/>
                  </a:cubicBezTo>
                  <a:cubicBezTo>
                    <a:pt x="4130" y="6449"/>
                    <a:pt x="4185" y="6435"/>
                    <a:pt x="4227" y="6408"/>
                  </a:cubicBezTo>
                  <a:cubicBezTo>
                    <a:pt x="4268" y="6394"/>
                    <a:pt x="4296" y="6380"/>
                    <a:pt x="4337" y="6352"/>
                  </a:cubicBezTo>
                  <a:cubicBezTo>
                    <a:pt x="4406" y="6325"/>
                    <a:pt x="4475" y="6283"/>
                    <a:pt x="4544" y="6228"/>
                  </a:cubicBezTo>
                  <a:cubicBezTo>
                    <a:pt x="4821" y="6062"/>
                    <a:pt x="5055" y="5869"/>
                    <a:pt x="5276" y="5634"/>
                  </a:cubicBezTo>
                  <a:cubicBezTo>
                    <a:pt x="5497" y="5413"/>
                    <a:pt x="5677" y="5151"/>
                    <a:pt x="5815" y="4861"/>
                  </a:cubicBezTo>
                  <a:cubicBezTo>
                    <a:pt x="5953" y="4599"/>
                    <a:pt x="6022" y="4295"/>
                    <a:pt x="6022" y="4005"/>
                  </a:cubicBezTo>
                  <a:cubicBezTo>
                    <a:pt x="6008" y="3853"/>
                    <a:pt x="5981" y="3701"/>
                    <a:pt x="5939" y="3549"/>
                  </a:cubicBezTo>
                  <a:cubicBezTo>
                    <a:pt x="5911" y="3480"/>
                    <a:pt x="5884" y="3397"/>
                    <a:pt x="5842" y="3328"/>
                  </a:cubicBezTo>
                  <a:cubicBezTo>
                    <a:pt x="5829" y="3287"/>
                    <a:pt x="5801" y="3232"/>
                    <a:pt x="5773" y="3190"/>
                  </a:cubicBezTo>
                  <a:cubicBezTo>
                    <a:pt x="5870" y="3135"/>
                    <a:pt x="5953" y="3052"/>
                    <a:pt x="6036" y="2969"/>
                  </a:cubicBezTo>
                  <a:cubicBezTo>
                    <a:pt x="6146" y="2859"/>
                    <a:pt x="6257" y="2734"/>
                    <a:pt x="6340" y="2596"/>
                  </a:cubicBezTo>
                  <a:cubicBezTo>
                    <a:pt x="6519" y="2320"/>
                    <a:pt x="6643" y="2002"/>
                    <a:pt x="6712" y="1685"/>
                  </a:cubicBezTo>
                  <a:cubicBezTo>
                    <a:pt x="6754" y="1519"/>
                    <a:pt x="6768" y="1367"/>
                    <a:pt x="6768" y="1201"/>
                  </a:cubicBezTo>
                  <a:cubicBezTo>
                    <a:pt x="6754" y="1050"/>
                    <a:pt x="6740" y="898"/>
                    <a:pt x="6685" y="746"/>
                  </a:cubicBezTo>
                  <a:cubicBezTo>
                    <a:pt x="6643" y="608"/>
                    <a:pt x="6588" y="497"/>
                    <a:pt x="6519" y="387"/>
                  </a:cubicBezTo>
                  <a:cubicBezTo>
                    <a:pt x="6505" y="359"/>
                    <a:pt x="6491" y="345"/>
                    <a:pt x="6478" y="331"/>
                  </a:cubicBezTo>
                  <a:cubicBezTo>
                    <a:pt x="6381" y="207"/>
                    <a:pt x="6243" y="97"/>
                    <a:pt x="6105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59"/>
            <p:cNvSpPr/>
            <p:nvPr/>
          </p:nvSpPr>
          <p:spPr>
            <a:xfrm>
              <a:off x="7541639" y="1219890"/>
              <a:ext cx="505698" cy="942074"/>
            </a:xfrm>
            <a:custGeom>
              <a:avLst/>
              <a:gdLst/>
              <a:ahLst/>
              <a:cxnLst/>
              <a:rect l="l" t="t" r="r" b="b"/>
              <a:pathLst>
                <a:path w="5442" h="10138" extrusionOk="0">
                  <a:moveTo>
                    <a:pt x="4585" y="1"/>
                  </a:moveTo>
                  <a:cubicBezTo>
                    <a:pt x="4461" y="15"/>
                    <a:pt x="4337" y="42"/>
                    <a:pt x="4212" y="84"/>
                  </a:cubicBezTo>
                  <a:cubicBezTo>
                    <a:pt x="4060" y="139"/>
                    <a:pt x="3922" y="208"/>
                    <a:pt x="3798" y="291"/>
                  </a:cubicBezTo>
                  <a:cubicBezTo>
                    <a:pt x="3660" y="374"/>
                    <a:pt x="3536" y="484"/>
                    <a:pt x="3425" y="608"/>
                  </a:cubicBezTo>
                  <a:cubicBezTo>
                    <a:pt x="3204" y="843"/>
                    <a:pt x="3025" y="1133"/>
                    <a:pt x="2914" y="1437"/>
                  </a:cubicBezTo>
                  <a:cubicBezTo>
                    <a:pt x="2845" y="1589"/>
                    <a:pt x="2804" y="1741"/>
                    <a:pt x="2776" y="1907"/>
                  </a:cubicBezTo>
                  <a:cubicBezTo>
                    <a:pt x="2762" y="2003"/>
                    <a:pt x="2749" y="2114"/>
                    <a:pt x="2749" y="2210"/>
                  </a:cubicBezTo>
                  <a:cubicBezTo>
                    <a:pt x="2762" y="2376"/>
                    <a:pt x="2790" y="2528"/>
                    <a:pt x="2831" y="2680"/>
                  </a:cubicBezTo>
                  <a:cubicBezTo>
                    <a:pt x="2859" y="2790"/>
                    <a:pt x="2887" y="2901"/>
                    <a:pt x="2928" y="3025"/>
                  </a:cubicBezTo>
                  <a:cubicBezTo>
                    <a:pt x="2970" y="3122"/>
                    <a:pt x="3011" y="3232"/>
                    <a:pt x="3066" y="3329"/>
                  </a:cubicBezTo>
                  <a:cubicBezTo>
                    <a:pt x="3108" y="3412"/>
                    <a:pt x="3163" y="3495"/>
                    <a:pt x="3218" y="3564"/>
                  </a:cubicBezTo>
                  <a:cubicBezTo>
                    <a:pt x="3273" y="3633"/>
                    <a:pt x="3329" y="3702"/>
                    <a:pt x="3398" y="3771"/>
                  </a:cubicBezTo>
                  <a:cubicBezTo>
                    <a:pt x="3467" y="3840"/>
                    <a:pt x="3536" y="3909"/>
                    <a:pt x="3605" y="3978"/>
                  </a:cubicBezTo>
                  <a:cubicBezTo>
                    <a:pt x="3632" y="3992"/>
                    <a:pt x="3632" y="4006"/>
                    <a:pt x="3605" y="4033"/>
                  </a:cubicBezTo>
                  <a:cubicBezTo>
                    <a:pt x="3598" y="4040"/>
                    <a:pt x="3587" y="4044"/>
                    <a:pt x="3577" y="4044"/>
                  </a:cubicBezTo>
                  <a:cubicBezTo>
                    <a:pt x="3567" y="4044"/>
                    <a:pt x="3556" y="4040"/>
                    <a:pt x="3550" y="4033"/>
                  </a:cubicBezTo>
                  <a:cubicBezTo>
                    <a:pt x="3246" y="3785"/>
                    <a:pt x="3011" y="3467"/>
                    <a:pt x="2873" y="3108"/>
                  </a:cubicBezTo>
                  <a:cubicBezTo>
                    <a:pt x="2762" y="2832"/>
                    <a:pt x="2693" y="2542"/>
                    <a:pt x="2666" y="2238"/>
                  </a:cubicBezTo>
                  <a:lnTo>
                    <a:pt x="2597" y="2252"/>
                  </a:lnTo>
                  <a:cubicBezTo>
                    <a:pt x="2514" y="2266"/>
                    <a:pt x="2431" y="2279"/>
                    <a:pt x="2348" y="2307"/>
                  </a:cubicBezTo>
                  <a:cubicBezTo>
                    <a:pt x="2210" y="2348"/>
                    <a:pt x="2072" y="2418"/>
                    <a:pt x="1948" y="2500"/>
                  </a:cubicBezTo>
                  <a:cubicBezTo>
                    <a:pt x="1699" y="2666"/>
                    <a:pt x="1492" y="2901"/>
                    <a:pt x="1354" y="3163"/>
                  </a:cubicBezTo>
                  <a:cubicBezTo>
                    <a:pt x="1202" y="3439"/>
                    <a:pt x="1091" y="3743"/>
                    <a:pt x="1036" y="4047"/>
                  </a:cubicBezTo>
                  <a:cubicBezTo>
                    <a:pt x="981" y="4365"/>
                    <a:pt x="953" y="4669"/>
                    <a:pt x="967" y="4986"/>
                  </a:cubicBezTo>
                  <a:cubicBezTo>
                    <a:pt x="981" y="5069"/>
                    <a:pt x="981" y="5152"/>
                    <a:pt x="995" y="5235"/>
                  </a:cubicBezTo>
                  <a:cubicBezTo>
                    <a:pt x="1050" y="5345"/>
                    <a:pt x="1105" y="5456"/>
                    <a:pt x="1160" y="5566"/>
                  </a:cubicBezTo>
                  <a:cubicBezTo>
                    <a:pt x="1216" y="5677"/>
                    <a:pt x="1271" y="5773"/>
                    <a:pt x="1326" y="5870"/>
                  </a:cubicBezTo>
                  <a:cubicBezTo>
                    <a:pt x="1395" y="5953"/>
                    <a:pt x="1450" y="6022"/>
                    <a:pt x="1519" y="6105"/>
                  </a:cubicBezTo>
                  <a:cubicBezTo>
                    <a:pt x="1575" y="6160"/>
                    <a:pt x="1630" y="6201"/>
                    <a:pt x="1685" y="6243"/>
                  </a:cubicBezTo>
                  <a:cubicBezTo>
                    <a:pt x="1740" y="6298"/>
                    <a:pt x="1796" y="6339"/>
                    <a:pt x="1851" y="6381"/>
                  </a:cubicBezTo>
                  <a:cubicBezTo>
                    <a:pt x="1920" y="6422"/>
                    <a:pt x="2003" y="6464"/>
                    <a:pt x="2072" y="6491"/>
                  </a:cubicBezTo>
                  <a:cubicBezTo>
                    <a:pt x="2155" y="6533"/>
                    <a:pt x="2238" y="6560"/>
                    <a:pt x="2320" y="6588"/>
                  </a:cubicBezTo>
                  <a:cubicBezTo>
                    <a:pt x="2445" y="6616"/>
                    <a:pt x="2555" y="6657"/>
                    <a:pt x="2680" y="6671"/>
                  </a:cubicBezTo>
                  <a:cubicBezTo>
                    <a:pt x="2707" y="6671"/>
                    <a:pt x="2721" y="6699"/>
                    <a:pt x="2721" y="6712"/>
                  </a:cubicBezTo>
                  <a:cubicBezTo>
                    <a:pt x="2707" y="6740"/>
                    <a:pt x="2693" y="6754"/>
                    <a:pt x="2666" y="6754"/>
                  </a:cubicBezTo>
                  <a:cubicBezTo>
                    <a:pt x="2541" y="6726"/>
                    <a:pt x="2417" y="6699"/>
                    <a:pt x="2307" y="6671"/>
                  </a:cubicBezTo>
                  <a:cubicBezTo>
                    <a:pt x="2196" y="6629"/>
                    <a:pt x="2099" y="6602"/>
                    <a:pt x="2003" y="6547"/>
                  </a:cubicBezTo>
                  <a:cubicBezTo>
                    <a:pt x="1823" y="6464"/>
                    <a:pt x="1658" y="6353"/>
                    <a:pt x="1519" y="6215"/>
                  </a:cubicBezTo>
                  <a:cubicBezTo>
                    <a:pt x="1450" y="6160"/>
                    <a:pt x="1395" y="6077"/>
                    <a:pt x="1340" y="6008"/>
                  </a:cubicBezTo>
                  <a:cubicBezTo>
                    <a:pt x="1271" y="5925"/>
                    <a:pt x="1216" y="5842"/>
                    <a:pt x="1160" y="5759"/>
                  </a:cubicBezTo>
                  <a:cubicBezTo>
                    <a:pt x="1119" y="5677"/>
                    <a:pt x="1078" y="5594"/>
                    <a:pt x="1036" y="5511"/>
                  </a:cubicBezTo>
                  <a:cubicBezTo>
                    <a:pt x="774" y="5690"/>
                    <a:pt x="553" y="5911"/>
                    <a:pt x="387" y="6174"/>
                  </a:cubicBezTo>
                  <a:cubicBezTo>
                    <a:pt x="221" y="6450"/>
                    <a:pt x="111" y="6754"/>
                    <a:pt x="56" y="7071"/>
                  </a:cubicBezTo>
                  <a:cubicBezTo>
                    <a:pt x="0" y="7389"/>
                    <a:pt x="0" y="7707"/>
                    <a:pt x="56" y="8024"/>
                  </a:cubicBezTo>
                  <a:cubicBezTo>
                    <a:pt x="111" y="8356"/>
                    <a:pt x="208" y="8673"/>
                    <a:pt x="346" y="8963"/>
                  </a:cubicBezTo>
                  <a:cubicBezTo>
                    <a:pt x="470" y="9198"/>
                    <a:pt x="608" y="9419"/>
                    <a:pt x="774" y="9626"/>
                  </a:cubicBezTo>
                  <a:cubicBezTo>
                    <a:pt x="857" y="9723"/>
                    <a:pt x="953" y="9820"/>
                    <a:pt x="1050" y="9902"/>
                  </a:cubicBezTo>
                  <a:cubicBezTo>
                    <a:pt x="1091" y="9944"/>
                    <a:pt x="1147" y="9985"/>
                    <a:pt x="1202" y="10027"/>
                  </a:cubicBezTo>
                  <a:lnTo>
                    <a:pt x="1243" y="10068"/>
                  </a:lnTo>
                  <a:lnTo>
                    <a:pt x="1271" y="10082"/>
                  </a:lnTo>
                  <a:lnTo>
                    <a:pt x="1285" y="10096"/>
                  </a:lnTo>
                  <a:lnTo>
                    <a:pt x="1299" y="10110"/>
                  </a:lnTo>
                  <a:lnTo>
                    <a:pt x="1312" y="10110"/>
                  </a:lnTo>
                  <a:cubicBezTo>
                    <a:pt x="1326" y="10123"/>
                    <a:pt x="1354" y="10137"/>
                    <a:pt x="1368" y="10137"/>
                  </a:cubicBezTo>
                  <a:lnTo>
                    <a:pt x="1423" y="10137"/>
                  </a:lnTo>
                  <a:cubicBezTo>
                    <a:pt x="1450" y="10123"/>
                    <a:pt x="1464" y="10110"/>
                    <a:pt x="1478" y="10082"/>
                  </a:cubicBezTo>
                  <a:cubicBezTo>
                    <a:pt x="1506" y="10096"/>
                    <a:pt x="1519" y="10110"/>
                    <a:pt x="1533" y="10110"/>
                  </a:cubicBezTo>
                  <a:cubicBezTo>
                    <a:pt x="1561" y="10110"/>
                    <a:pt x="1575" y="10096"/>
                    <a:pt x="1602" y="10082"/>
                  </a:cubicBezTo>
                  <a:cubicBezTo>
                    <a:pt x="1616" y="10082"/>
                    <a:pt x="1630" y="10068"/>
                    <a:pt x="1658" y="10054"/>
                  </a:cubicBezTo>
                  <a:cubicBezTo>
                    <a:pt x="1671" y="10027"/>
                    <a:pt x="1699" y="10013"/>
                    <a:pt x="1727" y="9985"/>
                  </a:cubicBezTo>
                  <a:cubicBezTo>
                    <a:pt x="1768" y="9930"/>
                    <a:pt x="1823" y="9875"/>
                    <a:pt x="1865" y="9806"/>
                  </a:cubicBezTo>
                  <a:cubicBezTo>
                    <a:pt x="1920" y="9750"/>
                    <a:pt x="1961" y="9681"/>
                    <a:pt x="2017" y="9626"/>
                  </a:cubicBezTo>
                  <a:cubicBezTo>
                    <a:pt x="2113" y="9474"/>
                    <a:pt x="2210" y="9309"/>
                    <a:pt x="2293" y="9129"/>
                  </a:cubicBezTo>
                  <a:cubicBezTo>
                    <a:pt x="2376" y="8963"/>
                    <a:pt x="2459" y="8784"/>
                    <a:pt x="2541" y="8549"/>
                  </a:cubicBezTo>
                  <a:cubicBezTo>
                    <a:pt x="2624" y="8314"/>
                    <a:pt x="2693" y="8093"/>
                    <a:pt x="2762" y="7859"/>
                  </a:cubicBezTo>
                  <a:cubicBezTo>
                    <a:pt x="2818" y="7693"/>
                    <a:pt x="2873" y="7527"/>
                    <a:pt x="2928" y="7361"/>
                  </a:cubicBezTo>
                  <a:cubicBezTo>
                    <a:pt x="3066" y="6961"/>
                    <a:pt x="3232" y="6547"/>
                    <a:pt x="3411" y="6077"/>
                  </a:cubicBezTo>
                  <a:cubicBezTo>
                    <a:pt x="3605" y="5621"/>
                    <a:pt x="3784" y="5179"/>
                    <a:pt x="4019" y="4682"/>
                  </a:cubicBezTo>
                  <a:cubicBezTo>
                    <a:pt x="4212" y="4240"/>
                    <a:pt x="4420" y="3812"/>
                    <a:pt x="4613" y="3384"/>
                  </a:cubicBezTo>
                  <a:lnTo>
                    <a:pt x="4640" y="3329"/>
                  </a:lnTo>
                  <a:cubicBezTo>
                    <a:pt x="4723" y="3149"/>
                    <a:pt x="4820" y="2984"/>
                    <a:pt x="4889" y="2804"/>
                  </a:cubicBezTo>
                  <a:cubicBezTo>
                    <a:pt x="5013" y="2528"/>
                    <a:pt x="5124" y="2252"/>
                    <a:pt x="5207" y="2003"/>
                  </a:cubicBezTo>
                  <a:cubicBezTo>
                    <a:pt x="5290" y="1796"/>
                    <a:pt x="5345" y="1575"/>
                    <a:pt x="5386" y="1354"/>
                  </a:cubicBezTo>
                  <a:cubicBezTo>
                    <a:pt x="5428" y="1161"/>
                    <a:pt x="5441" y="968"/>
                    <a:pt x="5428" y="760"/>
                  </a:cubicBezTo>
                  <a:cubicBezTo>
                    <a:pt x="5414" y="595"/>
                    <a:pt x="5359" y="429"/>
                    <a:pt x="5248" y="291"/>
                  </a:cubicBezTo>
                  <a:cubicBezTo>
                    <a:pt x="5234" y="263"/>
                    <a:pt x="5207" y="249"/>
                    <a:pt x="5179" y="222"/>
                  </a:cubicBezTo>
                  <a:cubicBezTo>
                    <a:pt x="5193" y="180"/>
                    <a:pt x="5165" y="139"/>
                    <a:pt x="5124" y="111"/>
                  </a:cubicBezTo>
                  <a:cubicBezTo>
                    <a:pt x="4972" y="56"/>
                    <a:pt x="4820" y="15"/>
                    <a:pt x="465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59"/>
            <p:cNvSpPr/>
            <p:nvPr/>
          </p:nvSpPr>
          <p:spPr>
            <a:xfrm>
              <a:off x="7854702" y="1570215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59"/>
            <p:cNvSpPr/>
            <p:nvPr/>
          </p:nvSpPr>
          <p:spPr>
            <a:xfrm>
              <a:off x="7854702" y="1570215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59"/>
            <p:cNvSpPr/>
            <p:nvPr/>
          </p:nvSpPr>
          <p:spPr>
            <a:xfrm>
              <a:off x="7854702" y="1570215"/>
              <a:ext cx="1394" cy="93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1"/>
                  </a:moveTo>
                  <a:lnTo>
                    <a:pt x="1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59"/>
            <p:cNvSpPr/>
            <p:nvPr/>
          </p:nvSpPr>
          <p:spPr>
            <a:xfrm>
              <a:off x="8672159" y="1775578"/>
              <a:ext cx="625106" cy="843201"/>
            </a:xfrm>
            <a:custGeom>
              <a:avLst/>
              <a:gdLst/>
              <a:ahLst/>
              <a:cxnLst/>
              <a:rect l="l" t="t" r="r" b="b"/>
              <a:pathLst>
                <a:path w="6727" h="9074" extrusionOk="0">
                  <a:moveTo>
                    <a:pt x="6022" y="0"/>
                  </a:moveTo>
                  <a:cubicBezTo>
                    <a:pt x="5994" y="14"/>
                    <a:pt x="5967" y="42"/>
                    <a:pt x="5967" y="69"/>
                  </a:cubicBezTo>
                  <a:cubicBezTo>
                    <a:pt x="5939" y="69"/>
                    <a:pt x="5897" y="56"/>
                    <a:pt x="5870" y="56"/>
                  </a:cubicBezTo>
                  <a:cubicBezTo>
                    <a:pt x="5690" y="56"/>
                    <a:pt x="5525" y="97"/>
                    <a:pt x="5387" y="194"/>
                  </a:cubicBezTo>
                  <a:cubicBezTo>
                    <a:pt x="5221" y="290"/>
                    <a:pt x="5055" y="429"/>
                    <a:pt x="4931" y="567"/>
                  </a:cubicBezTo>
                  <a:cubicBezTo>
                    <a:pt x="4765" y="732"/>
                    <a:pt x="4627" y="898"/>
                    <a:pt x="4503" y="1091"/>
                  </a:cubicBezTo>
                  <a:cubicBezTo>
                    <a:pt x="4337" y="1299"/>
                    <a:pt x="4185" y="1547"/>
                    <a:pt x="4033" y="1809"/>
                  </a:cubicBezTo>
                  <a:cubicBezTo>
                    <a:pt x="3937" y="1989"/>
                    <a:pt x="3840" y="2141"/>
                    <a:pt x="3743" y="2307"/>
                  </a:cubicBezTo>
                  <a:lnTo>
                    <a:pt x="3716" y="2362"/>
                  </a:lnTo>
                  <a:cubicBezTo>
                    <a:pt x="3495" y="2776"/>
                    <a:pt x="3260" y="3190"/>
                    <a:pt x="3011" y="3605"/>
                  </a:cubicBezTo>
                  <a:cubicBezTo>
                    <a:pt x="2735" y="4088"/>
                    <a:pt x="2473" y="4502"/>
                    <a:pt x="2210" y="4903"/>
                  </a:cubicBezTo>
                  <a:cubicBezTo>
                    <a:pt x="1962" y="5303"/>
                    <a:pt x="1699" y="5690"/>
                    <a:pt x="1451" y="6049"/>
                  </a:cubicBezTo>
                  <a:cubicBezTo>
                    <a:pt x="1340" y="6187"/>
                    <a:pt x="1244" y="6325"/>
                    <a:pt x="1133" y="6463"/>
                  </a:cubicBezTo>
                  <a:cubicBezTo>
                    <a:pt x="995" y="6657"/>
                    <a:pt x="843" y="6850"/>
                    <a:pt x="705" y="7043"/>
                  </a:cubicBezTo>
                  <a:cubicBezTo>
                    <a:pt x="595" y="7223"/>
                    <a:pt x="484" y="7402"/>
                    <a:pt x="374" y="7582"/>
                  </a:cubicBezTo>
                  <a:cubicBezTo>
                    <a:pt x="277" y="7748"/>
                    <a:pt x="208" y="7913"/>
                    <a:pt x="139" y="8093"/>
                  </a:cubicBezTo>
                  <a:cubicBezTo>
                    <a:pt x="111" y="8176"/>
                    <a:pt x="84" y="8245"/>
                    <a:pt x="70" y="8328"/>
                  </a:cubicBezTo>
                  <a:cubicBezTo>
                    <a:pt x="42" y="8397"/>
                    <a:pt x="28" y="8466"/>
                    <a:pt x="15" y="8535"/>
                  </a:cubicBezTo>
                  <a:cubicBezTo>
                    <a:pt x="15" y="8576"/>
                    <a:pt x="1" y="8604"/>
                    <a:pt x="1" y="8631"/>
                  </a:cubicBezTo>
                  <a:cubicBezTo>
                    <a:pt x="1" y="8659"/>
                    <a:pt x="1" y="8673"/>
                    <a:pt x="1" y="8701"/>
                  </a:cubicBezTo>
                  <a:cubicBezTo>
                    <a:pt x="1" y="8714"/>
                    <a:pt x="15" y="8742"/>
                    <a:pt x="28" y="8756"/>
                  </a:cubicBezTo>
                  <a:cubicBezTo>
                    <a:pt x="42" y="8770"/>
                    <a:pt x="56" y="8783"/>
                    <a:pt x="70" y="8797"/>
                  </a:cubicBezTo>
                  <a:cubicBezTo>
                    <a:pt x="56" y="8811"/>
                    <a:pt x="56" y="8839"/>
                    <a:pt x="56" y="8852"/>
                  </a:cubicBezTo>
                  <a:lnTo>
                    <a:pt x="70" y="8880"/>
                  </a:lnTo>
                  <a:lnTo>
                    <a:pt x="97" y="8908"/>
                  </a:lnTo>
                  <a:lnTo>
                    <a:pt x="139" y="8935"/>
                  </a:lnTo>
                  <a:lnTo>
                    <a:pt x="222" y="8935"/>
                  </a:lnTo>
                  <a:cubicBezTo>
                    <a:pt x="236" y="8949"/>
                    <a:pt x="263" y="8949"/>
                    <a:pt x="277" y="8963"/>
                  </a:cubicBezTo>
                  <a:cubicBezTo>
                    <a:pt x="346" y="8977"/>
                    <a:pt x="401" y="8991"/>
                    <a:pt x="470" y="9004"/>
                  </a:cubicBezTo>
                  <a:cubicBezTo>
                    <a:pt x="595" y="9032"/>
                    <a:pt x="719" y="9060"/>
                    <a:pt x="843" y="9060"/>
                  </a:cubicBezTo>
                  <a:cubicBezTo>
                    <a:pt x="936" y="9069"/>
                    <a:pt x="1031" y="9074"/>
                    <a:pt x="1125" y="9074"/>
                  </a:cubicBezTo>
                  <a:cubicBezTo>
                    <a:pt x="1298" y="9074"/>
                    <a:pt x="1470" y="9059"/>
                    <a:pt x="1630" y="9032"/>
                  </a:cubicBezTo>
                  <a:cubicBezTo>
                    <a:pt x="1962" y="8977"/>
                    <a:pt x="2279" y="8880"/>
                    <a:pt x="2569" y="8728"/>
                  </a:cubicBezTo>
                  <a:cubicBezTo>
                    <a:pt x="2859" y="8590"/>
                    <a:pt x="3122" y="8410"/>
                    <a:pt x="3357" y="8176"/>
                  </a:cubicBezTo>
                  <a:cubicBezTo>
                    <a:pt x="3577" y="7955"/>
                    <a:pt x="3757" y="7692"/>
                    <a:pt x="3881" y="7389"/>
                  </a:cubicBezTo>
                  <a:cubicBezTo>
                    <a:pt x="4006" y="7112"/>
                    <a:pt x="4061" y="6795"/>
                    <a:pt x="4061" y="6491"/>
                  </a:cubicBezTo>
                  <a:lnTo>
                    <a:pt x="4061" y="6491"/>
                  </a:lnTo>
                  <a:cubicBezTo>
                    <a:pt x="3881" y="6505"/>
                    <a:pt x="3716" y="6519"/>
                    <a:pt x="3536" y="6519"/>
                  </a:cubicBezTo>
                  <a:cubicBezTo>
                    <a:pt x="3343" y="6519"/>
                    <a:pt x="3149" y="6491"/>
                    <a:pt x="2942" y="6450"/>
                  </a:cubicBezTo>
                  <a:cubicBezTo>
                    <a:pt x="2846" y="6436"/>
                    <a:pt x="2749" y="6408"/>
                    <a:pt x="2652" y="6380"/>
                  </a:cubicBezTo>
                  <a:cubicBezTo>
                    <a:pt x="2569" y="6353"/>
                    <a:pt x="2500" y="6325"/>
                    <a:pt x="2417" y="6284"/>
                  </a:cubicBezTo>
                  <a:lnTo>
                    <a:pt x="2404" y="6256"/>
                  </a:lnTo>
                  <a:lnTo>
                    <a:pt x="2404" y="6229"/>
                  </a:lnTo>
                  <a:lnTo>
                    <a:pt x="2417" y="6201"/>
                  </a:lnTo>
                  <a:lnTo>
                    <a:pt x="2445" y="6201"/>
                  </a:lnTo>
                  <a:lnTo>
                    <a:pt x="2500" y="6229"/>
                  </a:lnTo>
                  <a:lnTo>
                    <a:pt x="2486" y="6229"/>
                  </a:lnTo>
                  <a:cubicBezTo>
                    <a:pt x="2583" y="6270"/>
                    <a:pt x="2680" y="6298"/>
                    <a:pt x="2777" y="6325"/>
                  </a:cubicBezTo>
                  <a:cubicBezTo>
                    <a:pt x="2873" y="6353"/>
                    <a:pt x="2970" y="6380"/>
                    <a:pt x="3067" y="6394"/>
                  </a:cubicBezTo>
                  <a:lnTo>
                    <a:pt x="3053" y="6394"/>
                  </a:lnTo>
                  <a:cubicBezTo>
                    <a:pt x="3218" y="6422"/>
                    <a:pt x="3384" y="6436"/>
                    <a:pt x="3564" y="6436"/>
                  </a:cubicBezTo>
                  <a:cubicBezTo>
                    <a:pt x="3716" y="6436"/>
                    <a:pt x="3881" y="6436"/>
                    <a:pt x="4033" y="6408"/>
                  </a:cubicBezTo>
                  <a:lnTo>
                    <a:pt x="4019" y="6408"/>
                  </a:lnTo>
                  <a:cubicBezTo>
                    <a:pt x="4102" y="6408"/>
                    <a:pt x="4185" y="6394"/>
                    <a:pt x="4268" y="6380"/>
                  </a:cubicBezTo>
                  <a:lnTo>
                    <a:pt x="4296" y="6367"/>
                  </a:lnTo>
                  <a:cubicBezTo>
                    <a:pt x="4365" y="6325"/>
                    <a:pt x="4434" y="6284"/>
                    <a:pt x="4517" y="6242"/>
                  </a:cubicBezTo>
                  <a:cubicBezTo>
                    <a:pt x="4779" y="6077"/>
                    <a:pt x="5014" y="5870"/>
                    <a:pt x="5235" y="5649"/>
                  </a:cubicBezTo>
                  <a:cubicBezTo>
                    <a:pt x="5456" y="5414"/>
                    <a:pt x="5635" y="5151"/>
                    <a:pt x="5773" y="4875"/>
                  </a:cubicBezTo>
                  <a:cubicBezTo>
                    <a:pt x="5911" y="4599"/>
                    <a:pt x="5980" y="4309"/>
                    <a:pt x="5980" y="4005"/>
                  </a:cubicBezTo>
                  <a:cubicBezTo>
                    <a:pt x="5967" y="3853"/>
                    <a:pt x="5939" y="3701"/>
                    <a:pt x="5897" y="3563"/>
                  </a:cubicBezTo>
                  <a:cubicBezTo>
                    <a:pt x="5870" y="3480"/>
                    <a:pt x="5842" y="3411"/>
                    <a:pt x="5801" y="3329"/>
                  </a:cubicBezTo>
                  <a:lnTo>
                    <a:pt x="5787" y="3287"/>
                  </a:lnTo>
                  <a:cubicBezTo>
                    <a:pt x="5718" y="3329"/>
                    <a:pt x="5663" y="3370"/>
                    <a:pt x="5594" y="3398"/>
                  </a:cubicBezTo>
                  <a:cubicBezTo>
                    <a:pt x="5414" y="3494"/>
                    <a:pt x="5207" y="3577"/>
                    <a:pt x="5014" y="3646"/>
                  </a:cubicBezTo>
                  <a:cubicBezTo>
                    <a:pt x="4599" y="3784"/>
                    <a:pt x="4171" y="3895"/>
                    <a:pt x="3743" y="3964"/>
                  </a:cubicBezTo>
                  <a:cubicBezTo>
                    <a:pt x="3736" y="3967"/>
                    <a:pt x="3729" y="3969"/>
                    <a:pt x="3724" y="3969"/>
                  </a:cubicBezTo>
                  <a:cubicBezTo>
                    <a:pt x="3708" y="3969"/>
                    <a:pt x="3698" y="3956"/>
                    <a:pt x="3688" y="3936"/>
                  </a:cubicBezTo>
                  <a:cubicBezTo>
                    <a:pt x="3688" y="3922"/>
                    <a:pt x="3702" y="3895"/>
                    <a:pt x="3729" y="3895"/>
                  </a:cubicBezTo>
                  <a:cubicBezTo>
                    <a:pt x="4199" y="3812"/>
                    <a:pt x="4668" y="3688"/>
                    <a:pt x="5124" y="3522"/>
                  </a:cubicBezTo>
                  <a:lnTo>
                    <a:pt x="5110" y="3522"/>
                  </a:lnTo>
                  <a:cubicBezTo>
                    <a:pt x="5262" y="3467"/>
                    <a:pt x="5414" y="3398"/>
                    <a:pt x="5552" y="3329"/>
                  </a:cubicBezTo>
                  <a:cubicBezTo>
                    <a:pt x="5621" y="3287"/>
                    <a:pt x="5677" y="3260"/>
                    <a:pt x="5746" y="3218"/>
                  </a:cubicBezTo>
                  <a:lnTo>
                    <a:pt x="5732" y="3204"/>
                  </a:lnTo>
                  <a:cubicBezTo>
                    <a:pt x="5828" y="3135"/>
                    <a:pt x="5911" y="3052"/>
                    <a:pt x="5994" y="2970"/>
                  </a:cubicBezTo>
                  <a:cubicBezTo>
                    <a:pt x="6105" y="2859"/>
                    <a:pt x="6215" y="2735"/>
                    <a:pt x="6298" y="2597"/>
                  </a:cubicBezTo>
                  <a:cubicBezTo>
                    <a:pt x="6477" y="2320"/>
                    <a:pt x="6602" y="2017"/>
                    <a:pt x="6671" y="1685"/>
                  </a:cubicBezTo>
                  <a:cubicBezTo>
                    <a:pt x="6712" y="1533"/>
                    <a:pt x="6726" y="1368"/>
                    <a:pt x="6726" y="1202"/>
                  </a:cubicBezTo>
                  <a:cubicBezTo>
                    <a:pt x="6712" y="1050"/>
                    <a:pt x="6698" y="898"/>
                    <a:pt x="6643" y="746"/>
                  </a:cubicBezTo>
                  <a:cubicBezTo>
                    <a:pt x="6602" y="622"/>
                    <a:pt x="6547" y="498"/>
                    <a:pt x="6477" y="387"/>
                  </a:cubicBezTo>
                  <a:lnTo>
                    <a:pt x="6436" y="332"/>
                  </a:lnTo>
                  <a:cubicBezTo>
                    <a:pt x="6339" y="208"/>
                    <a:pt x="6215" y="97"/>
                    <a:pt x="6063" y="14"/>
                  </a:cubicBezTo>
                  <a:cubicBezTo>
                    <a:pt x="6049" y="0"/>
                    <a:pt x="6036" y="0"/>
                    <a:pt x="602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59"/>
            <p:cNvSpPr/>
            <p:nvPr/>
          </p:nvSpPr>
          <p:spPr>
            <a:xfrm>
              <a:off x="8006169" y="2762437"/>
              <a:ext cx="151561" cy="101381"/>
            </a:xfrm>
            <a:custGeom>
              <a:avLst/>
              <a:gdLst/>
              <a:ahLst/>
              <a:cxnLst/>
              <a:rect l="l" t="t" r="r" b="b"/>
              <a:pathLst>
                <a:path w="1631" h="1091" extrusionOk="0">
                  <a:moveTo>
                    <a:pt x="304" y="0"/>
                  </a:moveTo>
                  <a:cubicBezTo>
                    <a:pt x="263" y="0"/>
                    <a:pt x="208" y="14"/>
                    <a:pt x="180" y="28"/>
                  </a:cubicBezTo>
                  <a:cubicBezTo>
                    <a:pt x="152" y="41"/>
                    <a:pt x="125" y="69"/>
                    <a:pt x="111" y="83"/>
                  </a:cubicBezTo>
                  <a:cubicBezTo>
                    <a:pt x="70" y="111"/>
                    <a:pt x="56" y="152"/>
                    <a:pt x="42" y="193"/>
                  </a:cubicBezTo>
                  <a:cubicBezTo>
                    <a:pt x="14" y="249"/>
                    <a:pt x="1" y="318"/>
                    <a:pt x="14" y="373"/>
                  </a:cubicBezTo>
                  <a:cubicBezTo>
                    <a:pt x="28" y="442"/>
                    <a:pt x="56" y="511"/>
                    <a:pt x="83" y="566"/>
                  </a:cubicBezTo>
                  <a:cubicBezTo>
                    <a:pt x="180" y="691"/>
                    <a:pt x="291" y="787"/>
                    <a:pt x="415" y="870"/>
                  </a:cubicBezTo>
                  <a:cubicBezTo>
                    <a:pt x="539" y="939"/>
                    <a:pt x="677" y="1008"/>
                    <a:pt x="815" y="1050"/>
                  </a:cubicBezTo>
                  <a:cubicBezTo>
                    <a:pt x="871" y="1063"/>
                    <a:pt x="926" y="1077"/>
                    <a:pt x="981" y="1091"/>
                  </a:cubicBezTo>
                  <a:lnTo>
                    <a:pt x="1064" y="1091"/>
                  </a:lnTo>
                  <a:cubicBezTo>
                    <a:pt x="1119" y="1091"/>
                    <a:pt x="1174" y="1091"/>
                    <a:pt x="1243" y="1077"/>
                  </a:cubicBezTo>
                  <a:cubicBezTo>
                    <a:pt x="1299" y="1063"/>
                    <a:pt x="1368" y="1050"/>
                    <a:pt x="1437" y="1008"/>
                  </a:cubicBezTo>
                  <a:cubicBezTo>
                    <a:pt x="1492" y="994"/>
                    <a:pt x="1533" y="953"/>
                    <a:pt x="1575" y="898"/>
                  </a:cubicBezTo>
                  <a:cubicBezTo>
                    <a:pt x="1616" y="842"/>
                    <a:pt x="1630" y="787"/>
                    <a:pt x="1630" y="732"/>
                  </a:cubicBezTo>
                  <a:cubicBezTo>
                    <a:pt x="1630" y="649"/>
                    <a:pt x="1602" y="580"/>
                    <a:pt x="1561" y="539"/>
                  </a:cubicBezTo>
                  <a:cubicBezTo>
                    <a:pt x="1533" y="511"/>
                    <a:pt x="1506" y="483"/>
                    <a:pt x="1478" y="470"/>
                  </a:cubicBezTo>
                  <a:cubicBezTo>
                    <a:pt x="1437" y="442"/>
                    <a:pt x="1395" y="428"/>
                    <a:pt x="1340" y="414"/>
                  </a:cubicBezTo>
                  <a:cubicBezTo>
                    <a:pt x="1299" y="401"/>
                    <a:pt x="1243" y="387"/>
                    <a:pt x="1188" y="387"/>
                  </a:cubicBezTo>
                  <a:lnTo>
                    <a:pt x="1050" y="387"/>
                  </a:lnTo>
                  <a:cubicBezTo>
                    <a:pt x="1009" y="373"/>
                    <a:pt x="967" y="345"/>
                    <a:pt x="940" y="318"/>
                  </a:cubicBezTo>
                  <a:lnTo>
                    <a:pt x="815" y="235"/>
                  </a:lnTo>
                  <a:lnTo>
                    <a:pt x="732" y="180"/>
                  </a:lnTo>
                  <a:cubicBezTo>
                    <a:pt x="677" y="138"/>
                    <a:pt x="608" y="111"/>
                    <a:pt x="539" y="69"/>
                  </a:cubicBezTo>
                  <a:cubicBezTo>
                    <a:pt x="484" y="41"/>
                    <a:pt x="415" y="14"/>
                    <a:pt x="346" y="14"/>
                  </a:cubicBezTo>
                  <a:lnTo>
                    <a:pt x="3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59"/>
            <p:cNvSpPr/>
            <p:nvPr/>
          </p:nvSpPr>
          <p:spPr>
            <a:xfrm>
              <a:off x="7984332" y="2863818"/>
              <a:ext cx="157973" cy="80845"/>
            </a:xfrm>
            <a:custGeom>
              <a:avLst/>
              <a:gdLst/>
              <a:ahLst/>
              <a:cxnLst/>
              <a:rect l="l" t="t" r="r" b="b"/>
              <a:pathLst>
                <a:path w="1700" h="870" extrusionOk="0">
                  <a:moveTo>
                    <a:pt x="222" y="0"/>
                  </a:moveTo>
                  <a:cubicBezTo>
                    <a:pt x="166" y="14"/>
                    <a:pt x="125" y="41"/>
                    <a:pt x="84" y="69"/>
                  </a:cubicBezTo>
                  <a:cubicBezTo>
                    <a:pt x="70" y="97"/>
                    <a:pt x="56" y="124"/>
                    <a:pt x="42" y="152"/>
                  </a:cubicBezTo>
                  <a:cubicBezTo>
                    <a:pt x="28" y="180"/>
                    <a:pt x="15" y="221"/>
                    <a:pt x="15" y="262"/>
                  </a:cubicBezTo>
                  <a:cubicBezTo>
                    <a:pt x="1" y="331"/>
                    <a:pt x="15" y="387"/>
                    <a:pt x="42" y="456"/>
                  </a:cubicBezTo>
                  <a:cubicBezTo>
                    <a:pt x="70" y="511"/>
                    <a:pt x="111" y="566"/>
                    <a:pt x="166" y="608"/>
                  </a:cubicBezTo>
                  <a:cubicBezTo>
                    <a:pt x="277" y="704"/>
                    <a:pt x="415" y="760"/>
                    <a:pt x="567" y="801"/>
                  </a:cubicBezTo>
                  <a:cubicBezTo>
                    <a:pt x="705" y="842"/>
                    <a:pt x="857" y="870"/>
                    <a:pt x="995" y="870"/>
                  </a:cubicBezTo>
                  <a:lnTo>
                    <a:pt x="1023" y="870"/>
                  </a:lnTo>
                  <a:cubicBezTo>
                    <a:pt x="1064" y="870"/>
                    <a:pt x="1119" y="870"/>
                    <a:pt x="1161" y="856"/>
                  </a:cubicBezTo>
                  <a:cubicBezTo>
                    <a:pt x="1188" y="856"/>
                    <a:pt x="1202" y="856"/>
                    <a:pt x="1230" y="842"/>
                  </a:cubicBezTo>
                  <a:cubicBezTo>
                    <a:pt x="1285" y="829"/>
                    <a:pt x="1340" y="801"/>
                    <a:pt x="1396" y="787"/>
                  </a:cubicBezTo>
                  <a:cubicBezTo>
                    <a:pt x="1465" y="746"/>
                    <a:pt x="1520" y="718"/>
                    <a:pt x="1575" y="663"/>
                  </a:cubicBezTo>
                  <a:cubicBezTo>
                    <a:pt x="1616" y="621"/>
                    <a:pt x="1658" y="566"/>
                    <a:pt x="1672" y="511"/>
                  </a:cubicBezTo>
                  <a:cubicBezTo>
                    <a:pt x="1699" y="456"/>
                    <a:pt x="1699" y="387"/>
                    <a:pt x="1672" y="318"/>
                  </a:cubicBezTo>
                  <a:cubicBezTo>
                    <a:pt x="1658" y="249"/>
                    <a:pt x="1603" y="193"/>
                    <a:pt x="1547" y="166"/>
                  </a:cubicBezTo>
                  <a:cubicBezTo>
                    <a:pt x="1506" y="138"/>
                    <a:pt x="1478" y="124"/>
                    <a:pt x="1437" y="124"/>
                  </a:cubicBezTo>
                  <a:cubicBezTo>
                    <a:pt x="1396" y="110"/>
                    <a:pt x="1354" y="110"/>
                    <a:pt x="1313" y="110"/>
                  </a:cubicBezTo>
                  <a:cubicBezTo>
                    <a:pt x="1257" y="110"/>
                    <a:pt x="1202" y="110"/>
                    <a:pt x="1147" y="124"/>
                  </a:cubicBezTo>
                  <a:cubicBezTo>
                    <a:pt x="1106" y="138"/>
                    <a:pt x="1064" y="152"/>
                    <a:pt x="1023" y="166"/>
                  </a:cubicBezTo>
                  <a:lnTo>
                    <a:pt x="1009" y="166"/>
                  </a:lnTo>
                  <a:cubicBezTo>
                    <a:pt x="967" y="152"/>
                    <a:pt x="912" y="152"/>
                    <a:pt x="871" y="124"/>
                  </a:cubicBezTo>
                  <a:lnTo>
                    <a:pt x="746" y="97"/>
                  </a:lnTo>
                  <a:lnTo>
                    <a:pt x="650" y="55"/>
                  </a:lnTo>
                  <a:cubicBezTo>
                    <a:pt x="581" y="41"/>
                    <a:pt x="512" y="14"/>
                    <a:pt x="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59"/>
            <p:cNvSpPr/>
            <p:nvPr/>
          </p:nvSpPr>
          <p:spPr>
            <a:xfrm>
              <a:off x="7621183" y="1213478"/>
              <a:ext cx="1478437" cy="1600354"/>
            </a:xfrm>
            <a:custGeom>
              <a:avLst/>
              <a:gdLst/>
              <a:ahLst/>
              <a:cxnLst/>
              <a:rect l="l" t="t" r="r" b="b"/>
              <a:pathLst>
                <a:path w="15910" h="17222" extrusionOk="0">
                  <a:moveTo>
                    <a:pt x="4378" y="7499"/>
                  </a:moveTo>
                  <a:cubicBezTo>
                    <a:pt x="4516" y="7499"/>
                    <a:pt x="4654" y="7513"/>
                    <a:pt x="4793" y="7555"/>
                  </a:cubicBezTo>
                  <a:cubicBezTo>
                    <a:pt x="4903" y="7582"/>
                    <a:pt x="5014" y="7624"/>
                    <a:pt x="5110" y="7679"/>
                  </a:cubicBezTo>
                  <a:cubicBezTo>
                    <a:pt x="5207" y="7734"/>
                    <a:pt x="5304" y="7789"/>
                    <a:pt x="5400" y="7872"/>
                  </a:cubicBezTo>
                  <a:cubicBezTo>
                    <a:pt x="5580" y="8024"/>
                    <a:pt x="5732" y="8204"/>
                    <a:pt x="5828" y="8425"/>
                  </a:cubicBezTo>
                  <a:lnTo>
                    <a:pt x="5842" y="8438"/>
                  </a:lnTo>
                  <a:cubicBezTo>
                    <a:pt x="5953" y="8659"/>
                    <a:pt x="6008" y="8894"/>
                    <a:pt x="6035" y="9129"/>
                  </a:cubicBezTo>
                  <a:lnTo>
                    <a:pt x="6035" y="9226"/>
                  </a:lnTo>
                  <a:cubicBezTo>
                    <a:pt x="6049" y="9447"/>
                    <a:pt x="6035" y="9668"/>
                    <a:pt x="5980" y="9875"/>
                  </a:cubicBezTo>
                  <a:cubicBezTo>
                    <a:pt x="5925" y="10123"/>
                    <a:pt x="5828" y="10358"/>
                    <a:pt x="5704" y="10565"/>
                  </a:cubicBezTo>
                  <a:cubicBezTo>
                    <a:pt x="5649" y="10648"/>
                    <a:pt x="5594" y="10731"/>
                    <a:pt x="5524" y="10814"/>
                  </a:cubicBezTo>
                  <a:lnTo>
                    <a:pt x="5483" y="10869"/>
                  </a:lnTo>
                  <a:cubicBezTo>
                    <a:pt x="5414" y="10952"/>
                    <a:pt x="5331" y="11035"/>
                    <a:pt x="5248" y="11118"/>
                  </a:cubicBezTo>
                  <a:cubicBezTo>
                    <a:pt x="5193" y="11159"/>
                    <a:pt x="5152" y="11187"/>
                    <a:pt x="5110" y="11228"/>
                  </a:cubicBezTo>
                  <a:cubicBezTo>
                    <a:pt x="5055" y="11269"/>
                    <a:pt x="4986" y="11311"/>
                    <a:pt x="4931" y="11339"/>
                  </a:cubicBezTo>
                  <a:cubicBezTo>
                    <a:pt x="4834" y="11408"/>
                    <a:pt x="4724" y="11463"/>
                    <a:pt x="4613" y="11504"/>
                  </a:cubicBezTo>
                  <a:cubicBezTo>
                    <a:pt x="4406" y="11573"/>
                    <a:pt x="4199" y="11615"/>
                    <a:pt x="3978" y="11615"/>
                  </a:cubicBezTo>
                  <a:lnTo>
                    <a:pt x="3881" y="11601"/>
                  </a:lnTo>
                  <a:cubicBezTo>
                    <a:pt x="3646" y="11587"/>
                    <a:pt x="3412" y="11518"/>
                    <a:pt x="3191" y="11408"/>
                  </a:cubicBezTo>
                  <a:cubicBezTo>
                    <a:pt x="3053" y="11325"/>
                    <a:pt x="2928" y="11214"/>
                    <a:pt x="2818" y="11104"/>
                  </a:cubicBezTo>
                  <a:cubicBezTo>
                    <a:pt x="2776" y="11062"/>
                    <a:pt x="2735" y="11007"/>
                    <a:pt x="2694" y="10966"/>
                  </a:cubicBezTo>
                  <a:lnTo>
                    <a:pt x="2666" y="10938"/>
                  </a:lnTo>
                  <a:cubicBezTo>
                    <a:pt x="2624" y="10883"/>
                    <a:pt x="2597" y="10814"/>
                    <a:pt x="2555" y="10759"/>
                  </a:cubicBezTo>
                  <a:cubicBezTo>
                    <a:pt x="2486" y="10634"/>
                    <a:pt x="2431" y="10510"/>
                    <a:pt x="2390" y="10372"/>
                  </a:cubicBezTo>
                  <a:cubicBezTo>
                    <a:pt x="2390" y="10358"/>
                    <a:pt x="2376" y="10330"/>
                    <a:pt x="2376" y="10317"/>
                  </a:cubicBezTo>
                  <a:cubicBezTo>
                    <a:pt x="2307" y="10068"/>
                    <a:pt x="2293" y="9819"/>
                    <a:pt x="2307" y="9571"/>
                  </a:cubicBezTo>
                  <a:cubicBezTo>
                    <a:pt x="2334" y="9336"/>
                    <a:pt x="2390" y="9101"/>
                    <a:pt x="2473" y="8880"/>
                  </a:cubicBezTo>
                  <a:lnTo>
                    <a:pt x="2500" y="8825"/>
                  </a:lnTo>
                  <a:cubicBezTo>
                    <a:pt x="2555" y="8687"/>
                    <a:pt x="2624" y="8563"/>
                    <a:pt x="2707" y="8452"/>
                  </a:cubicBezTo>
                  <a:lnTo>
                    <a:pt x="2735" y="8411"/>
                  </a:lnTo>
                  <a:cubicBezTo>
                    <a:pt x="2763" y="8356"/>
                    <a:pt x="2804" y="8300"/>
                    <a:pt x="2845" y="8245"/>
                  </a:cubicBezTo>
                  <a:lnTo>
                    <a:pt x="2914" y="8176"/>
                  </a:lnTo>
                  <a:cubicBezTo>
                    <a:pt x="2984" y="8093"/>
                    <a:pt x="3053" y="8024"/>
                    <a:pt x="3135" y="7955"/>
                  </a:cubicBezTo>
                  <a:lnTo>
                    <a:pt x="3149" y="7941"/>
                  </a:lnTo>
                  <a:lnTo>
                    <a:pt x="3204" y="7914"/>
                  </a:lnTo>
                  <a:cubicBezTo>
                    <a:pt x="3260" y="7858"/>
                    <a:pt x="3329" y="7803"/>
                    <a:pt x="3412" y="7762"/>
                  </a:cubicBezTo>
                  <a:lnTo>
                    <a:pt x="3439" y="7748"/>
                  </a:lnTo>
                  <a:lnTo>
                    <a:pt x="3467" y="7734"/>
                  </a:lnTo>
                  <a:cubicBezTo>
                    <a:pt x="3605" y="7651"/>
                    <a:pt x="3757" y="7596"/>
                    <a:pt x="3909" y="7555"/>
                  </a:cubicBezTo>
                  <a:cubicBezTo>
                    <a:pt x="3964" y="7541"/>
                    <a:pt x="4019" y="7527"/>
                    <a:pt x="4061" y="7527"/>
                  </a:cubicBezTo>
                  <a:lnTo>
                    <a:pt x="4088" y="7527"/>
                  </a:lnTo>
                  <a:cubicBezTo>
                    <a:pt x="4157" y="7513"/>
                    <a:pt x="4240" y="7499"/>
                    <a:pt x="4309" y="7499"/>
                  </a:cubicBezTo>
                  <a:close/>
                  <a:moveTo>
                    <a:pt x="10537" y="9902"/>
                  </a:moveTo>
                  <a:cubicBezTo>
                    <a:pt x="10593" y="9902"/>
                    <a:pt x="10648" y="9916"/>
                    <a:pt x="10703" y="9916"/>
                  </a:cubicBezTo>
                  <a:lnTo>
                    <a:pt x="10745" y="9916"/>
                  </a:lnTo>
                  <a:cubicBezTo>
                    <a:pt x="10896" y="9958"/>
                    <a:pt x="11062" y="10013"/>
                    <a:pt x="11200" y="10096"/>
                  </a:cubicBezTo>
                  <a:lnTo>
                    <a:pt x="11228" y="10109"/>
                  </a:lnTo>
                  <a:cubicBezTo>
                    <a:pt x="11325" y="10165"/>
                    <a:pt x="11421" y="10234"/>
                    <a:pt x="11504" y="10303"/>
                  </a:cubicBezTo>
                  <a:cubicBezTo>
                    <a:pt x="11766" y="10551"/>
                    <a:pt x="11960" y="10855"/>
                    <a:pt x="12056" y="11187"/>
                  </a:cubicBezTo>
                  <a:cubicBezTo>
                    <a:pt x="12098" y="11311"/>
                    <a:pt x="12126" y="11435"/>
                    <a:pt x="12139" y="11559"/>
                  </a:cubicBezTo>
                  <a:cubicBezTo>
                    <a:pt x="12153" y="11684"/>
                    <a:pt x="12153" y="11808"/>
                    <a:pt x="12153" y="11932"/>
                  </a:cubicBezTo>
                  <a:cubicBezTo>
                    <a:pt x="12153" y="12001"/>
                    <a:pt x="12139" y="12070"/>
                    <a:pt x="12139" y="12153"/>
                  </a:cubicBezTo>
                  <a:cubicBezTo>
                    <a:pt x="12112" y="12319"/>
                    <a:pt x="12070" y="12471"/>
                    <a:pt x="12015" y="12623"/>
                  </a:cubicBezTo>
                  <a:cubicBezTo>
                    <a:pt x="11987" y="12719"/>
                    <a:pt x="11946" y="12816"/>
                    <a:pt x="11891" y="12913"/>
                  </a:cubicBezTo>
                  <a:cubicBezTo>
                    <a:pt x="11836" y="13037"/>
                    <a:pt x="11753" y="13161"/>
                    <a:pt x="11670" y="13258"/>
                  </a:cubicBezTo>
                  <a:cubicBezTo>
                    <a:pt x="11380" y="13659"/>
                    <a:pt x="10952" y="13935"/>
                    <a:pt x="10468" y="14018"/>
                  </a:cubicBezTo>
                  <a:cubicBezTo>
                    <a:pt x="10387" y="14038"/>
                    <a:pt x="10314" y="14051"/>
                    <a:pt x="10243" y="14051"/>
                  </a:cubicBezTo>
                  <a:cubicBezTo>
                    <a:pt x="10216" y="14051"/>
                    <a:pt x="10190" y="14049"/>
                    <a:pt x="10165" y="14045"/>
                  </a:cubicBezTo>
                  <a:cubicBezTo>
                    <a:pt x="10013" y="14045"/>
                    <a:pt x="9861" y="14031"/>
                    <a:pt x="9723" y="13976"/>
                  </a:cubicBezTo>
                  <a:cubicBezTo>
                    <a:pt x="9612" y="13949"/>
                    <a:pt x="9488" y="13907"/>
                    <a:pt x="9391" y="13838"/>
                  </a:cubicBezTo>
                  <a:cubicBezTo>
                    <a:pt x="9295" y="13783"/>
                    <a:pt x="9198" y="13728"/>
                    <a:pt x="9115" y="13645"/>
                  </a:cubicBezTo>
                  <a:lnTo>
                    <a:pt x="9060" y="13603"/>
                  </a:lnTo>
                  <a:cubicBezTo>
                    <a:pt x="9018" y="13562"/>
                    <a:pt x="8991" y="13534"/>
                    <a:pt x="8963" y="13493"/>
                  </a:cubicBezTo>
                  <a:cubicBezTo>
                    <a:pt x="8825" y="13341"/>
                    <a:pt x="8715" y="13175"/>
                    <a:pt x="8645" y="12996"/>
                  </a:cubicBezTo>
                  <a:cubicBezTo>
                    <a:pt x="8618" y="12940"/>
                    <a:pt x="8590" y="12871"/>
                    <a:pt x="8576" y="12816"/>
                  </a:cubicBezTo>
                  <a:cubicBezTo>
                    <a:pt x="8549" y="12761"/>
                    <a:pt x="8535" y="12692"/>
                    <a:pt x="8521" y="12637"/>
                  </a:cubicBezTo>
                  <a:cubicBezTo>
                    <a:pt x="8494" y="12512"/>
                    <a:pt x="8466" y="12388"/>
                    <a:pt x="8466" y="12264"/>
                  </a:cubicBezTo>
                  <a:lnTo>
                    <a:pt x="8466" y="12209"/>
                  </a:lnTo>
                  <a:lnTo>
                    <a:pt x="8466" y="12195"/>
                  </a:lnTo>
                  <a:cubicBezTo>
                    <a:pt x="8452" y="12057"/>
                    <a:pt x="8466" y="11932"/>
                    <a:pt x="8480" y="11808"/>
                  </a:cubicBezTo>
                  <a:cubicBezTo>
                    <a:pt x="8494" y="11711"/>
                    <a:pt x="8521" y="11601"/>
                    <a:pt x="8549" y="11504"/>
                  </a:cubicBezTo>
                  <a:cubicBezTo>
                    <a:pt x="8590" y="11366"/>
                    <a:pt x="8632" y="11214"/>
                    <a:pt x="8701" y="11090"/>
                  </a:cubicBezTo>
                  <a:lnTo>
                    <a:pt x="8715" y="11062"/>
                  </a:lnTo>
                  <a:lnTo>
                    <a:pt x="8715" y="11049"/>
                  </a:lnTo>
                  <a:cubicBezTo>
                    <a:pt x="8728" y="11007"/>
                    <a:pt x="8756" y="10966"/>
                    <a:pt x="8784" y="10924"/>
                  </a:cubicBezTo>
                  <a:lnTo>
                    <a:pt x="8811" y="10883"/>
                  </a:lnTo>
                  <a:lnTo>
                    <a:pt x="8825" y="10855"/>
                  </a:lnTo>
                  <a:lnTo>
                    <a:pt x="8825" y="10841"/>
                  </a:lnTo>
                  <a:cubicBezTo>
                    <a:pt x="8894" y="10717"/>
                    <a:pt x="8977" y="10607"/>
                    <a:pt x="9074" y="10510"/>
                  </a:cubicBezTo>
                  <a:lnTo>
                    <a:pt x="9115" y="10469"/>
                  </a:lnTo>
                  <a:cubicBezTo>
                    <a:pt x="9156" y="10427"/>
                    <a:pt x="9212" y="10386"/>
                    <a:pt x="9253" y="10344"/>
                  </a:cubicBezTo>
                  <a:cubicBezTo>
                    <a:pt x="9350" y="10261"/>
                    <a:pt x="9446" y="10192"/>
                    <a:pt x="9557" y="10137"/>
                  </a:cubicBezTo>
                  <a:lnTo>
                    <a:pt x="9654" y="10082"/>
                  </a:lnTo>
                  <a:cubicBezTo>
                    <a:pt x="9681" y="10068"/>
                    <a:pt x="9723" y="10054"/>
                    <a:pt x="9764" y="10040"/>
                  </a:cubicBezTo>
                  <a:lnTo>
                    <a:pt x="9778" y="10027"/>
                  </a:lnTo>
                  <a:lnTo>
                    <a:pt x="9805" y="10013"/>
                  </a:lnTo>
                  <a:lnTo>
                    <a:pt x="9819" y="10013"/>
                  </a:lnTo>
                  <a:cubicBezTo>
                    <a:pt x="9875" y="9999"/>
                    <a:pt x="9930" y="9971"/>
                    <a:pt x="9999" y="9958"/>
                  </a:cubicBezTo>
                  <a:cubicBezTo>
                    <a:pt x="10109" y="9930"/>
                    <a:pt x="10220" y="9916"/>
                    <a:pt x="10344" y="9902"/>
                  </a:cubicBezTo>
                  <a:close/>
                  <a:moveTo>
                    <a:pt x="8190" y="1"/>
                  </a:moveTo>
                  <a:cubicBezTo>
                    <a:pt x="7775" y="15"/>
                    <a:pt x="7375" y="56"/>
                    <a:pt x="6975" y="125"/>
                  </a:cubicBezTo>
                  <a:cubicBezTo>
                    <a:pt x="5994" y="291"/>
                    <a:pt x="5069" y="650"/>
                    <a:pt x="4213" y="1175"/>
                  </a:cubicBezTo>
                  <a:cubicBezTo>
                    <a:pt x="3798" y="1437"/>
                    <a:pt x="3412" y="1727"/>
                    <a:pt x="3053" y="2058"/>
                  </a:cubicBezTo>
                  <a:cubicBezTo>
                    <a:pt x="2707" y="2376"/>
                    <a:pt x="2390" y="2721"/>
                    <a:pt x="2100" y="3108"/>
                  </a:cubicBezTo>
                  <a:cubicBezTo>
                    <a:pt x="1506" y="3895"/>
                    <a:pt x="1078" y="4793"/>
                    <a:pt x="815" y="5746"/>
                  </a:cubicBezTo>
                  <a:cubicBezTo>
                    <a:pt x="553" y="6768"/>
                    <a:pt x="484" y="7817"/>
                    <a:pt x="636" y="8853"/>
                  </a:cubicBezTo>
                  <a:lnTo>
                    <a:pt x="636" y="8880"/>
                  </a:lnTo>
                  <a:lnTo>
                    <a:pt x="636" y="8908"/>
                  </a:lnTo>
                  <a:lnTo>
                    <a:pt x="636" y="8936"/>
                  </a:lnTo>
                  <a:lnTo>
                    <a:pt x="636" y="8963"/>
                  </a:lnTo>
                  <a:lnTo>
                    <a:pt x="636" y="8977"/>
                  </a:lnTo>
                  <a:lnTo>
                    <a:pt x="636" y="9005"/>
                  </a:lnTo>
                  <a:cubicBezTo>
                    <a:pt x="650" y="9115"/>
                    <a:pt x="677" y="9226"/>
                    <a:pt x="691" y="9336"/>
                  </a:cubicBezTo>
                  <a:lnTo>
                    <a:pt x="691" y="9350"/>
                  </a:lnTo>
                  <a:lnTo>
                    <a:pt x="691" y="9391"/>
                  </a:lnTo>
                  <a:lnTo>
                    <a:pt x="691" y="9419"/>
                  </a:lnTo>
                  <a:lnTo>
                    <a:pt x="705" y="9460"/>
                  </a:lnTo>
                  <a:lnTo>
                    <a:pt x="705" y="9488"/>
                  </a:lnTo>
                  <a:lnTo>
                    <a:pt x="733" y="9599"/>
                  </a:lnTo>
                  <a:cubicBezTo>
                    <a:pt x="691" y="9612"/>
                    <a:pt x="650" y="9626"/>
                    <a:pt x="608" y="9640"/>
                  </a:cubicBezTo>
                  <a:cubicBezTo>
                    <a:pt x="443" y="9695"/>
                    <a:pt x="291" y="9806"/>
                    <a:pt x="194" y="9944"/>
                  </a:cubicBezTo>
                  <a:cubicBezTo>
                    <a:pt x="139" y="10027"/>
                    <a:pt x="83" y="10109"/>
                    <a:pt x="56" y="10192"/>
                  </a:cubicBezTo>
                  <a:cubicBezTo>
                    <a:pt x="28" y="10275"/>
                    <a:pt x="14" y="10358"/>
                    <a:pt x="14" y="10455"/>
                  </a:cubicBezTo>
                  <a:cubicBezTo>
                    <a:pt x="1" y="10538"/>
                    <a:pt x="1" y="10620"/>
                    <a:pt x="14" y="10703"/>
                  </a:cubicBezTo>
                  <a:cubicBezTo>
                    <a:pt x="14" y="10772"/>
                    <a:pt x="28" y="10855"/>
                    <a:pt x="42" y="10924"/>
                  </a:cubicBezTo>
                  <a:cubicBezTo>
                    <a:pt x="56" y="11007"/>
                    <a:pt x="70" y="11090"/>
                    <a:pt x="97" y="11173"/>
                  </a:cubicBezTo>
                  <a:cubicBezTo>
                    <a:pt x="208" y="11490"/>
                    <a:pt x="387" y="11780"/>
                    <a:pt x="608" y="12043"/>
                  </a:cubicBezTo>
                  <a:cubicBezTo>
                    <a:pt x="843" y="12319"/>
                    <a:pt x="1119" y="12568"/>
                    <a:pt x="1409" y="12802"/>
                  </a:cubicBezTo>
                  <a:cubicBezTo>
                    <a:pt x="1685" y="13009"/>
                    <a:pt x="1962" y="13203"/>
                    <a:pt x="2265" y="13382"/>
                  </a:cubicBezTo>
                  <a:cubicBezTo>
                    <a:pt x="2514" y="13520"/>
                    <a:pt x="2763" y="13645"/>
                    <a:pt x="3025" y="13755"/>
                  </a:cubicBezTo>
                  <a:cubicBezTo>
                    <a:pt x="2956" y="14114"/>
                    <a:pt x="2942" y="14473"/>
                    <a:pt x="3011" y="14819"/>
                  </a:cubicBezTo>
                  <a:cubicBezTo>
                    <a:pt x="3039" y="14970"/>
                    <a:pt x="3080" y="15122"/>
                    <a:pt x="3149" y="15260"/>
                  </a:cubicBezTo>
                  <a:cubicBezTo>
                    <a:pt x="3218" y="15399"/>
                    <a:pt x="3301" y="15523"/>
                    <a:pt x="3398" y="15647"/>
                  </a:cubicBezTo>
                  <a:cubicBezTo>
                    <a:pt x="3633" y="15923"/>
                    <a:pt x="3909" y="16144"/>
                    <a:pt x="4213" y="16324"/>
                  </a:cubicBezTo>
                  <a:cubicBezTo>
                    <a:pt x="4544" y="16517"/>
                    <a:pt x="4875" y="16697"/>
                    <a:pt x="5234" y="16849"/>
                  </a:cubicBezTo>
                  <a:cubicBezTo>
                    <a:pt x="5552" y="16987"/>
                    <a:pt x="5897" y="17097"/>
                    <a:pt x="6243" y="17166"/>
                  </a:cubicBezTo>
                  <a:cubicBezTo>
                    <a:pt x="6422" y="17208"/>
                    <a:pt x="6588" y="17221"/>
                    <a:pt x="6767" y="17221"/>
                  </a:cubicBezTo>
                  <a:lnTo>
                    <a:pt x="6823" y="17221"/>
                  </a:lnTo>
                  <a:cubicBezTo>
                    <a:pt x="6975" y="17221"/>
                    <a:pt x="7113" y="17208"/>
                    <a:pt x="7265" y="17180"/>
                  </a:cubicBezTo>
                  <a:cubicBezTo>
                    <a:pt x="7416" y="17152"/>
                    <a:pt x="7568" y="17083"/>
                    <a:pt x="7706" y="17014"/>
                  </a:cubicBezTo>
                  <a:cubicBezTo>
                    <a:pt x="7872" y="16918"/>
                    <a:pt x="8024" y="16793"/>
                    <a:pt x="8162" y="16669"/>
                  </a:cubicBezTo>
                  <a:cubicBezTo>
                    <a:pt x="8300" y="16531"/>
                    <a:pt x="8425" y="16379"/>
                    <a:pt x="8549" y="16213"/>
                  </a:cubicBezTo>
                  <a:cubicBezTo>
                    <a:pt x="8645" y="16075"/>
                    <a:pt x="8742" y="15937"/>
                    <a:pt x="8825" y="15785"/>
                  </a:cubicBezTo>
                  <a:cubicBezTo>
                    <a:pt x="9087" y="15854"/>
                    <a:pt x="9364" y="15896"/>
                    <a:pt x="9626" y="15923"/>
                  </a:cubicBezTo>
                  <a:cubicBezTo>
                    <a:pt x="9930" y="15965"/>
                    <a:pt x="10234" y="15979"/>
                    <a:pt x="10537" y="15979"/>
                  </a:cubicBezTo>
                  <a:lnTo>
                    <a:pt x="10676" y="15979"/>
                  </a:lnTo>
                  <a:cubicBezTo>
                    <a:pt x="11048" y="15979"/>
                    <a:pt x="11407" y="15937"/>
                    <a:pt x="11766" y="15854"/>
                  </a:cubicBezTo>
                  <a:cubicBezTo>
                    <a:pt x="12098" y="15785"/>
                    <a:pt x="12416" y="15647"/>
                    <a:pt x="12692" y="15454"/>
                  </a:cubicBezTo>
                  <a:cubicBezTo>
                    <a:pt x="12761" y="15412"/>
                    <a:pt x="12830" y="15357"/>
                    <a:pt x="12899" y="15302"/>
                  </a:cubicBezTo>
                  <a:cubicBezTo>
                    <a:pt x="12954" y="15247"/>
                    <a:pt x="13009" y="15191"/>
                    <a:pt x="13051" y="15136"/>
                  </a:cubicBezTo>
                  <a:cubicBezTo>
                    <a:pt x="13106" y="15067"/>
                    <a:pt x="13147" y="14998"/>
                    <a:pt x="13189" y="14929"/>
                  </a:cubicBezTo>
                  <a:cubicBezTo>
                    <a:pt x="13244" y="14860"/>
                    <a:pt x="13272" y="14777"/>
                    <a:pt x="13313" y="14694"/>
                  </a:cubicBezTo>
                  <a:cubicBezTo>
                    <a:pt x="13341" y="14611"/>
                    <a:pt x="13355" y="14515"/>
                    <a:pt x="13355" y="14418"/>
                  </a:cubicBezTo>
                  <a:cubicBezTo>
                    <a:pt x="13355" y="14252"/>
                    <a:pt x="13299" y="14073"/>
                    <a:pt x="13203" y="13935"/>
                  </a:cubicBezTo>
                  <a:cubicBezTo>
                    <a:pt x="13175" y="13893"/>
                    <a:pt x="13161" y="13852"/>
                    <a:pt x="13120" y="13824"/>
                  </a:cubicBezTo>
                  <a:lnTo>
                    <a:pt x="13092" y="13783"/>
                  </a:lnTo>
                  <a:lnTo>
                    <a:pt x="13120" y="13769"/>
                  </a:lnTo>
                  <a:lnTo>
                    <a:pt x="13134" y="13769"/>
                  </a:lnTo>
                  <a:lnTo>
                    <a:pt x="13147" y="13755"/>
                  </a:lnTo>
                  <a:lnTo>
                    <a:pt x="13161" y="13741"/>
                  </a:lnTo>
                  <a:lnTo>
                    <a:pt x="13216" y="13700"/>
                  </a:lnTo>
                  <a:lnTo>
                    <a:pt x="13216" y="13686"/>
                  </a:lnTo>
                  <a:lnTo>
                    <a:pt x="13244" y="13672"/>
                  </a:lnTo>
                  <a:lnTo>
                    <a:pt x="13272" y="13645"/>
                  </a:lnTo>
                  <a:lnTo>
                    <a:pt x="13286" y="13631"/>
                  </a:lnTo>
                  <a:cubicBezTo>
                    <a:pt x="13382" y="13562"/>
                    <a:pt x="13465" y="13479"/>
                    <a:pt x="13534" y="13410"/>
                  </a:cubicBezTo>
                  <a:lnTo>
                    <a:pt x="13562" y="13396"/>
                  </a:lnTo>
                  <a:lnTo>
                    <a:pt x="13603" y="13341"/>
                  </a:lnTo>
                  <a:lnTo>
                    <a:pt x="13645" y="13313"/>
                  </a:lnTo>
                  <a:lnTo>
                    <a:pt x="13658" y="13299"/>
                  </a:lnTo>
                  <a:lnTo>
                    <a:pt x="13672" y="13272"/>
                  </a:lnTo>
                  <a:lnTo>
                    <a:pt x="13700" y="13258"/>
                  </a:lnTo>
                  <a:cubicBezTo>
                    <a:pt x="13783" y="13175"/>
                    <a:pt x="13866" y="13092"/>
                    <a:pt x="13935" y="13009"/>
                  </a:cubicBezTo>
                  <a:lnTo>
                    <a:pt x="13962" y="12996"/>
                  </a:lnTo>
                  <a:lnTo>
                    <a:pt x="13976" y="12982"/>
                  </a:lnTo>
                  <a:lnTo>
                    <a:pt x="13990" y="12968"/>
                  </a:lnTo>
                  <a:lnTo>
                    <a:pt x="14004" y="12940"/>
                  </a:lnTo>
                  <a:lnTo>
                    <a:pt x="14017" y="12927"/>
                  </a:lnTo>
                  <a:lnTo>
                    <a:pt x="14100" y="12844"/>
                  </a:lnTo>
                  <a:cubicBezTo>
                    <a:pt x="14197" y="12733"/>
                    <a:pt x="14280" y="12623"/>
                    <a:pt x="14377" y="12499"/>
                  </a:cubicBezTo>
                  <a:lnTo>
                    <a:pt x="14446" y="12402"/>
                  </a:lnTo>
                  <a:cubicBezTo>
                    <a:pt x="14556" y="12264"/>
                    <a:pt x="14639" y="12139"/>
                    <a:pt x="14708" y="12029"/>
                  </a:cubicBezTo>
                  <a:lnTo>
                    <a:pt x="14722" y="12015"/>
                  </a:lnTo>
                  <a:lnTo>
                    <a:pt x="14749" y="11988"/>
                  </a:lnTo>
                  <a:lnTo>
                    <a:pt x="14763" y="11960"/>
                  </a:lnTo>
                  <a:lnTo>
                    <a:pt x="14805" y="11905"/>
                  </a:lnTo>
                  <a:lnTo>
                    <a:pt x="14818" y="11863"/>
                  </a:lnTo>
                  <a:lnTo>
                    <a:pt x="14818" y="11849"/>
                  </a:lnTo>
                  <a:cubicBezTo>
                    <a:pt x="14887" y="11753"/>
                    <a:pt x="14943" y="11642"/>
                    <a:pt x="15012" y="11546"/>
                  </a:cubicBezTo>
                  <a:lnTo>
                    <a:pt x="15026" y="11518"/>
                  </a:lnTo>
                  <a:cubicBezTo>
                    <a:pt x="15053" y="11463"/>
                    <a:pt x="15067" y="11421"/>
                    <a:pt x="15095" y="11380"/>
                  </a:cubicBezTo>
                  <a:lnTo>
                    <a:pt x="15108" y="11366"/>
                  </a:lnTo>
                  <a:lnTo>
                    <a:pt x="15108" y="11352"/>
                  </a:lnTo>
                  <a:cubicBezTo>
                    <a:pt x="15164" y="11228"/>
                    <a:pt x="15219" y="11118"/>
                    <a:pt x="15274" y="11007"/>
                  </a:cubicBezTo>
                  <a:lnTo>
                    <a:pt x="15274" y="10979"/>
                  </a:lnTo>
                  <a:lnTo>
                    <a:pt x="15274" y="10966"/>
                  </a:lnTo>
                  <a:lnTo>
                    <a:pt x="15288" y="10938"/>
                  </a:lnTo>
                  <a:lnTo>
                    <a:pt x="15302" y="10910"/>
                  </a:lnTo>
                  <a:lnTo>
                    <a:pt x="15329" y="10869"/>
                  </a:lnTo>
                  <a:lnTo>
                    <a:pt x="15343" y="10828"/>
                  </a:lnTo>
                  <a:lnTo>
                    <a:pt x="15371" y="10772"/>
                  </a:lnTo>
                  <a:cubicBezTo>
                    <a:pt x="15412" y="10648"/>
                    <a:pt x="15467" y="10538"/>
                    <a:pt x="15509" y="10427"/>
                  </a:cubicBezTo>
                  <a:lnTo>
                    <a:pt x="15509" y="10413"/>
                  </a:lnTo>
                  <a:lnTo>
                    <a:pt x="15509" y="10386"/>
                  </a:lnTo>
                  <a:lnTo>
                    <a:pt x="15509" y="10372"/>
                  </a:lnTo>
                  <a:lnTo>
                    <a:pt x="15564" y="10192"/>
                  </a:lnTo>
                  <a:lnTo>
                    <a:pt x="15592" y="10137"/>
                  </a:lnTo>
                  <a:lnTo>
                    <a:pt x="15592" y="10109"/>
                  </a:lnTo>
                  <a:cubicBezTo>
                    <a:pt x="15592" y="10096"/>
                    <a:pt x="15606" y="10082"/>
                    <a:pt x="15606" y="10068"/>
                  </a:cubicBezTo>
                  <a:lnTo>
                    <a:pt x="15619" y="10040"/>
                  </a:lnTo>
                  <a:lnTo>
                    <a:pt x="15633" y="9999"/>
                  </a:lnTo>
                  <a:lnTo>
                    <a:pt x="15633" y="9971"/>
                  </a:lnTo>
                  <a:lnTo>
                    <a:pt x="15633" y="9944"/>
                  </a:lnTo>
                  <a:lnTo>
                    <a:pt x="15633" y="9916"/>
                  </a:lnTo>
                  <a:lnTo>
                    <a:pt x="15633" y="9902"/>
                  </a:lnTo>
                  <a:lnTo>
                    <a:pt x="15633" y="9875"/>
                  </a:lnTo>
                  <a:lnTo>
                    <a:pt x="15633" y="9847"/>
                  </a:lnTo>
                  <a:cubicBezTo>
                    <a:pt x="15702" y="9599"/>
                    <a:pt x="15757" y="9350"/>
                    <a:pt x="15799" y="9101"/>
                  </a:cubicBezTo>
                  <a:lnTo>
                    <a:pt x="15799" y="9060"/>
                  </a:lnTo>
                  <a:cubicBezTo>
                    <a:pt x="15827" y="8894"/>
                    <a:pt x="15854" y="8728"/>
                    <a:pt x="15868" y="8563"/>
                  </a:cubicBezTo>
                  <a:lnTo>
                    <a:pt x="15868" y="8549"/>
                  </a:lnTo>
                  <a:lnTo>
                    <a:pt x="15882" y="8452"/>
                  </a:lnTo>
                  <a:lnTo>
                    <a:pt x="15882" y="8411"/>
                  </a:lnTo>
                  <a:lnTo>
                    <a:pt x="15882" y="8369"/>
                  </a:lnTo>
                  <a:cubicBezTo>
                    <a:pt x="15896" y="8176"/>
                    <a:pt x="15909" y="8010"/>
                    <a:pt x="15909" y="7858"/>
                  </a:cubicBezTo>
                  <a:cubicBezTo>
                    <a:pt x="15909" y="7693"/>
                    <a:pt x="15909" y="7527"/>
                    <a:pt x="15909" y="7375"/>
                  </a:cubicBezTo>
                  <a:lnTo>
                    <a:pt x="15909" y="7348"/>
                  </a:lnTo>
                  <a:cubicBezTo>
                    <a:pt x="15909" y="7292"/>
                    <a:pt x="15909" y="7237"/>
                    <a:pt x="15896" y="7182"/>
                  </a:cubicBezTo>
                  <a:lnTo>
                    <a:pt x="15896" y="7140"/>
                  </a:lnTo>
                  <a:cubicBezTo>
                    <a:pt x="15882" y="7016"/>
                    <a:pt x="15868" y="6878"/>
                    <a:pt x="15854" y="6754"/>
                  </a:cubicBezTo>
                  <a:cubicBezTo>
                    <a:pt x="15854" y="6685"/>
                    <a:pt x="15840" y="6629"/>
                    <a:pt x="15827" y="6560"/>
                  </a:cubicBezTo>
                  <a:lnTo>
                    <a:pt x="15827" y="6533"/>
                  </a:lnTo>
                  <a:cubicBezTo>
                    <a:pt x="15799" y="6353"/>
                    <a:pt x="15757" y="6160"/>
                    <a:pt x="15716" y="5994"/>
                  </a:cubicBezTo>
                  <a:cubicBezTo>
                    <a:pt x="15550" y="5276"/>
                    <a:pt x="15288" y="4572"/>
                    <a:pt x="14915" y="3937"/>
                  </a:cubicBezTo>
                  <a:cubicBezTo>
                    <a:pt x="14818" y="3757"/>
                    <a:pt x="14708" y="3591"/>
                    <a:pt x="14597" y="3426"/>
                  </a:cubicBezTo>
                  <a:cubicBezTo>
                    <a:pt x="14349" y="3039"/>
                    <a:pt x="14045" y="2680"/>
                    <a:pt x="13727" y="2335"/>
                  </a:cubicBezTo>
                  <a:cubicBezTo>
                    <a:pt x="12319" y="898"/>
                    <a:pt x="10399" y="56"/>
                    <a:pt x="83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59"/>
            <p:cNvSpPr/>
            <p:nvPr/>
          </p:nvSpPr>
          <p:spPr>
            <a:xfrm>
              <a:off x="7728975" y="1214779"/>
              <a:ext cx="1369343" cy="1601655"/>
            </a:xfrm>
            <a:custGeom>
              <a:avLst/>
              <a:gdLst/>
              <a:ahLst/>
              <a:cxnLst/>
              <a:rect l="l" t="t" r="r" b="b"/>
              <a:pathLst>
                <a:path w="14736" h="17236" extrusionOk="0">
                  <a:moveTo>
                    <a:pt x="7002" y="1"/>
                  </a:moveTo>
                  <a:cubicBezTo>
                    <a:pt x="6602" y="1"/>
                    <a:pt x="6215" y="42"/>
                    <a:pt x="5815" y="111"/>
                  </a:cubicBezTo>
                  <a:cubicBezTo>
                    <a:pt x="4834" y="277"/>
                    <a:pt x="3909" y="636"/>
                    <a:pt x="3053" y="1161"/>
                  </a:cubicBezTo>
                  <a:cubicBezTo>
                    <a:pt x="2238" y="1658"/>
                    <a:pt x="1520" y="2321"/>
                    <a:pt x="940" y="3094"/>
                  </a:cubicBezTo>
                  <a:cubicBezTo>
                    <a:pt x="553" y="3605"/>
                    <a:pt x="235" y="4157"/>
                    <a:pt x="1" y="4751"/>
                  </a:cubicBezTo>
                  <a:cubicBezTo>
                    <a:pt x="194" y="4917"/>
                    <a:pt x="401" y="5069"/>
                    <a:pt x="622" y="5207"/>
                  </a:cubicBezTo>
                  <a:cubicBezTo>
                    <a:pt x="1188" y="5538"/>
                    <a:pt x="1810" y="5814"/>
                    <a:pt x="2445" y="5994"/>
                  </a:cubicBezTo>
                  <a:cubicBezTo>
                    <a:pt x="3218" y="6229"/>
                    <a:pt x="4019" y="6353"/>
                    <a:pt x="4834" y="6367"/>
                  </a:cubicBezTo>
                  <a:lnTo>
                    <a:pt x="4820" y="6367"/>
                  </a:lnTo>
                  <a:cubicBezTo>
                    <a:pt x="4879" y="6368"/>
                    <a:pt x="4938" y="6369"/>
                    <a:pt x="4997" y="6369"/>
                  </a:cubicBezTo>
                  <a:cubicBezTo>
                    <a:pt x="5531" y="6369"/>
                    <a:pt x="6065" y="6312"/>
                    <a:pt x="6588" y="6187"/>
                  </a:cubicBezTo>
                  <a:cubicBezTo>
                    <a:pt x="6961" y="6091"/>
                    <a:pt x="7306" y="5966"/>
                    <a:pt x="7637" y="5787"/>
                  </a:cubicBezTo>
                  <a:lnTo>
                    <a:pt x="7624" y="5787"/>
                  </a:lnTo>
                  <a:cubicBezTo>
                    <a:pt x="7748" y="5718"/>
                    <a:pt x="7858" y="5649"/>
                    <a:pt x="7969" y="5566"/>
                  </a:cubicBezTo>
                  <a:cubicBezTo>
                    <a:pt x="7969" y="5538"/>
                    <a:pt x="7983" y="5524"/>
                    <a:pt x="8010" y="5511"/>
                  </a:cubicBezTo>
                  <a:cubicBezTo>
                    <a:pt x="8038" y="5511"/>
                    <a:pt x="8052" y="5524"/>
                    <a:pt x="8052" y="5552"/>
                  </a:cubicBezTo>
                  <a:cubicBezTo>
                    <a:pt x="8107" y="5676"/>
                    <a:pt x="8148" y="5787"/>
                    <a:pt x="8204" y="5911"/>
                  </a:cubicBezTo>
                  <a:cubicBezTo>
                    <a:pt x="8507" y="6602"/>
                    <a:pt x="8908" y="7251"/>
                    <a:pt x="9377" y="7844"/>
                  </a:cubicBezTo>
                  <a:lnTo>
                    <a:pt x="9377" y="7831"/>
                  </a:lnTo>
                  <a:cubicBezTo>
                    <a:pt x="9819" y="8397"/>
                    <a:pt x="10344" y="8908"/>
                    <a:pt x="10924" y="9336"/>
                  </a:cubicBezTo>
                  <a:cubicBezTo>
                    <a:pt x="11159" y="9502"/>
                    <a:pt x="11394" y="9654"/>
                    <a:pt x="11642" y="9792"/>
                  </a:cubicBezTo>
                  <a:cubicBezTo>
                    <a:pt x="11891" y="9916"/>
                    <a:pt x="12139" y="10040"/>
                    <a:pt x="12388" y="10137"/>
                  </a:cubicBezTo>
                  <a:cubicBezTo>
                    <a:pt x="12540" y="10192"/>
                    <a:pt x="12692" y="10234"/>
                    <a:pt x="12844" y="10289"/>
                  </a:cubicBezTo>
                  <a:cubicBezTo>
                    <a:pt x="12927" y="10303"/>
                    <a:pt x="12996" y="10330"/>
                    <a:pt x="13078" y="10344"/>
                  </a:cubicBezTo>
                  <a:lnTo>
                    <a:pt x="13203" y="10372"/>
                  </a:lnTo>
                  <a:lnTo>
                    <a:pt x="13299" y="10385"/>
                  </a:lnTo>
                  <a:cubicBezTo>
                    <a:pt x="13327" y="10385"/>
                    <a:pt x="13341" y="10413"/>
                    <a:pt x="13327" y="10427"/>
                  </a:cubicBezTo>
                  <a:lnTo>
                    <a:pt x="13313" y="10455"/>
                  </a:lnTo>
                  <a:lnTo>
                    <a:pt x="13258" y="10455"/>
                  </a:lnTo>
                  <a:cubicBezTo>
                    <a:pt x="13272" y="10606"/>
                    <a:pt x="13258" y="10745"/>
                    <a:pt x="13244" y="10883"/>
                  </a:cubicBezTo>
                  <a:cubicBezTo>
                    <a:pt x="13217" y="11035"/>
                    <a:pt x="13175" y="11186"/>
                    <a:pt x="13120" y="11325"/>
                  </a:cubicBezTo>
                  <a:cubicBezTo>
                    <a:pt x="13009" y="11628"/>
                    <a:pt x="12844" y="11932"/>
                    <a:pt x="12664" y="12208"/>
                  </a:cubicBezTo>
                  <a:cubicBezTo>
                    <a:pt x="12471" y="12485"/>
                    <a:pt x="12264" y="12761"/>
                    <a:pt x="12043" y="13023"/>
                  </a:cubicBezTo>
                  <a:cubicBezTo>
                    <a:pt x="11863" y="13244"/>
                    <a:pt x="11670" y="13451"/>
                    <a:pt x="11490" y="13672"/>
                  </a:cubicBezTo>
                  <a:cubicBezTo>
                    <a:pt x="11504" y="13686"/>
                    <a:pt x="11532" y="13700"/>
                    <a:pt x="11559" y="13727"/>
                  </a:cubicBezTo>
                  <a:cubicBezTo>
                    <a:pt x="11587" y="13755"/>
                    <a:pt x="11615" y="13783"/>
                    <a:pt x="11642" y="13824"/>
                  </a:cubicBezTo>
                  <a:cubicBezTo>
                    <a:pt x="11670" y="13893"/>
                    <a:pt x="11684" y="13990"/>
                    <a:pt x="11670" y="14073"/>
                  </a:cubicBezTo>
                  <a:cubicBezTo>
                    <a:pt x="11656" y="14114"/>
                    <a:pt x="11642" y="14169"/>
                    <a:pt x="11628" y="14211"/>
                  </a:cubicBezTo>
                  <a:cubicBezTo>
                    <a:pt x="11615" y="14266"/>
                    <a:pt x="11587" y="14307"/>
                    <a:pt x="11559" y="14363"/>
                  </a:cubicBezTo>
                  <a:cubicBezTo>
                    <a:pt x="11504" y="14473"/>
                    <a:pt x="11449" y="14570"/>
                    <a:pt x="11366" y="14666"/>
                  </a:cubicBezTo>
                  <a:cubicBezTo>
                    <a:pt x="11283" y="14777"/>
                    <a:pt x="11200" y="14874"/>
                    <a:pt x="11104" y="14984"/>
                  </a:cubicBezTo>
                  <a:cubicBezTo>
                    <a:pt x="11021" y="15053"/>
                    <a:pt x="10952" y="15136"/>
                    <a:pt x="10855" y="15205"/>
                  </a:cubicBezTo>
                  <a:cubicBezTo>
                    <a:pt x="10800" y="15246"/>
                    <a:pt x="10745" y="15274"/>
                    <a:pt x="10689" y="15316"/>
                  </a:cubicBezTo>
                  <a:cubicBezTo>
                    <a:pt x="10593" y="15371"/>
                    <a:pt x="10510" y="15412"/>
                    <a:pt x="10413" y="15454"/>
                  </a:cubicBezTo>
                  <a:cubicBezTo>
                    <a:pt x="10220" y="15550"/>
                    <a:pt x="10013" y="15606"/>
                    <a:pt x="9806" y="15647"/>
                  </a:cubicBezTo>
                  <a:cubicBezTo>
                    <a:pt x="9542" y="15706"/>
                    <a:pt x="9279" y="15734"/>
                    <a:pt x="9016" y="15734"/>
                  </a:cubicBezTo>
                  <a:cubicBezTo>
                    <a:pt x="8851" y="15734"/>
                    <a:pt x="8686" y="15723"/>
                    <a:pt x="8521" y="15702"/>
                  </a:cubicBezTo>
                  <a:cubicBezTo>
                    <a:pt x="8107" y="15647"/>
                    <a:pt x="7706" y="15550"/>
                    <a:pt x="7306" y="15412"/>
                  </a:cubicBezTo>
                  <a:cubicBezTo>
                    <a:pt x="7209" y="15716"/>
                    <a:pt x="7057" y="15992"/>
                    <a:pt x="6864" y="16241"/>
                  </a:cubicBezTo>
                  <a:cubicBezTo>
                    <a:pt x="6767" y="16365"/>
                    <a:pt x="6657" y="16476"/>
                    <a:pt x="6519" y="16558"/>
                  </a:cubicBezTo>
                  <a:cubicBezTo>
                    <a:pt x="6408" y="16655"/>
                    <a:pt x="6270" y="16724"/>
                    <a:pt x="6132" y="16793"/>
                  </a:cubicBezTo>
                  <a:cubicBezTo>
                    <a:pt x="5980" y="16848"/>
                    <a:pt x="5842" y="16890"/>
                    <a:pt x="5690" y="16917"/>
                  </a:cubicBezTo>
                  <a:cubicBezTo>
                    <a:pt x="5569" y="16938"/>
                    <a:pt x="5448" y="16950"/>
                    <a:pt x="5326" y="16950"/>
                  </a:cubicBezTo>
                  <a:cubicBezTo>
                    <a:pt x="5282" y="16950"/>
                    <a:pt x="5237" y="16949"/>
                    <a:pt x="5193" y="16945"/>
                  </a:cubicBezTo>
                  <a:cubicBezTo>
                    <a:pt x="5014" y="16945"/>
                    <a:pt x="4834" y="16917"/>
                    <a:pt x="4655" y="16890"/>
                  </a:cubicBezTo>
                  <a:cubicBezTo>
                    <a:pt x="4544" y="16876"/>
                    <a:pt x="4447" y="16848"/>
                    <a:pt x="4351" y="16821"/>
                  </a:cubicBezTo>
                  <a:cubicBezTo>
                    <a:pt x="4254" y="16793"/>
                    <a:pt x="4116" y="16766"/>
                    <a:pt x="4005" y="16724"/>
                  </a:cubicBezTo>
                  <a:cubicBezTo>
                    <a:pt x="3771" y="16655"/>
                    <a:pt x="3536" y="16572"/>
                    <a:pt x="3301" y="16462"/>
                  </a:cubicBezTo>
                  <a:lnTo>
                    <a:pt x="3246" y="16434"/>
                  </a:lnTo>
                  <a:lnTo>
                    <a:pt x="3246" y="16434"/>
                  </a:lnTo>
                  <a:cubicBezTo>
                    <a:pt x="3508" y="16586"/>
                    <a:pt x="3784" y="16724"/>
                    <a:pt x="4074" y="16848"/>
                  </a:cubicBezTo>
                  <a:cubicBezTo>
                    <a:pt x="4392" y="17000"/>
                    <a:pt x="4737" y="17097"/>
                    <a:pt x="5083" y="17180"/>
                  </a:cubicBezTo>
                  <a:cubicBezTo>
                    <a:pt x="5262" y="17207"/>
                    <a:pt x="5428" y="17235"/>
                    <a:pt x="5607" y="17235"/>
                  </a:cubicBezTo>
                  <a:lnTo>
                    <a:pt x="5663" y="17235"/>
                  </a:lnTo>
                  <a:cubicBezTo>
                    <a:pt x="5815" y="17235"/>
                    <a:pt x="5953" y="17221"/>
                    <a:pt x="6105" y="17194"/>
                  </a:cubicBezTo>
                  <a:cubicBezTo>
                    <a:pt x="6256" y="17152"/>
                    <a:pt x="6408" y="17097"/>
                    <a:pt x="6560" y="17014"/>
                  </a:cubicBezTo>
                  <a:cubicBezTo>
                    <a:pt x="6712" y="16917"/>
                    <a:pt x="6864" y="16807"/>
                    <a:pt x="7002" y="16669"/>
                  </a:cubicBezTo>
                  <a:cubicBezTo>
                    <a:pt x="7140" y="16531"/>
                    <a:pt x="7278" y="16379"/>
                    <a:pt x="7389" y="16213"/>
                  </a:cubicBezTo>
                  <a:cubicBezTo>
                    <a:pt x="7485" y="16089"/>
                    <a:pt x="7582" y="15937"/>
                    <a:pt x="7665" y="15785"/>
                  </a:cubicBezTo>
                  <a:cubicBezTo>
                    <a:pt x="7927" y="15854"/>
                    <a:pt x="8204" y="15909"/>
                    <a:pt x="8480" y="15937"/>
                  </a:cubicBezTo>
                  <a:cubicBezTo>
                    <a:pt x="8770" y="15965"/>
                    <a:pt x="9074" y="15992"/>
                    <a:pt x="9377" y="15992"/>
                  </a:cubicBezTo>
                  <a:lnTo>
                    <a:pt x="9516" y="15992"/>
                  </a:lnTo>
                  <a:cubicBezTo>
                    <a:pt x="9875" y="15992"/>
                    <a:pt x="10247" y="15951"/>
                    <a:pt x="10606" y="15854"/>
                  </a:cubicBezTo>
                  <a:cubicBezTo>
                    <a:pt x="10938" y="15785"/>
                    <a:pt x="11256" y="15661"/>
                    <a:pt x="11546" y="15467"/>
                  </a:cubicBezTo>
                  <a:cubicBezTo>
                    <a:pt x="11615" y="15412"/>
                    <a:pt x="11670" y="15357"/>
                    <a:pt x="11739" y="15302"/>
                  </a:cubicBezTo>
                  <a:cubicBezTo>
                    <a:pt x="11794" y="15260"/>
                    <a:pt x="11836" y="15205"/>
                    <a:pt x="11891" y="15136"/>
                  </a:cubicBezTo>
                  <a:cubicBezTo>
                    <a:pt x="11946" y="15067"/>
                    <a:pt x="12001" y="14998"/>
                    <a:pt x="12043" y="14929"/>
                  </a:cubicBezTo>
                  <a:cubicBezTo>
                    <a:pt x="12084" y="14860"/>
                    <a:pt x="12126" y="14777"/>
                    <a:pt x="12153" y="14694"/>
                  </a:cubicBezTo>
                  <a:cubicBezTo>
                    <a:pt x="12181" y="14611"/>
                    <a:pt x="12195" y="14515"/>
                    <a:pt x="12195" y="14418"/>
                  </a:cubicBezTo>
                  <a:cubicBezTo>
                    <a:pt x="12195" y="14335"/>
                    <a:pt x="12195" y="14252"/>
                    <a:pt x="12167" y="14169"/>
                  </a:cubicBezTo>
                  <a:cubicBezTo>
                    <a:pt x="12139" y="14086"/>
                    <a:pt x="12098" y="14004"/>
                    <a:pt x="12056" y="13921"/>
                  </a:cubicBezTo>
                  <a:cubicBezTo>
                    <a:pt x="12029" y="13893"/>
                    <a:pt x="12001" y="13852"/>
                    <a:pt x="11974" y="13824"/>
                  </a:cubicBezTo>
                  <a:lnTo>
                    <a:pt x="11932" y="13783"/>
                  </a:lnTo>
                  <a:lnTo>
                    <a:pt x="11960" y="13769"/>
                  </a:lnTo>
                  <a:lnTo>
                    <a:pt x="11974" y="13769"/>
                  </a:lnTo>
                  <a:lnTo>
                    <a:pt x="11987" y="13755"/>
                  </a:lnTo>
                  <a:lnTo>
                    <a:pt x="12001" y="13741"/>
                  </a:lnTo>
                  <a:lnTo>
                    <a:pt x="12056" y="13700"/>
                  </a:lnTo>
                  <a:lnTo>
                    <a:pt x="12070" y="13686"/>
                  </a:lnTo>
                  <a:lnTo>
                    <a:pt x="12084" y="13672"/>
                  </a:lnTo>
                  <a:lnTo>
                    <a:pt x="12112" y="13645"/>
                  </a:lnTo>
                  <a:lnTo>
                    <a:pt x="12139" y="13631"/>
                  </a:lnTo>
                  <a:cubicBezTo>
                    <a:pt x="12222" y="13562"/>
                    <a:pt x="12305" y="13493"/>
                    <a:pt x="12374" y="13410"/>
                  </a:cubicBezTo>
                  <a:lnTo>
                    <a:pt x="12402" y="13396"/>
                  </a:lnTo>
                  <a:lnTo>
                    <a:pt x="12457" y="13341"/>
                  </a:lnTo>
                  <a:lnTo>
                    <a:pt x="12498" y="13313"/>
                  </a:lnTo>
                  <a:lnTo>
                    <a:pt x="12512" y="13299"/>
                  </a:lnTo>
                  <a:lnTo>
                    <a:pt x="12526" y="13272"/>
                  </a:lnTo>
                  <a:lnTo>
                    <a:pt x="12540" y="13258"/>
                  </a:lnTo>
                  <a:cubicBezTo>
                    <a:pt x="12623" y="13175"/>
                    <a:pt x="12706" y="13092"/>
                    <a:pt x="12788" y="13009"/>
                  </a:cubicBezTo>
                  <a:lnTo>
                    <a:pt x="12802" y="12995"/>
                  </a:lnTo>
                  <a:lnTo>
                    <a:pt x="12816" y="12982"/>
                  </a:lnTo>
                  <a:lnTo>
                    <a:pt x="12830" y="12968"/>
                  </a:lnTo>
                  <a:lnTo>
                    <a:pt x="12857" y="12940"/>
                  </a:lnTo>
                  <a:lnTo>
                    <a:pt x="12871" y="12926"/>
                  </a:lnTo>
                  <a:lnTo>
                    <a:pt x="12940" y="12844"/>
                  </a:lnTo>
                  <a:cubicBezTo>
                    <a:pt x="13037" y="12733"/>
                    <a:pt x="13120" y="12623"/>
                    <a:pt x="13217" y="12498"/>
                  </a:cubicBezTo>
                  <a:lnTo>
                    <a:pt x="13299" y="12402"/>
                  </a:lnTo>
                  <a:cubicBezTo>
                    <a:pt x="13396" y="12264"/>
                    <a:pt x="13479" y="12139"/>
                    <a:pt x="13562" y="12029"/>
                  </a:cubicBezTo>
                  <a:lnTo>
                    <a:pt x="13576" y="12015"/>
                  </a:lnTo>
                  <a:lnTo>
                    <a:pt x="13589" y="11987"/>
                  </a:lnTo>
                  <a:lnTo>
                    <a:pt x="13603" y="11960"/>
                  </a:lnTo>
                  <a:lnTo>
                    <a:pt x="13645" y="11905"/>
                  </a:lnTo>
                  <a:lnTo>
                    <a:pt x="13658" y="11863"/>
                  </a:lnTo>
                  <a:lnTo>
                    <a:pt x="13658" y="11849"/>
                  </a:lnTo>
                  <a:cubicBezTo>
                    <a:pt x="13727" y="11753"/>
                    <a:pt x="13797" y="11642"/>
                    <a:pt x="13852" y="11545"/>
                  </a:cubicBezTo>
                  <a:lnTo>
                    <a:pt x="13866" y="11518"/>
                  </a:lnTo>
                  <a:lnTo>
                    <a:pt x="13935" y="11380"/>
                  </a:lnTo>
                  <a:lnTo>
                    <a:pt x="13948" y="11366"/>
                  </a:lnTo>
                  <a:lnTo>
                    <a:pt x="13948" y="11352"/>
                  </a:lnTo>
                  <a:cubicBezTo>
                    <a:pt x="14004" y="11228"/>
                    <a:pt x="14073" y="11117"/>
                    <a:pt x="14128" y="11007"/>
                  </a:cubicBezTo>
                  <a:lnTo>
                    <a:pt x="14128" y="10979"/>
                  </a:lnTo>
                  <a:lnTo>
                    <a:pt x="14128" y="10965"/>
                  </a:lnTo>
                  <a:lnTo>
                    <a:pt x="14128" y="10938"/>
                  </a:lnTo>
                  <a:lnTo>
                    <a:pt x="14142" y="10910"/>
                  </a:lnTo>
                  <a:lnTo>
                    <a:pt x="14169" y="10869"/>
                  </a:lnTo>
                  <a:lnTo>
                    <a:pt x="14183" y="10827"/>
                  </a:lnTo>
                  <a:lnTo>
                    <a:pt x="14211" y="10772"/>
                  </a:lnTo>
                  <a:cubicBezTo>
                    <a:pt x="14266" y="10648"/>
                    <a:pt x="14307" y="10537"/>
                    <a:pt x="14349" y="10427"/>
                  </a:cubicBezTo>
                  <a:lnTo>
                    <a:pt x="14349" y="10413"/>
                  </a:lnTo>
                  <a:lnTo>
                    <a:pt x="14349" y="10385"/>
                  </a:lnTo>
                  <a:lnTo>
                    <a:pt x="14349" y="10372"/>
                  </a:lnTo>
                  <a:lnTo>
                    <a:pt x="14404" y="10192"/>
                  </a:lnTo>
                  <a:lnTo>
                    <a:pt x="14432" y="10137"/>
                  </a:lnTo>
                  <a:lnTo>
                    <a:pt x="14432" y="10109"/>
                  </a:lnTo>
                  <a:lnTo>
                    <a:pt x="14446" y="10068"/>
                  </a:lnTo>
                  <a:lnTo>
                    <a:pt x="14459" y="10026"/>
                  </a:lnTo>
                  <a:lnTo>
                    <a:pt x="14473" y="9999"/>
                  </a:lnTo>
                  <a:lnTo>
                    <a:pt x="14473" y="9971"/>
                  </a:lnTo>
                  <a:lnTo>
                    <a:pt x="14473" y="9944"/>
                  </a:lnTo>
                  <a:lnTo>
                    <a:pt x="14473" y="9916"/>
                  </a:lnTo>
                  <a:lnTo>
                    <a:pt x="14473" y="9902"/>
                  </a:lnTo>
                  <a:lnTo>
                    <a:pt x="14473" y="9875"/>
                  </a:lnTo>
                  <a:lnTo>
                    <a:pt x="14473" y="9847"/>
                  </a:lnTo>
                  <a:cubicBezTo>
                    <a:pt x="14542" y="9598"/>
                    <a:pt x="14597" y="9350"/>
                    <a:pt x="14639" y="9101"/>
                  </a:cubicBezTo>
                  <a:lnTo>
                    <a:pt x="14639" y="9060"/>
                  </a:lnTo>
                  <a:cubicBezTo>
                    <a:pt x="14667" y="8894"/>
                    <a:pt x="14694" y="8728"/>
                    <a:pt x="14708" y="8563"/>
                  </a:cubicBezTo>
                  <a:lnTo>
                    <a:pt x="14708" y="8549"/>
                  </a:lnTo>
                  <a:lnTo>
                    <a:pt x="14708" y="8452"/>
                  </a:lnTo>
                  <a:lnTo>
                    <a:pt x="14708" y="8397"/>
                  </a:lnTo>
                  <a:lnTo>
                    <a:pt x="14708" y="8369"/>
                  </a:lnTo>
                  <a:cubicBezTo>
                    <a:pt x="14722" y="8176"/>
                    <a:pt x="14736" y="8010"/>
                    <a:pt x="14736" y="7844"/>
                  </a:cubicBezTo>
                  <a:cubicBezTo>
                    <a:pt x="14736" y="7693"/>
                    <a:pt x="14736" y="7527"/>
                    <a:pt x="14722" y="7361"/>
                  </a:cubicBezTo>
                  <a:lnTo>
                    <a:pt x="14722" y="7347"/>
                  </a:lnTo>
                  <a:cubicBezTo>
                    <a:pt x="14722" y="7292"/>
                    <a:pt x="14722" y="7237"/>
                    <a:pt x="14722" y="7168"/>
                  </a:cubicBezTo>
                  <a:lnTo>
                    <a:pt x="14722" y="7140"/>
                  </a:lnTo>
                  <a:cubicBezTo>
                    <a:pt x="14708" y="7002"/>
                    <a:pt x="14694" y="6878"/>
                    <a:pt x="14680" y="6754"/>
                  </a:cubicBezTo>
                  <a:cubicBezTo>
                    <a:pt x="14680" y="6684"/>
                    <a:pt x="14667" y="6629"/>
                    <a:pt x="14653" y="6560"/>
                  </a:cubicBezTo>
                  <a:lnTo>
                    <a:pt x="14653" y="6533"/>
                  </a:lnTo>
                  <a:cubicBezTo>
                    <a:pt x="14625" y="6353"/>
                    <a:pt x="14584" y="6160"/>
                    <a:pt x="14542" y="5980"/>
                  </a:cubicBezTo>
                  <a:cubicBezTo>
                    <a:pt x="14377" y="5262"/>
                    <a:pt x="14100" y="4572"/>
                    <a:pt x="13741" y="3923"/>
                  </a:cubicBezTo>
                  <a:cubicBezTo>
                    <a:pt x="13645" y="3771"/>
                    <a:pt x="13534" y="3591"/>
                    <a:pt x="13424" y="3425"/>
                  </a:cubicBezTo>
                  <a:cubicBezTo>
                    <a:pt x="13161" y="3039"/>
                    <a:pt x="12871" y="2666"/>
                    <a:pt x="12554" y="2334"/>
                  </a:cubicBezTo>
                  <a:cubicBezTo>
                    <a:pt x="12208" y="1989"/>
                    <a:pt x="11849" y="1685"/>
                    <a:pt x="11463" y="1409"/>
                  </a:cubicBezTo>
                  <a:cubicBezTo>
                    <a:pt x="10206" y="525"/>
                    <a:pt x="8728" y="42"/>
                    <a:pt x="72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59"/>
            <p:cNvSpPr/>
            <p:nvPr/>
          </p:nvSpPr>
          <p:spPr>
            <a:xfrm>
              <a:off x="7956083" y="1771676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59"/>
            <p:cNvSpPr/>
            <p:nvPr/>
          </p:nvSpPr>
          <p:spPr>
            <a:xfrm>
              <a:off x="8013882" y="2797005"/>
              <a:ext cx="143848" cy="66813"/>
            </a:xfrm>
            <a:custGeom>
              <a:avLst/>
              <a:gdLst/>
              <a:ahLst/>
              <a:cxnLst/>
              <a:rect l="l" t="t" r="r" b="b"/>
              <a:pathLst>
                <a:path w="1548" h="719" extrusionOk="0">
                  <a:moveTo>
                    <a:pt x="939" y="1"/>
                  </a:moveTo>
                  <a:cubicBezTo>
                    <a:pt x="926" y="42"/>
                    <a:pt x="912" y="98"/>
                    <a:pt x="898" y="139"/>
                  </a:cubicBezTo>
                  <a:cubicBezTo>
                    <a:pt x="884" y="167"/>
                    <a:pt x="870" y="194"/>
                    <a:pt x="857" y="208"/>
                  </a:cubicBezTo>
                  <a:cubicBezTo>
                    <a:pt x="843" y="236"/>
                    <a:pt x="815" y="249"/>
                    <a:pt x="801" y="277"/>
                  </a:cubicBezTo>
                  <a:cubicBezTo>
                    <a:pt x="760" y="305"/>
                    <a:pt x="705" y="332"/>
                    <a:pt x="649" y="346"/>
                  </a:cubicBezTo>
                  <a:cubicBezTo>
                    <a:pt x="594" y="360"/>
                    <a:pt x="539" y="360"/>
                    <a:pt x="484" y="360"/>
                  </a:cubicBezTo>
                  <a:cubicBezTo>
                    <a:pt x="346" y="346"/>
                    <a:pt x="221" y="319"/>
                    <a:pt x="111" y="263"/>
                  </a:cubicBezTo>
                  <a:cubicBezTo>
                    <a:pt x="69" y="236"/>
                    <a:pt x="28" y="222"/>
                    <a:pt x="0" y="194"/>
                  </a:cubicBezTo>
                  <a:lnTo>
                    <a:pt x="0" y="194"/>
                  </a:lnTo>
                  <a:cubicBezTo>
                    <a:pt x="83" y="319"/>
                    <a:pt x="194" y="415"/>
                    <a:pt x="332" y="498"/>
                  </a:cubicBezTo>
                  <a:cubicBezTo>
                    <a:pt x="456" y="581"/>
                    <a:pt x="580" y="636"/>
                    <a:pt x="732" y="678"/>
                  </a:cubicBezTo>
                  <a:cubicBezTo>
                    <a:pt x="774" y="705"/>
                    <a:pt x="829" y="719"/>
                    <a:pt x="884" y="719"/>
                  </a:cubicBezTo>
                  <a:lnTo>
                    <a:pt x="981" y="719"/>
                  </a:lnTo>
                  <a:cubicBezTo>
                    <a:pt x="1036" y="719"/>
                    <a:pt x="1091" y="719"/>
                    <a:pt x="1147" y="705"/>
                  </a:cubicBezTo>
                  <a:cubicBezTo>
                    <a:pt x="1216" y="691"/>
                    <a:pt x="1285" y="678"/>
                    <a:pt x="1340" y="650"/>
                  </a:cubicBezTo>
                  <a:cubicBezTo>
                    <a:pt x="1409" y="622"/>
                    <a:pt x="1450" y="581"/>
                    <a:pt x="1492" y="526"/>
                  </a:cubicBezTo>
                  <a:cubicBezTo>
                    <a:pt x="1533" y="470"/>
                    <a:pt x="1547" y="415"/>
                    <a:pt x="1547" y="360"/>
                  </a:cubicBezTo>
                  <a:cubicBezTo>
                    <a:pt x="1547" y="277"/>
                    <a:pt x="1519" y="208"/>
                    <a:pt x="1478" y="167"/>
                  </a:cubicBezTo>
                  <a:cubicBezTo>
                    <a:pt x="1450" y="139"/>
                    <a:pt x="1423" y="111"/>
                    <a:pt x="1381" y="98"/>
                  </a:cubicBezTo>
                  <a:cubicBezTo>
                    <a:pt x="1340" y="70"/>
                    <a:pt x="1298" y="56"/>
                    <a:pt x="1257" y="42"/>
                  </a:cubicBezTo>
                  <a:cubicBezTo>
                    <a:pt x="1202" y="29"/>
                    <a:pt x="1160" y="15"/>
                    <a:pt x="1105" y="15"/>
                  </a:cubicBezTo>
                  <a:lnTo>
                    <a:pt x="981" y="15"/>
                  </a:lnTo>
                  <a:lnTo>
                    <a:pt x="9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59"/>
            <p:cNvSpPr/>
            <p:nvPr/>
          </p:nvSpPr>
          <p:spPr>
            <a:xfrm>
              <a:off x="7985633" y="2874039"/>
              <a:ext cx="157973" cy="71924"/>
            </a:xfrm>
            <a:custGeom>
              <a:avLst/>
              <a:gdLst/>
              <a:ahLst/>
              <a:cxnLst/>
              <a:rect l="l" t="t" r="r" b="b"/>
              <a:pathLst>
                <a:path w="1700" h="774" extrusionOk="0">
                  <a:moveTo>
                    <a:pt x="1326" y="0"/>
                  </a:moveTo>
                  <a:cubicBezTo>
                    <a:pt x="1257" y="0"/>
                    <a:pt x="1202" y="14"/>
                    <a:pt x="1147" y="28"/>
                  </a:cubicBezTo>
                  <a:lnTo>
                    <a:pt x="1133" y="28"/>
                  </a:lnTo>
                  <a:cubicBezTo>
                    <a:pt x="1119" y="70"/>
                    <a:pt x="1105" y="111"/>
                    <a:pt x="1092" y="139"/>
                  </a:cubicBezTo>
                  <a:cubicBezTo>
                    <a:pt x="1078" y="180"/>
                    <a:pt x="1064" y="208"/>
                    <a:pt x="1050" y="235"/>
                  </a:cubicBezTo>
                  <a:cubicBezTo>
                    <a:pt x="1022" y="263"/>
                    <a:pt x="1009" y="277"/>
                    <a:pt x="981" y="304"/>
                  </a:cubicBezTo>
                  <a:cubicBezTo>
                    <a:pt x="967" y="332"/>
                    <a:pt x="940" y="346"/>
                    <a:pt x="912" y="360"/>
                  </a:cubicBezTo>
                  <a:cubicBezTo>
                    <a:pt x="871" y="387"/>
                    <a:pt x="815" y="415"/>
                    <a:pt x="760" y="429"/>
                  </a:cubicBezTo>
                  <a:cubicBezTo>
                    <a:pt x="705" y="442"/>
                    <a:pt x="636" y="442"/>
                    <a:pt x="581" y="442"/>
                  </a:cubicBezTo>
                  <a:cubicBezTo>
                    <a:pt x="525" y="429"/>
                    <a:pt x="456" y="415"/>
                    <a:pt x="401" y="401"/>
                  </a:cubicBezTo>
                  <a:cubicBezTo>
                    <a:pt x="346" y="373"/>
                    <a:pt x="277" y="346"/>
                    <a:pt x="222" y="304"/>
                  </a:cubicBezTo>
                  <a:cubicBezTo>
                    <a:pt x="166" y="277"/>
                    <a:pt x="111" y="235"/>
                    <a:pt x="70" y="194"/>
                  </a:cubicBezTo>
                  <a:cubicBezTo>
                    <a:pt x="42" y="166"/>
                    <a:pt x="28" y="152"/>
                    <a:pt x="14" y="125"/>
                  </a:cubicBezTo>
                  <a:lnTo>
                    <a:pt x="14" y="166"/>
                  </a:lnTo>
                  <a:cubicBezTo>
                    <a:pt x="1" y="221"/>
                    <a:pt x="14" y="290"/>
                    <a:pt x="42" y="346"/>
                  </a:cubicBezTo>
                  <a:cubicBezTo>
                    <a:pt x="70" y="415"/>
                    <a:pt x="111" y="456"/>
                    <a:pt x="166" y="511"/>
                  </a:cubicBezTo>
                  <a:cubicBezTo>
                    <a:pt x="277" y="594"/>
                    <a:pt x="415" y="663"/>
                    <a:pt x="567" y="705"/>
                  </a:cubicBezTo>
                  <a:cubicBezTo>
                    <a:pt x="705" y="746"/>
                    <a:pt x="857" y="760"/>
                    <a:pt x="1009" y="774"/>
                  </a:cubicBezTo>
                  <a:lnTo>
                    <a:pt x="1022" y="774"/>
                  </a:lnTo>
                  <a:cubicBezTo>
                    <a:pt x="1078" y="774"/>
                    <a:pt x="1119" y="760"/>
                    <a:pt x="1161" y="760"/>
                  </a:cubicBezTo>
                  <a:lnTo>
                    <a:pt x="1230" y="746"/>
                  </a:lnTo>
                  <a:cubicBezTo>
                    <a:pt x="1285" y="732"/>
                    <a:pt x="1340" y="705"/>
                    <a:pt x="1409" y="677"/>
                  </a:cubicBezTo>
                  <a:cubicBezTo>
                    <a:pt x="1464" y="650"/>
                    <a:pt x="1520" y="608"/>
                    <a:pt x="1575" y="567"/>
                  </a:cubicBezTo>
                  <a:cubicBezTo>
                    <a:pt x="1616" y="525"/>
                    <a:pt x="1658" y="470"/>
                    <a:pt x="1672" y="415"/>
                  </a:cubicBezTo>
                  <a:cubicBezTo>
                    <a:pt x="1699" y="346"/>
                    <a:pt x="1699" y="277"/>
                    <a:pt x="1672" y="221"/>
                  </a:cubicBezTo>
                  <a:cubicBezTo>
                    <a:pt x="1658" y="152"/>
                    <a:pt x="1602" y="97"/>
                    <a:pt x="1547" y="56"/>
                  </a:cubicBezTo>
                  <a:cubicBezTo>
                    <a:pt x="1520" y="42"/>
                    <a:pt x="1478" y="28"/>
                    <a:pt x="1451" y="14"/>
                  </a:cubicBezTo>
                  <a:cubicBezTo>
                    <a:pt x="1409" y="0"/>
                    <a:pt x="1368" y="0"/>
                    <a:pt x="13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59"/>
            <p:cNvSpPr/>
            <p:nvPr/>
          </p:nvSpPr>
          <p:spPr>
            <a:xfrm>
              <a:off x="7750812" y="1807637"/>
              <a:ext cx="519822" cy="563497"/>
            </a:xfrm>
            <a:custGeom>
              <a:avLst/>
              <a:gdLst/>
              <a:ahLst/>
              <a:cxnLst/>
              <a:rect l="l" t="t" r="r" b="b"/>
              <a:pathLst>
                <a:path w="5594" h="6064" extrusionOk="0">
                  <a:moveTo>
                    <a:pt x="3011" y="1"/>
                  </a:moveTo>
                  <a:cubicBezTo>
                    <a:pt x="2969" y="14"/>
                    <a:pt x="2928" y="14"/>
                    <a:pt x="2887" y="28"/>
                  </a:cubicBezTo>
                  <a:cubicBezTo>
                    <a:pt x="2762" y="84"/>
                    <a:pt x="2652" y="166"/>
                    <a:pt x="2569" y="291"/>
                  </a:cubicBezTo>
                  <a:cubicBezTo>
                    <a:pt x="2500" y="415"/>
                    <a:pt x="2445" y="553"/>
                    <a:pt x="2431" y="705"/>
                  </a:cubicBezTo>
                  <a:cubicBezTo>
                    <a:pt x="2403" y="788"/>
                    <a:pt x="2389" y="884"/>
                    <a:pt x="2389" y="981"/>
                  </a:cubicBezTo>
                  <a:cubicBezTo>
                    <a:pt x="2376" y="954"/>
                    <a:pt x="2362" y="926"/>
                    <a:pt x="2348" y="884"/>
                  </a:cubicBezTo>
                  <a:cubicBezTo>
                    <a:pt x="2279" y="746"/>
                    <a:pt x="2182" y="622"/>
                    <a:pt x="2072" y="512"/>
                  </a:cubicBezTo>
                  <a:cubicBezTo>
                    <a:pt x="2017" y="470"/>
                    <a:pt x="1948" y="443"/>
                    <a:pt x="1879" y="415"/>
                  </a:cubicBezTo>
                  <a:cubicBezTo>
                    <a:pt x="1823" y="387"/>
                    <a:pt x="1754" y="387"/>
                    <a:pt x="1685" y="387"/>
                  </a:cubicBezTo>
                  <a:lnTo>
                    <a:pt x="1644" y="387"/>
                  </a:lnTo>
                  <a:cubicBezTo>
                    <a:pt x="1561" y="387"/>
                    <a:pt x="1478" y="415"/>
                    <a:pt x="1395" y="443"/>
                  </a:cubicBezTo>
                  <a:cubicBezTo>
                    <a:pt x="1326" y="484"/>
                    <a:pt x="1243" y="525"/>
                    <a:pt x="1188" y="581"/>
                  </a:cubicBezTo>
                  <a:cubicBezTo>
                    <a:pt x="1133" y="622"/>
                    <a:pt x="1091" y="677"/>
                    <a:pt x="1064" y="733"/>
                  </a:cubicBezTo>
                  <a:cubicBezTo>
                    <a:pt x="1022" y="802"/>
                    <a:pt x="1009" y="871"/>
                    <a:pt x="995" y="940"/>
                  </a:cubicBezTo>
                  <a:cubicBezTo>
                    <a:pt x="981" y="1078"/>
                    <a:pt x="995" y="1216"/>
                    <a:pt x="1036" y="1354"/>
                  </a:cubicBezTo>
                  <a:cubicBezTo>
                    <a:pt x="1091" y="1492"/>
                    <a:pt x="1160" y="1616"/>
                    <a:pt x="1243" y="1727"/>
                  </a:cubicBezTo>
                  <a:cubicBezTo>
                    <a:pt x="1147" y="1699"/>
                    <a:pt x="1050" y="1685"/>
                    <a:pt x="967" y="1685"/>
                  </a:cubicBezTo>
                  <a:lnTo>
                    <a:pt x="857" y="1685"/>
                  </a:lnTo>
                  <a:cubicBezTo>
                    <a:pt x="746" y="1699"/>
                    <a:pt x="636" y="1727"/>
                    <a:pt x="539" y="1782"/>
                  </a:cubicBezTo>
                  <a:cubicBezTo>
                    <a:pt x="498" y="1810"/>
                    <a:pt x="456" y="1837"/>
                    <a:pt x="415" y="1879"/>
                  </a:cubicBezTo>
                  <a:cubicBezTo>
                    <a:pt x="387" y="1906"/>
                    <a:pt x="346" y="1948"/>
                    <a:pt x="318" y="1989"/>
                  </a:cubicBezTo>
                  <a:cubicBezTo>
                    <a:pt x="277" y="2072"/>
                    <a:pt x="235" y="2169"/>
                    <a:pt x="235" y="2265"/>
                  </a:cubicBezTo>
                  <a:cubicBezTo>
                    <a:pt x="235" y="2307"/>
                    <a:pt x="235" y="2348"/>
                    <a:pt x="249" y="2404"/>
                  </a:cubicBezTo>
                  <a:cubicBezTo>
                    <a:pt x="263" y="2459"/>
                    <a:pt x="290" y="2500"/>
                    <a:pt x="304" y="2542"/>
                  </a:cubicBezTo>
                  <a:cubicBezTo>
                    <a:pt x="332" y="2597"/>
                    <a:pt x="359" y="2638"/>
                    <a:pt x="401" y="2680"/>
                  </a:cubicBezTo>
                  <a:cubicBezTo>
                    <a:pt x="442" y="2735"/>
                    <a:pt x="498" y="2776"/>
                    <a:pt x="553" y="2804"/>
                  </a:cubicBezTo>
                  <a:cubicBezTo>
                    <a:pt x="498" y="2818"/>
                    <a:pt x="442" y="2832"/>
                    <a:pt x="387" y="2859"/>
                  </a:cubicBezTo>
                  <a:cubicBezTo>
                    <a:pt x="304" y="2887"/>
                    <a:pt x="235" y="2942"/>
                    <a:pt x="166" y="2997"/>
                  </a:cubicBezTo>
                  <a:cubicBezTo>
                    <a:pt x="111" y="3066"/>
                    <a:pt x="69" y="3149"/>
                    <a:pt x="42" y="3232"/>
                  </a:cubicBezTo>
                  <a:cubicBezTo>
                    <a:pt x="14" y="3315"/>
                    <a:pt x="0" y="3412"/>
                    <a:pt x="14" y="3495"/>
                  </a:cubicBezTo>
                  <a:cubicBezTo>
                    <a:pt x="0" y="3577"/>
                    <a:pt x="14" y="3674"/>
                    <a:pt x="42" y="3757"/>
                  </a:cubicBezTo>
                  <a:cubicBezTo>
                    <a:pt x="69" y="3840"/>
                    <a:pt x="111" y="3923"/>
                    <a:pt x="152" y="3992"/>
                  </a:cubicBezTo>
                  <a:cubicBezTo>
                    <a:pt x="194" y="4075"/>
                    <a:pt x="263" y="4130"/>
                    <a:pt x="332" y="4185"/>
                  </a:cubicBezTo>
                  <a:cubicBezTo>
                    <a:pt x="346" y="4199"/>
                    <a:pt x="373" y="4213"/>
                    <a:pt x="401" y="4226"/>
                  </a:cubicBezTo>
                  <a:cubicBezTo>
                    <a:pt x="429" y="4240"/>
                    <a:pt x="456" y="4254"/>
                    <a:pt x="498" y="4268"/>
                  </a:cubicBezTo>
                  <a:cubicBezTo>
                    <a:pt x="527" y="4278"/>
                    <a:pt x="563" y="4287"/>
                    <a:pt x="601" y="4287"/>
                  </a:cubicBezTo>
                  <a:cubicBezTo>
                    <a:pt x="617" y="4287"/>
                    <a:pt x="633" y="4286"/>
                    <a:pt x="649" y="4282"/>
                  </a:cubicBezTo>
                  <a:lnTo>
                    <a:pt x="705" y="4282"/>
                  </a:lnTo>
                  <a:cubicBezTo>
                    <a:pt x="636" y="4365"/>
                    <a:pt x="580" y="4461"/>
                    <a:pt x="539" y="4544"/>
                  </a:cubicBezTo>
                  <a:cubicBezTo>
                    <a:pt x="456" y="4682"/>
                    <a:pt x="415" y="4834"/>
                    <a:pt x="429" y="5000"/>
                  </a:cubicBezTo>
                  <a:cubicBezTo>
                    <a:pt x="429" y="5027"/>
                    <a:pt x="442" y="5055"/>
                    <a:pt x="442" y="5096"/>
                  </a:cubicBezTo>
                  <a:cubicBezTo>
                    <a:pt x="456" y="5152"/>
                    <a:pt x="484" y="5207"/>
                    <a:pt x="525" y="5262"/>
                  </a:cubicBezTo>
                  <a:cubicBezTo>
                    <a:pt x="553" y="5317"/>
                    <a:pt x="608" y="5359"/>
                    <a:pt x="649" y="5400"/>
                  </a:cubicBezTo>
                  <a:cubicBezTo>
                    <a:pt x="719" y="5442"/>
                    <a:pt x="788" y="5483"/>
                    <a:pt x="870" y="5511"/>
                  </a:cubicBezTo>
                  <a:cubicBezTo>
                    <a:pt x="926" y="5525"/>
                    <a:pt x="981" y="5538"/>
                    <a:pt x="1036" y="5538"/>
                  </a:cubicBezTo>
                  <a:lnTo>
                    <a:pt x="1078" y="5538"/>
                  </a:lnTo>
                  <a:cubicBezTo>
                    <a:pt x="1147" y="5525"/>
                    <a:pt x="1216" y="5511"/>
                    <a:pt x="1285" y="5469"/>
                  </a:cubicBezTo>
                  <a:cubicBezTo>
                    <a:pt x="1409" y="5414"/>
                    <a:pt x="1533" y="5317"/>
                    <a:pt x="1616" y="5193"/>
                  </a:cubicBezTo>
                  <a:cubicBezTo>
                    <a:pt x="1630" y="5179"/>
                    <a:pt x="1644" y="5165"/>
                    <a:pt x="1644" y="5152"/>
                  </a:cubicBezTo>
                  <a:cubicBezTo>
                    <a:pt x="1644" y="5317"/>
                    <a:pt x="1685" y="5483"/>
                    <a:pt x="1754" y="5635"/>
                  </a:cubicBezTo>
                  <a:cubicBezTo>
                    <a:pt x="1796" y="5732"/>
                    <a:pt x="1865" y="5828"/>
                    <a:pt x="1948" y="5897"/>
                  </a:cubicBezTo>
                  <a:cubicBezTo>
                    <a:pt x="2017" y="5966"/>
                    <a:pt x="2113" y="6022"/>
                    <a:pt x="2210" y="6049"/>
                  </a:cubicBezTo>
                  <a:cubicBezTo>
                    <a:pt x="2251" y="6063"/>
                    <a:pt x="2293" y="6063"/>
                    <a:pt x="2334" y="6063"/>
                  </a:cubicBezTo>
                  <a:cubicBezTo>
                    <a:pt x="2389" y="6063"/>
                    <a:pt x="2431" y="6063"/>
                    <a:pt x="2472" y="6049"/>
                  </a:cubicBezTo>
                  <a:cubicBezTo>
                    <a:pt x="2569" y="6022"/>
                    <a:pt x="2652" y="5966"/>
                    <a:pt x="2707" y="5897"/>
                  </a:cubicBezTo>
                  <a:cubicBezTo>
                    <a:pt x="2776" y="5815"/>
                    <a:pt x="2831" y="5718"/>
                    <a:pt x="2859" y="5607"/>
                  </a:cubicBezTo>
                  <a:cubicBezTo>
                    <a:pt x="2873" y="5538"/>
                    <a:pt x="2887" y="5483"/>
                    <a:pt x="2887" y="5414"/>
                  </a:cubicBezTo>
                  <a:lnTo>
                    <a:pt x="2887" y="5400"/>
                  </a:lnTo>
                  <a:cubicBezTo>
                    <a:pt x="2942" y="5497"/>
                    <a:pt x="3025" y="5594"/>
                    <a:pt x="3108" y="5676"/>
                  </a:cubicBezTo>
                  <a:cubicBezTo>
                    <a:pt x="3190" y="5773"/>
                    <a:pt x="3301" y="5842"/>
                    <a:pt x="3411" y="5884"/>
                  </a:cubicBezTo>
                  <a:cubicBezTo>
                    <a:pt x="3439" y="5897"/>
                    <a:pt x="3480" y="5911"/>
                    <a:pt x="3508" y="5911"/>
                  </a:cubicBezTo>
                  <a:cubicBezTo>
                    <a:pt x="3536" y="5911"/>
                    <a:pt x="3563" y="5925"/>
                    <a:pt x="3591" y="5925"/>
                  </a:cubicBezTo>
                  <a:lnTo>
                    <a:pt x="3619" y="5925"/>
                  </a:lnTo>
                  <a:cubicBezTo>
                    <a:pt x="3674" y="5925"/>
                    <a:pt x="3729" y="5911"/>
                    <a:pt x="3784" y="5884"/>
                  </a:cubicBezTo>
                  <a:cubicBezTo>
                    <a:pt x="3909" y="5828"/>
                    <a:pt x="4019" y="5732"/>
                    <a:pt x="4074" y="5621"/>
                  </a:cubicBezTo>
                  <a:cubicBezTo>
                    <a:pt x="4102" y="5566"/>
                    <a:pt x="4129" y="5497"/>
                    <a:pt x="4129" y="5442"/>
                  </a:cubicBezTo>
                  <a:cubicBezTo>
                    <a:pt x="4143" y="5359"/>
                    <a:pt x="4143" y="5290"/>
                    <a:pt x="4129" y="5221"/>
                  </a:cubicBezTo>
                  <a:cubicBezTo>
                    <a:pt x="4116" y="5069"/>
                    <a:pt x="4074" y="4945"/>
                    <a:pt x="4019" y="4806"/>
                  </a:cubicBezTo>
                  <a:lnTo>
                    <a:pt x="4019" y="4806"/>
                  </a:lnTo>
                  <a:cubicBezTo>
                    <a:pt x="4047" y="4834"/>
                    <a:pt x="4074" y="4848"/>
                    <a:pt x="4102" y="4862"/>
                  </a:cubicBezTo>
                  <a:cubicBezTo>
                    <a:pt x="4157" y="4889"/>
                    <a:pt x="4212" y="4903"/>
                    <a:pt x="4281" y="4931"/>
                  </a:cubicBezTo>
                  <a:cubicBezTo>
                    <a:pt x="4350" y="4945"/>
                    <a:pt x="4420" y="4958"/>
                    <a:pt x="4489" y="4958"/>
                  </a:cubicBezTo>
                  <a:cubicBezTo>
                    <a:pt x="4530" y="4958"/>
                    <a:pt x="4571" y="4958"/>
                    <a:pt x="4613" y="4945"/>
                  </a:cubicBezTo>
                  <a:cubicBezTo>
                    <a:pt x="4682" y="4931"/>
                    <a:pt x="4737" y="4917"/>
                    <a:pt x="4792" y="4889"/>
                  </a:cubicBezTo>
                  <a:cubicBezTo>
                    <a:pt x="4903" y="4820"/>
                    <a:pt x="5000" y="4724"/>
                    <a:pt x="5055" y="4613"/>
                  </a:cubicBezTo>
                  <a:cubicBezTo>
                    <a:pt x="5082" y="4558"/>
                    <a:pt x="5110" y="4489"/>
                    <a:pt x="5124" y="4420"/>
                  </a:cubicBezTo>
                  <a:cubicBezTo>
                    <a:pt x="5124" y="4351"/>
                    <a:pt x="5124" y="4295"/>
                    <a:pt x="5110" y="4226"/>
                  </a:cubicBezTo>
                  <a:cubicBezTo>
                    <a:pt x="5096" y="4171"/>
                    <a:pt x="5069" y="4102"/>
                    <a:pt x="5041" y="4061"/>
                  </a:cubicBezTo>
                  <a:cubicBezTo>
                    <a:pt x="5000" y="4005"/>
                    <a:pt x="4972" y="3964"/>
                    <a:pt x="4930" y="3923"/>
                  </a:cubicBezTo>
                  <a:cubicBezTo>
                    <a:pt x="4903" y="3895"/>
                    <a:pt x="4861" y="3867"/>
                    <a:pt x="4834" y="3840"/>
                  </a:cubicBezTo>
                  <a:cubicBezTo>
                    <a:pt x="4903" y="3840"/>
                    <a:pt x="4972" y="3826"/>
                    <a:pt x="5041" y="3812"/>
                  </a:cubicBezTo>
                  <a:cubicBezTo>
                    <a:pt x="5165" y="3785"/>
                    <a:pt x="5276" y="3729"/>
                    <a:pt x="5372" y="3633"/>
                  </a:cubicBezTo>
                  <a:cubicBezTo>
                    <a:pt x="5400" y="3619"/>
                    <a:pt x="5414" y="3605"/>
                    <a:pt x="5441" y="3577"/>
                  </a:cubicBezTo>
                  <a:cubicBezTo>
                    <a:pt x="5455" y="3550"/>
                    <a:pt x="5483" y="3522"/>
                    <a:pt x="5497" y="3495"/>
                  </a:cubicBezTo>
                  <a:cubicBezTo>
                    <a:pt x="5524" y="3425"/>
                    <a:pt x="5552" y="3356"/>
                    <a:pt x="5566" y="3287"/>
                  </a:cubicBezTo>
                  <a:cubicBezTo>
                    <a:pt x="5580" y="3218"/>
                    <a:pt x="5580" y="3149"/>
                    <a:pt x="5566" y="3080"/>
                  </a:cubicBezTo>
                  <a:cubicBezTo>
                    <a:pt x="5552" y="3025"/>
                    <a:pt x="5524" y="2970"/>
                    <a:pt x="5497" y="2915"/>
                  </a:cubicBezTo>
                  <a:cubicBezTo>
                    <a:pt x="5455" y="2873"/>
                    <a:pt x="5428" y="2832"/>
                    <a:pt x="5372" y="2804"/>
                  </a:cubicBezTo>
                  <a:cubicBezTo>
                    <a:pt x="5317" y="2776"/>
                    <a:pt x="5262" y="2749"/>
                    <a:pt x="5207" y="2735"/>
                  </a:cubicBezTo>
                  <a:cubicBezTo>
                    <a:pt x="5165" y="2721"/>
                    <a:pt x="5124" y="2707"/>
                    <a:pt x="5082" y="2707"/>
                  </a:cubicBezTo>
                  <a:cubicBezTo>
                    <a:pt x="5124" y="2680"/>
                    <a:pt x="5165" y="2666"/>
                    <a:pt x="5207" y="2638"/>
                  </a:cubicBezTo>
                  <a:cubicBezTo>
                    <a:pt x="5331" y="2569"/>
                    <a:pt x="5428" y="2473"/>
                    <a:pt x="5510" y="2348"/>
                  </a:cubicBezTo>
                  <a:cubicBezTo>
                    <a:pt x="5524" y="2334"/>
                    <a:pt x="5538" y="2307"/>
                    <a:pt x="5552" y="2279"/>
                  </a:cubicBezTo>
                  <a:cubicBezTo>
                    <a:pt x="5566" y="2252"/>
                    <a:pt x="5580" y="2210"/>
                    <a:pt x="5580" y="2183"/>
                  </a:cubicBezTo>
                  <a:cubicBezTo>
                    <a:pt x="5593" y="2114"/>
                    <a:pt x="5593" y="2058"/>
                    <a:pt x="5580" y="1989"/>
                  </a:cubicBezTo>
                  <a:cubicBezTo>
                    <a:pt x="5566" y="1851"/>
                    <a:pt x="5497" y="1727"/>
                    <a:pt x="5372" y="1644"/>
                  </a:cubicBezTo>
                  <a:cubicBezTo>
                    <a:pt x="5303" y="1589"/>
                    <a:pt x="5207" y="1575"/>
                    <a:pt x="5124" y="1575"/>
                  </a:cubicBezTo>
                  <a:lnTo>
                    <a:pt x="5013" y="1575"/>
                  </a:lnTo>
                  <a:cubicBezTo>
                    <a:pt x="4903" y="1589"/>
                    <a:pt x="4806" y="1616"/>
                    <a:pt x="4710" y="1658"/>
                  </a:cubicBezTo>
                  <a:cubicBezTo>
                    <a:pt x="4779" y="1561"/>
                    <a:pt x="4834" y="1464"/>
                    <a:pt x="4875" y="1340"/>
                  </a:cubicBezTo>
                  <a:cubicBezTo>
                    <a:pt x="4930" y="1216"/>
                    <a:pt x="4944" y="1064"/>
                    <a:pt x="4917" y="926"/>
                  </a:cubicBezTo>
                  <a:cubicBezTo>
                    <a:pt x="4875" y="774"/>
                    <a:pt x="4792" y="636"/>
                    <a:pt x="4654" y="553"/>
                  </a:cubicBezTo>
                  <a:cubicBezTo>
                    <a:pt x="4613" y="525"/>
                    <a:pt x="4544" y="498"/>
                    <a:pt x="4489" y="484"/>
                  </a:cubicBezTo>
                  <a:lnTo>
                    <a:pt x="4309" y="484"/>
                  </a:lnTo>
                  <a:cubicBezTo>
                    <a:pt x="4240" y="498"/>
                    <a:pt x="4185" y="525"/>
                    <a:pt x="4129" y="553"/>
                  </a:cubicBezTo>
                  <a:cubicBezTo>
                    <a:pt x="4074" y="581"/>
                    <a:pt x="4005" y="622"/>
                    <a:pt x="3964" y="677"/>
                  </a:cubicBezTo>
                  <a:cubicBezTo>
                    <a:pt x="3895" y="733"/>
                    <a:pt x="3826" y="802"/>
                    <a:pt x="3770" y="884"/>
                  </a:cubicBezTo>
                  <a:cubicBezTo>
                    <a:pt x="3784" y="788"/>
                    <a:pt x="3784" y="705"/>
                    <a:pt x="3770" y="622"/>
                  </a:cubicBezTo>
                  <a:cubicBezTo>
                    <a:pt x="3770" y="498"/>
                    <a:pt x="3729" y="360"/>
                    <a:pt x="3660" y="249"/>
                  </a:cubicBezTo>
                  <a:cubicBezTo>
                    <a:pt x="3619" y="194"/>
                    <a:pt x="3577" y="153"/>
                    <a:pt x="3536" y="111"/>
                  </a:cubicBezTo>
                  <a:cubicBezTo>
                    <a:pt x="3480" y="70"/>
                    <a:pt x="3411" y="42"/>
                    <a:pt x="3342" y="14"/>
                  </a:cubicBezTo>
                  <a:cubicBezTo>
                    <a:pt x="3273" y="1"/>
                    <a:pt x="3204" y="1"/>
                    <a:pt x="3135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59"/>
            <p:cNvSpPr/>
            <p:nvPr/>
          </p:nvSpPr>
          <p:spPr>
            <a:xfrm>
              <a:off x="8325737" y="2027218"/>
              <a:ext cx="526234" cy="583848"/>
            </a:xfrm>
            <a:custGeom>
              <a:avLst/>
              <a:gdLst/>
              <a:ahLst/>
              <a:cxnLst/>
              <a:rect l="l" t="t" r="r" b="b"/>
              <a:pathLst>
                <a:path w="5663" h="6283" extrusionOk="0">
                  <a:moveTo>
                    <a:pt x="3066" y="0"/>
                  </a:moveTo>
                  <a:cubicBezTo>
                    <a:pt x="2961" y="0"/>
                    <a:pt x="2858" y="24"/>
                    <a:pt x="2762" y="82"/>
                  </a:cubicBezTo>
                  <a:cubicBezTo>
                    <a:pt x="2652" y="165"/>
                    <a:pt x="2555" y="275"/>
                    <a:pt x="2500" y="413"/>
                  </a:cubicBezTo>
                  <a:cubicBezTo>
                    <a:pt x="2444" y="524"/>
                    <a:pt x="2403" y="634"/>
                    <a:pt x="2389" y="759"/>
                  </a:cubicBezTo>
                  <a:cubicBezTo>
                    <a:pt x="2348" y="662"/>
                    <a:pt x="2306" y="565"/>
                    <a:pt x="2237" y="469"/>
                  </a:cubicBezTo>
                  <a:cubicBezTo>
                    <a:pt x="2223" y="441"/>
                    <a:pt x="2196" y="427"/>
                    <a:pt x="2168" y="400"/>
                  </a:cubicBezTo>
                  <a:cubicBezTo>
                    <a:pt x="2113" y="331"/>
                    <a:pt x="2030" y="289"/>
                    <a:pt x="1933" y="262"/>
                  </a:cubicBezTo>
                  <a:cubicBezTo>
                    <a:pt x="1908" y="256"/>
                    <a:pt x="1880" y="253"/>
                    <a:pt x="1853" y="253"/>
                  </a:cubicBezTo>
                  <a:cubicBezTo>
                    <a:pt x="1748" y="253"/>
                    <a:pt x="1637" y="293"/>
                    <a:pt x="1561" y="358"/>
                  </a:cubicBezTo>
                  <a:cubicBezTo>
                    <a:pt x="1492" y="400"/>
                    <a:pt x="1450" y="441"/>
                    <a:pt x="1423" y="496"/>
                  </a:cubicBezTo>
                  <a:cubicBezTo>
                    <a:pt x="1409" y="538"/>
                    <a:pt x="1381" y="565"/>
                    <a:pt x="1381" y="593"/>
                  </a:cubicBezTo>
                  <a:cubicBezTo>
                    <a:pt x="1367" y="621"/>
                    <a:pt x="1353" y="648"/>
                    <a:pt x="1353" y="676"/>
                  </a:cubicBezTo>
                  <a:cubicBezTo>
                    <a:pt x="1326" y="855"/>
                    <a:pt x="1353" y="1049"/>
                    <a:pt x="1409" y="1228"/>
                  </a:cubicBezTo>
                  <a:cubicBezTo>
                    <a:pt x="1381" y="1201"/>
                    <a:pt x="1340" y="1173"/>
                    <a:pt x="1298" y="1159"/>
                  </a:cubicBezTo>
                  <a:cubicBezTo>
                    <a:pt x="1243" y="1132"/>
                    <a:pt x="1188" y="1104"/>
                    <a:pt x="1133" y="1090"/>
                  </a:cubicBezTo>
                  <a:cubicBezTo>
                    <a:pt x="1105" y="1083"/>
                    <a:pt x="1077" y="1080"/>
                    <a:pt x="1050" y="1080"/>
                  </a:cubicBezTo>
                  <a:cubicBezTo>
                    <a:pt x="1022" y="1080"/>
                    <a:pt x="994" y="1083"/>
                    <a:pt x="967" y="1090"/>
                  </a:cubicBezTo>
                  <a:cubicBezTo>
                    <a:pt x="912" y="1090"/>
                    <a:pt x="843" y="1118"/>
                    <a:pt x="787" y="1159"/>
                  </a:cubicBezTo>
                  <a:cubicBezTo>
                    <a:pt x="732" y="1187"/>
                    <a:pt x="691" y="1242"/>
                    <a:pt x="649" y="1297"/>
                  </a:cubicBezTo>
                  <a:cubicBezTo>
                    <a:pt x="608" y="1352"/>
                    <a:pt x="580" y="1422"/>
                    <a:pt x="553" y="1491"/>
                  </a:cubicBezTo>
                  <a:cubicBezTo>
                    <a:pt x="539" y="1546"/>
                    <a:pt x="525" y="1615"/>
                    <a:pt x="539" y="1670"/>
                  </a:cubicBezTo>
                  <a:cubicBezTo>
                    <a:pt x="539" y="1808"/>
                    <a:pt x="580" y="1932"/>
                    <a:pt x="649" y="2043"/>
                  </a:cubicBezTo>
                  <a:cubicBezTo>
                    <a:pt x="677" y="2098"/>
                    <a:pt x="718" y="2153"/>
                    <a:pt x="773" y="2209"/>
                  </a:cubicBezTo>
                  <a:cubicBezTo>
                    <a:pt x="732" y="2209"/>
                    <a:pt x="691" y="2195"/>
                    <a:pt x="649" y="2195"/>
                  </a:cubicBezTo>
                  <a:cubicBezTo>
                    <a:pt x="594" y="2195"/>
                    <a:pt x="525" y="2209"/>
                    <a:pt x="470" y="2222"/>
                  </a:cubicBezTo>
                  <a:cubicBezTo>
                    <a:pt x="414" y="2236"/>
                    <a:pt x="359" y="2250"/>
                    <a:pt x="304" y="2292"/>
                  </a:cubicBezTo>
                  <a:cubicBezTo>
                    <a:pt x="249" y="2319"/>
                    <a:pt x="207" y="2361"/>
                    <a:pt x="166" y="2416"/>
                  </a:cubicBezTo>
                  <a:cubicBezTo>
                    <a:pt x="124" y="2471"/>
                    <a:pt x="83" y="2526"/>
                    <a:pt x="69" y="2595"/>
                  </a:cubicBezTo>
                  <a:cubicBezTo>
                    <a:pt x="55" y="2664"/>
                    <a:pt x="42" y="2720"/>
                    <a:pt x="42" y="2789"/>
                  </a:cubicBezTo>
                  <a:cubicBezTo>
                    <a:pt x="42" y="2858"/>
                    <a:pt x="42" y="2913"/>
                    <a:pt x="69" y="2982"/>
                  </a:cubicBezTo>
                  <a:cubicBezTo>
                    <a:pt x="83" y="3037"/>
                    <a:pt x="111" y="3092"/>
                    <a:pt x="138" y="3134"/>
                  </a:cubicBezTo>
                  <a:cubicBezTo>
                    <a:pt x="166" y="3175"/>
                    <a:pt x="193" y="3203"/>
                    <a:pt x="221" y="3244"/>
                  </a:cubicBezTo>
                  <a:cubicBezTo>
                    <a:pt x="276" y="3286"/>
                    <a:pt x="332" y="3327"/>
                    <a:pt x="401" y="3369"/>
                  </a:cubicBezTo>
                  <a:cubicBezTo>
                    <a:pt x="456" y="3396"/>
                    <a:pt x="511" y="3424"/>
                    <a:pt x="566" y="3438"/>
                  </a:cubicBezTo>
                  <a:cubicBezTo>
                    <a:pt x="608" y="3452"/>
                    <a:pt x="635" y="3465"/>
                    <a:pt x="677" y="3465"/>
                  </a:cubicBezTo>
                  <a:cubicBezTo>
                    <a:pt x="539" y="3521"/>
                    <a:pt x="414" y="3590"/>
                    <a:pt x="290" y="3672"/>
                  </a:cubicBezTo>
                  <a:cubicBezTo>
                    <a:pt x="235" y="3714"/>
                    <a:pt x="193" y="3769"/>
                    <a:pt x="138" y="3824"/>
                  </a:cubicBezTo>
                  <a:cubicBezTo>
                    <a:pt x="28" y="3990"/>
                    <a:pt x="0" y="4211"/>
                    <a:pt x="69" y="4391"/>
                  </a:cubicBezTo>
                  <a:cubicBezTo>
                    <a:pt x="97" y="4446"/>
                    <a:pt x="124" y="4501"/>
                    <a:pt x="166" y="4556"/>
                  </a:cubicBezTo>
                  <a:lnTo>
                    <a:pt x="193" y="4570"/>
                  </a:lnTo>
                  <a:cubicBezTo>
                    <a:pt x="207" y="4584"/>
                    <a:pt x="235" y="4598"/>
                    <a:pt x="249" y="4625"/>
                  </a:cubicBezTo>
                  <a:cubicBezTo>
                    <a:pt x="276" y="4639"/>
                    <a:pt x="304" y="4653"/>
                    <a:pt x="332" y="4667"/>
                  </a:cubicBezTo>
                  <a:cubicBezTo>
                    <a:pt x="456" y="4722"/>
                    <a:pt x="580" y="4736"/>
                    <a:pt x="704" y="4736"/>
                  </a:cubicBezTo>
                  <a:cubicBezTo>
                    <a:pt x="829" y="4736"/>
                    <a:pt x="939" y="4708"/>
                    <a:pt x="1050" y="4681"/>
                  </a:cubicBezTo>
                  <a:lnTo>
                    <a:pt x="1050" y="4681"/>
                  </a:lnTo>
                  <a:lnTo>
                    <a:pt x="1036" y="4708"/>
                  </a:lnTo>
                  <a:cubicBezTo>
                    <a:pt x="994" y="4750"/>
                    <a:pt x="967" y="4805"/>
                    <a:pt x="925" y="4860"/>
                  </a:cubicBezTo>
                  <a:cubicBezTo>
                    <a:pt x="870" y="4957"/>
                    <a:pt x="843" y="5053"/>
                    <a:pt x="829" y="5178"/>
                  </a:cubicBezTo>
                  <a:cubicBezTo>
                    <a:pt x="829" y="5261"/>
                    <a:pt x="843" y="5357"/>
                    <a:pt x="884" y="5440"/>
                  </a:cubicBezTo>
                  <a:cubicBezTo>
                    <a:pt x="912" y="5482"/>
                    <a:pt x="939" y="5523"/>
                    <a:pt x="981" y="5551"/>
                  </a:cubicBezTo>
                  <a:cubicBezTo>
                    <a:pt x="1008" y="5578"/>
                    <a:pt x="1036" y="5606"/>
                    <a:pt x="1077" y="5633"/>
                  </a:cubicBezTo>
                  <a:cubicBezTo>
                    <a:pt x="1174" y="5675"/>
                    <a:pt x="1271" y="5702"/>
                    <a:pt x="1367" y="5716"/>
                  </a:cubicBezTo>
                  <a:cubicBezTo>
                    <a:pt x="1478" y="5716"/>
                    <a:pt x="1588" y="5702"/>
                    <a:pt x="1699" y="5661"/>
                  </a:cubicBezTo>
                  <a:cubicBezTo>
                    <a:pt x="1851" y="5606"/>
                    <a:pt x="1989" y="5509"/>
                    <a:pt x="2113" y="5385"/>
                  </a:cubicBezTo>
                  <a:lnTo>
                    <a:pt x="2113" y="5385"/>
                  </a:lnTo>
                  <a:lnTo>
                    <a:pt x="2099" y="5454"/>
                  </a:lnTo>
                  <a:cubicBezTo>
                    <a:pt x="2072" y="5592"/>
                    <a:pt x="2085" y="5744"/>
                    <a:pt x="2127" y="5882"/>
                  </a:cubicBezTo>
                  <a:cubicBezTo>
                    <a:pt x="2154" y="5951"/>
                    <a:pt x="2182" y="6020"/>
                    <a:pt x="2237" y="6075"/>
                  </a:cubicBezTo>
                  <a:lnTo>
                    <a:pt x="2265" y="6103"/>
                  </a:lnTo>
                  <a:cubicBezTo>
                    <a:pt x="2306" y="6144"/>
                    <a:pt x="2348" y="6172"/>
                    <a:pt x="2403" y="6213"/>
                  </a:cubicBezTo>
                  <a:cubicBezTo>
                    <a:pt x="2472" y="6241"/>
                    <a:pt x="2555" y="6269"/>
                    <a:pt x="2638" y="6283"/>
                  </a:cubicBezTo>
                  <a:lnTo>
                    <a:pt x="2817" y="6283"/>
                  </a:lnTo>
                  <a:cubicBezTo>
                    <a:pt x="2886" y="6269"/>
                    <a:pt x="2942" y="6241"/>
                    <a:pt x="2997" y="6213"/>
                  </a:cubicBezTo>
                  <a:cubicBezTo>
                    <a:pt x="3024" y="6200"/>
                    <a:pt x="3038" y="6186"/>
                    <a:pt x="3066" y="6158"/>
                  </a:cubicBezTo>
                  <a:cubicBezTo>
                    <a:pt x="3094" y="6144"/>
                    <a:pt x="3107" y="6117"/>
                    <a:pt x="3135" y="6089"/>
                  </a:cubicBezTo>
                  <a:cubicBezTo>
                    <a:pt x="3218" y="5993"/>
                    <a:pt x="3273" y="5882"/>
                    <a:pt x="3314" y="5772"/>
                  </a:cubicBezTo>
                  <a:cubicBezTo>
                    <a:pt x="3342" y="5661"/>
                    <a:pt x="3356" y="5564"/>
                    <a:pt x="3370" y="5454"/>
                  </a:cubicBezTo>
                  <a:cubicBezTo>
                    <a:pt x="3370" y="5468"/>
                    <a:pt x="3384" y="5482"/>
                    <a:pt x="3397" y="5495"/>
                  </a:cubicBezTo>
                  <a:cubicBezTo>
                    <a:pt x="3439" y="5537"/>
                    <a:pt x="3480" y="5564"/>
                    <a:pt x="3535" y="5592"/>
                  </a:cubicBezTo>
                  <a:cubicBezTo>
                    <a:pt x="3563" y="5606"/>
                    <a:pt x="3591" y="5620"/>
                    <a:pt x="3618" y="5633"/>
                  </a:cubicBezTo>
                  <a:cubicBezTo>
                    <a:pt x="3646" y="5647"/>
                    <a:pt x="3687" y="5647"/>
                    <a:pt x="3715" y="5647"/>
                  </a:cubicBezTo>
                  <a:cubicBezTo>
                    <a:pt x="3756" y="5661"/>
                    <a:pt x="3798" y="5668"/>
                    <a:pt x="3839" y="5668"/>
                  </a:cubicBezTo>
                  <a:cubicBezTo>
                    <a:pt x="3881" y="5668"/>
                    <a:pt x="3922" y="5661"/>
                    <a:pt x="3964" y="5647"/>
                  </a:cubicBezTo>
                  <a:cubicBezTo>
                    <a:pt x="4046" y="5633"/>
                    <a:pt x="4129" y="5606"/>
                    <a:pt x="4212" y="5564"/>
                  </a:cubicBezTo>
                  <a:cubicBezTo>
                    <a:pt x="4281" y="5509"/>
                    <a:pt x="4364" y="5468"/>
                    <a:pt x="4419" y="5399"/>
                  </a:cubicBezTo>
                  <a:cubicBezTo>
                    <a:pt x="4488" y="5343"/>
                    <a:pt x="4544" y="5261"/>
                    <a:pt x="4585" y="5192"/>
                  </a:cubicBezTo>
                  <a:cubicBezTo>
                    <a:pt x="4613" y="5109"/>
                    <a:pt x="4640" y="5026"/>
                    <a:pt x="4654" y="4943"/>
                  </a:cubicBezTo>
                  <a:cubicBezTo>
                    <a:pt x="4654" y="4846"/>
                    <a:pt x="4640" y="4763"/>
                    <a:pt x="4613" y="4681"/>
                  </a:cubicBezTo>
                  <a:cubicBezTo>
                    <a:pt x="4585" y="4625"/>
                    <a:pt x="4557" y="4584"/>
                    <a:pt x="4516" y="4529"/>
                  </a:cubicBezTo>
                  <a:lnTo>
                    <a:pt x="4516" y="4529"/>
                  </a:lnTo>
                  <a:cubicBezTo>
                    <a:pt x="4585" y="4542"/>
                    <a:pt x="4654" y="4542"/>
                    <a:pt x="4723" y="4542"/>
                  </a:cubicBezTo>
                  <a:cubicBezTo>
                    <a:pt x="4764" y="4542"/>
                    <a:pt x="4820" y="4529"/>
                    <a:pt x="4875" y="4515"/>
                  </a:cubicBezTo>
                  <a:cubicBezTo>
                    <a:pt x="4930" y="4501"/>
                    <a:pt x="4972" y="4473"/>
                    <a:pt x="5027" y="4446"/>
                  </a:cubicBezTo>
                  <a:cubicBezTo>
                    <a:pt x="5068" y="4432"/>
                    <a:pt x="5096" y="4391"/>
                    <a:pt x="5137" y="4363"/>
                  </a:cubicBezTo>
                  <a:cubicBezTo>
                    <a:pt x="5193" y="4294"/>
                    <a:pt x="5248" y="4211"/>
                    <a:pt x="5262" y="4114"/>
                  </a:cubicBezTo>
                  <a:cubicBezTo>
                    <a:pt x="5275" y="4059"/>
                    <a:pt x="5275" y="4018"/>
                    <a:pt x="5275" y="3962"/>
                  </a:cubicBezTo>
                  <a:cubicBezTo>
                    <a:pt x="5275" y="3907"/>
                    <a:pt x="5262" y="3866"/>
                    <a:pt x="5262" y="3811"/>
                  </a:cubicBezTo>
                  <a:cubicBezTo>
                    <a:pt x="5220" y="3700"/>
                    <a:pt x="5179" y="3603"/>
                    <a:pt x="5110" y="3521"/>
                  </a:cubicBezTo>
                  <a:cubicBezTo>
                    <a:pt x="5082" y="3493"/>
                    <a:pt x="5054" y="3465"/>
                    <a:pt x="5027" y="3438"/>
                  </a:cubicBezTo>
                  <a:cubicBezTo>
                    <a:pt x="4972" y="3369"/>
                    <a:pt x="4889" y="3313"/>
                    <a:pt x="4806" y="3272"/>
                  </a:cubicBezTo>
                  <a:cubicBezTo>
                    <a:pt x="4944" y="3244"/>
                    <a:pt x="5082" y="3203"/>
                    <a:pt x="5206" y="3148"/>
                  </a:cubicBezTo>
                  <a:cubicBezTo>
                    <a:pt x="5344" y="3092"/>
                    <a:pt x="5455" y="2996"/>
                    <a:pt x="5538" y="2885"/>
                  </a:cubicBezTo>
                  <a:cubicBezTo>
                    <a:pt x="5579" y="2830"/>
                    <a:pt x="5607" y="2761"/>
                    <a:pt x="5634" y="2706"/>
                  </a:cubicBezTo>
                  <a:cubicBezTo>
                    <a:pt x="5648" y="2637"/>
                    <a:pt x="5662" y="2568"/>
                    <a:pt x="5648" y="2499"/>
                  </a:cubicBezTo>
                  <a:cubicBezTo>
                    <a:pt x="5634" y="2333"/>
                    <a:pt x="5579" y="2167"/>
                    <a:pt x="5469" y="2029"/>
                  </a:cubicBezTo>
                  <a:lnTo>
                    <a:pt x="5441" y="2002"/>
                  </a:lnTo>
                  <a:cubicBezTo>
                    <a:pt x="5344" y="1905"/>
                    <a:pt x="5206" y="1836"/>
                    <a:pt x="5082" y="1822"/>
                  </a:cubicBezTo>
                  <a:cubicBezTo>
                    <a:pt x="5054" y="1820"/>
                    <a:pt x="5026" y="1818"/>
                    <a:pt x="4998" y="1818"/>
                  </a:cubicBezTo>
                  <a:cubicBezTo>
                    <a:pt x="4864" y="1818"/>
                    <a:pt x="4738" y="1845"/>
                    <a:pt x="4613" y="1891"/>
                  </a:cubicBezTo>
                  <a:cubicBezTo>
                    <a:pt x="4585" y="1905"/>
                    <a:pt x="4544" y="1919"/>
                    <a:pt x="4516" y="1932"/>
                  </a:cubicBezTo>
                  <a:cubicBezTo>
                    <a:pt x="4585" y="1850"/>
                    <a:pt x="4640" y="1781"/>
                    <a:pt x="4695" y="1698"/>
                  </a:cubicBezTo>
                  <a:cubicBezTo>
                    <a:pt x="4778" y="1587"/>
                    <a:pt x="4834" y="1449"/>
                    <a:pt x="4875" y="1311"/>
                  </a:cubicBezTo>
                  <a:cubicBezTo>
                    <a:pt x="4903" y="1173"/>
                    <a:pt x="4889" y="1035"/>
                    <a:pt x="4834" y="897"/>
                  </a:cubicBezTo>
                  <a:cubicBezTo>
                    <a:pt x="4820" y="869"/>
                    <a:pt x="4792" y="828"/>
                    <a:pt x="4764" y="786"/>
                  </a:cubicBezTo>
                  <a:cubicBezTo>
                    <a:pt x="4751" y="759"/>
                    <a:pt x="4723" y="731"/>
                    <a:pt x="4695" y="717"/>
                  </a:cubicBezTo>
                  <a:cubicBezTo>
                    <a:pt x="4640" y="648"/>
                    <a:pt x="4571" y="607"/>
                    <a:pt x="4488" y="565"/>
                  </a:cubicBezTo>
                  <a:cubicBezTo>
                    <a:pt x="4433" y="538"/>
                    <a:pt x="4364" y="510"/>
                    <a:pt x="4295" y="496"/>
                  </a:cubicBezTo>
                  <a:cubicBezTo>
                    <a:pt x="4240" y="496"/>
                    <a:pt x="4184" y="496"/>
                    <a:pt x="4129" y="510"/>
                  </a:cubicBezTo>
                  <a:cubicBezTo>
                    <a:pt x="3991" y="538"/>
                    <a:pt x="3881" y="607"/>
                    <a:pt x="3784" y="690"/>
                  </a:cubicBezTo>
                  <a:cubicBezTo>
                    <a:pt x="3715" y="731"/>
                    <a:pt x="3660" y="800"/>
                    <a:pt x="3604" y="855"/>
                  </a:cubicBezTo>
                  <a:cubicBezTo>
                    <a:pt x="3618" y="772"/>
                    <a:pt x="3618" y="676"/>
                    <a:pt x="3618" y="579"/>
                  </a:cubicBezTo>
                  <a:cubicBezTo>
                    <a:pt x="3618" y="510"/>
                    <a:pt x="3604" y="441"/>
                    <a:pt x="3591" y="372"/>
                  </a:cubicBezTo>
                  <a:cubicBezTo>
                    <a:pt x="3577" y="317"/>
                    <a:pt x="3549" y="262"/>
                    <a:pt x="3508" y="206"/>
                  </a:cubicBezTo>
                  <a:cubicBezTo>
                    <a:pt x="3494" y="179"/>
                    <a:pt x="3480" y="165"/>
                    <a:pt x="3453" y="137"/>
                  </a:cubicBezTo>
                  <a:cubicBezTo>
                    <a:pt x="3425" y="110"/>
                    <a:pt x="3411" y="96"/>
                    <a:pt x="3384" y="82"/>
                  </a:cubicBezTo>
                  <a:cubicBezTo>
                    <a:pt x="3328" y="41"/>
                    <a:pt x="3273" y="27"/>
                    <a:pt x="3204" y="13"/>
                  </a:cubicBezTo>
                  <a:cubicBezTo>
                    <a:pt x="3158" y="5"/>
                    <a:pt x="3112" y="0"/>
                    <a:pt x="3066" y="0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59"/>
            <p:cNvSpPr/>
            <p:nvPr/>
          </p:nvSpPr>
          <p:spPr>
            <a:xfrm>
              <a:off x="8351384" y="1793513"/>
              <a:ext cx="128422" cy="260655"/>
            </a:xfrm>
            <a:custGeom>
              <a:avLst/>
              <a:gdLst/>
              <a:ahLst/>
              <a:cxnLst/>
              <a:rect l="l" t="t" r="r" b="b"/>
              <a:pathLst>
                <a:path w="1382" h="2805" extrusionOk="0">
                  <a:moveTo>
                    <a:pt x="995" y="1"/>
                  </a:moveTo>
                  <a:cubicBezTo>
                    <a:pt x="939" y="15"/>
                    <a:pt x="884" y="15"/>
                    <a:pt x="843" y="42"/>
                  </a:cubicBezTo>
                  <a:cubicBezTo>
                    <a:pt x="787" y="56"/>
                    <a:pt x="732" y="84"/>
                    <a:pt x="691" y="111"/>
                  </a:cubicBezTo>
                  <a:cubicBezTo>
                    <a:pt x="636" y="139"/>
                    <a:pt x="608" y="180"/>
                    <a:pt x="567" y="208"/>
                  </a:cubicBezTo>
                  <a:cubicBezTo>
                    <a:pt x="525" y="263"/>
                    <a:pt x="484" y="305"/>
                    <a:pt x="456" y="360"/>
                  </a:cubicBezTo>
                  <a:cubicBezTo>
                    <a:pt x="373" y="470"/>
                    <a:pt x="318" y="595"/>
                    <a:pt x="277" y="719"/>
                  </a:cubicBezTo>
                  <a:cubicBezTo>
                    <a:pt x="235" y="857"/>
                    <a:pt x="194" y="1009"/>
                    <a:pt x="166" y="1147"/>
                  </a:cubicBezTo>
                  <a:cubicBezTo>
                    <a:pt x="125" y="1285"/>
                    <a:pt x="111" y="1437"/>
                    <a:pt x="83" y="1616"/>
                  </a:cubicBezTo>
                  <a:cubicBezTo>
                    <a:pt x="42" y="1906"/>
                    <a:pt x="28" y="2196"/>
                    <a:pt x="14" y="2445"/>
                  </a:cubicBezTo>
                  <a:cubicBezTo>
                    <a:pt x="14" y="2542"/>
                    <a:pt x="14" y="2625"/>
                    <a:pt x="0" y="2707"/>
                  </a:cubicBezTo>
                  <a:cubicBezTo>
                    <a:pt x="0" y="2749"/>
                    <a:pt x="28" y="2790"/>
                    <a:pt x="69" y="2804"/>
                  </a:cubicBezTo>
                  <a:cubicBezTo>
                    <a:pt x="125" y="2804"/>
                    <a:pt x="152" y="2763"/>
                    <a:pt x="166" y="2721"/>
                  </a:cubicBezTo>
                  <a:lnTo>
                    <a:pt x="304" y="2556"/>
                  </a:lnTo>
                  <a:cubicBezTo>
                    <a:pt x="401" y="2431"/>
                    <a:pt x="511" y="2293"/>
                    <a:pt x="608" y="2155"/>
                  </a:cubicBezTo>
                  <a:cubicBezTo>
                    <a:pt x="649" y="2100"/>
                    <a:pt x="691" y="2031"/>
                    <a:pt x="732" y="1962"/>
                  </a:cubicBezTo>
                  <a:cubicBezTo>
                    <a:pt x="857" y="1755"/>
                    <a:pt x="967" y="1547"/>
                    <a:pt x="1077" y="1326"/>
                  </a:cubicBezTo>
                  <a:cubicBezTo>
                    <a:pt x="1188" y="1092"/>
                    <a:pt x="1285" y="857"/>
                    <a:pt x="1340" y="595"/>
                  </a:cubicBezTo>
                  <a:cubicBezTo>
                    <a:pt x="1367" y="498"/>
                    <a:pt x="1381" y="401"/>
                    <a:pt x="1367" y="305"/>
                  </a:cubicBezTo>
                  <a:cubicBezTo>
                    <a:pt x="1367" y="263"/>
                    <a:pt x="1354" y="222"/>
                    <a:pt x="1340" y="194"/>
                  </a:cubicBezTo>
                  <a:cubicBezTo>
                    <a:pt x="1312" y="153"/>
                    <a:pt x="1285" y="111"/>
                    <a:pt x="1257" y="84"/>
                  </a:cubicBezTo>
                  <a:cubicBezTo>
                    <a:pt x="1229" y="56"/>
                    <a:pt x="1188" y="42"/>
                    <a:pt x="1147" y="28"/>
                  </a:cubicBezTo>
                  <a:cubicBezTo>
                    <a:pt x="1119" y="15"/>
                    <a:pt x="1077" y="15"/>
                    <a:pt x="1036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59"/>
            <p:cNvSpPr/>
            <p:nvPr/>
          </p:nvSpPr>
          <p:spPr>
            <a:xfrm>
              <a:off x="8265429" y="1755042"/>
              <a:ext cx="68021" cy="159181"/>
            </a:xfrm>
            <a:custGeom>
              <a:avLst/>
              <a:gdLst/>
              <a:ahLst/>
              <a:cxnLst/>
              <a:rect l="l" t="t" r="r" b="b"/>
              <a:pathLst>
                <a:path w="732" h="1713" extrusionOk="0">
                  <a:moveTo>
                    <a:pt x="180" y="0"/>
                  </a:moveTo>
                  <a:cubicBezTo>
                    <a:pt x="152" y="0"/>
                    <a:pt x="138" y="0"/>
                    <a:pt x="124" y="14"/>
                  </a:cubicBezTo>
                  <a:cubicBezTo>
                    <a:pt x="83" y="28"/>
                    <a:pt x="55" y="56"/>
                    <a:pt x="28" y="83"/>
                  </a:cubicBezTo>
                  <a:cubicBezTo>
                    <a:pt x="0" y="180"/>
                    <a:pt x="0" y="263"/>
                    <a:pt x="14" y="360"/>
                  </a:cubicBezTo>
                  <a:cubicBezTo>
                    <a:pt x="42" y="484"/>
                    <a:pt x="83" y="608"/>
                    <a:pt x="124" y="719"/>
                  </a:cubicBezTo>
                  <a:cubicBezTo>
                    <a:pt x="180" y="857"/>
                    <a:pt x="235" y="981"/>
                    <a:pt x="290" y="1119"/>
                  </a:cubicBezTo>
                  <a:lnTo>
                    <a:pt x="304" y="1147"/>
                  </a:lnTo>
                  <a:lnTo>
                    <a:pt x="332" y="1216"/>
                  </a:lnTo>
                  <a:cubicBezTo>
                    <a:pt x="373" y="1312"/>
                    <a:pt x="414" y="1409"/>
                    <a:pt x="442" y="1506"/>
                  </a:cubicBezTo>
                  <a:cubicBezTo>
                    <a:pt x="456" y="1547"/>
                    <a:pt x="470" y="1589"/>
                    <a:pt x="483" y="1644"/>
                  </a:cubicBezTo>
                  <a:lnTo>
                    <a:pt x="497" y="1685"/>
                  </a:lnTo>
                  <a:cubicBezTo>
                    <a:pt x="511" y="1699"/>
                    <a:pt x="539" y="1713"/>
                    <a:pt x="552" y="1713"/>
                  </a:cubicBezTo>
                  <a:cubicBezTo>
                    <a:pt x="580" y="1713"/>
                    <a:pt x="594" y="1713"/>
                    <a:pt x="608" y="1699"/>
                  </a:cubicBezTo>
                  <a:cubicBezTo>
                    <a:pt x="635" y="1685"/>
                    <a:pt x="649" y="1671"/>
                    <a:pt x="663" y="1644"/>
                  </a:cubicBezTo>
                  <a:cubicBezTo>
                    <a:pt x="677" y="1602"/>
                    <a:pt x="691" y="1547"/>
                    <a:pt x="704" y="1492"/>
                  </a:cubicBezTo>
                  <a:cubicBezTo>
                    <a:pt x="718" y="1437"/>
                    <a:pt x="718" y="1381"/>
                    <a:pt x="732" y="1340"/>
                  </a:cubicBezTo>
                  <a:cubicBezTo>
                    <a:pt x="732" y="1202"/>
                    <a:pt x="732" y="1064"/>
                    <a:pt x="732" y="940"/>
                  </a:cubicBezTo>
                  <a:cubicBezTo>
                    <a:pt x="718" y="788"/>
                    <a:pt x="691" y="650"/>
                    <a:pt x="663" y="511"/>
                  </a:cubicBezTo>
                  <a:cubicBezTo>
                    <a:pt x="635" y="387"/>
                    <a:pt x="580" y="277"/>
                    <a:pt x="511" y="166"/>
                  </a:cubicBezTo>
                  <a:cubicBezTo>
                    <a:pt x="483" y="125"/>
                    <a:pt x="442" y="97"/>
                    <a:pt x="401" y="56"/>
                  </a:cubicBezTo>
                  <a:cubicBezTo>
                    <a:pt x="359" y="28"/>
                    <a:pt x="318" y="0"/>
                    <a:pt x="262" y="0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59"/>
            <p:cNvSpPr/>
            <p:nvPr/>
          </p:nvSpPr>
          <p:spPr>
            <a:xfrm>
              <a:off x="8446353" y="1880769"/>
              <a:ext cx="148959" cy="100173"/>
            </a:xfrm>
            <a:custGeom>
              <a:avLst/>
              <a:gdLst/>
              <a:ahLst/>
              <a:cxnLst/>
              <a:rect l="l" t="t" r="r" b="b"/>
              <a:pathLst>
                <a:path w="1603" h="1078" extrusionOk="0">
                  <a:moveTo>
                    <a:pt x="1257" y="1"/>
                  </a:moveTo>
                  <a:cubicBezTo>
                    <a:pt x="1229" y="15"/>
                    <a:pt x="1188" y="15"/>
                    <a:pt x="1160" y="15"/>
                  </a:cubicBezTo>
                  <a:cubicBezTo>
                    <a:pt x="1091" y="42"/>
                    <a:pt x="1036" y="56"/>
                    <a:pt x="967" y="84"/>
                  </a:cubicBezTo>
                  <a:cubicBezTo>
                    <a:pt x="774" y="167"/>
                    <a:pt x="608" y="291"/>
                    <a:pt x="456" y="429"/>
                  </a:cubicBezTo>
                  <a:cubicBezTo>
                    <a:pt x="318" y="567"/>
                    <a:pt x="194" y="705"/>
                    <a:pt x="69" y="857"/>
                  </a:cubicBezTo>
                  <a:lnTo>
                    <a:pt x="28" y="912"/>
                  </a:lnTo>
                  <a:cubicBezTo>
                    <a:pt x="0" y="940"/>
                    <a:pt x="0" y="954"/>
                    <a:pt x="0" y="981"/>
                  </a:cubicBezTo>
                  <a:cubicBezTo>
                    <a:pt x="0" y="995"/>
                    <a:pt x="0" y="1023"/>
                    <a:pt x="28" y="1037"/>
                  </a:cubicBezTo>
                  <a:lnTo>
                    <a:pt x="42" y="1050"/>
                  </a:lnTo>
                  <a:cubicBezTo>
                    <a:pt x="42" y="1064"/>
                    <a:pt x="69" y="1078"/>
                    <a:pt x="83" y="1078"/>
                  </a:cubicBezTo>
                  <a:lnTo>
                    <a:pt x="97" y="1078"/>
                  </a:lnTo>
                  <a:lnTo>
                    <a:pt x="138" y="1064"/>
                  </a:lnTo>
                  <a:lnTo>
                    <a:pt x="304" y="995"/>
                  </a:lnTo>
                  <a:cubicBezTo>
                    <a:pt x="387" y="967"/>
                    <a:pt x="484" y="940"/>
                    <a:pt x="566" y="912"/>
                  </a:cubicBezTo>
                  <a:lnTo>
                    <a:pt x="635" y="885"/>
                  </a:lnTo>
                  <a:cubicBezTo>
                    <a:pt x="801" y="843"/>
                    <a:pt x="953" y="788"/>
                    <a:pt x="1091" y="733"/>
                  </a:cubicBezTo>
                  <a:cubicBezTo>
                    <a:pt x="1216" y="677"/>
                    <a:pt x="1340" y="608"/>
                    <a:pt x="1450" y="526"/>
                  </a:cubicBezTo>
                  <a:cubicBezTo>
                    <a:pt x="1492" y="498"/>
                    <a:pt x="1533" y="457"/>
                    <a:pt x="1561" y="401"/>
                  </a:cubicBezTo>
                  <a:cubicBezTo>
                    <a:pt x="1588" y="346"/>
                    <a:pt x="1602" y="277"/>
                    <a:pt x="1588" y="208"/>
                  </a:cubicBezTo>
                  <a:cubicBezTo>
                    <a:pt x="1588" y="139"/>
                    <a:pt x="1561" y="84"/>
                    <a:pt x="1506" y="42"/>
                  </a:cubicBezTo>
                  <a:cubicBezTo>
                    <a:pt x="1464" y="15"/>
                    <a:pt x="1409" y="1"/>
                    <a:pt x="1340" y="1"/>
                  </a:cubicBez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59"/>
            <p:cNvSpPr/>
            <p:nvPr/>
          </p:nvSpPr>
          <p:spPr>
            <a:xfrm>
              <a:off x="8009979" y="1839696"/>
              <a:ext cx="52781" cy="116621"/>
            </a:xfrm>
            <a:custGeom>
              <a:avLst/>
              <a:gdLst/>
              <a:ahLst/>
              <a:cxnLst/>
              <a:rect l="l" t="t" r="r" b="b"/>
              <a:pathLst>
                <a:path w="568" h="1255" extrusionOk="0">
                  <a:moveTo>
                    <a:pt x="374" y="167"/>
                  </a:moveTo>
                  <a:lnTo>
                    <a:pt x="388" y="180"/>
                  </a:lnTo>
                  <a:lnTo>
                    <a:pt x="388" y="194"/>
                  </a:lnTo>
                  <a:lnTo>
                    <a:pt x="388" y="222"/>
                  </a:lnTo>
                  <a:cubicBezTo>
                    <a:pt x="388" y="236"/>
                    <a:pt x="388" y="263"/>
                    <a:pt x="388" y="277"/>
                  </a:cubicBezTo>
                  <a:cubicBezTo>
                    <a:pt x="388" y="332"/>
                    <a:pt x="374" y="401"/>
                    <a:pt x="360" y="457"/>
                  </a:cubicBezTo>
                  <a:cubicBezTo>
                    <a:pt x="332" y="581"/>
                    <a:pt x="291" y="691"/>
                    <a:pt x="236" y="802"/>
                  </a:cubicBezTo>
                  <a:cubicBezTo>
                    <a:pt x="222" y="829"/>
                    <a:pt x="194" y="871"/>
                    <a:pt x="180" y="899"/>
                  </a:cubicBezTo>
                  <a:lnTo>
                    <a:pt x="180" y="885"/>
                  </a:lnTo>
                  <a:cubicBezTo>
                    <a:pt x="167" y="760"/>
                    <a:pt x="153" y="636"/>
                    <a:pt x="153" y="512"/>
                  </a:cubicBezTo>
                  <a:cubicBezTo>
                    <a:pt x="153" y="443"/>
                    <a:pt x="153" y="360"/>
                    <a:pt x="180" y="291"/>
                  </a:cubicBezTo>
                  <a:cubicBezTo>
                    <a:pt x="180" y="263"/>
                    <a:pt x="194" y="249"/>
                    <a:pt x="208" y="222"/>
                  </a:cubicBezTo>
                  <a:lnTo>
                    <a:pt x="236" y="194"/>
                  </a:lnTo>
                  <a:lnTo>
                    <a:pt x="250" y="180"/>
                  </a:lnTo>
                  <a:lnTo>
                    <a:pt x="277" y="167"/>
                  </a:lnTo>
                  <a:close/>
                  <a:moveTo>
                    <a:pt x="305" y="1"/>
                  </a:moveTo>
                  <a:cubicBezTo>
                    <a:pt x="277" y="15"/>
                    <a:pt x="250" y="15"/>
                    <a:pt x="236" y="15"/>
                  </a:cubicBezTo>
                  <a:cubicBezTo>
                    <a:pt x="180" y="42"/>
                    <a:pt x="139" y="70"/>
                    <a:pt x="98" y="111"/>
                  </a:cubicBezTo>
                  <a:cubicBezTo>
                    <a:pt x="70" y="153"/>
                    <a:pt x="42" y="194"/>
                    <a:pt x="29" y="249"/>
                  </a:cubicBezTo>
                  <a:cubicBezTo>
                    <a:pt x="15" y="305"/>
                    <a:pt x="1" y="374"/>
                    <a:pt x="1" y="443"/>
                  </a:cubicBezTo>
                  <a:cubicBezTo>
                    <a:pt x="1" y="581"/>
                    <a:pt x="1" y="719"/>
                    <a:pt x="29" y="857"/>
                  </a:cubicBezTo>
                  <a:cubicBezTo>
                    <a:pt x="42" y="954"/>
                    <a:pt x="56" y="1064"/>
                    <a:pt x="84" y="1161"/>
                  </a:cubicBezTo>
                  <a:lnTo>
                    <a:pt x="98" y="1202"/>
                  </a:lnTo>
                  <a:cubicBezTo>
                    <a:pt x="98" y="1230"/>
                    <a:pt x="125" y="1244"/>
                    <a:pt x="139" y="1244"/>
                  </a:cubicBezTo>
                  <a:cubicBezTo>
                    <a:pt x="146" y="1251"/>
                    <a:pt x="156" y="1254"/>
                    <a:pt x="167" y="1254"/>
                  </a:cubicBezTo>
                  <a:cubicBezTo>
                    <a:pt x="177" y="1254"/>
                    <a:pt x="187" y="1251"/>
                    <a:pt x="194" y="1244"/>
                  </a:cubicBezTo>
                  <a:cubicBezTo>
                    <a:pt x="222" y="1244"/>
                    <a:pt x="236" y="1230"/>
                    <a:pt x="250" y="1202"/>
                  </a:cubicBezTo>
                  <a:cubicBezTo>
                    <a:pt x="250" y="1189"/>
                    <a:pt x="250" y="1175"/>
                    <a:pt x="250" y="1161"/>
                  </a:cubicBezTo>
                  <a:cubicBezTo>
                    <a:pt x="291" y="1092"/>
                    <a:pt x="319" y="1037"/>
                    <a:pt x="346" y="968"/>
                  </a:cubicBezTo>
                  <a:cubicBezTo>
                    <a:pt x="415" y="843"/>
                    <a:pt x="457" y="733"/>
                    <a:pt x="498" y="609"/>
                  </a:cubicBezTo>
                  <a:cubicBezTo>
                    <a:pt x="553" y="484"/>
                    <a:pt x="567" y="374"/>
                    <a:pt x="567" y="249"/>
                  </a:cubicBezTo>
                  <a:cubicBezTo>
                    <a:pt x="553" y="194"/>
                    <a:pt x="540" y="153"/>
                    <a:pt x="512" y="111"/>
                  </a:cubicBezTo>
                  <a:cubicBezTo>
                    <a:pt x="498" y="84"/>
                    <a:pt x="484" y="70"/>
                    <a:pt x="470" y="56"/>
                  </a:cubicBezTo>
                  <a:cubicBezTo>
                    <a:pt x="443" y="42"/>
                    <a:pt x="429" y="29"/>
                    <a:pt x="401" y="15"/>
                  </a:cubicBezTo>
                  <a:cubicBezTo>
                    <a:pt x="374" y="15"/>
                    <a:pt x="332" y="15"/>
                    <a:pt x="305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59"/>
            <p:cNvSpPr/>
            <p:nvPr/>
          </p:nvSpPr>
          <p:spPr>
            <a:xfrm>
              <a:off x="8018993" y="1852613"/>
              <a:ext cx="33453" cy="63468"/>
            </a:xfrm>
            <a:custGeom>
              <a:avLst/>
              <a:gdLst/>
              <a:ahLst/>
              <a:cxnLst/>
              <a:rect l="l" t="t" r="r" b="b"/>
              <a:pathLst>
                <a:path w="360" h="683" extrusionOk="0">
                  <a:moveTo>
                    <a:pt x="154" y="0"/>
                  </a:moveTo>
                  <a:cubicBezTo>
                    <a:pt x="119" y="0"/>
                    <a:pt x="88" y="18"/>
                    <a:pt x="70" y="55"/>
                  </a:cubicBezTo>
                  <a:cubicBezTo>
                    <a:pt x="42" y="138"/>
                    <a:pt x="28" y="221"/>
                    <a:pt x="14" y="304"/>
                  </a:cubicBezTo>
                  <a:cubicBezTo>
                    <a:pt x="1" y="400"/>
                    <a:pt x="1" y="483"/>
                    <a:pt x="14" y="580"/>
                  </a:cubicBezTo>
                  <a:cubicBezTo>
                    <a:pt x="14" y="608"/>
                    <a:pt x="42" y="635"/>
                    <a:pt x="70" y="649"/>
                  </a:cubicBezTo>
                  <a:cubicBezTo>
                    <a:pt x="83" y="663"/>
                    <a:pt x="111" y="677"/>
                    <a:pt x="139" y="677"/>
                  </a:cubicBezTo>
                  <a:cubicBezTo>
                    <a:pt x="146" y="680"/>
                    <a:pt x="154" y="682"/>
                    <a:pt x="161" y="682"/>
                  </a:cubicBezTo>
                  <a:cubicBezTo>
                    <a:pt x="180" y="682"/>
                    <a:pt x="198" y="669"/>
                    <a:pt x="208" y="649"/>
                  </a:cubicBezTo>
                  <a:cubicBezTo>
                    <a:pt x="235" y="649"/>
                    <a:pt x="263" y="635"/>
                    <a:pt x="277" y="608"/>
                  </a:cubicBezTo>
                  <a:cubicBezTo>
                    <a:pt x="332" y="456"/>
                    <a:pt x="360" y="290"/>
                    <a:pt x="346" y="124"/>
                  </a:cubicBezTo>
                  <a:cubicBezTo>
                    <a:pt x="346" y="110"/>
                    <a:pt x="346" y="97"/>
                    <a:pt x="346" y="83"/>
                  </a:cubicBezTo>
                  <a:cubicBezTo>
                    <a:pt x="332" y="55"/>
                    <a:pt x="318" y="28"/>
                    <a:pt x="291" y="14"/>
                  </a:cubicBezTo>
                  <a:lnTo>
                    <a:pt x="208" y="14"/>
                  </a:lnTo>
                  <a:cubicBezTo>
                    <a:pt x="189" y="5"/>
                    <a:pt x="171" y="0"/>
                    <a:pt x="154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59"/>
            <p:cNvSpPr/>
            <p:nvPr/>
          </p:nvSpPr>
          <p:spPr>
            <a:xfrm>
              <a:off x="8093425" y="1882070"/>
              <a:ext cx="79637" cy="91252"/>
            </a:xfrm>
            <a:custGeom>
              <a:avLst/>
              <a:gdLst/>
              <a:ahLst/>
              <a:cxnLst/>
              <a:rect l="l" t="t" r="r" b="b"/>
              <a:pathLst>
                <a:path w="857" h="982" extrusionOk="0">
                  <a:moveTo>
                    <a:pt x="594" y="139"/>
                  </a:moveTo>
                  <a:lnTo>
                    <a:pt x="622" y="166"/>
                  </a:lnTo>
                  <a:lnTo>
                    <a:pt x="650" y="166"/>
                  </a:lnTo>
                  <a:lnTo>
                    <a:pt x="677" y="194"/>
                  </a:lnTo>
                  <a:lnTo>
                    <a:pt x="677" y="222"/>
                  </a:lnTo>
                  <a:lnTo>
                    <a:pt x="677" y="235"/>
                  </a:lnTo>
                  <a:cubicBezTo>
                    <a:pt x="663" y="263"/>
                    <a:pt x="650" y="291"/>
                    <a:pt x="636" y="304"/>
                  </a:cubicBezTo>
                  <a:cubicBezTo>
                    <a:pt x="594" y="373"/>
                    <a:pt x="539" y="429"/>
                    <a:pt x="484" y="484"/>
                  </a:cubicBezTo>
                  <a:cubicBezTo>
                    <a:pt x="415" y="553"/>
                    <a:pt x="332" y="622"/>
                    <a:pt x="249" y="677"/>
                  </a:cubicBezTo>
                  <a:lnTo>
                    <a:pt x="222" y="705"/>
                  </a:lnTo>
                  <a:cubicBezTo>
                    <a:pt x="263" y="581"/>
                    <a:pt x="318" y="470"/>
                    <a:pt x="387" y="373"/>
                  </a:cubicBezTo>
                  <a:lnTo>
                    <a:pt x="387" y="373"/>
                  </a:lnTo>
                  <a:lnTo>
                    <a:pt x="373" y="387"/>
                  </a:lnTo>
                  <a:cubicBezTo>
                    <a:pt x="401" y="318"/>
                    <a:pt x="456" y="249"/>
                    <a:pt x="512" y="194"/>
                  </a:cubicBezTo>
                  <a:cubicBezTo>
                    <a:pt x="525" y="180"/>
                    <a:pt x="539" y="166"/>
                    <a:pt x="567" y="153"/>
                  </a:cubicBezTo>
                  <a:lnTo>
                    <a:pt x="594" y="139"/>
                  </a:lnTo>
                  <a:close/>
                  <a:moveTo>
                    <a:pt x="608" y="1"/>
                  </a:moveTo>
                  <a:cubicBezTo>
                    <a:pt x="567" y="1"/>
                    <a:pt x="539" y="14"/>
                    <a:pt x="498" y="42"/>
                  </a:cubicBezTo>
                  <a:cubicBezTo>
                    <a:pt x="401" y="97"/>
                    <a:pt x="332" y="180"/>
                    <a:pt x="277" y="277"/>
                  </a:cubicBezTo>
                  <a:cubicBezTo>
                    <a:pt x="166" y="443"/>
                    <a:pt x="83" y="622"/>
                    <a:pt x="14" y="815"/>
                  </a:cubicBezTo>
                  <a:cubicBezTo>
                    <a:pt x="1" y="843"/>
                    <a:pt x="14" y="884"/>
                    <a:pt x="28" y="912"/>
                  </a:cubicBezTo>
                  <a:cubicBezTo>
                    <a:pt x="28" y="926"/>
                    <a:pt x="42" y="940"/>
                    <a:pt x="56" y="953"/>
                  </a:cubicBezTo>
                  <a:cubicBezTo>
                    <a:pt x="70" y="967"/>
                    <a:pt x="83" y="981"/>
                    <a:pt x="111" y="981"/>
                  </a:cubicBezTo>
                  <a:cubicBezTo>
                    <a:pt x="125" y="981"/>
                    <a:pt x="152" y="981"/>
                    <a:pt x="166" y="967"/>
                  </a:cubicBezTo>
                  <a:cubicBezTo>
                    <a:pt x="235" y="926"/>
                    <a:pt x="304" y="871"/>
                    <a:pt x="373" y="829"/>
                  </a:cubicBezTo>
                  <a:cubicBezTo>
                    <a:pt x="470" y="746"/>
                    <a:pt x="567" y="663"/>
                    <a:pt x="663" y="567"/>
                  </a:cubicBezTo>
                  <a:cubicBezTo>
                    <a:pt x="705" y="539"/>
                    <a:pt x="733" y="498"/>
                    <a:pt x="774" y="443"/>
                  </a:cubicBezTo>
                  <a:cubicBezTo>
                    <a:pt x="802" y="401"/>
                    <a:pt x="815" y="360"/>
                    <a:pt x="843" y="304"/>
                  </a:cubicBezTo>
                  <a:cubicBezTo>
                    <a:pt x="857" y="263"/>
                    <a:pt x="857" y="208"/>
                    <a:pt x="843" y="166"/>
                  </a:cubicBezTo>
                  <a:cubicBezTo>
                    <a:pt x="802" y="70"/>
                    <a:pt x="719" y="14"/>
                    <a:pt x="636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59"/>
            <p:cNvSpPr/>
            <p:nvPr/>
          </p:nvSpPr>
          <p:spPr>
            <a:xfrm>
              <a:off x="8114426" y="1891084"/>
              <a:ext cx="47113" cy="57242"/>
            </a:xfrm>
            <a:custGeom>
              <a:avLst/>
              <a:gdLst/>
              <a:ahLst/>
              <a:cxnLst/>
              <a:rect l="l" t="t" r="r" b="b"/>
              <a:pathLst>
                <a:path w="507" h="616" extrusionOk="0">
                  <a:moveTo>
                    <a:pt x="341" y="0"/>
                  </a:moveTo>
                  <a:cubicBezTo>
                    <a:pt x="299" y="28"/>
                    <a:pt x="258" y="56"/>
                    <a:pt x="216" y="97"/>
                  </a:cubicBezTo>
                  <a:cubicBezTo>
                    <a:pt x="175" y="125"/>
                    <a:pt x="147" y="180"/>
                    <a:pt x="120" y="221"/>
                  </a:cubicBezTo>
                  <a:cubicBezTo>
                    <a:pt x="65" y="304"/>
                    <a:pt x="23" y="415"/>
                    <a:pt x="9" y="525"/>
                  </a:cubicBezTo>
                  <a:cubicBezTo>
                    <a:pt x="0" y="579"/>
                    <a:pt x="44" y="615"/>
                    <a:pt x="90" y="615"/>
                  </a:cubicBezTo>
                  <a:cubicBezTo>
                    <a:pt x="116" y="615"/>
                    <a:pt x="142" y="605"/>
                    <a:pt x="161" y="580"/>
                  </a:cubicBezTo>
                  <a:cubicBezTo>
                    <a:pt x="175" y="580"/>
                    <a:pt x="189" y="580"/>
                    <a:pt x="203" y="566"/>
                  </a:cubicBezTo>
                  <a:lnTo>
                    <a:pt x="230" y="553"/>
                  </a:lnTo>
                  <a:cubicBezTo>
                    <a:pt x="244" y="539"/>
                    <a:pt x="272" y="525"/>
                    <a:pt x="286" y="511"/>
                  </a:cubicBezTo>
                  <a:cubicBezTo>
                    <a:pt x="368" y="401"/>
                    <a:pt x="437" y="263"/>
                    <a:pt x="493" y="138"/>
                  </a:cubicBezTo>
                  <a:cubicBezTo>
                    <a:pt x="507" y="97"/>
                    <a:pt x="493" y="56"/>
                    <a:pt x="465" y="42"/>
                  </a:cubicBezTo>
                  <a:cubicBezTo>
                    <a:pt x="451" y="28"/>
                    <a:pt x="437" y="14"/>
                    <a:pt x="424" y="14"/>
                  </a:cubicBezTo>
                  <a:cubicBezTo>
                    <a:pt x="410" y="14"/>
                    <a:pt x="382" y="0"/>
                    <a:pt x="368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59"/>
            <p:cNvSpPr/>
            <p:nvPr/>
          </p:nvSpPr>
          <p:spPr>
            <a:xfrm>
              <a:off x="8138308" y="1978340"/>
              <a:ext cx="98965" cy="59100"/>
            </a:xfrm>
            <a:custGeom>
              <a:avLst/>
              <a:gdLst/>
              <a:ahLst/>
              <a:cxnLst/>
              <a:rect l="l" t="t" r="r" b="b"/>
              <a:pathLst>
                <a:path w="1065" h="636" extrusionOk="0">
                  <a:moveTo>
                    <a:pt x="774" y="166"/>
                  </a:moveTo>
                  <a:cubicBezTo>
                    <a:pt x="788" y="166"/>
                    <a:pt x="802" y="166"/>
                    <a:pt x="816" y="180"/>
                  </a:cubicBezTo>
                  <a:lnTo>
                    <a:pt x="843" y="180"/>
                  </a:lnTo>
                  <a:lnTo>
                    <a:pt x="871" y="194"/>
                  </a:lnTo>
                  <a:lnTo>
                    <a:pt x="899" y="221"/>
                  </a:lnTo>
                  <a:lnTo>
                    <a:pt x="871" y="235"/>
                  </a:lnTo>
                  <a:cubicBezTo>
                    <a:pt x="843" y="263"/>
                    <a:pt x="802" y="290"/>
                    <a:pt x="747" y="304"/>
                  </a:cubicBezTo>
                  <a:cubicBezTo>
                    <a:pt x="650" y="346"/>
                    <a:pt x="553" y="373"/>
                    <a:pt x="443" y="401"/>
                  </a:cubicBezTo>
                  <a:cubicBezTo>
                    <a:pt x="401" y="415"/>
                    <a:pt x="360" y="428"/>
                    <a:pt x="319" y="428"/>
                  </a:cubicBezTo>
                  <a:lnTo>
                    <a:pt x="401" y="373"/>
                  </a:lnTo>
                  <a:lnTo>
                    <a:pt x="374" y="387"/>
                  </a:lnTo>
                  <a:cubicBezTo>
                    <a:pt x="470" y="304"/>
                    <a:pt x="567" y="249"/>
                    <a:pt x="664" y="194"/>
                  </a:cubicBezTo>
                  <a:cubicBezTo>
                    <a:pt x="705" y="180"/>
                    <a:pt x="733" y="166"/>
                    <a:pt x="774" y="166"/>
                  </a:cubicBezTo>
                  <a:close/>
                  <a:moveTo>
                    <a:pt x="802" y="0"/>
                  </a:moveTo>
                  <a:cubicBezTo>
                    <a:pt x="774" y="14"/>
                    <a:pt x="747" y="14"/>
                    <a:pt x="719" y="28"/>
                  </a:cubicBezTo>
                  <a:cubicBezTo>
                    <a:pt x="691" y="28"/>
                    <a:pt x="664" y="42"/>
                    <a:pt x="636" y="56"/>
                  </a:cubicBezTo>
                  <a:cubicBezTo>
                    <a:pt x="498" y="111"/>
                    <a:pt x="388" y="180"/>
                    <a:pt x="291" y="277"/>
                  </a:cubicBezTo>
                  <a:cubicBezTo>
                    <a:pt x="194" y="346"/>
                    <a:pt x="111" y="415"/>
                    <a:pt x="42" y="497"/>
                  </a:cubicBezTo>
                  <a:cubicBezTo>
                    <a:pt x="1" y="539"/>
                    <a:pt x="1" y="580"/>
                    <a:pt x="42" y="622"/>
                  </a:cubicBezTo>
                  <a:cubicBezTo>
                    <a:pt x="56" y="636"/>
                    <a:pt x="70" y="636"/>
                    <a:pt x="84" y="636"/>
                  </a:cubicBezTo>
                  <a:lnTo>
                    <a:pt x="125" y="636"/>
                  </a:lnTo>
                  <a:cubicBezTo>
                    <a:pt x="194" y="636"/>
                    <a:pt x="263" y="622"/>
                    <a:pt x="319" y="608"/>
                  </a:cubicBezTo>
                  <a:cubicBezTo>
                    <a:pt x="429" y="594"/>
                    <a:pt x="526" y="567"/>
                    <a:pt x="636" y="539"/>
                  </a:cubicBezTo>
                  <a:cubicBezTo>
                    <a:pt x="733" y="511"/>
                    <a:pt x="830" y="470"/>
                    <a:pt x="912" y="415"/>
                  </a:cubicBezTo>
                  <a:cubicBezTo>
                    <a:pt x="995" y="387"/>
                    <a:pt x="1037" y="318"/>
                    <a:pt x="1064" y="235"/>
                  </a:cubicBezTo>
                  <a:cubicBezTo>
                    <a:pt x="1064" y="207"/>
                    <a:pt x="1064" y="166"/>
                    <a:pt x="1037" y="125"/>
                  </a:cubicBezTo>
                  <a:cubicBezTo>
                    <a:pt x="1023" y="97"/>
                    <a:pt x="981" y="69"/>
                    <a:pt x="954" y="42"/>
                  </a:cubicBezTo>
                  <a:cubicBezTo>
                    <a:pt x="912" y="14"/>
                    <a:pt x="857" y="0"/>
                    <a:pt x="802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59"/>
            <p:cNvSpPr/>
            <p:nvPr/>
          </p:nvSpPr>
          <p:spPr>
            <a:xfrm>
              <a:off x="8155034" y="1988561"/>
              <a:ext cx="65512" cy="40422"/>
            </a:xfrm>
            <a:custGeom>
              <a:avLst/>
              <a:gdLst/>
              <a:ahLst/>
              <a:cxnLst/>
              <a:rect l="l" t="t" r="r" b="b"/>
              <a:pathLst>
                <a:path w="705" h="435" extrusionOk="0">
                  <a:moveTo>
                    <a:pt x="594" y="1"/>
                  </a:moveTo>
                  <a:cubicBezTo>
                    <a:pt x="387" y="56"/>
                    <a:pt x="194" y="153"/>
                    <a:pt x="28" y="305"/>
                  </a:cubicBezTo>
                  <a:cubicBezTo>
                    <a:pt x="0" y="318"/>
                    <a:pt x="0" y="360"/>
                    <a:pt x="28" y="401"/>
                  </a:cubicBezTo>
                  <a:cubicBezTo>
                    <a:pt x="38" y="422"/>
                    <a:pt x="63" y="434"/>
                    <a:pt x="87" y="434"/>
                  </a:cubicBezTo>
                  <a:cubicBezTo>
                    <a:pt x="95" y="434"/>
                    <a:pt x="104" y="433"/>
                    <a:pt x="111" y="429"/>
                  </a:cubicBezTo>
                  <a:lnTo>
                    <a:pt x="180" y="401"/>
                  </a:lnTo>
                  <a:lnTo>
                    <a:pt x="221" y="401"/>
                  </a:lnTo>
                  <a:lnTo>
                    <a:pt x="304" y="374"/>
                  </a:lnTo>
                  <a:cubicBezTo>
                    <a:pt x="429" y="332"/>
                    <a:pt x="553" y="291"/>
                    <a:pt x="677" y="249"/>
                  </a:cubicBezTo>
                  <a:cubicBezTo>
                    <a:pt x="705" y="180"/>
                    <a:pt x="705" y="111"/>
                    <a:pt x="691" y="42"/>
                  </a:cubicBezTo>
                  <a:cubicBezTo>
                    <a:pt x="677" y="15"/>
                    <a:pt x="650" y="1"/>
                    <a:pt x="622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6" name="Google Shape;3516;p59"/>
            <p:cNvSpPr/>
            <p:nvPr/>
          </p:nvSpPr>
          <p:spPr>
            <a:xfrm>
              <a:off x="8142211" y="2077119"/>
              <a:ext cx="97571" cy="45998"/>
            </a:xfrm>
            <a:custGeom>
              <a:avLst/>
              <a:gdLst/>
              <a:ahLst/>
              <a:cxnLst/>
              <a:rect l="l" t="t" r="r" b="b"/>
              <a:pathLst>
                <a:path w="1050" h="495" extrusionOk="0">
                  <a:moveTo>
                    <a:pt x="613" y="170"/>
                  </a:moveTo>
                  <a:cubicBezTo>
                    <a:pt x="660" y="170"/>
                    <a:pt x="705" y="173"/>
                    <a:pt x="746" y="180"/>
                  </a:cubicBezTo>
                  <a:cubicBezTo>
                    <a:pt x="774" y="194"/>
                    <a:pt x="801" y="194"/>
                    <a:pt x="829" y="208"/>
                  </a:cubicBezTo>
                  <a:lnTo>
                    <a:pt x="857" y="222"/>
                  </a:lnTo>
                  <a:lnTo>
                    <a:pt x="870" y="235"/>
                  </a:lnTo>
                  <a:lnTo>
                    <a:pt x="870" y="249"/>
                  </a:lnTo>
                  <a:lnTo>
                    <a:pt x="870" y="263"/>
                  </a:lnTo>
                  <a:lnTo>
                    <a:pt x="870" y="291"/>
                  </a:lnTo>
                  <a:lnTo>
                    <a:pt x="870" y="305"/>
                  </a:lnTo>
                  <a:lnTo>
                    <a:pt x="857" y="305"/>
                  </a:lnTo>
                  <a:lnTo>
                    <a:pt x="829" y="318"/>
                  </a:lnTo>
                  <a:lnTo>
                    <a:pt x="705" y="318"/>
                  </a:lnTo>
                  <a:cubicBezTo>
                    <a:pt x="580" y="291"/>
                    <a:pt x="442" y="249"/>
                    <a:pt x="318" y="208"/>
                  </a:cubicBezTo>
                  <a:lnTo>
                    <a:pt x="470" y="180"/>
                  </a:lnTo>
                  <a:cubicBezTo>
                    <a:pt x="518" y="173"/>
                    <a:pt x="567" y="170"/>
                    <a:pt x="613" y="170"/>
                  </a:cubicBezTo>
                  <a:close/>
                  <a:moveTo>
                    <a:pt x="677" y="1"/>
                  </a:moveTo>
                  <a:lnTo>
                    <a:pt x="636" y="15"/>
                  </a:lnTo>
                  <a:cubicBezTo>
                    <a:pt x="511" y="15"/>
                    <a:pt x="401" y="28"/>
                    <a:pt x="290" y="56"/>
                  </a:cubicBezTo>
                  <a:cubicBezTo>
                    <a:pt x="221" y="70"/>
                    <a:pt x="138" y="97"/>
                    <a:pt x="56" y="111"/>
                  </a:cubicBezTo>
                  <a:cubicBezTo>
                    <a:pt x="14" y="125"/>
                    <a:pt x="0" y="166"/>
                    <a:pt x="0" y="208"/>
                  </a:cubicBezTo>
                  <a:cubicBezTo>
                    <a:pt x="0" y="235"/>
                    <a:pt x="14" y="277"/>
                    <a:pt x="42" y="291"/>
                  </a:cubicBezTo>
                  <a:cubicBezTo>
                    <a:pt x="221" y="374"/>
                    <a:pt x="401" y="429"/>
                    <a:pt x="594" y="484"/>
                  </a:cubicBezTo>
                  <a:cubicBezTo>
                    <a:pt x="643" y="491"/>
                    <a:pt x="691" y="494"/>
                    <a:pt x="739" y="494"/>
                  </a:cubicBezTo>
                  <a:cubicBezTo>
                    <a:pt x="788" y="494"/>
                    <a:pt x="836" y="491"/>
                    <a:pt x="884" y="484"/>
                  </a:cubicBezTo>
                  <a:cubicBezTo>
                    <a:pt x="926" y="470"/>
                    <a:pt x="967" y="443"/>
                    <a:pt x="995" y="415"/>
                  </a:cubicBezTo>
                  <a:cubicBezTo>
                    <a:pt x="1022" y="374"/>
                    <a:pt x="1050" y="332"/>
                    <a:pt x="1050" y="277"/>
                  </a:cubicBezTo>
                  <a:cubicBezTo>
                    <a:pt x="1050" y="263"/>
                    <a:pt x="1050" y="235"/>
                    <a:pt x="1050" y="208"/>
                  </a:cubicBezTo>
                  <a:cubicBezTo>
                    <a:pt x="1050" y="194"/>
                    <a:pt x="1036" y="166"/>
                    <a:pt x="1022" y="153"/>
                  </a:cubicBezTo>
                  <a:cubicBezTo>
                    <a:pt x="1022" y="125"/>
                    <a:pt x="1008" y="111"/>
                    <a:pt x="995" y="97"/>
                  </a:cubicBezTo>
                  <a:cubicBezTo>
                    <a:pt x="967" y="84"/>
                    <a:pt x="953" y="70"/>
                    <a:pt x="939" y="56"/>
                  </a:cubicBezTo>
                  <a:cubicBezTo>
                    <a:pt x="898" y="42"/>
                    <a:pt x="857" y="28"/>
                    <a:pt x="815" y="15"/>
                  </a:cubicBezTo>
                  <a:cubicBezTo>
                    <a:pt x="760" y="15"/>
                    <a:pt x="718" y="1"/>
                    <a:pt x="677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7" name="Google Shape;3517;p59"/>
            <p:cNvSpPr/>
            <p:nvPr/>
          </p:nvSpPr>
          <p:spPr>
            <a:xfrm>
              <a:off x="8170460" y="2086132"/>
              <a:ext cx="62910" cy="24160"/>
            </a:xfrm>
            <a:custGeom>
              <a:avLst/>
              <a:gdLst/>
              <a:ahLst/>
              <a:cxnLst/>
              <a:rect l="l" t="t" r="r" b="b"/>
              <a:pathLst>
                <a:path w="677" h="260" extrusionOk="0">
                  <a:moveTo>
                    <a:pt x="318" y="0"/>
                  </a:moveTo>
                  <a:cubicBezTo>
                    <a:pt x="221" y="0"/>
                    <a:pt x="138" y="14"/>
                    <a:pt x="55" y="42"/>
                  </a:cubicBezTo>
                  <a:cubicBezTo>
                    <a:pt x="14" y="56"/>
                    <a:pt x="0" y="83"/>
                    <a:pt x="0" y="125"/>
                  </a:cubicBezTo>
                  <a:cubicBezTo>
                    <a:pt x="0" y="166"/>
                    <a:pt x="14" y="194"/>
                    <a:pt x="55" y="208"/>
                  </a:cubicBezTo>
                  <a:cubicBezTo>
                    <a:pt x="83" y="208"/>
                    <a:pt x="111" y="221"/>
                    <a:pt x="152" y="221"/>
                  </a:cubicBezTo>
                  <a:cubicBezTo>
                    <a:pt x="152" y="235"/>
                    <a:pt x="180" y="249"/>
                    <a:pt x="194" y="249"/>
                  </a:cubicBezTo>
                  <a:cubicBezTo>
                    <a:pt x="228" y="256"/>
                    <a:pt x="263" y="259"/>
                    <a:pt x="299" y="259"/>
                  </a:cubicBezTo>
                  <a:cubicBezTo>
                    <a:pt x="335" y="259"/>
                    <a:pt x="373" y="256"/>
                    <a:pt x="414" y="249"/>
                  </a:cubicBezTo>
                  <a:cubicBezTo>
                    <a:pt x="442" y="249"/>
                    <a:pt x="470" y="235"/>
                    <a:pt x="497" y="235"/>
                  </a:cubicBezTo>
                  <a:cubicBezTo>
                    <a:pt x="539" y="221"/>
                    <a:pt x="580" y="208"/>
                    <a:pt x="608" y="194"/>
                  </a:cubicBezTo>
                  <a:cubicBezTo>
                    <a:pt x="677" y="152"/>
                    <a:pt x="663" y="56"/>
                    <a:pt x="594" y="42"/>
                  </a:cubicBezTo>
                  <a:cubicBezTo>
                    <a:pt x="497" y="14"/>
                    <a:pt x="401" y="0"/>
                    <a:pt x="318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8" name="Google Shape;3518;p59"/>
            <p:cNvSpPr/>
            <p:nvPr/>
          </p:nvSpPr>
          <p:spPr>
            <a:xfrm>
              <a:off x="7874030" y="1880769"/>
              <a:ext cx="69136" cy="98129"/>
            </a:xfrm>
            <a:custGeom>
              <a:avLst/>
              <a:gdLst/>
              <a:ahLst/>
              <a:cxnLst/>
              <a:rect l="l" t="t" r="r" b="b"/>
              <a:pathLst>
                <a:path w="744" h="1056" extrusionOk="0">
                  <a:moveTo>
                    <a:pt x="221" y="167"/>
                  </a:moveTo>
                  <a:lnTo>
                    <a:pt x="249" y="180"/>
                  </a:lnTo>
                  <a:cubicBezTo>
                    <a:pt x="263" y="208"/>
                    <a:pt x="290" y="236"/>
                    <a:pt x="304" y="263"/>
                  </a:cubicBezTo>
                  <a:cubicBezTo>
                    <a:pt x="345" y="360"/>
                    <a:pt x="387" y="470"/>
                    <a:pt x="428" y="581"/>
                  </a:cubicBezTo>
                  <a:cubicBezTo>
                    <a:pt x="428" y="608"/>
                    <a:pt x="442" y="650"/>
                    <a:pt x="456" y="691"/>
                  </a:cubicBezTo>
                  <a:cubicBezTo>
                    <a:pt x="373" y="595"/>
                    <a:pt x="304" y="512"/>
                    <a:pt x="235" y="401"/>
                  </a:cubicBezTo>
                  <a:cubicBezTo>
                    <a:pt x="207" y="360"/>
                    <a:pt x="193" y="318"/>
                    <a:pt x="180" y="277"/>
                  </a:cubicBezTo>
                  <a:cubicBezTo>
                    <a:pt x="180" y="263"/>
                    <a:pt x="166" y="236"/>
                    <a:pt x="166" y="222"/>
                  </a:cubicBezTo>
                  <a:lnTo>
                    <a:pt x="166" y="208"/>
                  </a:lnTo>
                  <a:lnTo>
                    <a:pt x="166" y="194"/>
                  </a:lnTo>
                  <a:lnTo>
                    <a:pt x="166" y="180"/>
                  </a:lnTo>
                  <a:lnTo>
                    <a:pt x="180" y="167"/>
                  </a:lnTo>
                  <a:close/>
                  <a:moveTo>
                    <a:pt x="221" y="1"/>
                  </a:moveTo>
                  <a:lnTo>
                    <a:pt x="180" y="15"/>
                  </a:lnTo>
                  <a:cubicBezTo>
                    <a:pt x="152" y="15"/>
                    <a:pt x="124" y="28"/>
                    <a:pt x="111" y="42"/>
                  </a:cubicBezTo>
                  <a:cubicBezTo>
                    <a:pt x="69" y="70"/>
                    <a:pt x="42" y="97"/>
                    <a:pt x="28" y="139"/>
                  </a:cubicBezTo>
                  <a:cubicBezTo>
                    <a:pt x="14" y="180"/>
                    <a:pt x="0" y="222"/>
                    <a:pt x="14" y="277"/>
                  </a:cubicBezTo>
                  <a:cubicBezTo>
                    <a:pt x="14" y="318"/>
                    <a:pt x="28" y="374"/>
                    <a:pt x="55" y="415"/>
                  </a:cubicBezTo>
                  <a:cubicBezTo>
                    <a:pt x="83" y="470"/>
                    <a:pt x="111" y="526"/>
                    <a:pt x="152" y="581"/>
                  </a:cubicBezTo>
                  <a:cubicBezTo>
                    <a:pt x="221" y="677"/>
                    <a:pt x="290" y="774"/>
                    <a:pt x="387" y="857"/>
                  </a:cubicBezTo>
                  <a:cubicBezTo>
                    <a:pt x="414" y="898"/>
                    <a:pt x="456" y="940"/>
                    <a:pt x="497" y="967"/>
                  </a:cubicBezTo>
                  <a:cubicBezTo>
                    <a:pt x="525" y="995"/>
                    <a:pt x="553" y="1009"/>
                    <a:pt x="580" y="1037"/>
                  </a:cubicBezTo>
                  <a:cubicBezTo>
                    <a:pt x="596" y="1050"/>
                    <a:pt x="612" y="1055"/>
                    <a:pt x="628" y="1055"/>
                  </a:cubicBezTo>
                  <a:cubicBezTo>
                    <a:pt x="693" y="1055"/>
                    <a:pt x="744" y="954"/>
                    <a:pt x="677" y="898"/>
                  </a:cubicBezTo>
                  <a:lnTo>
                    <a:pt x="663" y="898"/>
                  </a:lnTo>
                  <a:cubicBezTo>
                    <a:pt x="649" y="829"/>
                    <a:pt x="635" y="747"/>
                    <a:pt x="622" y="677"/>
                  </a:cubicBezTo>
                  <a:cubicBezTo>
                    <a:pt x="594" y="567"/>
                    <a:pt x="553" y="443"/>
                    <a:pt x="511" y="332"/>
                  </a:cubicBezTo>
                  <a:cubicBezTo>
                    <a:pt x="497" y="277"/>
                    <a:pt x="470" y="236"/>
                    <a:pt x="442" y="194"/>
                  </a:cubicBezTo>
                  <a:cubicBezTo>
                    <a:pt x="428" y="139"/>
                    <a:pt x="387" y="97"/>
                    <a:pt x="359" y="70"/>
                  </a:cubicBezTo>
                  <a:cubicBezTo>
                    <a:pt x="318" y="28"/>
                    <a:pt x="276" y="15"/>
                    <a:pt x="235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9" name="Google Shape;3519;p59"/>
            <p:cNvSpPr/>
            <p:nvPr/>
          </p:nvSpPr>
          <p:spPr>
            <a:xfrm>
              <a:off x="7884252" y="1894615"/>
              <a:ext cx="41166" cy="61145"/>
            </a:xfrm>
            <a:custGeom>
              <a:avLst/>
              <a:gdLst/>
              <a:ahLst/>
              <a:cxnLst/>
              <a:rect l="l" t="t" r="r" b="b"/>
              <a:pathLst>
                <a:path w="443" h="658" extrusionOk="0">
                  <a:moveTo>
                    <a:pt x="114" y="0"/>
                  </a:moveTo>
                  <a:cubicBezTo>
                    <a:pt x="108" y="0"/>
                    <a:pt x="102" y="1"/>
                    <a:pt x="97" y="4"/>
                  </a:cubicBezTo>
                  <a:lnTo>
                    <a:pt x="56" y="4"/>
                  </a:lnTo>
                  <a:cubicBezTo>
                    <a:pt x="14" y="18"/>
                    <a:pt x="1" y="73"/>
                    <a:pt x="14" y="114"/>
                  </a:cubicBezTo>
                  <a:cubicBezTo>
                    <a:pt x="83" y="280"/>
                    <a:pt x="166" y="432"/>
                    <a:pt x="263" y="584"/>
                  </a:cubicBezTo>
                  <a:lnTo>
                    <a:pt x="277" y="611"/>
                  </a:lnTo>
                  <a:cubicBezTo>
                    <a:pt x="298" y="642"/>
                    <a:pt x="326" y="658"/>
                    <a:pt x="356" y="658"/>
                  </a:cubicBezTo>
                  <a:cubicBezTo>
                    <a:pt x="367" y="658"/>
                    <a:pt x="377" y="656"/>
                    <a:pt x="387" y="653"/>
                  </a:cubicBezTo>
                  <a:cubicBezTo>
                    <a:pt x="429" y="639"/>
                    <a:pt x="443" y="584"/>
                    <a:pt x="429" y="542"/>
                  </a:cubicBezTo>
                  <a:cubicBezTo>
                    <a:pt x="360" y="377"/>
                    <a:pt x="277" y="211"/>
                    <a:pt x="180" y="59"/>
                  </a:cubicBezTo>
                  <a:lnTo>
                    <a:pt x="180" y="45"/>
                  </a:lnTo>
                  <a:cubicBezTo>
                    <a:pt x="169" y="23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59"/>
            <p:cNvSpPr/>
            <p:nvPr/>
          </p:nvSpPr>
          <p:spPr>
            <a:xfrm>
              <a:off x="7800806" y="2000828"/>
              <a:ext cx="82239" cy="58450"/>
            </a:xfrm>
            <a:custGeom>
              <a:avLst/>
              <a:gdLst/>
              <a:ahLst/>
              <a:cxnLst/>
              <a:rect l="l" t="t" r="r" b="b"/>
              <a:pathLst>
                <a:path w="885" h="629" extrusionOk="0">
                  <a:moveTo>
                    <a:pt x="291" y="173"/>
                  </a:moveTo>
                  <a:cubicBezTo>
                    <a:pt x="319" y="173"/>
                    <a:pt x="346" y="186"/>
                    <a:pt x="360" y="200"/>
                  </a:cubicBezTo>
                  <a:cubicBezTo>
                    <a:pt x="415" y="228"/>
                    <a:pt x="457" y="269"/>
                    <a:pt x="512" y="311"/>
                  </a:cubicBezTo>
                  <a:cubicBezTo>
                    <a:pt x="553" y="366"/>
                    <a:pt x="595" y="407"/>
                    <a:pt x="636" y="463"/>
                  </a:cubicBezTo>
                  <a:cubicBezTo>
                    <a:pt x="553" y="449"/>
                    <a:pt x="471" y="435"/>
                    <a:pt x="401" y="421"/>
                  </a:cubicBezTo>
                  <a:lnTo>
                    <a:pt x="415" y="421"/>
                  </a:lnTo>
                  <a:cubicBezTo>
                    <a:pt x="346" y="407"/>
                    <a:pt x="291" y="380"/>
                    <a:pt x="236" y="352"/>
                  </a:cubicBezTo>
                  <a:lnTo>
                    <a:pt x="194" y="311"/>
                  </a:lnTo>
                  <a:lnTo>
                    <a:pt x="181" y="297"/>
                  </a:lnTo>
                  <a:lnTo>
                    <a:pt x="181" y="283"/>
                  </a:lnTo>
                  <a:lnTo>
                    <a:pt x="181" y="242"/>
                  </a:lnTo>
                  <a:lnTo>
                    <a:pt x="194" y="214"/>
                  </a:lnTo>
                  <a:lnTo>
                    <a:pt x="222" y="186"/>
                  </a:lnTo>
                  <a:lnTo>
                    <a:pt x="236" y="173"/>
                  </a:lnTo>
                  <a:close/>
                  <a:moveTo>
                    <a:pt x="250" y="1"/>
                  </a:moveTo>
                  <a:cubicBezTo>
                    <a:pt x="231" y="1"/>
                    <a:pt x="213" y="7"/>
                    <a:pt x="194" y="7"/>
                  </a:cubicBezTo>
                  <a:cubicBezTo>
                    <a:pt x="98" y="48"/>
                    <a:pt x="42" y="131"/>
                    <a:pt x="15" y="228"/>
                  </a:cubicBezTo>
                  <a:cubicBezTo>
                    <a:pt x="1" y="297"/>
                    <a:pt x="29" y="380"/>
                    <a:pt x="84" y="435"/>
                  </a:cubicBezTo>
                  <a:cubicBezTo>
                    <a:pt x="153" y="490"/>
                    <a:pt x="222" y="546"/>
                    <a:pt x="305" y="559"/>
                  </a:cubicBezTo>
                  <a:cubicBezTo>
                    <a:pt x="401" y="587"/>
                    <a:pt x="498" y="615"/>
                    <a:pt x="595" y="628"/>
                  </a:cubicBezTo>
                  <a:lnTo>
                    <a:pt x="802" y="628"/>
                  </a:lnTo>
                  <a:cubicBezTo>
                    <a:pt x="843" y="615"/>
                    <a:pt x="885" y="573"/>
                    <a:pt x="871" y="532"/>
                  </a:cubicBezTo>
                  <a:lnTo>
                    <a:pt x="857" y="490"/>
                  </a:lnTo>
                  <a:lnTo>
                    <a:pt x="843" y="463"/>
                  </a:lnTo>
                  <a:cubicBezTo>
                    <a:pt x="802" y="394"/>
                    <a:pt x="747" y="338"/>
                    <a:pt x="691" y="269"/>
                  </a:cubicBezTo>
                  <a:cubicBezTo>
                    <a:pt x="636" y="186"/>
                    <a:pt x="553" y="117"/>
                    <a:pt x="471" y="62"/>
                  </a:cubicBezTo>
                  <a:cubicBezTo>
                    <a:pt x="401" y="21"/>
                    <a:pt x="346" y="7"/>
                    <a:pt x="277" y="7"/>
                  </a:cubicBezTo>
                  <a:cubicBezTo>
                    <a:pt x="268" y="2"/>
                    <a:pt x="259" y="1"/>
                    <a:pt x="250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59"/>
            <p:cNvSpPr/>
            <p:nvPr/>
          </p:nvSpPr>
          <p:spPr>
            <a:xfrm>
              <a:off x="7816231" y="2014302"/>
              <a:ext cx="47578" cy="35219"/>
            </a:xfrm>
            <a:custGeom>
              <a:avLst/>
              <a:gdLst/>
              <a:ahLst/>
              <a:cxnLst/>
              <a:rect l="l" t="t" r="r" b="b"/>
              <a:pathLst>
                <a:path w="512" h="379" extrusionOk="0">
                  <a:moveTo>
                    <a:pt x="56" y="0"/>
                  </a:moveTo>
                  <a:cubicBezTo>
                    <a:pt x="28" y="14"/>
                    <a:pt x="1" y="28"/>
                    <a:pt x="1" y="55"/>
                  </a:cubicBezTo>
                  <a:lnTo>
                    <a:pt x="1" y="97"/>
                  </a:lnTo>
                  <a:cubicBezTo>
                    <a:pt x="1" y="124"/>
                    <a:pt x="1" y="138"/>
                    <a:pt x="28" y="152"/>
                  </a:cubicBezTo>
                  <a:lnTo>
                    <a:pt x="28" y="166"/>
                  </a:lnTo>
                  <a:cubicBezTo>
                    <a:pt x="15" y="207"/>
                    <a:pt x="56" y="249"/>
                    <a:pt x="97" y="249"/>
                  </a:cubicBezTo>
                  <a:lnTo>
                    <a:pt x="166" y="262"/>
                  </a:lnTo>
                  <a:cubicBezTo>
                    <a:pt x="235" y="304"/>
                    <a:pt x="305" y="345"/>
                    <a:pt x="374" y="373"/>
                  </a:cubicBezTo>
                  <a:cubicBezTo>
                    <a:pt x="381" y="377"/>
                    <a:pt x="389" y="378"/>
                    <a:pt x="398" y="378"/>
                  </a:cubicBezTo>
                  <a:cubicBezTo>
                    <a:pt x="422" y="378"/>
                    <a:pt x="450" y="365"/>
                    <a:pt x="470" y="345"/>
                  </a:cubicBezTo>
                  <a:cubicBezTo>
                    <a:pt x="484" y="331"/>
                    <a:pt x="484" y="304"/>
                    <a:pt x="484" y="290"/>
                  </a:cubicBezTo>
                  <a:cubicBezTo>
                    <a:pt x="512" y="249"/>
                    <a:pt x="512" y="221"/>
                    <a:pt x="484" y="180"/>
                  </a:cubicBezTo>
                  <a:cubicBezTo>
                    <a:pt x="456" y="152"/>
                    <a:pt x="429" y="124"/>
                    <a:pt x="401" y="97"/>
                  </a:cubicBezTo>
                  <a:cubicBezTo>
                    <a:pt x="360" y="69"/>
                    <a:pt x="332" y="55"/>
                    <a:pt x="291" y="28"/>
                  </a:cubicBezTo>
                  <a:cubicBezTo>
                    <a:pt x="263" y="14"/>
                    <a:pt x="222" y="0"/>
                    <a:pt x="180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59"/>
            <p:cNvSpPr/>
            <p:nvPr/>
          </p:nvSpPr>
          <p:spPr>
            <a:xfrm>
              <a:off x="7944560" y="2245219"/>
              <a:ext cx="38564" cy="98408"/>
            </a:xfrm>
            <a:custGeom>
              <a:avLst/>
              <a:gdLst/>
              <a:ahLst/>
              <a:cxnLst/>
              <a:rect l="l" t="t" r="r" b="b"/>
              <a:pathLst>
                <a:path w="415" h="1059" extrusionOk="0">
                  <a:moveTo>
                    <a:pt x="208" y="470"/>
                  </a:moveTo>
                  <a:lnTo>
                    <a:pt x="208" y="526"/>
                  </a:lnTo>
                  <a:cubicBezTo>
                    <a:pt x="235" y="608"/>
                    <a:pt x="249" y="691"/>
                    <a:pt x="249" y="774"/>
                  </a:cubicBezTo>
                  <a:cubicBezTo>
                    <a:pt x="249" y="802"/>
                    <a:pt x="249" y="829"/>
                    <a:pt x="249" y="857"/>
                  </a:cubicBezTo>
                  <a:lnTo>
                    <a:pt x="235" y="885"/>
                  </a:lnTo>
                  <a:lnTo>
                    <a:pt x="222" y="885"/>
                  </a:lnTo>
                  <a:lnTo>
                    <a:pt x="208" y="871"/>
                  </a:lnTo>
                  <a:lnTo>
                    <a:pt x="208" y="843"/>
                  </a:lnTo>
                  <a:cubicBezTo>
                    <a:pt x="194" y="816"/>
                    <a:pt x="194" y="774"/>
                    <a:pt x="194" y="746"/>
                  </a:cubicBezTo>
                  <a:cubicBezTo>
                    <a:pt x="194" y="650"/>
                    <a:pt x="194" y="567"/>
                    <a:pt x="208" y="470"/>
                  </a:cubicBezTo>
                  <a:close/>
                  <a:moveTo>
                    <a:pt x="153" y="1"/>
                  </a:moveTo>
                  <a:cubicBezTo>
                    <a:pt x="139" y="1"/>
                    <a:pt x="111" y="15"/>
                    <a:pt x="111" y="42"/>
                  </a:cubicBezTo>
                  <a:cubicBezTo>
                    <a:pt x="97" y="56"/>
                    <a:pt x="97" y="84"/>
                    <a:pt x="111" y="97"/>
                  </a:cubicBezTo>
                  <a:lnTo>
                    <a:pt x="125" y="153"/>
                  </a:lnTo>
                  <a:cubicBezTo>
                    <a:pt x="111" y="208"/>
                    <a:pt x="84" y="263"/>
                    <a:pt x="70" y="332"/>
                  </a:cubicBezTo>
                  <a:cubicBezTo>
                    <a:pt x="42" y="443"/>
                    <a:pt x="28" y="553"/>
                    <a:pt x="14" y="677"/>
                  </a:cubicBezTo>
                  <a:cubicBezTo>
                    <a:pt x="1" y="774"/>
                    <a:pt x="14" y="871"/>
                    <a:pt x="56" y="967"/>
                  </a:cubicBezTo>
                  <a:cubicBezTo>
                    <a:pt x="99" y="1022"/>
                    <a:pt x="160" y="1059"/>
                    <a:pt x="224" y="1059"/>
                  </a:cubicBezTo>
                  <a:cubicBezTo>
                    <a:pt x="241" y="1059"/>
                    <a:pt x="259" y="1056"/>
                    <a:pt x="277" y="1050"/>
                  </a:cubicBezTo>
                  <a:cubicBezTo>
                    <a:pt x="360" y="1023"/>
                    <a:pt x="401" y="954"/>
                    <a:pt x="415" y="871"/>
                  </a:cubicBezTo>
                  <a:cubicBezTo>
                    <a:pt x="415" y="829"/>
                    <a:pt x="415" y="774"/>
                    <a:pt x="415" y="733"/>
                  </a:cubicBezTo>
                  <a:cubicBezTo>
                    <a:pt x="401" y="677"/>
                    <a:pt x="401" y="622"/>
                    <a:pt x="387" y="581"/>
                  </a:cubicBezTo>
                  <a:cubicBezTo>
                    <a:pt x="360" y="443"/>
                    <a:pt x="332" y="305"/>
                    <a:pt x="291" y="166"/>
                  </a:cubicBezTo>
                  <a:cubicBezTo>
                    <a:pt x="291" y="153"/>
                    <a:pt x="291" y="125"/>
                    <a:pt x="291" y="111"/>
                  </a:cubicBezTo>
                  <a:lnTo>
                    <a:pt x="263" y="84"/>
                  </a:lnTo>
                  <a:lnTo>
                    <a:pt x="263" y="56"/>
                  </a:lnTo>
                  <a:cubicBezTo>
                    <a:pt x="263" y="28"/>
                    <a:pt x="235" y="15"/>
                    <a:pt x="222" y="15"/>
                  </a:cubicBezTo>
                  <a:lnTo>
                    <a:pt x="194" y="15"/>
                  </a:lnTo>
                  <a:lnTo>
                    <a:pt x="153" y="1"/>
                  </a:ln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59"/>
            <p:cNvSpPr/>
            <p:nvPr/>
          </p:nvSpPr>
          <p:spPr>
            <a:xfrm>
              <a:off x="7953574" y="2258043"/>
              <a:ext cx="20629" cy="72017"/>
            </a:xfrm>
            <a:custGeom>
              <a:avLst/>
              <a:gdLst/>
              <a:ahLst/>
              <a:cxnLst/>
              <a:rect l="l" t="t" r="r" b="b"/>
              <a:pathLst>
                <a:path w="222" h="775" extrusionOk="0">
                  <a:moveTo>
                    <a:pt x="83" y="1"/>
                  </a:moveTo>
                  <a:cubicBezTo>
                    <a:pt x="28" y="15"/>
                    <a:pt x="0" y="56"/>
                    <a:pt x="14" y="98"/>
                  </a:cubicBezTo>
                  <a:cubicBezTo>
                    <a:pt x="28" y="291"/>
                    <a:pt x="28" y="498"/>
                    <a:pt x="56" y="691"/>
                  </a:cubicBezTo>
                  <a:cubicBezTo>
                    <a:pt x="56" y="747"/>
                    <a:pt x="97" y="774"/>
                    <a:pt x="138" y="774"/>
                  </a:cubicBezTo>
                  <a:cubicBezTo>
                    <a:pt x="180" y="774"/>
                    <a:pt x="221" y="747"/>
                    <a:pt x="221" y="691"/>
                  </a:cubicBezTo>
                  <a:cubicBezTo>
                    <a:pt x="221" y="567"/>
                    <a:pt x="221" y="443"/>
                    <a:pt x="207" y="318"/>
                  </a:cubicBezTo>
                  <a:lnTo>
                    <a:pt x="194" y="291"/>
                  </a:lnTo>
                  <a:cubicBezTo>
                    <a:pt x="194" y="222"/>
                    <a:pt x="194" y="153"/>
                    <a:pt x="180" y="70"/>
                  </a:cubicBezTo>
                  <a:cubicBezTo>
                    <a:pt x="180" y="42"/>
                    <a:pt x="138" y="1"/>
                    <a:pt x="97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59"/>
            <p:cNvSpPr/>
            <p:nvPr/>
          </p:nvSpPr>
          <p:spPr>
            <a:xfrm>
              <a:off x="8044640" y="2236298"/>
              <a:ext cx="52688" cy="86049"/>
            </a:xfrm>
            <a:custGeom>
              <a:avLst/>
              <a:gdLst/>
              <a:ahLst/>
              <a:cxnLst/>
              <a:rect l="l" t="t" r="r" b="b"/>
              <a:pathLst>
                <a:path w="567" h="926" extrusionOk="0">
                  <a:moveTo>
                    <a:pt x="236" y="456"/>
                  </a:moveTo>
                  <a:lnTo>
                    <a:pt x="236" y="456"/>
                  </a:lnTo>
                  <a:cubicBezTo>
                    <a:pt x="277" y="511"/>
                    <a:pt x="318" y="566"/>
                    <a:pt x="360" y="635"/>
                  </a:cubicBezTo>
                  <a:cubicBezTo>
                    <a:pt x="374" y="663"/>
                    <a:pt x="387" y="691"/>
                    <a:pt x="401" y="732"/>
                  </a:cubicBezTo>
                  <a:lnTo>
                    <a:pt x="401" y="760"/>
                  </a:lnTo>
                  <a:lnTo>
                    <a:pt x="387" y="760"/>
                  </a:lnTo>
                  <a:lnTo>
                    <a:pt x="374" y="746"/>
                  </a:lnTo>
                  <a:cubicBezTo>
                    <a:pt x="360" y="732"/>
                    <a:pt x="346" y="718"/>
                    <a:pt x="346" y="691"/>
                  </a:cubicBezTo>
                  <a:cubicBezTo>
                    <a:pt x="305" y="635"/>
                    <a:pt x="277" y="566"/>
                    <a:pt x="263" y="497"/>
                  </a:cubicBezTo>
                  <a:lnTo>
                    <a:pt x="236" y="456"/>
                  </a:lnTo>
                  <a:close/>
                  <a:moveTo>
                    <a:pt x="97" y="0"/>
                  </a:moveTo>
                  <a:cubicBezTo>
                    <a:pt x="84" y="0"/>
                    <a:pt x="70" y="0"/>
                    <a:pt x="56" y="14"/>
                  </a:cubicBezTo>
                  <a:cubicBezTo>
                    <a:pt x="28" y="14"/>
                    <a:pt x="28" y="42"/>
                    <a:pt x="15" y="69"/>
                  </a:cubicBezTo>
                  <a:lnTo>
                    <a:pt x="15" y="97"/>
                  </a:lnTo>
                  <a:cubicBezTo>
                    <a:pt x="15" y="111"/>
                    <a:pt x="1" y="124"/>
                    <a:pt x="1" y="152"/>
                  </a:cubicBezTo>
                  <a:cubicBezTo>
                    <a:pt x="1" y="166"/>
                    <a:pt x="1" y="193"/>
                    <a:pt x="15" y="207"/>
                  </a:cubicBezTo>
                  <a:lnTo>
                    <a:pt x="28" y="221"/>
                  </a:lnTo>
                  <a:lnTo>
                    <a:pt x="28" y="262"/>
                  </a:lnTo>
                  <a:cubicBezTo>
                    <a:pt x="42" y="359"/>
                    <a:pt x="70" y="470"/>
                    <a:pt x="97" y="566"/>
                  </a:cubicBezTo>
                  <a:cubicBezTo>
                    <a:pt x="111" y="663"/>
                    <a:pt x="153" y="746"/>
                    <a:pt x="208" y="829"/>
                  </a:cubicBezTo>
                  <a:cubicBezTo>
                    <a:pt x="236" y="856"/>
                    <a:pt x="263" y="884"/>
                    <a:pt x="305" y="898"/>
                  </a:cubicBezTo>
                  <a:cubicBezTo>
                    <a:pt x="332" y="912"/>
                    <a:pt x="374" y="925"/>
                    <a:pt x="415" y="925"/>
                  </a:cubicBezTo>
                  <a:cubicBezTo>
                    <a:pt x="457" y="912"/>
                    <a:pt x="498" y="898"/>
                    <a:pt x="526" y="856"/>
                  </a:cubicBezTo>
                  <a:cubicBezTo>
                    <a:pt x="553" y="829"/>
                    <a:pt x="567" y="801"/>
                    <a:pt x="567" y="773"/>
                  </a:cubicBezTo>
                  <a:cubicBezTo>
                    <a:pt x="567" y="732"/>
                    <a:pt x="567" y="691"/>
                    <a:pt x="553" y="649"/>
                  </a:cubicBezTo>
                  <a:cubicBezTo>
                    <a:pt x="526" y="608"/>
                    <a:pt x="512" y="552"/>
                    <a:pt x="484" y="525"/>
                  </a:cubicBezTo>
                  <a:cubicBezTo>
                    <a:pt x="429" y="428"/>
                    <a:pt x="360" y="345"/>
                    <a:pt x="291" y="262"/>
                  </a:cubicBezTo>
                  <a:cubicBezTo>
                    <a:pt x="249" y="235"/>
                    <a:pt x="222" y="193"/>
                    <a:pt x="180" y="152"/>
                  </a:cubicBezTo>
                  <a:lnTo>
                    <a:pt x="180" y="83"/>
                  </a:lnTo>
                  <a:cubicBezTo>
                    <a:pt x="180" y="69"/>
                    <a:pt x="180" y="42"/>
                    <a:pt x="167" y="28"/>
                  </a:cubicBezTo>
                  <a:cubicBezTo>
                    <a:pt x="153" y="14"/>
                    <a:pt x="139" y="0"/>
                    <a:pt x="111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59"/>
            <p:cNvSpPr/>
            <p:nvPr/>
          </p:nvSpPr>
          <p:spPr>
            <a:xfrm>
              <a:off x="8047242" y="2249122"/>
              <a:ext cx="42467" cy="60866"/>
            </a:xfrm>
            <a:custGeom>
              <a:avLst/>
              <a:gdLst/>
              <a:ahLst/>
              <a:cxnLst/>
              <a:rect l="l" t="t" r="r" b="b"/>
              <a:pathLst>
                <a:path w="457" h="655" extrusionOk="0">
                  <a:moveTo>
                    <a:pt x="83" y="0"/>
                  </a:moveTo>
                  <a:cubicBezTo>
                    <a:pt x="69" y="0"/>
                    <a:pt x="56" y="0"/>
                    <a:pt x="42" y="14"/>
                  </a:cubicBezTo>
                  <a:cubicBezTo>
                    <a:pt x="28" y="28"/>
                    <a:pt x="14" y="42"/>
                    <a:pt x="14" y="69"/>
                  </a:cubicBezTo>
                  <a:cubicBezTo>
                    <a:pt x="0" y="83"/>
                    <a:pt x="14" y="111"/>
                    <a:pt x="28" y="124"/>
                  </a:cubicBezTo>
                  <a:cubicBezTo>
                    <a:pt x="56" y="180"/>
                    <a:pt x="97" y="235"/>
                    <a:pt x="125" y="290"/>
                  </a:cubicBezTo>
                  <a:cubicBezTo>
                    <a:pt x="180" y="387"/>
                    <a:pt x="235" y="497"/>
                    <a:pt x="290" y="608"/>
                  </a:cubicBezTo>
                  <a:cubicBezTo>
                    <a:pt x="301" y="639"/>
                    <a:pt x="334" y="654"/>
                    <a:pt x="368" y="654"/>
                  </a:cubicBezTo>
                  <a:cubicBezTo>
                    <a:pt x="379" y="654"/>
                    <a:pt x="391" y="653"/>
                    <a:pt x="401" y="649"/>
                  </a:cubicBezTo>
                  <a:cubicBezTo>
                    <a:pt x="442" y="635"/>
                    <a:pt x="456" y="580"/>
                    <a:pt x="442" y="539"/>
                  </a:cubicBezTo>
                  <a:cubicBezTo>
                    <a:pt x="387" y="428"/>
                    <a:pt x="332" y="304"/>
                    <a:pt x="263" y="194"/>
                  </a:cubicBezTo>
                  <a:cubicBezTo>
                    <a:pt x="263" y="180"/>
                    <a:pt x="235" y="166"/>
                    <a:pt x="221" y="152"/>
                  </a:cubicBezTo>
                  <a:cubicBezTo>
                    <a:pt x="194" y="111"/>
                    <a:pt x="180" y="69"/>
                    <a:pt x="152" y="28"/>
                  </a:cubicBezTo>
                  <a:cubicBezTo>
                    <a:pt x="139" y="14"/>
                    <a:pt x="111" y="0"/>
                    <a:pt x="83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59"/>
            <p:cNvSpPr/>
            <p:nvPr/>
          </p:nvSpPr>
          <p:spPr>
            <a:xfrm>
              <a:off x="8106249" y="2175990"/>
              <a:ext cx="89951" cy="59379"/>
            </a:xfrm>
            <a:custGeom>
              <a:avLst/>
              <a:gdLst/>
              <a:ahLst/>
              <a:cxnLst/>
              <a:rect l="l" t="t" r="r" b="b"/>
              <a:pathLst>
                <a:path w="968" h="639" extrusionOk="0">
                  <a:moveTo>
                    <a:pt x="360" y="249"/>
                  </a:moveTo>
                  <a:cubicBezTo>
                    <a:pt x="484" y="276"/>
                    <a:pt x="608" y="318"/>
                    <a:pt x="719" y="373"/>
                  </a:cubicBezTo>
                  <a:cubicBezTo>
                    <a:pt x="746" y="387"/>
                    <a:pt x="774" y="401"/>
                    <a:pt x="788" y="414"/>
                  </a:cubicBezTo>
                  <a:lnTo>
                    <a:pt x="802" y="428"/>
                  </a:lnTo>
                  <a:lnTo>
                    <a:pt x="802" y="442"/>
                  </a:lnTo>
                  <a:lnTo>
                    <a:pt x="788" y="456"/>
                  </a:lnTo>
                  <a:lnTo>
                    <a:pt x="705" y="456"/>
                  </a:lnTo>
                  <a:cubicBezTo>
                    <a:pt x="677" y="456"/>
                    <a:pt x="650" y="442"/>
                    <a:pt x="622" y="428"/>
                  </a:cubicBezTo>
                  <a:cubicBezTo>
                    <a:pt x="525" y="387"/>
                    <a:pt x="443" y="318"/>
                    <a:pt x="360" y="262"/>
                  </a:cubicBezTo>
                  <a:lnTo>
                    <a:pt x="360" y="249"/>
                  </a:lnTo>
                  <a:close/>
                  <a:moveTo>
                    <a:pt x="84" y="0"/>
                  </a:moveTo>
                  <a:cubicBezTo>
                    <a:pt x="70" y="0"/>
                    <a:pt x="42" y="14"/>
                    <a:pt x="28" y="28"/>
                  </a:cubicBezTo>
                  <a:cubicBezTo>
                    <a:pt x="1" y="55"/>
                    <a:pt x="1" y="111"/>
                    <a:pt x="28" y="138"/>
                  </a:cubicBezTo>
                  <a:lnTo>
                    <a:pt x="28" y="152"/>
                  </a:lnTo>
                  <a:cubicBezTo>
                    <a:pt x="28" y="166"/>
                    <a:pt x="42" y="193"/>
                    <a:pt x="70" y="193"/>
                  </a:cubicBezTo>
                  <a:cubicBezTo>
                    <a:pt x="111" y="235"/>
                    <a:pt x="153" y="290"/>
                    <a:pt x="194" y="331"/>
                  </a:cubicBezTo>
                  <a:cubicBezTo>
                    <a:pt x="291" y="414"/>
                    <a:pt x="387" y="497"/>
                    <a:pt x="484" y="566"/>
                  </a:cubicBezTo>
                  <a:cubicBezTo>
                    <a:pt x="553" y="612"/>
                    <a:pt x="640" y="639"/>
                    <a:pt x="731" y="639"/>
                  </a:cubicBezTo>
                  <a:cubicBezTo>
                    <a:pt x="750" y="639"/>
                    <a:pt x="769" y="638"/>
                    <a:pt x="788" y="635"/>
                  </a:cubicBezTo>
                  <a:cubicBezTo>
                    <a:pt x="829" y="635"/>
                    <a:pt x="871" y="608"/>
                    <a:pt x="912" y="580"/>
                  </a:cubicBezTo>
                  <a:cubicBezTo>
                    <a:pt x="940" y="552"/>
                    <a:pt x="967" y="511"/>
                    <a:pt x="967" y="470"/>
                  </a:cubicBezTo>
                  <a:cubicBezTo>
                    <a:pt x="967" y="387"/>
                    <a:pt x="940" y="318"/>
                    <a:pt x="871" y="276"/>
                  </a:cubicBezTo>
                  <a:cubicBezTo>
                    <a:pt x="829" y="249"/>
                    <a:pt x="788" y="235"/>
                    <a:pt x="746" y="207"/>
                  </a:cubicBezTo>
                  <a:cubicBezTo>
                    <a:pt x="705" y="193"/>
                    <a:pt x="664" y="180"/>
                    <a:pt x="608" y="166"/>
                  </a:cubicBezTo>
                  <a:cubicBezTo>
                    <a:pt x="470" y="111"/>
                    <a:pt x="318" y="83"/>
                    <a:pt x="153" y="55"/>
                  </a:cubicBezTo>
                  <a:lnTo>
                    <a:pt x="153" y="28"/>
                  </a:lnTo>
                  <a:cubicBezTo>
                    <a:pt x="125" y="14"/>
                    <a:pt x="111" y="0"/>
                    <a:pt x="84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59"/>
            <p:cNvSpPr/>
            <p:nvPr/>
          </p:nvSpPr>
          <p:spPr>
            <a:xfrm>
              <a:off x="8116563" y="2184911"/>
              <a:ext cx="70809" cy="38099"/>
            </a:xfrm>
            <a:custGeom>
              <a:avLst/>
              <a:gdLst/>
              <a:ahLst/>
              <a:cxnLst/>
              <a:rect l="l" t="t" r="r" b="b"/>
              <a:pathLst>
                <a:path w="762" h="410" extrusionOk="0">
                  <a:moveTo>
                    <a:pt x="97" y="1"/>
                  </a:moveTo>
                  <a:cubicBezTo>
                    <a:pt x="55" y="1"/>
                    <a:pt x="28" y="28"/>
                    <a:pt x="14" y="56"/>
                  </a:cubicBezTo>
                  <a:cubicBezTo>
                    <a:pt x="0" y="97"/>
                    <a:pt x="28" y="153"/>
                    <a:pt x="69" y="166"/>
                  </a:cubicBezTo>
                  <a:lnTo>
                    <a:pt x="207" y="222"/>
                  </a:lnTo>
                  <a:lnTo>
                    <a:pt x="235" y="249"/>
                  </a:lnTo>
                  <a:lnTo>
                    <a:pt x="263" y="249"/>
                  </a:lnTo>
                  <a:cubicBezTo>
                    <a:pt x="373" y="305"/>
                    <a:pt x="497" y="360"/>
                    <a:pt x="608" y="401"/>
                  </a:cubicBezTo>
                  <a:cubicBezTo>
                    <a:pt x="621" y="407"/>
                    <a:pt x="634" y="409"/>
                    <a:pt x="646" y="409"/>
                  </a:cubicBezTo>
                  <a:cubicBezTo>
                    <a:pt x="721" y="409"/>
                    <a:pt x="762" y="311"/>
                    <a:pt x="691" y="263"/>
                  </a:cubicBezTo>
                  <a:cubicBezTo>
                    <a:pt x="566" y="180"/>
                    <a:pt x="442" y="125"/>
                    <a:pt x="318" y="84"/>
                  </a:cubicBezTo>
                  <a:cubicBezTo>
                    <a:pt x="249" y="56"/>
                    <a:pt x="193" y="28"/>
                    <a:pt x="124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59"/>
            <p:cNvSpPr/>
            <p:nvPr/>
          </p:nvSpPr>
          <p:spPr>
            <a:xfrm>
              <a:off x="7782871" y="2123302"/>
              <a:ext cx="96363" cy="38657"/>
            </a:xfrm>
            <a:custGeom>
              <a:avLst/>
              <a:gdLst/>
              <a:ahLst/>
              <a:cxnLst/>
              <a:rect l="l" t="t" r="r" b="b"/>
              <a:pathLst>
                <a:path w="1037" h="416" extrusionOk="0">
                  <a:moveTo>
                    <a:pt x="524" y="170"/>
                  </a:moveTo>
                  <a:cubicBezTo>
                    <a:pt x="577" y="170"/>
                    <a:pt x="629" y="173"/>
                    <a:pt x="677" y="180"/>
                  </a:cubicBezTo>
                  <a:cubicBezTo>
                    <a:pt x="636" y="194"/>
                    <a:pt x="608" y="208"/>
                    <a:pt x="567" y="208"/>
                  </a:cubicBezTo>
                  <a:cubicBezTo>
                    <a:pt x="498" y="236"/>
                    <a:pt x="429" y="249"/>
                    <a:pt x="360" y="249"/>
                  </a:cubicBezTo>
                  <a:lnTo>
                    <a:pt x="263" y="249"/>
                  </a:lnTo>
                  <a:lnTo>
                    <a:pt x="222" y="236"/>
                  </a:lnTo>
                  <a:lnTo>
                    <a:pt x="194" y="222"/>
                  </a:lnTo>
                  <a:lnTo>
                    <a:pt x="180" y="194"/>
                  </a:lnTo>
                  <a:lnTo>
                    <a:pt x="194" y="194"/>
                  </a:lnTo>
                  <a:cubicBezTo>
                    <a:pt x="249" y="180"/>
                    <a:pt x="304" y="180"/>
                    <a:pt x="360" y="180"/>
                  </a:cubicBezTo>
                  <a:cubicBezTo>
                    <a:pt x="415" y="173"/>
                    <a:pt x="470" y="170"/>
                    <a:pt x="524" y="170"/>
                  </a:cubicBezTo>
                  <a:close/>
                  <a:moveTo>
                    <a:pt x="401" y="1"/>
                  </a:moveTo>
                  <a:cubicBezTo>
                    <a:pt x="332" y="1"/>
                    <a:pt x="263" y="1"/>
                    <a:pt x="194" y="15"/>
                  </a:cubicBezTo>
                  <a:cubicBezTo>
                    <a:pt x="125" y="15"/>
                    <a:pt x="70" y="56"/>
                    <a:pt x="28" y="111"/>
                  </a:cubicBezTo>
                  <a:cubicBezTo>
                    <a:pt x="1" y="139"/>
                    <a:pt x="1" y="167"/>
                    <a:pt x="1" y="208"/>
                  </a:cubicBezTo>
                  <a:cubicBezTo>
                    <a:pt x="14" y="236"/>
                    <a:pt x="28" y="263"/>
                    <a:pt x="56" y="291"/>
                  </a:cubicBezTo>
                  <a:lnTo>
                    <a:pt x="97" y="332"/>
                  </a:lnTo>
                  <a:cubicBezTo>
                    <a:pt x="111" y="360"/>
                    <a:pt x="139" y="374"/>
                    <a:pt x="166" y="388"/>
                  </a:cubicBezTo>
                  <a:cubicBezTo>
                    <a:pt x="194" y="401"/>
                    <a:pt x="222" y="401"/>
                    <a:pt x="249" y="401"/>
                  </a:cubicBezTo>
                  <a:cubicBezTo>
                    <a:pt x="277" y="415"/>
                    <a:pt x="304" y="415"/>
                    <a:pt x="332" y="415"/>
                  </a:cubicBezTo>
                  <a:cubicBezTo>
                    <a:pt x="456" y="415"/>
                    <a:pt x="581" y="388"/>
                    <a:pt x="691" y="346"/>
                  </a:cubicBezTo>
                  <a:cubicBezTo>
                    <a:pt x="802" y="305"/>
                    <a:pt x="912" y="263"/>
                    <a:pt x="1009" y="194"/>
                  </a:cubicBezTo>
                  <a:cubicBezTo>
                    <a:pt x="1036" y="167"/>
                    <a:pt x="1036" y="111"/>
                    <a:pt x="1009" y="84"/>
                  </a:cubicBezTo>
                  <a:cubicBezTo>
                    <a:pt x="995" y="56"/>
                    <a:pt x="981" y="56"/>
                    <a:pt x="954" y="42"/>
                  </a:cubicBezTo>
                  <a:lnTo>
                    <a:pt x="926" y="42"/>
                  </a:lnTo>
                  <a:cubicBezTo>
                    <a:pt x="912" y="42"/>
                    <a:pt x="898" y="28"/>
                    <a:pt x="871" y="28"/>
                  </a:cubicBezTo>
                  <a:cubicBezTo>
                    <a:pt x="733" y="15"/>
                    <a:pt x="594" y="1"/>
                    <a:pt x="443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59"/>
            <p:cNvSpPr/>
            <p:nvPr/>
          </p:nvSpPr>
          <p:spPr>
            <a:xfrm>
              <a:off x="7790956" y="2131015"/>
              <a:ext cx="62631" cy="19421"/>
            </a:xfrm>
            <a:custGeom>
              <a:avLst/>
              <a:gdLst/>
              <a:ahLst/>
              <a:cxnLst/>
              <a:rect l="l" t="t" r="r" b="b"/>
              <a:pathLst>
                <a:path w="674" h="209" extrusionOk="0">
                  <a:moveTo>
                    <a:pt x="590" y="1"/>
                  </a:moveTo>
                  <a:cubicBezTo>
                    <a:pt x="494" y="15"/>
                    <a:pt x="383" y="15"/>
                    <a:pt x="273" y="28"/>
                  </a:cubicBezTo>
                  <a:lnTo>
                    <a:pt x="162" y="28"/>
                  </a:lnTo>
                  <a:lnTo>
                    <a:pt x="93" y="42"/>
                  </a:lnTo>
                  <a:cubicBezTo>
                    <a:pt x="0" y="42"/>
                    <a:pt x="22" y="209"/>
                    <a:pt x="110" y="209"/>
                  </a:cubicBezTo>
                  <a:cubicBezTo>
                    <a:pt x="114" y="209"/>
                    <a:pt x="117" y="208"/>
                    <a:pt x="121" y="208"/>
                  </a:cubicBezTo>
                  <a:lnTo>
                    <a:pt x="259" y="180"/>
                  </a:lnTo>
                  <a:cubicBezTo>
                    <a:pt x="383" y="180"/>
                    <a:pt x="494" y="180"/>
                    <a:pt x="604" y="166"/>
                  </a:cubicBezTo>
                  <a:cubicBezTo>
                    <a:pt x="646" y="166"/>
                    <a:pt x="673" y="125"/>
                    <a:pt x="673" y="97"/>
                  </a:cubicBezTo>
                  <a:cubicBezTo>
                    <a:pt x="673" y="42"/>
                    <a:pt x="646" y="1"/>
                    <a:pt x="604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59"/>
            <p:cNvSpPr/>
            <p:nvPr/>
          </p:nvSpPr>
          <p:spPr>
            <a:xfrm>
              <a:off x="7823944" y="2201637"/>
              <a:ext cx="86049" cy="83447"/>
            </a:xfrm>
            <a:custGeom>
              <a:avLst/>
              <a:gdLst/>
              <a:ahLst/>
              <a:cxnLst/>
              <a:rect l="l" t="t" r="r" b="b"/>
              <a:pathLst>
                <a:path w="926" h="898" extrusionOk="0">
                  <a:moveTo>
                    <a:pt x="622" y="290"/>
                  </a:moveTo>
                  <a:lnTo>
                    <a:pt x="622" y="304"/>
                  </a:lnTo>
                  <a:lnTo>
                    <a:pt x="636" y="290"/>
                  </a:lnTo>
                  <a:lnTo>
                    <a:pt x="636" y="290"/>
                  </a:lnTo>
                  <a:cubicBezTo>
                    <a:pt x="594" y="345"/>
                    <a:pt x="567" y="415"/>
                    <a:pt x="525" y="456"/>
                  </a:cubicBezTo>
                  <a:lnTo>
                    <a:pt x="525" y="470"/>
                  </a:lnTo>
                  <a:cubicBezTo>
                    <a:pt x="470" y="539"/>
                    <a:pt x="415" y="608"/>
                    <a:pt x="346" y="663"/>
                  </a:cubicBezTo>
                  <a:cubicBezTo>
                    <a:pt x="332" y="691"/>
                    <a:pt x="304" y="705"/>
                    <a:pt x="277" y="718"/>
                  </a:cubicBezTo>
                  <a:lnTo>
                    <a:pt x="249" y="732"/>
                  </a:lnTo>
                  <a:lnTo>
                    <a:pt x="222" y="732"/>
                  </a:lnTo>
                  <a:lnTo>
                    <a:pt x="222" y="718"/>
                  </a:lnTo>
                  <a:lnTo>
                    <a:pt x="194" y="691"/>
                  </a:lnTo>
                  <a:lnTo>
                    <a:pt x="194" y="677"/>
                  </a:lnTo>
                  <a:lnTo>
                    <a:pt x="194" y="663"/>
                  </a:lnTo>
                  <a:lnTo>
                    <a:pt x="194" y="635"/>
                  </a:lnTo>
                  <a:lnTo>
                    <a:pt x="222" y="594"/>
                  </a:lnTo>
                  <a:cubicBezTo>
                    <a:pt x="249" y="566"/>
                    <a:pt x="277" y="539"/>
                    <a:pt x="304" y="511"/>
                  </a:cubicBezTo>
                  <a:cubicBezTo>
                    <a:pt x="401" y="428"/>
                    <a:pt x="512" y="359"/>
                    <a:pt x="622" y="290"/>
                  </a:cubicBezTo>
                  <a:close/>
                  <a:moveTo>
                    <a:pt x="829" y="0"/>
                  </a:moveTo>
                  <a:lnTo>
                    <a:pt x="788" y="14"/>
                  </a:lnTo>
                  <a:lnTo>
                    <a:pt x="774" y="28"/>
                  </a:lnTo>
                  <a:lnTo>
                    <a:pt x="691" y="69"/>
                  </a:lnTo>
                  <a:lnTo>
                    <a:pt x="539" y="152"/>
                  </a:lnTo>
                  <a:cubicBezTo>
                    <a:pt x="429" y="207"/>
                    <a:pt x="304" y="290"/>
                    <a:pt x="194" y="373"/>
                  </a:cubicBezTo>
                  <a:cubicBezTo>
                    <a:pt x="111" y="428"/>
                    <a:pt x="42" y="525"/>
                    <a:pt x="14" y="622"/>
                  </a:cubicBezTo>
                  <a:cubicBezTo>
                    <a:pt x="1" y="732"/>
                    <a:pt x="56" y="829"/>
                    <a:pt x="152" y="884"/>
                  </a:cubicBezTo>
                  <a:cubicBezTo>
                    <a:pt x="180" y="893"/>
                    <a:pt x="208" y="898"/>
                    <a:pt x="235" y="898"/>
                  </a:cubicBezTo>
                  <a:cubicBezTo>
                    <a:pt x="289" y="898"/>
                    <a:pt x="341" y="879"/>
                    <a:pt x="387" y="843"/>
                  </a:cubicBezTo>
                  <a:cubicBezTo>
                    <a:pt x="429" y="815"/>
                    <a:pt x="470" y="774"/>
                    <a:pt x="512" y="746"/>
                  </a:cubicBezTo>
                  <a:cubicBezTo>
                    <a:pt x="553" y="691"/>
                    <a:pt x="594" y="649"/>
                    <a:pt x="622" y="594"/>
                  </a:cubicBezTo>
                  <a:cubicBezTo>
                    <a:pt x="691" y="511"/>
                    <a:pt x="760" y="415"/>
                    <a:pt x="815" y="304"/>
                  </a:cubicBezTo>
                  <a:cubicBezTo>
                    <a:pt x="843" y="263"/>
                    <a:pt x="871" y="207"/>
                    <a:pt x="898" y="138"/>
                  </a:cubicBezTo>
                  <a:cubicBezTo>
                    <a:pt x="926" y="111"/>
                    <a:pt x="926" y="69"/>
                    <a:pt x="898" y="28"/>
                  </a:cubicBezTo>
                  <a:cubicBezTo>
                    <a:pt x="884" y="14"/>
                    <a:pt x="857" y="0"/>
                    <a:pt x="829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59"/>
            <p:cNvSpPr/>
            <p:nvPr/>
          </p:nvSpPr>
          <p:spPr>
            <a:xfrm>
              <a:off x="7839370" y="2223382"/>
              <a:ext cx="48879" cy="49901"/>
            </a:xfrm>
            <a:custGeom>
              <a:avLst/>
              <a:gdLst/>
              <a:ahLst/>
              <a:cxnLst/>
              <a:rect l="l" t="t" r="r" b="b"/>
              <a:pathLst>
                <a:path w="526" h="537" extrusionOk="0">
                  <a:moveTo>
                    <a:pt x="415" y="1"/>
                  </a:moveTo>
                  <a:lnTo>
                    <a:pt x="359" y="15"/>
                  </a:lnTo>
                  <a:cubicBezTo>
                    <a:pt x="290" y="70"/>
                    <a:pt x="221" y="139"/>
                    <a:pt x="152" y="208"/>
                  </a:cubicBezTo>
                  <a:cubicBezTo>
                    <a:pt x="138" y="222"/>
                    <a:pt x="125" y="236"/>
                    <a:pt x="111" y="250"/>
                  </a:cubicBezTo>
                  <a:cubicBezTo>
                    <a:pt x="83" y="277"/>
                    <a:pt x="56" y="305"/>
                    <a:pt x="28" y="332"/>
                  </a:cubicBezTo>
                  <a:cubicBezTo>
                    <a:pt x="0" y="360"/>
                    <a:pt x="0" y="401"/>
                    <a:pt x="28" y="429"/>
                  </a:cubicBezTo>
                  <a:lnTo>
                    <a:pt x="28" y="443"/>
                  </a:lnTo>
                  <a:cubicBezTo>
                    <a:pt x="28" y="471"/>
                    <a:pt x="42" y="498"/>
                    <a:pt x="56" y="526"/>
                  </a:cubicBezTo>
                  <a:cubicBezTo>
                    <a:pt x="69" y="533"/>
                    <a:pt x="87" y="536"/>
                    <a:pt x="104" y="536"/>
                  </a:cubicBezTo>
                  <a:cubicBezTo>
                    <a:pt x="121" y="536"/>
                    <a:pt x="138" y="533"/>
                    <a:pt x="152" y="526"/>
                  </a:cubicBezTo>
                  <a:cubicBezTo>
                    <a:pt x="304" y="429"/>
                    <a:pt x="428" y="305"/>
                    <a:pt x="497" y="139"/>
                  </a:cubicBezTo>
                  <a:cubicBezTo>
                    <a:pt x="525" y="111"/>
                    <a:pt x="511" y="70"/>
                    <a:pt x="484" y="42"/>
                  </a:cubicBezTo>
                  <a:lnTo>
                    <a:pt x="484" y="29"/>
                  </a:lnTo>
                  <a:cubicBezTo>
                    <a:pt x="470" y="15"/>
                    <a:pt x="442" y="1"/>
                    <a:pt x="415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59"/>
            <p:cNvSpPr/>
            <p:nvPr/>
          </p:nvSpPr>
          <p:spPr>
            <a:xfrm>
              <a:off x="7781570" y="2117262"/>
              <a:ext cx="84841" cy="49808"/>
            </a:xfrm>
            <a:custGeom>
              <a:avLst/>
              <a:gdLst/>
              <a:ahLst/>
              <a:cxnLst/>
              <a:rect l="l" t="t" r="r" b="b"/>
              <a:pathLst>
                <a:path w="913" h="536" extrusionOk="0">
                  <a:moveTo>
                    <a:pt x="595" y="157"/>
                  </a:moveTo>
                  <a:cubicBezTo>
                    <a:pt x="637" y="157"/>
                    <a:pt x="678" y="158"/>
                    <a:pt x="719" y="163"/>
                  </a:cubicBezTo>
                  <a:lnTo>
                    <a:pt x="760" y="163"/>
                  </a:lnTo>
                  <a:lnTo>
                    <a:pt x="747" y="176"/>
                  </a:lnTo>
                  <a:cubicBezTo>
                    <a:pt x="691" y="218"/>
                    <a:pt x="636" y="259"/>
                    <a:pt x="567" y="301"/>
                  </a:cubicBezTo>
                  <a:cubicBezTo>
                    <a:pt x="512" y="314"/>
                    <a:pt x="457" y="342"/>
                    <a:pt x="401" y="356"/>
                  </a:cubicBezTo>
                  <a:cubicBezTo>
                    <a:pt x="374" y="356"/>
                    <a:pt x="346" y="370"/>
                    <a:pt x="318" y="370"/>
                  </a:cubicBezTo>
                  <a:cubicBezTo>
                    <a:pt x="305" y="356"/>
                    <a:pt x="277" y="356"/>
                    <a:pt x="263" y="356"/>
                  </a:cubicBezTo>
                  <a:lnTo>
                    <a:pt x="236" y="342"/>
                  </a:lnTo>
                  <a:lnTo>
                    <a:pt x="208" y="314"/>
                  </a:lnTo>
                  <a:lnTo>
                    <a:pt x="180" y="273"/>
                  </a:lnTo>
                  <a:lnTo>
                    <a:pt x="180" y="245"/>
                  </a:lnTo>
                  <a:lnTo>
                    <a:pt x="180" y="232"/>
                  </a:lnTo>
                  <a:lnTo>
                    <a:pt x="208" y="218"/>
                  </a:lnTo>
                  <a:cubicBezTo>
                    <a:pt x="236" y="190"/>
                    <a:pt x="277" y="190"/>
                    <a:pt x="318" y="176"/>
                  </a:cubicBezTo>
                  <a:lnTo>
                    <a:pt x="291" y="176"/>
                  </a:lnTo>
                  <a:cubicBezTo>
                    <a:pt x="388" y="167"/>
                    <a:pt x="493" y="157"/>
                    <a:pt x="595" y="157"/>
                  </a:cubicBezTo>
                  <a:close/>
                  <a:moveTo>
                    <a:pt x="503" y="0"/>
                  </a:moveTo>
                  <a:cubicBezTo>
                    <a:pt x="477" y="0"/>
                    <a:pt x="450" y="4"/>
                    <a:pt x="415" y="11"/>
                  </a:cubicBezTo>
                  <a:cubicBezTo>
                    <a:pt x="332" y="11"/>
                    <a:pt x="263" y="24"/>
                    <a:pt x="180" y="52"/>
                  </a:cubicBezTo>
                  <a:cubicBezTo>
                    <a:pt x="111" y="66"/>
                    <a:pt x="56" y="107"/>
                    <a:pt x="28" y="176"/>
                  </a:cubicBezTo>
                  <a:cubicBezTo>
                    <a:pt x="1" y="204"/>
                    <a:pt x="1" y="232"/>
                    <a:pt x="1" y="273"/>
                  </a:cubicBezTo>
                  <a:cubicBezTo>
                    <a:pt x="15" y="301"/>
                    <a:pt x="28" y="342"/>
                    <a:pt x="42" y="383"/>
                  </a:cubicBezTo>
                  <a:cubicBezTo>
                    <a:pt x="70" y="425"/>
                    <a:pt x="98" y="453"/>
                    <a:pt x="139" y="480"/>
                  </a:cubicBezTo>
                  <a:cubicBezTo>
                    <a:pt x="194" y="508"/>
                    <a:pt x="236" y="535"/>
                    <a:pt x="291" y="535"/>
                  </a:cubicBezTo>
                  <a:cubicBezTo>
                    <a:pt x="401" y="535"/>
                    <a:pt x="526" y="508"/>
                    <a:pt x="622" y="453"/>
                  </a:cubicBezTo>
                  <a:cubicBezTo>
                    <a:pt x="705" y="411"/>
                    <a:pt x="802" y="356"/>
                    <a:pt x="871" y="287"/>
                  </a:cubicBezTo>
                  <a:cubicBezTo>
                    <a:pt x="898" y="245"/>
                    <a:pt x="898" y="204"/>
                    <a:pt x="871" y="163"/>
                  </a:cubicBezTo>
                  <a:cubicBezTo>
                    <a:pt x="898" y="149"/>
                    <a:pt x="912" y="135"/>
                    <a:pt x="912" y="107"/>
                  </a:cubicBezTo>
                  <a:cubicBezTo>
                    <a:pt x="912" y="66"/>
                    <a:pt x="885" y="24"/>
                    <a:pt x="843" y="11"/>
                  </a:cubicBezTo>
                  <a:lnTo>
                    <a:pt x="581" y="11"/>
                  </a:lnTo>
                  <a:cubicBezTo>
                    <a:pt x="553" y="4"/>
                    <a:pt x="529" y="0"/>
                    <a:pt x="503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59"/>
            <p:cNvSpPr/>
            <p:nvPr/>
          </p:nvSpPr>
          <p:spPr>
            <a:xfrm>
              <a:off x="8430927" y="2449281"/>
              <a:ext cx="70716" cy="82239"/>
            </a:xfrm>
            <a:custGeom>
              <a:avLst/>
              <a:gdLst/>
              <a:ahLst/>
              <a:cxnLst/>
              <a:rect l="l" t="t" r="r" b="b"/>
              <a:pathLst>
                <a:path w="761" h="885" extrusionOk="0">
                  <a:moveTo>
                    <a:pt x="509" y="275"/>
                  </a:moveTo>
                  <a:cubicBezTo>
                    <a:pt x="457" y="397"/>
                    <a:pt x="393" y="510"/>
                    <a:pt x="318" y="622"/>
                  </a:cubicBezTo>
                  <a:cubicBezTo>
                    <a:pt x="291" y="650"/>
                    <a:pt x="277" y="677"/>
                    <a:pt x="249" y="691"/>
                  </a:cubicBezTo>
                  <a:lnTo>
                    <a:pt x="221" y="719"/>
                  </a:lnTo>
                  <a:lnTo>
                    <a:pt x="208" y="719"/>
                  </a:lnTo>
                  <a:lnTo>
                    <a:pt x="194" y="691"/>
                  </a:lnTo>
                  <a:lnTo>
                    <a:pt x="194" y="663"/>
                  </a:lnTo>
                  <a:lnTo>
                    <a:pt x="208" y="622"/>
                  </a:lnTo>
                  <a:cubicBezTo>
                    <a:pt x="221" y="580"/>
                    <a:pt x="249" y="539"/>
                    <a:pt x="277" y="511"/>
                  </a:cubicBezTo>
                  <a:cubicBezTo>
                    <a:pt x="339" y="425"/>
                    <a:pt x="423" y="349"/>
                    <a:pt x="509" y="275"/>
                  </a:cubicBezTo>
                  <a:close/>
                  <a:moveTo>
                    <a:pt x="622" y="0"/>
                  </a:moveTo>
                  <a:cubicBezTo>
                    <a:pt x="608" y="0"/>
                    <a:pt x="594" y="28"/>
                    <a:pt x="594" y="42"/>
                  </a:cubicBezTo>
                  <a:cubicBezTo>
                    <a:pt x="581" y="35"/>
                    <a:pt x="567" y="32"/>
                    <a:pt x="553" y="32"/>
                  </a:cubicBezTo>
                  <a:cubicBezTo>
                    <a:pt x="539" y="32"/>
                    <a:pt x="525" y="35"/>
                    <a:pt x="511" y="42"/>
                  </a:cubicBezTo>
                  <a:cubicBezTo>
                    <a:pt x="442" y="83"/>
                    <a:pt x="373" y="139"/>
                    <a:pt x="304" y="194"/>
                  </a:cubicBezTo>
                  <a:cubicBezTo>
                    <a:pt x="221" y="277"/>
                    <a:pt x="139" y="360"/>
                    <a:pt x="83" y="456"/>
                  </a:cubicBezTo>
                  <a:cubicBezTo>
                    <a:pt x="56" y="498"/>
                    <a:pt x="28" y="539"/>
                    <a:pt x="14" y="580"/>
                  </a:cubicBezTo>
                  <a:cubicBezTo>
                    <a:pt x="1" y="636"/>
                    <a:pt x="1" y="677"/>
                    <a:pt x="14" y="732"/>
                  </a:cubicBezTo>
                  <a:cubicBezTo>
                    <a:pt x="14" y="746"/>
                    <a:pt x="28" y="760"/>
                    <a:pt x="42" y="788"/>
                  </a:cubicBezTo>
                  <a:cubicBezTo>
                    <a:pt x="56" y="801"/>
                    <a:pt x="70" y="815"/>
                    <a:pt x="83" y="829"/>
                  </a:cubicBezTo>
                  <a:cubicBezTo>
                    <a:pt x="125" y="857"/>
                    <a:pt x="166" y="884"/>
                    <a:pt x="208" y="884"/>
                  </a:cubicBezTo>
                  <a:cubicBezTo>
                    <a:pt x="291" y="884"/>
                    <a:pt x="360" y="843"/>
                    <a:pt x="401" y="774"/>
                  </a:cubicBezTo>
                  <a:cubicBezTo>
                    <a:pt x="429" y="746"/>
                    <a:pt x="456" y="719"/>
                    <a:pt x="484" y="677"/>
                  </a:cubicBezTo>
                  <a:cubicBezTo>
                    <a:pt x="511" y="636"/>
                    <a:pt x="539" y="580"/>
                    <a:pt x="567" y="539"/>
                  </a:cubicBezTo>
                  <a:cubicBezTo>
                    <a:pt x="608" y="456"/>
                    <a:pt x="650" y="360"/>
                    <a:pt x="691" y="263"/>
                  </a:cubicBezTo>
                  <a:cubicBezTo>
                    <a:pt x="705" y="208"/>
                    <a:pt x="732" y="152"/>
                    <a:pt x="746" y="97"/>
                  </a:cubicBezTo>
                  <a:cubicBezTo>
                    <a:pt x="760" y="56"/>
                    <a:pt x="732" y="0"/>
                    <a:pt x="691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59"/>
            <p:cNvSpPr/>
            <p:nvPr/>
          </p:nvSpPr>
          <p:spPr>
            <a:xfrm>
              <a:off x="8446353" y="2457737"/>
              <a:ext cx="43675" cy="59007"/>
            </a:xfrm>
            <a:custGeom>
              <a:avLst/>
              <a:gdLst/>
              <a:ahLst/>
              <a:cxnLst/>
              <a:rect l="l" t="t" r="r" b="b"/>
              <a:pathLst>
                <a:path w="470" h="635" extrusionOk="0">
                  <a:moveTo>
                    <a:pt x="350" y="1"/>
                  </a:moveTo>
                  <a:cubicBezTo>
                    <a:pt x="327" y="1"/>
                    <a:pt x="301" y="17"/>
                    <a:pt x="290" y="48"/>
                  </a:cubicBezTo>
                  <a:cubicBezTo>
                    <a:pt x="276" y="75"/>
                    <a:pt x="263" y="89"/>
                    <a:pt x="249" y="117"/>
                  </a:cubicBezTo>
                  <a:cubicBezTo>
                    <a:pt x="166" y="213"/>
                    <a:pt x="97" y="310"/>
                    <a:pt x="42" y="420"/>
                  </a:cubicBezTo>
                  <a:cubicBezTo>
                    <a:pt x="14" y="448"/>
                    <a:pt x="0" y="476"/>
                    <a:pt x="0" y="517"/>
                  </a:cubicBezTo>
                  <a:lnTo>
                    <a:pt x="0" y="545"/>
                  </a:lnTo>
                  <a:cubicBezTo>
                    <a:pt x="0" y="572"/>
                    <a:pt x="14" y="600"/>
                    <a:pt x="28" y="614"/>
                  </a:cubicBezTo>
                  <a:cubicBezTo>
                    <a:pt x="49" y="628"/>
                    <a:pt x="69" y="634"/>
                    <a:pt x="90" y="634"/>
                  </a:cubicBezTo>
                  <a:cubicBezTo>
                    <a:pt x="111" y="634"/>
                    <a:pt x="131" y="628"/>
                    <a:pt x="152" y="614"/>
                  </a:cubicBezTo>
                  <a:cubicBezTo>
                    <a:pt x="166" y="586"/>
                    <a:pt x="194" y="559"/>
                    <a:pt x="207" y="531"/>
                  </a:cubicBezTo>
                  <a:cubicBezTo>
                    <a:pt x="235" y="503"/>
                    <a:pt x="263" y="476"/>
                    <a:pt x="290" y="448"/>
                  </a:cubicBezTo>
                  <a:cubicBezTo>
                    <a:pt x="332" y="379"/>
                    <a:pt x="373" y="310"/>
                    <a:pt x="387" y="227"/>
                  </a:cubicBezTo>
                  <a:cubicBezTo>
                    <a:pt x="415" y="199"/>
                    <a:pt x="428" y="158"/>
                    <a:pt x="456" y="117"/>
                  </a:cubicBezTo>
                  <a:cubicBezTo>
                    <a:pt x="470" y="75"/>
                    <a:pt x="456" y="34"/>
                    <a:pt x="415" y="6"/>
                  </a:cubicBezTo>
                  <a:lnTo>
                    <a:pt x="373" y="6"/>
                  </a:lnTo>
                  <a:cubicBezTo>
                    <a:pt x="366" y="3"/>
                    <a:pt x="358" y="1"/>
                    <a:pt x="350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5" name="Google Shape;3535;p59"/>
            <p:cNvSpPr/>
            <p:nvPr/>
          </p:nvSpPr>
          <p:spPr>
            <a:xfrm>
              <a:off x="8547733" y="2477530"/>
              <a:ext cx="47578" cy="103983"/>
            </a:xfrm>
            <a:custGeom>
              <a:avLst/>
              <a:gdLst/>
              <a:ahLst/>
              <a:cxnLst/>
              <a:rect l="l" t="t" r="r" b="b"/>
              <a:pathLst>
                <a:path w="512" h="1119" extrusionOk="0">
                  <a:moveTo>
                    <a:pt x="290" y="346"/>
                  </a:moveTo>
                  <a:cubicBezTo>
                    <a:pt x="318" y="428"/>
                    <a:pt x="332" y="511"/>
                    <a:pt x="345" y="594"/>
                  </a:cubicBezTo>
                  <a:lnTo>
                    <a:pt x="345" y="566"/>
                  </a:lnTo>
                  <a:cubicBezTo>
                    <a:pt x="359" y="649"/>
                    <a:pt x="359" y="732"/>
                    <a:pt x="359" y="829"/>
                  </a:cubicBezTo>
                  <a:cubicBezTo>
                    <a:pt x="359" y="843"/>
                    <a:pt x="345" y="870"/>
                    <a:pt x="345" y="884"/>
                  </a:cubicBezTo>
                  <a:lnTo>
                    <a:pt x="332" y="926"/>
                  </a:lnTo>
                  <a:lnTo>
                    <a:pt x="318" y="939"/>
                  </a:lnTo>
                  <a:lnTo>
                    <a:pt x="207" y="939"/>
                  </a:lnTo>
                  <a:lnTo>
                    <a:pt x="207" y="926"/>
                  </a:lnTo>
                  <a:lnTo>
                    <a:pt x="194" y="870"/>
                  </a:lnTo>
                  <a:cubicBezTo>
                    <a:pt x="194" y="843"/>
                    <a:pt x="194" y="801"/>
                    <a:pt x="194" y="760"/>
                  </a:cubicBezTo>
                  <a:cubicBezTo>
                    <a:pt x="207" y="622"/>
                    <a:pt x="235" y="484"/>
                    <a:pt x="290" y="346"/>
                  </a:cubicBezTo>
                  <a:close/>
                  <a:moveTo>
                    <a:pt x="290" y="0"/>
                  </a:moveTo>
                  <a:lnTo>
                    <a:pt x="276" y="14"/>
                  </a:lnTo>
                  <a:cubicBezTo>
                    <a:pt x="235" y="28"/>
                    <a:pt x="207" y="56"/>
                    <a:pt x="221" y="97"/>
                  </a:cubicBezTo>
                  <a:cubicBezTo>
                    <a:pt x="180" y="180"/>
                    <a:pt x="152" y="249"/>
                    <a:pt x="125" y="332"/>
                  </a:cubicBezTo>
                  <a:cubicBezTo>
                    <a:pt x="83" y="442"/>
                    <a:pt x="42" y="553"/>
                    <a:pt x="28" y="677"/>
                  </a:cubicBezTo>
                  <a:cubicBezTo>
                    <a:pt x="0" y="774"/>
                    <a:pt x="0" y="870"/>
                    <a:pt x="28" y="967"/>
                  </a:cubicBezTo>
                  <a:cubicBezTo>
                    <a:pt x="42" y="1022"/>
                    <a:pt x="69" y="1050"/>
                    <a:pt x="111" y="1077"/>
                  </a:cubicBezTo>
                  <a:cubicBezTo>
                    <a:pt x="152" y="1105"/>
                    <a:pt x="207" y="1119"/>
                    <a:pt x="249" y="1119"/>
                  </a:cubicBezTo>
                  <a:cubicBezTo>
                    <a:pt x="290" y="1119"/>
                    <a:pt x="345" y="1105"/>
                    <a:pt x="387" y="1077"/>
                  </a:cubicBezTo>
                  <a:cubicBezTo>
                    <a:pt x="415" y="1064"/>
                    <a:pt x="456" y="1022"/>
                    <a:pt x="470" y="981"/>
                  </a:cubicBezTo>
                  <a:cubicBezTo>
                    <a:pt x="497" y="926"/>
                    <a:pt x="511" y="884"/>
                    <a:pt x="511" y="829"/>
                  </a:cubicBezTo>
                  <a:cubicBezTo>
                    <a:pt x="511" y="774"/>
                    <a:pt x="511" y="718"/>
                    <a:pt x="511" y="649"/>
                  </a:cubicBezTo>
                  <a:cubicBezTo>
                    <a:pt x="484" y="456"/>
                    <a:pt x="442" y="249"/>
                    <a:pt x="373" y="56"/>
                  </a:cubicBezTo>
                  <a:cubicBezTo>
                    <a:pt x="359" y="28"/>
                    <a:pt x="332" y="0"/>
                    <a:pt x="290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6" name="Google Shape;3536;p59"/>
            <p:cNvSpPr/>
            <p:nvPr/>
          </p:nvSpPr>
          <p:spPr>
            <a:xfrm>
              <a:off x="8560557" y="2496766"/>
              <a:ext cx="25740" cy="73225"/>
            </a:xfrm>
            <a:custGeom>
              <a:avLst/>
              <a:gdLst/>
              <a:ahLst/>
              <a:cxnLst/>
              <a:rect l="l" t="t" r="r" b="b"/>
              <a:pathLst>
                <a:path w="277" h="788" extrusionOk="0">
                  <a:moveTo>
                    <a:pt x="138" y="0"/>
                  </a:moveTo>
                  <a:lnTo>
                    <a:pt x="83" y="14"/>
                  </a:lnTo>
                  <a:cubicBezTo>
                    <a:pt x="69" y="28"/>
                    <a:pt x="56" y="42"/>
                    <a:pt x="42" y="69"/>
                  </a:cubicBezTo>
                  <a:cubicBezTo>
                    <a:pt x="42" y="125"/>
                    <a:pt x="42" y="180"/>
                    <a:pt x="28" y="235"/>
                  </a:cubicBezTo>
                  <a:lnTo>
                    <a:pt x="28" y="249"/>
                  </a:lnTo>
                  <a:cubicBezTo>
                    <a:pt x="14" y="304"/>
                    <a:pt x="14" y="359"/>
                    <a:pt x="0" y="415"/>
                  </a:cubicBezTo>
                  <a:cubicBezTo>
                    <a:pt x="0" y="511"/>
                    <a:pt x="14" y="622"/>
                    <a:pt x="42" y="719"/>
                  </a:cubicBezTo>
                  <a:cubicBezTo>
                    <a:pt x="42" y="760"/>
                    <a:pt x="69" y="774"/>
                    <a:pt x="97" y="788"/>
                  </a:cubicBezTo>
                  <a:cubicBezTo>
                    <a:pt x="138" y="788"/>
                    <a:pt x="166" y="774"/>
                    <a:pt x="194" y="746"/>
                  </a:cubicBezTo>
                  <a:cubicBezTo>
                    <a:pt x="221" y="663"/>
                    <a:pt x="249" y="594"/>
                    <a:pt x="263" y="511"/>
                  </a:cubicBezTo>
                  <a:cubicBezTo>
                    <a:pt x="277" y="442"/>
                    <a:pt x="277" y="373"/>
                    <a:pt x="249" y="290"/>
                  </a:cubicBezTo>
                  <a:cubicBezTo>
                    <a:pt x="249" y="235"/>
                    <a:pt x="249" y="180"/>
                    <a:pt x="235" y="125"/>
                  </a:cubicBezTo>
                  <a:lnTo>
                    <a:pt x="207" y="83"/>
                  </a:lnTo>
                  <a:cubicBezTo>
                    <a:pt x="221" y="69"/>
                    <a:pt x="207" y="56"/>
                    <a:pt x="207" y="42"/>
                  </a:cubicBezTo>
                  <a:cubicBezTo>
                    <a:pt x="194" y="28"/>
                    <a:pt x="166" y="14"/>
                    <a:pt x="152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59"/>
            <p:cNvSpPr/>
            <p:nvPr/>
          </p:nvSpPr>
          <p:spPr>
            <a:xfrm>
              <a:off x="8574681" y="2065596"/>
              <a:ext cx="52688" cy="119780"/>
            </a:xfrm>
            <a:custGeom>
              <a:avLst/>
              <a:gdLst/>
              <a:ahLst/>
              <a:cxnLst/>
              <a:rect l="l" t="t" r="r" b="b"/>
              <a:pathLst>
                <a:path w="567" h="1289" extrusionOk="0">
                  <a:moveTo>
                    <a:pt x="318" y="152"/>
                  </a:moveTo>
                  <a:lnTo>
                    <a:pt x="373" y="166"/>
                  </a:lnTo>
                  <a:lnTo>
                    <a:pt x="387" y="166"/>
                  </a:lnTo>
                  <a:lnTo>
                    <a:pt x="387" y="194"/>
                  </a:lnTo>
                  <a:cubicBezTo>
                    <a:pt x="387" y="221"/>
                    <a:pt x="387" y="249"/>
                    <a:pt x="387" y="277"/>
                  </a:cubicBezTo>
                  <a:cubicBezTo>
                    <a:pt x="373" y="401"/>
                    <a:pt x="332" y="525"/>
                    <a:pt x="290" y="649"/>
                  </a:cubicBezTo>
                  <a:lnTo>
                    <a:pt x="290" y="636"/>
                  </a:lnTo>
                  <a:cubicBezTo>
                    <a:pt x="249" y="719"/>
                    <a:pt x="207" y="815"/>
                    <a:pt x="166" y="898"/>
                  </a:cubicBezTo>
                  <a:cubicBezTo>
                    <a:pt x="138" y="760"/>
                    <a:pt x="138" y="608"/>
                    <a:pt x="152" y="470"/>
                  </a:cubicBezTo>
                  <a:cubicBezTo>
                    <a:pt x="152" y="415"/>
                    <a:pt x="166" y="346"/>
                    <a:pt x="180" y="290"/>
                  </a:cubicBezTo>
                  <a:cubicBezTo>
                    <a:pt x="194" y="263"/>
                    <a:pt x="207" y="235"/>
                    <a:pt x="221" y="208"/>
                  </a:cubicBezTo>
                  <a:lnTo>
                    <a:pt x="249" y="180"/>
                  </a:lnTo>
                  <a:lnTo>
                    <a:pt x="276" y="166"/>
                  </a:lnTo>
                  <a:lnTo>
                    <a:pt x="318" y="152"/>
                  </a:lnTo>
                  <a:close/>
                  <a:moveTo>
                    <a:pt x="290" y="0"/>
                  </a:moveTo>
                  <a:cubicBezTo>
                    <a:pt x="235" y="14"/>
                    <a:pt x="180" y="42"/>
                    <a:pt x="138" y="97"/>
                  </a:cubicBezTo>
                  <a:cubicBezTo>
                    <a:pt x="111" y="139"/>
                    <a:pt x="69" y="180"/>
                    <a:pt x="55" y="249"/>
                  </a:cubicBezTo>
                  <a:cubicBezTo>
                    <a:pt x="28" y="304"/>
                    <a:pt x="14" y="373"/>
                    <a:pt x="14" y="442"/>
                  </a:cubicBezTo>
                  <a:cubicBezTo>
                    <a:pt x="0" y="594"/>
                    <a:pt x="0" y="732"/>
                    <a:pt x="28" y="884"/>
                  </a:cubicBezTo>
                  <a:cubicBezTo>
                    <a:pt x="28" y="967"/>
                    <a:pt x="42" y="1064"/>
                    <a:pt x="69" y="1147"/>
                  </a:cubicBezTo>
                  <a:lnTo>
                    <a:pt x="69" y="1188"/>
                  </a:lnTo>
                  <a:lnTo>
                    <a:pt x="69" y="1202"/>
                  </a:lnTo>
                  <a:lnTo>
                    <a:pt x="69" y="1229"/>
                  </a:lnTo>
                  <a:cubicBezTo>
                    <a:pt x="81" y="1264"/>
                    <a:pt x="111" y="1288"/>
                    <a:pt x="152" y="1288"/>
                  </a:cubicBezTo>
                  <a:cubicBezTo>
                    <a:pt x="161" y="1288"/>
                    <a:pt x="170" y="1287"/>
                    <a:pt x="180" y="1285"/>
                  </a:cubicBezTo>
                  <a:cubicBezTo>
                    <a:pt x="221" y="1271"/>
                    <a:pt x="235" y="1229"/>
                    <a:pt x="235" y="1188"/>
                  </a:cubicBezTo>
                  <a:lnTo>
                    <a:pt x="235" y="1160"/>
                  </a:lnTo>
                  <a:cubicBezTo>
                    <a:pt x="263" y="1091"/>
                    <a:pt x="304" y="1022"/>
                    <a:pt x="345" y="953"/>
                  </a:cubicBezTo>
                  <a:cubicBezTo>
                    <a:pt x="401" y="829"/>
                    <a:pt x="442" y="705"/>
                    <a:pt x="497" y="580"/>
                  </a:cubicBezTo>
                  <a:cubicBezTo>
                    <a:pt x="539" y="470"/>
                    <a:pt x="553" y="359"/>
                    <a:pt x="566" y="235"/>
                  </a:cubicBezTo>
                  <a:cubicBezTo>
                    <a:pt x="566" y="194"/>
                    <a:pt x="553" y="139"/>
                    <a:pt x="539" y="97"/>
                  </a:cubicBezTo>
                  <a:cubicBezTo>
                    <a:pt x="497" y="42"/>
                    <a:pt x="428" y="0"/>
                    <a:pt x="359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8" name="Google Shape;3538;p59"/>
            <p:cNvSpPr/>
            <p:nvPr/>
          </p:nvSpPr>
          <p:spPr>
            <a:xfrm>
              <a:off x="8583602" y="2077119"/>
              <a:ext cx="32245" cy="70995"/>
            </a:xfrm>
            <a:custGeom>
              <a:avLst/>
              <a:gdLst/>
              <a:ahLst/>
              <a:cxnLst/>
              <a:rect l="l" t="t" r="r" b="b"/>
              <a:pathLst>
                <a:path w="347" h="764" extrusionOk="0">
                  <a:moveTo>
                    <a:pt x="194" y="1"/>
                  </a:moveTo>
                  <a:cubicBezTo>
                    <a:pt x="167" y="1"/>
                    <a:pt x="153" y="15"/>
                    <a:pt x="139" y="28"/>
                  </a:cubicBezTo>
                  <a:cubicBezTo>
                    <a:pt x="84" y="125"/>
                    <a:pt x="42" y="222"/>
                    <a:pt x="29" y="332"/>
                  </a:cubicBezTo>
                  <a:cubicBezTo>
                    <a:pt x="1" y="456"/>
                    <a:pt x="1" y="567"/>
                    <a:pt x="29" y="677"/>
                  </a:cubicBezTo>
                  <a:lnTo>
                    <a:pt x="42" y="719"/>
                  </a:lnTo>
                  <a:cubicBezTo>
                    <a:pt x="42" y="746"/>
                    <a:pt x="70" y="760"/>
                    <a:pt x="84" y="760"/>
                  </a:cubicBezTo>
                  <a:cubicBezTo>
                    <a:pt x="91" y="763"/>
                    <a:pt x="98" y="764"/>
                    <a:pt x="106" y="764"/>
                  </a:cubicBezTo>
                  <a:cubicBezTo>
                    <a:pt x="139" y="764"/>
                    <a:pt x="169" y="739"/>
                    <a:pt x="180" y="705"/>
                  </a:cubicBezTo>
                  <a:cubicBezTo>
                    <a:pt x="222" y="705"/>
                    <a:pt x="249" y="677"/>
                    <a:pt x="263" y="636"/>
                  </a:cubicBezTo>
                  <a:cubicBezTo>
                    <a:pt x="305" y="470"/>
                    <a:pt x="346" y="291"/>
                    <a:pt x="346" y="111"/>
                  </a:cubicBezTo>
                  <a:cubicBezTo>
                    <a:pt x="346" y="84"/>
                    <a:pt x="332" y="42"/>
                    <a:pt x="305" y="42"/>
                  </a:cubicBezTo>
                  <a:lnTo>
                    <a:pt x="263" y="15"/>
                  </a:lnTo>
                  <a:lnTo>
                    <a:pt x="222" y="1"/>
                  </a:ln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59"/>
            <p:cNvSpPr/>
            <p:nvPr/>
          </p:nvSpPr>
          <p:spPr>
            <a:xfrm>
              <a:off x="8469398" y="2083530"/>
              <a:ext cx="63003" cy="108536"/>
            </a:xfrm>
            <a:custGeom>
              <a:avLst/>
              <a:gdLst/>
              <a:ahLst/>
              <a:cxnLst/>
              <a:rect l="l" t="t" r="r" b="b"/>
              <a:pathLst>
                <a:path w="678" h="1168" extrusionOk="0">
                  <a:moveTo>
                    <a:pt x="263" y="153"/>
                  </a:moveTo>
                  <a:lnTo>
                    <a:pt x="277" y="166"/>
                  </a:lnTo>
                  <a:cubicBezTo>
                    <a:pt x="291" y="194"/>
                    <a:pt x="305" y="208"/>
                    <a:pt x="318" y="236"/>
                  </a:cubicBezTo>
                  <a:cubicBezTo>
                    <a:pt x="360" y="346"/>
                    <a:pt x="387" y="470"/>
                    <a:pt x="401" y="595"/>
                  </a:cubicBezTo>
                  <a:lnTo>
                    <a:pt x="401" y="567"/>
                  </a:lnTo>
                  <a:cubicBezTo>
                    <a:pt x="415" y="650"/>
                    <a:pt x="429" y="733"/>
                    <a:pt x="443" y="816"/>
                  </a:cubicBezTo>
                  <a:cubicBezTo>
                    <a:pt x="360" y="705"/>
                    <a:pt x="291" y="608"/>
                    <a:pt x="236" y="498"/>
                  </a:cubicBezTo>
                  <a:cubicBezTo>
                    <a:pt x="222" y="443"/>
                    <a:pt x="194" y="401"/>
                    <a:pt x="194" y="346"/>
                  </a:cubicBezTo>
                  <a:cubicBezTo>
                    <a:pt x="194" y="318"/>
                    <a:pt x="194" y="305"/>
                    <a:pt x="194" y="277"/>
                  </a:cubicBezTo>
                  <a:lnTo>
                    <a:pt x="194" y="236"/>
                  </a:lnTo>
                  <a:lnTo>
                    <a:pt x="208" y="208"/>
                  </a:lnTo>
                  <a:lnTo>
                    <a:pt x="249" y="166"/>
                  </a:lnTo>
                  <a:lnTo>
                    <a:pt x="263" y="153"/>
                  </a:lnTo>
                  <a:close/>
                  <a:moveTo>
                    <a:pt x="263" y="1"/>
                  </a:moveTo>
                  <a:cubicBezTo>
                    <a:pt x="180" y="1"/>
                    <a:pt x="111" y="56"/>
                    <a:pt x="70" y="111"/>
                  </a:cubicBezTo>
                  <a:cubicBezTo>
                    <a:pt x="15" y="222"/>
                    <a:pt x="1" y="360"/>
                    <a:pt x="56" y="470"/>
                  </a:cubicBezTo>
                  <a:cubicBezTo>
                    <a:pt x="70" y="539"/>
                    <a:pt x="97" y="608"/>
                    <a:pt x="139" y="664"/>
                  </a:cubicBezTo>
                  <a:cubicBezTo>
                    <a:pt x="180" y="733"/>
                    <a:pt x="222" y="802"/>
                    <a:pt x="263" y="857"/>
                  </a:cubicBezTo>
                  <a:cubicBezTo>
                    <a:pt x="346" y="967"/>
                    <a:pt x="429" y="1064"/>
                    <a:pt x="526" y="1147"/>
                  </a:cubicBezTo>
                  <a:cubicBezTo>
                    <a:pt x="539" y="1161"/>
                    <a:pt x="560" y="1168"/>
                    <a:pt x="581" y="1168"/>
                  </a:cubicBezTo>
                  <a:cubicBezTo>
                    <a:pt x="602" y="1168"/>
                    <a:pt x="622" y="1161"/>
                    <a:pt x="636" y="1147"/>
                  </a:cubicBezTo>
                  <a:cubicBezTo>
                    <a:pt x="677" y="1119"/>
                    <a:pt x="677" y="1064"/>
                    <a:pt x="636" y="1036"/>
                  </a:cubicBezTo>
                  <a:lnTo>
                    <a:pt x="622" y="1009"/>
                  </a:lnTo>
                  <a:cubicBezTo>
                    <a:pt x="622" y="954"/>
                    <a:pt x="622" y="885"/>
                    <a:pt x="608" y="829"/>
                  </a:cubicBezTo>
                  <a:cubicBezTo>
                    <a:pt x="595" y="719"/>
                    <a:pt x="581" y="595"/>
                    <a:pt x="553" y="484"/>
                  </a:cubicBezTo>
                  <a:cubicBezTo>
                    <a:pt x="539" y="387"/>
                    <a:pt x="512" y="277"/>
                    <a:pt x="470" y="180"/>
                  </a:cubicBezTo>
                  <a:cubicBezTo>
                    <a:pt x="443" y="97"/>
                    <a:pt x="387" y="28"/>
                    <a:pt x="305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59"/>
            <p:cNvSpPr/>
            <p:nvPr/>
          </p:nvSpPr>
          <p:spPr>
            <a:xfrm>
              <a:off x="8483522" y="2095146"/>
              <a:ext cx="33453" cy="65512"/>
            </a:xfrm>
            <a:custGeom>
              <a:avLst/>
              <a:gdLst/>
              <a:ahLst/>
              <a:cxnLst/>
              <a:rect l="l" t="t" r="r" b="b"/>
              <a:pathLst>
                <a:path w="360" h="705" extrusionOk="0">
                  <a:moveTo>
                    <a:pt x="56" y="0"/>
                  </a:moveTo>
                  <a:cubicBezTo>
                    <a:pt x="15" y="14"/>
                    <a:pt x="1" y="55"/>
                    <a:pt x="1" y="83"/>
                  </a:cubicBezTo>
                  <a:cubicBezTo>
                    <a:pt x="1" y="290"/>
                    <a:pt x="56" y="483"/>
                    <a:pt x="166" y="663"/>
                  </a:cubicBezTo>
                  <a:cubicBezTo>
                    <a:pt x="180" y="691"/>
                    <a:pt x="222" y="704"/>
                    <a:pt x="263" y="704"/>
                  </a:cubicBezTo>
                  <a:cubicBezTo>
                    <a:pt x="277" y="691"/>
                    <a:pt x="291" y="677"/>
                    <a:pt x="305" y="663"/>
                  </a:cubicBezTo>
                  <a:cubicBezTo>
                    <a:pt x="346" y="649"/>
                    <a:pt x="360" y="621"/>
                    <a:pt x="360" y="580"/>
                  </a:cubicBezTo>
                  <a:cubicBezTo>
                    <a:pt x="360" y="483"/>
                    <a:pt x="346" y="401"/>
                    <a:pt x="318" y="304"/>
                  </a:cubicBezTo>
                  <a:cubicBezTo>
                    <a:pt x="291" y="235"/>
                    <a:pt x="263" y="166"/>
                    <a:pt x="208" y="97"/>
                  </a:cubicBezTo>
                  <a:cubicBezTo>
                    <a:pt x="180" y="69"/>
                    <a:pt x="166" y="55"/>
                    <a:pt x="139" y="28"/>
                  </a:cubicBezTo>
                  <a:cubicBezTo>
                    <a:pt x="125" y="14"/>
                    <a:pt x="111" y="0"/>
                    <a:pt x="84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59"/>
            <p:cNvSpPr/>
            <p:nvPr/>
          </p:nvSpPr>
          <p:spPr>
            <a:xfrm>
              <a:off x="8652924" y="2114381"/>
              <a:ext cx="86049" cy="99801"/>
            </a:xfrm>
            <a:custGeom>
              <a:avLst/>
              <a:gdLst/>
              <a:ahLst/>
              <a:cxnLst/>
              <a:rect l="l" t="t" r="r" b="b"/>
              <a:pathLst>
                <a:path w="926" h="1074" extrusionOk="0">
                  <a:moveTo>
                    <a:pt x="608" y="152"/>
                  </a:moveTo>
                  <a:cubicBezTo>
                    <a:pt x="636" y="166"/>
                    <a:pt x="650" y="166"/>
                    <a:pt x="663" y="166"/>
                  </a:cubicBezTo>
                  <a:lnTo>
                    <a:pt x="663" y="180"/>
                  </a:lnTo>
                  <a:lnTo>
                    <a:pt x="760" y="180"/>
                  </a:lnTo>
                  <a:lnTo>
                    <a:pt x="760" y="207"/>
                  </a:lnTo>
                  <a:cubicBezTo>
                    <a:pt x="746" y="221"/>
                    <a:pt x="733" y="249"/>
                    <a:pt x="719" y="276"/>
                  </a:cubicBezTo>
                  <a:cubicBezTo>
                    <a:pt x="666" y="369"/>
                    <a:pt x="588" y="448"/>
                    <a:pt x="509" y="527"/>
                  </a:cubicBezTo>
                  <a:lnTo>
                    <a:pt x="509" y="527"/>
                  </a:lnTo>
                  <a:cubicBezTo>
                    <a:pt x="427" y="609"/>
                    <a:pt x="345" y="678"/>
                    <a:pt x="249" y="746"/>
                  </a:cubicBezTo>
                  <a:cubicBezTo>
                    <a:pt x="291" y="608"/>
                    <a:pt x="346" y="470"/>
                    <a:pt x="415" y="332"/>
                  </a:cubicBezTo>
                  <a:cubicBezTo>
                    <a:pt x="443" y="290"/>
                    <a:pt x="470" y="263"/>
                    <a:pt x="498" y="221"/>
                  </a:cubicBezTo>
                  <a:cubicBezTo>
                    <a:pt x="525" y="207"/>
                    <a:pt x="539" y="194"/>
                    <a:pt x="567" y="180"/>
                  </a:cubicBezTo>
                  <a:lnTo>
                    <a:pt x="608" y="152"/>
                  </a:lnTo>
                  <a:close/>
                  <a:moveTo>
                    <a:pt x="663" y="0"/>
                  </a:moveTo>
                  <a:cubicBezTo>
                    <a:pt x="622" y="14"/>
                    <a:pt x="567" y="14"/>
                    <a:pt x="525" y="42"/>
                  </a:cubicBezTo>
                  <a:cubicBezTo>
                    <a:pt x="456" y="69"/>
                    <a:pt x="401" y="111"/>
                    <a:pt x="346" y="166"/>
                  </a:cubicBezTo>
                  <a:cubicBezTo>
                    <a:pt x="304" y="221"/>
                    <a:pt x="263" y="276"/>
                    <a:pt x="235" y="332"/>
                  </a:cubicBezTo>
                  <a:cubicBezTo>
                    <a:pt x="194" y="414"/>
                    <a:pt x="166" y="484"/>
                    <a:pt x="139" y="566"/>
                  </a:cubicBezTo>
                  <a:cubicBezTo>
                    <a:pt x="83" y="691"/>
                    <a:pt x="56" y="829"/>
                    <a:pt x="14" y="953"/>
                  </a:cubicBezTo>
                  <a:cubicBezTo>
                    <a:pt x="1" y="994"/>
                    <a:pt x="14" y="1050"/>
                    <a:pt x="56" y="1064"/>
                  </a:cubicBezTo>
                  <a:cubicBezTo>
                    <a:pt x="70" y="1070"/>
                    <a:pt x="80" y="1074"/>
                    <a:pt x="90" y="1074"/>
                  </a:cubicBezTo>
                  <a:cubicBezTo>
                    <a:pt x="101" y="1074"/>
                    <a:pt x="111" y="1070"/>
                    <a:pt x="125" y="1064"/>
                  </a:cubicBezTo>
                  <a:lnTo>
                    <a:pt x="153" y="1036"/>
                  </a:lnTo>
                  <a:lnTo>
                    <a:pt x="180" y="1022"/>
                  </a:lnTo>
                  <a:cubicBezTo>
                    <a:pt x="235" y="981"/>
                    <a:pt x="291" y="939"/>
                    <a:pt x="346" y="898"/>
                  </a:cubicBezTo>
                  <a:cubicBezTo>
                    <a:pt x="443" y="815"/>
                    <a:pt x="539" y="732"/>
                    <a:pt x="622" y="649"/>
                  </a:cubicBezTo>
                  <a:cubicBezTo>
                    <a:pt x="705" y="566"/>
                    <a:pt x="788" y="484"/>
                    <a:pt x="843" y="387"/>
                  </a:cubicBezTo>
                  <a:cubicBezTo>
                    <a:pt x="912" y="318"/>
                    <a:pt x="926" y="221"/>
                    <a:pt x="912" y="138"/>
                  </a:cubicBezTo>
                  <a:cubicBezTo>
                    <a:pt x="884" y="55"/>
                    <a:pt x="802" y="0"/>
                    <a:pt x="705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59"/>
            <p:cNvSpPr/>
            <p:nvPr/>
          </p:nvSpPr>
          <p:spPr>
            <a:xfrm>
              <a:off x="8672159" y="2125904"/>
              <a:ext cx="53989" cy="57149"/>
            </a:xfrm>
            <a:custGeom>
              <a:avLst/>
              <a:gdLst/>
              <a:ahLst/>
              <a:cxnLst/>
              <a:rect l="l" t="t" r="r" b="b"/>
              <a:pathLst>
                <a:path w="581" h="615" extrusionOk="0">
                  <a:moveTo>
                    <a:pt x="429" y="0"/>
                  </a:moveTo>
                  <a:cubicBezTo>
                    <a:pt x="236" y="111"/>
                    <a:pt x="84" y="290"/>
                    <a:pt x="15" y="511"/>
                  </a:cubicBezTo>
                  <a:cubicBezTo>
                    <a:pt x="1" y="539"/>
                    <a:pt x="15" y="580"/>
                    <a:pt x="42" y="594"/>
                  </a:cubicBezTo>
                  <a:cubicBezTo>
                    <a:pt x="56" y="608"/>
                    <a:pt x="73" y="615"/>
                    <a:pt x="92" y="615"/>
                  </a:cubicBezTo>
                  <a:cubicBezTo>
                    <a:pt x="111" y="615"/>
                    <a:pt x="132" y="608"/>
                    <a:pt x="153" y="594"/>
                  </a:cubicBezTo>
                  <a:cubicBezTo>
                    <a:pt x="180" y="567"/>
                    <a:pt x="222" y="539"/>
                    <a:pt x="249" y="511"/>
                  </a:cubicBezTo>
                  <a:lnTo>
                    <a:pt x="291" y="511"/>
                  </a:lnTo>
                  <a:cubicBezTo>
                    <a:pt x="305" y="498"/>
                    <a:pt x="332" y="498"/>
                    <a:pt x="346" y="470"/>
                  </a:cubicBezTo>
                  <a:cubicBezTo>
                    <a:pt x="443" y="373"/>
                    <a:pt x="512" y="263"/>
                    <a:pt x="567" y="125"/>
                  </a:cubicBezTo>
                  <a:cubicBezTo>
                    <a:pt x="581" y="97"/>
                    <a:pt x="567" y="70"/>
                    <a:pt x="553" y="56"/>
                  </a:cubicBezTo>
                  <a:lnTo>
                    <a:pt x="526" y="28"/>
                  </a:lnTo>
                  <a:cubicBezTo>
                    <a:pt x="512" y="14"/>
                    <a:pt x="484" y="0"/>
                    <a:pt x="470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59"/>
            <p:cNvSpPr/>
            <p:nvPr/>
          </p:nvSpPr>
          <p:spPr>
            <a:xfrm>
              <a:off x="8700408" y="2236298"/>
              <a:ext cx="112997" cy="55755"/>
            </a:xfrm>
            <a:custGeom>
              <a:avLst/>
              <a:gdLst/>
              <a:ahLst/>
              <a:cxnLst/>
              <a:rect l="l" t="t" r="r" b="b"/>
              <a:pathLst>
                <a:path w="1216" h="600" extrusionOk="0">
                  <a:moveTo>
                    <a:pt x="981" y="152"/>
                  </a:moveTo>
                  <a:lnTo>
                    <a:pt x="1009" y="166"/>
                  </a:lnTo>
                  <a:lnTo>
                    <a:pt x="1022" y="180"/>
                  </a:lnTo>
                  <a:lnTo>
                    <a:pt x="1036" y="207"/>
                  </a:lnTo>
                  <a:lnTo>
                    <a:pt x="1050" y="235"/>
                  </a:lnTo>
                  <a:lnTo>
                    <a:pt x="1050" y="262"/>
                  </a:lnTo>
                  <a:lnTo>
                    <a:pt x="1050" y="276"/>
                  </a:lnTo>
                  <a:lnTo>
                    <a:pt x="1036" y="290"/>
                  </a:lnTo>
                  <a:lnTo>
                    <a:pt x="995" y="318"/>
                  </a:lnTo>
                  <a:cubicBezTo>
                    <a:pt x="953" y="345"/>
                    <a:pt x="898" y="359"/>
                    <a:pt x="857" y="373"/>
                  </a:cubicBezTo>
                  <a:cubicBezTo>
                    <a:pt x="719" y="401"/>
                    <a:pt x="567" y="414"/>
                    <a:pt x="429" y="428"/>
                  </a:cubicBezTo>
                  <a:lnTo>
                    <a:pt x="346" y="428"/>
                  </a:lnTo>
                  <a:cubicBezTo>
                    <a:pt x="429" y="373"/>
                    <a:pt x="498" y="318"/>
                    <a:pt x="581" y="276"/>
                  </a:cubicBezTo>
                  <a:lnTo>
                    <a:pt x="567" y="276"/>
                  </a:lnTo>
                  <a:lnTo>
                    <a:pt x="581" y="262"/>
                  </a:lnTo>
                  <a:cubicBezTo>
                    <a:pt x="663" y="221"/>
                    <a:pt x="760" y="180"/>
                    <a:pt x="857" y="152"/>
                  </a:cubicBezTo>
                  <a:close/>
                  <a:moveTo>
                    <a:pt x="857" y="0"/>
                  </a:moveTo>
                  <a:cubicBezTo>
                    <a:pt x="788" y="14"/>
                    <a:pt x="719" y="42"/>
                    <a:pt x="663" y="69"/>
                  </a:cubicBezTo>
                  <a:cubicBezTo>
                    <a:pt x="594" y="97"/>
                    <a:pt x="525" y="124"/>
                    <a:pt x="470" y="166"/>
                  </a:cubicBezTo>
                  <a:cubicBezTo>
                    <a:pt x="401" y="193"/>
                    <a:pt x="346" y="235"/>
                    <a:pt x="277" y="276"/>
                  </a:cubicBezTo>
                  <a:cubicBezTo>
                    <a:pt x="194" y="332"/>
                    <a:pt x="125" y="387"/>
                    <a:pt x="56" y="456"/>
                  </a:cubicBezTo>
                  <a:cubicBezTo>
                    <a:pt x="14" y="483"/>
                    <a:pt x="1" y="525"/>
                    <a:pt x="28" y="566"/>
                  </a:cubicBezTo>
                  <a:cubicBezTo>
                    <a:pt x="48" y="587"/>
                    <a:pt x="69" y="599"/>
                    <a:pt x="89" y="599"/>
                  </a:cubicBezTo>
                  <a:cubicBezTo>
                    <a:pt x="96" y="599"/>
                    <a:pt x="104" y="598"/>
                    <a:pt x="111" y="594"/>
                  </a:cubicBezTo>
                  <a:lnTo>
                    <a:pt x="373" y="594"/>
                  </a:lnTo>
                  <a:cubicBezTo>
                    <a:pt x="498" y="594"/>
                    <a:pt x="622" y="580"/>
                    <a:pt x="746" y="566"/>
                  </a:cubicBezTo>
                  <a:cubicBezTo>
                    <a:pt x="857" y="552"/>
                    <a:pt x="967" y="525"/>
                    <a:pt x="1078" y="470"/>
                  </a:cubicBezTo>
                  <a:cubicBezTo>
                    <a:pt x="1119" y="442"/>
                    <a:pt x="1147" y="414"/>
                    <a:pt x="1174" y="373"/>
                  </a:cubicBezTo>
                  <a:cubicBezTo>
                    <a:pt x="1188" y="359"/>
                    <a:pt x="1202" y="345"/>
                    <a:pt x="1202" y="318"/>
                  </a:cubicBezTo>
                  <a:cubicBezTo>
                    <a:pt x="1216" y="290"/>
                    <a:pt x="1216" y="262"/>
                    <a:pt x="1216" y="235"/>
                  </a:cubicBezTo>
                  <a:cubicBezTo>
                    <a:pt x="1216" y="207"/>
                    <a:pt x="1202" y="193"/>
                    <a:pt x="1202" y="166"/>
                  </a:cubicBezTo>
                  <a:cubicBezTo>
                    <a:pt x="1188" y="138"/>
                    <a:pt x="1174" y="124"/>
                    <a:pt x="1161" y="97"/>
                  </a:cubicBezTo>
                  <a:cubicBezTo>
                    <a:pt x="1119" y="55"/>
                    <a:pt x="1064" y="14"/>
                    <a:pt x="1009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59"/>
            <p:cNvSpPr/>
            <p:nvPr/>
          </p:nvSpPr>
          <p:spPr>
            <a:xfrm>
              <a:off x="8731259" y="2245219"/>
              <a:ext cx="70623" cy="36055"/>
            </a:xfrm>
            <a:custGeom>
              <a:avLst/>
              <a:gdLst/>
              <a:ahLst/>
              <a:cxnLst/>
              <a:rect l="l" t="t" r="r" b="b"/>
              <a:pathLst>
                <a:path w="760" h="388" extrusionOk="0">
                  <a:moveTo>
                    <a:pt x="483" y="1"/>
                  </a:moveTo>
                  <a:cubicBezTo>
                    <a:pt x="414" y="15"/>
                    <a:pt x="359" y="28"/>
                    <a:pt x="304" y="56"/>
                  </a:cubicBezTo>
                  <a:cubicBezTo>
                    <a:pt x="193" y="97"/>
                    <a:pt x="97" y="166"/>
                    <a:pt x="28" y="249"/>
                  </a:cubicBezTo>
                  <a:cubicBezTo>
                    <a:pt x="0" y="277"/>
                    <a:pt x="0" y="305"/>
                    <a:pt x="14" y="332"/>
                  </a:cubicBezTo>
                  <a:cubicBezTo>
                    <a:pt x="28" y="360"/>
                    <a:pt x="41" y="374"/>
                    <a:pt x="83" y="387"/>
                  </a:cubicBezTo>
                  <a:lnTo>
                    <a:pt x="276" y="387"/>
                  </a:lnTo>
                  <a:cubicBezTo>
                    <a:pt x="359" y="360"/>
                    <a:pt x="442" y="332"/>
                    <a:pt x="525" y="291"/>
                  </a:cubicBezTo>
                  <a:lnTo>
                    <a:pt x="580" y="291"/>
                  </a:lnTo>
                  <a:lnTo>
                    <a:pt x="649" y="263"/>
                  </a:lnTo>
                  <a:cubicBezTo>
                    <a:pt x="677" y="249"/>
                    <a:pt x="704" y="236"/>
                    <a:pt x="732" y="222"/>
                  </a:cubicBezTo>
                  <a:lnTo>
                    <a:pt x="760" y="180"/>
                  </a:lnTo>
                  <a:cubicBezTo>
                    <a:pt x="760" y="166"/>
                    <a:pt x="760" y="139"/>
                    <a:pt x="760" y="125"/>
                  </a:cubicBezTo>
                  <a:cubicBezTo>
                    <a:pt x="746" y="97"/>
                    <a:pt x="732" y="84"/>
                    <a:pt x="704" y="70"/>
                  </a:cubicBezTo>
                  <a:cubicBezTo>
                    <a:pt x="704" y="42"/>
                    <a:pt x="677" y="15"/>
                    <a:pt x="635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59"/>
            <p:cNvSpPr/>
            <p:nvPr/>
          </p:nvSpPr>
          <p:spPr>
            <a:xfrm>
              <a:off x="8650322" y="2435157"/>
              <a:ext cx="69415" cy="86049"/>
            </a:xfrm>
            <a:custGeom>
              <a:avLst/>
              <a:gdLst/>
              <a:ahLst/>
              <a:cxnLst/>
              <a:rect l="l" t="t" r="r" b="b"/>
              <a:pathLst>
                <a:path w="747" h="926" extrusionOk="0">
                  <a:moveTo>
                    <a:pt x="208" y="346"/>
                  </a:moveTo>
                  <a:lnTo>
                    <a:pt x="208" y="346"/>
                  </a:lnTo>
                  <a:cubicBezTo>
                    <a:pt x="250" y="373"/>
                    <a:pt x="291" y="401"/>
                    <a:pt x="319" y="429"/>
                  </a:cubicBezTo>
                  <a:lnTo>
                    <a:pt x="305" y="415"/>
                  </a:lnTo>
                  <a:lnTo>
                    <a:pt x="305" y="415"/>
                  </a:lnTo>
                  <a:cubicBezTo>
                    <a:pt x="388" y="484"/>
                    <a:pt x="471" y="553"/>
                    <a:pt x="540" y="636"/>
                  </a:cubicBezTo>
                  <a:cubicBezTo>
                    <a:pt x="553" y="663"/>
                    <a:pt x="567" y="677"/>
                    <a:pt x="581" y="705"/>
                  </a:cubicBezTo>
                  <a:lnTo>
                    <a:pt x="581" y="732"/>
                  </a:lnTo>
                  <a:lnTo>
                    <a:pt x="553" y="746"/>
                  </a:lnTo>
                  <a:lnTo>
                    <a:pt x="512" y="760"/>
                  </a:lnTo>
                  <a:lnTo>
                    <a:pt x="484" y="760"/>
                  </a:lnTo>
                  <a:lnTo>
                    <a:pt x="457" y="746"/>
                  </a:lnTo>
                  <a:lnTo>
                    <a:pt x="429" y="732"/>
                  </a:lnTo>
                  <a:cubicBezTo>
                    <a:pt x="401" y="705"/>
                    <a:pt x="388" y="691"/>
                    <a:pt x="360" y="663"/>
                  </a:cubicBezTo>
                  <a:cubicBezTo>
                    <a:pt x="319" y="594"/>
                    <a:pt x="277" y="525"/>
                    <a:pt x="250" y="456"/>
                  </a:cubicBezTo>
                  <a:cubicBezTo>
                    <a:pt x="236" y="429"/>
                    <a:pt x="222" y="387"/>
                    <a:pt x="208" y="346"/>
                  </a:cubicBezTo>
                  <a:close/>
                  <a:moveTo>
                    <a:pt x="84" y="1"/>
                  </a:moveTo>
                  <a:cubicBezTo>
                    <a:pt x="42" y="1"/>
                    <a:pt x="1" y="42"/>
                    <a:pt x="1" y="83"/>
                  </a:cubicBezTo>
                  <a:cubicBezTo>
                    <a:pt x="1" y="166"/>
                    <a:pt x="29" y="263"/>
                    <a:pt x="42" y="346"/>
                  </a:cubicBezTo>
                  <a:cubicBezTo>
                    <a:pt x="70" y="456"/>
                    <a:pt x="111" y="567"/>
                    <a:pt x="167" y="677"/>
                  </a:cubicBezTo>
                  <a:cubicBezTo>
                    <a:pt x="208" y="760"/>
                    <a:pt x="291" y="843"/>
                    <a:pt x="374" y="898"/>
                  </a:cubicBezTo>
                  <a:cubicBezTo>
                    <a:pt x="415" y="926"/>
                    <a:pt x="471" y="926"/>
                    <a:pt x="512" y="926"/>
                  </a:cubicBezTo>
                  <a:cubicBezTo>
                    <a:pt x="567" y="926"/>
                    <a:pt x="609" y="912"/>
                    <a:pt x="650" y="884"/>
                  </a:cubicBezTo>
                  <a:cubicBezTo>
                    <a:pt x="691" y="871"/>
                    <a:pt x="719" y="829"/>
                    <a:pt x="733" y="788"/>
                  </a:cubicBezTo>
                  <a:cubicBezTo>
                    <a:pt x="747" y="746"/>
                    <a:pt x="747" y="705"/>
                    <a:pt x="733" y="677"/>
                  </a:cubicBezTo>
                  <a:cubicBezTo>
                    <a:pt x="733" y="636"/>
                    <a:pt x="705" y="594"/>
                    <a:pt x="678" y="553"/>
                  </a:cubicBezTo>
                  <a:cubicBezTo>
                    <a:pt x="650" y="512"/>
                    <a:pt x="622" y="470"/>
                    <a:pt x="581" y="442"/>
                  </a:cubicBezTo>
                  <a:cubicBezTo>
                    <a:pt x="512" y="360"/>
                    <a:pt x="429" y="291"/>
                    <a:pt x="332" y="222"/>
                  </a:cubicBezTo>
                  <a:cubicBezTo>
                    <a:pt x="277" y="180"/>
                    <a:pt x="222" y="139"/>
                    <a:pt x="167" y="111"/>
                  </a:cubicBezTo>
                  <a:lnTo>
                    <a:pt x="167" y="83"/>
                  </a:lnTo>
                  <a:cubicBezTo>
                    <a:pt x="167" y="42"/>
                    <a:pt x="125" y="1"/>
                    <a:pt x="84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59"/>
            <p:cNvSpPr/>
            <p:nvPr/>
          </p:nvSpPr>
          <p:spPr>
            <a:xfrm>
              <a:off x="8656827" y="2451883"/>
              <a:ext cx="51109" cy="59100"/>
            </a:xfrm>
            <a:custGeom>
              <a:avLst/>
              <a:gdLst/>
              <a:ahLst/>
              <a:cxnLst/>
              <a:rect l="l" t="t" r="r" b="b"/>
              <a:pathLst>
                <a:path w="550" h="636" extrusionOk="0">
                  <a:moveTo>
                    <a:pt x="97" y="0"/>
                  </a:moveTo>
                  <a:lnTo>
                    <a:pt x="55" y="14"/>
                  </a:lnTo>
                  <a:cubicBezTo>
                    <a:pt x="14" y="42"/>
                    <a:pt x="0" y="83"/>
                    <a:pt x="14" y="124"/>
                  </a:cubicBezTo>
                  <a:cubicBezTo>
                    <a:pt x="69" y="221"/>
                    <a:pt x="124" y="318"/>
                    <a:pt x="180" y="401"/>
                  </a:cubicBezTo>
                  <a:cubicBezTo>
                    <a:pt x="235" y="483"/>
                    <a:pt x="318" y="566"/>
                    <a:pt x="414" y="622"/>
                  </a:cubicBezTo>
                  <a:cubicBezTo>
                    <a:pt x="428" y="631"/>
                    <a:pt x="442" y="636"/>
                    <a:pt x="457" y="636"/>
                  </a:cubicBezTo>
                  <a:cubicBezTo>
                    <a:pt x="504" y="636"/>
                    <a:pt x="549" y="591"/>
                    <a:pt x="539" y="539"/>
                  </a:cubicBezTo>
                  <a:cubicBezTo>
                    <a:pt x="483" y="373"/>
                    <a:pt x="387" y="235"/>
                    <a:pt x="249" y="152"/>
                  </a:cubicBezTo>
                  <a:lnTo>
                    <a:pt x="221" y="138"/>
                  </a:lnTo>
                  <a:cubicBezTo>
                    <a:pt x="193" y="111"/>
                    <a:pt x="180" y="83"/>
                    <a:pt x="166" y="42"/>
                  </a:cubicBezTo>
                  <a:cubicBezTo>
                    <a:pt x="152" y="28"/>
                    <a:pt x="124" y="0"/>
                    <a:pt x="97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59"/>
            <p:cNvSpPr/>
            <p:nvPr/>
          </p:nvSpPr>
          <p:spPr>
            <a:xfrm>
              <a:off x="8708121" y="2351711"/>
              <a:ext cx="83540" cy="64304"/>
            </a:xfrm>
            <a:custGeom>
              <a:avLst/>
              <a:gdLst/>
              <a:ahLst/>
              <a:cxnLst/>
              <a:rect l="l" t="t" r="r" b="b"/>
              <a:pathLst>
                <a:path w="899" h="692" extrusionOk="0">
                  <a:moveTo>
                    <a:pt x="277" y="236"/>
                  </a:moveTo>
                  <a:cubicBezTo>
                    <a:pt x="373" y="263"/>
                    <a:pt x="456" y="291"/>
                    <a:pt x="553" y="332"/>
                  </a:cubicBezTo>
                  <a:cubicBezTo>
                    <a:pt x="608" y="360"/>
                    <a:pt x="649" y="388"/>
                    <a:pt x="705" y="429"/>
                  </a:cubicBezTo>
                  <a:lnTo>
                    <a:pt x="732" y="457"/>
                  </a:lnTo>
                  <a:lnTo>
                    <a:pt x="732" y="470"/>
                  </a:lnTo>
                  <a:lnTo>
                    <a:pt x="719" y="484"/>
                  </a:lnTo>
                  <a:cubicBezTo>
                    <a:pt x="705" y="498"/>
                    <a:pt x="691" y="512"/>
                    <a:pt x="677" y="512"/>
                  </a:cubicBezTo>
                  <a:lnTo>
                    <a:pt x="608" y="512"/>
                  </a:lnTo>
                  <a:cubicBezTo>
                    <a:pt x="580" y="512"/>
                    <a:pt x="567" y="498"/>
                    <a:pt x="553" y="498"/>
                  </a:cubicBezTo>
                  <a:cubicBezTo>
                    <a:pt x="525" y="484"/>
                    <a:pt x="484" y="457"/>
                    <a:pt x="456" y="443"/>
                  </a:cubicBezTo>
                  <a:cubicBezTo>
                    <a:pt x="401" y="388"/>
                    <a:pt x="346" y="319"/>
                    <a:pt x="290" y="250"/>
                  </a:cubicBezTo>
                  <a:lnTo>
                    <a:pt x="290" y="250"/>
                  </a:lnTo>
                  <a:lnTo>
                    <a:pt x="304" y="277"/>
                  </a:lnTo>
                  <a:lnTo>
                    <a:pt x="277" y="236"/>
                  </a:lnTo>
                  <a:close/>
                  <a:moveTo>
                    <a:pt x="83" y="1"/>
                  </a:moveTo>
                  <a:cubicBezTo>
                    <a:pt x="42" y="15"/>
                    <a:pt x="0" y="56"/>
                    <a:pt x="14" y="98"/>
                  </a:cubicBezTo>
                  <a:cubicBezTo>
                    <a:pt x="56" y="194"/>
                    <a:pt x="97" y="277"/>
                    <a:pt x="152" y="346"/>
                  </a:cubicBezTo>
                  <a:cubicBezTo>
                    <a:pt x="221" y="443"/>
                    <a:pt x="304" y="540"/>
                    <a:pt x="401" y="609"/>
                  </a:cubicBezTo>
                  <a:cubicBezTo>
                    <a:pt x="484" y="664"/>
                    <a:pt x="580" y="691"/>
                    <a:pt x="677" y="691"/>
                  </a:cubicBezTo>
                  <a:cubicBezTo>
                    <a:pt x="719" y="678"/>
                    <a:pt x="774" y="664"/>
                    <a:pt x="815" y="636"/>
                  </a:cubicBezTo>
                  <a:cubicBezTo>
                    <a:pt x="843" y="609"/>
                    <a:pt x="870" y="567"/>
                    <a:pt x="898" y="540"/>
                  </a:cubicBezTo>
                  <a:cubicBezTo>
                    <a:pt x="898" y="498"/>
                    <a:pt x="898" y="470"/>
                    <a:pt x="898" y="443"/>
                  </a:cubicBezTo>
                  <a:cubicBezTo>
                    <a:pt x="884" y="401"/>
                    <a:pt x="870" y="374"/>
                    <a:pt x="843" y="346"/>
                  </a:cubicBezTo>
                  <a:cubicBezTo>
                    <a:pt x="815" y="319"/>
                    <a:pt x="788" y="291"/>
                    <a:pt x="760" y="263"/>
                  </a:cubicBezTo>
                  <a:cubicBezTo>
                    <a:pt x="719" y="236"/>
                    <a:pt x="677" y="222"/>
                    <a:pt x="636" y="194"/>
                  </a:cubicBezTo>
                  <a:cubicBezTo>
                    <a:pt x="553" y="167"/>
                    <a:pt x="470" y="125"/>
                    <a:pt x="373" y="98"/>
                  </a:cubicBezTo>
                  <a:cubicBezTo>
                    <a:pt x="332" y="84"/>
                    <a:pt x="304" y="84"/>
                    <a:pt x="263" y="70"/>
                  </a:cubicBezTo>
                  <a:cubicBezTo>
                    <a:pt x="235" y="70"/>
                    <a:pt x="194" y="56"/>
                    <a:pt x="166" y="56"/>
                  </a:cubicBezTo>
                  <a:cubicBezTo>
                    <a:pt x="166" y="42"/>
                    <a:pt x="152" y="29"/>
                    <a:pt x="139" y="15"/>
                  </a:cubicBezTo>
                  <a:lnTo>
                    <a:pt x="97" y="1"/>
                  </a:ln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59"/>
            <p:cNvSpPr/>
            <p:nvPr/>
          </p:nvSpPr>
          <p:spPr>
            <a:xfrm>
              <a:off x="8720945" y="2362025"/>
              <a:ext cx="60401" cy="44976"/>
            </a:xfrm>
            <a:custGeom>
              <a:avLst/>
              <a:gdLst/>
              <a:ahLst/>
              <a:cxnLst/>
              <a:rect l="l" t="t" r="r" b="b"/>
              <a:pathLst>
                <a:path w="650" h="484" extrusionOk="0">
                  <a:moveTo>
                    <a:pt x="97" y="0"/>
                  </a:moveTo>
                  <a:cubicBezTo>
                    <a:pt x="56" y="0"/>
                    <a:pt x="28" y="14"/>
                    <a:pt x="14" y="42"/>
                  </a:cubicBezTo>
                  <a:cubicBezTo>
                    <a:pt x="14" y="56"/>
                    <a:pt x="1" y="83"/>
                    <a:pt x="14" y="97"/>
                  </a:cubicBezTo>
                  <a:cubicBezTo>
                    <a:pt x="14" y="125"/>
                    <a:pt x="28" y="139"/>
                    <a:pt x="42" y="152"/>
                  </a:cubicBezTo>
                  <a:cubicBezTo>
                    <a:pt x="83" y="180"/>
                    <a:pt x="111" y="208"/>
                    <a:pt x="152" y="235"/>
                  </a:cubicBezTo>
                  <a:cubicBezTo>
                    <a:pt x="180" y="290"/>
                    <a:pt x="221" y="346"/>
                    <a:pt x="263" y="387"/>
                  </a:cubicBezTo>
                  <a:cubicBezTo>
                    <a:pt x="332" y="442"/>
                    <a:pt x="429" y="484"/>
                    <a:pt x="525" y="484"/>
                  </a:cubicBezTo>
                  <a:cubicBezTo>
                    <a:pt x="581" y="484"/>
                    <a:pt x="622" y="442"/>
                    <a:pt x="608" y="387"/>
                  </a:cubicBezTo>
                  <a:lnTo>
                    <a:pt x="636" y="359"/>
                  </a:lnTo>
                  <a:cubicBezTo>
                    <a:pt x="650" y="332"/>
                    <a:pt x="650" y="290"/>
                    <a:pt x="622" y="263"/>
                  </a:cubicBezTo>
                  <a:cubicBezTo>
                    <a:pt x="567" y="208"/>
                    <a:pt x="498" y="152"/>
                    <a:pt x="429" y="111"/>
                  </a:cubicBezTo>
                  <a:cubicBezTo>
                    <a:pt x="360" y="83"/>
                    <a:pt x="291" y="56"/>
                    <a:pt x="221" y="56"/>
                  </a:cubicBezTo>
                  <a:lnTo>
                    <a:pt x="194" y="56"/>
                  </a:lnTo>
                  <a:lnTo>
                    <a:pt x="139" y="14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59"/>
            <p:cNvSpPr/>
            <p:nvPr/>
          </p:nvSpPr>
          <p:spPr>
            <a:xfrm>
              <a:off x="8396266" y="2164375"/>
              <a:ext cx="94226" cy="78707"/>
            </a:xfrm>
            <a:custGeom>
              <a:avLst/>
              <a:gdLst/>
              <a:ahLst/>
              <a:cxnLst/>
              <a:rect l="l" t="t" r="r" b="b"/>
              <a:pathLst>
                <a:path w="1014" h="847" extrusionOk="0">
                  <a:moveTo>
                    <a:pt x="235" y="166"/>
                  </a:moveTo>
                  <a:cubicBezTo>
                    <a:pt x="263" y="194"/>
                    <a:pt x="291" y="208"/>
                    <a:pt x="318" y="222"/>
                  </a:cubicBezTo>
                  <a:cubicBezTo>
                    <a:pt x="401" y="291"/>
                    <a:pt x="484" y="374"/>
                    <a:pt x="553" y="456"/>
                  </a:cubicBezTo>
                  <a:cubicBezTo>
                    <a:pt x="581" y="498"/>
                    <a:pt x="622" y="539"/>
                    <a:pt x="650" y="581"/>
                  </a:cubicBezTo>
                  <a:lnTo>
                    <a:pt x="636" y="581"/>
                  </a:lnTo>
                  <a:cubicBezTo>
                    <a:pt x="512" y="526"/>
                    <a:pt x="401" y="456"/>
                    <a:pt x="291" y="374"/>
                  </a:cubicBezTo>
                  <a:cubicBezTo>
                    <a:pt x="263" y="360"/>
                    <a:pt x="235" y="318"/>
                    <a:pt x="208" y="291"/>
                  </a:cubicBezTo>
                  <a:lnTo>
                    <a:pt x="180" y="249"/>
                  </a:lnTo>
                  <a:lnTo>
                    <a:pt x="180" y="236"/>
                  </a:lnTo>
                  <a:lnTo>
                    <a:pt x="180" y="222"/>
                  </a:lnTo>
                  <a:lnTo>
                    <a:pt x="194" y="180"/>
                  </a:lnTo>
                  <a:lnTo>
                    <a:pt x="194" y="166"/>
                  </a:lnTo>
                  <a:close/>
                  <a:moveTo>
                    <a:pt x="194" y="1"/>
                  </a:moveTo>
                  <a:cubicBezTo>
                    <a:pt x="166" y="1"/>
                    <a:pt x="139" y="15"/>
                    <a:pt x="111" y="28"/>
                  </a:cubicBezTo>
                  <a:cubicBezTo>
                    <a:pt x="70" y="42"/>
                    <a:pt x="42" y="84"/>
                    <a:pt x="28" y="125"/>
                  </a:cubicBezTo>
                  <a:cubicBezTo>
                    <a:pt x="14" y="180"/>
                    <a:pt x="1" y="236"/>
                    <a:pt x="14" y="277"/>
                  </a:cubicBezTo>
                  <a:cubicBezTo>
                    <a:pt x="28" y="332"/>
                    <a:pt x="56" y="374"/>
                    <a:pt x="97" y="415"/>
                  </a:cubicBezTo>
                  <a:cubicBezTo>
                    <a:pt x="139" y="470"/>
                    <a:pt x="180" y="512"/>
                    <a:pt x="235" y="539"/>
                  </a:cubicBezTo>
                  <a:cubicBezTo>
                    <a:pt x="360" y="622"/>
                    <a:pt x="470" y="691"/>
                    <a:pt x="608" y="746"/>
                  </a:cubicBezTo>
                  <a:cubicBezTo>
                    <a:pt x="691" y="788"/>
                    <a:pt x="788" y="816"/>
                    <a:pt x="884" y="843"/>
                  </a:cubicBezTo>
                  <a:cubicBezTo>
                    <a:pt x="893" y="846"/>
                    <a:pt x="901" y="847"/>
                    <a:pt x="909" y="847"/>
                  </a:cubicBezTo>
                  <a:cubicBezTo>
                    <a:pt x="987" y="847"/>
                    <a:pt x="1014" y="729"/>
                    <a:pt x="926" y="691"/>
                  </a:cubicBezTo>
                  <a:cubicBezTo>
                    <a:pt x="829" y="539"/>
                    <a:pt x="705" y="401"/>
                    <a:pt x="581" y="263"/>
                  </a:cubicBezTo>
                  <a:cubicBezTo>
                    <a:pt x="512" y="180"/>
                    <a:pt x="429" y="111"/>
                    <a:pt x="346" y="42"/>
                  </a:cubicBezTo>
                  <a:cubicBezTo>
                    <a:pt x="291" y="15"/>
                    <a:pt x="249" y="1"/>
                    <a:pt x="194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59"/>
            <p:cNvSpPr/>
            <p:nvPr/>
          </p:nvSpPr>
          <p:spPr>
            <a:xfrm>
              <a:off x="8407789" y="2177198"/>
              <a:ext cx="57892" cy="48879"/>
            </a:xfrm>
            <a:custGeom>
              <a:avLst/>
              <a:gdLst/>
              <a:ahLst/>
              <a:cxnLst/>
              <a:rect l="l" t="t" r="r" b="b"/>
              <a:pathLst>
                <a:path w="623" h="526" extrusionOk="0">
                  <a:moveTo>
                    <a:pt x="98" y="1"/>
                  </a:moveTo>
                  <a:cubicBezTo>
                    <a:pt x="70" y="1"/>
                    <a:pt x="42" y="15"/>
                    <a:pt x="29" y="28"/>
                  </a:cubicBezTo>
                  <a:cubicBezTo>
                    <a:pt x="1" y="70"/>
                    <a:pt x="15" y="111"/>
                    <a:pt x="29" y="139"/>
                  </a:cubicBezTo>
                  <a:cubicBezTo>
                    <a:pt x="153" y="277"/>
                    <a:pt x="291" y="401"/>
                    <a:pt x="457" y="498"/>
                  </a:cubicBezTo>
                  <a:cubicBezTo>
                    <a:pt x="470" y="512"/>
                    <a:pt x="484" y="512"/>
                    <a:pt x="498" y="526"/>
                  </a:cubicBezTo>
                  <a:lnTo>
                    <a:pt x="567" y="526"/>
                  </a:lnTo>
                  <a:cubicBezTo>
                    <a:pt x="609" y="498"/>
                    <a:pt x="622" y="443"/>
                    <a:pt x="595" y="415"/>
                  </a:cubicBezTo>
                  <a:cubicBezTo>
                    <a:pt x="540" y="318"/>
                    <a:pt x="470" y="236"/>
                    <a:pt x="388" y="167"/>
                  </a:cubicBezTo>
                  <a:cubicBezTo>
                    <a:pt x="346" y="125"/>
                    <a:pt x="291" y="84"/>
                    <a:pt x="236" y="42"/>
                  </a:cubicBezTo>
                  <a:lnTo>
                    <a:pt x="194" y="15"/>
                  </a:lnTo>
                  <a:cubicBezTo>
                    <a:pt x="167" y="1"/>
                    <a:pt x="153" y="1"/>
                    <a:pt x="125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59"/>
            <p:cNvSpPr/>
            <p:nvPr/>
          </p:nvSpPr>
          <p:spPr>
            <a:xfrm>
              <a:off x="8357796" y="2267056"/>
              <a:ext cx="102775" cy="47299"/>
            </a:xfrm>
            <a:custGeom>
              <a:avLst/>
              <a:gdLst/>
              <a:ahLst/>
              <a:cxnLst/>
              <a:rect l="l" t="t" r="r" b="b"/>
              <a:pathLst>
                <a:path w="1106" h="509" extrusionOk="0">
                  <a:moveTo>
                    <a:pt x="304" y="166"/>
                  </a:moveTo>
                  <a:cubicBezTo>
                    <a:pt x="442" y="208"/>
                    <a:pt x="594" y="249"/>
                    <a:pt x="718" y="318"/>
                  </a:cubicBezTo>
                  <a:lnTo>
                    <a:pt x="746" y="332"/>
                  </a:lnTo>
                  <a:lnTo>
                    <a:pt x="705" y="332"/>
                  </a:lnTo>
                  <a:cubicBezTo>
                    <a:pt x="649" y="339"/>
                    <a:pt x="594" y="342"/>
                    <a:pt x="537" y="342"/>
                  </a:cubicBezTo>
                  <a:cubicBezTo>
                    <a:pt x="480" y="342"/>
                    <a:pt x="422" y="339"/>
                    <a:pt x="359" y="332"/>
                  </a:cubicBezTo>
                  <a:cubicBezTo>
                    <a:pt x="332" y="318"/>
                    <a:pt x="290" y="318"/>
                    <a:pt x="263" y="304"/>
                  </a:cubicBezTo>
                  <a:lnTo>
                    <a:pt x="221" y="277"/>
                  </a:lnTo>
                  <a:lnTo>
                    <a:pt x="194" y="249"/>
                  </a:lnTo>
                  <a:lnTo>
                    <a:pt x="194" y="235"/>
                  </a:lnTo>
                  <a:lnTo>
                    <a:pt x="194" y="194"/>
                  </a:lnTo>
                  <a:lnTo>
                    <a:pt x="194" y="180"/>
                  </a:lnTo>
                  <a:lnTo>
                    <a:pt x="221" y="180"/>
                  </a:lnTo>
                  <a:cubicBezTo>
                    <a:pt x="249" y="166"/>
                    <a:pt x="277" y="166"/>
                    <a:pt x="304" y="166"/>
                  </a:cubicBezTo>
                  <a:close/>
                  <a:moveTo>
                    <a:pt x="208" y="1"/>
                  </a:moveTo>
                  <a:cubicBezTo>
                    <a:pt x="166" y="1"/>
                    <a:pt x="125" y="1"/>
                    <a:pt x="97" y="28"/>
                  </a:cubicBezTo>
                  <a:cubicBezTo>
                    <a:pt x="56" y="42"/>
                    <a:pt x="28" y="83"/>
                    <a:pt x="14" y="125"/>
                  </a:cubicBezTo>
                  <a:cubicBezTo>
                    <a:pt x="0" y="166"/>
                    <a:pt x="0" y="208"/>
                    <a:pt x="14" y="249"/>
                  </a:cubicBezTo>
                  <a:cubicBezTo>
                    <a:pt x="14" y="304"/>
                    <a:pt x="42" y="346"/>
                    <a:pt x="83" y="373"/>
                  </a:cubicBezTo>
                  <a:cubicBezTo>
                    <a:pt x="111" y="415"/>
                    <a:pt x="152" y="442"/>
                    <a:pt x="194" y="456"/>
                  </a:cubicBezTo>
                  <a:cubicBezTo>
                    <a:pt x="249" y="484"/>
                    <a:pt x="318" y="498"/>
                    <a:pt x="373" y="498"/>
                  </a:cubicBezTo>
                  <a:cubicBezTo>
                    <a:pt x="435" y="505"/>
                    <a:pt x="498" y="508"/>
                    <a:pt x="560" y="508"/>
                  </a:cubicBezTo>
                  <a:cubicBezTo>
                    <a:pt x="622" y="508"/>
                    <a:pt x="684" y="505"/>
                    <a:pt x="746" y="498"/>
                  </a:cubicBezTo>
                  <a:cubicBezTo>
                    <a:pt x="843" y="498"/>
                    <a:pt x="926" y="470"/>
                    <a:pt x="1022" y="456"/>
                  </a:cubicBezTo>
                  <a:cubicBezTo>
                    <a:pt x="1105" y="442"/>
                    <a:pt x="1105" y="318"/>
                    <a:pt x="1022" y="304"/>
                  </a:cubicBezTo>
                  <a:lnTo>
                    <a:pt x="995" y="277"/>
                  </a:lnTo>
                  <a:cubicBezTo>
                    <a:pt x="939" y="249"/>
                    <a:pt x="884" y="221"/>
                    <a:pt x="815" y="180"/>
                  </a:cubicBezTo>
                  <a:cubicBezTo>
                    <a:pt x="718" y="139"/>
                    <a:pt x="608" y="97"/>
                    <a:pt x="511" y="56"/>
                  </a:cubicBezTo>
                  <a:cubicBezTo>
                    <a:pt x="456" y="42"/>
                    <a:pt x="415" y="28"/>
                    <a:pt x="359" y="14"/>
                  </a:cubicBezTo>
                  <a:cubicBezTo>
                    <a:pt x="318" y="1"/>
                    <a:pt x="277" y="1"/>
                    <a:pt x="235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59"/>
            <p:cNvSpPr/>
            <p:nvPr/>
          </p:nvSpPr>
          <p:spPr>
            <a:xfrm>
              <a:off x="8365508" y="2279322"/>
              <a:ext cx="68114" cy="25276"/>
            </a:xfrm>
            <a:custGeom>
              <a:avLst/>
              <a:gdLst/>
              <a:ahLst/>
              <a:cxnLst/>
              <a:rect l="l" t="t" r="r" b="b"/>
              <a:pathLst>
                <a:path w="733" h="272" extrusionOk="0">
                  <a:moveTo>
                    <a:pt x="228" y="1"/>
                  </a:moveTo>
                  <a:cubicBezTo>
                    <a:pt x="212" y="1"/>
                    <a:pt x="196" y="3"/>
                    <a:pt x="180" y="7"/>
                  </a:cubicBezTo>
                  <a:lnTo>
                    <a:pt x="97" y="7"/>
                  </a:lnTo>
                  <a:cubicBezTo>
                    <a:pt x="14" y="20"/>
                    <a:pt x="0" y="117"/>
                    <a:pt x="69" y="159"/>
                  </a:cubicBezTo>
                  <a:cubicBezTo>
                    <a:pt x="192" y="230"/>
                    <a:pt x="337" y="271"/>
                    <a:pt x="488" y="271"/>
                  </a:cubicBezTo>
                  <a:cubicBezTo>
                    <a:pt x="541" y="271"/>
                    <a:pt x="595" y="266"/>
                    <a:pt x="649" y="255"/>
                  </a:cubicBezTo>
                  <a:cubicBezTo>
                    <a:pt x="732" y="228"/>
                    <a:pt x="732" y="117"/>
                    <a:pt x="649" y="103"/>
                  </a:cubicBezTo>
                  <a:cubicBezTo>
                    <a:pt x="566" y="62"/>
                    <a:pt x="497" y="48"/>
                    <a:pt x="415" y="34"/>
                  </a:cubicBezTo>
                  <a:cubicBezTo>
                    <a:pt x="387" y="34"/>
                    <a:pt x="373" y="20"/>
                    <a:pt x="345" y="20"/>
                  </a:cubicBezTo>
                  <a:cubicBezTo>
                    <a:pt x="306" y="11"/>
                    <a:pt x="267" y="1"/>
                    <a:pt x="228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59"/>
            <p:cNvSpPr/>
            <p:nvPr/>
          </p:nvSpPr>
          <p:spPr>
            <a:xfrm>
              <a:off x="8357796" y="2386371"/>
              <a:ext cx="102775" cy="53711"/>
            </a:xfrm>
            <a:custGeom>
              <a:avLst/>
              <a:gdLst/>
              <a:ahLst/>
              <a:cxnLst/>
              <a:rect l="l" t="t" r="r" b="b"/>
              <a:pathLst>
                <a:path w="1106" h="578" extrusionOk="0">
                  <a:moveTo>
                    <a:pt x="691" y="236"/>
                  </a:moveTo>
                  <a:cubicBezTo>
                    <a:pt x="608" y="291"/>
                    <a:pt x="511" y="346"/>
                    <a:pt x="415" y="387"/>
                  </a:cubicBezTo>
                  <a:cubicBezTo>
                    <a:pt x="373" y="401"/>
                    <a:pt x="332" y="401"/>
                    <a:pt x="304" y="415"/>
                  </a:cubicBezTo>
                  <a:lnTo>
                    <a:pt x="208" y="415"/>
                  </a:lnTo>
                  <a:lnTo>
                    <a:pt x="180" y="401"/>
                  </a:lnTo>
                  <a:lnTo>
                    <a:pt x="166" y="387"/>
                  </a:lnTo>
                  <a:lnTo>
                    <a:pt x="180" y="374"/>
                  </a:lnTo>
                  <a:lnTo>
                    <a:pt x="263" y="332"/>
                  </a:lnTo>
                  <a:cubicBezTo>
                    <a:pt x="401" y="291"/>
                    <a:pt x="525" y="249"/>
                    <a:pt x="663" y="236"/>
                  </a:cubicBezTo>
                  <a:close/>
                  <a:moveTo>
                    <a:pt x="1008" y="1"/>
                  </a:moveTo>
                  <a:cubicBezTo>
                    <a:pt x="995" y="1"/>
                    <a:pt x="981" y="15"/>
                    <a:pt x="967" y="28"/>
                  </a:cubicBezTo>
                  <a:lnTo>
                    <a:pt x="953" y="42"/>
                  </a:lnTo>
                  <a:lnTo>
                    <a:pt x="939" y="42"/>
                  </a:lnTo>
                  <a:cubicBezTo>
                    <a:pt x="870" y="56"/>
                    <a:pt x="801" y="56"/>
                    <a:pt x="746" y="56"/>
                  </a:cubicBezTo>
                  <a:cubicBezTo>
                    <a:pt x="636" y="70"/>
                    <a:pt x="525" y="84"/>
                    <a:pt x="415" y="111"/>
                  </a:cubicBezTo>
                  <a:cubicBezTo>
                    <a:pt x="318" y="125"/>
                    <a:pt x="221" y="153"/>
                    <a:pt x="138" y="194"/>
                  </a:cubicBezTo>
                  <a:cubicBezTo>
                    <a:pt x="56" y="222"/>
                    <a:pt x="14" y="291"/>
                    <a:pt x="0" y="374"/>
                  </a:cubicBezTo>
                  <a:cubicBezTo>
                    <a:pt x="14" y="457"/>
                    <a:pt x="83" y="539"/>
                    <a:pt x="180" y="567"/>
                  </a:cubicBezTo>
                  <a:cubicBezTo>
                    <a:pt x="201" y="574"/>
                    <a:pt x="225" y="577"/>
                    <a:pt x="251" y="577"/>
                  </a:cubicBezTo>
                  <a:cubicBezTo>
                    <a:pt x="277" y="577"/>
                    <a:pt x="304" y="574"/>
                    <a:pt x="332" y="567"/>
                  </a:cubicBezTo>
                  <a:cubicBezTo>
                    <a:pt x="387" y="567"/>
                    <a:pt x="442" y="553"/>
                    <a:pt x="498" y="526"/>
                  </a:cubicBezTo>
                  <a:cubicBezTo>
                    <a:pt x="622" y="470"/>
                    <a:pt x="746" y="415"/>
                    <a:pt x="843" y="332"/>
                  </a:cubicBezTo>
                  <a:cubicBezTo>
                    <a:pt x="926" y="277"/>
                    <a:pt x="1008" y="222"/>
                    <a:pt x="1078" y="153"/>
                  </a:cubicBezTo>
                  <a:cubicBezTo>
                    <a:pt x="1105" y="111"/>
                    <a:pt x="1105" y="70"/>
                    <a:pt x="1078" y="28"/>
                  </a:cubicBezTo>
                  <a:cubicBezTo>
                    <a:pt x="1064" y="15"/>
                    <a:pt x="1036" y="1"/>
                    <a:pt x="1008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59"/>
            <p:cNvSpPr/>
            <p:nvPr/>
          </p:nvSpPr>
          <p:spPr>
            <a:xfrm>
              <a:off x="8371920" y="2392783"/>
              <a:ext cx="70623" cy="36427"/>
            </a:xfrm>
            <a:custGeom>
              <a:avLst/>
              <a:gdLst/>
              <a:ahLst/>
              <a:cxnLst/>
              <a:rect l="l" t="t" r="r" b="b"/>
              <a:pathLst>
                <a:path w="760" h="392" extrusionOk="0">
                  <a:moveTo>
                    <a:pt x="677" y="1"/>
                  </a:moveTo>
                  <a:lnTo>
                    <a:pt x="636" y="15"/>
                  </a:lnTo>
                  <a:cubicBezTo>
                    <a:pt x="442" y="56"/>
                    <a:pt x="249" y="125"/>
                    <a:pt x="83" y="236"/>
                  </a:cubicBezTo>
                  <a:cubicBezTo>
                    <a:pt x="28" y="236"/>
                    <a:pt x="0" y="291"/>
                    <a:pt x="14" y="332"/>
                  </a:cubicBezTo>
                  <a:cubicBezTo>
                    <a:pt x="25" y="366"/>
                    <a:pt x="56" y="391"/>
                    <a:pt x="89" y="391"/>
                  </a:cubicBezTo>
                  <a:cubicBezTo>
                    <a:pt x="96" y="391"/>
                    <a:pt x="103" y="390"/>
                    <a:pt x="111" y="388"/>
                  </a:cubicBezTo>
                  <a:lnTo>
                    <a:pt x="180" y="374"/>
                  </a:lnTo>
                  <a:cubicBezTo>
                    <a:pt x="318" y="346"/>
                    <a:pt x="456" y="305"/>
                    <a:pt x="580" y="249"/>
                  </a:cubicBezTo>
                  <a:cubicBezTo>
                    <a:pt x="594" y="236"/>
                    <a:pt x="608" y="208"/>
                    <a:pt x="622" y="194"/>
                  </a:cubicBezTo>
                  <a:lnTo>
                    <a:pt x="691" y="167"/>
                  </a:lnTo>
                  <a:cubicBezTo>
                    <a:pt x="732" y="153"/>
                    <a:pt x="760" y="111"/>
                    <a:pt x="760" y="70"/>
                  </a:cubicBezTo>
                  <a:cubicBezTo>
                    <a:pt x="746" y="28"/>
                    <a:pt x="718" y="1"/>
                    <a:pt x="677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59"/>
            <p:cNvSpPr/>
            <p:nvPr/>
          </p:nvSpPr>
          <p:spPr>
            <a:xfrm>
              <a:off x="8230768" y="1843599"/>
              <a:ext cx="37263" cy="31780"/>
            </a:xfrm>
            <a:custGeom>
              <a:avLst/>
              <a:gdLst/>
              <a:ahLst/>
              <a:cxnLst/>
              <a:rect l="l" t="t" r="r" b="b"/>
              <a:pathLst>
                <a:path w="401" h="342" extrusionOk="0">
                  <a:moveTo>
                    <a:pt x="180" y="0"/>
                  </a:moveTo>
                  <a:cubicBezTo>
                    <a:pt x="83" y="0"/>
                    <a:pt x="0" y="69"/>
                    <a:pt x="0" y="166"/>
                  </a:cubicBezTo>
                  <a:cubicBezTo>
                    <a:pt x="0" y="270"/>
                    <a:pt x="90" y="341"/>
                    <a:pt x="178" y="341"/>
                  </a:cubicBezTo>
                  <a:cubicBezTo>
                    <a:pt x="219" y="341"/>
                    <a:pt x="259" y="326"/>
                    <a:pt x="290" y="290"/>
                  </a:cubicBezTo>
                  <a:cubicBezTo>
                    <a:pt x="401" y="180"/>
                    <a:pt x="332" y="0"/>
                    <a:pt x="180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59"/>
            <p:cNvSpPr/>
            <p:nvPr/>
          </p:nvSpPr>
          <p:spPr>
            <a:xfrm>
              <a:off x="8167858" y="1787101"/>
              <a:ext cx="38564" cy="31780"/>
            </a:xfrm>
            <a:custGeom>
              <a:avLst/>
              <a:gdLst/>
              <a:ahLst/>
              <a:cxnLst/>
              <a:rect l="l" t="t" r="r" b="b"/>
              <a:pathLst>
                <a:path w="415" h="342" extrusionOk="0">
                  <a:moveTo>
                    <a:pt x="180" y="1"/>
                  </a:moveTo>
                  <a:cubicBezTo>
                    <a:pt x="83" y="1"/>
                    <a:pt x="14" y="70"/>
                    <a:pt x="1" y="166"/>
                  </a:cubicBezTo>
                  <a:cubicBezTo>
                    <a:pt x="1" y="270"/>
                    <a:pt x="84" y="341"/>
                    <a:pt x="172" y="341"/>
                  </a:cubicBezTo>
                  <a:cubicBezTo>
                    <a:pt x="213" y="341"/>
                    <a:pt x="255" y="326"/>
                    <a:pt x="291" y="291"/>
                  </a:cubicBezTo>
                  <a:cubicBezTo>
                    <a:pt x="415" y="194"/>
                    <a:pt x="332" y="1"/>
                    <a:pt x="180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59"/>
            <p:cNvSpPr/>
            <p:nvPr/>
          </p:nvSpPr>
          <p:spPr>
            <a:xfrm>
              <a:off x="8088686" y="1755042"/>
              <a:ext cx="38192" cy="31780"/>
            </a:xfrm>
            <a:custGeom>
              <a:avLst/>
              <a:gdLst/>
              <a:ahLst/>
              <a:cxnLst/>
              <a:rect l="l" t="t" r="r" b="b"/>
              <a:pathLst>
                <a:path w="411" h="342" extrusionOk="0">
                  <a:moveTo>
                    <a:pt x="176" y="0"/>
                  </a:moveTo>
                  <a:cubicBezTo>
                    <a:pt x="93" y="0"/>
                    <a:pt x="10" y="70"/>
                    <a:pt x="10" y="166"/>
                  </a:cubicBezTo>
                  <a:cubicBezTo>
                    <a:pt x="1" y="270"/>
                    <a:pt x="88" y="341"/>
                    <a:pt x="179" y="341"/>
                  </a:cubicBezTo>
                  <a:cubicBezTo>
                    <a:pt x="221" y="341"/>
                    <a:pt x="265" y="326"/>
                    <a:pt x="300" y="290"/>
                  </a:cubicBezTo>
                  <a:cubicBezTo>
                    <a:pt x="411" y="180"/>
                    <a:pt x="342" y="0"/>
                    <a:pt x="176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59"/>
            <p:cNvSpPr/>
            <p:nvPr/>
          </p:nvSpPr>
          <p:spPr>
            <a:xfrm>
              <a:off x="8007470" y="1751232"/>
              <a:ext cx="37263" cy="31687"/>
            </a:xfrm>
            <a:custGeom>
              <a:avLst/>
              <a:gdLst/>
              <a:ahLst/>
              <a:cxnLst/>
              <a:rect l="l" t="t" r="r" b="b"/>
              <a:pathLst>
                <a:path w="401" h="341" extrusionOk="0">
                  <a:moveTo>
                    <a:pt x="180" y="0"/>
                  </a:moveTo>
                  <a:cubicBezTo>
                    <a:pt x="83" y="0"/>
                    <a:pt x="0" y="69"/>
                    <a:pt x="0" y="166"/>
                  </a:cubicBezTo>
                  <a:cubicBezTo>
                    <a:pt x="0" y="269"/>
                    <a:pt x="84" y="341"/>
                    <a:pt x="172" y="341"/>
                  </a:cubicBezTo>
                  <a:cubicBezTo>
                    <a:pt x="213" y="341"/>
                    <a:pt x="255" y="325"/>
                    <a:pt x="290" y="290"/>
                  </a:cubicBezTo>
                  <a:cubicBezTo>
                    <a:pt x="401" y="180"/>
                    <a:pt x="332" y="0"/>
                    <a:pt x="180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59"/>
            <p:cNvSpPr/>
            <p:nvPr/>
          </p:nvSpPr>
          <p:spPr>
            <a:xfrm>
              <a:off x="7918913" y="1766565"/>
              <a:ext cx="37263" cy="32059"/>
            </a:xfrm>
            <a:custGeom>
              <a:avLst/>
              <a:gdLst/>
              <a:ahLst/>
              <a:cxnLst/>
              <a:rect l="l" t="t" r="r" b="b"/>
              <a:pathLst>
                <a:path w="401" h="345" extrusionOk="0">
                  <a:moveTo>
                    <a:pt x="166" y="1"/>
                  </a:moveTo>
                  <a:cubicBezTo>
                    <a:pt x="70" y="1"/>
                    <a:pt x="0" y="84"/>
                    <a:pt x="0" y="180"/>
                  </a:cubicBezTo>
                  <a:cubicBezTo>
                    <a:pt x="0" y="281"/>
                    <a:pt x="79" y="345"/>
                    <a:pt x="164" y="345"/>
                  </a:cubicBezTo>
                  <a:cubicBezTo>
                    <a:pt x="208" y="345"/>
                    <a:pt x="253" y="328"/>
                    <a:pt x="290" y="291"/>
                  </a:cubicBezTo>
                  <a:cubicBezTo>
                    <a:pt x="401" y="194"/>
                    <a:pt x="318" y="1"/>
                    <a:pt x="166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59"/>
            <p:cNvSpPr/>
            <p:nvPr/>
          </p:nvSpPr>
          <p:spPr>
            <a:xfrm>
              <a:off x="7845781" y="1791004"/>
              <a:ext cx="38564" cy="31687"/>
            </a:xfrm>
            <a:custGeom>
              <a:avLst/>
              <a:gdLst/>
              <a:ahLst/>
              <a:cxnLst/>
              <a:rect l="l" t="t" r="r" b="b"/>
              <a:pathLst>
                <a:path w="415" h="341" extrusionOk="0">
                  <a:moveTo>
                    <a:pt x="180" y="0"/>
                  </a:moveTo>
                  <a:cubicBezTo>
                    <a:pt x="83" y="0"/>
                    <a:pt x="0" y="69"/>
                    <a:pt x="0" y="166"/>
                  </a:cubicBezTo>
                  <a:cubicBezTo>
                    <a:pt x="0" y="269"/>
                    <a:pt x="90" y="341"/>
                    <a:pt x="182" y="341"/>
                  </a:cubicBezTo>
                  <a:cubicBezTo>
                    <a:pt x="225" y="341"/>
                    <a:pt x="269" y="325"/>
                    <a:pt x="304" y="290"/>
                  </a:cubicBezTo>
                  <a:cubicBezTo>
                    <a:pt x="415" y="180"/>
                    <a:pt x="332" y="0"/>
                    <a:pt x="180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59"/>
            <p:cNvSpPr/>
            <p:nvPr/>
          </p:nvSpPr>
          <p:spPr>
            <a:xfrm>
              <a:off x="7776831" y="1844900"/>
              <a:ext cx="38192" cy="31687"/>
            </a:xfrm>
            <a:custGeom>
              <a:avLst/>
              <a:gdLst/>
              <a:ahLst/>
              <a:cxnLst/>
              <a:rect l="l" t="t" r="r" b="b"/>
              <a:pathLst>
                <a:path w="411" h="341" extrusionOk="0">
                  <a:moveTo>
                    <a:pt x="176" y="0"/>
                  </a:moveTo>
                  <a:cubicBezTo>
                    <a:pt x="93" y="0"/>
                    <a:pt x="10" y="69"/>
                    <a:pt x="10" y="166"/>
                  </a:cubicBezTo>
                  <a:cubicBezTo>
                    <a:pt x="1" y="269"/>
                    <a:pt x="88" y="341"/>
                    <a:pt x="179" y="341"/>
                  </a:cubicBezTo>
                  <a:cubicBezTo>
                    <a:pt x="222" y="341"/>
                    <a:pt x="265" y="325"/>
                    <a:pt x="300" y="290"/>
                  </a:cubicBezTo>
                  <a:cubicBezTo>
                    <a:pt x="411" y="193"/>
                    <a:pt x="342" y="0"/>
                    <a:pt x="176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59"/>
            <p:cNvSpPr/>
            <p:nvPr/>
          </p:nvSpPr>
          <p:spPr>
            <a:xfrm>
              <a:off x="7739290" y="1917939"/>
              <a:ext cx="36891" cy="31873"/>
            </a:xfrm>
            <a:custGeom>
              <a:avLst/>
              <a:gdLst/>
              <a:ahLst/>
              <a:cxnLst/>
              <a:rect l="l" t="t" r="r" b="b"/>
              <a:pathLst>
                <a:path w="397" h="343" extrusionOk="0">
                  <a:moveTo>
                    <a:pt x="182" y="1"/>
                  </a:moveTo>
                  <a:cubicBezTo>
                    <a:pt x="177" y="1"/>
                    <a:pt x="171" y="1"/>
                    <a:pt x="166" y="1"/>
                  </a:cubicBezTo>
                  <a:cubicBezTo>
                    <a:pt x="69" y="1"/>
                    <a:pt x="0" y="70"/>
                    <a:pt x="0" y="167"/>
                  </a:cubicBezTo>
                  <a:cubicBezTo>
                    <a:pt x="0" y="271"/>
                    <a:pt x="90" y="342"/>
                    <a:pt x="178" y="342"/>
                  </a:cubicBezTo>
                  <a:cubicBezTo>
                    <a:pt x="219" y="342"/>
                    <a:pt x="259" y="326"/>
                    <a:pt x="290" y="291"/>
                  </a:cubicBezTo>
                  <a:cubicBezTo>
                    <a:pt x="397" y="172"/>
                    <a:pt x="324" y="1"/>
                    <a:pt x="182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59"/>
            <p:cNvSpPr/>
            <p:nvPr/>
          </p:nvSpPr>
          <p:spPr>
            <a:xfrm>
              <a:off x="8520692" y="1984008"/>
              <a:ext cx="39679" cy="28342"/>
            </a:xfrm>
            <a:custGeom>
              <a:avLst/>
              <a:gdLst/>
              <a:ahLst/>
              <a:cxnLst/>
              <a:rect l="l" t="t" r="r" b="b"/>
              <a:pathLst>
                <a:path w="427" h="305" extrusionOk="0">
                  <a:moveTo>
                    <a:pt x="138" y="1"/>
                  </a:moveTo>
                  <a:cubicBezTo>
                    <a:pt x="94" y="1"/>
                    <a:pt x="57" y="23"/>
                    <a:pt x="43" y="77"/>
                  </a:cubicBezTo>
                  <a:cubicBezTo>
                    <a:pt x="1" y="203"/>
                    <a:pt x="94" y="305"/>
                    <a:pt x="201" y="305"/>
                  </a:cubicBezTo>
                  <a:cubicBezTo>
                    <a:pt x="236" y="305"/>
                    <a:pt x="272" y="294"/>
                    <a:pt x="305" y="271"/>
                  </a:cubicBezTo>
                  <a:cubicBezTo>
                    <a:pt x="427" y="169"/>
                    <a:pt x="258" y="1"/>
                    <a:pt x="138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59"/>
            <p:cNvSpPr/>
            <p:nvPr/>
          </p:nvSpPr>
          <p:spPr>
            <a:xfrm>
              <a:off x="8604139" y="1973786"/>
              <a:ext cx="40608" cy="28342"/>
            </a:xfrm>
            <a:custGeom>
              <a:avLst/>
              <a:gdLst/>
              <a:ahLst/>
              <a:cxnLst/>
              <a:rect l="l" t="t" r="r" b="b"/>
              <a:pathLst>
                <a:path w="437" h="305" extrusionOk="0">
                  <a:moveTo>
                    <a:pt x="139" y="0"/>
                  </a:moveTo>
                  <a:cubicBezTo>
                    <a:pt x="95" y="0"/>
                    <a:pt x="57" y="22"/>
                    <a:pt x="42" y="77"/>
                  </a:cubicBezTo>
                  <a:cubicBezTo>
                    <a:pt x="0" y="202"/>
                    <a:pt x="101" y="304"/>
                    <a:pt x="207" y="304"/>
                  </a:cubicBezTo>
                  <a:cubicBezTo>
                    <a:pt x="240" y="304"/>
                    <a:pt x="274" y="294"/>
                    <a:pt x="305" y="270"/>
                  </a:cubicBezTo>
                  <a:cubicBezTo>
                    <a:pt x="437" y="169"/>
                    <a:pt x="263" y="0"/>
                    <a:pt x="139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59"/>
            <p:cNvSpPr/>
            <p:nvPr/>
          </p:nvSpPr>
          <p:spPr>
            <a:xfrm>
              <a:off x="8684425" y="1992929"/>
              <a:ext cx="36612" cy="32431"/>
            </a:xfrm>
            <a:custGeom>
              <a:avLst/>
              <a:gdLst/>
              <a:ahLst/>
              <a:cxnLst/>
              <a:rect l="l" t="t" r="r" b="b"/>
              <a:pathLst>
                <a:path w="394" h="349" extrusionOk="0">
                  <a:moveTo>
                    <a:pt x="193" y="0"/>
                  </a:moveTo>
                  <a:cubicBezTo>
                    <a:pt x="93" y="0"/>
                    <a:pt x="0" y="90"/>
                    <a:pt x="21" y="202"/>
                  </a:cubicBezTo>
                  <a:cubicBezTo>
                    <a:pt x="37" y="299"/>
                    <a:pt x="114" y="349"/>
                    <a:pt x="192" y="349"/>
                  </a:cubicBezTo>
                  <a:cubicBezTo>
                    <a:pt x="248" y="349"/>
                    <a:pt x="304" y="323"/>
                    <a:pt x="338" y="271"/>
                  </a:cubicBezTo>
                  <a:cubicBezTo>
                    <a:pt x="394" y="189"/>
                    <a:pt x="366" y="92"/>
                    <a:pt x="297" y="37"/>
                  </a:cubicBezTo>
                  <a:cubicBezTo>
                    <a:pt x="264" y="12"/>
                    <a:pt x="228" y="0"/>
                    <a:pt x="193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59"/>
            <p:cNvSpPr/>
            <p:nvPr/>
          </p:nvSpPr>
          <p:spPr>
            <a:xfrm>
              <a:off x="8753654" y="2037811"/>
              <a:ext cx="35404" cy="32059"/>
            </a:xfrm>
            <a:custGeom>
              <a:avLst/>
              <a:gdLst/>
              <a:ahLst/>
              <a:cxnLst/>
              <a:rect l="l" t="t" r="r" b="b"/>
              <a:pathLst>
                <a:path w="381" h="345" extrusionOk="0">
                  <a:moveTo>
                    <a:pt x="194" y="1"/>
                  </a:moveTo>
                  <a:cubicBezTo>
                    <a:pt x="94" y="1"/>
                    <a:pt x="1" y="90"/>
                    <a:pt x="21" y="203"/>
                  </a:cubicBezTo>
                  <a:cubicBezTo>
                    <a:pt x="38" y="294"/>
                    <a:pt x="119" y="345"/>
                    <a:pt x="199" y="345"/>
                  </a:cubicBezTo>
                  <a:cubicBezTo>
                    <a:pt x="252" y="345"/>
                    <a:pt x="306" y="322"/>
                    <a:pt x="339" y="272"/>
                  </a:cubicBezTo>
                  <a:cubicBezTo>
                    <a:pt x="380" y="189"/>
                    <a:pt x="367" y="92"/>
                    <a:pt x="298" y="37"/>
                  </a:cubicBezTo>
                  <a:cubicBezTo>
                    <a:pt x="265" y="12"/>
                    <a:pt x="229" y="1"/>
                    <a:pt x="194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59"/>
            <p:cNvSpPr/>
            <p:nvPr/>
          </p:nvSpPr>
          <p:spPr>
            <a:xfrm>
              <a:off x="8816657" y="2103045"/>
              <a:ext cx="35312" cy="32059"/>
            </a:xfrm>
            <a:custGeom>
              <a:avLst/>
              <a:gdLst/>
              <a:ahLst/>
              <a:cxnLst/>
              <a:rect l="l" t="t" r="r" b="b"/>
              <a:pathLst>
                <a:path w="380" h="345" extrusionOk="0">
                  <a:moveTo>
                    <a:pt x="187" y="1"/>
                  </a:moveTo>
                  <a:cubicBezTo>
                    <a:pt x="89" y="1"/>
                    <a:pt x="0" y="85"/>
                    <a:pt x="20" y="205"/>
                  </a:cubicBezTo>
                  <a:cubicBezTo>
                    <a:pt x="36" y="293"/>
                    <a:pt x="113" y="344"/>
                    <a:pt x="191" y="344"/>
                  </a:cubicBezTo>
                  <a:cubicBezTo>
                    <a:pt x="247" y="344"/>
                    <a:pt x="303" y="318"/>
                    <a:pt x="338" y="260"/>
                  </a:cubicBezTo>
                  <a:cubicBezTo>
                    <a:pt x="379" y="191"/>
                    <a:pt x="365" y="81"/>
                    <a:pt x="296" y="39"/>
                  </a:cubicBezTo>
                  <a:cubicBezTo>
                    <a:pt x="262" y="13"/>
                    <a:pt x="224" y="1"/>
                    <a:pt x="187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59"/>
            <p:cNvSpPr/>
            <p:nvPr/>
          </p:nvSpPr>
          <p:spPr>
            <a:xfrm>
              <a:off x="8861447" y="2163631"/>
              <a:ext cx="36705" cy="32059"/>
            </a:xfrm>
            <a:custGeom>
              <a:avLst/>
              <a:gdLst/>
              <a:ahLst/>
              <a:cxnLst/>
              <a:rect l="l" t="t" r="r" b="b"/>
              <a:pathLst>
                <a:path w="395" h="345" extrusionOk="0">
                  <a:moveTo>
                    <a:pt x="194" y="0"/>
                  </a:moveTo>
                  <a:cubicBezTo>
                    <a:pt x="94" y="0"/>
                    <a:pt x="1" y="90"/>
                    <a:pt x="21" y="202"/>
                  </a:cubicBezTo>
                  <a:cubicBezTo>
                    <a:pt x="38" y="293"/>
                    <a:pt x="119" y="344"/>
                    <a:pt x="199" y="344"/>
                  </a:cubicBezTo>
                  <a:cubicBezTo>
                    <a:pt x="252" y="344"/>
                    <a:pt x="306" y="321"/>
                    <a:pt x="339" y="271"/>
                  </a:cubicBezTo>
                  <a:cubicBezTo>
                    <a:pt x="394" y="188"/>
                    <a:pt x="367" y="92"/>
                    <a:pt x="298" y="36"/>
                  </a:cubicBezTo>
                  <a:cubicBezTo>
                    <a:pt x="265" y="11"/>
                    <a:pt x="229" y="0"/>
                    <a:pt x="194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59"/>
            <p:cNvSpPr/>
            <p:nvPr/>
          </p:nvSpPr>
          <p:spPr>
            <a:xfrm>
              <a:off x="8887187" y="2246985"/>
              <a:ext cx="35312" cy="31873"/>
            </a:xfrm>
            <a:custGeom>
              <a:avLst/>
              <a:gdLst/>
              <a:ahLst/>
              <a:cxnLst/>
              <a:rect l="l" t="t" r="r" b="b"/>
              <a:pathLst>
                <a:path w="380" h="343" extrusionOk="0">
                  <a:moveTo>
                    <a:pt x="193" y="1"/>
                  </a:moveTo>
                  <a:cubicBezTo>
                    <a:pt x="93" y="1"/>
                    <a:pt x="0" y="90"/>
                    <a:pt x="21" y="203"/>
                  </a:cubicBezTo>
                  <a:cubicBezTo>
                    <a:pt x="37" y="291"/>
                    <a:pt x="113" y="342"/>
                    <a:pt x="191" y="342"/>
                  </a:cubicBezTo>
                  <a:cubicBezTo>
                    <a:pt x="247" y="342"/>
                    <a:pt x="304" y="316"/>
                    <a:pt x="338" y="258"/>
                  </a:cubicBezTo>
                  <a:cubicBezTo>
                    <a:pt x="380" y="189"/>
                    <a:pt x="366" y="92"/>
                    <a:pt x="297" y="37"/>
                  </a:cubicBezTo>
                  <a:cubicBezTo>
                    <a:pt x="264" y="12"/>
                    <a:pt x="228" y="1"/>
                    <a:pt x="193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59"/>
            <p:cNvSpPr/>
            <p:nvPr/>
          </p:nvSpPr>
          <p:spPr>
            <a:xfrm>
              <a:off x="8873620" y="2328387"/>
              <a:ext cx="41816" cy="32059"/>
            </a:xfrm>
            <a:custGeom>
              <a:avLst/>
              <a:gdLst/>
              <a:ahLst/>
              <a:cxnLst/>
              <a:rect l="l" t="t" r="r" b="b"/>
              <a:pathLst>
                <a:path w="450" h="345" extrusionOk="0">
                  <a:moveTo>
                    <a:pt x="228" y="1"/>
                  </a:moveTo>
                  <a:cubicBezTo>
                    <a:pt x="217" y="1"/>
                    <a:pt x="206" y="1"/>
                    <a:pt x="194" y="3"/>
                  </a:cubicBezTo>
                  <a:cubicBezTo>
                    <a:pt x="42" y="31"/>
                    <a:pt x="1" y="224"/>
                    <a:pt x="139" y="321"/>
                  </a:cubicBezTo>
                  <a:cubicBezTo>
                    <a:pt x="165" y="337"/>
                    <a:pt x="195" y="344"/>
                    <a:pt x="225" y="344"/>
                  </a:cubicBezTo>
                  <a:cubicBezTo>
                    <a:pt x="275" y="344"/>
                    <a:pt x="325" y="323"/>
                    <a:pt x="360" y="280"/>
                  </a:cubicBezTo>
                  <a:cubicBezTo>
                    <a:pt x="450" y="164"/>
                    <a:pt x="372" y="1"/>
                    <a:pt x="228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1" name="Google Shape;3571;p59"/>
            <p:cNvSpPr/>
            <p:nvPr/>
          </p:nvSpPr>
          <p:spPr>
            <a:xfrm>
              <a:off x="8406581" y="2133617"/>
              <a:ext cx="349119" cy="385081"/>
            </a:xfrm>
            <a:custGeom>
              <a:avLst/>
              <a:gdLst/>
              <a:ahLst/>
              <a:cxnLst/>
              <a:rect l="l" t="t" r="r" b="b"/>
              <a:pathLst>
                <a:path w="3757" h="4144" extrusionOk="0">
                  <a:moveTo>
                    <a:pt x="1892" y="0"/>
                  </a:moveTo>
                  <a:cubicBezTo>
                    <a:pt x="1768" y="0"/>
                    <a:pt x="1657" y="28"/>
                    <a:pt x="1547" y="56"/>
                  </a:cubicBezTo>
                  <a:cubicBezTo>
                    <a:pt x="1492" y="69"/>
                    <a:pt x="1436" y="83"/>
                    <a:pt x="1367" y="111"/>
                  </a:cubicBezTo>
                  <a:lnTo>
                    <a:pt x="1353" y="111"/>
                  </a:lnTo>
                  <a:lnTo>
                    <a:pt x="1326" y="125"/>
                  </a:lnTo>
                  <a:lnTo>
                    <a:pt x="1298" y="138"/>
                  </a:lnTo>
                  <a:cubicBezTo>
                    <a:pt x="1271" y="152"/>
                    <a:pt x="1229" y="166"/>
                    <a:pt x="1202" y="180"/>
                  </a:cubicBezTo>
                  <a:cubicBezTo>
                    <a:pt x="1160" y="194"/>
                    <a:pt x="1133" y="221"/>
                    <a:pt x="1091" y="235"/>
                  </a:cubicBezTo>
                  <a:cubicBezTo>
                    <a:pt x="994" y="290"/>
                    <a:pt x="898" y="359"/>
                    <a:pt x="801" y="442"/>
                  </a:cubicBezTo>
                  <a:cubicBezTo>
                    <a:pt x="760" y="484"/>
                    <a:pt x="704" y="525"/>
                    <a:pt x="663" y="567"/>
                  </a:cubicBezTo>
                  <a:cubicBezTo>
                    <a:pt x="553" y="677"/>
                    <a:pt x="456" y="801"/>
                    <a:pt x="373" y="939"/>
                  </a:cubicBezTo>
                  <a:lnTo>
                    <a:pt x="373" y="953"/>
                  </a:lnTo>
                  <a:lnTo>
                    <a:pt x="359" y="967"/>
                  </a:lnTo>
                  <a:cubicBezTo>
                    <a:pt x="318" y="1036"/>
                    <a:pt x="276" y="1105"/>
                    <a:pt x="235" y="1174"/>
                  </a:cubicBezTo>
                  <a:cubicBezTo>
                    <a:pt x="180" y="1312"/>
                    <a:pt x="124" y="1450"/>
                    <a:pt x="83" y="1602"/>
                  </a:cubicBezTo>
                  <a:cubicBezTo>
                    <a:pt x="55" y="1699"/>
                    <a:pt x="42" y="1796"/>
                    <a:pt x="28" y="1892"/>
                  </a:cubicBezTo>
                  <a:cubicBezTo>
                    <a:pt x="14" y="2030"/>
                    <a:pt x="0" y="2155"/>
                    <a:pt x="0" y="2279"/>
                  </a:cubicBezTo>
                  <a:lnTo>
                    <a:pt x="0" y="2307"/>
                  </a:lnTo>
                  <a:lnTo>
                    <a:pt x="0" y="2362"/>
                  </a:lnTo>
                  <a:cubicBezTo>
                    <a:pt x="14" y="2486"/>
                    <a:pt x="28" y="2610"/>
                    <a:pt x="55" y="2721"/>
                  </a:cubicBezTo>
                  <a:cubicBezTo>
                    <a:pt x="69" y="2790"/>
                    <a:pt x="83" y="2845"/>
                    <a:pt x="111" y="2914"/>
                  </a:cubicBezTo>
                  <a:cubicBezTo>
                    <a:pt x="124" y="2969"/>
                    <a:pt x="152" y="3038"/>
                    <a:pt x="180" y="3080"/>
                  </a:cubicBezTo>
                  <a:cubicBezTo>
                    <a:pt x="249" y="3259"/>
                    <a:pt x="359" y="3439"/>
                    <a:pt x="497" y="3577"/>
                  </a:cubicBezTo>
                  <a:cubicBezTo>
                    <a:pt x="525" y="3618"/>
                    <a:pt x="566" y="3660"/>
                    <a:pt x="594" y="3687"/>
                  </a:cubicBezTo>
                  <a:lnTo>
                    <a:pt x="622" y="3701"/>
                  </a:lnTo>
                  <a:lnTo>
                    <a:pt x="649" y="3743"/>
                  </a:lnTo>
                  <a:cubicBezTo>
                    <a:pt x="746" y="3812"/>
                    <a:pt x="843" y="3881"/>
                    <a:pt x="939" y="3936"/>
                  </a:cubicBezTo>
                  <a:cubicBezTo>
                    <a:pt x="1050" y="3991"/>
                    <a:pt x="1160" y="4033"/>
                    <a:pt x="1284" y="4074"/>
                  </a:cubicBezTo>
                  <a:cubicBezTo>
                    <a:pt x="1423" y="4116"/>
                    <a:pt x="1574" y="4143"/>
                    <a:pt x="1726" y="4143"/>
                  </a:cubicBezTo>
                  <a:cubicBezTo>
                    <a:pt x="1823" y="4143"/>
                    <a:pt x="1920" y="4129"/>
                    <a:pt x="2016" y="4116"/>
                  </a:cubicBezTo>
                  <a:cubicBezTo>
                    <a:pt x="2500" y="4019"/>
                    <a:pt x="2928" y="3743"/>
                    <a:pt x="3218" y="3356"/>
                  </a:cubicBezTo>
                  <a:cubicBezTo>
                    <a:pt x="3591" y="2859"/>
                    <a:pt x="3756" y="2251"/>
                    <a:pt x="3687" y="1657"/>
                  </a:cubicBezTo>
                  <a:cubicBezTo>
                    <a:pt x="3674" y="1519"/>
                    <a:pt x="3646" y="1395"/>
                    <a:pt x="3604" y="1285"/>
                  </a:cubicBezTo>
                  <a:cubicBezTo>
                    <a:pt x="3535" y="1050"/>
                    <a:pt x="3425" y="829"/>
                    <a:pt x="3287" y="649"/>
                  </a:cubicBezTo>
                  <a:cubicBezTo>
                    <a:pt x="3218" y="553"/>
                    <a:pt x="3135" y="470"/>
                    <a:pt x="3052" y="401"/>
                  </a:cubicBezTo>
                  <a:cubicBezTo>
                    <a:pt x="2969" y="318"/>
                    <a:pt x="2873" y="263"/>
                    <a:pt x="2776" y="207"/>
                  </a:cubicBezTo>
                  <a:cubicBezTo>
                    <a:pt x="2624" y="111"/>
                    <a:pt x="2458" y="56"/>
                    <a:pt x="2293" y="28"/>
                  </a:cubicBezTo>
                  <a:lnTo>
                    <a:pt x="2251" y="14"/>
                  </a:lnTo>
                  <a:cubicBezTo>
                    <a:pt x="2196" y="14"/>
                    <a:pt x="2141" y="0"/>
                    <a:pt x="2085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2" name="Google Shape;3572;p59"/>
            <p:cNvSpPr/>
            <p:nvPr/>
          </p:nvSpPr>
          <p:spPr>
            <a:xfrm>
              <a:off x="7836768" y="1907717"/>
              <a:ext cx="349119" cy="382572"/>
            </a:xfrm>
            <a:custGeom>
              <a:avLst/>
              <a:gdLst/>
              <a:ahLst/>
              <a:cxnLst/>
              <a:rect l="l" t="t" r="r" b="b"/>
              <a:pathLst>
                <a:path w="3757" h="4117" extrusionOk="0">
                  <a:moveTo>
                    <a:pt x="2072" y="1"/>
                  </a:moveTo>
                  <a:lnTo>
                    <a:pt x="2031" y="28"/>
                  </a:lnTo>
                  <a:lnTo>
                    <a:pt x="2003" y="28"/>
                  </a:lnTo>
                  <a:cubicBezTo>
                    <a:pt x="1920" y="28"/>
                    <a:pt x="1837" y="42"/>
                    <a:pt x="1768" y="56"/>
                  </a:cubicBezTo>
                  <a:lnTo>
                    <a:pt x="1754" y="56"/>
                  </a:lnTo>
                  <a:cubicBezTo>
                    <a:pt x="1699" y="56"/>
                    <a:pt x="1644" y="70"/>
                    <a:pt x="1603" y="84"/>
                  </a:cubicBezTo>
                  <a:cubicBezTo>
                    <a:pt x="1437" y="125"/>
                    <a:pt x="1271" y="194"/>
                    <a:pt x="1133" y="277"/>
                  </a:cubicBezTo>
                  <a:lnTo>
                    <a:pt x="1092" y="305"/>
                  </a:lnTo>
                  <a:cubicBezTo>
                    <a:pt x="1009" y="360"/>
                    <a:pt x="912" y="415"/>
                    <a:pt x="843" y="484"/>
                  </a:cubicBezTo>
                  <a:lnTo>
                    <a:pt x="829" y="498"/>
                  </a:lnTo>
                  <a:cubicBezTo>
                    <a:pt x="746" y="567"/>
                    <a:pt x="664" y="636"/>
                    <a:pt x="608" y="719"/>
                  </a:cubicBezTo>
                  <a:lnTo>
                    <a:pt x="539" y="788"/>
                  </a:lnTo>
                  <a:cubicBezTo>
                    <a:pt x="484" y="843"/>
                    <a:pt x="443" y="912"/>
                    <a:pt x="387" y="981"/>
                  </a:cubicBezTo>
                  <a:cubicBezTo>
                    <a:pt x="304" y="1119"/>
                    <a:pt x="222" y="1257"/>
                    <a:pt x="166" y="1409"/>
                  </a:cubicBezTo>
                  <a:cubicBezTo>
                    <a:pt x="84" y="1630"/>
                    <a:pt x="28" y="1865"/>
                    <a:pt x="1" y="2100"/>
                  </a:cubicBezTo>
                  <a:cubicBezTo>
                    <a:pt x="1" y="2210"/>
                    <a:pt x="1" y="2335"/>
                    <a:pt x="1" y="2445"/>
                  </a:cubicBezTo>
                  <a:cubicBezTo>
                    <a:pt x="14" y="2569"/>
                    <a:pt x="28" y="2708"/>
                    <a:pt x="70" y="2832"/>
                  </a:cubicBezTo>
                  <a:cubicBezTo>
                    <a:pt x="70" y="2859"/>
                    <a:pt x="84" y="2873"/>
                    <a:pt x="84" y="2901"/>
                  </a:cubicBezTo>
                  <a:cubicBezTo>
                    <a:pt x="125" y="3025"/>
                    <a:pt x="180" y="3163"/>
                    <a:pt x="249" y="3274"/>
                  </a:cubicBezTo>
                  <a:cubicBezTo>
                    <a:pt x="277" y="3343"/>
                    <a:pt x="318" y="3398"/>
                    <a:pt x="360" y="3453"/>
                  </a:cubicBezTo>
                  <a:lnTo>
                    <a:pt x="387" y="3481"/>
                  </a:lnTo>
                  <a:cubicBezTo>
                    <a:pt x="429" y="3522"/>
                    <a:pt x="456" y="3578"/>
                    <a:pt x="498" y="3619"/>
                  </a:cubicBezTo>
                  <a:cubicBezTo>
                    <a:pt x="608" y="3729"/>
                    <a:pt x="746" y="3840"/>
                    <a:pt x="884" y="3909"/>
                  </a:cubicBezTo>
                  <a:cubicBezTo>
                    <a:pt x="1092" y="4033"/>
                    <a:pt x="1326" y="4102"/>
                    <a:pt x="1575" y="4116"/>
                  </a:cubicBezTo>
                  <a:lnTo>
                    <a:pt x="1685" y="4116"/>
                  </a:lnTo>
                  <a:cubicBezTo>
                    <a:pt x="1893" y="4116"/>
                    <a:pt x="2114" y="4075"/>
                    <a:pt x="2321" y="3992"/>
                  </a:cubicBezTo>
                  <a:cubicBezTo>
                    <a:pt x="2417" y="3950"/>
                    <a:pt x="2528" y="3909"/>
                    <a:pt x="2638" y="3840"/>
                  </a:cubicBezTo>
                  <a:cubicBezTo>
                    <a:pt x="2749" y="3771"/>
                    <a:pt x="2845" y="3702"/>
                    <a:pt x="2942" y="3619"/>
                  </a:cubicBezTo>
                  <a:cubicBezTo>
                    <a:pt x="3025" y="3536"/>
                    <a:pt x="3108" y="3453"/>
                    <a:pt x="3177" y="3370"/>
                  </a:cubicBezTo>
                  <a:cubicBezTo>
                    <a:pt x="3260" y="3274"/>
                    <a:pt x="3329" y="3177"/>
                    <a:pt x="3398" y="3067"/>
                  </a:cubicBezTo>
                  <a:cubicBezTo>
                    <a:pt x="3522" y="2859"/>
                    <a:pt x="3619" y="2625"/>
                    <a:pt x="3674" y="2376"/>
                  </a:cubicBezTo>
                  <a:cubicBezTo>
                    <a:pt x="3729" y="2141"/>
                    <a:pt x="3757" y="1879"/>
                    <a:pt x="3729" y="1630"/>
                  </a:cubicBezTo>
                  <a:cubicBezTo>
                    <a:pt x="3702" y="1382"/>
                    <a:pt x="3633" y="1147"/>
                    <a:pt x="3522" y="926"/>
                  </a:cubicBezTo>
                  <a:cubicBezTo>
                    <a:pt x="3412" y="719"/>
                    <a:pt x="3274" y="526"/>
                    <a:pt x="3080" y="374"/>
                  </a:cubicBezTo>
                  <a:cubicBezTo>
                    <a:pt x="2997" y="305"/>
                    <a:pt x="2901" y="236"/>
                    <a:pt x="2804" y="180"/>
                  </a:cubicBezTo>
                  <a:cubicBezTo>
                    <a:pt x="2707" y="139"/>
                    <a:pt x="2597" y="97"/>
                    <a:pt x="2486" y="70"/>
                  </a:cubicBezTo>
                  <a:cubicBezTo>
                    <a:pt x="2348" y="28"/>
                    <a:pt x="2210" y="1"/>
                    <a:pt x="2072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59"/>
            <p:cNvSpPr/>
            <p:nvPr/>
          </p:nvSpPr>
          <p:spPr>
            <a:xfrm>
              <a:off x="8047242" y="2514700"/>
              <a:ext cx="193842" cy="205457"/>
            </a:xfrm>
            <a:custGeom>
              <a:avLst/>
              <a:gdLst/>
              <a:ahLst/>
              <a:cxnLst/>
              <a:rect l="l" t="t" r="r" b="b"/>
              <a:pathLst>
                <a:path w="2086" h="2211" extrusionOk="0">
                  <a:moveTo>
                    <a:pt x="995" y="1"/>
                  </a:moveTo>
                  <a:cubicBezTo>
                    <a:pt x="926" y="1"/>
                    <a:pt x="857" y="15"/>
                    <a:pt x="788" y="56"/>
                  </a:cubicBezTo>
                  <a:cubicBezTo>
                    <a:pt x="746" y="70"/>
                    <a:pt x="705" y="97"/>
                    <a:pt x="663" y="125"/>
                  </a:cubicBezTo>
                  <a:cubicBezTo>
                    <a:pt x="580" y="194"/>
                    <a:pt x="498" y="277"/>
                    <a:pt x="429" y="360"/>
                  </a:cubicBezTo>
                  <a:cubicBezTo>
                    <a:pt x="359" y="443"/>
                    <a:pt x="290" y="526"/>
                    <a:pt x="235" y="622"/>
                  </a:cubicBezTo>
                  <a:cubicBezTo>
                    <a:pt x="194" y="691"/>
                    <a:pt x="166" y="760"/>
                    <a:pt x="139" y="829"/>
                  </a:cubicBezTo>
                  <a:cubicBezTo>
                    <a:pt x="111" y="829"/>
                    <a:pt x="97" y="857"/>
                    <a:pt x="83" y="871"/>
                  </a:cubicBezTo>
                  <a:cubicBezTo>
                    <a:pt x="28" y="995"/>
                    <a:pt x="0" y="1119"/>
                    <a:pt x="14" y="1257"/>
                  </a:cubicBezTo>
                  <a:cubicBezTo>
                    <a:pt x="14" y="1368"/>
                    <a:pt x="42" y="1478"/>
                    <a:pt x="83" y="1589"/>
                  </a:cubicBezTo>
                  <a:cubicBezTo>
                    <a:pt x="139" y="1699"/>
                    <a:pt x="208" y="1782"/>
                    <a:pt x="290" y="1865"/>
                  </a:cubicBezTo>
                  <a:cubicBezTo>
                    <a:pt x="373" y="1962"/>
                    <a:pt x="470" y="2031"/>
                    <a:pt x="580" y="2086"/>
                  </a:cubicBezTo>
                  <a:cubicBezTo>
                    <a:pt x="691" y="2141"/>
                    <a:pt x="801" y="2169"/>
                    <a:pt x="912" y="2197"/>
                  </a:cubicBezTo>
                  <a:cubicBezTo>
                    <a:pt x="967" y="2197"/>
                    <a:pt x="1022" y="2210"/>
                    <a:pt x="1064" y="2210"/>
                  </a:cubicBezTo>
                  <a:cubicBezTo>
                    <a:pt x="1133" y="2210"/>
                    <a:pt x="1202" y="2197"/>
                    <a:pt x="1257" y="2183"/>
                  </a:cubicBezTo>
                  <a:cubicBezTo>
                    <a:pt x="1506" y="2141"/>
                    <a:pt x="1727" y="1989"/>
                    <a:pt x="1851" y="1768"/>
                  </a:cubicBezTo>
                  <a:cubicBezTo>
                    <a:pt x="1865" y="1755"/>
                    <a:pt x="1879" y="1727"/>
                    <a:pt x="1879" y="1713"/>
                  </a:cubicBezTo>
                  <a:cubicBezTo>
                    <a:pt x="1948" y="1520"/>
                    <a:pt x="2003" y="1313"/>
                    <a:pt x="2044" y="1119"/>
                  </a:cubicBezTo>
                  <a:cubicBezTo>
                    <a:pt x="2072" y="1009"/>
                    <a:pt x="2086" y="898"/>
                    <a:pt x="2086" y="788"/>
                  </a:cubicBezTo>
                  <a:cubicBezTo>
                    <a:pt x="2086" y="705"/>
                    <a:pt x="2086" y="608"/>
                    <a:pt x="2044" y="526"/>
                  </a:cubicBezTo>
                  <a:cubicBezTo>
                    <a:pt x="2030" y="470"/>
                    <a:pt x="2003" y="429"/>
                    <a:pt x="1961" y="387"/>
                  </a:cubicBezTo>
                  <a:cubicBezTo>
                    <a:pt x="1934" y="346"/>
                    <a:pt x="1892" y="318"/>
                    <a:pt x="1837" y="305"/>
                  </a:cubicBezTo>
                  <a:cubicBezTo>
                    <a:pt x="1810" y="291"/>
                    <a:pt x="1782" y="277"/>
                    <a:pt x="1754" y="277"/>
                  </a:cubicBezTo>
                  <a:lnTo>
                    <a:pt x="1727" y="277"/>
                  </a:lnTo>
                  <a:cubicBezTo>
                    <a:pt x="1699" y="291"/>
                    <a:pt x="1685" y="291"/>
                    <a:pt x="1658" y="305"/>
                  </a:cubicBezTo>
                  <a:cubicBezTo>
                    <a:pt x="1644" y="305"/>
                    <a:pt x="1616" y="318"/>
                    <a:pt x="1602" y="318"/>
                  </a:cubicBezTo>
                  <a:cubicBezTo>
                    <a:pt x="1520" y="374"/>
                    <a:pt x="1437" y="443"/>
                    <a:pt x="1381" y="512"/>
                  </a:cubicBezTo>
                  <a:lnTo>
                    <a:pt x="1340" y="553"/>
                  </a:lnTo>
                  <a:cubicBezTo>
                    <a:pt x="1354" y="456"/>
                    <a:pt x="1340" y="374"/>
                    <a:pt x="1326" y="277"/>
                  </a:cubicBezTo>
                  <a:cubicBezTo>
                    <a:pt x="1312" y="194"/>
                    <a:pt x="1271" y="125"/>
                    <a:pt x="1202" y="70"/>
                  </a:cubicBezTo>
                  <a:cubicBezTo>
                    <a:pt x="1160" y="42"/>
                    <a:pt x="1119" y="28"/>
                    <a:pt x="1078" y="15"/>
                  </a:cubicBezTo>
                  <a:cubicBezTo>
                    <a:pt x="1050" y="15"/>
                    <a:pt x="1022" y="1"/>
                    <a:pt x="995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59"/>
            <p:cNvSpPr/>
            <p:nvPr/>
          </p:nvSpPr>
          <p:spPr>
            <a:xfrm>
              <a:off x="8190996" y="2272911"/>
              <a:ext cx="109094" cy="134091"/>
            </a:xfrm>
            <a:custGeom>
              <a:avLst/>
              <a:gdLst/>
              <a:ahLst/>
              <a:cxnLst/>
              <a:rect l="l" t="t" r="r" b="b"/>
              <a:pathLst>
                <a:path w="1174" h="1443" extrusionOk="0">
                  <a:moveTo>
                    <a:pt x="939" y="1"/>
                  </a:moveTo>
                  <a:cubicBezTo>
                    <a:pt x="929" y="1"/>
                    <a:pt x="920" y="3"/>
                    <a:pt x="912" y="7"/>
                  </a:cubicBezTo>
                  <a:lnTo>
                    <a:pt x="884" y="7"/>
                  </a:lnTo>
                  <a:cubicBezTo>
                    <a:pt x="829" y="7"/>
                    <a:pt x="773" y="34"/>
                    <a:pt x="732" y="48"/>
                  </a:cubicBezTo>
                  <a:cubicBezTo>
                    <a:pt x="580" y="145"/>
                    <a:pt x="456" y="255"/>
                    <a:pt x="345" y="393"/>
                  </a:cubicBezTo>
                  <a:cubicBezTo>
                    <a:pt x="221" y="518"/>
                    <a:pt x="124" y="656"/>
                    <a:pt x="42" y="808"/>
                  </a:cubicBezTo>
                  <a:cubicBezTo>
                    <a:pt x="28" y="835"/>
                    <a:pt x="14" y="863"/>
                    <a:pt x="14" y="890"/>
                  </a:cubicBezTo>
                  <a:cubicBezTo>
                    <a:pt x="0" y="904"/>
                    <a:pt x="0" y="932"/>
                    <a:pt x="0" y="959"/>
                  </a:cubicBezTo>
                  <a:lnTo>
                    <a:pt x="0" y="1001"/>
                  </a:lnTo>
                  <a:cubicBezTo>
                    <a:pt x="0" y="1028"/>
                    <a:pt x="14" y="1056"/>
                    <a:pt x="28" y="1070"/>
                  </a:cubicBezTo>
                  <a:cubicBezTo>
                    <a:pt x="42" y="1111"/>
                    <a:pt x="69" y="1153"/>
                    <a:pt x="111" y="1167"/>
                  </a:cubicBezTo>
                  <a:cubicBezTo>
                    <a:pt x="152" y="1194"/>
                    <a:pt x="193" y="1194"/>
                    <a:pt x="235" y="1194"/>
                  </a:cubicBezTo>
                  <a:cubicBezTo>
                    <a:pt x="276" y="1194"/>
                    <a:pt x="332" y="1180"/>
                    <a:pt x="387" y="1167"/>
                  </a:cubicBezTo>
                  <a:cubicBezTo>
                    <a:pt x="428" y="1139"/>
                    <a:pt x="470" y="1125"/>
                    <a:pt x="511" y="1098"/>
                  </a:cubicBezTo>
                  <a:cubicBezTo>
                    <a:pt x="511" y="1125"/>
                    <a:pt x="511" y="1167"/>
                    <a:pt x="525" y="1194"/>
                  </a:cubicBezTo>
                  <a:cubicBezTo>
                    <a:pt x="539" y="1263"/>
                    <a:pt x="566" y="1318"/>
                    <a:pt x="608" y="1374"/>
                  </a:cubicBezTo>
                  <a:cubicBezTo>
                    <a:pt x="622" y="1388"/>
                    <a:pt x="635" y="1401"/>
                    <a:pt x="663" y="1415"/>
                  </a:cubicBezTo>
                  <a:cubicBezTo>
                    <a:pt x="677" y="1429"/>
                    <a:pt x="704" y="1443"/>
                    <a:pt x="718" y="1443"/>
                  </a:cubicBezTo>
                  <a:lnTo>
                    <a:pt x="760" y="1443"/>
                  </a:lnTo>
                  <a:cubicBezTo>
                    <a:pt x="787" y="1443"/>
                    <a:pt x="815" y="1429"/>
                    <a:pt x="843" y="1429"/>
                  </a:cubicBezTo>
                  <a:cubicBezTo>
                    <a:pt x="912" y="1388"/>
                    <a:pt x="981" y="1318"/>
                    <a:pt x="1008" y="1236"/>
                  </a:cubicBezTo>
                  <a:cubicBezTo>
                    <a:pt x="1063" y="1125"/>
                    <a:pt x="1091" y="1028"/>
                    <a:pt x="1119" y="904"/>
                  </a:cubicBezTo>
                  <a:cubicBezTo>
                    <a:pt x="1146" y="794"/>
                    <a:pt x="1160" y="669"/>
                    <a:pt x="1174" y="545"/>
                  </a:cubicBezTo>
                  <a:cubicBezTo>
                    <a:pt x="1174" y="448"/>
                    <a:pt x="1174" y="338"/>
                    <a:pt x="1146" y="228"/>
                  </a:cubicBezTo>
                  <a:cubicBezTo>
                    <a:pt x="1146" y="200"/>
                    <a:pt x="1133" y="186"/>
                    <a:pt x="1133" y="158"/>
                  </a:cubicBezTo>
                  <a:cubicBezTo>
                    <a:pt x="1119" y="145"/>
                    <a:pt x="1105" y="117"/>
                    <a:pt x="1091" y="103"/>
                  </a:cubicBezTo>
                  <a:cubicBezTo>
                    <a:pt x="1077" y="62"/>
                    <a:pt x="1036" y="34"/>
                    <a:pt x="1008" y="20"/>
                  </a:cubicBezTo>
                  <a:cubicBezTo>
                    <a:pt x="989" y="11"/>
                    <a:pt x="962" y="1"/>
                    <a:pt x="939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59"/>
            <p:cNvSpPr/>
            <p:nvPr/>
          </p:nvSpPr>
          <p:spPr>
            <a:xfrm>
              <a:off x="8031816" y="2427444"/>
              <a:ext cx="331185" cy="254615"/>
            </a:xfrm>
            <a:custGeom>
              <a:avLst/>
              <a:gdLst/>
              <a:ahLst/>
              <a:cxnLst/>
              <a:rect l="l" t="t" r="r" b="b"/>
              <a:pathLst>
                <a:path w="3564" h="2740" extrusionOk="0">
                  <a:moveTo>
                    <a:pt x="194" y="1"/>
                  </a:moveTo>
                  <a:cubicBezTo>
                    <a:pt x="166" y="1"/>
                    <a:pt x="139" y="1"/>
                    <a:pt x="125" y="28"/>
                  </a:cubicBezTo>
                  <a:cubicBezTo>
                    <a:pt x="111" y="42"/>
                    <a:pt x="97" y="56"/>
                    <a:pt x="97" y="84"/>
                  </a:cubicBezTo>
                  <a:cubicBezTo>
                    <a:pt x="15" y="484"/>
                    <a:pt x="1" y="885"/>
                    <a:pt x="70" y="1285"/>
                  </a:cubicBezTo>
                  <a:cubicBezTo>
                    <a:pt x="111" y="1492"/>
                    <a:pt x="180" y="1699"/>
                    <a:pt x="263" y="1879"/>
                  </a:cubicBezTo>
                  <a:cubicBezTo>
                    <a:pt x="318" y="1976"/>
                    <a:pt x="374" y="2058"/>
                    <a:pt x="429" y="2155"/>
                  </a:cubicBezTo>
                  <a:cubicBezTo>
                    <a:pt x="498" y="2238"/>
                    <a:pt x="567" y="2307"/>
                    <a:pt x="650" y="2376"/>
                  </a:cubicBezTo>
                  <a:cubicBezTo>
                    <a:pt x="802" y="2528"/>
                    <a:pt x="995" y="2638"/>
                    <a:pt x="1216" y="2694"/>
                  </a:cubicBezTo>
                  <a:cubicBezTo>
                    <a:pt x="1337" y="2726"/>
                    <a:pt x="1459" y="2739"/>
                    <a:pt x="1583" y="2739"/>
                  </a:cubicBezTo>
                  <a:cubicBezTo>
                    <a:pt x="1671" y="2739"/>
                    <a:pt x="1760" y="2733"/>
                    <a:pt x="1851" y="2721"/>
                  </a:cubicBezTo>
                  <a:cubicBezTo>
                    <a:pt x="2045" y="2694"/>
                    <a:pt x="2238" y="2625"/>
                    <a:pt x="2431" y="2542"/>
                  </a:cubicBezTo>
                  <a:cubicBezTo>
                    <a:pt x="2611" y="2459"/>
                    <a:pt x="2790" y="2348"/>
                    <a:pt x="2942" y="2224"/>
                  </a:cubicBezTo>
                  <a:cubicBezTo>
                    <a:pt x="3053" y="2141"/>
                    <a:pt x="3163" y="2045"/>
                    <a:pt x="3260" y="1948"/>
                  </a:cubicBezTo>
                  <a:cubicBezTo>
                    <a:pt x="3315" y="1893"/>
                    <a:pt x="3370" y="1824"/>
                    <a:pt x="3426" y="1768"/>
                  </a:cubicBezTo>
                  <a:lnTo>
                    <a:pt x="3439" y="1768"/>
                  </a:lnTo>
                  <a:lnTo>
                    <a:pt x="3453" y="1755"/>
                  </a:lnTo>
                  <a:lnTo>
                    <a:pt x="3453" y="1741"/>
                  </a:lnTo>
                  <a:cubicBezTo>
                    <a:pt x="3481" y="1699"/>
                    <a:pt x="3508" y="1672"/>
                    <a:pt x="3536" y="1630"/>
                  </a:cubicBezTo>
                  <a:cubicBezTo>
                    <a:pt x="3564" y="1603"/>
                    <a:pt x="3550" y="1547"/>
                    <a:pt x="3508" y="1520"/>
                  </a:cubicBezTo>
                  <a:cubicBezTo>
                    <a:pt x="3498" y="1509"/>
                    <a:pt x="3483" y="1505"/>
                    <a:pt x="3468" y="1505"/>
                  </a:cubicBezTo>
                  <a:cubicBezTo>
                    <a:pt x="3443" y="1505"/>
                    <a:pt x="3415" y="1517"/>
                    <a:pt x="3398" y="1534"/>
                  </a:cubicBezTo>
                  <a:cubicBezTo>
                    <a:pt x="3370" y="1575"/>
                    <a:pt x="3343" y="1616"/>
                    <a:pt x="3315" y="1658"/>
                  </a:cubicBezTo>
                  <a:lnTo>
                    <a:pt x="3287" y="1672"/>
                  </a:lnTo>
                  <a:lnTo>
                    <a:pt x="3218" y="1755"/>
                  </a:lnTo>
                  <a:lnTo>
                    <a:pt x="3163" y="1810"/>
                  </a:lnTo>
                  <a:cubicBezTo>
                    <a:pt x="2997" y="1989"/>
                    <a:pt x="2804" y="2141"/>
                    <a:pt x="2611" y="2266"/>
                  </a:cubicBezTo>
                  <a:cubicBezTo>
                    <a:pt x="2445" y="2362"/>
                    <a:pt x="2279" y="2431"/>
                    <a:pt x="2114" y="2500"/>
                  </a:cubicBezTo>
                  <a:cubicBezTo>
                    <a:pt x="1962" y="2542"/>
                    <a:pt x="1810" y="2569"/>
                    <a:pt x="1658" y="2583"/>
                  </a:cubicBezTo>
                  <a:cubicBezTo>
                    <a:pt x="1547" y="2583"/>
                    <a:pt x="1437" y="2569"/>
                    <a:pt x="1326" y="2556"/>
                  </a:cubicBezTo>
                  <a:cubicBezTo>
                    <a:pt x="1216" y="2528"/>
                    <a:pt x="1105" y="2486"/>
                    <a:pt x="1009" y="2431"/>
                  </a:cubicBezTo>
                  <a:cubicBezTo>
                    <a:pt x="912" y="2376"/>
                    <a:pt x="815" y="2307"/>
                    <a:pt x="733" y="2238"/>
                  </a:cubicBezTo>
                  <a:cubicBezTo>
                    <a:pt x="636" y="2155"/>
                    <a:pt x="567" y="2058"/>
                    <a:pt x="498" y="1948"/>
                  </a:cubicBezTo>
                  <a:cubicBezTo>
                    <a:pt x="415" y="1824"/>
                    <a:pt x="360" y="1672"/>
                    <a:pt x="305" y="1534"/>
                  </a:cubicBezTo>
                  <a:cubicBezTo>
                    <a:pt x="249" y="1326"/>
                    <a:pt x="208" y="1105"/>
                    <a:pt x="208" y="898"/>
                  </a:cubicBezTo>
                  <a:lnTo>
                    <a:pt x="208" y="912"/>
                  </a:lnTo>
                  <a:cubicBezTo>
                    <a:pt x="194" y="636"/>
                    <a:pt x="208" y="360"/>
                    <a:pt x="263" y="97"/>
                  </a:cubicBezTo>
                  <a:cubicBezTo>
                    <a:pt x="263" y="70"/>
                    <a:pt x="263" y="42"/>
                    <a:pt x="249" y="28"/>
                  </a:cubicBezTo>
                  <a:cubicBezTo>
                    <a:pt x="235" y="15"/>
                    <a:pt x="208" y="1"/>
                    <a:pt x="19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59"/>
            <p:cNvSpPr/>
            <p:nvPr/>
          </p:nvSpPr>
          <p:spPr>
            <a:xfrm>
              <a:off x="7988513" y="2453091"/>
              <a:ext cx="88372" cy="63189"/>
            </a:xfrm>
            <a:custGeom>
              <a:avLst/>
              <a:gdLst/>
              <a:ahLst/>
              <a:cxnLst/>
              <a:rect l="l" t="t" r="r" b="b"/>
              <a:pathLst>
                <a:path w="951" h="680" extrusionOk="0">
                  <a:moveTo>
                    <a:pt x="826" y="1"/>
                  </a:moveTo>
                  <a:cubicBezTo>
                    <a:pt x="674" y="56"/>
                    <a:pt x="536" y="139"/>
                    <a:pt x="398" y="236"/>
                  </a:cubicBezTo>
                  <a:cubicBezTo>
                    <a:pt x="273" y="332"/>
                    <a:pt x="163" y="429"/>
                    <a:pt x="52" y="553"/>
                  </a:cubicBezTo>
                  <a:cubicBezTo>
                    <a:pt x="1" y="605"/>
                    <a:pt x="73" y="680"/>
                    <a:pt x="135" y="680"/>
                  </a:cubicBezTo>
                  <a:cubicBezTo>
                    <a:pt x="156" y="680"/>
                    <a:pt x="177" y="671"/>
                    <a:pt x="191" y="650"/>
                  </a:cubicBezTo>
                  <a:lnTo>
                    <a:pt x="260" y="567"/>
                  </a:lnTo>
                  <a:cubicBezTo>
                    <a:pt x="370" y="457"/>
                    <a:pt x="494" y="360"/>
                    <a:pt x="632" y="277"/>
                  </a:cubicBezTo>
                  <a:cubicBezTo>
                    <a:pt x="715" y="236"/>
                    <a:pt x="798" y="194"/>
                    <a:pt x="895" y="153"/>
                  </a:cubicBezTo>
                  <a:cubicBezTo>
                    <a:pt x="936" y="139"/>
                    <a:pt x="950" y="98"/>
                    <a:pt x="936" y="42"/>
                  </a:cubicBezTo>
                  <a:cubicBezTo>
                    <a:pt x="922" y="15"/>
                    <a:pt x="895" y="1"/>
                    <a:pt x="853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59"/>
            <p:cNvSpPr/>
            <p:nvPr/>
          </p:nvSpPr>
          <p:spPr>
            <a:xfrm>
              <a:off x="8009979" y="2505779"/>
              <a:ext cx="61702" cy="59565"/>
            </a:xfrm>
            <a:custGeom>
              <a:avLst/>
              <a:gdLst/>
              <a:ahLst/>
              <a:cxnLst/>
              <a:rect l="l" t="t" r="r" b="b"/>
              <a:pathLst>
                <a:path w="664" h="641" extrusionOk="0">
                  <a:moveTo>
                    <a:pt x="567" y="0"/>
                  </a:moveTo>
                  <a:cubicBezTo>
                    <a:pt x="553" y="0"/>
                    <a:pt x="540" y="14"/>
                    <a:pt x="526" y="28"/>
                  </a:cubicBezTo>
                  <a:cubicBezTo>
                    <a:pt x="346" y="166"/>
                    <a:pt x="180" y="332"/>
                    <a:pt x="29" y="511"/>
                  </a:cubicBezTo>
                  <a:cubicBezTo>
                    <a:pt x="1" y="552"/>
                    <a:pt x="1" y="594"/>
                    <a:pt x="42" y="622"/>
                  </a:cubicBezTo>
                  <a:cubicBezTo>
                    <a:pt x="55" y="634"/>
                    <a:pt x="73" y="641"/>
                    <a:pt x="91" y="641"/>
                  </a:cubicBezTo>
                  <a:cubicBezTo>
                    <a:pt x="114" y="641"/>
                    <a:pt x="138" y="631"/>
                    <a:pt x="153" y="608"/>
                  </a:cubicBezTo>
                  <a:cubicBezTo>
                    <a:pt x="191" y="557"/>
                    <a:pt x="241" y="506"/>
                    <a:pt x="281" y="466"/>
                  </a:cubicBezTo>
                  <a:lnTo>
                    <a:pt x="281" y="466"/>
                  </a:lnTo>
                  <a:cubicBezTo>
                    <a:pt x="390" y="357"/>
                    <a:pt x="500" y="261"/>
                    <a:pt x="622" y="152"/>
                  </a:cubicBezTo>
                  <a:cubicBezTo>
                    <a:pt x="650" y="124"/>
                    <a:pt x="664" y="69"/>
                    <a:pt x="636" y="42"/>
                  </a:cubicBezTo>
                  <a:cubicBezTo>
                    <a:pt x="622" y="14"/>
                    <a:pt x="595" y="0"/>
                    <a:pt x="567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59"/>
            <p:cNvSpPr/>
            <p:nvPr/>
          </p:nvSpPr>
          <p:spPr>
            <a:xfrm>
              <a:off x="8252512" y="2613572"/>
              <a:ext cx="26484" cy="70530"/>
            </a:xfrm>
            <a:custGeom>
              <a:avLst/>
              <a:gdLst/>
              <a:ahLst/>
              <a:cxnLst/>
              <a:rect l="l" t="t" r="r" b="b"/>
              <a:pathLst>
                <a:path w="285" h="759" extrusionOk="0">
                  <a:moveTo>
                    <a:pt x="56" y="0"/>
                  </a:moveTo>
                  <a:cubicBezTo>
                    <a:pt x="29" y="14"/>
                    <a:pt x="15" y="28"/>
                    <a:pt x="15" y="42"/>
                  </a:cubicBezTo>
                  <a:cubicBezTo>
                    <a:pt x="1" y="69"/>
                    <a:pt x="1" y="83"/>
                    <a:pt x="15" y="111"/>
                  </a:cubicBezTo>
                  <a:cubicBezTo>
                    <a:pt x="15" y="124"/>
                    <a:pt x="29" y="152"/>
                    <a:pt x="29" y="166"/>
                  </a:cubicBezTo>
                  <a:lnTo>
                    <a:pt x="29" y="152"/>
                  </a:lnTo>
                  <a:cubicBezTo>
                    <a:pt x="70" y="318"/>
                    <a:pt x="98" y="497"/>
                    <a:pt x="98" y="677"/>
                  </a:cubicBezTo>
                  <a:cubicBezTo>
                    <a:pt x="104" y="734"/>
                    <a:pt x="145" y="759"/>
                    <a:pt x="186" y="759"/>
                  </a:cubicBezTo>
                  <a:cubicBezTo>
                    <a:pt x="235" y="759"/>
                    <a:pt x="285" y="723"/>
                    <a:pt x="277" y="663"/>
                  </a:cubicBezTo>
                  <a:cubicBezTo>
                    <a:pt x="277" y="553"/>
                    <a:pt x="263" y="456"/>
                    <a:pt x="250" y="359"/>
                  </a:cubicBezTo>
                  <a:cubicBezTo>
                    <a:pt x="236" y="249"/>
                    <a:pt x="208" y="152"/>
                    <a:pt x="181" y="42"/>
                  </a:cubicBezTo>
                  <a:cubicBezTo>
                    <a:pt x="167" y="14"/>
                    <a:pt x="139" y="0"/>
                    <a:pt x="98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59"/>
            <p:cNvSpPr/>
            <p:nvPr/>
          </p:nvSpPr>
          <p:spPr>
            <a:xfrm>
              <a:off x="8306408" y="2560884"/>
              <a:ext cx="30944" cy="88093"/>
            </a:xfrm>
            <a:custGeom>
              <a:avLst/>
              <a:gdLst/>
              <a:ahLst/>
              <a:cxnLst/>
              <a:rect l="l" t="t" r="r" b="b"/>
              <a:pathLst>
                <a:path w="333" h="948" extrusionOk="0">
                  <a:moveTo>
                    <a:pt x="70" y="1"/>
                  </a:moveTo>
                  <a:cubicBezTo>
                    <a:pt x="29" y="29"/>
                    <a:pt x="1" y="70"/>
                    <a:pt x="15" y="111"/>
                  </a:cubicBezTo>
                  <a:cubicBezTo>
                    <a:pt x="56" y="194"/>
                    <a:pt x="84" y="263"/>
                    <a:pt x="98" y="346"/>
                  </a:cubicBezTo>
                  <a:cubicBezTo>
                    <a:pt x="125" y="457"/>
                    <a:pt x="153" y="553"/>
                    <a:pt x="153" y="664"/>
                  </a:cubicBezTo>
                  <a:cubicBezTo>
                    <a:pt x="153" y="733"/>
                    <a:pt x="153" y="788"/>
                    <a:pt x="139" y="857"/>
                  </a:cubicBezTo>
                  <a:cubicBezTo>
                    <a:pt x="132" y="916"/>
                    <a:pt x="175" y="947"/>
                    <a:pt x="219" y="947"/>
                  </a:cubicBezTo>
                  <a:cubicBezTo>
                    <a:pt x="258" y="947"/>
                    <a:pt x="298" y="923"/>
                    <a:pt x="305" y="871"/>
                  </a:cubicBezTo>
                  <a:cubicBezTo>
                    <a:pt x="332" y="733"/>
                    <a:pt x="332" y="609"/>
                    <a:pt x="305" y="470"/>
                  </a:cubicBezTo>
                  <a:cubicBezTo>
                    <a:pt x="277" y="319"/>
                    <a:pt x="236" y="180"/>
                    <a:pt x="181" y="56"/>
                  </a:cubicBezTo>
                  <a:cubicBezTo>
                    <a:pt x="167" y="15"/>
                    <a:pt x="139" y="1"/>
                    <a:pt x="11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59"/>
            <p:cNvSpPr/>
            <p:nvPr/>
          </p:nvSpPr>
          <p:spPr>
            <a:xfrm>
              <a:off x="7736688" y="1240426"/>
              <a:ext cx="1419336" cy="893567"/>
            </a:xfrm>
            <a:custGeom>
              <a:avLst/>
              <a:gdLst/>
              <a:ahLst/>
              <a:cxnLst/>
              <a:rect l="l" t="t" r="r" b="b"/>
              <a:pathLst>
                <a:path w="15274" h="9616" extrusionOk="0">
                  <a:moveTo>
                    <a:pt x="6602" y="1"/>
                  </a:moveTo>
                  <a:cubicBezTo>
                    <a:pt x="6408" y="1"/>
                    <a:pt x="6215" y="153"/>
                    <a:pt x="6008" y="153"/>
                  </a:cubicBezTo>
                  <a:lnTo>
                    <a:pt x="5966" y="153"/>
                  </a:lnTo>
                  <a:cubicBezTo>
                    <a:pt x="5919" y="152"/>
                    <a:pt x="5871" y="152"/>
                    <a:pt x="5824" y="152"/>
                  </a:cubicBezTo>
                  <a:cubicBezTo>
                    <a:pt x="5017" y="152"/>
                    <a:pt x="4223" y="263"/>
                    <a:pt x="3453" y="498"/>
                  </a:cubicBezTo>
                  <a:cubicBezTo>
                    <a:pt x="3094" y="608"/>
                    <a:pt x="2735" y="760"/>
                    <a:pt x="2403" y="954"/>
                  </a:cubicBezTo>
                  <a:cubicBezTo>
                    <a:pt x="2058" y="1147"/>
                    <a:pt x="1741" y="1396"/>
                    <a:pt x="1451" y="1672"/>
                  </a:cubicBezTo>
                  <a:cubicBezTo>
                    <a:pt x="1161" y="1976"/>
                    <a:pt x="884" y="2307"/>
                    <a:pt x="663" y="2680"/>
                  </a:cubicBezTo>
                  <a:cubicBezTo>
                    <a:pt x="429" y="3053"/>
                    <a:pt x="208" y="3453"/>
                    <a:pt x="14" y="3826"/>
                  </a:cubicBezTo>
                  <a:cubicBezTo>
                    <a:pt x="14" y="3854"/>
                    <a:pt x="0" y="3868"/>
                    <a:pt x="14" y="3895"/>
                  </a:cubicBezTo>
                  <a:cubicBezTo>
                    <a:pt x="14" y="3923"/>
                    <a:pt x="28" y="3937"/>
                    <a:pt x="42" y="3950"/>
                  </a:cubicBezTo>
                  <a:lnTo>
                    <a:pt x="70" y="3950"/>
                  </a:lnTo>
                  <a:lnTo>
                    <a:pt x="111" y="3978"/>
                  </a:lnTo>
                  <a:lnTo>
                    <a:pt x="125" y="3992"/>
                  </a:lnTo>
                  <a:lnTo>
                    <a:pt x="152" y="4006"/>
                  </a:lnTo>
                  <a:lnTo>
                    <a:pt x="166" y="4033"/>
                  </a:lnTo>
                  <a:lnTo>
                    <a:pt x="208" y="4061"/>
                  </a:lnTo>
                  <a:lnTo>
                    <a:pt x="235" y="4075"/>
                  </a:lnTo>
                  <a:lnTo>
                    <a:pt x="263" y="4102"/>
                  </a:lnTo>
                  <a:lnTo>
                    <a:pt x="277" y="4102"/>
                  </a:lnTo>
                  <a:lnTo>
                    <a:pt x="318" y="4130"/>
                  </a:lnTo>
                  <a:cubicBezTo>
                    <a:pt x="387" y="4185"/>
                    <a:pt x="456" y="4240"/>
                    <a:pt x="539" y="4282"/>
                  </a:cubicBezTo>
                  <a:lnTo>
                    <a:pt x="553" y="4296"/>
                  </a:lnTo>
                  <a:lnTo>
                    <a:pt x="581" y="4323"/>
                  </a:lnTo>
                  <a:lnTo>
                    <a:pt x="608" y="4323"/>
                  </a:lnTo>
                  <a:lnTo>
                    <a:pt x="650" y="4351"/>
                  </a:lnTo>
                  <a:lnTo>
                    <a:pt x="677" y="4365"/>
                  </a:lnTo>
                  <a:lnTo>
                    <a:pt x="691" y="4378"/>
                  </a:lnTo>
                  <a:cubicBezTo>
                    <a:pt x="788" y="4434"/>
                    <a:pt x="871" y="4475"/>
                    <a:pt x="967" y="4530"/>
                  </a:cubicBezTo>
                  <a:lnTo>
                    <a:pt x="995" y="4544"/>
                  </a:lnTo>
                  <a:lnTo>
                    <a:pt x="1022" y="4558"/>
                  </a:lnTo>
                  <a:lnTo>
                    <a:pt x="1036" y="4572"/>
                  </a:lnTo>
                  <a:lnTo>
                    <a:pt x="1064" y="4572"/>
                  </a:lnTo>
                  <a:cubicBezTo>
                    <a:pt x="1161" y="4627"/>
                    <a:pt x="1257" y="4668"/>
                    <a:pt x="1354" y="4710"/>
                  </a:cubicBezTo>
                  <a:lnTo>
                    <a:pt x="1368" y="4724"/>
                  </a:lnTo>
                  <a:lnTo>
                    <a:pt x="1395" y="4724"/>
                  </a:lnTo>
                  <a:lnTo>
                    <a:pt x="1437" y="4738"/>
                  </a:lnTo>
                  <a:lnTo>
                    <a:pt x="1451" y="4738"/>
                  </a:lnTo>
                  <a:lnTo>
                    <a:pt x="1464" y="4751"/>
                  </a:lnTo>
                  <a:lnTo>
                    <a:pt x="1492" y="4751"/>
                  </a:lnTo>
                  <a:cubicBezTo>
                    <a:pt x="1630" y="4807"/>
                    <a:pt x="1741" y="4848"/>
                    <a:pt x="1851" y="4889"/>
                  </a:cubicBezTo>
                  <a:lnTo>
                    <a:pt x="1892" y="4889"/>
                  </a:lnTo>
                  <a:lnTo>
                    <a:pt x="1975" y="4917"/>
                  </a:lnTo>
                  <a:cubicBezTo>
                    <a:pt x="2127" y="4972"/>
                    <a:pt x="2265" y="5014"/>
                    <a:pt x="2403" y="5041"/>
                  </a:cubicBezTo>
                  <a:lnTo>
                    <a:pt x="2417" y="5041"/>
                  </a:lnTo>
                  <a:cubicBezTo>
                    <a:pt x="2555" y="5083"/>
                    <a:pt x="2680" y="5110"/>
                    <a:pt x="2818" y="5138"/>
                  </a:cubicBezTo>
                  <a:cubicBezTo>
                    <a:pt x="3011" y="5179"/>
                    <a:pt x="3204" y="5207"/>
                    <a:pt x="3384" y="5235"/>
                  </a:cubicBezTo>
                  <a:lnTo>
                    <a:pt x="3411" y="5235"/>
                  </a:lnTo>
                  <a:cubicBezTo>
                    <a:pt x="3563" y="5248"/>
                    <a:pt x="3701" y="5262"/>
                    <a:pt x="3840" y="5276"/>
                  </a:cubicBezTo>
                  <a:lnTo>
                    <a:pt x="3867" y="5276"/>
                  </a:lnTo>
                  <a:cubicBezTo>
                    <a:pt x="4047" y="5290"/>
                    <a:pt x="4185" y="5290"/>
                    <a:pt x="4337" y="5290"/>
                  </a:cubicBezTo>
                  <a:cubicBezTo>
                    <a:pt x="4572" y="5290"/>
                    <a:pt x="4806" y="5276"/>
                    <a:pt x="5027" y="5262"/>
                  </a:cubicBezTo>
                  <a:lnTo>
                    <a:pt x="5055" y="5262"/>
                  </a:lnTo>
                  <a:cubicBezTo>
                    <a:pt x="5414" y="5235"/>
                    <a:pt x="5773" y="5179"/>
                    <a:pt x="6118" y="5097"/>
                  </a:cubicBezTo>
                  <a:cubicBezTo>
                    <a:pt x="6450" y="5014"/>
                    <a:pt x="6795" y="4903"/>
                    <a:pt x="7112" y="4779"/>
                  </a:cubicBezTo>
                  <a:cubicBezTo>
                    <a:pt x="7458" y="4655"/>
                    <a:pt x="7803" y="4489"/>
                    <a:pt x="8121" y="4296"/>
                  </a:cubicBezTo>
                  <a:cubicBezTo>
                    <a:pt x="8217" y="4240"/>
                    <a:pt x="8314" y="4185"/>
                    <a:pt x="8397" y="4116"/>
                  </a:cubicBezTo>
                  <a:cubicBezTo>
                    <a:pt x="8411" y="4171"/>
                    <a:pt x="8411" y="4213"/>
                    <a:pt x="8424" y="4254"/>
                  </a:cubicBezTo>
                  <a:cubicBezTo>
                    <a:pt x="8521" y="4613"/>
                    <a:pt x="8645" y="4972"/>
                    <a:pt x="8797" y="5318"/>
                  </a:cubicBezTo>
                  <a:cubicBezTo>
                    <a:pt x="8935" y="5635"/>
                    <a:pt x="9101" y="5953"/>
                    <a:pt x="9281" y="6243"/>
                  </a:cubicBezTo>
                  <a:cubicBezTo>
                    <a:pt x="9474" y="6547"/>
                    <a:pt x="9681" y="6837"/>
                    <a:pt x="9916" y="7113"/>
                  </a:cubicBezTo>
                  <a:lnTo>
                    <a:pt x="9930" y="7140"/>
                  </a:lnTo>
                  <a:cubicBezTo>
                    <a:pt x="10178" y="7444"/>
                    <a:pt x="10454" y="7720"/>
                    <a:pt x="10744" y="7983"/>
                  </a:cubicBezTo>
                  <a:lnTo>
                    <a:pt x="10772" y="7997"/>
                  </a:lnTo>
                  <a:cubicBezTo>
                    <a:pt x="10883" y="8107"/>
                    <a:pt x="10993" y="8190"/>
                    <a:pt x="11103" y="8273"/>
                  </a:cubicBezTo>
                  <a:lnTo>
                    <a:pt x="11117" y="8287"/>
                  </a:lnTo>
                  <a:cubicBezTo>
                    <a:pt x="11283" y="8411"/>
                    <a:pt x="11435" y="8521"/>
                    <a:pt x="11601" y="8632"/>
                  </a:cubicBezTo>
                  <a:cubicBezTo>
                    <a:pt x="11711" y="8715"/>
                    <a:pt x="11822" y="8784"/>
                    <a:pt x="11932" y="8839"/>
                  </a:cubicBezTo>
                  <a:lnTo>
                    <a:pt x="11960" y="8853"/>
                  </a:lnTo>
                  <a:cubicBezTo>
                    <a:pt x="12098" y="8936"/>
                    <a:pt x="12222" y="9005"/>
                    <a:pt x="12360" y="9074"/>
                  </a:cubicBezTo>
                  <a:lnTo>
                    <a:pt x="12457" y="9115"/>
                  </a:lnTo>
                  <a:lnTo>
                    <a:pt x="12484" y="9115"/>
                  </a:lnTo>
                  <a:cubicBezTo>
                    <a:pt x="12595" y="9170"/>
                    <a:pt x="12705" y="9226"/>
                    <a:pt x="12816" y="9267"/>
                  </a:cubicBezTo>
                  <a:lnTo>
                    <a:pt x="12830" y="9267"/>
                  </a:lnTo>
                  <a:lnTo>
                    <a:pt x="12857" y="9281"/>
                  </a:lnTo>
                  <a:lnTo>
                    <a:pt x="12885" y="9281"/>
                  </a:lnTo>
                  <a:lnTo>
                    <a:pt x="12913" y="9295"/>
                  </a:lnTo>
                  <a:lnTo>
                    <a:pt x="12940" y="9309"/>
                  </a:lnTo>
                  <a:lnTo>
                    <a:pt x="12982" y="9309"/>
                  </a:lnTo>
                  <a:cubicBezTo>
                    <a:pt x="13078" y="9350"/>
                    <a:pt x="13175" y="9378"/>
                    <a:pt x="13285" y="9419"/>
                  </a:cubicBezTo>
                  <a:lnTo>
                    <a:pt x="13341" y="9419"/>
                  </a:lnTo>
                  <a:lnTo>
                    <a:pt x="13382" y="9433"/>
                  </a:lnTo>
                  <a:cubicBezTo>
                    <a:pt x="13493" y="9460"/>
                    <a:pt x="13589" y="9488"/>
                    <a:pt x="13700" y="9516"/>
                  </a:cubicBezTo>
                  <a:lnTo>
                    <a:pt x="13810" y="9516"/>
                  </a:lnTo>
                  <a:lnTo>
                    <a:pt x="13879" y="9529"/>
                  </a:lnTo>
                  <a:cubicBezTo>
                    <a:pt x="13976" y="9557"/>
                    <a:pt x="14045" y="9571"/>
                    <a:pt x="14142" y="9585"/>
                  </a:cubicBezTo>
                  <a:lnTo>
                    <a:pt x="14238" y="9585"/>
                  </a:lnTo>
                  <a:lnTo>
                    <a:pt x="14321" y="9599"/>
                  </a:lnTo>
                  <a:lnTo>
                    <a:pt x="14349" y="9599"/>
                  </a:lnTo>
                  <a:lnTo>
                    <a:pt x="14459" y="9612"/>
                  </a:lnTo>
                  <a:lnTo>
                    <a:pt x="14501" y="9612"/>
                  </a:lnTo>
                  <a:cubicBezTo>
                    <a:pt x="14508" y="9615"/>
                    <a:pt x="14515" y="9616"/>
                    <a:pt x="14522" y="9616"/>
                  </a:cubicBezTo>
                  <a:cubicBezTo>
                    <a:pt x="14552" y="9616"/>
                    <a:pt x="14572" y="9593"/>
                    <a:pt x="14584" y="9571"/>
                  </a:cubicBezTo>
                  <a:cubicBezTo>
                    <a:pt x="14708" y="9364"/>
                    <a:pt x="14804" y="9143"/>
                    <a:pt x="14874" y="8922"/>
                  </a:cubicBezTo>
                  <a:cubicBezTo>
                    <a:pt x="14943" y="8687"/>
                    <a:pt x="15012" y="8452"/>
                    <a:pt x="15053" y="8259"/>
                  </a:cubicBezTo>
                  <a:cubicBezTo>
                    <a:pt x="15150" y="7789"/>
                    <a:pt x="15219" y="7320"/>
                    <a:pt x="15246" y="6850"/>
                  </a:cubicBezTo>
                  <a:cubicBezTo>
                    <a:pt x="15274" y="6395"/>
                    <a:pt x="15260" y="5925"/>
                    <a:pt x="15177" y="5469"/>
                  </a:cubicBezTo>
                  <a:cubicBezTo>
                    <a:pt x="15122" y="5138"/>
                    <a:pt x="15012" y="4807"/>
                    <a:pt x="14874" y="4489"/>
                  </a:cubicBezTo>
                  <a:cubicBezTo>
                    <a:pt x="14584" y="3895"/>
                    <a:pt x="14197" y="3343"/>
                    <a:pt x="13714" y="2887"/>
                  </a:cubicBezTo>
                  <a:cubicBezTo>
                    <a:pt x="13216" y="2390"/>
                    <a:pt x="12650" y="1962"/>
                    <a:pt x="12029" y="1603"/>
                  </a:cubicBezTo>
                  <a:cubicBezTo>
                    <a:pt x="10813" y="898"/>
                    <a:pt x="9488" y="415"/>
                    <a:pt x="8093" y="153"/>
                  </a:cubicBezTo>
                  <a:cubicBezTo>
                    <a:pt x="7789" y="97"/>
                    <a:pt x="7472" y="56"/>
                    <a:pt x="7182" y="42"/>
                  </a:cubicBezTo>
                  <a:cubicBezTo>
                    <a:pt x="6988" y="28"/>
                    <a:pt x="6795" y="15"/>
                    <a:pt x="6602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1" name="Google Shape;3581;p59"/>
            <p:cNvSpPr/>
            <p:nvPr/>
          </p:nvSpPr>
          <p:spPr>
            <a:xfrm>
              <a:off x="7737989" y="1254458"/>
              <a:ext cx="1419336" cy="877955"/>
            </a:xfrm>
            <a:custGeom>
              <a:avLst/>
              <a:gdLst/>
              <a:ahLst/>
              <a:cxnLst/>
              <a:rect l="l" t="t" r="r" b="b"/>
              <a:pathLst>
                <a:path w="15274" h="9448" extrusionOk="0">
                  <a:moveTo>
                    <a:pt x="9059" y="3661"/>
                  </a:moveTo>
                  <a:cubicBezTo>
                    <a:pt x="9073" y="3661"/>
                    <a:pt x="9101" y="3675"/>
                    <a:pt x="9101" y="3689"/>
                  </a:cubicBezTo>
                  <a:cubicBezTo>
                    <a:pt x="9211" y="4062"/>
                    <a:pt x="9336" y="4421"/>
                    <a:pt x="9488" y="4780"/>
                  </a:cubicBezTo>
                  <a:cubicBezTo>
                    <a:pt x="9626" y="5125"/>
                    <a:pt x="9791" y="5457"/>
                    <a:pt x="9985" y="5788"/>
                  </a:cubicBezTo>
                  <a:cubicBezTo>
                    <a:pt x="10150" y="6078"/>
                    <a:pt x="10330" y="6340"/>
                    <a:pt x="10523" y="6603"/>
                  </a:cubicBezTo>
                  <a:cubicBezTo>
                    <a:pt x="10634" y="6727"/>
                    <a:pt x="10744" y="6851"/>
                    <a:pt x="10855" y="6976"/>
                  </a:cubicBezTo>
                  <a:cubicBezTo>
                    <a:pt x="10965" y="7100"/>
                    <a:pt x="11048" y="7183"/>
                    <a:pt x="11145" y="7279"/>
                  </a:cubicBezTo>
                  <a:cubicBezTo>
                    <a:pt x="11656" y="7790"/>
                    <a:pt x="12222" y="8232"/>
                    <a:pt x="12843" y="8605"/>
                  </a:cubicBezTo>
                  <a:cubicBezTo>
                    <a:pt x="13037" y="8716"/>
                    <a:pt x="13216" y="8812"/>
                    <a:pt x="13423" y="8895"/>
                  </a:cubicBezTo>
                  <a:cubicBezTo>
                    <a:pt x="13504" y="8957"/>
                    <a:pt x="13590" y="9014"/>
                    <a:pt x="13678" y="9067"/>
                  </a:cubicBezTo>
                  <a:lnTo>
                    <a:pt x="13678" y="9067"/>
                  </a:lnTo>
                  <a:cubicBezTo>
                    <a:pt x="13368" y="8959"/>
                    <a:pt x="13059" y="8815"/>
                    <a:pt x="12774" y="8647"/>
                  </a:cubicBezTo>
                  <a:cubicBezTo>
                    <a:pt x="12457" y="8467"/>
                    <a:pt x="12167" y="8260"/>
                    <a:pt x="11877" y="8039"/>
                  </a:cubicBezTo>
                  <a:cubicBezTo>
                    <a:pt x="11559" y="7777"/>
                    <a:pt x="11255" y="7500"/>
                    <a:pt x="10965" y="7197"/>
                  </a:cubicBezTo>
                  <a:cubicBezTo>
                    <a:pt x="10813" y="7045"/>
                    <a:pt x="10661" y="6893"/>
                    <a:pt x="10523" y="6727"/>
                  </a:cubicBezTo>
                  <a:cubicBezTo>
                    <a:pt x="10385" y="6547"/>
                    <a:pt x="10247" y="6368"/>
                    <a:pt x="10123" y="6175"/>
                  </a:cubicBezTo>
                  <a:cubicBezTo>
                    <a:pt x="9888" y="5802"/>
                    <a:pt x="9667" y="5401"/>
                    <a:pt x="9488" y="5001"/>
                  </a:cubicBezTo>
                  <a:cubicBezTo>
                    <a:pt x="9308" y="4587"/>
                    <a:pt x="9156" y="4158"/>
                    <a:pt x="9018" y="3717"/>
                  </a:cubicBezTo>
                  <a:lnTo>
                    <a:pt x="9018" y="3689"/>
                  </a:lnTo>
                  <a:lnTo>
                    <a:pt x="9046" y="3661"/>
                  </a:lnTo>
                  <a:close/>
                  <a:moveTo>
                    <a:pt x="5810" y="1"/>
                  </a:moveTo>
                  <a:cubicBezTo>
                    <a:pt x="5003" y="1"/>
                    <a:pt x="4209" y="112"/>
                    <a:pt x="3439" y="347"/>
                  </a:cubicBezTo>
                  <a:cubicBezTo>
                    <a:pt x="3080" y="457"/>
                    <a:pt x="2721" y="609"/>
                    <a:pt x="2389" y="803"/>
                  </a:cubicBezTo>
                  <a:cubicBezTo>
                    <a:pt x="2044" y="996"/>
                    <a:pt x="1727" y="1245"/>
                    <a:pt x="1450" y="1521"/>
                  </a:cubicBezTo>
                  <a:cubicBezTo>
                    <a:pt x="1147" y="1825"/>
                    <a:pt x="884" y="2156"/>
                    <a:pt x="649" y="2529"/>
                  </a:cubicBezTo>
                  <a:cubicBezTo>
                    <a:pt x="608" y="2598"/>
                    <a:pt x="567" y="2667"/>
                    <a:pt x="525" y="2736"/>
                  </a:cubicBezTo>
                  <a:cubicBezTo>
                    <a:pt x="608" y="2764"/>
                    <a:pt x="691" y="2805"/>
                    <a:pt x="774" y="2833"/>
                  </a:cubicBezTo>
                  <a:cubicBezTo>
                    <a:pt x="939" y="2902"/>
                    <a:pt x="1133" y="2957"/>
                    <a:pt x="1312" y="3012"/>
                  </a:cubicBezTo>
                  <a:cubicBezTo>
                    <a:pt x="1506" y="3054"/>
                    <a:pt x="1699" y="3081"/>
                    <a:pt x="1892" y="3109"/>
                  </a:cubicBezTo>
                  <a:lnTo>
                    <a:pt x="1878" y="3109"/>
                  </a:lnTo>
                  <a:cubicBezTo>
                    <a:pt x="2113" y="3123"/>
                    <a:pt x="2348" y="3137"/>
                    <a:pt x="2569" y="3137"/>
                  </a:cubicBezTo>
                  <a:cubicBezTo>
                    <a:pt x="2804" y="3123"/>
                    <a:pt x="3038" y="3109"/>
                    <a:pt x="3259" y="3067"/>
                  </a:cubicBezTo>
                  <a:cubicBezTo>
                    <a:pt x="3770" y="2985"/>
                    <a:pt x="4281" y="2847"/>
                    <a:pt x="4765" y="2639"/>
                  </a:cubicBezTo>
                  <a:cubicBezTo>
                    <a:pt x="5193" y="2460"/>
                    <a:pt x="5593" y="2211"/>
                    <a:pt x="5966" y="1935"/>
                  </a:cubicBezTo>
                  <a:cubicBezTo>
                    <a:pt x="6021" y="1880"/>
                    <a:pt x="6090" y="1838"/>
                    <a:pt x="6146" y="1797"/>
                  </a:cubicBezTo>
                  <a:lnTo>
                    <a:pt x="6173" y="1783"/>
                  </a:lnTo>
                  <a:lnTo>
                    <a:pt x="6201" y="1797"/>
                  </a:lnTo>
                  <a:cubicBezTo>
                    <a:pt x="6215" y="1811"/>
                    <a:pt x="6215" y="1838"/>
                    <a:pt x="6201" y="1852"/>
                  </a:cubicBezTo>
                  <a:cubicBezTo>
                    <a:pt x="5787" y="2197"/>
                    <a:pt x="5331" y="2487"/>
                    <a:pt x="4834" y="2695"/>
                  </a:cubicBezTo>
                  <a:cubicBezTo>
                    <a:pt x="4461" y="2860"/>
                    <a:pt x="4088" y="2985"/>
                    <a:pt x="3701" y="3067"/>
                  </a:cubicBezTo>
                  <a:cubicBezTo>
                    <a:pt x="3301" y="3150"/>
                    <a:pt x="2914" y="3206"/>
                    <a:pt x="2514" y="3206"/>
                  </a:cubicBezTo>
                  <a:cubicBezTo>
                    <a:pt x="2464" y="3207"/>
                    <a:pt x="2414" y="3208"/>
                    <a:pt x="2364" y="3208"/>
                  </a:cubicBezTo>
                  <a:cubicBezTo>
                    <a:pt x="2017" y="3208"/>
                    <a:pt x="1678" y="3166"/>
                    <a:pt x="1340" y="3081"/>
                  </a:cubicBezTo>
                  <a:cubicBezTo>
                    <a:pt x="1147" y="3040"/>
                    <a:pt x="967" y="2985"/>
                    <a:pt x="787" y="2916"/>
                  </a:cubicBezTo>
                  <a:cubicBezTo>
                    <a:pt x="691" y="2874"/>
                    <a:pt x="594" y="2833"/>
                    <a:pt x="497" y="2791"/>
                  </a:cubicBezTo>
                  <a:cubicBezTo>
                    <a:pt x="415" y="2916"/>
                    <a:pt x="346" y="3026"/>
                    <a:pt x="290" y="3150"/>
                  </a:cubicBezTo>
                  <a:cubicBezTo>
                    <a:pt x="442" y="3233"/>
                    <a:pt x="608" y="3302"/>
                    <a:pt x="774" y="3371"/>
                  </a:cubicBezTo>
                  <a:lnTo>
                    <a:pt x="760" y="3371"/>
                  </a:lnTo>
                  <a:cubicBezTo>
                    <a:pt x="1423" y="3634"/>
                    <a:pt x="2113" y="3799"/>
                    <a:pt x="2817" y="3882"/>
                  </a:cubicBezTo>
                  <a:cubicBezTo>
                    <a:pt x="3108" y="3914"/>
                    <a:pt x="3402" y="3931"/>
                    <a:pt x="3696" y="3931"/>
                  </a:cubicBezTo>
                  <a:cubicBezTo>
                    <a:pt x="4044" y="3931"/>
                    <a:pt x="4393" y="3907"/>
                    <a:pt x="4737" y="3855"/>
                  </a:cubicBezTo>
                  <a:cubicBezTo>
                    <a:pt x="5013" y="3813"/>
                    <a:pt x="5289" y="3758"/>
                    <a:pt x="5566" y="3675"/>
                  </a:cubicBezTo>
                  <a:cubicBezTo>
                    <a:pt x="5828" y="3606"/>
                    <a:pt x="6077" y="3509"/>
                    <a:pt x="6325" y="3413"/>
                  </a:cubicBezTo>
                  <a:lnTo>
                    <a:pt x="6311" y="3413"/>
                  </a:lnTo>
                  <a:cubicBezTo>
                    <a:pt x="6532" y="3316"/>
                    <a:pt x="6753" y="3206"/>
                    <a:pt x="6960" y="3081"/>
                  </a:cubicBezTo>
                  <a:cubicBezTo>
                    <a:pt x="7168" y="2957"/>
                    <a:pt x="7375" y="2819"/>
                    <a:pt x="7568" y="2681"/>
                  </a:cubicBezTo>
                  <a:cubicBezTo>
                    <a:pt x="7748" y="2529"/>
                    <a:pt x="7927" y="2377"/>
                    <a:pt x="8093" y="2197"/>
                  </a:cubicBezTo>
                  <a:cubicBezTo>
                    <a:pt x="8258" y="2032"/>
                    <a:pt x="8410" y="1852"/>
                    <a:pt x="8562" y="1659"/>
                  </a:cubicBezTo>
                  <a:cubicBezTo>
                    <a:pt x="8631" y="1562"/>
                    <a:pt x="8700" y="1479"/>
                    <a:pt x="8756" y="1383"/>
                  </a:cubicBezTo>
                  <a:lnTo>
                    <a:pt x="8797" y="1355"/>
                  </a:lnTo>
                  <a:lnTo>
                    <a:pt x="8811" y="1355"/>
                  </a:lnTo>
                  <a:cubicBezTo>
                    <a:pt x="8839" y="1369"/>
                    <a:pt x="8839" y="1396"/>
                    <a:pt x="8825" y="1410"/>
                  </a:cubicBezTo>
                  <a:cubicBezTo>
                    <a:pt x="8631" y="1728"/>
                    <a:pt x="8397" y="2018"/>
                    <a:pt x="8134" y="2280"/>
                  </a:cubicBezTo>
                  <a:cubicBezTo>
                    <a:pt x="7886" y="2529"/>
                    <a:pt x="7609" y="2764"/>
                    <a:pt x="7319" y="2971"/>
                  </a:cubicBezTo>
                  <a:cubicBezTo>
                    <a:pt x="7016" y="3164"/>
                    <a:pt x="6698" y="3330"/>
                    <a:pt x="6380" y="3482"/>
                  </a:cubicBezTo>
                  <a:cubicBezTo>
                    <a:pt x="5718" y="3758"/>
                    <a:pt x="5027" y="3924"/>
                    <a:pt x="4323" y="3979"/>
                  </a:cubicBezTo>
                  <a:cubicBezTo>
                    <a:pt x="4114" y="3995"/>
                    <a:pt x="3904" y="4003"/>
                    <a:pt x="3696" y="4003"/>
                  </a:cubicBezTo>
                  <a:cubicBezTo>
                    <a:pt x="3175" y="4003"/>
                    <a:pt x="2658" y="3953"/>
                    <a:pt x="2155" y="3855"/>
                  </a:cubicBezTo>
                  <a:cubicBezTo>
                    <a:pt x="1492" y="3717"/>
                    <a:pt x="857" y="3509"/>
                    <a:pt x="249" y="3233"/>
                  </a:cubicBezTo>
                  <a:lnTo>
                    <a:pt x="111" y="3482"/>
                  </a:lnTo>
                  <a:cubicBezTo>
                    <a:pt x="346" y="3592"/>
                    <a:pt x="567" y="3689"/>
                    <a:pt x="801" y="3786"/>
                  </a:cubicBezTo>
                  <a:cubicBezTo>
                    <a:pt x="1575" y="4089"/>
                    <a:pt x="2389" y="4297"/>
                    <a:pt x="3218" y="4379"/>
                  </a:cubicBezTo>
                  <a:cubicBezTo>
                    <a:pt x="3536" y="4416"/>
                    <a:pt x="3856" y="4434"/>
                    <a:pt x="4178" y="4434"/>
                  </a:cubicBezTo>
                  <a:cubicBezTo>
                    <a:pt x="4584" y="4434"/>
                    <a:pt x="4992" y="4406"/>
                    <a:pt x="5400" y="4352"/>
                  </a:cubicBezTo>
                  <a:lnTo>
                    <a:pt x="5372" y="4352"/>
                  </a:lnTo>
                  <a:cubicBezTo>
                    <a:pt x="5662" y="4310"/>
                    <a:pt x="5938" y="4255"/>
                    <a:pt x="6215" y="4172"/>
                  </a:cubicBezTo>
                  <a:cubicBezTo>
                    <a:pt x="6491" y="4103"/>
                    <a:pt x="6767" y="4007"/>
                    <a:pt x="7029" y="3896"/>
                  </a:cubicBezTo>
                  <a:lnTo>
                    <a:pt x="7016" y="3896"/>
                  </a:lnTo>
                  <a:cubicBezTo>
                    <a:pt x="7250" y="3799"/>
                    <a:pt x="7471" y="3689"/>
                    <a:pt x="7678" y="3565"/>
                  </a:cubicBezTo>
                  <a:cubicBezTo>
                    <a:pt x="7899" y="3440"/>
                    <a:pt x="8107" y="3288"/>
                    <a:pt x="8300" y="3137"/>
                  </a:cubicBezTo>
                  <a:cubicBezTo>
                    <a:pt x="8438" y="3026"/>
                    <a:pt x="8576" y="2902"/>
                    <a:pt x="8714" y="2777"/>
                  </a:cubicBezTo>
                  <a:cubicBezTo>
                    <a:pt x="8852" y="2653"/>
                    <a:pt x="8977" y="2515"/>
                    <a:pt x="9101" y="2363"/>
                  </a:cubicBezTo>
                  <a:lnTo>
                    <a:pt x="9129" y="2349"/>
                  </a:lnTo>
                  <a:lnTo>
                    <a:pt x="9156" y="2363"/>
                  </a:lnTo>
                  <a:cubicBezTo>
                    <a:pt x="9170" y="2377"/>
                    <a:pt x="9170" y="2405"/>
                    <a:pt x="9156" y="2432"/>
                  </a:cubicBezTo>
                  <a:cubicBezTo>
                    <a:pt x="8880" y="2750"/>
                    <a:pt x="8562" y="3054"/>
                    <a:pt x="8217" y="3302"/>
                  </a:cubicBezTo>
                  <a:cubicBezTo>
                    <a:pt x="7927" y="3523"/>
                    <a:pt x="7609" y="3703"/>
                    <a:pt x="7278" y="3868"/>
                  </a:cubicBezTo>
                  <a:cubicBezTo>
                    <a:pt x="6947" y="4020"/>
                    <a:pt x="6615" y="4145"/>
                    <a:pt x="6270" y="4241"/>
                  </a:cubicBezTo>
                  <a:cubicBezTo>
                    <a:pt x="5597" y="4422"/>
                    <a:pt x="4912" y="4519"/>
                    <a:pt x="4214" y="4519"/>
                  </a:cubicBezTo>
                  <a:cubicBezTo>
                    <a:pt x="4168" y="4519"/>
                    <a:pt x="4121" y="4518"/>
                    <a:pt x="4074" y="4517"/>
                  </a:cubicBezTo>
                  <a:cubicBezTo>
                    <a:pt x="2693" y="4504"/>
                    <a:pt x="1326" y="4172"/>
                    <a:pt x="69" y="3565"/>
                  </a:cubicBezTo>
                  <a:lnTo>
                    <a:pt x="14" y="3675"/>
                  </a:lnTo>
                  <a:cubicBezTo>
                    <a:pt x="0" y="3689"/>
                    <a:pt x="0" y="3717"/>
                    <a:pt x="0" y="3744"/>
                  </a:cubicBezTo>
                  <a:cubicBezTo>
                    <a:pt x="14" y="3758"/>
                    <a:pt x="28" y="3786"/>
                    <a:pt x="42" y="3799"/>
                  </a:cubicBezTo>
                  <a:lnTo>
                    <a:pt x="56" y="3799"/>
                  </a:lnTo>
                  <a:lnTo>
                    <a:pt x="111" y="3841"/>
                  </a:lnTo>
                  <a:lnTo>
                    <a:pt x="138" y="3855"/>
                  </a:lnTo>
                  <a:lnTo>
                    <a:pt x="166" y="3868"/>
                  </a:lnTo>
                  <a:lnTo>
                    <a:pt x="194" y="3896"/>
                  </a:lnTo>
                  <a:lnTo>
                    <a:pt x="235" y="3924"/>
                  </a:lnTo>
                  <a:lnTo>
                    <a:pt x="249" y="3937"/>
                  </a:lnTo>
                  <a:lnTo>
                    <a:pt x="276" y="3951"/>
                  </a:lnTo>
                  <a:lnTo>
                    <a:pt x="304" y="3979"/>
                  </a:lnTo>
                  <a:cubicBezTo>
                    <a:pt x="387" y="4034"/>
                    <a:pt x="456" y="4076"/>
                    <a:pt x="525" y="4131"/>
                  </a:cubicBezTo>
                  <a:lnTo>
                    <a:pt x="539" y="4131"/>
                  </a:lnTo>
                  <a:lnTo>
                    <a:pt x="580" y="4145"/>
                  </a:lnTo>
                  <a:lnTo>
                    <a:pt x="594" y="4158"/>
                  </a:lnTo>
                  <a:lnTo>
                    <a:pt x="608" y="4158"/>
                  </a:lnTo>
                  <a:lnTo>
                    <a:pt x="649" y="4186"/>
                  </a:lnTo>
                  <a:lnTo>
                    <a:pt x="663" y="4200"/>
                  </a:lnTo>
                  <a:lnTo>
                    <a:pt x="691" y="4200"/>
                  </a:lnTo>
                  <a:cubicBezTo>
                    <a:pt x="774" y="4255"/>
                    <a:pt x="870" y="4310"/>
                    <a:pt x="967" y="4366"/>
                  </a:cubicBezTo>
                  <a:lnTo>
                    <a:pt x="995" y="4379"/>
                  </a:lnTo>
                  <a:lnTo>
                    <a:pt x="1008" y="4379"/>
                  </a:lnTo>
                  <a:lnTo>
                    <a:pt x="1036" y="4393"/>
                  </a:lnTo>
                  <a:lnTo>
                    <a:pt x="1050" y="4407"/>
                  </a:lnTo>
                  <a:lnTo>
                    <a:pt x="1064" y="4407"/>
                  </a:lnTo>
                  <a:cubicBezTo>
                    <a:pt x="1160" y="4448"/>
                    <a:pt x="1257" y="4490"/>
                    <a:pt x="1354" y="4545"/>
                  </a:cubicBezTo>
                  <a:lnTo>
                    <a:pt x="1381" y="4545"/>
                  </a:lnTo>
                  <a:lnTo>
                    <a:pt x="1423" y="4559"/>
                  </a:lnTo>
                  <a:lnTo>
                    <a:pt x="1450" y="4573"/>
                  </a:lnTo>
                  <a:lnTo>
                    <a:pt x="1506" y="4573"/>
                  </a:lnTo>
                  <a:cubicBezTo>
                    <a:pt x="1630" y="4628"/>
                    <a:pt x="1740" y="4669"/>
                    <a:pt x="1851" y="4711"/>
                  </a:cubicBezTo>
                  <a:lnTo>
                    <a:pt x="1892" y="4711"/>
                  </a:lnTo>
                  <a:lnTo>
                    <a:pt x="1961" y="4738"/>
                  </a:lnTo>
                  <a:cubicBezTo>
                    <a:pt x="2113" y="4794"/>
                    <a:pt x="2251" y="4835"/>
                    <a:pt x="2389" y="4877"/>
                  </a:cubicBezTo>
                  <a:lnTo>
                    <a:pt x="2417" y="4877"/>
                  </a:lnTo>
                  <a:cubicBezTo>
                    <a:pt x="2555" y="4904"/>
                    <a:pt x="2679" y="4946"/>
                    <a:pt x="2804" y="4959"/>
                  </a:cubicBezTo>
                  <a:cubicBezTo>
                    <a:pt x="2997" y="5001"/>
                    <a:pt x="3190" y="5042"/>
                    <a:pt x="3370" y="5056"/>
                  </a:cubicBezTo>
                  <a:lnTo>
                    <a:pt x="3397" y="5056"/>
                  </a:lnTo>
                  <a:cubicBezTo>
                    <a:pt x="3549" y="5084"/>
                    <a:pt x="3687" y="5097"/>
                    <a:pt x="3839" y="5097"/>
                  </a:cubicBezTo>
                  <a:lnTo>
                    <a:pt x="3853" y="5097"/>
                  </a:lnTo>
                  <a:cubicBezTo>
                    <a:pt x="4019" y="5097"/>
                    <a:pt x="4171" y="5111"/>
                    <a:pt x="4337" y="5111"/>
                  </a:cubicBezTo>
                  <a:cubicBezTo>
                    <a:pt x="4558" y="5111"/>
                    <a:pt x="4792" y="5111"/>
                    <a:pt x="5027" y="5084"/>
                  </a:cubicBezTo>
                  <a:lnTo>
                    <a:pt x="5041" y="5084"/>
                  </a:lnTo>
                  <a:cubicBezTo>
                    <a:pt x="5400" y="5056"/>
                    <a:pt x="5759" y="5001"/>
                    <a:pt x="6104" y="4918"/>
                  </a:cubicBezTo>
                  <a:cubicBezTo>
                    <a:pt x="6449" y="4835"/>
                    <a:pt x="6781" y="4738"/>
                    <a:pt x="7098" y="4600"/>
                  </a:cubicBezTo>
                  <a:cubicBezTo>
                    <a:pt x="7444" y="4476"/>
                    <a:pt x="7789" y="4310"/>
                    <a:pt x="8107" y="4117"/>
                  </a:cubicBezTo>
                  <a:cubicBezTo>
                    <a:pt x="8203" y="4062"/>
                    <a:pt x="8300" y="4007"/>
                    <a:pt x="8383" y="3951"/>
                  </a:cubicBezTo>
                  <a:cubicBezTo>
                    <a:pt x="8383" y="3993"/>
                    <a:pt x="8410" y="4034"/>
                    <a:pt x="8424" y="4076"/>
                  </a:cubicBezTo>
                  <a:cubicBezTo>
                    <a:pt x="8507" y="4448"/>
                    <a:pt x="8631" y="4794"/>
                    <a:pt x="8783" y="5139"/>
                  </a:cubicBezTo>
                  <a:cubicBezTo>
                    <a:pt x="8935" y="5470"/>
                    <a:pt x="9087" y="5774"/>
                    <a:pt x="9280" y="6078"/>
                  </a:cubicBezTo>
                  <a:cubicBezTo>
                    <a:pt x="9474" y="6382"/>
                    <a:pt x="9681" y="6672"/>
                    <a:pt x="9902" y="6948"/>
                  </a:cubicBezTo>
                  <a:lnTo>
                    <a:pt x="9929" y="6962"/>
                  </a:lnTo>
                  <a:cubicBezTo>
                    <a:pt x="10178" y="7266"/>
                    <a:pt x="10454" y="7542"/>
                    <a:pt x="10744" y="7804"/>
                  </a:cubicBezTo>
                  <a:lnTo>
                    <a:pt x="10758" y="7832"/>
                  </a:lnTo>
                  <a:cubicBezTo>
                    <a:pt x="10882" y="7928"/>
                    <a:pt x="10979" y="8011"/>
                    <a:pt x="11089" y="8094"/>
                  </a:cubicBezTo>
                  <a:lnTo>
                    <a:pt x="11117" y="8108"/>
                  </a:lnTo>
                  <a:cubicBezTo>
                    <a:pt x="11283" y="8246"/>
                    <a:pt x="11435" y="8357"/>
                    <a:pt x="11587" y="8453"/>
                  </a:cubicBezTo>
                  <a:cubicBezTo>
                    <a:pt x="11711" y="8536"/>
                    <a:pt x="11821" y="8605"/>
                    <a:pt x="11932" y="8660"/>
                  </a:cubicBezTo>
                  <a:lnTo>
                    <a:pt x="11946" y="8674"/>
                  </a:lnTo>
                  <a:cubicBezTo>
                    <a:pt x="12098" y="8757"/>
                    <a:pt x="12222" y="8826"/>
                    <a:pt x="12346" y="8895"/>
                  </a:cubicBezTo>
                  <a:lnTo>
                    <a:pt x="12457" y="8937"/>
                  </a:lnTo>
                  <a:lnTo>
                    <a:pt x="12470" y="8950"/>
                  </a:lnTo>
                  <a:cubicBezTo>
                    <a:pt x="12581" y="9006"/>
                    <a:pt x="12691" y="9047"/>
                    <a:pt x="12802" y="9102"/>
                  </a:cubicBezTo>
                  <a:lnTo>
                    <a:pt x="12816" y="9102"/>
                  </a:lnTo>
                  <a:lnTo>
                    <a:pt x="12857" y="9116"/>
                  </a:lnTo>
                  <a:lnTo>
                    <a:pt x="12871" y="9116"/>
                  </a:lnTo>
                  <a:lnTo>
                    <a:pt x="12899" y="9130"/>
                  </a:lnTo>
                  <a:lnTo>
                    <a:pt x="12940" y="9144"/>
                  </a:lnTo>
                  <a:lnTo>
                    <a:pt x="12981" y="9144"/>
                  </a:lnTo>
                  <a:cubicBezTo>
                    <a:pt x="13078" y="9171"/>
                    <a:pt x="13175" y="9213"/>
                    <a:pt x="13271" y="9240"/>
                  </a:cubicBezTo>
                  <a:lnTo>
                    <a:pt x="13327" y="9240"/>
                  </a:lnTo>
                  <a:lnTo>
                    <a:pt x="13382" y="9254"/>
                  </a:lnTo>
                  <a:cubicBezTo>
                    <a:pt x="13479" y="9296"/>
                    <a:pt x="13589" y="9323"/>
                    <a:pt x="13686" y="9351"/>
                  </a:cubicBezTo>
                  <a:lnTo>
                    <a:pt x="13810" y="9351"/>
                  </a:lnTo>
                  <a:lnTo>
                    <a:pt x="13865" y="9365"/>
                  </a:lnTo>
                  <a:cubicBezTo>
                    <a:pt x="13962" y="9378"/>
                    <a:pt x="14045" y="9392"/>
                    <a:pt x="14141" y="9406"/>
                  </a:cubicBezTo>
                  <a:lnTo>
                    <a:pt x="14183" y="9420"/>
                  </a:lnTo>
                  <a:lnTo>
                    <a:pt x="14224" y="9420"/>
                  </a:lnTo>
                  <a:lnTo>
                    <a:pt x="14321" y="9434"/>
                  </a:lnTo>
                  <a:lnTo>
                    <a:pt x="14335" y="9434"/>
                  </a:lnTo>
                  <a:lnTo>
                    <a:pt x="14445" y="9448"/>
                  </a:lnTo>
                  <a:lnTo>
                    <a:pt x="14514" y="9448"/>
                  </a:lnTo>
                  <a:cubicBezTo>
                    <a:pt x="14542" y="9448"/>
                    <a:pt x="14570" y="9434"/>
                    <a:pt x="14583" y="9406"/>
                  </a:cubicBezTo>
                  <a:cubicBezTo>
                    <a:pt x="14588" y="9391"/>
                    <a:pt x="14595" y="9376"/>
                    <a:pt x="14602" y="9361"/>
                  </a:cubicBezTo>
                  <a:lnTo>
                    <a:pt x="14602" y="9361"/>
                  </a:lnTo>
                  <a:cubicBezTo>
                    <a:pt x="14627" y="9363"/>
                    <a:pt x="14653" y="9365"/>
                    <a:pt x="14680" y="9365"/>
                  </a:cubicBezTo>
                  <a:lnTo>
                    <a:pt x="14721" y="9282"/>
                  </a:lnTo>
                  <a:cubicBezTo>
                    <a:pt x="14597" y="9254"/>
                    <a:pt x="14459" y="9213"/>
                    <a:pt x="14335" y="9171"/>
                  </a:cubicBezTo>
                  <a:cubicBezTo>
                    <a:pt x="14086" y="9075"/>
                    <a:pt x="13838" y="8964"/>
                    <a:pt x="13603" y="8826"/>
                  </a:cubicBezTo>
                  <a:cubicBezTo>
                    <a:pt x="13368" y="8702"/>
                    <a:pt x="13161" y="8550"/>
                    <a:pt x="12954" y="8398"/>
                  </a:cubicBezTo>
                  <a:cubicBezTo>
                    <a:pt x="12609" y="8149"/>
                    <a:pt x="12291" y="7873"/>
                    <a:pt x="11987" y="7583"/>
                  </a:cubicBezTo>
                  <a:cubicBezTo>
                    <a:pt x="11669" y="7266"/>
                    <a:pt x="11393" y="6920"/>
                    <a:pt x="11131" y="6561"/>
                  </a:cubicBezTo>
                  <a:cubicBezTo>
                    <a:pt x="10869" y="6202"/>
                    <a:pt x="10648" y="5829"/>
                    <a:pt x="10440" y="5457"/>
                  </a:cubicBezTo>
                  <a:cubicBezTo>
                    <a:pt x="10219" y="5056"/>
                    <a:pt x="10026" y="4656"/>
                    <a:pt x="9847" y="4241"/>
                  </a:cubicBezTo>
                  <a:cubicBezTo>
                    <a:pt x="9833" y="4227"/>
                    <a:pt x="9847" y="4200"/>
                    <a:pt x="9860" y="4186"/>
                  </a:cubicBezTo>
                  <a:lnTo>
                    <a:pt x="9874" y="4186"/>
                  </a:lnTo>
                  <a:cubicBezTo>
                    <a:pt x="9888" y="4186"/>
                    <a:pt x="9916" y="4200"/>
                    <a:pt x="9916" y="4214"/>
                  </a:cubicBezTo>
                  <a:cubicBezTo>
                    <a:pt x="10137" y="4711"/>
                    <a:pt x="10371" y="5194"/>
                    <a:pt x="10648" y="5664"/>
                  </a:cubicBezTo>
                  <a:cubicBezTo>
                    <a:pt x="10841" y="6009"/>
                    <a:pt x="11062" y="6340"/>
                    <a:pt x="11297" y="6658"/>
                  </a:cubicBezTo>
                  <a:cubicBezTo>
                    <a:pt x="11531" y="6976"/>
                    <a:pt x="11794" y="7266"/>
                    <a:pt x="12070" y="7542"/>
                  </a:cubicBezTo>
                  <a:cubicBezTo>
                    <a:pt x="12305" y="7777"/>
                    <a:pt x="12553" y="7997"/>
                    <a:pt x="12816" y="8205"/>
                  </a:cubicBezTo>
                  <a:cubicBezTo>
                    <a:pt x="13078" y="8412"/>
                    <a:pt x="13354" y="8605"/>
                    <a:pt x="13658" y="8785"/>
                  </a:cubicBezTo>
                  <a:cubicBezTo>
                    <a:pt x="13810" y="8881"/>
                    <a:pt x="13990" y="8964"/>
                    <a:pt x="14155" y="9033"/>
                  </a:cubicBezTo>
                  <a:cubicBezTo>
                    <a:pt x="14307" y="9102"/>
                    <a:pt x="14473" y="9158"/>
                    <a:pt x="14639" y="9213"/>
                  </a:cubicBezTo>
                  <a:cubicBezTo>
                    <a:pt x="14680" y="9227"/>
                    <a:pt x="14735" y="9227"/>
                    <a:pt x="14777" y="9240"/>
                  </a:cubicBezTo>
                  <a:cubicBezTo>
                    <a:pt x="14818" y="9144"/>
                    <a:pt x="14860" y="9047"/>
                    <a:pt x="14887" y="8950"/>
                  </a:cubicBezTo>
                  <a:lnTo>
                    <a:pt x="14915" y="8881"/>
                  </a:lnTo>
                  <a:lnTo>
                    <a:pt x="14846" y="8854"/>
                  </a:lnTo>
                  <a:cubicBezTo>
                    <a:pt x="14390" y="8702"/>
                    <a:pt x="13962" y="8453"/>
                    <a:pt x="13603" y="8122"/>
                  </a:cubicBezTo>
                  <a:cubicBezTo>
                    <a:pt x="13078" y="7652"/>
                    <a:pt x="12636" y="7086"/>
                    <a:pt x="12291" y="6465"/>
                  </a:cubicBezTo>
                  <a:cubicBezTo>
                    <a:pt x="12111" y="6175"/>
                    <a:pt x="11959" y="5871"/>
                    <a:pt x="11835" y="5553"/>
                  </a:cubicBezTo>
                  <a:cubicBezTo>
                    <a:pt x="11711" y="5277"/>
                    <a:pt x="11614" y="4987"/>
                    <a:pt x="11545" y="4697"/>
                  </a:cubicBezTo>
                  <a:lnTo>
                    <a:pt x="11545" y="4656"/>
                  </a:lnTo>
                  <a:lnTo>
                    <a:pt x="11573" y="4642"/>
                  </a:lnTo>
                  <a:lnTo>
                    <a:pt x="11600" y="4656"/>
                  </a:lnTo>
                  <a:lnTo>
                    <a:pt x="11614" y="4683"/>
                  </a:lnTo>
                  <a:lnTo>
                    <a:pt x="11614" y="4697"/>
                  </a:lnTo>
                  <a:cubicBezTo>
                    <a:pt x="11683" y="4987"/>
                    <a:pt x="11780" y="5263"/>
                    <a:pt x="11904" y="5539"/>
                  </a:cubicBezTo>
                  <a:cubicBezTo>
                    <a:pt x="12029" y="5843"/>
                    <a:pt x="12167" y="6133"/>
                    <a:pt x="12332" y="6409"/>
                  </a:cubicBezTo>
                  <a:cubicBezTo>
                    <a:pt x="12622" y="6934"/>
                    <a:pt x="12995" y="7417"/>
                    <a:pt x="13410" y="7846"/>
                  </a:cubicBezTo>
                  <a:cubicBezTo>
                    <a:pt x="13672" y="8108"/>
                    <a:pt x="13962" y="8343"/>
                    <a:pt x="14293" y="8536"/>
                  </a:cubicBezTo>
                  <a:cubicBezTo>
                    <a:pt x="14404" y="8591"/>
                    <a:pt x="14514" y="8647"/>
                    <a:pt x="14639" y="8702"/>
                  </a:cubicBezTo>
                  <a:cubicBezTo>
                    <a:pt x="14721" y="8743"/>
                    <a:pt x="14818" y="8771"/>
                    <a:pt x="14915" y="8798"/>
                  </a:cubicBezTo>
                  <a:cubicBezTo>
                    <a:pt x="14956" y="8633"/>
                    <a:pt x="14998" y="8453"/>
                    <a:pt x="15039" y="8287"/>
                  </a:cubicBezTo>
                  <a:cubicBezTo>
                    <a:pt x="15150" y="7818"/>
                    <a:pt x="15219" y="7348"/>
                    <a:pt x="15246" y="6879"/>
                  </a:cubicBezTo>
                  <a:cubicBezTo>
                    <a:pt x="15274" y="6423"/>
                    <a:pt x="15246" y="5954"/>
                    <a:pt x="15177" y="5498"/>
                  </a:cubicBezTo>
                  <a:cubicBezTo>
                    <a:pt x="15108" y="5167"/>
                    <a:pt x="15011" y="4835"/>
                    <a:pt x="14860" y="4517"/>
                  </a:cubicBezTo>
                  <a:cubicBezTo>
                    <a:pt x="14583" y="3924"/>
                    <a:pt x="14197" y="3371"/>
                    <a:pt x="13713" y="2916"/>
                  </a:cubicBezTo>
                  <a:cubicBezTo>
                    <a:pt x="13202" y="2418"/>
                    <a:pt x="12636" y="1990"/>
                    <a:pt x="12029" y="1645"/>
                  </a:cubicBezTo>
                  <a:cubicBezTo>
                    <a:pt x="10813" y="927"/>
                    <a:pt x="9488" y="444"/>
                    <a:pt x="8093" y="181"/>
                  </a:cubicBezTo>
                  <a:cubicBezTo>
                    <a:pt x="7789" y="126"/>
                    <a:pt x="7471" y="98"/>
                    <a:pt x="7181" y="71"/>
                  </a:cubicBezTo>
                  <a:cubicBezTo>
                    <a:pt x="6988" y="57"/>
                    <a:pt x="6795" y="43"/>
                    <a:pt x="6601" y="43"/>
                  </a:cubicBezTo>
                  <a:cubicBezTo>
                    <a:pt x="6408" y="29"/>
                    <a:pt x="6201" y="29"/>
                    <a:pt x="6008" y="29"/>
                  </a:cubicBezTo>
                  <a:lnTo>
                    <a:pt x="5952" y="2"/>
                  </a:lnTo>
                  <a:cubicBezTo>
                    <a:pt x="5905" y="1"/>
                    <a:pt x="5857" y="1"/>
                    <a:pt x="581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2" name="Google Shape;3582;p59"/>
            <p:cNvSpPr/>
            <p:nvPr/>
          </p:nvSpPr>
          <p:spPr>
            <a:xfrm>
              <a:off x="8882633" y="1847409"/>
              <a:ext cx="1394" cy="1394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" y="1"/>
                  </a:moveTo>
                  <a:lnTo>
                    <a:pt x="14" y="15"/>
                  </a:lnTo>
                  <a:lnTo>
                    <a:pt x="14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59"/>
            <p:cNvSpPr/>
            <p:nvPr/>
          </p:nvSpPr>
          <p:spPr>
            <a:xfrm>
              <a:off x="9064858" y="2043759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59"/>
            <p:cNvSpPr/>
            <p:nvPr/>
          </p:nvSpPr>
          <p:spPr>
            <a:xfrm>
              <a:off x="9064858" y="2043759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59"/>
            <p:cNvSpPr/>
            <p:nvPr/>
          </p:nvSpPr>
          <p:spPr>
            <a:xfrm>
              <a:off x="8930118" y="2068198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59"/>
            <p:cNvSpPr/>
            <p:nvPr/>
          </p:nvSpPr>
          <p:spPr>
            <a:xfrm>
              <a:off x="8931419" y="2068198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59"/>
            <p:cNvSpPr/>
            <p:nvPr/>
          </p:nvSpPr>
          <p:spPr>
            <a:xfrm>
              <a:off x="8759415" y="1403416"/>
              <a:ext cx="590445" cy="517221"/>
            </a:xfrm>
            <a:custGeom>
              <a:avLst/>
              <a:gdLst/>
              <a:ahLst/>
              <a:cxnLst/>
              <a:rect l="l" t="t" r="r" b="b"/>
              <a:pathLst>
                <a:path w="6354" h="5566" extrusionOk="0">
                  <a:moveTo>
                    <a:pt x="3881" y="608"/>
                  </a:moveTo>
                  <a:cubicBezTo>
                    <a:pt x="4006" y="608"/>
                    <a:pt x="4130" y="636"/>
                    <a:pt x="4254" y="663"/>
                  </a:cubicBezTo>
                  <a:cubicBezTo>
                    <a:pt x="4337" y="691"/>
                    <a:pt x="4434" y="733"/>
                    <a:pt x="4517" y="774"/>
                  </a:cubicBezTo>
                  <a:cubicBezTo>
                    <a:pt x="4682" y="843"/>
                    <a:pt x="4820" y="953"/>
                    <a:pt x="4931" y="1092"/>
                  </a:cubicBezTo>
                  <a:cubicBezTo>
                    <a:pt x="4972" y="1174"/>
                    <a:pt x="5014" y="1257"/>
                    <a:pt x="5028" y="1340"/>
                  </a:cubicBezTo>
                  <a:cubicBezTo>
                    <a:pt x="5055" y="1437"/>
                    <a:pt x="5055" y="1520"/>
                    <a:pt x="5028" y="1616"/>
                  </a:cubicBezTo>
                  <a:cubicBezTo>
                    <a:pt x="5014" y="1713"/>
                    <a:pt x="4972" y="1796"/>
                    <a:pt x="4917" y="1879"/>
                  </a:cubicBezTo>
                  <a:lnTo>
                    <a:pt x="4903" y="1893"/>
                  </a:lnTo>
                  <a:cubicBezTo>
                    <a:pt x="4862" y="1948"/>
                    <a:pt x="4834" y="2017"/>
                    <a:pt x="4807" y="2072"/>
                  </a:cubicBezTo>
                  <a:cubicBezTo>
                    <a:pt x="4793" y="2086"/>
                    <a:pt x="4793" y="2114"/>
                    <a:pt x="4793" y="2127"/>
                  </a:cubicBezTo>
                  <a:lnTo>
                    <a:pt x="4793" y="2141"/>
                  </a:lnTo>
                  <a:cubicBezTo>
                    <a:pt x="4848" y="2224"/>
                    <a:pt x="4889" y="2321"/>
                    <a:pt x="4917" y="2417"/>
                  </a:cubicBezTo>
                  <a:cubicBezTo>
                    <a:pt x="4917" y="2445"/>
                    <a:pt x="4917" y="2473"/>
                    <a:pt x="4931" y="2500"/>
                  </a:cubicBezTo>
                  <a:cubicBezTo>
                    <a:pt x="4945" y="2528"/>
                    <a:pt x="4958" y="2542"/>
                    <a:pt x="4972" y="2569"/>
                  </a:cubicBezTo>
                  <a:lnTo>
                    <a:pt x="5000" y="2597"/>
                  </a:lnTo>
                  <a:cubicBezTo>
                    <a:pt x="5014" y="2611"/>
                    <a:pt x="5041" y="2624"/>
                    <a:pt x="5055" y="2638"/>
                  </a:cubicBezTo>
                  <a:cubicBezTo>
                    <a:pt x="5097" y="2638"/>
                    <a:pt x="5124" y="2652"/>
                    <a:pt x="5166" y="2652"/>
                  </a:cubicBezTo>
                  <a:lnTo>
                    <a:pt x="5235" y="2680"/>
                  </a:lnTo>
                  <a:cubicBezTo>
                    <a:pt x="5304" y="2694"/>
                    <a:pt x="5373" y="2721"/>
                    <a:pt x="5442" y="2776"/>
                  </a:cubicBezTo>
                  <a:cubicBezTo>
                    <a:pt x="5497" y="2804"/>
                    <a:pt x="5538" y="2845"/>
                    <a:pt x="5580" y="2901"/>
                  </a:cubicBezTo>
                  <a:cubicBezTo>
                    <a:pt x="5621" y="2928"/>
                    <a:pt x="5649" y="2970"/>
                    <a:pt x="5677" y="3025"/>
                  </a:cubicBezTo>
                  <a:cubicBezTo>
                    <a:pt x="5690" y="3053"/>
                    <a:pt x="5704" y="3108"/>
                    <a:pt x="5718" y="3149"/>
                  </a:cubicBezTo>
                  <a:cubicBezTo>
                    <a:pt x="5718" y="3191"/>
                    <a:pt x="5718" y="3232"/>
                    <a:pt x="5704" y="3274"/>
                  </a:cubicBezTo>
                  <a:cubicBezTo>
                    <a:pt x="5677" y="3343"/>
                    <a:pt x="5635" y="3412"/>
                    <a:pt x="5580" y="3467"/>
                  </a:cubicBezTo>
                  <a:cubicBezTo>
                    <a:pt x="5511" y="3536"/>
                    <a:pt x="5442" y="3605"/>
                    <a:pt x="5359" y="3660"/>
                  </a:cubicBezTo>
                  <a:cubicBezTo>
                    <a:pt x="5290" y="3702"/>
                    <a:pt x="5207" y="3757"/>
                    <a:pt x="5097" y="3812"/>
                  </a:cubicBezTo>
                  <a:lnTo>
                    <a:pt x="5014" y="3854"/>
                  </a:lnTo>
                  <a:lnTo>
                    <a:pt x="4834" y="3964"/>
                  </a:lnTo>
                  <a:cubicBezTo>
                    <a:pt x="4765" y="3992"/>
                    <a:pt x="4696" y="4033"/>
                    <a:pt x="4641" y="4088"/>
                  </a:cubicBezTo>
                  <a:cubicBezTo>
                    <a:pt x="4572" y="4144"/>
                    <a:pt x="4530" y="4199"/>
                    <a:pt x="4475" y="4254"/>
                  </a:cubicBezTo>
                  <a:lnTo>
                    <a:pt x="4461" y="4282"/>
                  </a:lnTo>
                  <a:lnTo>
                    <a:pt x="4420" y="4337"/>
                  </a:lnTo>
                  <a:cubicBezTo>
                    <a:pt x="4365" y="4406"/>
                    <a:pt x="4323" y="4489"/>
                    <a:pt x="4254" y="4558"/>
                  </a:cubicBezTo>
                  <a:cubicBezTo>
                    <a:pt x="4185" y="4641"/>
                    <a:pt x="4102" y="4724"/>
                    <a:pt x="4019" y="4779"/>
                  </a:cubicBezTo>
                  <a:cubicBezTo>
                    <a:pt x="3964" y="4806"/>
                    <a:pt x="3909" y="4834"/>
                    <a:pt x="3868" y="4862"/>
                  </a:cubicBezTo>
                  <a:cubicBezTo>
                    <a:pt x="3798" y="4875"/>
                    <a:pt x="3743" y="4903"/>
                    <a:pt x="3688" y="4903"/>
                  </a:cubicBezTo>
                  <a:cubicBezTo>
                    <a:pt x="3647" y="4917"/>
                    <a:pt x="3605" y="4917"/>
                    <a:pt x="3564" y="4917"/>
                  </a:cubicBezTo>
                  <a:cubicBezTo>
                    <a:pt x="3495" y="4917"/>
                    <a:pt x="3412" y="4903"/>
                    <a:pt x="3343" y="4875"/>
                  </a:cubicBezTo>
                  <a:cubicBezTo>
                    <a:pt x="3246" y="4834"/>
                    <a:pt x="3163" y="4779"/>
                    <a:pt x="3094" y="4696"/>
                  </a:cubicBezTo>
                  <a:cubicBezTo>
                    <a:pt x="3011" y="4613"/>
                    <a:pt x="2956" y="4530"/>
                    <a:pt x="2901" y="4434"/>
                  </a:cubicBezTo>
                  <a:cubicBezTo>
                    <a:pt x="2859" y="4364"/>
                    <a:pt x="2832" y="4295"/>
                    <a:pt x="2790" y="4226"/>
                  </a:cubicBezTo>
                  <a:cubicBezTo>
                    <a:pt x="2777" y="4282"/>
                    <a:pt x="2763" y="4323"/>
                    <a:pt x="2721" y="4364"/>
                  </a:cubicBezTo>
                  <a:cubicBezTo>
                    <a:pt x="2694" y="4406"/>
                    <a:pt x="2666" y="4434"/>
                    <a:pt x="2625" y="4461"/>
                  </a:cubicBezTo>
                  <a:cubicBezTo>
                    <a:pt x="2556" y="4503"/>
                    <a:pt x="2487" y="4530"/>
                    <a:pt x="2418" y="4530"/>
                  </a:cubicBezTo>
                  <a:lnTo>
                    <a:pt x="2390" y="4530"/>
                  </a:lnTo>
                  <a:cubicBezTo>
                    <a:pt x="2321" y="4530"/>
                    <a:pt x="2266" y="4516"/>
                    <a:pt x="2210" y="4503"/>
                  </a:cubicBezTo>
                  <a:cubicBezTo>
                    <a:pt x="2141" y="4475"/>
                    <a:pt x="2072" y="4434"/>
                    <a:pt x="2003" y="4392"/>
                  </a:cubicBezTo>
                  <a:cubicBezTo>
                    <a:pt x="1934" y="4337"/>
                    <a:pt x="1865" y="4282"/>
                    <a:pt x="1810" y="4213"/>
                  </a:cubicBezTo>
                  <a:cubicBezTo>
                    <a:pt x="1686" y="4074"/>
                    <a:pt x="1575" y="3923"/>
                    <a:pt x="1465" y="3771"/>
                  </a:cubicBezTo>
                  <a:cubicBezTo>
                    <a:pt x="1396" y="3660"/>
                    <a:pt x="1313" y="3550"/>
                    <a:pt x="1244" y="3412"/>
                  </a:cubicBezTo>
                  <a:lnTo>
                    <a:pt x="1216" y="3370"/>
                  </a:lnTo>
                  <a:cubicBezTo>
                    <a:pt x="1147" y="3274"/>
                    <a:pt x="1092" y="3177"/>
                    <a:pt x="1050" y="3066"/>
                  </a:cubicBezTo>
                  <a:cubicBezTo>
                    <a:pt x="1023" y="2984"/>
                    <a:pt x="995" y="2887"/>
                    <a:pt x="981" y="2790"/>
                  </a:cubicBezTo>
                  <a:cubicBezTo>
                    <a:pt x="967" y="2707"/>
                    <a:pt x="967" y="2624"/>
                    <a:pt x="981" y="2528"/>
                  </a:cubicBezTo>
                  <a:cubicBezTo>
                    <a:pt x="981" y="2445"/>
                    <a:pt x="1009" y="2348"/>
                    <a:pt x="1037" y="2252"/>
                  </a:cubicBezTo>
                  <a:cubicBezTo>
                    <a:pt x="1078" y="2086"/>
                    <a:pt x="1175" y="1934"/>
                    <a:pt x="1313" y="1824"/>
                  </a:cubicBezTo>
                  <a:cubicBezTo>
                    <a:pt x="1354" y="1782"/>
                    <a:pt x="1396" y="1754"/>
                    <a:pt x="1451" y="1727"/>
                  </a:cubicBezTo>
                  <a:cubicBezTo>
                    <a:pt x="1575" y="1658"/>
                    <a:pt x="1713" y="1616"/>
                    <a:pt x="1851" y="1589"/>
                  </a:cubicBezTo>
                  <a:cubicBezTo>
                    <a:pt x="1888" y="1589"/>
                    <a:pt x="1925" y="1583"/>
                    <a:pt x="1962" y="1583"/>
                  </a:cubicBezTo>
                  <a:cubicBezTo>
                    <a:pt x="1980" y="1583"/>
                    <a:pt x="1999" y="1584"/>
                    <a:pt x="2017" y="1589"/>
                  </a:cubicBezTo>
                  <a:lnTo>
                    <a:pt x="2058" y="1589"/>
                  </a:lnTo>
                  <a:cubicBezTo>
                    <a:pt x="2045" y="1547"/>
                    <a:pt x="2031" y="1506"/>
                    <a:pt x="2017" y="1464"/>
                  </a:cubicBezTo>
                  <a:cubicBezTo>
                    <a:pt x="2003" y="1313"/>
                    <a:pt x="2017" y="1161"/>
                    <a:pt x="2072" y="1009"/>
                  </a:cubicBezTo>
                  <a:cubicBezTo>
                    <a:pt x="2086" y="981"/>
                    <a:pt x="2100" y="953"/>
                    <a:pt x="2128" y="926"/>
                  </a:cubicBezTo>
                  <a:cubicBezTo>
                    <a:pt x="2155" y="857"/>
                    <a:pt x="2197" y="815"/>
                    <a:pt x="2252" y="774"/>
                  </a:cubicBezTo>
                  <a:cubicBezTo>
                    <a:pt x="2307" y="746"/>
                    <a:pt x="2376" y="719"/>
                    <a:pt x="2459" y="705"/>
                  </a:cubicBezTo>
                  <a:cubicBezTo>
                    <a:pt x="2542" y="691"/>
                    <a:pt x="2625" y="691"/>
                    <a:pt x="2708" y="677"/>
                  </a:cubicBezTo>
                  <a:lnTo>
                    <a:pt x="3218" y="677"/>
                  </a:lnTo>
                  <a:cubicBezTo>
                    <a:pt x="3288" y="677"/>
                    <a:pt x="3357" y="663"/>
                    <a:pt x="3412" y="663"/>
                  </a:cubicBezTo>
                  <a:lnTo>
                    <a:pt x="3536" y="636"/>
                  </a:lnTo>
                  <a:cubicBezTo>
                    <a:pt x="3647" y="622"/>
                    <a:pt x="3743" y="608"/>
                    <a:pt x="3854" y="608"/>
                  </a:cubicBezTo>
                  <a:close/>
                  <a:moveTo>
                    <a:pt x="2984" y="1"/>
                  </a:moveTo>
                  <a:lnTo>
                    <a:pt x="2915" y="14"/>
                  </a:lnTo>
                  <a:cubicBezTo>
                    <a:pt x="2818" y="28"/>
                    <a:pt x="2735" y="56"/>
                    <a:pt x="2652" y="83"/>
                  </a:cubicBezTo>
                  <a:cubicBezTo>
                    <a:pt x="2611" y="97"/>
                    <a:pt x="2569" y="111"/>
                    <a:pt x="2528" y="125"/>
                  </a:cubicBezTo>
                  <a:cubicBezTo>
                    <a:pt x="2487" y="139"/>
                    <a:pt x="2431" y="153"/>
                    <a:pt x="2390" y="153"/>
                  </a:cubicBezTo>
                  <a:lnTo>
                    <a:pt x="2404" y="153"/>
                  </a:lnTo>
                  <a:cubicBezTo>
                    <a:pt x="2307" y="166"/>
                    <a:pt x="2197" y="180"/>
                    <a:pt x="2086" y="194"/>
                  </a:cubicBezTo>
                  <a:lnTo>
                    <a:pt x="1907" y="208"/>
                  </a:lnTo>
                  <a:cubicBezTo>
                    <a:pt x="1824" y="208"/>
                    <a:pt x="1741" y="222"/>
                    <a:pt x="1672" y="249"/>
                  </a:cubicBezTo>
                  <a:cubicBezTo>
                    <a:pt x="1589" y="263"/>
                    <a:pt x="1520" y="291"/>
                    <a:pt x="1451" y="318"/>
                  </a:cubicBezTo>
                  <a:cubicBezTo>
                    <a:pt x="1382" y="346"/>
                    <a:pt x="1327" y="401"/>
                    <a:pt x="1271" y="443"/>
                  </a:cubicBezTo>
                  <a:cubicBezTo>
                    <a:pt x="1230" y="498"/>
                    <a:pt x="1202" y="553"/>
                    <a:pt x="1175" y="622"/>
                  </a:cubicBezTo>
                  <a:cubicBezTo>
                    <a:pt x="1161" y="691"/>
                    <a:pt x="1133" y="760"/>
                    <a:pt x="1119" y="815"/>
                  </a:cubicBezTo>
                  <a:cubicBezTo>
                    <a:pt x="1119" y="884"/>
                    <a:pt x="1106" y="940"/>
                    <a:pt x="1078" y="995"/>
                  </a:cubicBezTo>
                  <a:cubicBezTo>
                    <a:pt x="1064" y="1023"/>
                    <a:pt x="1050" y="1064"/>
                    <a:pt x="1037" y="1092"/>
                  </a:cubicBezTo>
                  <a:cubicBezTo>
                    <a:pt x="1023" y="1105"/>
                    <a:pt x="995" y="1133"/>
                    <a:pt x="981" y="1147"/>
                  </a:cubicBezTo>
                  <a:cubicBezTo>
                    <a:pt x="954" y="1161"/>
                    <a:pt x="926" y="1188"/>
                    <a:pt x="898" y="1202"/>
                  </a:cubicBezTo>
                  <a:lnTo>
                    <a:pt x="857" y="1202"/>
                  </a:lnTo>
                  <a:cubicBezTo>
                    <a:pt x="829" y="1202"/>
                    <a:pt x="816" y="1202"/>
                    <a:pt x="802" y="1230"/>
                  </a:cubicBezTo>
                  <a:cubicBezTo>
                    <a:pt x="636" y="1423"/>
                    <a:pt x="526" y="1672"/>
                    <a:pt x="498" y="1934"/>
                  </a:cubicBezTo>
                  <a:cubicBezTo>
                    <a:pt x="470" y="2044"/>
                    <a:pt x="443" y="2169"/>
                    <a:pt x="401" y="2279"/>
                  </a:cubicBezTo>
                  <a:cubicBezTo>
                    <a:pt x="360" y="2390"/>
                    <a:pt x="305" y="2486"/>
                    <a:pt x="249" y="2583"/>
                  </a:cubicBezTo>
                  <a:lnTo>
                    <a:pt x="222" y="2624"/>
                  </a:lnTo>
                  <a:cubicBezTo>
                    <a:pt x="153" y="2749"/>
                    <a:pt x="97" y="2873"/>
                    <a:pt x="56" y="3011"/>
                  </a:cubicBezTo>
                  <a:cubicBezTo>
                    <a:pt x="1" y="3149"/>
                    <a:pt x="1" y="3287"/>
                    <a:pt x="28" y="3425"/>
                  </a:cubicBezTo>
                  <a:cubicBezTo>
                    <a:pt x="42" y="3577"/>
                    <a:pt x="97" y="3715"/>
                    <a:pt x="180" y="3826"/>
                  </a:cubicBezTo>
                  <a:cubicBezTo>
                    <a:pt x="263" y="3964"/>
                    <a:pt x="360" y="4074"/>
                    <a:pt x="457" y="4171"/>
                  </a:cubicBezTo>
                  <a:cubicBezTo>
                    <a:pt x="567" y="4282"/>
                    <a:pt x="677" y="4364"/>
                    <a:pt x="802" y="4447"/>
                  </a:cubicBezTo>
                  <a:cubicBezTo>
                    <a:pt x="843" y="4475"/>
                    <a:pt x="898" y="4503"/>
                    <a:pt x="954" y="4530"/>
                  </a:cubicBezTo>
                  <a:cubicBezTo>
                    <a:pt x="1009" y="4558"/>
                    <a:pt x="1078" y="4572"/>
                    <a:pt x="1133" y="4572"/>
                  </a:cubicBezTo>
                  <a:cubicBezTo>
                    <a:pt x="1216" y="4585"/>
                    <a:pt x="1285" y="4585"/>
                    <a:pt x="1368" y="4585"/>
                  </a:cubicBezTo>
                  <a:lnTo>
                    <a:pt x="1534" y="4585"/>
                  </a:lnTo>
                  <a:cubicBezTo>
                    <a:pt x="1575" y="4585"/>
                    <a:pt x="1617" y="4599"/>
                    <a:pt x="1672" y="4613"/>
                  </a:cubicBezTo>
                  <a:lnTo>
                    <a:pt x="1713" y="4641"/>
                  </a:lnTo>
                  <a:lnTo>
                    <a:pt x="1727" y="4654"/>
                  </a:lnTo>
                  <a:cubicBezTo>
                    <a:pt x="1741" y="4668"/>
                    <a:pt x="1755" y="4682"/>
                    <a:pt x="1768" y="4710"/>
                  </a:cubicBezTo>
                  <a:cubicBezTo>
                    <a:pt x="1796" y="4751"/>
                    <a:pt x="1810" y="4806"/>
                    <a:pt x="1824" y="4862"/>
                  </a:cubicBezTo>
                  <a:cubicBezTo>
                    <a:pt x="1851" y="4958"/>
                    <a:pt x="1879" y="5041"/>
                    <a:pt x="1920" y="5110"/>
                  </a:cubicBezTo>
                  <a:cubicBezTo>
                    <a:pt x="1948" y="5138"/>
                    <a:pt x="1976" y="5165"/>
                    <a:pt x="2003" y="5193"/>
                  </a:cubicBezTo>
                  <a:cubicBezTo>
                    <a:pt x="2031" y="5221"/>
                    <a:pt x="2058" y="5248"/>
                    <a:pt x="2100" y="5276"/>
                  </a:cubicBezTo>
                  <a:cubicBezTo>
                    <a:pt x="2183" y="5331"/>
                    <a:pt x="2266" y="5386"/>
                    <a:pt x="2362" y="5414"/>
                  </a:cubicBezTo>
                  <a:cubicBezTo>
                    <a:pt x="2542" y="5497"/>
                    <a:pt x="2721" y="5538"/>
                    <a:pt x="2928" y="5566"/>
                  </a:cubicBezTo>
                  <a:lnTo>
                    <a:pt x="3633" y="5566"/>
                  </a:lnTo>
                  <a:cubicBezTo>
                    <a:pt x="3702" y="5566"/>
                    <a:pt x="3785" y="5566"/>
                    <a:pt x="3854" y="5552"/>
                  </a:cubicBezTo>
                  <a:cubicBezTo>
                    <a:pt x="3937" y="5538"/>
                    <a:pt x="4019" y="5524"/>
                    <a:pt x="4102" y="5497"/>
                  </a:cubicBezTo>
                  <a:cubicBezTo>
                    <a:pt x="4240" y="5442"/>
                    <a:pt x="4378" y="5359"/>
                    <a:pt x="4475" y="5248"/>
                  </a:cubicBezTo>
                  <a:cubicBezTo>
                    <a:pt x="4572" y="5138"/>
                    <a:pt x="4627" y="5014"/>
                    <a:pt x="4641" y="4875"/>
                  </a:cubicBezTo>
                  <a:cubicBezTo>
                    <a:pt x="4655" y="4834"/>
                    <a:pt x="4655" y="4806"/>
                    <a:pt x="4641" y="4765"/>
                  </a:cubicBezTo>
                  <a:cubicBezTo>
                    <a:pt x="4641" y="4724"/>
                    <a:pt x="4641" y="4682"/>
                    <a:pt x="4641" y="4654"/>
                  </a:cubicBezTo>
                  <a:cubicBezTo>
                    <a:pt x="4627" y="4585"/>
                    <a:pt x="4613" y="4530"/>
                    <a:pt x="4586" y="4475"/>
                  </a:cubicBezTo>
                  <a:lnTo>
                    <a:pt x="4586" y="4475"/>
                  </a:lnTo>
                  <a:lnTo>
                    <a:pt x="4641" y="4503"/>
                  </a:lnTo>
                  <a:lnTo>
                    <a:pt x="4668" y="4516"/>
                  </a:lnTo>
                  <a:cubicBezTo>
                    <a:pt x="4738" y="4544"/>
                    <a:pt x="4807" y="4558"/>
                    <a:pt x="4889" y="4572"/>
                  </a:cubicBezTo>
                  <a:cubicBezTo>
                    <a:pt x="4931" y="4585"/>
                    <a:pt x="4972" y="4585"/>
                    <a:pt x="5014" y="4585"/>
                  </a:cubicBezTo>
                  <a:cubicBezTo>
                    <a:pt x="5124" y="4585"/>
                    <a:pt x="5248" y="4558"/>
                    <a:pt x="5359" y="4530"/>
                  </a:cubicBezTo>
                  <a:cubicBezTo>
                    <a:pt x="5497" y="4475"/>
                    <a:pt x="5635" y="4420"/>
                    <a:pt x="5759" y="4337"/>
                  </a:cubicBezTo>
                  <a:cubicBezTo>
                    <a:pt x="5898" y="4254"/>
                    <a:pt x="6022" y="4144"/>
                    <a:pt x="6119" y="4019"/>
                  </a:cubicBezTo>
                  <a:cubicBezTo>
                    <a:pt x="6215" y="3909"/>
                    <a:pt x="6298" y="3784"/>
                    <a:pt x="6326" y="3646"/>
                  </a:cubicBezTo>
                  <a:cubicBezTo>
                    <a:pt x="6353" y="3564"/>
                    <a:pt x="6353" y="3481"/>
                    <a:pt x="6353" y="3398"/>
                  </a:cubicBezTo>
                  <a:cubicBezTo>
                    <a:pt x="6339" y="3315"/>
                    <a:pt x="6326" y="3232"/>
                    <a:pt x="6298" y="3163"/>
                  </a:cubicBezTo>
                  <a:cubicBezTo>
                    <a:pt x="6243" y="3025"/>
                    <a:pt x="6174" y="2901"/>
                    <a:pt x="6105" y="2776"/>
                  </a:cubicBezTo>
                  <a:lnTo>
                    <a:pt x="6077" y="2749"/>
                  </a:lnTo>
                  <a:cubicBezTo>
                    <a:pt x="6036" y="2666"/>
                    <a:pt x="5994" y="2597"/>
                    <a:pt x="5953" y="2528"/>
                  </a:cubicBezTo>
                  <a:cubicBezTo>
                    <a:pt x="5911" y="2445"/>
                    <a:pt x="5884" y="2376"/>
                    <a:pt x="5842" y="2307"/>
                  </a:cubicBezTo>
                  <a:cubicBezTo>
                    <a:pt x="5718" y="2058"/>
                    <a:pt x="5635" y="1796"/>
                    <a:pt x="5580" y="1534"/>
                  </a:cubicBezTo>
                  <a:lnTo>
                    <a:pt x="5580" y="1506"/>
                  </a:lnTo>
                  <a:cubicBezTo>
                    <a:pt x="5580" y="1451"/>
                    <a:pt x="5566" y="1409"/>
                    <a:pt x="5552" y="1368"/>
                  </a:cubicBezTo>
                  <a:cubicBezTo>
                    <a:pt x="5552" y="1313"/>
                    <a:pt x="5525" y="1257"/>
                    <a:pt x="5511" y="1202"/>
                  </a:cubicBezTo>
                  <a:cubicBezTo>
                    <a:pt x="5483" y="1147"/>
                    <a:pt x="5456" y="1105"/>
                    <a:pt x="5428" y="1064"/>
                  </a:cubicBezTo>
                  <a:cubicBezTo>
                    <a:pt x="5400" y="1009"/>
                    <a:pt x="5373" y="967"/>
                    <a:pt x="5331" y="940"/>
                  </a:cubicBezTo>
                  <a:cubicBezTo>
                    <a:pt x="5262" y="857"/>
                    <a:pt x="5179" y="788"/>
                    <a:pt x="5097" y="733"/>
                  </a:cubicBezTo>
                  <a:cubicBezTo>
                    <a:pt x="5000" y="663"/>
                    <a:pt x="4917" y="608"/>
                    <a:pt x="4820" y="553"/>
                  </a:cubicBezTo>
                  <a:lnTo>
                    <a:pt x="4586" y="443"/>
                  </a:lnTo>
                  <a:lnTo>
                    <a:pt x="4503" y="401"/>
                  </a:lnTo>
                  <a:cubicBezTo>
                    <a:pt x="4392" y="346"/>
                    <a:pt x="4296" y="291"/>
                    <a:pt x="4185" y="235"/>
                  </a:cubicBezTo>
                  <a:cubicBezTo>
                    <a:pt x="4130" y="194"/>
                    <a:pt x="4075" y="180"/>
                    <a:pt x="4019" y="166"/>
                  </a:cubicBezTo>
                  <a:cubicBezTo>
                    <a:pt x="3978" y="153"/>
                    <a:pt x="3937" y="153"/>
                    <a:pt x="3895" y="153"/>
                  </a:cubicBezTo>
                  <a:lnTo>
                    <a:pt x="3536" y="153"/>
                  </a:lnTo>
                  <a:lnTo>
                    <a:pt x="3467" y="139"/>
                  </a:lnTo>
                  <a:cubicBezTo>
                    <a:pt x="3439" y="139"/>
                    <a:pt x="3426" y="125"/>
                    <a:pt x="3398" y="125"/>
                  </a:cubicBezTo>
                  <a:lnTo>
                    <a:pt x="3301" y="83"/>
                  </a:lnTo>
                  <a:lnTo>
                    <a:pt x="3191" y="28"/>
                  </a:lnTo>
                  <a:cubicBezTo>
                    <a:pt x="3149" y="14"/>
                    <a:pt x="3108" y="1"/>
                    <a:pt x="3067" y="1"/>
                  </a:cubicBezTo>
                  <a:close/>
                </a:path>
              </a:pathLst>
            </a:custGeom>
            <a:solidFill>
              <a:srgbClr val="008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59"/>
            <p:cNvSpPr/>
            <p:nvPr/>
          </p:nvSpPr>
          <p:spPr>
            <a:xfrm>
              <a:off x="9241973" y="1488163"/>
              <a:ext cx="70902" cy="155835"/>
            </a:xfrm>
            <a:custGeom>
              <a:avLst/>
              <a:gdLst/>
              <a:ahLst/>
              <a:cxnLst/>
              <a:rect l="l" t="t" r="r" b="b"/>
              <a:pathLst>
                <a:path w="763" h="1677" extrusionOk="0">
                  <a:moveTo>
                    <a:pt x="83" y="0"/>
                  </a:moveTo>
                  <a:cubicBezTo>
                    <a:pt x="28" y="0"/>
                    <a:pt x="0" y="28"/>
                    <a:pt x="0" y="83"/>
                  </a:cubicBezTo>
                  <a:cubicBezTo>
                    <a:pt x="0" y="111"/>
                    <a:pt x="28" y="152"/>
                    <a:pt x="69" y="152"/>
                  </a:cubicBezTo>
                  <a:lnTo>
                    <a:pt x="111" y="221"/>
                  </a:lnTo>
                  <a:cubicBezTo>
                    <a:pt x="138" y="304"/>
                    <a:pt x="166" y="387"/>
                    <a:pt x="194" y="470"/>
                  </a:cubicBezTo>
                  <a:cubicBezTo>
                    <a:pt x="221" y="566"/>
                    <a:pt x="235" y="677"/>
                    <a:pt x="249" y="773"/>
                  </a:cubicBezTo>
                  <a:cubicBezTo>
                    <a:pt x="276" y="870"/>
                    <a:pt x="290" y="953"/>
                    <a:pt x="332" y="1050"/>
                  </a:cubicBezTo>
                  <a:cubicBezTo>
                    <a:pt x="373" y="1146"/>
                    <a:pt x="415" y="1243"/>
                    <a:pt x="484" y="1326"/>
                  </a:cubicBezTo>
                  <a:lnTo>
                    <a:pt x="525" y="1353"/>
                  </a:lnTo>
                  <a:cubicBezTo>
                    <a:pt x="553" y="1450"/>
                    <a:pt x="566" y="1533"/>
                    <a:pt x="594" y="1616"/>
                  </a:cubicBezTo>
                  <a:cubicBezTo>
                    <a:pt x="605" y="1659"/>
                    <a:pt x="635" y="1677"/>
                    <a:pt x="665" y="1677"/>
                  </a:cubicBezTo>
                  <a:cubicBezTo>
                    <a:pt x="713" y="1677"/>
                    <a:pt x="763" y="1633"/>
                    <a:pt x="746" y="1574"/>
                  </a:cubicBezTo>
                  <a:cubicBezTo>
                    <a:pt x="718" y="1312"/>
                    <a:pt x="622" y="1050"/>
                    <a:pt x="484" y="829"/>
                  </a:cubicBezTo>
                  <a:lnTo>
                    <a:pt x="456" y="801"/>
                  </a:lnTo>
                  <a:lnTo>
                    <a:pt x="428" y="801"/>
                  </a:lnTo>
                  <a:cubicBezTo>
                    <a:pt x="415" y="718"/>
                    <a:pt x="387" y="635"/>
                    <a:pt x="373" y="552"/>
                  </a:cubicBezTo>
                  <a:lnTo>
                    <a:pt x="359" y="483"/>
                  </a:lnTo>
                  <a:lnTo>
                    <a:pt x="387" y="483"/>
                  </a:lnTo>
                  <a:cubicBezTo>
                    <a:pt x="415" y="470"/>
                    <a:pt x="428" y="456"/>
                    <a:pt x="442" y="442"/>
                  </a:cubicBezTo>
                  <a:cubicBezTo>
                    <a:pt x="442" y="414"/>
                    <a:pt x="442" y="401"/>
                    <a:pt x="442" y="373"/>
                  </a:cubicBezTo>
                  <a:cubicBezTo>
                    <a:pt x="428" y="276"/>
                    <a:pt x="387" y="193"/>
                    <a:pt x="318" y="111"/>
                  </a:cubicBezTo>
                  <a:cubicBezTo>
                    <a:pt x="290" y="83"/>
                    <a:pt x="263" y="41"/>
                    <a:pt x="221" y="28"/>
                  </a:cubicBezTo>
                  <a:cubicBezTo>
                    <a:pt x="166" y="0"/>
                    <a:pt x="125" y="0"/>
                    <a:pt x="83" y="0"/>
                  </a:cubicBezTo>
                  <a:close/>
                </a:path>
              </a:pathLst>
            </a:custGeom>
            <a:solidFill>
              <a:srgbClr val="008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59"/>
            <p:cNvSpPr/>
            <p:nvPr/>
          </p:nvSpPr>
          <p:spPr>
            <a:xfrm>
              <a:off x="8847973" y="1459914"/>
              <a:ext cx="442788" cy="399206"/>
            </a:xfrm>
            <a:custGeom>
              <a:avLst/>
              <a:gdLst/>
              <a:ahLst/>
              <a:cxnLst/>
              <a:rect l="l" t="t" r="r" b="b"/>
              <a:pathLst>
                <a:path w="4765" h="4296" extrusionOk="0">
                  <a:moveTo>
                    <a:pt x="2887" y="0"/>
                  </a:moveTo>
                  <a:cubicBezTo>
                    <a:pt x="2790" y="0"/>
                    <a:pt x="2680" y="0"/>
                    <a:pt x="2583" y="28"/>
                  </a:cubicBezTo>
                  <a:lnTo>
                    <a:pt x="2459" y="42"/>
                  </a:lnTo>
                  <a:cubicBezTo>
                    <a:pt x="2404" y="55"/>
                    <a:pt x="2335" y="55"/>
                    <a:pt x="2265" y="69"/>
                  </a:cubicBezTo>
                  <a:lnTo>
                    <a:pt x="1755" y="69"/>
                  </a:lnTo>
                  <a:cubicBezTo>
                    <a:pt x="1672" y="69"/>
                    <a:pt x="1589" y="69"/>
                    <a:pt x="1506" y="83"/>
                  </a:cubicBezTo>
                  <a:cubicBezTo>
                    <a:pt x="1423" y="97"/>
                    <a:pt x="1354" y="125"/>
                    <a:pt x="1285" y="166"/>
                  </a:cubicBezTo>
                  <a:cubicBezTo>
                    <a:pt x="1244" y="194"/>
                    <a:pt x="1202" y="249"/>
                    <a:pt x="1161" y="304"/>
                  </a:cubicBezTo>
                  <a:cubicBezTo>
                    <a:pt x="1147" y="332"/>
                    <a:pt x="1133" y="359"/>
                    <a:pt x="1119" y="401"/>
                  </a:cubicBezTo>
                  <a:cubicBezTo>
                    <a:pt x="1105" y="442"/>
                    <a:pt x="1092" y="484"/>
                    <a:pt x="1078" y="525"/>
                  </a:cubicBezTo>
                  <a:cubicBezTo>
                    <a:pt x="1064" y="636"/>
                    <a:pt x="1050" y="732"/>
                    <a:pt x="1064" y="843"/>
                  </a:cubicBezTo>
                  <a:cubicBezTo>
                    <a:pt x="1064" y="884"/>
                    <a:pt x="1078" y="926"/>
                    <a:pt x="1078" y="967"/>
                  </a:cubicBezTo>
                  <a:lnTo>
                    <a:pt x="885" y="967"/>
                  </a:lnTo>
                  <a:cubicBezTo>
                    <a:pt x="746" y="995"/>
                    <a:pt x="608" y="1036"/>
                    <a:pt x="484" y="1105"/>
                  </a:cubicBezTo>
                  <a:cubicBezTo>
                    <a:pt x="429" y="1133"/>
                    <a:pt x="387" y="1160"/>
                    <a:pt x="332" y="1202"/>
                  </a:cubicBezTo>
                  <a:cubicBezTo>
                    <a:pt x="277" y="1257"/>
                    <a:pt x="208" y="1326"/>
                    <a:pt x="166" y="1395"/>
                  </a:cubicBezTo>
                  <a:cubicBezTo>
                    <a:pt x="125" y="1478"/>
                    <a:pt x="84" y="1547"/>
                    <a:pt x="70" y="1630"/>
                  </a:cubicBezTo>
                  <a:cubicBezTo>
                    <a:pt x="28" y="1726"/>
                    <a:pt x="14" y="1823"/>
                    <a:pt x="14" y="1906"/>
                  </a:cubicBezTo>
                  <a:cubicBezTo>
                    <a:pt x="1" y="2003"/>
                    <a:pt x="14" y="2086"/>
                    <a:pt x="28" y="2168"/>
                  </a:cubicBezTo>
                  <a:cubicBezTo>
                    <a:pt x="42" y="2265"/>
                    <a:pt x="56" y="2362"/>
                    <a:pt x="97" y="2445"/>
                  </a:cubicBezTo>
                  <a:cubicBezTo>
                    <a:pt x="139" y="2555"/>
                    <a:pt x="194" y="2652"/>
                    <a:pt x="249" y="2748"/>
                  </a:cubicBezTo>
                  <a:lnTo>
                    <a:pt x="277" y="2790"/>
                  </a:lnTo>
                  <a:cubicBezTo>
                    <a:pt x="360" y="2928"/>
                    <a:pt x="429" y="3038"/>
                    <a:pt x="512" y="3149"/>
                  </a:cubicBezTo>
                  <a:cubicBezTo>
                    <a:pt x="608" y="3301"/>
                    <a:pt x="719" y="3453"/>
                    <a:pt x="857" y="3591"/>
                  </a:cubicBezTo>
                  <a:cubicBezTo>
                    <a:pt x="912" y="3660"/>
                    <a:pt x="981" y="3715"/>
                    <a:pt x="1050" y="3770"/>
                  </a:cubicBezTo>
                  <a:cubicBezTo>
                    <a:pt x="1105" y="3812"/>
                    <a:pt x="1175" y="3853"/>
                    <a:pt x="1257" y="3881"/>
                  </a:cubicBezTo>
                  <a:cubicBezTo>
                    <a:pt x="1313" y="3895"/>
                    <a:pt x="1368" y="3908"/>
                    <a:pt x="1423" y="3908"/>
                  </a:cubicBezTo>
                  <a:lnTo>
                    <a:pt x="1465" y="3908"/>
                  </a:lnTo>
                  <a:cubicBezTo>
                    <a:pt x="1534" y="3908"/>
                    <a:pt x="1603" y="3881"/>
                    <a:pt x="1672" y="3839"/>
                  </a:cubicBezTo>
                  <a:cubicBezTo>
                    <a:pt x="1699" y="3812"/>
                    <a:pt x="1741" y="3784"/>
                    <a:pt x="1768" y="3743"/>
                  </a:cubicBezTo>
                  <a:cubicBezTo>
                    <a:pt x="1796" y="3701"/>
                    <a:pt x="1824" y="3660"/>
                    <a:pt x="1837" y="3605"/>
                  </a:cubicBezTo>
                  <a:cubicBezTo>
                    <a:pt x="1865" y="3674"/>
                    <a:pt x="1906" y="3743"/>
                    <a:pt x="1948" y="3812"/>
                  </a:cubicBezTo>
                  <a:cubicBezTo>
                    <a:pt x="1989" y="3908"/>
                    <a:pt x="2058" y="3991"/>
                    <a:pt x="2127" y="4074"/>
                  </a:cubicBezTo>
                  <a:cubicBezTo>
                    <a:pt x="2196" y="4157"/>
                    <a:pt x="2279" y="4212"/>
                    <a:pt x="2376" y="4254"/>
                  </a:cubicBezTo>
                  <a:cubicBezTo>
                    <a:pt x="2445" y="4281"/>
                    <a:pt x="2528" y="4295"/>
                    <a:pt x="2611" y="4295"/>
                  </a:cubicBezTo>
                  <a:cubicBezTo>
                    <a:pt x="2652" y="4295"/>
                    <a:pt x="2694" y="4295"/>
                    <a:pt x="2735" y="4281"/>
                  </a:cubicBezTo>
                  <a:cubicBezTo>
                    <a:pt x="2790" y="4281"/>
                    <a:pt x="2845" y="4254"/>
                    <a:pt x="2901" y="4240"/>
                  </a:cubicBezTo>
                  <a:cubicBezTo>
                    <a:pt x="2956" y="4212"/>
                    <a:pt x="3011" y="4185"/>
                    <a:pt x="3053" y="4157"/>
                  </a:cubicBezTo>
                  <a:cubicBezTo>
                    <a:pt x="3149" y="4102"/>
                    <a:pt x="3232" y="4019"/>
                    <a:pt x="3301" y="3936"/>
                  </a:cubicBezTo>
                  <a:cubicBezTo>
                    <a:pt x="3356" y="3867"/>
                    <a:pt x="3412" y="3784"/>
                    <a:pt x="3467" y="3715"/>
                  </a:cubicBezTo>
                  <a:lnTo>
                    <a:pt x="3522" y="3660"/>
                  </a:lnTo>
                  <a:lnTo>
                    <a:pt x="3536" y="3632"/>
                  </a:lnTo>
                  <a:cubicBezTo>
                    <a:pt x="3577" y="3577"/>
                    <a:pt x="3619" y="3522"/>
                    <a:pt x="3688" y="3466"/>
                  </a:cubicBezTo>
                  <a:cubicBezTo>
                    <a:pt x="3743" y="3425"/>
                    <a:pt x="3812" y="3384"/>
                    <a:pt x="3881" y="3342"/>
                  </a:cubicBezTo>
                  <a:lnTo>
                    <a:pt x="4075" y="3232"/>
                  </a:lnTo>
                  <a:lnTo>
                    <a:pt x="4157" y="3190"/>
                  </a:lnTo>
                  <a:cubicBezTo>
                    <a:pt x="4254" y="3135"/>
                    <a:pt x="4337" y="3080"/>
                    <a:pt x="4406" y="3038"/>
                  </a:cubicBezTo>
                  <a:cubicBezTo>
                    <a:pt x="4489" y="2983"/>
                    <a:pt x="4572" y="2914"/>
                    <a:pt x="4641" y="2845"/>
                  </a:cubicBezTo>
                  <a:cubicBezTo>
                    <a:pt x="4696" y="2790"/>
                    <a:pt x="4724" y="2721"/>
                    <a:pt x="4751" y="2652"/>
                  </a:cubicBezTo>
                  <a:cubicBezTo>
                    <a:pt x="4765" y="2610"/>
                    <a:pt x="4765" y="2569"/>
                    <a:pt x="4751" y="2527"/>
                  </a:cubicBezTo>
                  <a:cubicBezTo>
                    <a:pt x="4751" y="2486"/>
                    <a:pt x="4737" y="2445"/>
                    <a:pt x="4710" y="2403"/>
                  </a:cubicBezTo>
                  <a:cubicBezTo>
                    <a:pt x="4696" y="2348"/>
                    <a:pt x="4668" y="2306"/>
                    <a:pt x="4627" y="2279"/>
                  </a:cubicBezTo>
                  <a:cubicBezTo>
                    <a:pt x="4585" y="2224"/>
                    <a:pt x="4530" y="2182"/>
                    <a:pt x="4489" y="2155"/>
                  </a:cubicBezTo>
                  <a:cubicBezTo>
                    <a:pt x="4420" y="2113"/>
                    <a:pt x="4351" y="2072"/>
                    <a:pt x="4282" y="2058"/>
                  </a:cubicBezTo>
                  <a:lnTo>
                    <a:pt x="4199" y="2030"/>
                  </a:lnTo>
                  <a:cubicBezTo>
                    <a:pt x="4171" y="2030"/>
                    <a:pt x="4130" y="2016"/>
                    <a:pt x="4102" y="2016"/>
                  </a:cubicBezTo>
                  <a:cubicBezTo>
                    <a:pt x="4075" y="2003"/>
                    <a:pt x="4061" y="1989"/>
                    <a:pt x="4047" y="1975"/>
                  </a:cubicBezTo>
                  <a:lnTo>
                    <a:pt x="4005" y="1947"/>
                  </a:lnTo>
                  <a:cubicBezTo>
                    <a:pt x="3992" y="1920"/>
                    <a:pt x="3978" y="1906"/>
                    <a:pt x="3964" y="1878"/>
                  </a:cubicBezTo>
                  <a:lnTo>
                    <a:pt x="3964" y="1878"/>
                  </a:lnTo>
                  <a:cubicBezTo>
                    <a:pt x="3978" y="1906"/>
                    <a:pt x="3978" y="1920"/>
                    <a:pt x="3964" y="1947"/>
                  </a:cubicBezTo>
                  <a:cubicBezTo>
                    <a:pt x="3964" y="1989"/>
                    <a:pt x="3964" y="2030"/>
                    <a:pt x="3950" y="2072"/>
                  </a:cubicBezTo>
                  <a:cubicBezTo>
                    <a:pt x="3936" y="2168"/>
                    <a:pt x="3895" y="2251"/>
                    <a:pt x="3840" y="2320"/>
                  </a:cubicBezTo>
                  <a:cubicBezTo>
                    <a:pt x="3798" y="2362"/>
                    <a:pt x="3757" y="2403"/>
                    <a:pt x="3715" y="2431"/>
                  </a:cubicBezTo>
                  <a:cubicBezTo>
                    <a:pt x="3715" y="2472"/>
                    <a:pt x="3702" y="2500"/>
                    <a:pt x="3674" y="2514"/>
                  </a:cubicBezTo>
                  <a:cubicBezTo>
                    <a:pt x="3646" y="2527"/>
                    <a:pt x="3633" y="2541"/>
                    <a:pt x="3605" y="2541"/>
                  </a:cubicBezTo>
                  <a:lnTo>
                    <a:pt x="3577" y="2555"/>
                  </a:lnTo>
                  <a:lnTo>
                    <a:pt x="3522" y="2583"/>
                  </a:lnTo>
                  <a:cubicBezTo>
                    <a:pt x="3495" y="2596"/>
                    <a:pt x="3453" y="2610"/>
                    <a:pt x="3412" y="2624"/>
                  </a:cubicBezTo>
                  <a:lnTo>
                    <a:pt x="3398" y="2624"/>
                  </a:lnTo>
                  <a:lnTo>
                    <a:pt x="3356" y="2610"/>
                  </a:lnTo>
                  <a:lnTo>
                    <a:pt x="3343" y="2596"/>
                  </a:lnTo>
                  <a:cubicBezTo>
                    <a:pt x="3343" y="2610"/>
                    <a:pt x="3343" y="2638"/>
                    <a:pt x="3329" y="2666"/>
                  </a:cubicBezTo>
                  <a:lnTo>
                    <a:pt x="3329" y="2693"/>
                  </a:lnTo>
                  <a:cubicBezTo>
                    <a:pt x="3315" y="2748"/>
                    <a:pt x="3315" y="2790"/>
                    <a:pt x="3287" y="2845"/>
                  </a:cubicBezTo>
                  <a:cubicBezTo>
                    <a:pt x="3260" y="2956"/>
                    <a:pt x="3177" y="3038"/>
                    <a:pt x="3080" y="3094"/>
                  </a:cubicBezTo>
                  <a:cubicBezTo>
                    <a:pt x="3025" y="3121"/>
                    <a:pt x="2970" y="3135"/>
                    <a:pt x="2915" y="3135"/>
                  </a:cubicBezTo>
                  <a:cubicBezTo>
                    <a:pt x="2873" y="3135"/>
                    <a:pt x="2832" y="3135"/>
                    <a:pt x="2790" y="3121"/>
                  </a:cubicBezTo>
                  <a:cubicBezTo>
                    <a:pt x="2735" y="3107"/>
                    <a:pt x="2694" y="3094"/>
                    <a:pt x="2638" y="3066"/>
                  </a:cubicBezTo>
                  <a:lnTo>
                    <a:pt x="2583" y="3052"/>
                  </a:lnTo>
                  <a:lnTo>
                    <a:pt x="2555" y="3038"/>
                  </a:lnTo>
                  <a:lnTo>
                    <a:pt x="2486" y="3011"/>
                  </a:lnTo>
                  <a:cubicBezTo>
                    <a:pt x="2404" y="2983"/>
                    <a:pt x="2321" y="2956"/>
                    <a:pt x="2224" y="2942"/>
                  </a:cubicBezTo>
                  <a:cubicBezTo>
                    <a:pt x="2141" y="2928"/>
                    <a:pt x="2058" y="2914"/>
                    <a:pt x="1975" y="2886"/>
                  </a:cubicBezTo>
                  <a:cubicBezTo>
                    <a:pt x="1934" y="2873"/>
                    <a:pt x="1893" y="2845"/>
                    <a:pt x="1851" y="2831"/>
                  </a:cubicBezTo>
                  <a:cubicBezTo>
                    <a:pt x="1810" y="2804"/>
                    <a:pt x="1782" y="2776"/>
                    <a:pt x="1755" y="2762"/>
                  </a:cubicBezTo>
                  <a:cubicBezTo>
                    <a:pt x="1713" y="2721"/>
                    <a:pt x="1685" y="2679"/>
                    <a:pt x="1658" y="2638"/>
                  </a:cubicBezTo>
                  <a:cubicBezTo>
                    <a:pt x="1644" y="2610"/>
                    <a:pt x="1616" y="2569"/>
                    <a:pt x="1589" y="2541"/>
                  </a:cubicBezTo>
                  <a:cubicBezTo>
                    <a:pt x="1575" y="2514"/>
                    <a:pt x="1547" y="2500"/>
                    <a:pt x="1520" y="2472"/>
                  </a:cubicBezTo>
                  <a:lnTo>
                    <a:pt x="1451" y="2431"/>
                  </a:lnTo>
                  <a:lnTo>
                    <a:pt x="1437" y="2431"/>
                  </a:lnTo>
                  <a:lnTo>
                    <a:pt x="1395" y="2403"/>
                  </a:lnTo>
                  <a:cubicBezTo>
                    <a:pt x="1340" y="2376"/>
                    <a:pt x="1285" y="2334"/>
                    <a:pt x="1230" y="2279"/>
                  </a:cubicBezTo>
                  <a:cubicBezTo>
                    <a:pt x="1188" y="2237"/>
                    <a:pt x="1161" y="2182"/>
                    <a:pt x="1133" y="2127"/>
                  </a:cubicBezTo>
                  <a:cubicBezTo>
                    <a:pt x="1119" y="2086"/>
                    <a:pt x="1105" y="2030"/>
                    <a:pt x="1105" y="1975"/>
                  </a:cubicBezTo>
                  <a:cubicBezTo>
                    <a:pt x="1092" y="1726"/>
                    <a:pt x="1216" y="1506"/>
                    <a:pt x="1423" y="1381"/>
                  </a:cubicBezTo>
                  <a:cubicBezTo>
                    <a:pt x="1437" y="1367"/>
                    <a:pt x="1451" y="1367"/>
                    <a:pt x="1465" y="1367"/>
                  </a:cubicBezTo>
                  <a:lnTo>
                    <a:pt x="1506" y="1381"/>
                  </a:lnTo>
                  <a:cubicBezTo>
                    <a:pt x="1561" y="1312"/>
                    <a:pt x="1630" y="1257"/>
                    <a:pt x="1699" y="1202"/>
                  </a:cubicBezTo>
                  <a:cubicBezTo>
                    <a:pt x="1782" y="1133"/>
                    <a:pt x="1879" y="1077"/>
                    <a:pt x="1975" y="1036"/>
                  </a:cubicBezTo>
                  <a:cubicBezTo>
                    <a:pt x="2031" y="1022"/>
                    <a:pt x="2100" y="1008"/>
                    <a:pt x="2155" y="995"/>
                  </a:cubicBezTo>
                  <a:cubicBezTo>
                    <a:pt x="2196" y="981"/>
                    <a:pt x="2252" y="967"/>
                    <a:pt x="2293" y="953"/>
                  </a:cubicBezTo>
                  <a:cubicBezTo>
                    <a:pt x="2307" y="953"/>
                    <a:pt x="2321" y="939"/>
                    <a:pt x="2335" y="926"/>
                  </a:cubicBezTo>
                  <a:cubicBezTo>
                    <a:pt x="2362" y="912"/>
                    <a:pt x="2376" y="884"/>
                    <a:pt x="2390" y="870"/>
                  </a:cubicBezTo>
                  <a:cubicBezTo>
                    <a:pt x="2417" y="815"/>
                    <a:pt x="2445" y="787"/>
                    <a:pt x="2486" y="746"/>
                  </a:cubicBezTo>
                  <a:cubicBezTo>
                    <a:pt x="2528" y="718"/>
                    <a:pt x="2583" y="691"/>
                    <a:pt x="2652" y="691"/>
                  </a:cubicBezTo>
                  <a:cubicBezTo>
                    <a:pt x="2659" y="684"/>
                    <a:pt x="2666" y="680"/>
                    <a:pt x="2673" y="680"/>
                  </a:cubicBezTo>
                  <a:cubicBezTo>
                    <a:pt x="2680" y="680"/>
                    <a:pt x="2687" y="684"/>
                    <a:pt x="2694" y="691"/>
                  </a:cubicBezTo>
                  <a:cubicBezTo>
                    <a:pt x="2735" y="691"/>
                    <a:pt x="2776" y="691"/>
                    <a:pt x="2818" y="705"/>
                  </a:cubicBezTo>
                  <a:cubicBezTo>
                    <a:pt x="2832" y="718"/>
                    <a:pt x="2859" y="718"/>
                    <a:pt x="2873" y="732"/>
                  </a:cubicBezTo>
                  <a:lnTo>
                    <a:pt x="2915" y="760"/>
                  </a:lnTo>
                  <a:cubicBezTo>
                    <a:pt x="2997" y="815"/>
                    <a:pt x="3066" y="884"/>
                    <a:pt x="3135" y="967"/>
                  </a:cubicBezTo>
                  <a:lnTo>
                    <a:pt x="3149" y="981"/>
                  </a:lnTo>
                  <a:lnTo>
                    <a:pt x="3177" y="1008"/>
                  </a:lnTo>
                  <a:cubicBezTo>
                    <a:pt x="3191" y="1036"/>
                    <a:pt x="3218" y="1064"/>
                    <a:pt x="3260" y="1091"/>
                  </a:cubicBezTo>
                  <a:lnTo>
                    <a:pt x="3356" y="1174"/>
                  </a:lnTo>
                  <a:cubicBezTo>
                    <a:pt x="3398" y="1202"/>
                    <a:pt x="3425" y="1229"/>
                    <a:pt x="3467" y="1243"/>
                  </a:cubicBezTo>
                  <a:lnTo>
                    <a:pt x="3550" y="1298"/>
                  </a:lnTo>
                  <a:lnTo>
                    <a:pt x="3564" y="1298"/>
                  </a:lnTo>
                  <a:cubicBezTo>
                    <a:pt x="3619" y="1340"/>
                    <a:pt x="3674" y="1381"/>
                    <a:pt x="3715" y="1423"/>
                  </a:cubicBezTo>
                  <a:cubicBezTo>
                    <a:pt x="3757" y="1450"/>
                    <a:pt x="3798" y="1492"/>
                    <a:pt x="3826" y="1533"/>
                  </a:cubicBezTo>
                  <a:lnTo>
                    <a:pt x="3826" y="1519"/>
                  </a:lnTo>
                  <a:cubicBezTo>
                    <a:pt x="3826" y="1492"/>
                    <a:pt x="3826" y="1478"/>
                    <a:pt x="3840" y="1450"/>
                  </a:cubicBezTo>
                  <a:cubicBezTo>
                    <a:pt x="3867" y="1395"/>
                    <a:pt x="3909" y="1340"/>
                    <a:pt x="3936" y="1285"/>
                  </a:cubicBezTo>
                  <a:lnTo>
                    <a:pt x="3964" y="1257"/>
                  </a:lnTo>
                  <a:cubicBezTo>
                    <a:pt x="4005" y="1174"/>
                    <a:pt x="4047" y="1091"/>
                    <a:pt x="4075" y="1008"/>
                  </a:cubicBezTo>
                  <a:cubicBezTo>
                    <a:pt x="4088" y="912"/>
                    <a:pt x="4088" y="815"/>
                    <a:pt x="4075" y="732"/>
                  </a:cubicBezTo>
                  <a:cubicBezTo>
                    <a:pt x="4061" y="636"/>
                    <a:pt x="4019" y="553"/>
                    <a:pt x="3964" y="484"/>
                  </a:cubicBezTo>
                  <a:cubicBezTo>
                    <a:pt x="3867" y="332"/>
                    <a:pt x="3715" y="221"/>
                    <a:pt x="3564" y="152"/>
                  </a:cubicBezTo>
                  <a:cubicBezTo>
                    <a:pt x="3467" y="111"/>
                    <a:pt x="3384" y="83"/>
                    <a:pt x="3287" y="55"/>
                  </a:cubicBezTo>
                  <a:cubicBezTo>
                    <a:pt x="3177" y="14"/>
                    <a:pt x="3053" y="0"/>
                    <a:pt x="2915" y="0"/>
                  </a:cubicBezTo>
                  <a:close/>
                </a:path>
              </a:pathLst>
            </a:custGeom>
            <a:solidFill>
              <a:srgbClr val="0092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59"/>
            <p:cNvSpPr/>
            <p:nvPr/>
          </p:nvSpPr>
          <p:spPr>
            <a:xfrm>
              <a:off x="9179063" y="1472737"/>
              <a:ext cx="43768" cy="93761"/>
            </a:xfrm>
            <a:custGeom>
              <a:avLst/>
              <a:gdLst/>
              <a:ahLst/>
              <a:cxnLst/>
              <a:rect l="l" t="t" r="r" b="b"/>
              <a:pathLst>
                <a:path w="471" h="1009" extrusionOk="0">
                  <a:moveTo>
                    <a:pt x="83" y="0"/>
                  </a:moveTo>
                  <a:cubicBezTo>
                    <a:pt x="56" y="0"/>
                    <a:pt x="42" y="14"/>
                    <a:pt x="28" y="28"/>
                  </a:cubicBezTo>
                  <a:cubicBezTo>
                    <a:pt x="1" y="56"/>
                    <a:pt x="1" y="111"/>
                    <a:pt x="28" y="138"/>
                  </a:cubicBezTo>
                  <a:cubicBezTo>
                    <a:pt x="70" y="180"/>
                    <a:pt x="111" y="221"/>
                    <a:pt x="139" y="263"/>
                  </a:cubicBezTo>
                  <a:cubicBezTo>
                    <a:pt x="222" y="359"/>
                    <a:pt x="277" y="484"/>
                    <a:pt x="291" y="608"/>
                  </a:cubicBezTo>
                  <a:cubicBezTo>
                    <a:pt x="304" y="705"/>
                    <a:pt x="304" y="801"/>
                    <a:pt x="291" y="912"/>
                  </a:cubicBezTo>
                  <a:cubicBezTo>
                    <a:pt x="277" y="953"/>
                    <a:pt x="304" y="995"/>
                    <a:pt x="346" y="1008"/>
                  </a:cubicBezTo>
                  <a:cubicBezTo>
                    <a:pt x="373" y="1008"/>
                    <a:pt x="401" y="1008"/>
                    <a:pt x="415" y="995"/>
                  </a:cubicBezTo>
                  <a:cubicBezTo>
                    <a:pt x="429" y="981"/>
                    <a:pt x="442" y="967"/>
                    <a:pt x="456" y="953"/>
                  </a:cubicBezTo>
                  <a:cubicBezTo>
                    <a:pt x="456" y="870"/>
                    <a:pt x="470" y="788"/>
                    <a:pt x="470" y="705"/>
                  </a:cubicBezTo>
                  <a:cubicBezTo>
                    <a:pt x="456" y="622"/>
                    <a:pt x="442" y="525"/>
                    <a:pt x="429" y="442"/>
                  </a:cubicBezTo>
                  <a:cubicBezTo>
                    <a:pt x="373" y="277"/>
                    <a:pt x="277" y="125"/>
                    <a:pt x="139" y="14"/>
                  </a:cubicBezTo>
                  <a:cubicBezTo>
                    <a:pt x="125" y="0"/>
                    <a:pt x="97" y="0"/>
                    <a:pt x="83" y="0"/>
                  </a:cubicBezTo>
                  <a:close/>
                </a:path>
              </a:pathLst>
            </a:custGeom>
            <a:solidFill>
              <a:srgbClr val="0092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59"/>
            <p:cNvSpPr/>
            <p:nvPr/>
          </p:nvSpPr>
          <p:spPr>
            <a:xfrm>
              <a:off x="8950654" y="1523567"/>
              <a:ext cx="268274" cy="227759"/>
            </a:xfrm>
            <a:custGeom>
              <a:avLst/>
              <a:gdLst/>
              <a:ahLst/>
              <a:cxnLst/>
              <a:rect l="l" t="t" r="r" b="b"/>
              <a:pathLst>
                <a:path w="2887" h="2451" extrusionOk="0">
                  <a:moveTo>
                    <a:pt x="1652" y="0"/>
                  </a:moveTo>
                  <a:cubicBezTo>
                    <a:pt x="1640" y="0"/>
                    <a:pt x="1628" y="2"/>
                    <a:pt x="1616" y="6"/>
                  </a:cubicBezTo>
                  <a:lnTo>
                    <a:pt x="1561" y="6"/>
                  </a:lnTo>
                  <a:cubicBezTo>
                    <a:pt x="1506" y="6"/>
                    <a:pt x="1450" y="33"/>
                    <a:pt x="1395" y="61"/>
                  </a:cubicBezTo>
                  <a:cubicBezTo>
                    <a:pt x="1368" y="102"/>
                    <a:pt x="1326" y="130"/>
                    <a:pt x="1299" y="171"/>
                  </a:cubicBezTo>
                  <a:cubicBezTo>
                    <a:pt x="1285" y="199"/>
                    <a:pt x="1271" y="227"/>
                    <a:pt x="1257" y="241"/>
                  </a:cubicBezTo>
                  <a:cubicBezTo>
                    <a:pt x="1230" y="254"/>
                    <a:pt x="1216" y="254"/>
                    <a:pt x="1202" y="268"/>
                  </a:cubicBezTo>
                  <a:cubicBezTo>
                    <a:pt x="1160" y="282"/>
                    <a:pt x="1119" y="296"/>
                    <a:pt x="1064" y="310"/>
                  </a:cubicBezTo>
                  <a:cubicBezTo>
                    <a:pt x="1009" y="323"/>
                    <a:pt x="940" y="337"/>
                    <a:pt x="884" y="351"/>
                  </a:cubicBezTo>
                  <a:cubicBezTo>
                    <a:pt x="788" y="392"/>
                    <a:pt x="691" y="448"/>
                    <a:pt x="608" y="517"/>
                  </a:cubicBezTo>
                  <a:cubicBezTo>
                    <a:pt x="539" y="572"/>
                    <a:pt x="470" y="627"/>
                    <a:pt x="415" y="682"/>
                  </a:cubicBezTo>
                  <a:lnTo>
                    <a:pt x="387" y="682"/>
                  </a:lnTo>
                  <a:cubicBezTo>
                    <a:pt x="360" y="682"/>
                    <a:pt x="346" y="682"/>
                    <a:pt x="332" y="696"/>
                  </a:cubicBezTo>
                  <a:cubicBezTo>
                    <a:pt x="125" y="821"/>
                    <a:pt x="0" y="1041"/>
                    <a:pt x="14" y="1290"/>
                  </a:cubicBezTo>
                  <a:cubicBezTo>
                    <a:pt x="14" y="1345"/>
                    <a:pt x="28" y="1401"/>
                    <a:pt x="56" y="1442"/>
                  </a:cubicBezTo>
                  <a:cubicBezTo>
                    <a:pt x="70" y="1497"/>
                    <a:pt x="97" y="1552"/>
                    <a:pt x="139" y="1594"/>
                  </a:cubicBezTo>
                  <a:cubicBezTo>
                    <a:pt x="194" y="1649"/>
                    <a:pt x="249" y="1691"/>
                    <a:pt x="304" y="1718"/>
                  </a:cubicBezTo>
                  <a:lnTo>
                    <a:pt x="346" y="1746"/>
                  </a:lnTo>
                  <a:lnTo>
                    <a:pt x="360" y="1746"/>
                  </a:lnTo>
                  <a:lnTo>
                    <a:pt x="429" y="1787"/>
                  </a:lnTo>
                  <a:cubicBezTo>
                    <a:pt x="456" y="1815"/>
                    <a:pt x="484" y="1829"/>
                    <a:pt x="498" y="1856"/>
                  </a:cubicBezTo>
                  <a:cubicBezTo>
                    <a:pt x="525" y="1884"/>
                    <a:pt x="553" y="1925"/>
                    <a:pt x="567" y="1953"/>
                  </a:cubicBezTo>
                  <a:cubicBezTo>
                    <a:pt x="594" y="1994"/>
                    <a:pt x="622" y="2036"/>
                    <a:pt x="663" y="2077"/>
                  </a:cubicBezTo>
                  <a:cubicBezTo>
                    <a:pt x="691" y="2091"/>
                    <a:pt x="719" y="2119"/>
                    <a:pt x="760" y="2146"/>
                  </a:cubicBezTo>
                  <a:cubicBezTo>
                    <a:pt x="801" y="2160"/>
                    <a:pt x="843" y="2188"/>
                    <a:pt x="884" y="2201"/>
                  </a:cubicBezTo>
                  <a:cubicBezTo>
                    <a:pt x="967" y="2229"/>
                    <a:pt x="1050" y="2243"/>
                    <a:pt x="1133" y="2257"/>
                  </a:cubicBezTo>
                  <a:cubicBezTo>
                    <a:pt x="1230" y="2271"/>
                    <a:pt x="1312" y="2298"/>
                    <a:pt x="1409" y="2326"/>
                  </a:cubicBezTo>
                  <a:lnTo>
                    <a:pt x="1464" y="2353"/>
                  </a:lnTo>
                  <a:lnTo>
                    <a:pt x="1492" y="2367"/>
                  </a:lnTo>
                  <a:lnTo>
                    <a:pt x="1547" y="2381"/>
                  </a:lnTo>
                  <a:cubicBezTo>
                    <a:pt x="1602" y="2409"/>
                    <a:pt x="1644" y="2422"/>
                    <a:pt x="1699" y="2436"/>
                  </a:cubicBezTo>
                  <a:cubicBezTo>
                    <a:pt x="1740" y="2450"/>
                    <a:pt x="1782" y="2450"/>
                    <a:pt x="1823" y="2450"/>
                  </a:cubicBezTo>
                  <a:cubicBezTo>
                    <a:pt x="1879" y="2450"/>
                    <a:pt x="1934" y="2436"/>
                    <a:pt x="1989" y="2409"/>
                  </a:cubicBezTo>
                  <a:cubicBezTo>
                    <a:pt x="2100" y="2353"/>
                    <a:pt x="2169" y="2271"/>
                    <a:pt x="2210" y="2160"/>
                  </a:cubicBezTo>
                  <a:cubicBezTo>
                    <a:pt x="2224" y="2105"/>
                    <a:pt x="2224" y="2063"/>
                    <a:pt x="2238" y="2008"/>
                  </a:cubicBezTo>
                  <a:lnTo>
                    <a:pt x="2238" y="1981"/>
                  </a:lnTo>
                  <a:cubicBezTo>
                    <a:pt x="2238" y="1953"/>
                    <a:pt x="2238" y="1925"/>
                    <a:pt x="2251" y="1911"/>
                  </a:cubicBezTo>
                  <a:lnTo>
                    <a:pt x="2265" y="1925"/>
                  </a:lnTo>
                  <a:lnTo>
                    <a:pt x="2307" y="1939"/>
                  </a:lnTo>
                  <a:lnTo>
                    <a:pt x="2320" y="1939"/>
                  </a:lnTo>
                  <a:cubicBezTo>
                    <a:pt x="2362" y="1925"/>
                    <a:pt x="2403" y="1911"/>
                    <a:pt x="2431" y="1898"/>
                  </a:cubicBezTo>
                  <a:lnTo>
                    <a:pt x="2486" y="1870"/>
                  </a:lnTo>
                  <a:lnTo>
                    <a:pt x="2514" y="1856"/>
                  </a:lnTo>
                  <a:cubicBezTo>
                    <a:pt x="2541" y="1856"/>
                    <a:pt x="2569" y="1842"/>
                    <a:pt x="2583" y="1829"/>
                  </a:cubicBezTo>
                  <a:cubicBezTo>
                    <a:pt x="2610" y="1815"/>
                    <a:pt x="2624" y="1787"/>
                    <a:pt x="2624" y="1746"/>
                  </a:cubicBezTo>
                  <a:cubicBezTo>
                    <a:pt x="2666" y="1718"/>
                    <a:pt x="2707" y="1677"/>
                    <a:pt x="2749" y="1635"/>
                  </a:cubicBezTo>
                  <a:cubicBezTo>
                    <a:pt x="2804" y="1566"/>
                    <a:pt x="2845" y="1483"/>
                    <a:pt x="2859" y="1387"/>
                  </a:cubicBezTo>
                  <a:cubicBezTo>
                    <a:pt x="2873" y="1345"/>
                    <a:pt x="2873" y="1304"/>
                    <a:pt x="2887" y="1262"/>
                  </a:cubicBezTo>
                  <a:cubicBezTo>
                    <a:pt x="2887" y="1207"/>
                    <a:pt x="2873" y="1166"/>
                    <a:pt x="2873" y="1111"/>
                  </a:cubicBezTo>
                  <a:cubicBezTo>
                    <a:pt x="2831" y="959"/>
                    <a:pt x="2749" y="821"/>
                    <a:pt x="2638" y="724"/>
                  </a:cubicBezTo>
                  <a:cubicBezTo>
                    <a:pt x="2583" y="682"/>
                    <a:pt x="2528" y="641"/>
                    <a:pt x="2472" y="600"/>
                  </a:cubicBezTo>
                  <a:lnTo>
                    <a:pt x="2459" y="600"/>
                  </a:lnTo>
                  <a:lnTo>
                    <a:pt x="2390" y="544"/>
                  </a:lnTo>
                  <a:cubicBezTo>
                    <a:pt x="2348" y="531"/>
                    <a:pt x="2307" y="503"/>
                    <a:pt x="2265" y="475"/>
                  </a:cubicBezTo>
                  <a:cubicBezTo>
                    <a:pt x="2238" y="448"/>
                    <a:pt x="2196" y="420"/>
                    <a:pt x="2169" y="392"/>
                  </a:cubicBezTo>
                  <a:cubicBezTo>
                    <a:pt x="2141" y="365"/>
                    <a:pt x="2113" y="337"/>
                    <a:pt x="2086" y="310"/>
                  </a:cubicBezTo>
                  <a:lnTo>
                    <a:pt x="2072" y="282"/>
                  </a:lnTo>
                  <a:lnTo>
                    <a:pt x="2044" y="268"/>
                  </a:lnTo>
                  <a:cubicBezTo>
                    <a:pt x="1989" y="199"/>
                    <a:pt x="1920" y="130"/>
                    <a:pt x="1837" y="61"/>
                  </a:cubicBezTo>
                  <a:cubicBezTo>
                    <a:pt x="1823" y="61"/>
                    <a:pt x="1796" y="47"/>
                    <a:pt x="1782" y="33"/>
                  </a:cubicBezTo>
                  <a:cubicBezTo>
                    <a:pt x="1768" y="33"/>
                    <a:pt x="1754" y="20"/>
                    <a:pt x="1727" y="20"/>
                  </a:cubicBezTo>
                  <a:cubicBezTo>
                    <a:pt x="1707" y="10"/>
                    <a:pt x="1681" y="0"/>
                    <a:pt x="1652" y="0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59"/>
            <p:cNvSpPr/>
            <p:nvPr/>
          </p:nvSpPr>
          <p:spPr>
            <a:xfrm>
              <a:off x="8755606" y="1403416"/>
              <a:ext cx="596764" cy="518522"/>
            </a:xfrm>
            <a:custGeom>
              <a:avLst/>
              <a:gdLst/>
              <a:ahLst/>
              <a:cxnLst/>
              <a:rect l="l" t="t" r="r" b="b"/>
              <a:pathLst>
                <a:path w="6422" h="5580" extrusionOk="0">
                  <a:moveTo>
                    <a:pt x="3991" y="180"/>
                  </a:moveTo>
                  <a:cubicBezTo>
                    <a:pt x="4019" y="180"/>
                    <a:pt x="4033" y="194"/>
                    <a:pt x="4060" y="194"/>
                  </a:cubicBezTo>
                  <a:cubicBezTo>
                    <a:pt x="4088" y="208"/>
                    <a:pt x="4129" y="222"/>
                    <a:pt x="4157" y="235"/>
                  </a:cubicBezTo>
                  <a:cubicBezTo>
                    <a:pt x="4268" y="291"/>
                    <a:pt x="4378" y="360"/>
                    <a:pt x="4475" y="429"/>
                  </a:cubicBezTo>
                  <a:lnTo>
                    <a:pt x="4502" y="456"/>
                  </a:lnTo>
                  <a:cubicBezTo>
                    <a:pt x="4558" y="484"/>
                    <a:pt x="4599" y="525"/>
                    <a:pt x="4654" y="553"/>
                  </a:cubicBezTo>
                  <a:cubicBezTo>
                    <a:pt x="4709" y="581"/>
                    <a:pt x="4751" y="608"/>
                    <a:pt x="4806" y="636"/>
                  </a:cubicBezTo>
                  <a:lnTo>
                    <a:pt x="4944" y="705"/>
                  </a:lnTo>
                  <a:cubicBezTo>
                    <a:pt x="5096" y="774"/>
                    <a:pt x="5248" y="857"/>
                    <a:pt x="5386" y="953"/>
                  </a:cubicBezTo>
                  <a:cubicBezTo>
                    <a:pt x="5428" y="995"/>
                    <a:pt x="5469" y="1036"/>
                    <a:pt x="5497" y="1078"/>
                  </a:cubicBezTo>
                  <a:cubicBezTo>
                    <a:pt x="5524" y="1105"/>
                    <a:pt x="5538" y="1147"/>
                    <a:pt x="5552" y="1188"/>
                  </a:cubicBezTo>
                  <a:cubicBezTo>
                    <a:pt x="5566" y="1216"/>
                    <a:pt x="5566" y="1257"/>
                    <a:pt x="5579" y="1299"/>
                  </a:cubicBezTo>
                  <a:cubicBezTo>
                    <a:pt x="5579" y="1354"/>
                    <a:pt x="5579" y="1409"/>
                    <a:pt x="5579" y="1464"/>
                  </a:cubicBezTo>
                  <a:lnTo>
                    <a:pt x="5579" y="1506"/>
                  </a:lnTo>
                  <a:cubicBezTo>
                    <a:pt x="5566" y="1492"/>
                    <a:pt x="5552" y="1492"/>
                    <a:pt x="5524" y="1478"/>
                  </a:cubicBezTo>
                  <a:cubicBezTo>
                    <a:pt x="5483" y="1464"/>
                    <a:pt x="5428" y="1464"/>
                    <a:pt x="5386" y="1464"/>
                  </a:cubicBezTo>
                  <a:cubicBezTo>
                    <a:pt x="5331" y="1464"/>
                    <a:pt x="5262" y="1464"/>
                    <a:pt x="5207" y="1492"/>
                  </a:cubicBezTo>
                  <a:cubicBezTo>
                    <a:pt x="5207" y="1354"/>
                    <a:pt x="5179" y="1230"/>
                    <a:pt x="5124" y="1119"/>
                  </a:cubicBezTo>
                  <a:cubicBezTo>
                    <a:pt x="5069" y="1009"/>
                    <a:pt x="4986" y="898"/>
                    <a:pt x="4889" y="815"/>
                  </a:cubicBezTo>
                  <a:cubicBezTo>
                    <a:pt x="4820" y="760"/>
                    <a:pt x="4751" y="705"/>
                    <a:pt x="4682" y="677"/>
                  </a:cubicBezTo>
                  <a:cubicBezTo>
                    <a:pt x="4613" y="636"/>
                    <a:pt x="4558" y="608"/>
                    <a:pt x="4489" y="581"/>
                  </a:cubicBezTo>
                  <a:cubicBezTo>
                    <a:pt x="4364" y="539"/>
                    <a:pt x="4226" y="525"/>
                    <a:pt x="4102" y="525"/>
                  </a:cubicBezTo>
                  <a:lnTo>
                    <a:pt x="4074" y="525"/>
                  </a:lnTo>
                  <a:cubicBezTo>
                    <a:pt x="4033" y="525"/>
                    <a:pt x="3978" y="525"/>
                    <a:pt x="3936" y="539"/>
                  </a:cubicBezTo>
                  <a:lnTo>
                    <a:pt x="3936" y="525"/>
                  </a:lnTo>
                  <a:cubicBezTo>
                    <a:pt x="3922" y="456"/>
                    <a:pt x="3895" y="387"/>
                    <a:pt x="3853" y="318"/>
                  </a:cubicBezTo>
                  <a:cubicBezTo>
                    <a:pt x="3826" y="277"/>
                    <a:pt x="3798" y="235"/>
                    <a:pt x="3770" y="208"/>
                  </a:cubicBezTo>
                  <a:lnTo>
                    <a:pt x="3798" y="208"/>
                  </a:lnTo>
                  <a:lnTo>
                    <a:pt x="3826" y="194"/>
                  </a:lnTo>
                  <a:cubicBezTo>
                    <a:pt x="3853" y="194"/>
                    <a:pt x="3867" y="180"/>
                    <a:pt x="3895" y="180"/>
                  </a:cubicBezTo>
                  <a:close/>
                  <a:moveTo>
                    <a:pt x="3190" y="166"/>
                  </a:moveTo>
                  <a:cubicBezTo>
                    <a:pt x="3246" y="166"/>
                    <a:pt x="3301" y="166"/>
                    <a:pt x="3356" y="180"/>
                  </a:cubicBezTo>
                  <a:cubicBezTo>
                    <a:pt x="3384" y="180"/>
                    <a:pt x="3411" y="194"/>
                    <a:pt x="3439" y="208"/>
                  </a:cubicBezTo>
                  <a:cubicBezTo>
                    <a:pt x="3467" y="208"/>
                    <a:pt x="3480" y="222"/>
                    <a:pt x="3508" y="222"/>
                  </a:cubicBezTo>
                  <a:cubicBezTo>
                    <a:pt x="3549" y="249"/>
                    <a:pt x="3577" y="263"/>
                    <a:pt x="3605" y="291"/>
                  </a:cubicBezTo>
                  <a:cubicBezTo>
                    <a:pt x="3632" y="318"/>
                    <a:pt x="3660" y="346"/>
                    <a:pt x="3688" y="373"/>
                  </a:cubicBezTo>
                  <a:cubicBezTo>
                    <a:pt x="3715" y="429"/>
                    <a:pt x="3743" y="470"/>
                    <a:pt x="3757" y="512"/>
                  </a:cubicBezTo>
                  <a:lnTo>
                    <a:pt x="3770" y="539"/>
                  </a:lnTo>
                  <a:lnTo>
                    <a:pt x="3784" y="581"/>
                  </a:lnTo>
                  <a:cubicBezTo>
                    <a:pt x="3715" y="581"/>
                    <a:pt x="3646" y="594"/>
                    <a:pt x="3563" y="594"/>
                  </a:cubicBezTo>
                  <a:lnTo>
                    <a:pt x="3549" y="594"/>
                  </a:lnTo>
                  <a:lnTo>
                    <a:pt x="3494" y="608"/>
                  </a:lnTo>
                  <a:lnTo>
                    <a:pt x="3259" y="650"/>
                  </a:lnTo>
                  <a:lnTo>
                    <a:pt x="2721" y="650"/>
                  </a:lnTo>
                  <a:cubicBezTo>
                    <a:pt x="2569" y="650"/>
                    <a:pt x="2417" y="677"/>
                    <a:pt x="2279" y="733"/>
                  </a:cubicBezTo>
                  <a:cubicBezTo>
                    <a:pt x="2141" y="788"/>
                    <a:pt x="2044" y="884"/>
                    <a:pt x="2003" y="1023"/>
                  </a:cubicBezTo>
                  <a:cubicBezTo>
                    <a:pt x="1961" y="1188"/>
                    <a:pt x="1975" y="1354"/>
                    <a:pt x="2030" y="1520"/>
                  </a:cubicBezTo>
                  <a:lnTo>
                    <a:pt x="2017" y="1520"/>
                  </a:lnTo>
                  <a:cubicBezTo>
                    <a:pt x="1948" y="1520"/>
                    <a:pt x="1879" y="1534"/>
                    <a:pt x="1809" y="1547"/>
                  </a:cubicBezTo>
                  <a:cubicBezTo>
                    <a:pt x="1754" y="1451"/>
                    <a:pt x="1685" y="1354"/>
                    <a:pt x="1602" y="1271"/>
                  </a:cubicBezTo>
                  <a:cubicBezTo>
                    <a:pt x="1547" y="1230"/>
                    <a:pt x="1506" y="1188"/>
                    <a:pt x="1450" y="1161"/>
                  </a:cubicBezTo>
                  <a:cubicBezTo>
                    <a:pt x="1409" y="1133"/>
                    <a:pt x="1368" y="1105"/>
                    <a:pt x="1312" y="1092"/>
                  </a:cubicBezTo>
                  <a:lnTo>
                    <a:pt x="1298" y="1092"/>
                  </a:lnTo>
                  <a:cubicBezTo>
                    <a:pt x="1271" y="1092"/>
                    <a:pt x="1229" y="1078"/>
                    <a:pt x="1202" y="1078"/>
                  </a:cubicBezTo>
                  <a:lnTo>
                    <a:pt x="1174" y="1036"/>
                  </a:lnTo>
                  <a:cubicBezTo>
                    <a:pt x="1174" y="995"/>
                    <a:pt x="1174" y="953"/>
                    <a:pt x="1174" y="912"/>
                  </a:cubicBezTo>
                  <a:cubicBezTo>
                    <a:pt x="1188" y="843"/>
                    <a:pt x="1202" y="774"/>
                    <a:pt x="1243" y="705"/>
                  </a:cubicBezTo>
                  <a:cubicBezTo>
                    <a:pt x="1271" y="650"/>
                    <a:pt x="1298" y="594"/>
                    <a:pt x="1354" y="539"/>
                  </a:cubicBezTo>
                  <a:cubicBezTo>
                    <a:pt x="1381" y="498"/>
                    <a:pt x="1409" y="470"/>
                    <a:pt x="1450" y="443"/>
                  </a:cubicBezTo>
                  <a:cubicBezTo>
                    <a:pt x="1492" y="415"/>
                    <a:pt x="1533" y="401"/>
                    <a:pt x="1588" y="373"/>
                  </a:cubicBezTo>
                  <a:cubicBezTo>
                    <a:pt x="1671" y="346"/>
                    <a:pt x="1754" y="332"/>
                    <a:pt x="1851" y="318"/>
                  </a:cubicBezTo>
                  <a:lnTo>
                    <a:pt x="2086" y="318"/>
                  </a:lnTo>
                  <a:cubicBezTo>
                    <a:pt x="2210" y="304"/>
                    <a:pt x="2348" y="291"/>
                    <a:pt x="2472" y="277"/>
                  </a:cubicBezTo>
                  <a:lnTo>
                    <a:pt x="2610" y="249"/>
                  </a:lnTo>
                  <a:lnTo>
                    <a:pt x="2638" y="249"/>
                  </a:lnTo>
                  <a:lnTo>
                    <a:pt x="2707" y="235"/>
                  </a:lnTo>
                  <a:lnTo>
                    <a:pt x="2762" y="222"/>
                  </a:lnTo>
                  <a:cubicBezTo>
                    <a:pt x="2859" y="194"/>
                    <a:pt x="2969" y="180"/>
                    <a:pt x="3066" y="166"/>
                  </a:cubicBezTo>
                  <a:close/>
                  <a:moveTo>
                    <a:pt x="4060" y="705"/>
                  </a:moveTo>
                  <a:cubicBezTo>
                    <a:pt x="4129" y="705"/>
                    <a:pt x="4199" y="705"/>
                    <a:pt x="4268" y="719"/>
                  </a:cubicBezTo>
                  <a:cubicBezTo>
                    <a:pt x="4309" y="733"/>
                    <a:pt x="4364" y="746"/>
                    <a:pt x="4406" y="760"/>
                  </a:cubicBezTo>
                  <a:cubicBezTo>
                    <a:pt x="4447" y="774"/>
                    <a:pt x="4489" y="788"/>
                    <a:pt x="4544" y="802"/>
                  </a:cubicBezTo>
                  <a:cubicBezTo>
                    <a:pt x="4613" y="843"/>
                    <a:pt x="4682" y="898"/>
                    <a:pt x="4751" y="953"/>
                  </a:cubicBezTo>
                  <a:cubicBezTo>
                    <a:pt x="4806" y="995"/>
                    <a:pt x="4861" y="1050"/>
                    <a:pt x="4903" y="1105"/>
                  </a:cubicBezTo>
                  <a:cubicBezTo>
                    <a:pt x="4944" y="1161"/>
                    <a:pt x="4972" y="1230"/>
                    <a:pt x="4999" y="1299"/>
                  </a:cubicBezTo>
                  <a:cubicBezTo>
                    <a:pt x="5027" y="1354"/>
                    <a:pt x="5041" y="1423"/>
                    <a:pt x="5041" y="1492"/>
                  </a:cubicBezTo>
                  <a:cubicBezTo>
                    <a:pt x="5055" y="1547"/>
                    <a:pt x="5055" y="1616"/>
                    <a:pt x="5041" y="1672"/>
                  </a:cubicBezTo>
                  <a:cubicBezTo>
                    <a:pt x="5027" y="1727"/>
                    <a:pt x="5013" y="1796"/>
                    <a:pt x="4986" y="1851"/>
                  </a:cubicBezTo>
                  <a:cubicBezTo>
                    <a:pt x="4958" y="1893"/>
                    <a:pt x="4930" y="1948"/>
                    <a:pt x="4903" y="1989"/>
                  </a:cubicBezTo>
                  <a:lnTo>
                    <a:pt x="4820" y="2072"/>
                  </a:lnTo>
                  <a:cubicBezTo>
                    <a:pt x="4765" y="2017"/>
                    <a:pt x="4709" y="1962"/>
                    <a:pt x="4654" y="1920"/>
                  </a:cubicBezTo>
                  <a:lnTo>
                    <a:pt x="4627" y="1893"/>
                  </a:lnTo>
                  <a:lnTo>
                    <a:pt x="4599" y="1879"/>
                  </a:lnTo>
                  <a:lnTo>
                    <a:pt x="4558" y="1851"/>
                  </a:lnTo>
                  <a:lnTo>
                    <a:pt x="4530" y="1824"/>
                  </a:lnTo>
                  <a:lnTo>
                    <a:pt x="4447" y="1754"/>
                  </a:lnTo>
                  <a:cubicBezTo>
                    <a:pt x="4419" y="1727"/>
                    <a:pt x="4378" y="1699"/>
                    <a:pt x="4350" y="1672"/>
                  </a:cubicBezTo>
                  <a:cubicBezTo>
                    <a:pt x="4323" y="1644"/>
                    <a:pt x="4323" y="1630"/>
                    <a:pt x="4309" y="1616"/>
                  </a:cubicBezTo>
                  <a:lnTo>
                    <a:pt x="4281" y="1603"/>
                  </a:lnTo>
                  <a:cubicBezTo>
                    <a:pt x="4254" y="1561"/>
                    <a:pt x="4212" y="1506"/>
                    <a:pt x="4157" y="1478"/>
                  </a:cubicBezTo>
                  <a:cubicBezTo>
                    <a:pt x="4116" y="1437"/>
                    <a:pt x="4060" y="1395"/>
                    <a:pt x="4005" y="1354"/>
                  </a:cubicBezTo>
                  <a:cubicBezTo>
                    <a:pt x="3950" y="1326"/>
                    <a:pt x="3895" y="1299"/>
                    <a:pt x="3826" y="1271"/>
                  </a:cubicBezTo>
                  <a:lnTo>
                    <a:pt x="3812" y="1271"/>
                  </a:lnTo>
                  <a:cubicBezTo>
                    <a:pt x="3757" y="1257"/>
                    <a:pt x="3715" y="1244"/>
                    <a:pt x="3660" y="1244"/>
                  </a:cubicBezTo>
                  <a:cubicBezTo>
                    <a:pt x="3605" y="1244"/>
                    <a:pt x="3549" y="1257"/>
                    <a:pt x="3494" y="1285"/>
                  </a:cubicBezTo>
                  <a:cubicBezTo>
                    <a:pt x="3439" y="1313"/>
                    <a:pt x="3398" y="1354"/>
                    <a:pt x="3356" y="1409"/>
                  </a:cubicBezTo>
                  <a:cubicBezTo>
                    <a:pt x="3342" y="1437"/>
                    <a:pt x="3329" y="1478"/>
                    <a:pt x="3315" y="1534"/>
                  </a:cubicBezTo>
                  <a:cubicBezTo>
                    <a:pt x="3301" y="1520"/>
                    <a:pt x="3273" y="1520"/>
                    <a:pt x="3259" y="1520"/>
                  </a:cubicBezTo>
                  <a:cubicBezTo>
                    <a:pt x="3163" y="1520"/>
                    <a:pt x="3066" y="1561"/>
                    <a:pt x="2969" y="1603"/>
                  </a:cubicBezTo>
                  <a:cubicBezTo>
                    <a:pt x="2873" y="1658"/>
                    <a:pt x="2776" y="1713"/>
                    <a:pt x="2693" y="1782"/>
                  </a:cubicBezTo>
                  <a:lnTo>
                    <a:pt x="2652" y="1810"/>
                  </a:lnTo>
                  <a:cubicBezTo>
                    <a:pt x="2597" y="1699"/>
                    <a:pt x="2500" y="1616"/>
                    <a:pt x="2389" y="1575"/>
                  </a:cubicBezTo>
                  <a:cubicBezTo>
                    <a:pt x="2362" y="1547"/>
                    <a:pt x="2320" y="1534"/>
                    <a:pt x="2279" y="1520"/>
                  </a:cubicBezTo>
                  <a:lnTo>
                    <a:pt x="2210" y="1506"/>
                  </a:lnTo>
                  <a:lnTo>
                    <a:pt x="2182" y="1506"/>
                  </a:lnTo>
                  <a:cubicBezTo>
                    <a:pt x="2155" y="1423"/>
                    <a:pt x="2141" y="1340"/>
                    <a:pt x="2127" y="1257"/>
                  </a:cubicBezTo>
                  <a:cubicBezTo>
                    <a:pt x="2127" y="1216"/>
                    <a:pt x="2127" y="1161"/>
                    <a:pt x="2127" y="1105"/>
                  </a:cubicBezTo>
                  <a:cubicBezTo>
                    <a:pt x="2141" y="1078"/>
                    <a:pt x="2141" y="1050"/>
                    <a:pt x="2155" y="1009"/>
                  </a:cubicBezTo>
                  <a:cubicBezTo>
                    <a:pt x="2169" y="995"/>
                    <a:pt x="2182" y="967"/>
                    <a:pt x="2196" y="953"/>
                  </a:cubicBezTo>
                  <a:cubicBezTo>
                    <a:pt x="2210" y="926"/>
                    <a:pt x="2238" y="912"/>
                    <a:pt x="2251" y="898"/>
                  </a:cubicBezTo>
                  <a:cubicBezTo>
                    <a:pt x="2293" y="871"/>
                    <a:pt x="2334" y="857"/>
                    <a:pt x="2362" y="843"/>
                  </a:cubicBezTo>
                  <a:cubicBezTo>
                    <a:pt x="2431" y="815"/>
                    <a:pt x="2500" y="802"/>
                    <a:pt x="2569" y="802"/>
                  </a:cubicBezTo>
                  <a:lnTo>
                    <a:pt x="2914" y="802"/>
                  </a:lnTo>
                  <a:lnTo>
                    <a:pt x="3052" y="774"/>
                  </a:lnTo>
                  <a:lnTo>
                    <a:pt x="3232" y="774"/>
                  </a:lnTo>
                  <a:cubicBezTo>
                    <a:pt x="3356" y="774"/>
                    <a:pt x="3494" y="746"/>
                    <a:pt x="3591" y="733"/>
                  </a:cubicBezTo>
                  <a:lnTo>
                    <a:pt x="3701" y="733"/>
                  </a:lnTo>
                  <a:lnTo>
                    <a:pt x="3895" y="705"/>
                  </a:lnTo>
                  <a:close/>
                  <a:moveTo>
                    <a:pt x="3287" y="1644"/>
                  </a:moveTo>
                  <a:cubicBezTo>
                    <a:pt x="3301" y="1658"/>
                    <a:pt x="3315" y="1672"/>
                    <a:pt x="3342" y="1685"/>
                  </a:cubicBezTo>
                  <a:cubicBezTo>
                    <a:pt x="3342" y="1713"/>
                    <a:pt x="3356" y="1741"/>
                    <a:pt x="3356" y="1768"/>
                  </a:cubicBezTo>
                  <a:cubicBezTo>
                    <a:pt x="3356" y="1810"/>
                    <a:pt x="3356" y="1837"/>
                    <a:pt x="3356" y="1879"/>
                  </a:cubicBezTo>
                  <a:cubicBezTo>
                    <a:pt x="3342" y="1893"/>
                    <a:pt x="3315" y="1893"/>
                    <a:pt x="3301" y="1906"/>
                  </a:cubicBezTo>
                  <a:cubicBezTo>
                    <a:pt x="3246" y="1948"/>
                    <a:pt x="3190" y="1989"/>
                    <a:pt x="3135" y="2031"/>
                  </a:cubicBezTo>
                  <a:cubicBezTo>
                    <a:pt x="3094" y="2086"/>
                    <a:pt x="3066" y="2141"/>
                    <a:pt x="3039" y="2210"/>
                  </a:cubicBezTo>
                  <a:cubicBezTo>
                    <a:pt x="3011" y="2279"/>
                    <a:pt x="2997" y="2348"/>
                    <a:pt x="2983" y="2431"/>
                  </a:cubicBezTo>
                  <a:cubicBezTo>
                    <a:pt x="2983" y="2445"/>
                    <a:pt x="2983" y="2473"/>
                    <a:pt x="2983" y="2486"/>
                  </a:cubicBezTo>
                  <a:cubicBezTo>
                    <a:pt x="2942" y="2486"/>
                    <a:pt x="2900" y="2500"/>
                    <a:pt x="2859" y="2514"/>
                  </a:cubicBezTo>
                  <a:cubicBezTo>
                    <a:pt x="2804" y="2555"/>
                    <a:pt x="2749" y="2597"/>
                    <a:pt x="2707" y="2652"/>
                  </a:cubicBezTo>
                  <a:cubicBezTo>
                    <a:pt x="2666" y="2707"/>
                    <a:pt x="2624" y="2776"/>
                    <a:pt x="2610" y="2845"/>
                  </a:cubicBezTo>
                  <a:cubicBezTo>
                    <a:pt x="2597" y="2901"/>
                    <a:pt x="2583" y="2970"/>
                    <a:pt x="2569" y="3025"/>
                  </a:cubicBezTo>
                  <a:lnTo>
                    <a:pt x="2541" y="3011"/>
                  </a:lnTo>
                  <a:cubicBezTo>
                    <a:pt x="2514" y="2997"/>
                    <a:pt x="2486" y="2970"/>
                    <a:pt x="2445" y="2956"/>
                  </a:cubicBezTo>
                  <a:lnTo>
                    <a:pt x="2431" y="2942"/>
                  </a:lnTo>
                  <a:cubicBezTo>
                    <a:pt x="2376" y="2901"/>
                    <a:pt x="2334" y="2845"/>
                    <a:pt x="2307" y="2804"/>
                  </a:cubicBezTo>
                  <a:cubicBezTo>
                    <a:pt x="2279" y="2763"/>
                    <a:pt x="2265" y="2735"/>
                    <a:pt x="2251" y="2694"/>
                  </a:cubicBezTo>
                  <a:cubicBezTo>
                    <a:pt x="2238" y="2666"/>
                    <a:pt x="2224" y="2638"/>
                    <a:pt x="2224" y="2597"/>
                  </a:cubicBezTo>
                  <a:cubicBezTo>
                    <a:pt x="2224" y="2569"/>
                    <a:pt x="2224" y="2528"/>
                    <a:pt x="2224" y="2500"/>
                  </a:cubicBezTo>
                  <a:cubicBezTo>
                    <a:pt x="2238" y="2445"/>
                    <a:pt x="2251" y="2404"/>
                    <a:pt x="2265" y="2376"/>
                  </a:cubicBezTo>
                  <a:cubicBezTo>
                    <a:pt x="2293" y="2307"/>
                    <a:pt x="2334" y="2252"/>
                    <a:pt x="2376" y="2196"/>
                  </a:cubicBezTo>
                  <a:cubicBezTo>
                    <a:pt x="2431" y="2127"/>
                    <a:pt x="2514" y="2058"/>
                    <a:pt x="2583" y="2017"/>
                  </a:cubicBezTo>
                  <a:lnTo>
                    <a:pt x="2638" y="1975"/>
                  </a:lnTo>
                  <a:lnTo>
                    <a:pt x="2707" y="1934"/>
                  </a:lnTo>
                  <a:lnTo>
                    <a:pt x="2735" y="1906"/>
                  </a:lnTo>
                  <a:lnTo>
                    <a:pt x="2776" y="1879"/>
                  </a:lnTo>
                  <a:lnTo>
                    <a:pt x="2831" y="1837"/>
                  </a:lnTo>
                  <a:lnTo>
                    <a:pt x="2845" y="1837"/>
                  </a:lnTo>
                  <a:cubicBezTo>
                    <a:pt x="2942" y="1768"/>
                    <a:pt x="3052" y="1699"/>
                    <a:pt x="3149" y="1658"/>
                  </a:cubicBezTo>
                  <a:cubicBezTo>
                    <a:pt x="3177" y="1644"/>
                    <a:pt x="3218" y="1644"/>
                    <a:pt x="3246" y="1644"/>
                  </a:cubicBezTo>
                  <a:close/>
                  <a:moveTo>
                    <a:pt x="3743" y="1989"/>
                  </a:moveTo>
                  <a:cubicBezTo>
                    <a:pt x="3770" y="2003"/>
                    <a:pt x="3798" y="2003"/>
                    <a:pt x="3826" y="2017"/>
                  </a:cubicBezTo>
                  <a:lnTo>
                    <a:pt x="3895" y="2044"/>
                  </a:lnTo>
                  <a:cubicBezTo>
                    <a:pt x="3950" y="2072"/>
                    <a:pt x="4005" y="2100"/>
                    <a:pt x="4047" y="2141"/>
                  </a:cubicBezTo>
                  <a:cubicBezTo>
                    <a:pt x="4088" y="2169"/>
                    <a:pt x="4129" y="2210"/>
                    <a:pt x="4157" y="2265"/>
                  </a:cubicBezTo>
                  <a:cubicBezTo>
                    <a:pt x="4185" y="2293"/>
                    <a:pt x="4199" y="2334"/>
                    <a:pt x="4212" y="2362"/>
                  </a:cubicBezTo>
                  <a:cubicBezTo>
                    <a:pt x="4226" y="2390"/>
                    <a:pt x="4226" y="2417"/>
                    <a:pt x="4240" y="2445"/>
                  </a:cubicBezTo>
                  <a:lnTo>
                    <a:pt x="4240" y="2486"/>
                  </a:lnTo>
                  <a:lnTo>
                    <a:pt x="4240" y="2528"/>
                  </a:lnTo>
                  <a:lnTo>
                    <a:pt x="4212" y="2555"/>
                  </a:lnTo>
                  <a:lnTo>
                    <a:pt x="4185" y="2569"/>
                  </a:lnTo>
                  <a:lnTo>
                    <a:pt x="4143" y="2597"/>
                  </a:lnTo>
                  <a:cubicBezTo>
                    <a:pt x="4116" y="2611"/>
                    <a:pt x="4088" y="2611"/>
                    <a:pt x="4060" y="2624"/>
                  </a:cubicBezTo>
                  <a:lnTo>
                    <a:pt x="4005" y="2624"/>
                  </a:lnTo>
                  <a:cubicBezTo>
                    <a:pt x="3998" y="2623"/>
                    <a:pt x="3991" y="2622"/>
                    <a:pt x="3984" y="2622"/>
                  </a:cubicBezTo>
                  <a:cubicBezTo>
                    <a:pt x="3940" y="2622"/>
                    <a:pt x="3909" y="2659"/>
                    <a:pt x="3909" y="2707"/>
                  </a:cubicBezTo>
                  <a:lnTo>
                    <a:pt x="3909" y="2735"/>
                  </a:lnTo>
                  <a:lnTo>
                    <a:pt x="3909" y="2776"/>
                  </a:lnTo>
                  <a:cubicBezTo>
                    <a:pt x="3895" y="2818"/>
                    <a:pt x="3895" y="2845"/>
                    <a:pt x="3881" y="2887"/>
                  </a:cubicBezTo>
                  <a:cubicBezTo>
                    <a:pt x="3867" y="2901"/>
                    <a:pt x="3853" y="2928"/>
                    <a:pt x="3839" y="2942"/>
                  </a:cubicBezTo>
                  <a:lnTo>
                    <a:pt x="3798" y="2984"/>
                  </a:lnTo>
                  <a:cubicBezTo>
                    <a:pt x="3784" y="2984"/>
                    <a:pt x="3770" y="2997"/>
                    <a:pt x="3757" y="2997"/>
                  </a:cubicBezTo>
                  <a:cubicBezTo>
                    <a:pt x="3729" y="3011"/>
                    <a:pt x="3715" y="3011"/>
                    <a:pt x="3688" y="3011"/>
                  </a:cubicBezTo>
                  <a:lnTo>
                    <a:pt x="3660" y="3025"/>
                  </a:lnTo>
                  <a:lnTo>
                    <a:pt x="3591" y="3025"/>
                  </a:lnTo>
                  <a:lnTo>
                    <a:pt x="3549" y="3011"/>
                  </a:lnTo>
                  <a:lnTo>
                    <a:pt x="3494" y="2997"/>
                  </a:lnTo>
                  <a:cubicBezTo>
                    <a:pt x="3439" y="2970"/>
                    <a:pt x="3384" y="2928"/>
                    <a:pt x="3342" y="2901"/>
                  </a:cubicBezTo>
                  <a:cubicBezTo>
                    <a:pt x="3301" y="2859"/>
                    <a:pt x="3273" y="2818"/>
                    <a:pt x="3246" y="2790"/>
                  </a:cubicBezTo>
                  <a:cubicBezTo>
                    <a:pt x="3218" y="2749"/>
                    <a:pt x="3190" y="2707"/>
                    <a:pt x="3177" y="2666"/>
                  </a:cubicBezTo>
                  <a:cubicBezTo>
                    <a:pt x="3163" y="2624"/>
                    <a:pt x="3149" y="2583"/>
                    <a:pt x="3149" y="2542"/>
                  </a:cubicBezTo>
                  <a:cubicBezTo>
                    <a:pt x="3135" y="2486"/>
                    <a:pt x="3135" y="2431"/>
                    <a:pt x="3149" y="2390"/>
                  </a:cubicBezTo>
                  <a:cubicBezTo>
                    <a:pt x="3149" y="2348"/>
                    <a:pt x="3163" y="2307"/>
                    <a:pt x="3177" y="2265"/>
                  </a:cubicBezTo>
                  <a:cubicBezTo>
                    <a:pt x="3204" y="2224"/>
                    <a:pt x="3218" y="2196"/>
                    <a:pt x="3246" y="2169"/>
                  </a:cubicBezTo>
                  <a:cubicBezTo>
                    <a:pt x="3273" y="2127"/>
                    <a:pt x="3301" y="2114"/>
                    <a:pt x="3329" y="2086"/>
                  </a:cubicBezTo>
                  <a:cubicBezTo>
                    <a:pt x="3370" y="2058"/>
                    <a:pt x="3411" y="2044"/>
                    <a:pt x="3439" y="2031"/>
                  </a:cubicBezTo>
                  <a:cubicBezTo>
                    <a:pt x="3494" y="2017"/>
                    <a:pt x="3536" y="2003"/>
                    <a:pt x="3591" y="1989"/>
                  </a:cubicBezTo>
                  <a:close/>
                  <a:moveTo>
                    <a:pt x="3715" y="1368"/>
                  </a:moveTo>
                  <a:lnTo>
                    <a:pt x="3770" y="1382"/>
                  </a:lnTo>
                  <a:cubicBezTo>
                    <a:pt x="3798" y="1382"/>
                    <a:pt x="3826" y="1409"/>
                    <a:pt x="3853" y="1423"/>
                  </a:cubicBezTo>
                  <a:cubicBezTo>
                    <a:pt x="3922" y="1451"/>
                    <a:pt x="3991" y="1506"/>
                    <a:pt x="4060" y="1561"/>
                  </a:cubicBezTo>
                  <a:cubicBezTo>
                    <a:pt x="4102" y="1589"/>
                    <a:pt x="4129" y="1630"/>
                    <a:pt x="4171" y="1672"/>
                  </a:cubicBezTo>
                  <a:lnTo>
                    <a:pt x="4199" y="1699"/>
                  </a:lnTo>
                  <a:lnTo>
                    <a:pt x="4240" y="1741"/>
                  </a:lnTo>
                  <a:cubicBezTo>
                    <a:pt x="4254" y="1754"/>
                    <a:pt x="4281" y="1782"/>
                    <a:pt x="4309" y="1810"/>
                  </a:cubicBezTo>
                  <a:cubicBezTo>
                    <a:pt x="4323" y="1824"/>
                    <a:pt x="4406" y="1879"/>
                    <a:pt x="4447" y="1920"/>
                  </a:cubicBezTo>
                  <a:lnTo>
                    <a:pt x="4489" y="1948"/>
                  </a:lnTo>
                  <a:lnTo>
                    <a:pt x="4502" y="1962"/>
                  </a:lnTo>
                  <a:cubicBezTo>
                    <a:pt x="4558" y="2003"/>
                    <a:pt x="4599" y="2044"/>
                    <a:pt x="4654" y="2086"/>
                  </a:cubicBezTo>
                  <a:cubicBezTo>
                    <a:pt x="4723" y="2155"/>
                    <a:pt x="4792" y="2224"/>
                    <a:pt x="4861" y="2307"/>
                  </a:cubicBezTo>
                  <a:cubicBezTo>
                    <a:pt x="4875" y="2334"/>
                    <a:pt x="4889" y="2362"/>
                    <a:pt x="4917" y="2404"/>
                  </a:cubicBezTo>
                  <a:cubicBezTo>
                    <a:pt x="4917" y="2431"/>
                    <a:pt x="4930" y="2473"/>
                    <a:pt x="4930" y="2500"/>
                  </a:cubicBezTo>
                  <a:cubicBezTo>
                    <a:pt x="4930" y="2542"/>
                    <a:pt x="4930" y="2597"/>
                    <a:pt x="4930" y="2638"/>
                  </a:cubicBezTo>
                  <a:cubicBezTo>
                    <a:pt x="4917" y="2694"/>
                    <a:pt x="4903" y="2735"/>
                    <a:pt x="4889" y="2790"/>
                  </a:cubicBezTo>
                  <a:cubicBezTo>
                    <a:pt x="4861" y="2832"/>
                    <a:pt x="4834" y="2887"/>
                    <a:pt x="4792" y="2928"/>
                  </a:cubicBezTo>
                  <a:cubicBezTo>
                    <a:pt x="4751" y="2970"/>
                    <a:pt x="4723" y="2997"/>
                    <a:pt x="4682" y="3025"/>
                  </a:cubicBezTo>
                  <a:cubicBezTo>
                    <a:pt x="4627" y="3066"/>
                    <a:pt x="4585" y="3094"/>
                    <a:pt x="4530" y="3108"/>
                  </a:cubicBezTo>
                  <a:cubicBezTo>
                    <a:pt x="4489" y="3122"/>
                    <a:pt x="4447" y="3135"/>
                    <a:pt x="4406" y="3135"/>
                  </a:cubicBezTo>
                  <a:cubicBezTo>
                    <a:pt x="4419" y="3066"/>
                    <a:pt x="4406" y="2984"/>
                    <a:pt x="4378" y="2914"/>
                  </a:cubicBezTo>
                  <a:cubicBezTo>
                    <a:pt x="4350" y="2845"/>
                    <a:pt x="4295" y="2776"/>
                    <a:pt x="4226" y="2735"/>
                  </a:cubicBezTo>
                  <a:lnTo>
                    <a:pt x="4212" y="2721"/>
                  </a:lnTo>
                  <a:cubicBezTo>
                    <a:pt x="4268" y="2707"/>
                    <a:pt x="4309" y="2666"/>
                    <a:pt x="4350" y="2624"/>
                  </a:cubicBezTo>
                  <a:cubicBezTo>
                    <a:pt x="4378" y="2569"/>
                    <a:pt x="4392" y="2514"/>
                    <a:pt x="4392" y="2459"/>
                  </a:cubicBezTo>
                  <a:cubicBezTo>
                    <a:pt x="4392" y="2404"/>
                    <a:pt x="4378" y="2348"/>
                    <a:pt x="4350" y="2293"/>
                  </a:cubicBezTo>
                  <a:cubicBezTo>
                    <a:pt x="4309" y="2169"/>
                    <a:pt x="4212" y="2058"/>
                    <a:pt x="4102" y="1989"/>
                  </a:cubicBezTo>
                  <a:cubicBezTo>
                    <a:pt x="4033" y="1934"/>
                    <a:pt x="3950" y="1893"/>
                    <a:pt x="3867" y="1865"/>
                  </a:cubicBezTo>
                  <a:cubicBezTo>
                    <a:pt x="3812" y="1851"/>
                    <a:pt x="3757" y="1837"/>
                    <a:pt x="3701" y="1837"/>
                  </a:cubicBezTo>
                  <a:lnTo>
                    <a:pt x="3646" y="1837"/>
                  </a:lnTo>
                  <a:cubicBezTo>
                    <a:pt x="3609" y="1837"/>
                    <a:pt x="3561" y="1837"/>
                    <a:pt x="3522" y="1847"/>
                  </a:cubicBezTo>
                  <a:lnTo>
                    <a:pt x="3522" y="1847"/>
                  </a:lnTo>
                  <a:cubicBezTo>
                    <a:pt x="3521" y="1766"/>
                    <a:pt x="3508" y="1698"/>
                    <a:pt x="3480" y="1644"/>
                  </a:cubicBezTo>
                  <a:cubicBezTo>
                    <a:pt x="3480" y="1616"/>
                    <a:pt x="3467" y="1589"/>
                    <a:pt x="3453" y="1575"/>
                  </a:cubicBezTo>
                  <a:cubicBezTo>
                    <a:pt x="3467" y="1547"/>
                    <a:pt x="3467" y="1520"/>
                    <a:pt x="3480" y="1506"/>
                  </a:cubicBezTo>
                  <a:cubicBezTo>
                    <a:pt x="3494" y="1478"/>
                    <a:pt x="3508" y="1451"/>
                    <a:pt x="3522" y="1437"/>
                  </a:cubicBezTo>
                  <a:lnTo>
                    <a:pt x="3563" y="1395"/>
                  </a:lnTo>
                  <a:lnTo>
                    <a:pt x="3591" y="1382"/>
                  </a:lnTo>
                  <a:cubicBezTo>
                    <a:pt x="3605" y="1382"/>
                    <a:pt x="3619" y="1368"/>
                    <a:pt x="3646" y="1368"/>
                  </a:cubicBezTo>
                  <a:close/>
                  <a:moveTo>
                    <a:pt x="3011" y="2652"/>
                  </a:moveTo>
                  <a:cubicBezTo>
                    <a:pt x="3039" y="2763"/>
                    <a:pt x="3080" y="2859"/>
                    <a:pt x="3149" y="2942"/>
                  </a:cubicBezTo>
                  <a:cubicBezTo>
                    <a:pt x="3218" y="3025"/>
                    <a:pt x="3301" y="3094"/>
                    <a:pt x="3398" y="3135"/>
                  </a:cubicBezTo>
                  <a:cubicBezTo>
                    <a:pt x="3425" y="3149"/>
                    <a:pt x="3467" y="3163"/>
                    <a:pt x="3494" y="3177"/>
                  </a:cubicBezTo>
                  <a:lnTo>
                    <a:pt x="3536" y="3191"/>
                  </a:lnTo>
                  <a:cubicBezTo>
                    <a:pt x="3577" y="3191"/>
                    <a:pt x="3605" y="3204"/>
                    <a:pt x="3646" y="3204"/>
                  </a:cubicBezTo>
                  <a:lnTo>
                    <a:pt x="3674" y="3204"/>
                  </a:lnTo>
                  <a:cubicBezTo>
                    <a:pt x="3715" y="3204"/>
                    <a:pt x="3770" y="3191"/>
                    <a:pt x="3812" y="3163"/>
                  </a:cubicBezTo>
                  <a:cubicBezTo>
                    <a:pt x="3853" y="3149"/>
                    <a:pt x="3881" y="3122"/>
                    <a:pt x="3922" y="3094"/>
                  </a:cubicBezTo>
                  <a:cubicBezTo>
                    <a:pt x="3936" y="3066"/>
                    <a:pt x="3950" y="3039"/>
                    <a:pt x="3964" y="3025"/>
                  </a:cubicBezTo>
                  <a:cubicBezTo>
                    <a:pt x="3978" y="2997"/>
                    <a:pt x="3991" y="2970"/>
                    <a:pt x="4005" y="2956"/>
                  </a:cubicBezTo>
                  <a:cubicBezTo>
                    <a:pt x="4019" y="2928"/>
                    <a:pt x="4019" y="2887"/>
                    <a:pt x="4033" y="2859"/>
                  </a:cubicBezTo>
                  <a:lnTo>
                    <a:pt x="4074" y="2859"/>
                  </a:lnTo>
                  <a:lnTo>
                    <a:pt x="4116" y="2873"/>
                  </a:lnTo>
                  <a:lnTo>
                    <a:pt x="4129" y="2873"/>
                  </a:lnTo>
                  <a:lnTo>
                    <a:pt x="4171" y="2901"/>
                  </a:lnTo>
                  <a:cubicBezTo>
                    <a:pt x="4185" y="2914"/>
                    <a:pt x="4199" y="2928"/>
                    <a:pt x="4199" y="2942"/>
                  </a:cubicBezTo>
                  <a:cubicBezTo>
                    <a:pt x="4212" y="2956"/>
                    <a:pt x="4226" y="2984"/>
                    <a:pt x="4240" y="2997"/>
                  </a:cubicBezTo>
                  <a:cubicBezTo>
                    <a:pt x="4240" y="3039"/>
                    <a:pt x="4254" y="3066"/>
                    <a:pt x="4254" y="3108"/>
                  </a:cubicBezTo>
                  <a:cubicBezTo>
                    <a:pt x="4268" y="3163"/>
                    <a:pt x="4268" y="3232"/>
                    <a:pt x="4254" y="3287"/>
                  </a:cubicBezTo>
                  <a:cubicBezTo>
                    <a:pt x="4240" y="3356"/>
                    <a:pt x="4226" y="3425"/>
                    <a:pt x="4199" y="3481"/>
                  </a:cubicBezTo>
                  <a:cubicBezTo>
                    <a:pt x="4171" y="3536"/>
                    <a:pt x="4143" y="3577"/>
                    <a:pt x="4116" y="3619"/>
                  </a:cubicBezTo>
                  <a:cubicBezTo>
                    <a:pt x="4088" y="3646"/>
                    <a:pt x="4074" y="3660"/>
                    <a:pt x="4047" y="3688"/>
                  </a:cubicBezTo>
                  <a:cubicBezTo>
                    <a:pt x="4033" y="3688"/>
                    <a:pt x="4005" y="3702"/>
                    <a:pt x="3991" y="3715"/>
                  </a:cubicBezTo>
                  <a:cubicBezTo>
                    <a:pt x="3978" y="3715"/>
                    <a:pt x="3950" y="3715"/>
                    <a:pt x="3936" y="3729"/>
                  </a:cubicBezTo>
                  <a:lnTo>
                    <a:pt x="3839" y="3729"/>
                  </a:lnTo>
                  <a:cubicBezTo>
                    <a:pt x="3812" y="3715"/>
                    <a:pt x="3784" y="3702"/>
                    <a:pt x="3770" y="3702"/>
                  </a:cubicBezTo>
                  <a:cubicBezTo>
                    <a:pt x="3715" y="3674"/>
                    <a:pt x="3660" y="3633"/>
                    <a:pt x="3605" y="3605"/>
                  </a:cubicBezTo>
                  <a:lnTo>
                    <a:pt x="3577" y="3591"/>
                  </a:lnTo>
                  <a:lnTo>
                    <a:pt x="3549" y="3577"/>
                  </a:lnTo>
                  <a:cubicBezTo>
                    <a:pt x="3522" y="3564"/>
                    <a:pt x="3494" y="3536"/>
                    <a:pt x="3453" y="3522"/>
                  </a:cubicBezTo>
                  <a:cubicBezTo>
                    <a:pt x="3370" y="3481"/>
                    <a:pt x="3273" y="3453"/>
                    <a:pt x="3177" y="3453"/>
                  </a:cubicBezTo>
                  <a:lnTo>
                    <a:pt x="3052" y="3453"/>
                  </a:lnTo>
                  <a:lnTo>
                    <a:pt x="3039" y="3439"/>
                  </a:lnTo>
                  <a:lnTo>
                    <a:pt x="2942" y="3439"/>
                  </a:lnTo>
                  <a:lnTo>
                    <a:pt x="2914" y="3425"/>
                  </a:lnTo>
                  <a:cubicBezTo>
                    <a:pt x="2887" y="3412"/>
                    <a:pt x="2873" y="3398"/>
                    <a:pt x="2859" y="3384"/>
                  </a:cubicBezTo>
                  <a:cubicBezTo>
                    <a:pt x="2831" y="3370"/>
                    <a:pt x="2818" y="3343"/>
                    <a:pt x="2790" y="3315"/>
                  </a:cubicBezTo>
                  <a:cubicBezTo>
                    <a:pt x="2776" y="3287"/>
                    <a:pt x="2762" y="3260"/>
                    <a:pt x="2749" y="3246"/>
                  </a:cubicBezTo>
                  <a:cubicBezTo>
                    <a:pt x="2749" y="3204"/>
                    <a:pt x="2735" y="3163"/>
                    <a:pt x="2735" y="3135"/>
                  </a:cubicBezTo>
                  <a:cubicBezTo>
                    <a:pt x="2721" y="3080"/>
                    <a:pt x="2721" y="3039"/>
                    <a:pt x="2735" y="2984"/>
                  </a:cubicBezTo>
                  <a:cubicBezTo>
                    <a:pt x="2735" y="2942"/>
                    <a:pt x="2749" y="2887"/>
                    <a:pt x="2776" y="2845"/>
                  </a:cubicBezTo>
                  <a:cubicBezTo>
                    <a:pt x="2790" y="2818"/>
                    <a:pt x="2804" y="2776"/>
                    <a:pt x="2831" y="2749"/>
                  </a:cubicBezTo>
                  <a:cubicBezTo>
                    <a:pt x="2859" y="2721"/>
                    <a:pt x="2873" y="2707"/>
                    <a:pt x="2900" y="2694"/>
                  </a:cubicBezTo>
                  <a:cubicBezTo>
                    <a:pt x="2914" y="2680"/>
                    <a:pt x="2942" y="2666"/>
                    <a:pt x="2956" y="2652"/>
                  </a:cubicBezTo>
                  <a:close/>
                  <a:moveTo>
                    <a:pt x="2044" y="1630"/>
                  </a:moveTo>
                  <a:cubicBezTo>
                    <a:pt x="2086" y="1630"/>
                    <a:pt x="2127" y="1630"/>
                    <a:pt x="2169" y="1644"/>
                  </a:cubicBezTo>
                  <a:cubicBezTo>
                    <a:pt x="2196" y="1644"/>
                    <a:pt x="2224" y="1644"/>
                    <a:pt x="2251" y="1658"/>
                  </a:cubicBezTo>
                  <a:cubicBezTo>
                    <a:pt x="2279" y="1672"/>
                    <a:pt x="2307" y="1672"/>
                    <a:pt x="2320" y="1685"/>
                  </a:cubicBezTo>
                  <a:cubicBezTo>
                    <a:pt x="2362" y="1699"/>
                    <a:pt x="2403" y="1727"/>
                    <a:pt x="2445" y="1754"/>
                  </a:cubicBezTo>
                  <a:cubicBezTo>
                    <a:pt x="2472" y="1782"/>
                    <a:pt x="2500" y="1824"/>
                    <a:pt x="2528" y="1851"/>
                  </a:cubicBezTo>
                  <a:lnTo>
                    <a:pt x="2541" y="1879"/>
                  </a:lnTo>
                  <a:cubicBezTo>
                    <a:pt x="2514" y="1893"/>
                    <a:pt x="2472" y="1906"/>
                    <a:pt x="2445" y="1934"/>
                  </a:cubicBezTo>
                  <a:cubicBezTo>
                    <a:pt x="2403" y="1975"/>
                    <a:pt x="2348" y="2017"/>
                    <a:pt x="2307" y="2072"/>
                  </a:cubicBezTo>
                  <a:cubicBezTo>
                    <a:pt x="2265" y="2114"/>
                    <a:pt x="2224" y="2155"/>
                    <a:pt x="2196" y="2210"/>
                  </a:cubicBezTo>
                  <a:cubicBezTo>
                    <a:pt x="2155" y="2265"/>
                    <a:pt x="2127" y="2321"/>
                    <a:pt x="2099" y="2390"/>
                  </a:cubicBezTo>
                  <a:cubicBezTo>
                    <a:pt x="2086" y="2445"/>
                    <a:pt x="2072" y="2500"/>
                    <a:pt x="2072" y="2555"/>
                  </a:cubicBezTo>
                  <a:cubicBezTo>
                    <a:pt x="2072" y="2624"/>
                    <a:pt x="2072" y="2680"/>
                    <a:pt x="2099" y="2735"/>
                  </a:cubicBezTo>
                  <a:cubicBezTo>
                    <a:pt x="2113" y="2804"/>
                    <a:pt x="2141" y="2859"/>
                    <a:pt x="2182" y="2914"/>
                  </a:cubicBezTo>
                  <a:cubicBezTo>
                    <a:pt x="2224" y="2984"/>
                    <a:pt x="2293" y="3039"/>
                    <a:pt x="2348" y="3080"/>
                  </a:cubicBezTo>
                  <a:cubicBezTo>
                    <a:pt x="2389" y="3122"/>
                    <a:pt x="2431" y="3135"/>
                    <a:pt x="2472" y="3163"/>
                  </a:cubicBezTo>
                  <a:lnTo>
                    <a:pt x="2528" y="3191"/>
                  </a:lnTo>
                  <a:lnTo>
                    <a:pt x="2541" y="3191"/>
                  </a:lnTo>
                  <a:cubicBezTo>
                    <a:pt x="2555" y="3191"/>
                    <a:pt x="2583" y="3191"/>
                    <a:pt x="2597" y="3204"/>
                  </a:cubicBezTo>
                  <a:cubicBezTo>
                    <a:pt x="2597" y="3232"/>
                    <a:pt x="2610" y="3260"/>
                    <a:pt x="2624" y="3301"/>
                  </a:cubicBezTo>
                  <a:cubicBezTo>
                    <a:pt x="2652" y="3370"/>
                    <a:pt x="2693" y="3439"/>
                    <a:pt x="2762" y="3494"/>
                  </a:cubicBezTo>
                  <a:cubicBezTo>
                    <a:pt x="2804" y="3536"/>
                    <a:pt x="2845" y="3564"/>
                    <a:pt x="2900" y="3577"/>
                  </a:cubicBezTo>
                  <a:lnTo>
                    <a:pt x="2928" y="3577"/>
                  </a:lnTo>
                  <a:lnTo>
                    <a:pt x="2914" y="3605"/>
                  </a:lnTo>
                  <a:lnTo>
                    <a:pt x="2887" y="3660"/>
                  </a:lnTo>
                  <a:cubicBezTo>
                    <a:pt x="2831" y="3784"/>
                    <a:pt x="2804" y="3909"/>
                    <a:pt x="2804" y="4047"/>
                  </a:cubicBezTo>
                  <a:cubicBezTo>
                    <a:pt x="2804" y="4116"/>
                    <a:pt x="2818" y="4185"/>
                    <a:pt x="2831" y="4240"/>
                  </a:cubicBezTo>
                  <a:lnTo>
                    <a:pt x="2804" y="4268"/>
                  </a:lnTo>
                  <a:lnTo>
                    <a:pt x="2790" y="4282"/>
                  </a:lnTo>
                  <a:lnTo>
                    <a:pt x="2776" y="4295"/>
                  </a:lnTo>
                  <a:cubicBezTo>
                    <a:pt x="2749" y="4323"/>
                    <a:pt x="2721" y="4364"/>
                    <a:pt x="2679" y="4392"/>
                  </a:cubicBezTo>
                  <a:cubicBezTo>
                    <a:pt x="2652" y="4406"/>
                    <a:pt x="2610" y="4434"/>
                    <a:pt x="2583" y="4447"/>
                  </a:cubicBezTo>
                  <a:cubicBezTo>
                    <a:pt x="2541" y="4447"/>
                    <a:pt x="2514" y="4461"/>
                    <a:pt x="2472" y="4461"/>
                  </a:cubicBezTo>
                  <a:lnTo>
                    <a:pt x="2362" y="4461"/>
                  </a:lnTo>
                  <a:cubicBezTo>
                    <a:pt x="2334" y="4447"/>
                    <a:pt x="2320" y="4447"/>
                    <a:pt x="2293" y="4447"/>
                  </a:cubicBezTo>
                  <a:cubicBezTo>
                    <a:pt x="2265" y="4434"/>
                    <a:pt x="2238" y="4420"/>
                    <a:pt x="2224" y="4406"/>
                  </a:cubicBezTo>
                  <a:cubicBezTo>
                    <a:pt x="2169" y="4392"/>
                    <a:pt x="2127" y="4364"/>
                    <a:pt x="2086" y="4323"/>
                  </a:cubicBezTo>
                  <a:lnTo>
                    <a:pt x="2072" y="4323"/>
                  </a:lnTo>
                  <a:cubicBezTo>
                    <a:pt x="2030" y="4268"/>
                    <a:pt x="1975" y="4226"/>
                    <a:pt x="1934" y="4171"/>
                  </a:cubicBezTo>
                  <a:cubicBezTo>
                    <a:pt x="1823" y="3992"/>
                    <a:pt x="1713" y="3840"/>
                    <a:pt x="1588" y="3674"/>
                  </a:cubicBezTo>
                  <a:cubicBezTo>
                    <a:pt x="1506" y="3591"/>
                    <a:pt x="1450" y="3522"/>
                    <a:pt x="1395" y="3453"/>
                  </a:cubicBezTo>
                  <a:lnTo>
                    <a:pt x="1340" y="3412"/>
                  </a:lnTo>
                  <a:lnTo>
                    <a:pt x="1285" y="3343"/>
                  </a:lnTo>
                  <a:cubicBezTo>
                    <a:pt x="1257" y="3315"/>
                    <a:pt x="1243" y="3287"/>
                    <a:pt x="1216" y="3260"/>
                  </a:cubicBezTo>
                  <a:cubicBezTo>
                    <a:pt x="1174" y="3191"/>
                    <a:pt x="1147" y="3135"/>
                    <a:pt x="1119" y="3066"/>
                  </a:cubicBezTo>
                  <a:cubicBezTo>
                    <a:pt x="1091" y="2984"/>
                    <a:pt x="1064" y="2901"/>
                    <a:pt x="1064" y="2818"/>
                  </a:cubicBezTo>
                  <a:cubicBezTo>
                    <a:pt x="1050" y="2735"/>
                    <a:pt x="1050" y="2638"/>
                    <a:pt x="1064" y="2555"/>
                  </a:cubicBezTo>
                  <a:cubicBezTo>
                    <a:pt x="1078" y="2445"/>
                    <a:pt x="1119" y="2348"/>
                    <a:pt x="1160" y="2252"/>
                  </a:cubicBezTo>
                  <a:cubicBezTo>
                    <a:pt x="1202" y="2155"/>
                    <a:pt x="1271" y="2072"/>
                    <a:pt x="1340" y="1989"/>
                  </a:cubicBezTo>
                  <a:cubicBezTo>
                    <a:pt x="1395" y="1920"/>
                    <a:pt x="1478" y="1851"/>
                    <a:pt x="1547" y="1796"/>
                  </a:cubicBezTo>
                  <a:cubicBezTo>
                    <a:pt x="1616" y="1741"/>
                    <a:pt x="1699" y="1699"/>
                    <a:pt x="1768" y="1672"/>
                  </a:cubicBezTo>
                  <a:cubicBezTo>
                    <a:pt x="1837" y="1644"/>
                    <a:pt x="1906" y="1630"/>
                    <a:pt x="1975" y="1630"/>
                  </a:cubicBezTo>
                  <a:close/>
                  <a:moveTo>
                    <a:pt x="5428" y="1616"/>
                  </a:moveTo>
                  <a:lnTo>
                    <a:pt x="5469" y="1630"/>
                  </a:lnTo>
                  <a:lnTo>
                    <a:pt x="5510" y="1644"/>
                  </a:lnTo>
                  <a:cubicBezTo>
                    <a:pt x="5524" y="1658"/>
                    <a:pt x="5552" y="1672"/>
                    <a:pt x="5579" y="1685"/>
                  </a:cubicBezTo>
                  <a:cubicBezTo>
                    <a:pt x="5607" y="1713"/>
                    <a:pt x="5635" y="1741"/>
                    <a:pt x="5662" y="1782"/>
                  </a:cubicBezTo>
                  <a:cubicBezTo>
                    <a:pt x="5704" y="1851"/>
                    <a:pt x="5745" y="1920"/>
                    <a:pt x="5773" y="2003"/>
                  </a:cubicBezTo>
                  <a:cubicBezTo>
                    <a:pt x="5814" y="2100"/>
                    <a:pt x="5842" y="2196"/>
                    <a:pt x="5856" y="2252"/>
                  </a:cubicBezTo>
                  <a:lnTo>
                    <a:pt x="5870" y="2307"/>
                  </a:lnTo>
                  <a:cubicBezTo>
                    <a:pt x="5883" y="2376"/>
                    <a:pt x="5897" y="2431"/>
                    <a:pt x="5925" y="2500"/>
                  </a:cubicBezTo>
                  <a:cubicBezTo>
                    <a:pt x="5966" y="2611"/>
                    <a:pt x="6021" y="2707"/>
                    <a:pt x="6090" y="2804"/>
                  </a:cubicBezTo>
                  <a:cubicBezTo>
                    <a:pt x="6160" y="2887"/>
                    <a:pt x="6215" y="2984"/>
                    <a:pt x="6256" y="3080"/>
                  </a:cubicBezTo>
                  <a:cubicBezTo>
                    <a:pt x="6270" y="3135"/>
                    <a:pt x="6284" y="3177"/>
                    <a:pt x="6284" y="3232"/>
                  </a:cubicBezTo>
                  <a:cubicBezTo>
                    <a:pt x="6284" y="3315"/>
                    <a:pt x="6284" y="3384"/>
                    <a:pt x="6270" y="3467"/>
                  </a:cubicBezTo>
                  <a:cubicBezTo>
                    <a:pt x="6256" y="3564"/>
                    <a:pt x="6229" y="3674"/>
                    <a:pt x="6173" y="3771"/>
                  </a:cubicBezTo>
                  <a:cubicBezTo>
                    <a:pt x="6132" y="3867"/>
                    <a:pt x="6063" y="3964"/>
                    <a:pt x="5994" y="4061"/>
                  </a:cubicBezTo>
                  <a:cubicBezTo>
                    <a:pt x="5925" y="4144"/>
                    <a:pt x="5842" y="4213"/>
                    <a:pt x="5745" y="4282"/>
                  </a:cubicBezTo>
                  <a:cubicBezTo>
                    <a:pt x="5649" y="4351"/>
                    <a:pt x="5538" y="4406"/>
                    <a:pt x="5428" y="4447"/>
                  </a:cubicBezTo>
                  <a:cubicBezTo>
                    <a:pt x="5331" y="4475"/>
                    <a:pt x="5234" y="4503"/>
                    <a:pt x="5138" y="4516"/>
                  </a:cubicBezTo>
                  <a:lnTo>
                    <a:pt x="4917" y="4516"/>
                  </a:lnTo>
                  <a:lnTo>
                    <a:pt x="4806" y="4489"/>
                  </a:lnTo>
                  <a:lnTo>
                    <a:pt x="4723" y="4447"/>
                  </a:lnTo>
                  <a:cubicBezTo>
                    <a:pt x="4682" y="4434"/>
                    <a:pt x="4654" y="4406"/>
                    <a:pt x="4613" y="4392"/>
                  </a:cubicBezTo>
                  <a:lnTo>
                    <a:pt x="4585" y="4392"/>
                  </a:lnTo>
                  <a:lnTo>
                    <a:pt x="4613" y="4364"/>
                  </a:lnTo>
                  <a:cubicBezTo>
                    <a:pt x="4654" y="4309"/>
                    <a:pt x="4709" y="4240"/>
                    <a:pt x="4765" y="4171"/>
                  </a:cubicBezTo>
                  <a:cubicBezTo>
                    <a:pt x="4806" y="4116"/>
                    <a:pt x="4861" y="4074"/>
                    <a:pt x="4917" y="4033"/>
                  </a:cubicBezTo>
                  <a:cubicBezTo>
                    <a:pt x="4972" y="3992"/>
                    <a:pt x="5027" y="3964"/>
                    <a:pt x="5096" y="3936"/>
                  </a:cubicBezTo>
                  <a:lnTo>
                    <a:pt x="5234" y="3895"/>
                  </a:lnTo>
                  <a:cubicBezTo>
                    <a:pt x="5289" y="3881"/>
                    <a:pt x="5331" y="3867"/>
                    <a:pt x="5386" y="3840"/>
                  </a:cubicBezTo>
                  <a:cubicBezTo>
                    <a:pt x="5483" y="3812"/>
                    <a:pt x="5566" y="3757"/>
                    <a:pt x="5649" y="3674"/>
                  </a:cubicBezTo>
                  <a:cubicBezTo>
                    <a:pt x="5690" y="3646"/>
                    <a:pt x="5731" y="3591"/>
                    <a:pt x="5759" y="3550"/>
                  </a:cubicBezTo>
                  <a:cubicBezTo>
                    <a:pt x="5787" y="3508"/>
                    <a:pt x="5814" y="3453"/>
                    <a:pt x="5828" y="3398"/>
                  </a:cubicBezTo>
                  <a:cubicBezTo>
                    <a:pt x="5856" y="3315"/>
                    <a:pt x="5870" y="3218"/>
                    <a:pt x="5856" y="3122"/>
                  </a:cubicBezTo>
                  <a:cubicBezTo>
                    <a:pt x="5828" y="2942"/>
                    <a:pt x="5718" y="2790"/>
                    <a:pt x="5566" y="2694"/>
                  </a:cubicBezTo>
                  <a:cubicBezTo>
                    <a:pt x="5510" y="2652"/>
                    <a:pt x="5455" y="2624"/>
                    <a:pt x="5400" y="2611"/>
                  </a:cubicBezTo>
                  <a:cubicBezTo>
                    <a:pt x="5372" y="2597"/>
                    <a:pt x="5345" y="2597"/>
                    <a:pt x="5303" y="2583"/>
                  </a:cubicBezTo>
                  <a:cubicBezTo>
                    <a:pt x="5262" y="2583"/>
                    <a:pt x="5220" y="2569"/>
                    <a:pt x="5179" y="2569"/>
                  </a:cubicBezTo>
                  <a:cubicBezTo>
                    <a:pt x="5138" y="2569"/>
                    <a:pt x="5110" y="2569"/>
                    <a:pt x="5082" y="2583"/>
                  </a:cubicBezTo>
                  <a:lnTo>
                    <a:pt x="5082" y="2569"/>
                  </a:lnTo>
                  <a:cubicBezTo>
                    <a:pt x="5082" y="2473"/>
                    <a:pt x="5069" y="2376"/>
                    <a:pt x="5027" y="2293"/>
                  </a:cubicBezTo>
                  <a:cubicBezTo>
                    <a:pt x="4999" y="2238"/>
                    <a:pt x="4958" y="2196"/>
                    <a:pt x="4917" y="2155"/>
                  </a:cubicBezTo>
                  <a:cubicBezTo>
                    <a:pt x="5013" y="2072"/>
                    <a:pt x="5082" y="1989"/>
                    <a:pt x="5124" y="1879"/>
                  </a:cubicBezTo>
                  <a:cubicBezTo>
                    <a:pt x="5165" y="1810"/>
                    <a:pt x="5179" y="1727"/>
                    <a:pt x="5193" y="1644"/>
                  </a:cubicBezTo>
                  <a:cubicBezTo>
                    <a:pt x="5234" y="1644"/>
                    <a:pt x="5276" y="1616"/>
                    <a:pt x="5317" y="1616"/>
                  </a:cubicBezTo>
                  <a:close/>
                  <a:moveTo>
                    <a:pt x="1091" y="1174"/>
                  </a:moveTo>
                  <a:lnTo>
                    <a:pt x="1119" y="1188"/>
                  </a:lnTo>
                  <a:lnTo>
                    <a:pt x="1229" y="1188"/>
                  </a:lnTo>
                  <a:cubicBezTo>
                    <a:pt x="1243" y="1188"/>
                    <a:pt x="1257" y="1188"/>
                    <a:pt x="1271" y="1202"/>
                  </a:cubicBezTo>
                  <a:cubicBezTo>
                    <a:pt x="1298" y="1202"/>
                    <a:pt x="1312" y="1216"/>
                    <a:pt x="1326" y="1216"/>
                  </a:cubicBezTo>
                  <a:cubicBezTo>
                    <a:pt x="1381" y="1244"/>
                    <a:pt x="1423" y="1271"/>
                    <a:pt x="1464" y="1313"/>
                  </a:cubicBezTo>
                  <a:cubicBezTo>
                    <a:pt x="1547" y="1382"/>
                    <a:pt x="1616" y="1464"/>
                    <a:pt x="1685" y="1561"/>
                  </a:cubicBezTo>
                  <a:cubicBezTo>
                    <a:pt x="1644" y="1561"/>
                    <a:pt x="1616" y="1575"/>
                    <a:pt x="1588" y="1589"/>
                  </a:cubicBezTo>
                  <a:cubicBezTo>
                    <a:pt x="1464" y="1658"/>
                    <a:pt x="1354" y="1741"/>
                    <a:pt x="1257" y="1837"/>
                  </a:cubicBezTo>
                  <a:cubicBezTo>
                    <a:pt x="1078" y="2044"/>
                    <a:pt x="953" y="2293"/>
                    <a:pt x="912" y="2555"/>
                  </a:cubicBezTo>
                  <a:cubicBezTo>
                    <a:pt x="898" y="2694"/>
                    <a:pt x="898" y="2818"/>
                    <a:pt x="926" y="2956"/>
                  </a:cubicBezTo>
                  <a:cubicBezTo>
                    <a:pt x="953" y="3080"/>
                    <a:pt x="1008" y="3204"/>
                    <a:pt x="1078" y="3315"/>
                  </a:cubicBezTo>
                  <a:cubicBezTo>
                    <a:pt x="1105" y="3356"/>
                    <a:pt x="1119" y="3384"/>
                    <a:pt x="1147" y="3412"/>
                  </a:cubicBezTo>
                  <a:cubicBezTo>
                    <a:pt x="1174" y="3453"/>
                    <a:pt x="1188" y="3453"/>
                    <a:pt x="1202" y="3467"/>
                  </a:cubicBezTo>
                  <a:lnTo>
                    <a:pt x="1216" y="3481"/>
                  </a:lnTo>
                  <a:lnTo>
                    <a:pt x="1229" y="3508"/>
                  </a:lnTo>
                  <a:cubicBezTo>
                    <a:pt x="1285" y="3564"/>
                    <a:pt x="1340" y="3633"/>
                    <a:pt x="1395" y="3702"/>
                  </a:cubicBezTo>
                  <a:cubicBezTo>
                    <a:pt x="1506" y="3826"/>
                    <a:pt x="1616" y="3964"/>
                    <a:pt x="1713" y="4116"/>
                  </a:cubicBezTo>
                  <a:lnTo>
                    <a:pt x="1782" y="4213"/>
                  </a:lnTo>
                  <a:lnTo>
                    <a:pt x="1796" y="4226"/>
                  </a:lnTo>
                  <a:cubicBezTo>
                    <a:pt x="1754" y="4323"/>
                    <a:pt x="1740" y="4420"/>
                    <a:pt x="1727" y="4516"/>
                  </a:cubicBezTo>
                  <a:lnTo>
                    <a:pt x="1671" y="4516"/>
                  </a:lnTo>
                  <a:cubicBezTo>
                    <a:pt x="1630" y="4530"/>
                    <a:pt x="1575" y="4544"/>
                    <a:pt x="1533" y="4544"/>
                  </a:cubicBezTo>
                  <a:lnTo>
                    <a:pt x="1464" y="4544"/>
                  </a:lnTo>
                  <a:cubicBezTo>
                    <a:pt x="1409" y="4544"/>
                    <a:pt x="1354" y="4544"/>
                    <a:pt x="1298" y="4530"/>
                  </a:cubicBezTo>
                  <a:cubicBezTo>
                    <a:pt x="1257" y="4530"/>
                    <a:pt x="1216" y="4516"/>
                    <a:pt x="1174" y="4503"/>
                  </a:cubicBezTo>
                  <a:cubicBezTo>
                    <a:pt x="1105" y="4475"/>
                    <a:pt x="1050" y="4461"/>
                    <a:pt x="995" y="4434"/>
                  </a:cubicBezTo>
                  <a:cubicBezTo>
                    <a:pt x="870" y="4364"/>
                    <a:pt x="746" y="4282"/>
                    <a:pt x="636" y="4199"/>
                  </a:cubicBezTo>
                  <a:cubicBezTo>
                    <a:pt x="553" y="4116"/>
                    <a:pt x="470" y="4033"/>
                    <a:pt x="415" y="3950"/>
                  </a:cubicBezTo>
                  <a:cubicBezTo>
                    <a:pt x="332" y="3840"/>
                    <a:pt x="277" y="3729"/>
                    <a:pt x="221" y="3605"/>
                  </a:cubicBezTo>
                  <a:cubicBezTo>
                    <a:pt x="194" y="3522"/>
                    <a:pt x="180" y="3439"/>
                    <a:pt x="166" y="3356"/>
                  </a:cubicBezTo>
                  <a:cubicBezTo>
                    <a:pt x="166" y="3274"/>
                    <a:pt x="166" y="3191"/>
                    <a:pt x="166" y="3094"/>
                  </a:cubicBezTo>
                  <a:cubicBezTo>
                    <a:pt x="208" y="2914"/>
                    <a:pt x="277" y="2735"/>
                    <a:pt x="359" y="2569"/>
                  </a:cubicBezTo>
                  <a:lnTo>
                    <a:pt x="401" y="2473"/>
                  </a:lnTo>
                  <a:lnTo>
                    <a:pt x="428" y="2431"/>
                  </a:lnTo>
                  <a:lnTo>
                    <a:pt x="442" y="2404"/>
                  </a:lnTo>
                  <a:cubicBezTo>
                    <a:pt x="456" y="2362"/>
                    <a:pt x="484" y="2321"/>
                    <a:pt x="498" y="2279"/>
                  </a:cubicBezTo>
                  <a:lnTo>
                    <a:pt x="498" y="2265"/>
                  </a:lnTo>
                  <a:cubicBezTo>
                    <a:pt x="539" y="2169"/>
                    <a:pt x="580" y="2072"/>
                    <a:pt x="622" y="1975"/>
                  </a:cubicBezTo>
                  <a:cubicBezTo>
                    <a:pt x="649" y="1879"/>
                    <a:pt x="663" y="1837"/>
                    <a:pt x="677" y="1754"/>
                  </a:cubicBezTo>
                  <a:cubicBezTo>
                    <a:pt x="705" y="1644"/>
                    <a:pt x="746" y="1534"/>
                    <a:pt x="788" y="1423"/>
                  </a:cubicBezTo>
                  <a:cubicBezTo>
                    <a:pt x="815" y="1382"/>
                    <a:pt x="843" y="1340"/>
                    <a:pt x="870" y="1299"/>
                  </a:cubicBezTo>
                  <a:cubicBezTo>
                    <a:pt x="884" y="1271"/>
                    <a:pt x="912" y="1257"/>
                    <a:pt x="939" y="1230"/>
                  </a:cubicBezTo>
                  <a:cubicBezTo>
                    <a:pt x="967" y="1216"/>
                    <a:pt x="995" y="1202"/>
                    <a:pt x="1022" y="1188"/>
                  </a:cubicBezTo>
                  <a:cubicBezTo>
                    <a:pt x="1050" y="1188"/>
                    <a:pt x="1064" y="1174"/>
                    <a:pt x="1091" y="1174"/>
                  </a:cubicBezTo>
                  <a:close/>
                  <a:moveTo>
                    <a:pt x="5262" y="2721"/>
                  </a:moveTo>
                  <a:lnTo>
                    <a:pt x="5345" y="2749"/>
                  </a:lnTo>
                  <a:lnTo>
                    <a:pt x="5414" y="2776"/>
                  </a:lnTo>
                  <a:cubicBezTo>
                    <a:pt x="5469" y="2790"/>
                    <a:pt x="5510" y="2818"/>
                    <a:pt x="5552" y="2859"/>
                  </a:cubicBezTo>
                  <a:cubicBezTo>
                    <a:pt x="5579" y="2887"/>
                    <a:pt x="5607" y="2914"/>
                    <a:pt x="5635" y="2956"/>
                  </a:cubicBezTo>
                  <a:cubicBezTo>
                    <a:pt x="5649" y="2984"/>
                    <a:pt x="5676" y="3011"/>
                    <a:pt x="5690" y="3053"/>
                  </a:cubicBezTo>
                  <a:cubicBezTo>
                    <a:pt x="5704" y="3080"/>
                    <a:pt x="5704" y="3122"/>
                    <a:pt x="5704" y="3149"/>
                  </a:cubicBezTo>
                  <a:cubicBezTo>
                    <a:pt x="5718" y="3191"/>
                    <a:pt x="5718" y="3232"/>
                    <a:pt x="5704" y="3260"/>
                  </a:cubicBezTo>
                  <a:cubicBezTo>
                    <a:pt x="5704" y="3315"/>
                    <a:pt x="5690" y="3356"/>
                    <a:pt x="5662" y="3412"/>
                  </a:cubicBezTo>
                  <a:cubicBezTo>
                    <a:pt x="5649" y="3439"/>
                    <a:pt x="5621" y="3481"/>
                    <a:pt x="5593" y="3522"/>
                  </a:cubicBezTo>
                  <a:cubicBezTo>
                    <a:pt x="5566" y="3550"/>
                    <a:pt x="5538" y="3577"/>
                    <a:pt x="5510" y="3591"/>
                  </a:cubicBezTo>
                  <a:cubicBezTo>
                    <a:pt x="5455" y="3633"/>
                    <a:pt x="5400" y="3660"/>
                    <a:pt x="5331" y="3674"/>
                  </a:cubicBezTo>
                  <a:lnTo>
                    <a:pt x="5276" y="3702"/>
                  </a:lnTo>
                  <a:lnTo>
                    <a:pt x="5248" y="3702"/>
                  </a:lnTo>
                  <a:lnTo>
                    <a:pt x="5220" y="3715"/>
                  </a:lnTo>
                  <a:lnTo>
                    <a:pt x="5193" y="3715"/>
                  </a:lnTo>
                  <a:cubicBezTo>
                    <a:pt x="5151" y="3729"/>
                    <a:pt x="5096" y="3743"/>
                    <a:pt x="5041" y="3757"/>
                  </a:cubicBezTo>
                  <a:cubicBezTo>
                    <a:pt x="4944" y="3798"/>
                    <a:pt x="4848" y="3840"/>
                    <a:pt x="4765" y="3909"/>
                  </a:cubicBezTo>
                  <a:cubicBezTo>
                    <a:pt x="4668" y="3992"/>
                    <a:pt x="4585" y="4088"/>
                    <a:pt x="4516" y="4199"/>
                  </a:cubicBezTo>
                  <a:lnTo>
                    <a:pt x="4475" y="4268"/>
                  </a:lnTo>
                  <a:cubicBezTo>
                    <a:pt x="4419" y="4351"/>
                    <a:pt x="4364" y="4434"/>
                    <a:pt x="4295" y="4503"/>
                  </a:cubicBezTo>
                  <a:cubicBezTo>
                    <a:pt x="4268" y="4530"/>
                    <a:pt x="4254" y="4558"/>
                    <a:pt x="4226" y="4585"/>
                  </a:cubicBezTo>
                  <a:cubicBezTo>
                    <a:pt x="4185" y="4613"/>
                    <a:pt x="4157" y="4641"/>
                    <a:pt x="4129" y="4654"/>
                  </a:cubicBezTo>
                  <a:cubicBezTo>
                    <a:pt x="4060" y="4710"/>
                    <a:pt x="3991" y="4751"/>
                    <a:pt x="3909" y="4779"/>
                  </a:cubicBezTo>
                  <a:cubicBezTo>
                    <a:pt x="3839" y="4793"/>
                    <a:pt x="3784" y="4806"/>
                    <a:pt x="3715" y="4820"/>
                  </a:cubicBezTo>
                  <a:lnTo>
                    <a:pt x="3660" y="4820"/>
                  </a:lnTo>
                  <a:cubicBezTo>
                    <a:pt x="3619" y="4820"/>
                    <a:pt x="3591" y="4820"/>
                    <a:pt x="3549" y="4806"/>
                  </a:cubicBezTo>
                  <a:cubicBezTo>
                    <a:pt x="3522" y="4806"/>
                    <a:pt x="3494" y="4806"/>
                    <a:pt x="3467" y="4793"/>
                  </a:cubicBezTo>
                  <a:cubicBezTo>
                    <a:pt x="3439" y="4779"/>
                    <a:pt x="3411" y="4779"/>
                    <a:pt x="3384" y="4765"/>
                  </a:cubicBezTo>
                  <a:cubicBezTo>
                    <a:pt x="3329" y="4737"/>
                    <a:pt x="3287" y="4696"/>
                    <a:pt x="3232" y="4668"/>
                  </a:cubicBezTo>
                  <a:cubicBezTo>
                    <a:pt x="3190" y="4627"/>
                    <a:pt x="3149" y="4572"/>
                    <a:pt x="3108" y="4516"/>
                  </a:cubicBezTo>
                  <a:cubicBezTo>
                    <a:pt x="3066" y="4461"/>
                    <a:pt x="3039" y="4392"/>
                    <a:pt x="3011" y="4337"/>
                  </a:cubicBezTo>
                  <a:cubicBezTo>
                    <a:pt x="2983" y="4268"/>
                    <a:pt x="2969" y="4199"/>
                    <a:pt x="2956" y="4116"/>
                  </a:cubicBezTo>
                  <a:cubicBezTo>
                    <a:pt x="2956" y="4047"/>
                    <a:pt x="2956" y="3964"/>
                    <a:pt x="2956" y="3881"/>
                  </a:cubicBezTo>
                  <a:cubicBezTo>
                    <a:pt x="2983" y="3798"/>
                    <a:pt x="2997" y="3715"/>
                    <a:pt x="3039" y="3646"/>
                  </a:cubicBezTo>
                  <a:cubicBezTo>
                    <a:pt x="3052" y="3605"/>
                    <a:pt x="3066" y="3577"/>
                    <a:pt x="3094" y="3564"/>
                  </a:cubicBezTo>
                  <a:lnTo>
                    <a:pt x="3259" y="3564"/>
                  </a:lnTo>
                  <a:cubicBezTo>
                    <a:pt x="3273" y="3577"/>
                    <a:pt x="3287" y="3577"/>
                    <a:pt x="3315" y="3577"/>
                  </a:cubicBezTo>
                  <a:lnTo>
                    <a:pt x="3370" y="3605"/>
                  </a:lnTo>
                  <a:cubicBezTo>
                    <a:pt x="3411" y="3633"/>
                    <a:pt x="3467" y="3660"/>
                    <a:pt x="3522" y="3688"/>
                  </a:cubicBezTo>
                  <a:lnTo>
                    <a:pt x="3536" y="3688"/>
                  </a:lnTo>
                  <a:lnTo>
                    <a:pt x="3549" y="3702"/>
                  </a:lnTo>
                  <a:cubicBezTo>
                    <a:pt x="3619" y="3743"/>
                    <a:pt x="3674" y="3784"/>
                    <a:pt x="3743" y="3812"/>
                  </a:cubicBezTo>
                  <a:lnTo>
                    <a:pt x="3784" y="3812"/>
                  </a:lnTo>
                  <a:cubicBezTo>
                    <a:pt x="3826" y="3826"/>
                    <a:pt x="3867" y="3840"/>
                    <a:pt x="3909" y="3840"/>
                  </a:cubicBezTo>
                  <a:lnTo>
                    <a:pt x="3936" y="3840"/>
                  </a:lnTo>
                  <a:cubicBezTo>
                    <a:pt x="3978" y="3840"/>
                    <a:pt x="4019" y="3826"/>
                    <a:pt x="4060" y="3812"/>
                  </a:cubicBezTo>
                  <a:cubicBezTo>
                    <a:pt x="4143" y="3771"/>
                    <a:pt x="4199" y="3715"/>
                    <a:pt x="4254" y="3646"/>
                  </a:cubicBezTo>
                  <a:cubicBezTo>
                    <a:pt x="4295" y="3577"/>
                    <a:pt x="4337" y="3494"/>
                    <a:pt x="4364" y="3412"/>
                  </a:cubicBezTo>
                  <a:cubicBezTo>
                    <a:pt x="4378" y="3370"/>
                    <a:pt x="4392" y="3315"/>
                    <a:pt x="4406" y="3274"/>
                  </a:cubicBezTo>
                  <a:lnTo>
                    <a:pt x="4419" y="3287"/>
                  </a:lnTo>
                  <a:cubicBezTo>
                    <a:pt x="4447" y="3287"/>
                    <a:pt x="4489" y="3287"/>
                    <a:pt x="4516" y="3274"/>
                  </a:cubicBezTo>
                  <a:cubicBezTo>
                    <a:pt x="4558" y="3260"/>
                    <a:pt x="4599" y="3246"/>
                    <a:pt x="4654" y="3232"/>
                  </a:cubicBezTo>
                  <a:cubicBezTo>
                    <a:pt x="4737" y="3191"/>
                    <a:pt x="4806" y="3135"/>
                    <a:pt x="4875" y="3066"/>
                  </a:cubicBezTo>
                  <a:cubicBezTo>
                    <a:pt x="4944" y="2997"/>
                    <a:pt x="4986" y="2914"/>
                    <a:pt x="5027" y="2832"/>
                  </a:cubicBezTo>
                  <a:cubicBezTo>
                    <a:pt x="5041" y="2804"/>
                    <a:pt x="5055" y="2763"/>
                    <a:pt x="5069" y="2721"/>
                  </a:cubicBezTo>
                  <a:close/>
                  <a:moveTo>
                    <a:pt x="1892" y="4351"/>
                  </a:moveTo>
                  <a:cubicBezTo>
                    <a:pt x="1906" y="4378"/>
                    <a:pt x="1920" y="4406"/>
                    <a:pt x="1948" y="4434"/>
                  </a:cubicBezTo>
                  <a:cubicBezTo>
                    <a:pt x="2003" y="4475"/>
                    <a:pt x="2058" y="4516"/>
                    <a:pt x="2113" y="4544"/>
                  </a:cubicBezTo>
                  <a:cubicBezTo>
                    <a:pt x="2141" y="4558"/>
                    <a:pt x="2182" y="4572"/>
                    <a:pt x="2224" y="4585"/>
                  </a:cubicBezTo>
                  <a:lnTo>
                    <a:pt x="2265" y="4599"/>
                  </a:lnTo>
                  <a:cubicBezTo>
                    <a:pt x="2307" y="4613"/>
                    <a:pt x="2362" y="4613"/>
                    <a:pt x="2403" y="4613"/>
                  </a:cubicBezTo>
                  <a:lnTo>
                    <a:pt x="2445" y="4613"/>
                  </a:lnTo>
                  <a:cubicBezTo>
                    <a:pt x="2472" y="4613"/>
                    <a:pt x="2500" y="4613"/>
                    <a:pt x="2528" y="4599"/>
                  </a:cubicBezTo>
                  <a:cubicBezTo>
                    <a:pt x="2555" y="4599"/>
                    <a:pt x="2583" y="4585"/>
                    <a:pt x="2610" y="4585"/>
                  </a:cubicBezTo>
                  <a:cubicBezTo>
                    <a:pt x="2666" y="4558"/>
                    <a:pt x="2721" y="4530"/>
                    <a:pt x="2776" y="4489"/>
                  </a:cubicBezTo>
                  <a:lnTo>
                    <a:pt x="2804" y="4461"/>
                  </a:lnTo>
                  <a:cubicBezTo>
                    <a:pt x="2831" y="4447"/>
                    <a:pt x="2845" y="4434"/>
                    <a:pt x="2859" y="4420"/>
                  </a:cubicBezTo>
                  <a:cubicBezTo>
                    <a:pt x="2928" y="4641"/>
                    <a:pt x="3094" y="4834"/>
                    <a:pt x="3315" y="4931"/>
                  </a:cubicBezTo>
                  <a:cubicBezTo>
                    <a:pt x="3342" y="4944"/>
                    <a:pt x="3370" y="4958"/>
                    <a:pt x="3411" y="4972"/>
                  </a:cubicBezTo>
                  <a:cubicBezTo>
                    <a:pt x="3480" y="4986"/>
                    <a:pt x="3549" y="5000"/>
                    <a:pt x="3632" y="5000"/>
                  </a:cubicBezTo>
                  <a:lnTo>
                    <a:pt x="3660" y="5000"/>
                  </a:lnTo>
                  <a:cubicBezTo>
                    <a:pt x="3798" y="5000"/>
                    <a:pt x="3922" y="4958"/>
                    <a:pt x="4047" y="4903"/>
                  </a:cubicBezTo>
                  <a:cubicBezTo>
                    <a:pt x="4116" y="4862"/>
                    <a:pt x="4185" y="4820"/>
                    <a:pt x="4254" y="4765"/>
                  </a:cubicBezTo>
                  <a:cubicBezTo>
                    <a:pt x="4309" y="4724"/>
                    <a:pt x="4378" y="4654"/>
                    <a:pt x="4419" y="4599"/>
                  </a:cubicBezTo>
                  <a:cubicBezTo>
                    <a:pt x="4447" y="4572"/>
                    <a:pt x="4461" y="4544"/>
                    <a:pt x="4475" y="4530"/>
                  </a:cubicBezTo>
                  <a:lnTo>
                    <a:pt x="4489" y="4544"/>
                  </a:lnTo>
                  <a:lnTo>
                    <a:pt x="4530" y="4599"/>
                  </a:lnTo>
                  <a:cubicBezTo>
                    <a:pt x="4544" y="4613"/>
                    <a:pt x="4558" y="4641"/>
                    <a:pt x="4558" y="4668"/>
                  </a:cubicBezTo>
                  <a:cubicBezTo>
                    <a:pt x="4571" y="4710"/>
                    <a:pt x="4585" y="4737"/>
                    <a:pt x="4585" y="4779"/>
                  </a:cubicBezTo>
                  <a:cubicBezTo>
                    <a:pt x="4585" y="4820"/>
                    <a:pt x="4585" y="4875"/>
                    <a:pt x="4585" y="4931"/>
                  </a:cubicBezTo>
                  <a:cubicBezTo>
                    <a:pt x="4571" y="4986"/>
                    <a:pt x="4558" y="5041"/>
                    <a:pt x="4530" y="5096"/>
                  </a:cubicBezTo>
                  <a:cubicBezTo>
                    <a:pt x="4502" y="5165"/>
                    <a:pt x="4461" y="5221"/>
                    <a:pt x="4419" y="5276"/>
                  </a:cubicBezTo>
                  <a:cubicBezTo>
                    <a:pt x="4392" y="5304"/>
                    <a:pt x="4364" y="5331"/>
                    <a:pt x="4323" y="5359"/>
                  </a:cubicBezTo>
                  <a:cubicBezTo>
                    <a:pt x="4281" y="5386"/>
                    <a:pt x="4240" y="5414"/>
                    <a:pt x="4199" y="5428"/>
                  </a:cubicBezTo>
                  <a:cubicBezTo>
                    <a:pt x="4143" y="5442"/>
                    <a:pt x="4088" y="5455"/>
                    <a:pt x="4033" y="5469"/>
                  </a:cubicBezTo>
                  <a:lnTo>
                    <a:pt x="3287" y="5469"/>
                  </a:lnTo>
                  <a:lnTo>
                    <a:pt x="3135" y="5455"/>
                  </a:lnTo>
                  <a:cubicBezTo>
                    <a:pt x="2969" y="5455"/>
                    <a:pt x="2804" y="5442"/>
                    <a:pt x="2652" y="5414"/>
                  </a:cubicBezTo>
                  <a:cubicBezTo>
                    <a:pt x="2583" y="5400"/>
                    <a:pt x="2528" y="5386"/>
                    <a:pt x="2459" y="5373"/>
                  </a:cubicBezTo>
                  <a:cubicBezTo>
                    <a:pt x="2417" y="5359"/>
                    <a:pt x="2362" y="5331"/>
                    <a:pt x="2320" y="5317"/>
                  </a:cubicBezTo>
                  <a:cubicBezTo>
                    <a:pt x="2251" y="5276"/>
                    <a:pt x="2196" y="5248"/>
                    <a:pt x="2141" y="5207"/>
                  </a:cubicBezTo>
                  <a:cubicBezTo>
                    <a:pt x="2099" y="5165"/>
                    <a:pt x="2058" y="5124"/>
                    <a:pt x="2017" y="5069"/>
                  </a:cubicBezTo>
                  <a:cubicBezTo>
                    <a:pt x="1989" y="5014"/>
                    <a:pt x="1961" y="4972"/>
                    <a:pt x="1934" y="4917"/>
                  </a:cubicBezTo>
                  <a:cubicBezTo>
                    <a:pt x="1906" y="4834"/>
                    <a:pt x="1892" y="4765"/>
                    <a:pt x="1892" y="4682"/>
                  </a:cubicBezTo>
                  <a:cubicBezTo>
                    <a:pt x="1879" y="4599"/>
                    <a:pt x="1879" y="4530"/>
                    <a:pt x="1892" y="4447"/>
                  </a:cubicBezTo>
                  <a:lnTo>
                    <a:pt x="1892" y="4406"/>
                  </a:lnTo>
                  <a:lnTo>
                    <a:pt x="1892" y="4378"/>
                  </a:lnTo>
                  <a:lnTo>
                    <a:pt x="1892" y="4351"/>
                  </a:lnTo>
                  <a:close/>
                  <a:moveTo>
                    <a:pt x="3204" y="1"/>
                  </a:moveTo>
                  <a:cubicBezTo>
                    <a:pt x="3066" y="1"/>
                    <a:pt x="2914" y="14"/>
                    <a:pt x="2776" y="42"/>
                  </a:cubicBezTo>
                  <a:lnTo>
                    <a:pt x="2555" y="83"/>
                  </a:lnTo>
                  <a:lnTo>
                    <a:pt x="2528" y="83"/>
                  </a:lnTo>
                  <a:cubicBezTo>
                    <a:pt x="2459" y="111"/>
                    <a:pt x="2376" y="111"/>
                    <a:pt x="2307" y="125"/>
                  </a:cubicBezTo>
                  <a:lnTo>
                    <a:pt x="2099" y="125"/>
                  </a:lnTo>
                  <a:cubicBezTo>
                    <a:pt x="2017" y="125"/>
                    <a:pt x="1934" y="139"/>
                    <a:pt x="1879" y="139"/>
                  </a:cubicBezTo>
                  <a:cubicBezTo>
                    <a:pt x="1727" y="153"/>
                    <a:pt x="1588" y="180"/>
                    <a:pt x="1464" y="235"/>
                  </a:cubicBezTo>
                  <a:cubicBezTo>
                    <a:pt x="1326" y="304"/>
                    <a:pt x="1216" y="415"/>
                    <a:pt x="1147" y="553"/>
                  </a:cubicBezTo>
                  <a:cubicBezTo>
                    <a:pt x="1050" y="691"/>
                    <a:pt x="1008" y="857"/>
                    <a:pt x="1022" y="1036"/>
                  </a:cubicBezTo>
                  <a:cubicBezTo>
                    <a:pt x="1008" y="1036"/>
                    <a:pt x="981" y="1036"/>
                    <a:pt x="953" y="1050"/>
                  </a:cubicBezTo>
                  <a:cubicBezTo>
                    <a:pt x="870" y="1092"/>
                    <a:pt x="801" y="1147"/>
                    <a:pt x="746" y="1216"/>
                  </a:cubicBezTo>
                  <a:cubicBezTo>
                    <a:pt x="649" y="1354"/>
                    <a:pt x="580" y="1520"/>
                    <a:pt x="553" y="1699"/>
                  </a:cubicBezTo>
                  <a:lnTo>
                    <a:pt x="539" y="1741"/>
                  </a:lnTo>
                  <a:lnTo>
                    <a:pt x="539" y="1768"/>
                  </a:lnTo>
                  <a:cubicBezTo>
                    <a:pt x="525" y="1810"/>
                    <a:pt x="511" y="1837"/>
                    <a:pt x="498" y="1879"/>
                  </a:cubicBezTo>
                  <a:cubicBezTo>
                    <a:pt x="484" y="1920"/>
                    <a:pt x="470" y="1975"/>
                    <a:pt x="456" y="2031"/>
                  </a:cubicBezTo>
                  <a:cubicBezTo>
                    <a:pt x="428" y="2072"/>
                    <a:pt x="415" y="2127"/>
                    <a:pt x="387" y="2169"/>
                  </a:cubicBezTo>
                  <a:lnTo>
                    <a:pt x="373" y="2224"/>
                  </a:lnTo>
                  <a:lnTo>
                    <a:pt x="332" y="2293"/>
                  </a:lnTo>
                  <a:lnTo>
                    <a:pt x="304" y="2334"/>
                  </a:lnTo>
                  <a:lnTo>
                    <a:pt x="290" y="2390"/>
                  </a:lnTo>
                  <a:lnTo>
                    <a:pt x="263" y="2431"/>
                  </a:lnTo>
                  <a:cubicBezTo>
                    <a:pt x="152" y="2652"/>
                    <a:pt x="69" y="2873"/>
                    <a:pt x="14" y="3122"/>
                  </a:cubicBezTo>
                  <a:cubicBezTo>
                    <a:pt x="0" y="3246"/>
                    <a:pt x="14" y="3384"/>
                    <a:pt x="42" y="3508"/>
                  </a:cubicBezTo>
                  <a:cubicBezTo>
                    <a:pt x="111" y="3729"/>
                    <a:pt x="221" y="3950"/>
                    <a:pt x="373" y="4130"/>
                  </a:cubicBezTo>
                  <a:cubicBezTo>
                    <a:pt x="415" y="4171"/>
                    <a:pt x="470" y="4226"/>
                    <a:pt x="511" y="4268"/>
                  </a:cubicBezTo>
                  <a:cubicBezTo>
                    <a:pt x="636" y="4378"/>
                    <a:pt x="760" y="4461"/>
                    <a:pt x="898" y="4530"/>
                  </a:cubicBezTo>
                  <a:cubicBezTo>
                    <a:pt x="981" y="4572"/>
                    <a:pt x="1050" y="4599"/>
                    <a:pt x="1133" y="4627"/>
                  </a:cubicBezTo>
                  <a:cubicBezTo>
                    <a:pt x="1202" y="4641"/>
                    <a:pt x="1271" y="4654"/>
                    <a:pt x="1326" y="4668"/>
                  </a:cubicBezTo>
                  <a:cubicBezTo>
                    <a:pt x="1368" y="4682"/>
                    <a:pt x="1423" y="4682"/>
                    <a:pt x="1464" y="4682"/>
                  </a:cubicBezTo>
                  <a:lnTo>
                    <a:pt x="1547" y="4682"/>
                  </a:lnTo>
                  <a:cubicBezTo>
                    <a:pt x="1588" y="4668"/>
                    <a:pt x="1616" y="4668"/>
                    <a:pt x="1658" y="4654"/>
                  </a:cubicBezTo>
                  <a:cubicBezTo>
                    <a:pt x="1685" y="4654"/>
                    <a:pt x="1713" y="4641"/>
                    <a:pt x="1740" y="4627"/>
                  </a:cubicBezTo>
                  <a:cubicBezTo>
                    <a:pt x="1740" y="4668"/>
                    <a:pt x="1740" y="4696"/>
                    <a:pt x="1740" y="4737"/>
                  </a:cubicBezTo>
                  <a:cubicBezTo>
                    <a:pt x="1754" y="4862"/>
                    <a:pt x="1809" y="4986"/>
                    <a:pt x="1879" y="5096"/>
                  </a:cubicBezTo>
                  <a:cubicBezTo>
                    <a:pt x="1906" y="5152"/>
                    <a:pt x="1948" y="5207"/>
                    <a:pt x="1989" y="5248"/>
                  </a:cubicBezTo>
                  <a:cubicBezTo>
                    <a:pt x="2030" y="5290"/>
                    <a:pt x="2072" y="5317"/>
                    <a:pt x="2127" y="5359"/>
                  </a:cubicBezTo>
                  <a:cubicBezTo>
                    <a:pt x="2210" y="5414"/>
                    <a:pt x="2307" y="5455"/>
                    <a:pt x="2403" y="5483"/>
                  </a:cubicBezTo>
                  <a:lnTo>
                    <a:pt x="2445" y="5497"/>
                  </a:lnTo>
                  <a:cubicBezTo>
                    <a:pt x="2666" y="5552"/>
                    <a:pt x="2887" y="5580"/>
                    <a:pt x="3121" y="5580"/>
                  </a:cubicBezTo>
                  <a:lnTo>
                    <a:pt x="4088" y="5580"/>
                  </a:lnTo>
                  <a:cubicBezTo>
                    <a:pt x="4240" y="5566"/>
                    <a:pt x="4378" y="5497"/>
                    <a:pt x="4489" y="5400"/>
                  </a:cubicBezTo>
                  <a:cubicBezTo>
                    <a:pt x="4585" y="5317"/>
                    <a:pt x="4654" y="5207"/>
                    <a:pt x="4696" y="5083"/>
                  </a:cubicBezTo>
                  <a:cubicBezTo>
                    <a:pt x="4751" y="4958"/>
                    <a:pt x="4765" y="4834"/>
                    <a:pt x="4751" y="4696"/>
                  </a:cubicBezTo>
                  <a:cubicBezTo>
                    <a:pt x="4737" y="4668"/>
                    <a:pt x="4723" y="4627"/>
                    <a:pt x="4709" y="4599"/>
                  </a:cubicBezTo>
                  <a:lnTo>
                    <a:pt x="4709" y="4599"/>
                  </a:lnTo>
                  <a:cubicBezTo>
                    <a:pt x="4723" y="4613"/>
                    <a:pt x="4737" y="4613"/>
                    <a:pt x="4751" y="4627"/>
                  </a:cubicBezTo>
                  <a:cubicBezTo>
                    <a:pt x="4806" y="4641"/>
                    <a:pt x="4861" y="4654"/>
                    <a:pt x="4930" y="4654"/>
                  </a:cubicBezTo>
                  <a:cubicBezTo>
                    <a:pt x="4944" y="4661"/>
                    <a:pt x="4958" y="4665"/>
                    <a:pt x="4974" y="4665"/>
                  </a:cubicBezTo>
                  <a:cubicBezTo>
                    <a:pt x="4989" y="4665"/>
                    <a:pt x="5006" y="4661"/>
                    <a:pt x="5027" y="4654"/>
                  </a:cubicBezTo>
                  <a:cubicBezTo>
                    <a:pt x="5138" y="4654"/>
                    <a:pt x="5262" y="4641"/>
                    <a:pt x="5372" y="4613"/>
                  </a:cubicBezTo>
                  <a:cubicBezTo>
                    <a:pt x="5662" y="4516"/>
                    <a:pt x="5925" y="4351"/>
                    <a:pt x="6104" y="4116"/>
                  </a:cubicBezTo>
                  <a:cubicBezTo>
                    <a:pt x="6160" y="4047"/>
                    <a:pt x="6215" y="3978"/>
                    <a:pt x="6256" y="3895"/>
                  </a:cubicBezTo>
                  <a:cubicBezTo>
                    <a:pt x="6284" y="3826"/>
                    <a:pt x="6325" y="3757"/>
                    <a:pt x="6339" y="3688"/>
                  </a:cubicBezTo>
                  <a:cubicBezTo>
                    <a:pt x="6394" y="3536"/>
                    <a:pt x="6422" y="3370"/>
                    <a:pt x="6408" y="3204"/>
                  </a:cubicBezTo>
                  <a:cubicBezTo>
                    <a:pt x="6394" y="3122"/>
                    <a:pt x="6380" y="3053"/>
                    <a:pt x="6353" y="2970"/>
                  </a:cubicBezTo>
                  <a:cubicBezTo>
                    <a:pt x="6325" y="2914"/>
                    <a:pt x="6284" y="2845"/>
                    <a:pt x="6242" y="2790"/>
                  </a:cubicBezTo>
                  <a:lnTo>
                    <a:pt x="6201" y="2721"/>
                  </a:lnTo>
                  <a:cubicBezTo>
                    <a:pt x="6146" y="2638"/>
                    <a:pt x="6077" y="2542"/>
                    <a:pt x="6035" y="2431"/>
                  </a:cubicBezTo>
                  <a:cubicBezTo>
                    <a:pt x="6021" y="2362"/>
                    <a:pt x="5994" y="2293"/>
                    <a:pt x="5980" y="2224"/>
                  </a:cubicBezTo>
                  <a:cubicBezTo>
                    <a:pt x="5952" y="2169"/>
                    <a:pt x="5952" y="2127"/>
                    <a:pt x="5939" y="2086"/>
                  </a:cubicBezTo>
                  <a:cubicBezTo>
                    <a:pt x="5897" y="1962"/>
                    <a:pt x="5856" y="1851"/>
                    <a:pt x="5787" y="1741"/>
                  </a:cubicBezTo>
                  <a:cubicBezTo>
                    <a:pt x="5759" y="1685"/>
                    <a:pt x="5718" y="1644"/>
                    <a:pt x="5676" y="1589"/>
                  </a:cubicBezTo>
                  <a:lnTo>
                    <a:pt x="5662" y="1575"/>
                  </a:lnTo>
                  <a:cubicBezTo>
                    <a:pt x="5704" y="1464"/>
                    <a:pt x="5718" y="1326"/>
                    <a:pt x="5690" y="1202"/>
                  </a:cubicBezTo>
                  <a:cubicBezTo>
                    <a:pt x="5662" y="1105"/>
                    <a:pt x="5607" y="995"/>
                    <a:pt x="5538" y="926"/>
                  </a:cubicBezTo>
                  <a:cubicBezTo>
                    <a:pt x="5386" y="774"/>
                    <a:pt x="5207" y="663"/>
                    <a:pt x="5013" y="581"/>
                  </a:cubicBezTo>
                  <a:lnTo>
                    <a:pt x="4958" y="553"/>
                  </a:lnTo>
                  <a:cubicBezTo>
                    <a:pt x="4861" y="512"/>
                    <a:pt x="4765" y="456"/>
                    <a:pt x="4668" y="401"/>
                  </a:cubicBezTo>
                  <a:lnTo>
                    <a:pt x="4544" y="304"/>
                  </a:lnTo>
                  <a:cubicBezTo>
                    <a:pt x="4475" y="263"/>
                    <a:pt x="4406" y="222"/>
                    <a:pt x="4337" y="180"/>
                  </a:cubicBezTo>
                  <a:cubicBezTo>
                    <a:pt x="4254" y="125"/>
                    <a:pt x="4171" y="83"/>
                    <a:pt x="4088" y="56"/>
                  </a:cubicBezTo>
                  <a:cubicBezTo>
                    <a:pt x="4047" y="42"/>
                    <a:pt x="4005" y="28"/>
                    <a:pt x="3964" y="28"/>
                  </a:cubicBezTo>
                  <a:lnTo>
                    <a:pt x="3909" y="28"/>
                  </a:lnTo>
                  <a:cubicBezTo>
                    <a:pt x="3867" y="28"/>
                    <a:pt x="3812" y="42"/>
                    <a:pt x="3770" y="56"/>
                  </a:cubicBezTo>
                  <a:cubicBezTo>
                    <a:pt x="3743" y="56"/>
                    <a:pt x="3715" y="70"/>
                    <a:pt x="3688" y="83"/>
                  </a:cubicBezTo>
                  <a:cubicBezTo>
                    <a:pt x="3674" y="97"/>
                    <a:pt x="3660" y="111"/>
                    <a:pt x="3646" y="111"/>
                  </a:cubicBezTo>
                  <a:cubicBezTo>
                    <a:pt x="3591" y="83"/>
                    <a:pt x="3536" y="56"/>
                    <a:pt x="3467" y="28"/>
                  </a:cubicBezTo>
                  <a:cubicBezTo>
                    <a:pt x="3398" y="14"/>
                    <a:pt x="3315" y="1"/>
                    <a:pt x="3246" y="1"/>
                  </a:cubicBezTo>
                  <a:close/>
                </a:path>
              </a:pathLst>
            </a:custGeom>
            <a:solidFill>
              <a:srgbClr val="24A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59"/>
            <p:cNvSpPr/>
            <p:nvPr/>
          </p:nvSpPr>
          <p:spPr>
            <a:xfrm>
              <a:off x="7962495" y="1054391"/>
              <a:ext cx="593047" cy="517221"/>
            </a:xfrm>
            <a:custGeom>
              <a:avLst/>
              <a:gdLst/>
              <a:ahLst/>
              <a:cxnLst/>
              <a:rect l="l" t="t" r="r" b="b"/>
              <a:pathLst>
                <a:path w="6382" h="5566" extrusionOk="0">
                  <a:moveTo>
                    <a:pt x="2528" y="594"/>
                  </a:moveTo>
                  <a:cubicBezTo>
                    <a:pt x="2625" y="594"/>
                    <a:pt x="2735" y="594"/>
                    <a:pt x="2832" y="608"/>
                  </a:cubicBezTo>
                  <a:lnTo>
                    <a:pt x="2956" y="636"/>
                  </a:lnTo>
                  <a:cubicBezTo>
                    <a:pt x="3025" y="636"/>
                    <a:pt x="3094" y="649"/>
                    <a:pt x="3150" y="649"/>
                  </a:cubicBezTo>
                  <a:lnTo>
                    <a:pt x="3674" y="649"/>
                  </a:lnTo>
                  <a:cubicBezTo>
                    <a:pt x="3757" y="663"/>
                    <a:pt x="3840" y="663"/>
                    <a:pt x="3923" y="677"/>
                  </a:cubicBezTo>
                  <a:cubicBezTo>
                    <a:pt x="3992" y="691"/>
                    <a:pt x="4061" y="719"/>
                    <a:pt x="4130" y="746"/>
                  </a:cubicBezTo>
                  <a:cubicBezTo>
                    <a:pt x="4185" y="788"/>
                    <a:pt x="4227" y="829"/>
                    <a:pt x="4254" y="884"/>
                  </a:cubicBezTo>
                  <a:cubicBezTo>
                    <a:pt x="4268" y="926"/>
                    <a:pt x="4282" y="953"/>
                    <a:pt x="4296" y="995"/>
                  </a:cubicBezTo>
                  <a:cubicBezTo>
                    <a:pt x="4310" y="1036"/>
                    <a:pt x="4323" y="1078"/>
                    <a:pt x="4337" y="1119"/>
                  </a:cubicBezTo>
                  <a:cubicBezTo>
                    <a:pt x="4365" y="1216"/>
                    <a:pt x="4365" y="1326"/>
                    <a:pt x="4351" y="1437"/>
                  </a:cubicBezTo>
                  <a:cubicBezTo>
                    <a:pt x="4351" y="1478"/>
                    <a:pt x="4351" y="1519"/>
                    <a:pt x="4351" y="1547"/>
                  </a:cubicBezTo>
                  <a:lnTo>
                    <a:pt x="4392" y="1547"/>
                  </a:lnTo>
                  <a:cubicBezTo>
                    <a:pt x="4448" y="1547"/>
                    <a:pt x="4489" y="1561"/>
                    <a:pt x="4544" y="1561"/>
                  </a:cubicBezTo>
                  <a:cubicBezTo>
                    <a:pt x="4682" y="1589"/>
                    <a:pt x="4821" y="1630"/>
                    <a:pt x="4945" y="1699"/>
                  </a:cubicBezTo>
                  <a:cubicBezTo>
                    <a:pt x="5000" y="1727"/>
                    <a:pt x="5042" y="1754"/>
                    <a:pt x="5097" y="1796"/>
                  </a:cubicBezTo>
                  <a:cubicBezTo>
                    <a:pt x="5166" y="1851"/>
                    <a:pt x="5221" y="1920"/>
                    <a:pt x="5262" y="1989"/>
                  </a:cubicBezTo>
                  <a:cubicBezTo>
                    <a:pt x="5304" y="2058"/>
                    <a:pt x="5345" y="2141"/>
                    <a:pt x="5373" y="2224"/>
                  </a:cubicBezTo>
                  <a:cubicBezTo>
                    <a:pt x="5401" y="2320"/>
                    <a:pt x="5414" y="2403"/>
                    <a:pt x="5414" y="2500"/>
                  </a:cubicBezTo>
                  <a:cubicBezTo>
                    <a:pt x="5428" y="2597"/>
                    <a:pt x="5414" y="2679"/>
                    <a:pt x="5414" y="2762"/>
                  </a:cubicBezTo>
                  <a:cubicBezTo>
                    <a:pt x="5401" y="2859"/>
                    <a:pt x="5373" y="2956"/>
                    <a:pt x="5332" y="3039"/>
                  </a:cubicBezTo>
                  <a:cubicBezTo>
                    <a:pt x="5290" y="3135"/>
                    <a:pt x="5249" y="3246"/>
                    <a:pt x="5180" y="3342"/>
                  </a:cubicBezTo>
                  <a:lnTo>
                    <a:pt x="5152" y="3384"/>
                  </a:lnTo>
                  <a:cubicBezTo>
                    <a:pt x="5069" y="3508"/>
                    <a:pt x="5000" y="3632"/>
                    <a:pt x="4917" y="3743"/>
                  </a:cubicBezTo>
                  <a:cubicBezTo>
                    <a:pt x="4821" y="3895"/>
                    <a:pt x="4710" y="4047"/>
                    <a:pt x="4572" y="4185"/>
                  </a:cubicBezTo>
                  <a:cubicBezTo>
                    <a:pt x="4517" y="4240"/>
                    <a:pt x="4462" y="4309"/>
                    <a:pt x="4392" y="4350"/>
                  </a:cubicBezTo>
                  <a:cubicBezTo>
                    <a:pt x="4323" y="4406"/>
                    <a:pt x="4254" y="4447"/>
                    <a:pt x="4185" y="4475"/>
                  </a:cubicBezTo>
                  <a:cubicBezTo>
                    <a:pt x="4130" y="4489"/>
                    <a:pt x="4061" y="4502"/>
                    <a:pt x="4006" y="4502"/>
                  </a:cubicBezTo>
                  <a:lnTo>
                    <a:pt x="3978" y="4502"/>
                  </a:lnTo>
                  <a:cubicBezTo>
                    <a:pt x="3895" y="4502"/>
                    <a:pt x="3826" y="4475"/>
                    <a:pt x="3771" y="4433"/>
                  </a:cubicBezTo>
                  <a:cubicBezTo>
                    <a:pt x="3730" y="4406"/>
                    <a:pt x="3688" y="4378"/>
                    <a:pt x="3661" y="4337"/>
                  </a:cubicBezTo>
                  <a:cubicBezTo>
                    <a:pt x="3633" y="4295"/>
                    <a:pt x="3619" y="4254"/>
                    <a:pt x="3592" y="4199"/>
                  </a:cubicBezTo>
                  <a:cubicBezTo>
                    <a:pt x="3564" y="4268"/>
                    <a:pt x="3522" y="4337"/>
                    <a:pt x="3495" y="4406"/>
                  </a:cubicBezTo>
                  <a:cubicBezTo>
                    <a:pt x="3440" y="4502"/>
                    <a:pt x="3371" y="4585"/>
                    <a:pt x="3302" y="4668"/>
                  </a:cubicBezTo>
                  <a:cubicBezTo>
                    <a:pt x="3232" y="4751"/>
                    <a:pt x="3150" y="4806"/>
                    <a:pt x="3053" y="4848"/>
                  </a:cubicBezTo>
                  <a:cubicBezTo>
                    <a:pt x="2984" y="4875"/>
                    <a:pt x="2901" y="4889"/>
                    <a:pt x="2818" y="4889"/>
                  </a:cubicBezTo>
                  <a:cubicBezTo>
                    <a:pt x="2777" y="4889"/>
                    <a:pt x="2749" y="4889"/>
                    <a:pt x="2708" y="4875"/>
                  </a:cubicBezTo>
                  <a:cubicBezTo>
                    <a:pt x="2639" y="4875"/>
                    <a:pt x="2583" y="4861"/>
                    <a:pt x="2528" y="4834"/>
                  </a:cubicBezTo>
                  <a:cubicBezTo>
                    <a:pt x="2473" y="4806"/>
                    <a:pt x="2418" y="4792"/>
                    <a:pt x="2376" y="4751"/>
                  </a:cubicBezTo>
                  <a:cubicBezTo>
                    <a:pt x="2280" y="4696"/>
                    <a:pt x="2197" y="4613"/>
                    <a:pt x="2128" y="4530"/>
                  </a:cubicBezTo>
                  <a:cubicBezTo>
                    <a:pt x="2059" y="4461"/>
                    <a:pt x="2003" y="4392"/>
                    <a:pt x="1948" y="4309"/>
                  </a:cubicBezTo>
                  <a:lnTo>
                    <a:pt x="1907" y="4254"/>
                  </a:lnTo>
                  <a:lnTo>
                    <a:pt x="1893" y="4226"/>
                  </a:lnTo>
                  <a:cubicBezTo>
                    <a:pt x="1851" y="4171"/>
                    <a:pt x="1796" y="4116"/>
                    <a:pt x="1741" y="4060"/>
                  </a:cubicBezTo>
                  <a:cubicBezTo>
                    <a:pt x="1686" y="4019"/>
                    <a:pt x="1617" y="3978"/>
                    <a:pt x="1548" y="3936"/>
                  </a:cubicBezTo>
                  <a:lnTo>
                    <a:pt x="1354" y="3826"/>
                  </a:lnTo>
                  <a:lnTo>
                    <a:pt x="1271" y="3784"/>
                  </a:lnTo>
                  <a:cubicBezTo>
                    <a:pt x="1161" y="3729"/>
                    <a:pt x="1092" y="3674"/>
                    <a:pt x="1009" y="3632"/>
                  </a:cubicBezTo>
                  <a:cubicBezTo>
                    <a:pt x="926" y="3577"/>
                    <a:pt x="857" y="3522"/>
                    <a:pt x="788" y="3453"/>
                  </a:cubicBezTo>
                  <a:cubicBezTo>
                    <a:pt x="733" y="3384"/>
                    <a:pt x="691" y="3315"/>
                    <a:pt x="678" y="3246"/>
                  </a:cubicBezTo>
                  <a:cubicBezTo>
                    <a:pt x="664" y="3204"/>
                    <a:pt x="664" y="3163"/>
                    <a:pt x="664" y="3121"/>
                  </a:cubicBezTo>
                  <a:cubicBezTo>
                    <a:pt x="664" y="3080"/>
                    <a:pt x="678" y="3039"/>
                    <a:pt x="705" y="2997"/>
                  </a:cubicBezTo>
                  <a:cubicBezTo>
                    <a:pt x="733" y="2942"/>
                    <a:pt x="761" y="2900"/>
                    <a:pt x="788" y="2873"/>
                  </a:cubicBezTo>
                  <a:cubicBezTo>
                    <a:pt x="830" y="2818"/>
                    <a:pt x="885" y="2776"/>
                    <a:pt x="940" y="2749"/>
                  </a:cubicBezTo>
                  <a:cubicBezTo>
                    <a:pt x="995" y="2707"/>
                    <a:pt x="1064" y="2666"/>
                    <a:pt x="1133" y="2652"/>
                  </a:cubicBezTo>
                  <a:lnTo>
                    <a:pt x="1216" y="2638"/>
                  </a:lnTo>
                  <a:cubicBezTo>
                    <a:pt x="1244" y="2624"/>
                    <a:pt x="1285" y="2610"/>
                    <a:pt x="1313" y="2610"/>
                  </a:cubicBezTo>
                  <a:cubicBezTo>
                    <a:pt x="1341" y="2597"/>
                    <a:pt x="1354" y="2583"/>
                    <a:pt x="1368" y="2569"/>
                  </a:cubicBezTo>
                  <a:lnTo>
                    <a:pt x="1410" y="2541"/>
                  </a:lnTo>
                  <a:cubicBezTo>
                    <a:pt x="1423" y="2528"/>
                    <a:pt x="1437" y="2500"/>
                    <a:pt x="1451" y="2472"/>
                  </a:cubicBezTo>
                  <a:cubicBezTo>
                    <a:pt x="1451" y="2445"/>
                    <a:pt x="1451" y="2417"/>
                    <a:pt x="1465" y="2389"/>
                  </a:cubicBezTo>
                  <a:cubicBezTo>
                    <a:pt x="1479" y="2293"/>
                    <a:pt x="1520" y="2196"/>
                    <a:pt x="1589" y="2113"/>
                  </a:cubicBezTo>
                  <a:cubicBezTo>
                    <a:pt x="1589" y="2086"/>
                    <a:pt x="1575" y="2058"/>
                    <a:pt x="1575" y="2044"/>
                  </a:cubicBezTo>
                  <a:cubicBezTo>
                    <a:pt x="1548" y="1989"/>
                    <a:pt x="1506" y="1920"/>
                    <a:pt x="1465" y="1879"/>
                  </a:cubicBezTo>
                  <a:lnTo>
                    <a:pt x="1451" y="1851"/>
                  </a:lnTo>
                  <a:cubicBezTo>
                    <a:pt x="1396" y="1768"/>
                    <a:pt x="1368" y="1685"/>
                    <a:pt x="1341" y="1589"/>
                  </a:cubicBezTo>
                  <a:cubicBezTo>
                    <a:pt x="1327" y="1506"/>
                    <a:pt x="1327" y="1409"/>
                    <a:pt x="1341" y="1312"/>
                  </a:cubicBezTo>
                  <a:cubicBezTo>
                    <a:pt x="1354" y="1229"/>
                    <a:pt x="1396" y="1147"/>
                    <a:pt x="1451" y="1064"/>
                  </a:cubicBezTo>
                  <a:cubicBezTo>
                    <a:pt x="1548" y="926"/>
                    <a:pt x="1700" y="815"/>
                    <a:pt x="1851" y="746"/>
                  </a:cubicBezTo>
                  <a:cubicBezTo>
                    <a:pt x="1948" y="705"/>
                    <a:pt x="2031" y="663"/>
                    <a:pt x="2128" y="636"/>
                  </a:cubicBezTo>
                  <a:cubicBezTo>
                    <a:pt x="2238" y="608"/>
                    <a:pt x="2362" y="594"/>
                    <a:pt x="2487" y="594"/>
                  </a:cubicBezTo>
                  <a:close/>
                  <a:moveTo>
                    <a:pt x="3302" y="0"/>
                  </a:moveTo>
                  <a:cubicBezTo>
                    <a:pt x="3260" y="14"/>
                    <a:pt x="3219" y="28"/>
                    <a:pt x="3177" y="42"/>
                  </a:cubicBezTo>
                  <a:cubicBezTo>
                    <a:pt x="3136" y="56"/>
                    <a:pt x="3094" y="69"/>
                    <a:pt x="3067" y="83"/>
                  </a:cubicBezTo>
                  <a:cubicBezTo>
                    <a:pt x="3025" y="97"/>
                    <a:pt x="2998" y="111"/>
                    <a:pt x="2956" y="125"/>
                  </a:cubicBezTo>
                  <a:cubicBezTo>
                    <a:pt x="2942" y="139"/>
                    <a:pt x="2915" y="139"/>
                    <a:pt x="2901" y="152"/>
                  </a:cubicBezTo>
                  <a:lnTo>
                    <a:pt x="2473" y="152"/>
                  </a:lnTo>
                  <a:cubicBezTo>
                    <a:pt x="2432" y="152"/>
                    <a:pt x="2390" y="166"/>
                    <a:pt x="2349" y="166"/>
                  </a:cubicBezTo>
                  <a:cubicBezTo>
                    <a:pt x="2280" y="194"/>
                    <a:pt x="2224" y="208"/>
                    <a:pt x="2169" y="235"/>
                  </a:cubicBezTo>
                  <a:cubicBezTo>
                    <a:pt x="2072" y="304"/>
                    <a:pt x="1962" y="359"/>
                    <a:pt x="1851" y="415"/>
                  </a:cubicBezTo>
                  <a:lnTo>
                    <a:pt x="1782" y="442"/>
                  </a:lnTo>
                  <a:lnTo>
                    <a:pt x="1548" y="567"/>
                  </a:lnTo>
                  <a:cubicBezTo>
                    <a:pt x="1451" y="622"/>
                    <a:pt x="1354" y="677"/>
                    <a:pt x="1271" y="732"/>
                  </a:cubicBezTo>
                  <a:cubicBezTo>
                    <a:pt x="1175" y="801"/>
                    <a:pt x="1106" y="870"/>
                    <a:pt x="1023" y="939"/>
                  </a:cubicBezTo>
                  <a:cubicBezTo>
                    <a:pt x="995" y="981"/>
                    <a:pt x="968" y="1022"/>
                    <a:pt x="940" y="1064"/>
                  </a:cubicBezTo>
                  <a:cubicBezTo>
                    <a:pt x="899" y="1119"/>
                    <a:pt x="885" y="1160"/>
                    <a:pt x="857" y="1216"/>
                  </a:cubicBezTo>
                  <a:cubicBezTo>
                    <a:pt x="830" y="1257"/>
                    <a:pt x="816" y="1312"/>
                    <a:pt x="802" y="1368"/>
                  </a:cubicBezTo>
                  <a:cubicBezTo>
                    <a:pt x="788" y="1423"/>
                    <a:pt x="774" y="1464"/>
                    <a:pt x="774" y="1506"/>
                  </a:cubicBezTo>
                  <a:lnTo>
                    <a:pt x="774" y="1533"/>
                  </a:lnTo>
                  <a:cubicBezTo>
                    <a:pt x="719" y="1809"/>
                    <a:pt x="636" y="2058"/>
                    <a:pt x="512" y="2307"/>
                  </a:cubicBezTo>
                  <a:cubicBezTo>
                    <a:pt x="484" y="2389"/>
                    <a:pt x="443" y="2459"/>
                    <a:pt x="415" y="2541"/>
                  </a:cubicBezTo>
                  <a:cubicBezTo>
                    <a:pt x="374" y="2610"/>
                    <a:pt x="332" y="2679"/>
                    <a:pt x="291" y="2749"/>
                  </a:cubicBezTo>
                  <a:lnTo>
                    <a:pt x="263" y="2790"/>
                  </a:lnTo>
                  <a:cubicBezTo>
                    <a:pt x="181" y="2914"/>
                    <a:pt x="111" y="3039"/>
                    <a:pt x="70" y="3177"/>
                  </a:cubicBezTo>
                  <a:cubicBezTo>
                    <a:pt x="42" y="3246"/>
                    <a:pt x="15" y="3329"/>
                    <a:pt x="15" y="3398"/>
                  </a:cubicBezTo>
                  <a:cubicBezTo>
                    <a:pt x="1" y="3480"/>
                    <a:pt x="15" y="3563"/>
                    <a:pt x="29" y="3646"/>
                  </a:cubicBezTo>
                  <a:cubicBezTo>
                    <a:pt x="70" y="3784"/>
                    <a:pt x="139" y="3922"/>
                    <a:pt x="236" y="4033"/>
                  </a:cubicBezTo>
                  <a:cubicBezTo>
                    <a:pt x="346" y="4143"/>
                    <a:pt x="457" y="4254"/>
                    <a:pt x="595" y="4323"/>
                  </a:cubicBezTo>
                  <a:cubicBezTo>
                    <a:pt x="719" y="4406"/>
                    <a:pt x="857" y="4475"/>
                    <a:pt x="995" y="4516"/>
                  </a:cubicBezTo>
                  <a:cubicBezTo>
                    <a:pt x="1106" y="4558"/>
                    <a:pt x="1230" y="4571"/>
                    <a:pt x="1341" y="4585"/>
                  </a:cubicBezTo>
                  <a:cubicBezTo>
                    <a:pt x="1382" y="4585"/>
                    <a:pt x="1423" y="4571"/>
                    <a:pt x="1465" y="4571"/>
                  </a:cubicBezTo>
                  <a:cubicBezTo>
                    <a:pt x="1534" y="4558"/>
                    <a:pt x="1617" y="4530"/>
                    <a:pt x="1686" y="4502"/>
                  </a:cubicBezTo>
                  <a:lnTo>
                    <a:pt x="1713" y="4489"/>
                  </a:lnTo>
                  <a:lnTo>
                    <a:pt x="1769" y="4475"/>
                  </a:lnTo>
                  <a:lnTo>
                    <a:pt x="1769" y="4475"/>
                  </a:lnTo>
                  <a:cubicBezTo>
                    <a:pt x="1741" y="4516"/>
                    <a:pt x="1727" y="4571"/>
                    <a:pt x="1713" y="4640"/>
                  </a:cubicBezTo>
                  <a:cubicBezTo>
                    <a:pt x="1700" y="4709"/>
                    <a:pt x="1700" y="4779"/>
                    <a:pt x="1713" y="4861"/>
                  </a:cubicBezTo>
                  <a:cubicBezTo>
                    <a:pt x="1741" y="5000"/>
                    <a:pt x="1796" y="5124"/>
                    <a:pt x="1893" y="5234"/>
                  </a:cubicBezTo>
                  <a:cubicBezTo>
                    <a:pt x="1990" y="5345"/>
                    <a:pt x="2128" y="5428"/>
                    <a:pt x="2266" y="5483"/>
                  </a:cubicBezTo>
                  <a:cubicBezTo>
                    <a:pt x="2349" y="5510"/>
                    <a:pt x="2418" y="5524"/>
                    <a:pt x="2501" y="5538"/>
                  </a:cubicBezTo>
                  <a:cubicBezTo>
                    <a:pt x="2583" y="5552"/>
                    <a:pt x="2652" y="5552"/>
                    <a:pt x="2735" y="5552"/>
                  </a:cubicBezTo>
                  <a:lnTo>
                    <a:pt x="2791" y="5552"/>
                  </a:lnTo>
                  <a:cubicBezTo>
                    <a:pt x="2901" y="5566"/>
                    <a:pt x="3025" y="5566"/>
                    <a:pt x="3150" y="5566"/>
                  </a:cubicBezTo>
                  <a:cubicBezTo>
                    <a:pt x="3246" y="5566"/>
                    <a:pt x="3343" y="5552"/>
                    <a:pt x="3453" y="5538"/>
                  </a:cubicBezTo>
                  <a:cubicBezTo>
                    <a:pt x="3647" y="5524"/>
                    <a:pt x="3840" y="5483"/>
                    <a:pt x="4020" y="5400"/>
                  </a:cubicBezTo>
                  <a:cubicBezTo>
                    <a:pt x="4102" y="5372"/>
                    <a:pt x="4185" y="5317"/>
                    <a:pt x="4268" y="5262"/>
                  </a:cubicBezTo>
                  <a:cubicBezTo>
                    <a:pt x="4310" y="5234"/>
                    <a:pt x="4351" y="5207"/>
                    <a:pt x="4379" y="5179"/>
                  </a:cubicBezTo>
                  <a:cubicBezTo>
                    <a:pt x="4406" y="5151"/>
                    <a:pt x="4434" y="5124"/>
                    <a:pt x="4448" y="5096"/>
                  </a:cubicBezTo>
                  <a:cubicBezTo>
                    <a:pt x="4489" y="5013"/>
                    <a:pt x="4531" y="4930"/>
                    <a:pt x="4544" y="4848"/>
                  </a:cubicBezTo>
                  <a:cubicBezTo>
                    <a:pt x="4558" y="4792"/>
                    <a:pt x="4586" y="4737"/>
                    <a:pt x="4600" y="4696"/>
                  </a:cubicBezTo>
                  <a:cubicBezTo>
                    <a:pt x="4613" y="4668"/>
                    <a:pt x="4627" y="4654"/>
                    <a:pt x="4641" y="4640"/>
                  </a:cubicBezTo>
                  <a:lnTo>
                    <a:pt x="4655" y="4627"/>
                  </a:lnTo>
                  <a:cubicBezTo>
                    <a:pt x="4669" y="4613"/>
                    <a:pt x="4682" y="4599"/>
                    <a:pt x="4710" y="4599"/>
                  </a:cubicBezTo>
                  <a:cubicBezTo>
                    <a:pt x="4752" y="4585"/>
                    <a:pt x="4793" y="4571"/>
                    <a:pt x="4834" y="4571"/>
                  </a:cubicBezTo>
                  <a:cubicBezTo>
                    <a:pt x="4869" y="4564"/>
                    <a:pt x="4893" y="4564"/>
                    <a:pt x="4919" y="4564"/>
                  </a:cubicBezTo>
                  <a:cubicBezTo>
                    <a:pt x="4945" y="4564"/>
                    <a:pt x="4972" y="4564"/>
                    <a:pt x="5014" y="4558"/>
                  </a:cubicBezTo>
                  <a:lnTo>
                    <a:pt x="5235" y="4558"/>
                  </a:lnTo>
                  <a:cubicBezTo>
                    <a:pt x="5304" y="4544"/>
                    <a:pt x="5359" y="4530"/>
                    <a:pt x="5428" y="4502"/>
                  </a:cubicBezTo>
                  <a:cubicBezTo>
                    <a:pt x="5470" y="4489"/>
                    <a:pt x="5525" y="4461"/>
                    <a:pt x="5580" y="4419"/>
                  </a:cubicBezTo>
                  <a:cubicBezTo>
                    <a:pt x="5691" y="4350"/>
                    <a:pt x="5815" y="4254"/>
                    <a:pt x="5912" y="4157"/>
                  </a:cubicBezTo>
                  <a:cubicBezTo>
                    <a:pt x="6022" y="4060"/>
                    <a:pt x="6105" y="3936"/>
                    <a:pt x="6188" y="3812"/>
                  </a:cubicBezTo>
                  <a:cubicBezTo>
                    <a:pt x="6271" y="3688"/>
                    <a:pt x="6326" y="3549"/>
                    <a:pt x="6353" y="3411"/>
                  </a:cubicBezTo>
                  <a:cubicBezTo>
                    <a:pt x="6381" y="3273"/>
                    <a:pt x="6367" y="3121"/>
                    <a:pt x="6326" y="2983"/>
                  </a:cubicBezTo>
                  <a:cubicBezTo>
                    <a:pt x="6271" y="2859"/>
                    <a:pt x="6215" y="2735"/>
                    <a:pt x="6146" y="2610"/>
                  </a:cubicBezTo>
                  <a:lnTo>
                    <a:pt x="6119" y="2569"/>
                  </a:lnTo>
                  <a:cubicBezTo>
                    <a:pt x="6063" y="2472"/>
                    <a:pt x="6008" y="2362"/>
                    <a:pt x="5967" y="2251"/>
                  </a:cubicBezTo>
                  <a:cubicBezTo>
                    <a:pt x="5939" y="2141"/>
                    <a:pt x="5898" y="2030"/>
                    <a:pt x="5884" y="1906"/>
                  </a:cubicBezTo>
                  <a:cubicBezTo>
                    <a:pt x="5842" y="1658"/>
                    <a:pt x="5746" y="1409"/>
                    <a:pt x="5580" y="1202"/>
                  </a:cubicBezTo>
                  <a:cubicBezTo>
                    <a:pt x="5566" y="1188"/>
                    <a:pt x="5539" y="1174"/>
                    <a:pt x="5511" y="1174"/>
                  </a:cubicBezTo>
                  <a:lnTo>
                    <a:pt x="5483" y="1174"/>
                  </a:lnTo>
                  <a:cubicBezTo>
                    <a:pt x="5456" y="1160"/>
                    <a:pt x="5414" y="1147"/>
                    <a:pt x="5387" y="1119"/>
                  </a:cubicBezTo>
                  <a:cubicBezTo>
                    <a:pt x="5373" y="1105"/>
                    <a:pt x="5359" y="1091"/>
                    <a:pt x="5345" y="1078"/>
                  </a:cubicBezTo>
                  <a:cubicBezTo>
                    <a:pt x="5318" y="1036"/>
                    <a:pt x="5304" y="1009"/>
                    <a:pt x="5290" y="967"/>
                  </a:cubicBezTo>
                  <a:cubicBezTo>
                    <a:pt x="5276" y="912"/>
                    <a:pt x="5262" y="857"/>
                    <a:pt x="5249" y="801"/>
                  </a:cubicBezTo>
                  <a:cubicBezTo>
                    <a:pt x="5235" y="732"/>
                    <a:pt x="5221" y="663"/>
                    <a:pt x="5193" y="594"/>
                  </a:cubicBezTo>
                  <a:cubicBezTo>
                    <a:pt x="5180" y="539"/>
                    <a:pt x="5138" y="470"/>
                    <a:pt x="5097" y="429"/>
                  </a:cubicBezTo>
                  <a:cubicBezTo>
                    <a:pt x="5055" y="373"/>
                    <a:pt x="4986" y="332"/>
                    <a:pt x="4931" y="290"/>
                  </a:cubicBezTo>
                  <a:cubicBezTo>
                    <a:pt x="4862" y="263"/>
                    <a:pt x="4779" y="235"/>
                    <a:pt x="4710" y="221"/>
                  </a:cubicBezTo>
                  <a:cubicBezTo>
                    <a:pt x="4627" y="208"/>
                    <a:pt x="4544" y="194"/>
                    <a:pt x="4462" y="180"/>
                  </a:cubicBezTo>
                  <a:lnTo>
                    <a:pt x="4296" y="166"/>
                  </a:lnTo>
                  <a:cubicBezTo>
                    <a:pt x="4185" y="152"/>
                    <a:pt x="4075" y="152"/>
                    <a:pt x="3964" y="125"/>
                  </a:cubicBezTo>
                  <a:lnTo>
                    <a:pt x="3992" y="125"/>
                  </a:lnTo>
                  <a:lnTo>
                    <a:pt x="3854" y="97"/>
                  </a:lnTo>
                  <a:lnTo>
                    <a:pt x="3716" y="56"/>
                  </a:lnTo>
                  <a:cubicBezTo>
                    <a:pt x="3633" y="28"/>
                    <a:pt x="3550" y="0"/>
                    <a:pt x="3467" y="0"/>
                  </a:cubicBezTo>
                  <a:close/>
                </a:path>
              </a:pathLst>
            </a:custGeom>
            <a:solidFill>
              <a:srgbClr val="008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59"/>
            <p:cNvSpPr/>
            <p:nvPr/>
          </p:nvSpPr>
          <p:spPr>
            <a:xfrm>
              <a:off x="8002080" y="1136536"/>
              <a:ext cx="69601" cy="155278"/>
            </a:xfrm>
            <a:custGeom>
              <a:avLst/>
              <a:gdLst/>
              <a:ahLst/>
              <a:cxnLst/>
              <a:rect l="l" t="t" r="r" b="b"/>
              <a:pathLst>
                <a:path w="749" h="1671" extrusionOk="0">
                  <a:moveTo>
                    <a:pt x="680" y="0"/>
                  </a:moveTo>
                  <a:cubicBezTo>
                    <a:pt x="638" y="0"/>
                    <a:pt x="583" y="0"/>
                    <a:pt x="542" y="28"/>
                  </a:cubicBezTo>
                  <a:cubicBezTo>
                    <a:pt x="500" y="42"/>
                    <a:pt x="459" y="83"/>
                    <a:pt x="431" y="111"/>
                  </a:cubicBezTo>
                  <a:cubicBezTo>
                    <a:pt x="376" y="194"/>
                    <a:pt x="335" y="276"/>
                    <a:pt x="321" y="373"/>
                  </a:cubicBezTo>
                  <a:cubicBezTo>
                    <a:pt x="307" y="401"/>
                    <a:pt x="307" y="415"/>
                    <a:pt x="321" y="442"/>
                  </a:cubicBezTo>
                  <a:cubicBezTo>
                    <a:pt x="321" y="456"/>
                    <a:pt x="348" y="470"/>
                    <a:pt x="362" y="484"/>
                  </a:cubicBezTo>
                  <a:lnTo>
                    <a:pt x="390" y="484"/>
                  </a:lnTo>
                  <a:cubicBezTo>
                    <a:pt x="376" y="497"/>
                    <a:pt x="376" y="525"/>
                    <a:pt x="376" y="553"/>
                  </a:cubicBezTo>
                  <a:cubicBezTo>
                    <a:pt x="362" y="635"/>
                    <a:pt x="348" y="718"/>
                    <a:pt x="335" y="801"/>
                  </a:cubicBezTo>
                  <a:lnTo>
                    <a:pt x="307" y="801"/>
                  </a:lnTo>
                  <a:lnTo>
                    <a:pt x="279" y="843"/>
                  </a:lnTo>
                  <a:cubicBezTo>
                    <a:pt x="127" y="1064"/>
                    <a:pt x="45" y="1312"/>
                    <a:pt x="17" y="1575"/>
                  </a:cubicBezTo>
                  <a:cubicBezTo>
                    <a:pt x="0" y="1633"/>
                    <a:pt x="44" y="1671"/>
                    <a:pt x="90" y="1671"/>
                  </a:cubicBezTo>
                  <a:cubicBezTo>
                    <a:pt x="121" y="1671"/>
                    <a:pt x="152" y="1654"/>
                    <a:pt x="169" y="1616"/>
                  </a:cubicBezTo>
                  <a:cubicBezTo>
                    <a:pt x="183" y="1533"/>
                    <a:pt x="210" y="1450"/>
                    <a:pt x="224" y="1354"/>
                  </a:cubicBezTo>
                  <a:lnTo>
                    <a:pt x="238" y="1354"/>
                  </a:lnTo>
                  <a:lnTo>
                    <a:pt x="265" y="1326"/>
                  </a:lnTo>
                  <a:cubicBezTo>
                    <a:pt x="335" y="1243"/>
                    <a:pt x="390" y="1146"/>
                    <a:pt x="431" y="1050"/>
                  </a:cubicBezTo>
                  <a:cubicBezTo>
                    <a:pt x="459" y="953"/>
                    <a:pt x="486" y="870"/>
                    <a:pt x="500" y="774"/>
                  </a:cubicBezTo>
                  <a:cubicBezTo>
                    <a:pt x="528" y="677"/>
                    <a:pt x="542" y="566"/>
                    <a:pt x="569" y="470"/>
                  </a:cubicBezTo>
                  <a:cubicBezTo>
                    <a:pt x="583" y="387"/>
                    <a:pt x="611" y="304"/>
                    <a:pt x="652" y="221"/>
                  </a:cubicBezTo>
                  <a:cubicBezTo>
                    <a:pt x="666" y="194"/>
                    <a:pt x="666" y="180"/>
                    <a:pt x="680" y="152"/>
                  </a:cubicBezTo>
                  <a:cubicBezTo>
                    <a:pt x="721" y="152"/>
                    <a:pt x="749" y="111"/>
                    <a:pt x="749" y="83"/>
                  </a:cubicBezTo>
                  <a:cubicBezTo>
                    <a:pt x="749" y="42"/>
                    <a:pt x="721" y="0"/>
                    <a:pt x="680" y="0"/>
                  </a:cubicBezTo>
                  <a:close/>
                </a:path>
              </a:pathLst>
            </a:custGeom>
            <a:solidFill>
              <a:srgbClr val="008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59"/>
            <p:cNvSpPr/>
            <p:nvPr/>
          </p:nvSpPr>
          <p:spPr>
            <a:xfrm>
              <a:off x="8022896" y="1108287"/>
              <a:ext cx="442788" cy="400507"/>
            </a:xfrm>
            <a:custGeom>
              <a:avLst/>
              <a:gdLst/>
              <a:ahLst/>
              <a:cxnLst/>
              <a:rect l="l" t="t" r="r" b="b"/>
              <a:pathLst>
                <a:path w="4765" h="4310" extrusionOk="0">
                  <a:moveTo>
                    <a:pt x="1851" y="0"/>
                  </a:moveTo>
                  <a:cubicBezTo>
                    <a:pt x="1726" y="0"/>
                    <a:pt x="1602" y="28"/>
                    <a:pt x="1478" y="56"/>
                  </a:cubicBezTo>
                  <a:cubicBezTo>
                    <a:pt x="1395" y="83"/>
                    <a:pt x="1298" y="125"/>
                    <a:pt x="1215" y="166"/>
                  </a:cubicBezTo>
                  <a:cubicBezTo>
                    <a:pt x="1050" y="235"/>
                    <a:pt x="911" y="346"/>
                    <a:pt x="815" y="484"/>
                  </a:cubicBezTo>
                  <a:cubicBezTo>
                    <a:pt x="760" y="567"/>
                    <a:pt x="718" y="649"/>
                    <a:pt x="704" y="732"/>
                  </a:cubicBezTo>
                  <a:cubicBezTo>
                    <a:pt x="677" y="829"/>
                    <a:pt x="677" y="926"/>
                    <a:pt x="704" y="1009"/>
                  </a:cubicBezTo>
                  <a:cubicBezTo>
                    <a:pt x="718" y="1105"/>
                    <a:pt x="760" y="1188"/>
                    <a:pt x="815" y="1271"/>
                  </a:cubicBezTo>
                  <a:lnTo>
                    <a:pt x="829" y="1285"/>
                  </a:lnTo>
                  <a:cubicBezTo>
                    <a:pt x="870" y="1340"/>
                    <a:pt x="898" y="1395"/>
                    <a:pt x="925" y="1464"/>
                  </a:cubicBezTo>
                  <a:cubicBezTo>
                    <a:pt x="939" y="1478"/>
                    <a:pt x="939" y="1506"/>
                    <a:pt x="939" y="1519"/>
                  </a:cubicBezTo>
                  <a:lnTo>
                    <a:pt x="939" y="1533"/>
                  </a:lnTo>
                  <a:cubicBezTo>
                    <a:pt x="981" y="1492"/>
                    <a:pt x="1008" y="1450"/>
                    <a:pt x="1050" y="1423"/>
                  </a:cubicBezTo>
                  <a:cubicBezTo>
                    <a:pt x="1105" y="1381"/>
                    <a:pt x="1160" y="1340"/>
                    <a:pt x="1215" y="1299"/>
                  </a:cubicBezTo>
                  <a:lnTo>
                    <a:pt x="1229" y="1299"/>
                  </a:lnTo>
                  <a:lnTo>
                    <a:pt x="1298" y="1257"/>
                  </a:lnTo>
                  <a:lnTo>
                    <a:pt x="1422" y="1174"/>
                  </a:lnTo>
                  <a:cubicBezTo>
                    <a:pt x="1450" y="1147"/>
                    <a:pt x="1492" y="1119"/>
                    <a:pt x="1519" y="1091"/>
                  </a:cubicBezTo>
                  <a:cubicBezTo>
                    <a:pt x="1547" y="1064"/>
                    <a:pt x="1574" y="1036"/>
                    <a:pt x="1602" y="1009"/>
                  </a:cubicBezTo>
                  <a:lnTo>
                    <a:pt x="1630" y="981"/>
                  </a:lnTo>
                  <a:lnTo>
                    <a:pt x="1643" y="967"/>
                  </a:lnTo>
                  <a:cubicBezTo>
                    <a:pt x="1699" y="884"/>
                    <a:pt x="1768" y="815"/>
                    <a:pt x="1851" y="760"/>
                  </a:cubicBezTo>
                  <a:lnTo>
                    <a:pt x="1906" y="732"/>
                  </a:lnTo>
                  <a:cubicBezTo>
                    <a:pt x="1920" y="719"/>
                    <a:pt x="1933" y="719"/>
                    <a:pt x="1961" y="719"/>
                  </a:cubicBezTo>
                  <a:cubicBezTo>
                    <a:pt x="1989" y="691"/>
                    <a:pt x="2030" y="691"/>
                    <a:pt x="2072" y="691"/>
                  </a:cubicBezTo>
                  <a:lnTo>
                    <a:pt x="2127" y="691"/>
                  </a:lnTo>
                  <a:cubicBezTo>
                    <a:pt x="2182" y="691"/>
                    <a:pt x="2237" y="719"/>
                    <a:pt x="2292" y="760"/>
                  </a:cubicBezTo>
                  <a:cubicBezTo>
                    <a:pt x="2320" y="788"/>
                    <a:pt x="2362" y="829"/>
                    <a:pt x="2375" y="870"/>
                  </a:cubicBezTo>
                  <a:cubicBezTo>
                    <a:pt x="2403" y="884"/>
                    <a:pt x="2417" y="912"/>
                    <a:pt x="2431" y="926"/>
                  </a:cubicBezTo>
                  <a:cubicBezTo>
                    <a:pt x="2444" y="939"/>
                    <a:pt x="2458" y="953"/>
                    <a:pt x="2486" y="953"/>
                  </a:cubicBezTo>
                  <a:cubicBezTo>
                    <a:pt x="2527" y="981"/>
                    <a:pt x="2569" y="981"/>
                    <a:pt x="2624" y="995"/>
                  </a:cubicBezTo>
                  <a:cubicBezTo>
                    <a:pt x="2679" y="1009"/>
                    <a:pt x="2734" y="1022"/>
                    <a:pt x="2790" y="1050"/>
                  </a:cubicBezTo>
                  <a:cubicBezTo>
                    <a:pt x="2886" y="1078"/>
                    <a:pt x="2983" y="1133"/>
                    <a:pt x="3066" y="1202"/>
                  </a:cubicBezTo>
                  <a:cubicBezTo>
                    <a:pt x="3135" y="1257"/>
                    <a:pt x="3204" y="1312"/>
                    <a:pt x="3259" y="1381"/>
                  </a:cubicBezTo>
                  <a:lnTo>
                    <a:pt x="3301" y="1381"/>
                  </a:lnTo>
                  <a:cubicBezTo>
                    <a:pt x="3314" y="1381"/>
                    <a:pt x="3328" y="1381"/>
                    <a:pt x="3342" y="1395"/>
                  </a:cubicBezTo>
                  <a:cubicBezTo>
                    <a:pt x="3549" y="1506"/>
                    <a:pt x="3673" y="1740"/>
                    <a:pt x="3660" y="1989"/>
                  </a:cubicBezTo>
                  <a:cubicBezTo>
                    <a:pt x="3660" y="2044"/>
                    <a:pt x="3646" y="2086"/>
                    <a:pt x="3632" y="2141"/>
                  </a:cubicBezTo>
                  <a:cubicBezTo>
                    <a:pt x="3604" y="2196"/>
                    <a:pt x="3577" y="2251"/>
                    <a:pt x="3535" y="2293"/>
                  </a:cubicBezTo>
                  <a:cubicBezTo>
                    <a:pt x="3480" y="2348"/>
                    <a:pt x="3425" y="2389"/>
                    <a:pt x="3370" y="2417"/>
                  </a:cubicBezTo>
                  <a:lnTo>
                    <a:pt x="3328" y="2445"/>
                  </a:lnTo>
                  <a:lnTo>
                    <a:pt x="3314" y="2459"/>
                  </a:lnTo>
                  <a:lnTo>
                    <a:pt x="3245" y="2500"/>
                  </a:lnTo>
                  <a:cubicBezTo>
                    <a:pt x="3218" y="2514"/>
                    <a:pt x="3190" y="2528"/>
                    <a:pt x="3176" y="2555"/>
                  </a:cubicBezTo>
                  <a:cubicBezTo>
                    <a:pt x="3149" y="2583"/>
                    <a:pt x="3121" y="2624"/>
                    <a:pt x="3107" y="2666"/>
                  </a:cubicBezTo>
                  <a:cubicBezTo>
                    <a:pt x="3080" y="2707"/>
                    <a:pt x="3052" y="2749"/>
                    <a:pt x="3011" y="2776"/>
                  </a:cubicBezTo>
                  <a:cubicBezTo>
                    <a:pt x="2983" y="2804"/>
                    <a:pt x="2955" y="2831"/>
                    <a:pt x="2928" y="2845"/>
                  </a:cubicBezTo>
                  <a:cubicBezTo>
                    <a:pt x="2886" y="2873"/>
                    <a:pt x="2831" y="2887"/>
                    <a:pt x="2790" y="2900"/>
                  </a:cubicBezTo>
                  <a:cubicBezTo>
                    <a:pt x="2707" y="2928"/>
                    <a:pt x="2624" y="2956"/>
                    <a:pt x="2541" y="2969"/>
                  </a:cubicBezTo>
                  <a:cubicBezTo>
                    <a:pt x="2444" y="2983"/>
                    <a:pt x="2362" y="2997"/>
                    <a:pt x="2279" y="3025"/>
                  </a:cubicBezTo>
                  <a:lnTo>
                    <a:pt x="2210" y="3052"/>
                  </a:lnTo>
                  <a:lnTo>
                    <a:pt x="2182" y="3066"/>
                  </a:lnTo>
                  <a:lnTo>
                    <a:pt x="2127" y="3094"/>
                  </a:lnTo>
                  <a:cubicBezTo>
                    <a:pt x="2085" y="3108"/>
                    <a:pt x="2030" y="3121"/>
                    <a:pt x="1975" y="3135"/>
                  </a:cubicBezTo>
                  <a:cubicBezTo>
                    <a:pt x="1933" y="3149"/>
                    <a:pt x="1892" y="3149"/>
                    <a:pt x="1851" y="3163"/>
                  </a:cubicBezTo>
                  <a:cubicBezTo>
                    <a:pt x="1795" y="3163"/>
                    <a:pt x="1740" y="3149"/>
                    <a:pt x="1685" y="3121"/>
                  </a:cubicBezTo>
                  <a:cubicBezTo>
                    <a:pt x="1588" y="3066"/>
                    <a:pt x="1505" y="2969"/>
                    <a:pt x="1478" y="2859"/>
                  </a:cubicBezTo>
                  <a:cubicBezTo>
                    <a:pt x="1464" y="2818"/>
                    <a:pt x="1450" y="2762"/>
                    <a:pt x="1450" y="2707"/>
                  </a:cubicBezTo>
                  <a:lnTo>
                    <a:pt x="1450" y="2679"/>
                  </a:lnTo>
                  <a:cubicBezTo>
                    <a:pt x="1436" y="2652"/>
                    <a:pt x="1436" y="2624"/>
                    <a:pt x="1436" y="2597"/>
                  </a:cubicBezTo>
                  <a:lnTo>
                    <a:pt x="1409" y="2624"/>
                  </a:lnTo>
                  <a:lnTo>
                    <a:pt x="1353" y="2624"/>
                  </a:lnTo>
                  <a:cubicBezTo>
                    <a:pt x="1312" y="2624"/>
                    <a:pt x="1284" y="2610"/>
                    <a:pt x="1243" y="2597"/>
                  </a:cubicBezTo>
                  <a:lnTo>
                    <a:pt x="1188" y="2569"/>
                  </a:lnTo>
                  <a:lnTo>
                    <a:pt x="1160" y="2555"/>
                  </a:lnTo>
                  <a:cubicBezTo>
                    <a:pt x="1132" y="2541"/>
                    <a:pt x="1119" y="2541"/>
                    <a:pt x="1091" y="2528"/>
                  </a:cubicBezTo>
                  <a:cubicBezTo>
                    <a:pt x="1063" y="2500"/>
                    <a:pt x="1050" y="2472"/>
                    <a:pt x="1050" y="2445"/>
                  </a:cubicBezTo>
                  <a:cubicBezTo>
                    <a:pt x="1008" y="2417"/>
                    <a:pt x="967" y="2376"/>
                    <a:pt x="925" y="2334"/>
                  </a:cubicBezTo>
                  <a:cubicBezTo>
                    <a:pt x="870" y="2251"/>
                    <a:pt x="829" y="2169"/>
                    <a:pt x="815" y="2086"/>
                  </a:cubicBezTo>
                  <a:cubicBezTo>
                    <a:pt x="801" y="2044"/>
                    <a:pt x="801" y="2003"/>
                    <a:pt x="801" y="1961"/>
                  </a:cubicBezTo>
                  <a:cubicBezTo>
                    <a:pt x="787" y="1934"/>
                    <a:pt x="787" y="1906"/>
                    <a:pt x="801" y="1892"/>
                  </a:cubicBezTo>
                  <a:lnTo>
                    <a:pt x="801" y="1892"/>
                  </a:lnTo>
                  <a:cubicBezTo>
                    <a:pt x="787" y="1906"/>
                    <a:pt x="773" y="1934"/>
                    <a:pt x="760" y="1961"/>
                  </a:cubicBezTo>
                  <a:lnTo>
                    <a:pt x="718" y="1989"/>
                  </a:lnTo>
                  <a:cubicBezTo>
                    <a:pt x="704" y="2003"/>
                    <a:pt x="677" y="2003"/>
                    <a:pt x="663" y="2017"/>
                  </a:cubicBezTo>
                  <a:cubicBezTo>
                    <a:pt x="635" y="2030"/>
                    <a:pt x="594" y="2030"/>
                    <a:pt x="566" y="2044"/>
                  </a:cubicBezTo>
                  <a:lnTo>
                    <a:pt x="483" y="2058"/>
                  </a:lnTo>
                  <a:cubicBezTo>
                    <a:pt x="414" y="2086"/>
                    <a:pt x="345" y="2113"/>
                    <a:pt x="290" y="2155"/>
                  </a:cubicBezTo>
                  <a:cubicBezTo>
                    <a:pt x="235" y="2196"/>
                    <a:pt x="180" y="2238"/>
                    <a:pt x="138" y="2279"/>
                  </a:cubicBezTo>
                  <a:cubicBezTo>
                    <a:pt x="97" y="2320"/>
                    <a:pt x="69" y="2362"/>
                    <a:pt x="55" y="2403"/>
                  </a:cubicBezTo>
                  <a:cubicBezTo>
                    <a:pt x="28" y="2445"/>
                    <a:pt x="14" y="2486"/>
                    <a:pt x="14" y="2541"/>
                  </a:cubicBezTo>
                  <a:cubicBezTo>
                    <a:pt x="0" y="2569"/>
                    <a:pt x="0" y="2610"/>
                    <a:pt x="14" y="2652"/>
                  </a:cubicBezTo>
                  <a:cubicBezTo>
                    <a:pt x="28" y="2735"/>
                    <a:pt x="69" y="2804"/>
                    <a:pt x="124" y="2859"/>
                  </a:cubicBezTo>
                  <a:cubicBezTo>
                    <a:pt x="193" y="2928"/>
                    <a:pt x="276" y="2983"/>
                    <a:pt x="359" y="3039"/>
                  </a:cubicBezTo>
                  <a:cubicBezTo>
                    <a:pt x="428" y="3094"/>
                    <a:pt x="511" y="3135"/>
                    <a:pt x="608" y="3190"/>
                  </a:cubicBezTo>
                  <a:lnTo>
                    <a:pt x="691" y="3246"/>
                  </a:lnTo>
                  <a:lnTo>
                    <a:pt x="884" y="3342"/>
                  </a:lnTo>
                  <a:cubicBezTo>
                    <a:pt x="953" y="3384"/>
                    <a:pt x="1022" y="3425"/>
                    <a:pt x="1077" y="3467"/>
                  </a:cubicBezTo>
                  <a:cubicBezTo>
                    <a:pt x="1132" y="3522"/>
                    <a:pt x="1188" y="3577"/>
                    <a:pt x="1229" y="3646"/>
                  </a:cubicBezTo>
                  <a:lnTo>
                    <a:pt x="1243" y="3660"/>
                  </a:lnTo>
                  <a:lnTo>
                    <a:pt x="1298" y="3729"/>
                  </a:lnTo>
                  <a:cubicBezTo>
                    <a:pt x="1353" y="3798"/>
                    <a:pt x="1409" y="3867"/>
                    <a:pt x="1464" y="3936"/>
                  </a:cubicBezTo>
                  <a:cubicBezTo>
                    <a:pt x="1533" y="4033"/>
                    <a:pt x="1616" y="4102"/>
                    <a:pt x="1712" y="4171"/>
                  </a:cubicBezTo>
                  <a:cubicBezTo>
                    <a:pt x="1754" y="4199"/>
                    <a:pt x="1809" y="4226"/>
                    <a:pt x="1864" y="4240"/>
                  </a:cubicBezTo>
                  <a:cubicBezTo>
                    <a:pt x="1920" y="4268"/>
                    <a:pt x="1989" y="4281"/>
                    <a:pt x="2044" y="4295"/>
                  </a:cubicBezTo>
                  <a:cubicBezTo>
                    <a:pt x="2085" y="4295"/>
                    <a:pt x="2127" y="4309"/>
                    <a:pt x="2168" y="4309"/>
                  </a:cubicBezTo>
                  <a:cubicBezTo>
                    <a:pt x="2237" y="4309"/>
                    <a:pt x="2320" y="4295"/>
                    <a:pt x="2403" y="4254"/>
                  </a:cubicBezTo>
                  <a:cubicBezTo>
                    <a:pt x="2486" y="4212"/>
                    <a:pt x="2569" y="4157"/>
                    <a:pt x="2638" y="4088"/>
                  </a:cubicBezTo>
                  <a:cubicBezTo>
                    <a:pt x="2721" y="4005"/>
                    <a:pt x="2776" y="3909"/>
                    <a:pt x="2831" y="3812"/>
                  </a:cubicBezTo>
                  <a:cubicBezTo>
                    <a:pt x="2872" y="3743"/>
                    <a:pt x="2900" y="3674"/>
                    <a:pt x="2942" y="3605"/>
                  </a:cubicBezTo>
                  <a:cubicBezTo>
                    <a:pt x="2955" y="3660"/>
                    <a:pt x="2969" y="3701"/>
                    <a:pt x="3011" y="3757"/>
                  </a:cubicBezTo>
                  <a:cubicBezTo>
                    <a:pt x="3038" y="3784"/>
                    <a:pt x="3066" y="3812"/>
                    <a:pt x="3107" y="3839"/>
                  </a:cubicBezTo>
                  <a:cubicBezTo>
                    <a:pt x="3162" y="3881"/>
                    <a:pt x="3245" y="3909"/>
                    <a:pt x="3314" y="3922"/>
                  </a:cubicBezTo>
                  <a:lnTo>
                    <a:pt x="3342" y="3922"/>
                  </a:lnTo>
                  <a:cubicBezTo>
                    <a:pt x="3411" y="3909"/>
                    <a:pt x="3466" y="3909"/>
                    <a:pt x="3522" y="3881"/>
                  </a:cubicBezTo>
                  <a:cubicBezTo>
                    <a:pt x="3591" y="3853"/>
                    <a:pt x="3660" y="3812"/>
                    <a:pt x="3729" y="3770"/>
                  </a:cubicBezTo>
                  <a:cubicBezTo>
                    <a:pt x="3798" y="3715"/>
                    <a:pt x="3853" y="3660"/>
                    <a:pt x="3922" y="3591"/>
                  </a:cubicBezTo>
                  <a:cubicBezTo>
                    <a:pt x="4046" y="3453"/>
                    <a:pt x="4157" y="3301"/>
                    <a:pt x="4267" y="3149"/>
                  </a:cubicBezTo>
                  <a:cubicBezTo>
                    <a:pt x="4336" y="3039"/>
                    <a:pt x="4419" y="2928"/>
                    <a:pt x="4488" y="2790"/>
                  </a:cubicBezTo>
                  <a:lnTo>
                    <a:pt x="4516" y="2749"/>
                  </a:lnTo>
                  <a:cubicBezTo>
                    <a:pt x="4585" y="2652"/>
                    <a:pt x="4640" y="2555"/>
                    <a:pt x="4682" y="2445"/>
                  </a:cubicBezTo>
                  <a:cubicBezTo>
                    <a:pt x="4709" y="2362"/>
                    <a:pt x="4737" y="2265"/>
                    <a:pt x="4751" y="2182"/>
                  </a:cubicBezTo>
                  <a:cubicBezTo>
                    <a:pt x="4764" y="2086"/>
                    <a:pt x="4764" y="2003"/>
                    <a:pt x="4764" y="1906"/>
                  </a:cubicBezTo>
                  <a:cubicBezTo>
                    <a:pt x="4751" y="1823"/>
                    <a:pt x="4737" y="1727"/>
                    <a:pt x="4709" y="1630"/>
                  </a:cubicBezTo>
                  <a:cubicBezTo>
                    <a:pt x="4682" y="1547"/>
                    <a:pt x="4654" y="1478"/>
                    <a:pt x="4599" y="1409"/>
                  </a:cubicBezTo>
                  <a:cubicBezTo>
                    <a:pt x="4557" y="1326"/>
                    <a:pt x="4502" y="1257"/>
                    <a:pt x="4433" y="1202"/>
                  </a:cubicBezTo>
                  <a:cubicBezTo>
                    <a:pt x="4392" y="1160"/>
                    <a:pt x="4336" y="1133"/>
                    <a:pt x="4295" y="1105"/>
                  </a:cubicBezTo>
                  <a:cubicBezTo>
                    <a:pt x="4157" y="1050"/>
                    <a:pt x="4019" y="995"/>
                    <a:pt x="3881" y="967"/>
                  </a:cubicBezTo>
                  <a:lnTo>
                    <a:pt x="3687" y="967"/>
                  </a:lnTo>
                  <a:cubicBezTo>
                    <a:pt x="3701" y="926"/>
                    <a:pt x="3701" y="884"/>
                    <a:pt x="3701" y="843"/>
                  </a:cubicBezTo>
                  <a:cubicBezTo>
                    <a:pt x="3715" y="746"/>
                    <a:pt x="3701" y="636"/>
                    <a:pt x="3687" y="525"/>
                  </a:cubicBezTo>
                  <a:cubicBezTo>
                    <a:pt x="3673" y="484"/>
                    <a:pt x="3660" y="442"/>
                    <a:pt x="3646" y="401"/>
                  </a:cubicBezTo>
                  <a:cubicBezTo>
                    <a:pt x="3632" y="359"/>
                    <a:pt x="3618" y="332"/>
                    <a:pt x="3604" y="304"/>
                  </a:cubicBezTo>
                  <a:cubicBezTo>
                    <a:pt x="3577" y="249"/>
                    <a:pt x="3535" y="194"/>
                    <a:pt x="3480" y="166"/>
                  </a:cubicBezTo>
                  <a:cubicBezTo>
                    <a:pt x="3411" y="125"/>
                    <a:pt x="3342" y="97"/>
                    <a:pt x="3273" y="83"/>
                  </a:cubicBezTo>
                  <a:cubicBezTo>
                    <a:pt x="3190" y="69"/>
                    <a:pt x="3107" y="69"/>
                    <a:pt x="3024" y="69"/>
                  </a:cubicBezTo>
                  <a:lnTo>
                    <a:pt x="2500" y="69"/>
                  </a:lnTo>
                  <a:cubicBezTo>
                    <a:pt x="2444" y="56"/>
                    <a:pt x="2375" y="42"/>
                    <a:pt x="2306" y="42"/>
                  </a:cubicBezTo>
                  <a:lnTo>
                    <a:pt x="2182" y="28"/>
                  </a:lnTo>
                  <a:cubicBezTo>
                    <a:pt x="2085" y="14"/>
                    <a:pt x="1989" y="0"/>
                    <a:pt x="1878" y="0"/>
                  </a:cubicBezTo>
                  <a:close/>
                </a:path>
              </a:pathLst>
            </a:custGeom>
            <a:solidFill>
              <a:srgbClr val="0092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59"/>
            <p:cNvSpPr/>
            <p:nvPr/>
          </p:nvSpPr>
          <p:spPr>
            <a:xfrm>
              <a:off x="8092124" y="1121111"/>
              <a:ext cx="43768" cy="94133"/>
            </a:xfrm>
            <a:custGeom>
              <a:avLst/>
              <a:gdLst/>
              <a:ahLst/>
              <a:cxnLst/>
              <a:rect l="l" t="t" r="r" b="b"/>
              <a:pathLst>
                <a:path w="471" h="1013" extrusionOk="0">
                  <a:moveTo>
                    <a:pt x="387" y="1"/>
                  </a:moveTo>
                  <a:cubicBezTo>
                    <a:pt x="360" y="1"/>
                    <a:pt x="346" y="1"/>
                    <a:pt x="318" y="14"/>
                  </a:cubicBezTo>
                  <a:cubicBezTo>
                    <a:pt x="180" y="125"/>
                    <a:pt x="84" y="277"/>
                    <a:pt x="42" y="456"/>
                  </a:cubicBezTo>
                  <a:cubicBezTo>
                    <a:pt x="15" y="539"/>
                    <a:pt x="1" y="622"/>
                    <a:pt x="1" y="705"/>
                  </a:cubicBezTo>
                  <a:cubicBezTo>
                    <a:pt x="1" y="788"/>
                    <a:pt x="1" y="871"/>
                    <a:pt x="15" y="953"/>
                  </a:cubicBezTo>
                  <a:cubicBezTo>
                    <a:pt x="15" y="987"/>
                    <a:pt x="52" y="1012"/>
                    <a:pt x="88" y="1012"/>
                  </a:cubicBezTo>
                  <a:cubicBezTo>
                    <a:pt x="96" y="1012"/>
                    <a:pt x="104" y="1011"/>
                    <a:pt x="111" y="1009"/>
                  </a:cubicBezTo>
                  <a:cubicBezTo>
                    <a:pt x="125" y="1009"/>
                    <a:pt x="153" y="995"/>
                    <a:pt x="166" y="967"/>
                  </a:cubicBezTo>
                  <a:cubicBezTo>
                    <a:pt x="166" y="953"/>
                    <a:pt x="180" y="940"/>
                    <a:pt x="166" y="912"/>
                  </a:cubicBezTo>
                  <a:cubicBezTo>
                    <a:pt x="153" y="815"/>
                    <a:pt x="153" y="705"/>
                    <a:pt x="166" y="608"/>
                  </a:cubicBezTo>
                  <a:cubicBezTo>
                    <a:pt x="180" y="539"/>
                    <a:pt x="208" y="470"/>
                    <a:pt x="236" y="401"/>
                  </a:cubicBezTo>
                  <a:cubicBezTo>
                    <a:pt x="263" y="346"/>
                    <a:pt x="291" y="304"/>
                    <a:pt x="318" y="263"/>
                  </a:cubicBezTo>
                  <a:cubicBezTo>
                    <a:pt x="360" y="221"/>
                    <a:pt x="387" y="180"/>
                    <a:pt x="443" y="139"/>
                  </a:cubicBezTo>
                  <a:cubicBezTo>
                    <a:pt x="470" y="111"/>
                    <a:pt x="470" y="56"/>
                    <a:pt x="443" y="28"/>
                  </a:cubicBezTo>
                  <a:cubicBezTo>
                    <a:pt x="429" y="14"/>
                    <a:pt x="401" y="1"/>
                    <a:pt x="387" y="1"/>
                  </a:cubicBezTo>
                  <a:close/>
                </a:path>
              </a:pathLst>
            </a:custGeom>
            <a:solidFill>
              <a:srgbClr val="0092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59"/>
            <p:cNvSpPr/>
            <p:nvPr/>
          </p:nvSpPr>
          <p:spPr>
            <a:xfrm>
              <a:off x="8094726" y="1171476"/>
              <a:ext cx="268274" cy="229432"/>
            </a:xfrm>
            <a:custGeom>
              <a:avLst/>
              <a:gdLst/>
              <a:ahLst/>
              <a:cxnLst/>
              <a:rect l="l" t="t" r="r" b="b"/>
              <a:pathLst>
                <a:path w="2887" h="2469" extrusionOk="0">
                  <a:moveTo>
                    <a:pt x="1307" y="1"/>
                  </a:moveTo>
                  <a:cubicBezTo>
                    <a:pt x="1299" y="1"/>
                    <a:pt x="1292" y="4"/>
                    <a:pt x="1285" y="11"/>
                  </a:cubicBezTo>
                  <a:cubicBezTo>
                    <a:pt x="1243" y="11"/>
                    <a:pt x="1202" y="11"/>
                    <a:pt x="1160" y="39"/>
                  </a:cubicBezTo>
                  <a:cubicBezTo>
                    <a:pt x="1133" y="39"/>
                    <a:pt x="1119" y="52"/>
                    <a:pt x="1105" y="52"/>
                  </a:cubicBezTo>
                  <a:cubicBezTo>
                    <a:pt x="1091" y="66"/>
                    <a:pt x="1064" y="80"/>
                    <a:pt x="1050" y="80"/>
                  </a:cubicBezTo>
                  <a:cubicBezTo>
                    <a:pt x="967" y="149"/>
                    <a:pt x="898" y="218"/>
                    <a:pt x="843" y="287"/>
                  </a:cubicBezTo>
                  <a:lnTo>
                    <a:pt x="815" y="301"/>
                  </a:lnTo>
                  <a:lnTo>
                    <a:pt x="801" y="329"/>
                  </a:lnTo>
                  <a:cubicBezTo>
                    <a:pt x="774" y="356"/>
                    <a:pt x="746" y="384"/>
                    <a:pt x="719" y="411"/>
                  </a:cubicBezTo>
                  <a:cubicBezTo>
                    <a:pt x="691" y="439"/>
                    <a:pt x="649" y="467"/>
                    <a:pt x="622" y="494"/>
                  </a:cubicBezTo>
                  <a:lnTo>
                    <a:pt x="498" y="577"/>
                  </a:lnTo>
                  <a:lnTo>
                    <a:pt x="428" y="619"/>
                  </a:lnTo>
                  <a:lnTo>
                    <a:pt x="415" y="619"/>
                  </a:lnTo>
                  <a:cubicBezTo>
                    <a:pt x="359" y="660"/>
                    <a:pt x="304" y="701"/>
                    <a:pt x="249" y="743"/>
                  </a:cubicBezTo>
                  <a:cubicBezTo>
                    <a:pt x="138" y="839"/>
                    <a:pt x="56" y="978"/>
                    <a:pt x="14" y="1129"/>
                  </a:cubicBezTo>
                  <a:cubicBezTo>
                    <a:pt x="14" y="1185"/>
                    <a:pt x="0" y="1226"/>
                    <a:pt x="0" y="1281"/>
                  </a:cubicBezTo>
                  <a:cubicBezTo>
                    <a:pt x="14" y="1323"/>
                    <a:pt x="14" y="1364"/>
                    <a:pt x="28" y="1406"/>
                  </a:cubicBezTo>
                  <a:cubicBezTo>
                    <a:pt x="42" y="1502"/>
                    <a:pt x="83" y="1585"/>
                    <a:pt x="138" y="1654"/>
                  </a:cubicBezTo>
                  <a:cubicBezTo>
                    <a:pt x="166" y="1696"/>
                    <a:pt x="221" y="1737"/>
                    <a:pt x="263" y="1765"/>
                  </a:cubicBezTo>
                  <a:cubicBezTo>
                    <a:pt x="263" y="1806"/>
                    <a:pt x="277" y="1834"/>
                    <a:pt x="304" y="1848"/>
                  </a:cubicBezTo>
                  <a:cubicBezTo>
                    <a:pt x="318" y="1861"/>
                    <a:pt x="346" y="1875"/>
                    <a:pt x="373" y="1875"/>
                  </a:cubicBezTo>
                  <a:lnTo>
                    <a:pt x="401" y="1903"/>
                  </a:lnTo>
                  <a:lnTo>
                    <a:pt x="456" y="1917"/>
                  </a:lnTo>
                  <a:cubicBezTo>
                    <a:pt x="484" y="1944"/>
                    <a:pt x="525" y="1944"/>
                    <a:pt x="567" y="1958"/>
                  </a:cubicBezTo>
                  <a:lnTo>
                    <a:pt x="580" y="1958"/>
                  </a:lnTo>
                  <a:lnTo>
                    <a:pt x="622" y="1944"/>
                  </a:lnTo>
                  <a:lnTo>
                    <a:pt x="636" y="1930"/>
                  </a:lnTo>
                  <a:cubicBezTo>
                    <a:pt x="649" y="1944"/>
                    <a:pt x="649" y="1972"/>
                    <a:pt x="649" y="2013"/>
                  </a:cubicBezTo>
                  <a:lnTo>
                    <a:pt x="649" y="2027"/>
                  </a:lnTo>
                  <a:cubicBezTo>
                    <a:pt x="663" y="2082"/>
                    <a:pt x="663" y="2124"/>
                    <a:pt x="677" y="2179"/>
                  </a:cubicBezTo>
                  <a:cubicBezTo>
                    <a:pt x="719" y="2289"/>
                    <a:pt x="788" y="2372"/>
                    <a:pt x="898" y="2428"/>
                  </a:cubicBezTo>
                  <a:cubicBezTo>
                    <a:pt x="939" y="2455"/>
                    <a:pt x="1009" y="2469"/>
                    <a:pt x="1064" y="2469"/>
                  </a:cubicBezTo>
                  <a:cubicBezTo>
                    <a:pt x="1105" y="2469"/>
                    <a:pt x="1147" y="2469"/>
                    <a:pt x="1188" y="2455"/>
                  </a:cubicBezTo>
                  <a:cubicBezTo>
                    <a:pt x="1243" y="2441"/>
                    <a:pt x="1285" y="2428"/>
                    <a:pt x="1340" y="2400"/>
                  </a:cubicBezTo>
                  <a:lnTo>
                    <a:pt x="1395" y="2386"/>
                  </a:lnTo>
                  <a:lnTo>
                    <a:pt x="1423" y="2372"/>
                  </a:lnTo>
                  <a:lnTo>
                    <a:pt x="1478" y="2345"/>
                  </a:lnTo>
                  <a:cubicBezTo>
                    <a:pt x="1561" y="2317"/>
                    <a:pt x="1658" y="2303"/>
                    <a:pt x="1754" y="2276"/>
                  </a:cubicBezTo>
                  <a:cubicBezTo>
                    <a:pt x="1837" y="2262"/>
                    <a:pt x="1920" y="2248"/>
                    <a:pt x="2003" y="2220"/>
                  </a:cubicBezTo>
                  <a:cubicBezTo>
                    <a:pt x="2044" y="2207"/>
                    <a:pt x="2086" y="2179"/>
                    <a:pt x="2127" y="2165"/>
                  </a:cubicBezTo>
                  <a:cubicBezTo>
                    <a:pt x="2169" y="2138"/>
                    <a:pt x="2196" y="2124"/>
                    <a:pt x="2224" y="2096"/>
                  </a:cubicBezTo>
                  <a:cubicBezTo>
                    <a:pt x="2265" y="2055"/>
                    <a:pt x="2293" y="2027"/>
                    <a:pt x="2320" y="1972"/>
                  </a:cubicBezTo>
                  <a:cubicBezTo>
                    <a:pt x="2334" y="1944"/>
                    <a:pt x="2362" y="1903"/>
                    <a:pt x="2389" y="1875"/>
                  </a:cubicBezTo>
                  <a:cubicBezTo>
                    <a:pt x="2403" y="1848"/>
                    <a:pt x="2431" y="1834"/>
                    <a:pt x="2445" y="1806"/>
                  </a:cubicBezTo>
                  <a:lnTo>
                    <a:pt x="2528" y="1765"/>
                  </a:lnTo>
                  <a:lnTo>
                    <a:pt x="2541" y="1765"/>
                  </a:lnTo>
                  <a:lnTo>
                    <a:pt x="2583" y="1737"/>
                  </a:lnTo>
                  <a:cubicBezTo>
                    <a:pt x="2638" y="1696"/>
                    <a:pt x="2693" y="1654"/>
                    <a:pt x="2735" y="1613"/>
                  </a:cubicBezTo>
                  <a:cubicBezTo>
                    <a:pt x="2776" y="1571"/>
                    <a:pt x="2818" y="1516"/>
                    <a:pt x="2831" y="1461"/>
                  </a:cubicBezTo>
                  <a:cubicBezTo>
                    <a:pt x="2859" y="1406"/>
                    <a:pt x="2873" y="1350"/>
                    <a:pt x="2873" y="1295"/>
                  </a:cubicBezTo>
                  <a:cubicBezTo>
                    <a:pt x="2887" y="1060"/>
                    <a:pt x="2762" y="826"/>
                    <a:pt x="2555" y="701"/>
                  </a:cubicBezTo>
                  <a:cubicBezTo>
                    <a:pt x="2541" y="701"/>
                    <a:pt x="2528" y="688"/>
                    <a:pt x="2500" y="688"/>
                  </a:cubicBezTo>
                  <a:lnTo>
                    <a:pt x="2472" y="688"/>
                  </a:lnTo>
                  <a:cubicBezTo>
                    <a:pt x="2417" y="632"/>
                    <a:pt x="2348" y="577"/>
                    <a:pt x="2279" y="522"/>
                  </a:cubicBezTo>
                  <a:cubicBezTo>
                    <a:pt x="2196" y="453"/>
                    <a:pt x="2099" y="398"/>
                    <a:pt x="2003" y="356"/>
                  </a:cubicBezTo>
                  <a:cubicBezTo>
                    <a:pt x="1948" y="342"/>
                    <a:pt x="1879" y="329"/>
                    <a:pt x="1823" y="315"/>
                  </a:cubicBezTo>
                  <a:cubicBezTo>
                    <a:pt x="1782" y="301"/>
                    <a:pt x="1740" y="287"/>
                    <a:pt x="1685" y="273"/>
                  </a:cubicBezTo>
                  <a:cubicBezTo>
                    <a:pt x="1671" y="259"/>
                    <a:pt x="1658" y="259"/>
                    <a:pt x="1644" y="246"/>
                  </a:cubicBezTo>
                  <a:cubicBezTo>
                    <a:pt x="1630" y="218"/>
                    <a:pt x="1602" y="204"/>
                    <a:pt x="1589" y="177"/>
                  </a:cubicBezTo>
                  <a:cubicBezTo>
                    <a:pt x="1561" y="135"/>
                    <a:pt x="1533" y="108"/>
                    <a:pt x="1492" y="66"/>
                  </a:cubicBezTo>
                  <a:cubicBezTo>
                    <a:pt x="1450" y="39"/>
                    <a:pt x="1395" y="11"/>
                    <a:pt x="1340" y="11"/>
                  </a:cubicBezTo>
                  <a:cubicBezTo>
                    <a:pt x="1326" y="4"/>
                    <a:pt x="1316" y="1"/>
                    <a:pt x="1307" y="1"/>
                  </a:cubicBezTo>
                  <a:close/>
                </a:path>
              </a:pathLst>
            </a:custGeom>
            <a:solidFill>
              <a:srgbClr val="179C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59"/>
            <p:cNvSpPr/>
            <p:nvPr/>
          </p:nvSpPr>
          <p:spPr>
            <a:xfrm>
              <a:off x="7961287" y="1049280"/>
              <a:ext cx="596764" cy="521030"/>
            </a:xfrm>
            <a:custGeom>
              <a:avLst/>
              <a:gdLst/>
              <a:ahLst/>
              <a:cxnLst/>
              <a:rect l="l" t="t" r="r" b="b"/>
              <a:pathLst>
                <a:path w="6422" h="5607" extrusionOk="0">
                  <a:moveTo>
                    <a:pt x="2527" y="207"/>
                  </a:moveTo>
                  <a:cubicBezTo>
                    <a:pt x="2555" y="207"/>
                    <a:pt x="2583" y="221"/>
                    <a:pt x="2610" y="221"/>
                  </a:cubicBezTo>
                  <a:lnTo>
                    <a:pt x="2638" y="235"/>
                  </a:lnTo>
                  <a:lnTo>
                    <a:pt x="2665" y="235"/>
                  </a:lnTo>
                  <a:cubicBezTo>
                    <a:pt x="2624" y="263"/>
                    <a:pt x="2596" y="304"/>
                    <a:pt x="2583" y="345"/>
                  </a:cubicBezTo>
                  <a:cubicBezTo>
                    <a:pt x="2542" y="414"/>
                    <a:pt x="2514" y="482"/>
                    <a:pt x="2487" y="563"/>
                  </a:cubicBezTo>
                  <a:lnTo>
                    <a:pt x="2487" y="563"/>
                  </a:lnTo>
                  <a:cubicBezTo>
                    <a:pt x="2438" y="553"/>
                    <a:pt x="2400" y="553"/>
                    <a:pt x="2362" y="553"/>
                  </a:cubicBezTo>
                  <a:lnTo>
                    <a:pt x="2334" y="553"/>
                  </a:lnTo>
                  <a:cubicBezTo>
                    <a:pt x="2210" y="553"/>
                    <a:pt x="2072" y="566"/>
                    <a:pt x="1961" y="608"/>
                  </a:cubicBezTo>
                  <a:cubicBezTo>
                    <a:pt x="1892" y="635"/>
                    <a:pt x="1823" y="663"/>
                    <a:pt x="1754" y="704"/>
                  </a:cubicBezTo>
                  <a:cubicBezTo>
                    <a:pt x="1685" y="732"/>
                    <a:pt x="1616" y="787"/>
                    <a:pt x="1547" y="843"/>
                  </a:cubicBezTo>
                  <a:cubicBezTo>
                    <a:pt x="1450" y="925"/>
                    <a:pt x="1367" y="1036"/>
                    <a:pt x="1312" y="1146"/>
                  </a:cubicBezTo>
                  <a:cubicBezTo>
                    <a:pt x="1257" y="1257"/>
                    <a:pt x="1229" y="1381"/>
                    <a:pt x="1229" y="1519"/>
                  </a:cubicBezTo>
                  <a:cubicBezTo>
                    <a:pt x="1174" y="1492"/>
                    <a:pt x="1119" y="1492"/>
                    <a:pt x="1050" y="1492"/>
                  </a:cubicBezTo>
                  <a:cubicBezTo>
                    <a:pt x="1038" y="1488"/>
                    <a:pt x="1024" y="1486"/>
                    <a:pt x="1010" y="1486"/>
                  </a:cubicBezTo>
                  <a:cubicBezTo>
                    <a:pt x="977" y="1486"/>
                    <a:pt x="941" y="1496"/>
                    <a:pt x="912" y="1505"/>
                  </a:cubicBezTo>
                  <a:cubicBezTo>
                    <a:pt x="898" y="1505"/>
                    <a:pt x="870" y="1519"/>
                    <a:pt x="870" y="1533"/>
                  </a:cubicBezTo>
                  <a:lnTo>
                    <a:pt x="870" y="1492"/>
                  </a:lnTo>
                  <a:cubicBezTo>
                    <a:pt x="856" y="1436"/>
                    <a:pt x="856" y="1381"/>
                    <a:pt x="856" y="1326"/>
                  </a:cubicBezTo>
                  <a:cubicBezTo>
                    <a:pt x="856" y="1284"/>
                    <a:pt x="870" y="1243"/>
                    <a:pt x="884" y="1215"/>
                  </a:cubicBezTo>
                  <a:cubicBezTo>
                    <a:pt x="898" y="1174"/>
                    <a:pt x="912" y="1133"/>
                    <a:pt x="939" y="1105"/>
                  </a:cubicBezTo>
                  <a:cubicBezTo>
                    <a:pt x="967" y="1064"/>
                    <a:pt x="1008" y="1022"/>
                    <a:pt x="1050" y="981"/>
                  </a:cubicBezTo>
                  <a:cubicBezTo>
                    <a:pt x="1188" y="884"/>
                    <a:pt x="1326" y="801"/>
                    <a:pt x="1492" y="732"/>
                  </a:cubicBezTo>
                  <a:lnTo>
                    <a:pt x="1630" y="663"/>
                  </a:lnTo>
                  <a:cubicBezTo>
                    <a:pt x="1671" y="635"/>
                    <a:pt x="1726" y="608"/>
                    <a:pt x="1768" y="580"/>
                  </a:cubicBezTo>
                  <a:cubicBezTo>
                    <a:pt x="1823" y="553"/>
                    <a:pt x="1878" y="511"/>
                    <a:pt x="1934" y="484"/>
                  </a:cubicBezTo>
                  <a:lnTo>
                    <a:pt x="1961" y="456"/>
                  </a:lnTo>
                  <a:cubicBezTo>
                    <a:pt x="2058" y="387"/>
                    <a:pt x="2168" y="318"/>
                    <a:pt x="2279" y="263"/>
                  </a:cubicBezTo>
                  <a:cubicBezTo>
                    <a:pt x="2306" y="249"/>
                    <a:pt x="2334" y="235"/>
                    <a:pt x="2375" y="221"/>
                  </a:cubicBezTo>
                  <a:lnTo>
                    <a:pt x="2431" y="207"/>
                  </a:lnTo>
                  <a:close/>
                  <a:moveTo>
                    <a:pt x="3356" y="194"/>
                  </a:moveTo>
                  <a:cubicBezTo>
                    <a:pt x="3466" y="207"/>
                    <a:pt x="3563" y="221"/>
                    <a:pt x="3660" y="249"/>
                  </a:cubicBezTo>
                  <a:lnTo>
                    <a:pt x="3715" y="263"/>
                  </a:lnTo>
                  <a:lnTo>
                    <a:pt x="3784" y="276"/>
                  </a:lnTo>
                  <a:lnTo>
                    <a:pt x="3812" y="276"/>
                  </a:lnTo>
                  <a:lnTo>
                    <a:pt x="3964" y="304"/>
                  </a:lnTo>
                  <a:cubicBezTo>
                    <a:pt x="4088" y="318"/>
                    <a:pt x="4212" y="332"/>
                    <a:pt x="4350" y="332"/>
                  </a:cubicBezTo>
                  <a:lnTo>
                    <a:pt x="4447" y="332"/>
                  </a:lnTo>
                  <a:cubicBezTo>
                    <a:pt x="4488" y="345"/>
                    <a:pt x="4530" y="345"/>
                    <a:pt x="4585" y="345"/>
                  </a:cubicBezTo>
                  <a:cubicBezTo>
                    <a:pt x="4668" y="359"/>
                    <a:pt x="4751" y="373"/>
                    <a:pt x="4847" y="401"/>
                  </a:cubicBezTo>
                  <a:cubicBezTo>
                    <a:pt x="4930" y="442"/>
                    <a:pt x="5013" y="497"/>
                    <a:pt x="5082" y="566"/>
                  </a:cubicBezTo>
                  <a:cubicBezTo>
                    <a:pt x="5124" y="622"/>
                    <a:pt x="5165" y="677"/>
                    <a:pt x="5193" y="746"/>
                  </a:cubicBezTo>
                  <a:cubicBezTo>
                    <a:pt x="5220" y="801"/>
                    <a:pt x="5248" y="870"/>
                    <a:pt x="5248" y="939"/>
                  </a:cubicBezTo>
                  <a:cubicBezTo>
                    <a:pt x="5262" y="981"/>
                    <a:pt x="5262" y="1022"/>
                    <a:pt x="5248" y="1064"/>
                  </a:cubicBezTo>
                  <a:lnTo>
                    <a:pt x="5248" y="1091"/>
                  </a:lnTo>
                  <a:cubicBezTo>
                    <a:pt x="5206" y="1091"/>
                    <a:pt x="5179" y="1105"/>
                    <a:pt x="5137" y="1105"/>
                  </a:cubicBezTo>
                  <a:lnTo>
                    <a:pt x="5124" y="1105"/>
                  </a:lnTo>
                  <a:cubicBezTo>
                    <a:pt x="5068" y="1119"/>
                    <a:pt x="5027" y="1146"/>
                    <a:pt x="4985" y="1174"/>
                  </a:cubicBezTo>
                  <a:cubicBezTo>
                    <a:pt x="4930" y="1202"/>
                    <a:pt x="4889" y="1243"/>
                    <a:pt x="4834" y="1284"/>
                  </a:cubicBezTo>
                  <a:cubicBezTo>
                    <a:pt x="4751" y="1367"/>
                    <a:pt x="4682" y="1464"/>
                    <a:pt x="4626" y="1561"/>
                  </a:cubicBezTo>
                  <a:cubicBezTo>
                    <a:pt x="4557" y="1533"/>
                    <a:pt x="4488" y="1533"/>
                    <a:pt x="4419" y="1533"/>
                  </a:cubicBezTo>
                  <a:lnTo>
                    <a:pt x="4405" y="1533"/>
                  </a:lnTo>
                  <a:cubicBezTo>
                    <a:pt x="4461" y="1367"/>
                    <a:pt x="4475" y="1202"/>
                    <a:pt x="4433" y="1036"/>
                  </a:cubicBezTo>
                  <a:cubicBezTo>
                    <a:pt x="4405" y="967"/>
                    <a:pt x="4378" y="912"/>
                    <a:pt x="4323" y="870"/>
                  </a:cubicBezTo>
                  <a:cubicBezTo>
                    <a:pt x="4281" y="815"/>
                    <a:pt x="4226" y="774"/>
                    <a:pt x="4157" y="746"/>
                  </a:cubicBezTo>
                  <a:cubicBezTo>
                    <a:pt x="4043" y="700"/>
                    <a:pt x="3909" y="673"/>
                    <a:pt x="3780" y="673"/>
                  </a:cubicBezTo>
                  <a:cubicBezTo>
                    <a:pt x="3754" y="673"/>
                    <a:pt x="3727" y="674"/>
                    <a:pt x="3701" y="677"/>
                  </a:cubicBezTo>
                  <a:lnTo>
                    <a:pt x="3384" y="677"/>
                  </a:lnTo>
                  <a:cubicBezTo>
                    <a:pt x="3301" y="677"/>
                    <a:pt x="3245" y="677"/>
                    <a:pt x="3163" y="663"/>
                  </a:cubicBezTo>
                  <a:cubicBezTo>
                    <a:pt x="3094" y="649"/>
                    <a:pt x="3025" y="649"/>
                    <a:pt x="2942" y="635"/>
                  </a:cubicBezTo>
                  <a:lnTo>
                    <a:pt x="2859" y="635"/>
                  </a:lnTo>
                  <a:cubicBezTo>
                    <a:pt x="2790" y="622"/>
                    <a:pt x="2721" y="608"/>
                    <a:pt x="2652" y="608"/>
                  </a:cubicBezTo>
                  <a:lnTo>
                    <a:pt x="2665" y="580"/>
                  </a:lnTo>
                  <a:lnTo>
                    <a:pt x="2665" y="553"/>
                  </a:lnTo>
                  <a:cubicBezTo>
                    <a:pt x="2679" y="497"/>
                    <a:pt x="2707" y="456"/>
                    <a:pt x="2735" y="401"/>
                  </a:cubicBezTo>
                  <a:cubicBezTo>
                    <a:pt x="2762" y="373"/>
                    <a:pt x="2790" y="345"/>
                    <a:pt x="2817" y="318"/>
                  </a:cubicBezTo>
                  <a:cubicBezTo>
                    <a:pt x="2845" y="290"/>
                    <a:pt x="2873" y="276"/>
                    <a:pt x="2914" y="249"/>
                  </a:cubicBezTo>
                  <a:cubicBezTo>
                    <a:pt x="2928" y="249"/>
                    <a:pt x="2955" y="235"/>
                    <a:pt x="2983" y="235"/>
                  </a:cubicBezTo>
                  <a:lnTo>
                    <a:pt x="3066" y="207"/>
                  </a:lnTo>
                  <a:cubicBezTo>
                    <a:pt x="3121" y="207"/>
                    <a:pt x="3176" y="194"/>
                    <a:pt x="3232" y="194"/>
                  </a:cubicBezTo>
                  <a:close/>
                  <a:moveTo>
                    <a:pt x="2541" y="732"/>
                  </a:moveTo>
                  <a:lnTo>
                    <a:pt x="2735" y="760"/>
                  </a:lnTo>
                  <a:lnTo>
                    <a:pt x="2845" y="760"/>
                  </a:lnTo>
                  <a:cubicBezTo>
                    <a:pt x="2942" y="774"/>
                    <a:pt x="3066" y="801"/>
                    <a:pt x="3204" y="815"/>
                  </a:cubicBezTo>
                  <a:lnTo>
                    <a:pt x="3370" y="815"/>
                  </a:lnTo>
                  <a:lnTo>
                    <a:pt x="3508" y="829"/>
                  </a:lnTo>
                  <a:lnTo>
                    <a:pt x="3853" y="829"/>
                  </a:lnTo>
                  <a:cubicBezTo>
                    <a:pt x="3922" y="843"/>
                    <a:pt x="3991" y="856"/>
                    <a:pt x="4060" y="884"/>
                  </a:cubicBezTo>
                  <a:cubicBezTo>
                    <a:pt x="4088" y="898"/>
                    <a:pt x="4129" y="912"/>
                    <a:pt x="4171" y="939"/>
                  </a:cubicBezTo>
                  <a:cubicBezTo>
                    <a:pt x="4185" y="953"/>
                    <a:pt x="4212" y="967"/>
                    <a:pt x="4226" y="994"/>
                  </a:cubicBezTo>
                  <a:cubicBezTo>
                    <a:pt x="4240" y="1008"/>
                    <a:pt x="4254" y="1022"/>
                    <a:pt x="4267" y="1050"/>
                  </a:cubicBezTo>
                  <a:cubicBezTo>
                    <a:pt x="4281" y="1077"/>
                    <a:pt x="4281" y="1105"/>
                    <a:pt x="4295" y="1146"/>
                  </a:cubicBezTo>
                  <a:cubicBezTo>
                    <a:pt x="4295" y="1188"/>
                    <a:pt x="4295" y="1243"/>
                    <a:pt x="4295" y="1298"/>
                  </a:cubicBezTo>
                  <a:cubicBezTo>
                    <a:pt x="4281" y="1381"/>
                    <a:pt x="4267" y="1464"/>
                    <a:pt x="4240" y="1547"/>
                  </a:cubicBezTo>
                  <a:lnTo>
                    <a:pt x="4212" y="1547"/>
                  </a:lnTo>
                  <a:cubicBezTo>
                    <a:pt x="4185" y="1547"/>
                    <a:pt x="4157" y="1547"/>
                    <a:pt x="4143" y="1561"/>
                  </a:cubicBezTo>
                  <a:cubicBezTo>
                    <a:pt x="4102" y="1574"/>
                    <a:pt x="4060" y="1588"/>
                    <a:pt x="4019" y="1602"/>
                  </a:cubicBezTo>
                  <a:cubicBezTo>
                    <a:pt x="3922" y="1657"/>
                    <a:pt x="3825" y="1740"/>
                    <a:pt x="3770" y="1851"/>
                  </a:cubicBezTo>
                  <a:lnTo>
                    <a:pt x="3729" y="1823"/>
                  </a:lnTo>
                  <a:cubicBezTo>
                    <a:pt x="3646" y="1754"/>
                    <a:pt x="3549" y="1699"/>
                    <a:pt x="3453" y="1644"/>
                  </a:cubicBezTo>
                  <a:cubicBezTo>
                    <a:pt x="3356" y="1588"/>
                    <a:pt x="3259" y="1561"/>
                    <a:pt x="3163" y="1561"/>
                  </a:cubicBezTo>
                  <a:cubicBezTo>
                    <a:pt x="3159" y="1557"/>
                    <a:pt x="3153" y="1555"/>
                    <a:pt x="3148" y="1555"/>
                  </a:cubicBezTo>
                  <a:cubicBezTo>
                    <a:pt x="3134" y="1555"/>
                    <a:pt x="3117" y="1565"/>
                    <a:pt x="3107" y="1574"/>
                  </a:cubicBezTo>
                  <a:cubicBezTo>
                    <a:pt x="3107" y="1519"/>
                    <a:pt x="3080" y="1478"/>
                    <a:pt x="3066" y="1450"/>
                  </a:cubicBezTo>
                  <a:cubicBezTo>
                    <a:pt x="3025" y="1395"/>
                    <a:pt x="2983" y="1354"/>
                    <a:pt x="2928" y="1326"/>
                  </a:cubicBezTo>
                  <a:cubicBezTo>
                    <a:pt x="2873" y="1284"/>
                    <a:pt x="2817" y="1284"/>
                    <a:pt x="2762" y="1284"/>
                  </a:cubicBezTo>
                  <a:cubicBezTo>
                    <a:pt x="2707" y="1284"/>
                    <a:pt x="2665" y="1284"/>
                    <a:pt x="2610" y="1312"/>
                  </a:cubicBezTo>
                  <a:lnTo>
                    <a:pt x="2596" y="1312"/>
                  </a:lnTo>
                  <a:cubicBezTo>
                    <a:pt x="2527" y="1326"/>
                    <a:pt x="2472" y="1354"/>
                    <a:pt x="2417" y="1395"/>
                  </a:cubicBezTo>
                  <a:cubicBezTo>
                    <a:pt x="2362" y="1423"/>
                    <a:pt x="2306" y="1464"/>
                    <a:pt x="2265" y="1505"/>
                  </a:cubicBezTo>
                  <a:cubicBezTo>
                    <a:pt x="2210" y="1547"/>
                    <a:pt x="2168" y="1588"/>
                    <a:pt x="2141" y="1630"/>
                  </a:cubicBezTo>
                  <a:lnTo>
                    <a:pt x="2113" y="1644"/>
                  </a:lnTo>
                  <a:lnTo>
                    <a:pt x="2072" y="1699"/>
                  </a:lnTo>
                  <a:cubicBezTo>
                    <a:pt x="2044" y="1726"/>
                    <a:pt x="2003" y="1754"/>
                    <a:pt x="1975" y="1782"/>
                  </a:cubicBezTo>
                  <a:lnTo>
                    <a:pt x="1892" y="1851"/>
                  </a:lnTo>
                  <a:lnTo>
                    <a:pt x="1851" y="1878"/>
                  </a:lnTo>
                  <a:lnTo>
                    <a:pt x="1823" y="1906"/>
                  </a:lnTo>
                  <a:lnTo>
                    <a:pt x="1795" y="1934"/>
                  </a:lnTo>
                  <a:lnTo>
                    <a:pt x="1782" y="1947"/>
                  </a:lnTo>
                  <a:cubicBezTo>
                    <a:pt x="1713" y="1989"/>
                    <a:pt x="1657" y="2044"/>
                    <a:pt x="1602" y="2099"/>
                  </a:cubicBezTo>
                  <a:lnTo>
                    <a:pt x="1533" y="2016"/>
                  </a:lnTo>
                  <a:cubicBezTo>
                    <a:pt x="1492" y="1975"/>
                    <a:pt x="1464" y="1920"/>
                    <a:pt x="1436" y="1878"/>
                  </a:cubicBezTo>
                  <a:cubicBezTo>
                    <a:pt x="1409" y="1823"/>
                    <a:pt x="1395" y="1768"/>
                    <a:pt x="1381" y="1699"/>
                  </a:cubicBezTo>
                  <a:cubicBezTo>
                    <a:pt x="1367" y="1644"/>
                    <a:pt x="1367" y="1574"/>
                    <a:pt x="1381" y="1519"/>
                  </a:cubicBezTo>
                  <a:cubicBezTo>
                    <a:pt x="1381" y="1450"/>
                    <a:pt x="1395" y="1381"/>
                    <a:pt x="1423" y="1326"/>
                  </a:cubicBezTo>
                  <a:cubicBezTo>
                    <a:pt x="1450" y="1257"/>
                    <a:pt x="1478" y="1188"/>
                    <a:pt x="1519" y="1133"/>
                  </a:cubicBezTo>
                  <a:cubicBezTo>
                    <a:pt x="1561" y="1077"/>
                    <a:pt x="1616" y="1022"/>
                    <a:pt x="1671" y="981"/>
                  </a:cubicBezTo>
                  <a:cubicBezTo>
                    <a:pt x="1740" y="925"/>
                    <a:pt x="1809" y="870"/>
                    <a:pt x="1892" y="843"/>
                  </a:cubicBezTo>
                  <a:cubicBezTo>
                    <a:pt x="1934" y="815"/>
                    <a:pt x="1975" y="801"/>
                    <a:pt x="2016" y="787"/>
                  </a:cubicBezTo>
                  <a:cubicBezTo>
                    <a:pt x="2058" y="774"/>
                    <a:pt x="2113" y="760"/>
                    <a:pt x="2155" y="746"/>
                  </a:cubicBezTo>
                  <a:cubicBezTo>
                    <a:pt x="2224" y="746"/>
                    <a:pt x="2293" y="732"/>
                    <a:pt x="2362" y="732"/>
                  </a:cubicBezTo>
                  <a:close/>
                  <a:moveTo>
                    <a:pt x="2845" y="2030"/>
                  </a:moveTo>
                  <a:cubicBezTo>
                    <a:pt x="2886" y="2030"/>
                    <a:pt x="2942" y="2044"/>
                    <a:pt x="2983" y="2058"/>
                  </a:cubicBezTo>
                  <a:cubicBezTo>
                    <a:pt x="3025" y="2072"/>
                    <a:pt x="3066" y="2085"/>
                    <a:pt x="3094" y="2113"/>
                  </a:cubicBezTo>
                  <a:cubicBezTo>
                    <a:pt x="3121" y="2141"/>
                    <a:pt x="3163" y="2154"/>
                    <a:pt x="3190" y="2196"/>
                  </a:cubicBezTo>
                  <a:cubicBezTo>
                    <a:pt x="3204" y="2224"/>
                    <a:pt x="3232" y="2251"/>
                    <a:pt x="3245" y="2293"/>
                  </a:cubicBezTo>
                  <a:cubicBezTo>
                    <a:pt x="3259" y="2334"/>
                    <a:pt x="3273" y="2375"/>
                    <a:pt x="3287" y="2417"/>
                  </a:cubicBezTo>
                  <a:cubicBezTo>
                    <a:pt x="3287" y="2458"/>
                    <a:pt x="3287" y="2514"/>
                    <a:pt x="3287" y="2569"/>
                  </a:cubicBezTo>
                  <a:cubicBezTo>
                    <a:pt x="3273" y="2610"/>
                    <a:pt x="3273" y="2652"/>
                    <a:pt x="3259" y="2693"/>
                  </a:cubicBezTo>
                  <a:cubicBezTo>
                    <a:pt x="3245" y="2734"/>
                    <a:pt x="3218" y="2776"/>
                    <a:pt x="3190" y="2817"/>
                  </a:cubicBezTo>
                  <a:cubicBezTo>
                    <a:pt x="3163" y="2845"/>
                    <a:pt x="3121" y="2886"/>
                    <a:pt x="3094" y="2928"/>
                  </a:cubicBezTo>
                  <a:cubicBezTo>
                    <a:pt x="3038" y="2955"/>
                    <a:pt x="2997" y="2997"/>
                    <a:pt x="2942" y="3024"/>
                  </a:cubicBezTo>
                  <a:lnTo>
                    <a:pt x="2886" y="3038"/>
                  </a:lnTo>
                  <a:cubicBezTo>
                    <a:pt x="2873" y="3038"/>
                    <a:pt x="2859" y="3052"/>
                    <a:pt x="2845" y="3052"/>
                  </a:cubicBezTo>
                  <a:lnTo>
                    <a:pt x="2735" y="3052"/>
                  </a:lnTo>
                  <a:lnTo>
                    <a:pt x="2665" y="3038"/>
                  </a:lnTo>
                  <a:lnTo>
                    <a:pt x="2624" y="3024"/>
                  </a:lnTo>
                  <a:lnTo>
                    <a:pt x="2583" y="2983"/>
                  </a:lnTo>
                  <a:cubicBezTo>
                    <a:pt x="2569" y="2969"/>
                    <a:pt x="2555" y="2942"/>
                    <a:pt x="2541" y="2914"/>
                  </a:cubicBezTo>
                  <a:cubicBezTo>
                    <a:pt x="2527" y="2886"/>
                    <a:pt x="2527" y="2845"/>
                    <a:pt x="2514" y="2817"/>
                  </a:cubicBezTo>
                  <a:lnTo>
                    <a:pt x="2514" y="2776"/>
                  </a:lnTo>
                  <a:lnTo>
                    <a:pt x="2514" y="2748"/>
                  </a:lnTo>
                  <a:cubicBezTo>
                    <a:pt x="2514" y="2693"/>
                    <a:pt x="2472" y="2652"/>
                    <a:pt x="2431" y="2652"/>
                  </a:cubicBezTo>
                  <a:lnTo>
                    <a:pt x="2375" y="2652"/>
                  </a:lnTo>
                  <a:cubicBezTo>
                    <a:pt x="2348" y="2652"/>
                    <a:pt x="2306" y="2652"/>
                    <a:pt x="2279" y="2638"/>
                  </a:cubicBezTo>
                  <a:cubicBezTo>
                    <a:pt x="2265" y="2624"/>
                    <a:pt x="2251" y="2624"/>
                    <a:pt x="2237" y="2610"/>
                  </a:cubicBezTo>
                  <a:lnTo>
                    <a:pt x="2210" y="2596"/>
                  </a:lnTo>
                  <a:lnTo>
                    <a:pt x="2196" y="2569"/>
                  </a:lnTo>
                  <a:lnTo>
                    <a:pt x="2196" y="2527"/>
                  </a:lnTo>
                  <a:lnTo>
                    <a:pt x="2196" y="2486"/>
                  </a:lnTo>
                  <a:cubicBezTo>
                    <a:pt x="2196" y="2458"/>
                    <a:pt x="2210" y="2431"/>
                    <a:pt x="2210" y="2403"/>
                  </a:cubicBezTo>
                  <a:cubicBezTo>
                    <a:pt x="2224" y="2362"/>
                    <a:pt x="2251" y="2334"/>
                    <a:pt x="2279" y="2293"/>
                  </a:cubicBezTo>
                  <a:cubicBezTo>
                    <a:pt x="2306" y="2251"/>
                    <a:pt x="2348" y="2210"/>
                    <a:pt x="2389" y="2182"/>
                  </a:cubicBezTo>
                  <a:cubicBezTo>
                    <a:pt x="2431" y="2141"/>
                    <a:pt x="2486" y="2113"/>
                    <a:pt x="2541" y="2085"/>
                  </a:cubicBezTo>
                  <a:cubicBezTo>
                    <a:pt x="2555" y="2072"/>
                    <a:pt x="2583" y="2058"/>
                    <a:pt x="2610" y="2058"/>
                  </a:cubicBezTo>
                  <a:lnTo>
                    <a:pt x="2693" y="2030"/>
                  </a:lnTo>
                  <a:close/>
                  <a:moveTo>
                    <a:pt x="3190" y="1671"/>
                  </a:moveTo>
                  <a:cubicBezTo>
                    <a:pt x="3218" y="1671"/>
                    <a:pt x="3245" y="1671"/>
                    <a:pt x="3273" y="1685"/>
                  </a:cubicBezTo>
                  <a:cubicBezTo>
                    <a:pt x="3384" y="1726"/>
                    <a:pt x="3480" y="1795"/>
                    <a:pt x="3577" y="1864"/>
                  </a:cubicBezTo>
                  <a:lnTo>
                    <a:pt x="3591" y="1878"/>
                  </a:lnTo>
                  <a:lnTo>
                    <a:pt x="3660" y="1906"/>
                  </a:lnTo>
                  <a:lnTo>
                    <a:pt x="3687" y="1934"/>
                  </a:lnTo>
                  <a:lnTo>
                    <a:pt x="3715" y="1961"/>
                  </a:lnTo>
                  <a:lnTo>
                    <a:pt x="3784" y="2003"/>
                  </a:lnTo>
                  <a:lnTo>
                    <a:pt x="3839" y="2044"/>
                  </a:lnTo>
                  <a:cubicBezTo>
                    <a:pt x="3922" y="2099"/>
                    <a:pt x="3991" y="2154"/>
                    <a:pt x="4060" y="2224"/>
                  </a:cubicBezTo>
                  <a:cubicBezTo>
                    <a:pt x="4102" y="2279"/>
                    <a:pt x="4143" y="2334"/>
                    <a:pt x="4171" y="2403"/>
                  </a:cubicBezTo>
                  <a:cubicBezTo>
                    <a:pt x="4185" y="2444"/>
                    <a:pt x="4198" y="2472"/>
                    <a:pt x="4198" y="2527"/>
                  </a:cubicBezTo>
                  <a:cubicBezTo>
                    <a:pt x="4212" y="2555"/>
                    <a:pt x="4212" y="2596"/>
                    <a:pt x="4198" y="2624"/>
                  </a:cubicBezTo>
                  <a:cubicBezTo>
                    <a:pt x="4198" y="2665"/>
                    <a:pt x="4198" y="2693"/>
                    <a:pt x="4185" y="2721"/>
                  </a:cubicBezTo>
                  <a:cubicBezTo>
                    <a:pt x="4171" y="2762"/>
                    <a:pt x="4157" y="2790"/>
                    <a:pt x="4129" y="2831"/>
                  </a:cubicBezTo>
                  <a:cubicBezTo>
                    <a:pt x="4088" y="2873"/>
                    <a:pt x="4046" y="2928"/>
                    <a:pt x="4005" y="2969"/>
                  </a:cubicBezTo>
                  <a:lnTo>
                    <a:pt x="3977" y="2983"/>
                  </a:lnTo>
                  <a:cubicBezTo>
                    <a:pt x="3950" y="2997"/>
                    <a:pt x="3922" y="3024"/>
                    <a:pt x="3881" y="3038"/>
                  </a:cubicBezTo>
                  <a:lnTo>
                    <a:pt x="3853" y="3052"/>
                  </a:lnTo>
                  <a:cubicBezTo>
                    <a:pt x="3853" y="2997"/>
                    <a:pt x="3839" y="2928"/>
                    <a:pt x="3825" y="2873"/>
                  </a:cubicBezTo>
                  <a:cubicBezTo>
                    <a:pt x="3812" y="2804"/>
                    <a:pt x="3770" y="2734"/>
                    <a:pt x="3729" y="2679"/>
                  </a:cubicBezTo>
                  <a:cubicBezTo>
                    <a:pt x="3687" y="2624"/>
                    <a:pt x="3632" y="2583"/>
                    <a:pt x="3577" y="2555"/>
                  </a:cubicBezTo>
                  <a:cubicBezTo>
                    <a:pt x="3535" y="2527"/>
                    <a:pt x="3494" y="2514"/>
                    <a:pt x="3453" y="2514"/>
                  </a:cubicBezTo>
                  <a:cubicBezTo>
                    <a:pt x="3453" y="2500"/>
                    <a:pt x="3453" y="2472"/>
                    <a:pt x="3453" y="2458"/>
                  </a:cubicBezTo>
                  <a:cubicBezTo>
                    <a:pt x="3453" y="2375"/>
                    <a:pt x="3425" y="2306"/>
                    <a:pt x="3397" y="2237"/>
                  </a:cubicBezTo>
                  <a:cubicBezTo>
                    <a:pt x="3384" y="2168"/>
                    <a:pt x="3342" y="2113"/>
                    <a:pt x="3301" y="2058"/>
                  </a:cubicBezTo>
                  <a:cubicBezTo>
                    <a:pt x="3245" y="2016"/>
                    <a:pt x="3190" y="1975"/>
                    <a:pt x="3135" y="1934"/>
                  </a:cubicBezTo>
                  <a:cubicBezTo>
                    <a:pt x="3121" y="1920"/>
                    <a:pt x="3094" y="1920"/>
                    <a:pt x="3080" y="1906"/>
                  </a:cubicBezTo>
                  <a:cubicBezTo>
                    <a:pt x="3080" y="1864"/>
                    <a:pt x="3080" y="1837"/>
                    <a:pt x="3080" y="1795"/>
                  </a:cubicBezTo>
                  <a:cubicBezTo>
                    <a:pt x="3080" y="1768"/>
                    <a:pt x="3094" y="1740"/>
                    <a:pt x="3094" y="1713"/>
                  </a:cubicBezTo>
                  <a:cubicBezTo>
                    <a:pt x="3121" y="1713"/>
                    <a:pt x="3135" y="1699"/>
                    <a:pt x="3149" y="1671"/>
                  </a:cubicBezTo>
                  <a:close/>
                  <a:moveTo>
                    <a:pt x="2790" y="1395"/>
                  </a:moveTo>
                  <a:cubicBezTo>
                    <a:pt x="2804" y="1395"/>
                    <a:pt x="2817" y="1409"/>
                    <a:pt x="2831" y="1409"/>
                  </a:cubicBezTo>
                  <a:lnTo>
                    <a:pt x="2873" y="1436"/>
                  </a:lnTo>
                  <a:lnTo>
                    <a:pt x="2914" y="1464"/>
                  </a:lnTo>
                  <a:cubicBezTo>
                    <a:pt x="2928" y="1478"/>
                    <a:pt x="2942" y="1505"/>
                    <a:pt x="2955" y="1533"/>
                  </a:cubicBezTo>
                  <a:cubicBezTo>
                    <a:pt x="2969" y="1561"/>
                    <a:pt x="2969" y="1574"/>
                    <a:pt x="2983" y="1602"/>
                  </a:cubicBezTo>
                  <a:cubicBezTo>
                    <a:pt x="2969" y="1616"/>
                    <a:pt x="2955" y="1644"/>
                    <a:pt x="2942" y="1671"/>
                  </a:cubicBezTo>
                  <a:cubicBezTo>
                    <a:pt x="2914" y="1726"/>
                    <a:pt x="2914" y="1795"/>
                    <a:pt x="2914" y="1878"/>
                  </a:cubicBezTo>
                  <a:cubicBezTo>
                    <a:pt x="2873" y="1864"/>
                    <a:pt x="2831" y="1851"/>
                    <a:pt x="2790" y="1851"/>
                  </a:cubicBezTo>
                  <a:lnTo>
                    <a:pt x="2735" y="1851"/>
                  </a:lnTo>
                  <a:cubicBezTo>
                    <a:pt x="2679" y="1864"/>
                    <a:pt x="2610" y="1878"/>
                    <a:pt x="2555" y="1892"/>
                  </a:cubicBezTo>
                  <a:cubicBezTo>
                    <a:pt x="2472" y="1920"/>
                    <a:pt x="2403" y="1961"/>
                    <a:pt x="2320" y="2003"/>
                  </a:cubicBezTo>
                  <a:cubicBezTo>
                    <a:pt x="2210" y="2085"/>
                    <a:pt x="2127" y="2196"/>
                    <a:pt x="2072" y="2320"/>
                  </a:cubicBezTo>
                  <a:cubicBezTo>
                    <a:pt x="2044" y="2375"/>
                    <a:pt x="2044" y="2431"/>
                    <a:pt x="2044" y="2486"/>
                  </a:cubicBezTo>
                  <a:cubicBezTo>
                    <a:pt x="2044" y="2541"/>
                    <a:pt x="2058" y="2596"/>
                    <a:pt x="2085" y="2652"/>
                  </a:cubicBezTo>
                  <a:cubicBezTo>
                    <a:pt x="2113" y="2693"/>
                    <a:pt x="2168" y="2734"/>
                    <a:pt x="2224" y="2748"/>
                  </a:cubicBezTo>
                  <a:lnTo>
                    <a:pt x="2196" y="2762"/>
                  </a:lnTo>
                  <a:cubicBezTo>
                    <a:pt x="2127" y="2804"/>
                    <a:pt x="2072" y="2873"/>
                    <a:pt x="2044" y="2942"/>
                  </a:cubicBezTo>
                  <a:cubicBezTo>
                    <a:pt x="2016" y="3011"/>
                    <a:pt x="2016" y="3094"/>
                    <a:pt x="2016" y="3163"/>
                  </a:cubicBezTo>
                  <a:cubicBezTo>
                    <a:pt x="1989" y="3163"/>
                    <a:pt x="1947" y="3149"/>
                    <a:pt x="1906" y="3135"/>
                  </a:cubicBezTo>
                  <a:cubicBezTo>
                    <a:pt x="1851" y="3107"/>
                    <a:pt x="1795" y="3094"/>
                    <a:pt x="1754" y="3052"/>
                  </a:cubicBezTo>
                  <a:cubicBezTo>
                    <a:pt x="1713" y="3024"/>
                    <a:pt x="1671" y="2983"/>
                    <a:pt x="1644" y="2955"/>
                  </a:cubicBezTo>
                  <a:cubicBezTo>
                    <a:pt x="1602" y="2900"/>
                    <a:pt x="1574" y="2859"/>
                    <a:pt x="1547" y="2817"/>
                  </a:cubicBezTo>
                  <a:cubicBezTo>
                    <a:pt x="1533" y="2762"/>
                    <a:pt x="1505" y="2721"/>
                    <a:pt x="1505" y="2665"/>
                  </a:cubicBezTo>
                  <a:cubicBezTo>
                    <a:pt x="1492" y="2624"/>
                    <a:pt x="1492" y="2569"/>
                    <a:pt x="1505" y="2527"/>
                  </a:cubicBezTo>
                  <a:cubicBezTo>
                    <a:pt x="1505" y="2500"/>
                    <a:pt x="1505" y="2458"/>
                    <a:pt x="1519" y="2431"/>
                  </a:cubicBezTo>
                  <a:cubicBezTo>
                    <a:pt x="1533" y="2389"/>
                    <a:pt x="1547" y="2362"/>
                    <a:pt x="1574" y="2320"/>
                  </a:cubicBezTo>
                  <a:cubicBezTo>
                    <a:pt x="1630" y="2251"/>
                    <a:pt x="1699" y="2182"/>
                    <a:pt x="1782" y="2113"/>
                  </a:cubicBezTo>
                  <a:cubicBezTo>
                    <a:pt x="1823" y="2072"/>
                    <a:pt x="1878" y="2030"/>
                    <a:pt x="1934" y="1989"/>
                  </a:cubicBezTo>
                  <a:lnTo>
                    <a:pt x="1947" y="1975"/>
                  </a:lnTo>
                  <a:lnTo>
                    <a:pt x="1989" y="1947"/>
                  </a:lnTo>
                  <a:cubicBezTo>
                    <a:pt x="2030" y="1906"/>
                    <a:pt x="2085" y="1878"/>
                    <a:pt x="2127" y="1823"/>
                  </a:cubicBezTo>
                  <a:cubicBezTo>
                    <a:pt x="2155" y="1809"/>
                    <a:pt x="2168" y="1782"/>
                    <a:pt x="2196" y="1768"/>
                  </a:cubicBezTo>
                  <a:cubicBezTo>
                    <a:pt x="2210" y="1754"/>
                    <a:pt x="2224" y="1726"/>
                    <a:pt x="2237" y="1713"/>
                  </a:cubicBezTo>
                  <a:lnTo>
                    <a:pt x="2265" y="1685"/>
                  </a:lnTo>
                  <a:cubicBezTo>
                    <a:pt x="2348" y="1588"/>
                    <a:pt x="2458" y="1505"/>
                    <a:pt x="2583" y="1436"/>
                  </a:cubicBezTo>
                  <a:cubicBezTo>
                    <a:pt x="2610" y="1423"/>
                    <a:pt x="2638" y="1423"/>
                    <a:pt x="2665" y="1409"/>
                  </a:cubicBezTo>
                  <a:lnTo>
                    <a:pt x="2707" y="1395"/>
                  </a:lnTo>
                  <a:close/>
                  <a:moveTo>
                    <a:pt x="3439" y="2679"/>
                  </a:moveTo>
                  <a:lnTo>
                    <a:pt x="3466" y="2693"/>
                  </a:lnTo>
                  <a:cubicBezTo>
                    <a:pt x="3494" y="2693"/>
                    <a:pt x="3508" y="2707"/>
                    <a:pt x="3535" y="2721"/>
                  </a:cubicBezTo>
                  <a:cubicBezTo>
                    <a:pt x="3549" y="2734"/>
                    <a:pt x="3577" y="2748"/>
                    <a:pt x="3591" y="2776"/>
                  </a:cubicBezTo>
                  <a:cubicBezTo>
                    <a:pt x="3618" y="2804"/>
                    <a:pt x="3646" y="2845"/>
                    <a:pt x="3660" y="2873"/>
                  </a:cubicBezTo>
                  <a:cubicBezTo>
                    <a:pt x="3674" y="2928"/>
                    <a:pt x="3687" y="2969"/>
                    <a:pt x="3701" y="3011"/>
                  </a:cubicBezTo>
                  <a:cubicBezTo>
                    <a:pt x="3701" y="3066"/>
                    <a:pt x="3701" y="3107"/>
                    <a:pt x="3701" y="3163"/>
                  </a:cubicBezTo>
                  <a:cubicBezTo>
                    <a:pt x="3701" y="3190"/>
                    <a:pt x="3687" y="3232"/>
                    <a:pt x="3674" y="3273"/>
                  </a:cubicBezTo>
                  <a:cubicBezTo>
                    <a:pt x="3660" y="3287"/>
                    <a:pt x="3660" y="3314"/>
                    <a:pt x="3632" y="3342"/>
                  </a:cubicBezTo>
                  <a:cubicBezTo>
                    <a:pt x="3618" y="3370"/>
                    <a:pt x="3591" y="3397"/>
                    <a:pt x="3577" y="3411"/>
                  </a:cubicBezTo>
                  <a:cubicBezTo>
                    <a:pt x="3549" y="3425"/>
                    <a:pt x="3535" y="3439"/>
                    <a:pt x="3522" y="3453"/>
                  </a:cubicBezTo>
                  <a:lnTo>
                    <a:pt x="3494" y="3466"/>
                  </a:lnTo>
                  <a:lnTo>
                    <a:pt x="3384" y="3466"/>
                  </a:lnTo>
                  <a:lnTo>
                    <a:pt x="3397" y="3453"/>
                  </a:lnTo>
                  <a:lnTo>
                    <a:pt x="3273" y="3453"/>
                  </a:lnTo>
                  <a:cubicBezTo>
                    <a:pt x="3204" y="3453"/>
                    <a:pt x="3135" y="3466"/>
                    <a:pt x="3080" y="3480"/>
                  </a:cubicBezTo>
                  <a:cubicBezTo>
                    <a:pt x="3038" y="3494"/>
                    <a:pt x="3011" y="3508"/>
                    <a:pt x="2983" y="3522"/>
                  </a:cubicBezTo>
                  <a:cubicBezTo>
                    <a:pt x="2955" y="3535"/>
                    <a:pt x="2914" y="3563"/>
                    <a:pt x="2886" y="3577"/>
                  </a:cubicBezTo>
                  <a:lnTo>
                    <a:pt x="2859" y="3591"/>
                  </a:lnTo>
                  <a:lnTo>
                    <a:pt x="2831" y="3604"/>
                  </a:lnTo>
                  <a:cubicBezTo>
                    <a:pt x="2776" y="3646"/>
                    <a:pt x="2735" y="3674"/>
                    <a:pt x="2679" y="3701"/>
                  </a:cubicBezTo>
                  <a:cubicBezTo>
                    <a:pt x="2652" y="3701"/>
                    <a:pt x="2624" y="3715"/>
                    <a:pt x="2596" y="3729"/>
                  </a:cubicBezTo>
                  <a:lnTo>
                    <a:pt x="2500" y="3729"/>
                  </a:lnTo>
                  <a:cubicBezTo>
                    <a:pt x="2486" y="3729"/>
                    <a:pt x="2458" y="3729"/>
                    <a:pt x="2445" y="3715"/>
                  </a:cubicBezTo>
                  <a:cubicBezTo>
                    <a:pt x="2431" y="3715"/>
                    <a:pt x="2403" y="3701"/>
                    <a:pt x="2389" y="3687"/>
                  </a:cubicBezTo>
                  <a:cubicBezTo>
                    <a:pt x="2362" y="3674"/>
                    <a:pt x="2348" y="3646"/>
                    <a:pt x="2320" y="3632"/>
                  </a:cubicBezTo>
                  <a:cubicBezTo>
                    <a:pt x="2293" y="3591"/>
                    <a:pt x="2265" y="3535"/>
                    <a:pt x="2237" y="3494"/>
                  </a:cubicBezTo>
                  <a:cubicBezTo>
                    <a:pt x="2210" y="3425"/>
                    <a:pt x="2196" y="3370"/>
                    <a:pt x="2182" y="3301"/>
                  </a:cubicBezTo>
                  <a:cubicBezTo>
                    <a:pt x="2168" y="3245"/>
                    <a:pt x="2168" y="3176"/>
                    <a:pt x="2168" y="3107"/>
                  </a:cubicBezTo>
                  <a:cubicBezTo>
                    <a:pt x="2182" y="3080"/>
                    <a:pt x="2182" y="3038"/>
                    <a:pt x="2196" y="3011"/>
                  </a:cubicBezTo>
                  <a:cubicBezTo>
                    <a:pt x="2210" y="2983"/>
                    <a:pt x="2210" y="2969"/>
                    <a:pt x="2224" y="2942"/>
                  </a:cubicBezTo>
                  <a:cubicBezTo>
                    <a:pt x="2237" y="2928"/>
                    <a:pt x="2251" y="2914"/>
                    <a:pt x="2265" y="2900"/>
                  </a:cubicBezTo>
                  <a:lnTo>
                    <a:pt x="2306" y="2886"/>
                  </a:lnTo>
                  <a:lnTo>
                    <a:pt x="2403" y="2886"/>
                  </a:lnTo>
                  <a:cubicBezTo>
                    <a:pt x="2403" y="2914"/>
                    <a:pt x="2417" y="2942"/>
                    <a:pt x="2431" y="2969"/>
                  </a:cubicBezTo>
                  <a:cubicBezTo>
                    <a:pt x="2431" y="2997"/>
                    <a:pt x="2445" y="3011"/>
                    <a:pt x="2458" y="3038"/>
                  </a:cubicBezTo>
                  <a:cubicBezTo>
                    <a:pt x="2472" y="3066"/>
                    <a:pt x="2500" y="3094"/>
                    <a:pt x="2514" y="3107"/>
                  </a:cubicBezTo>
                  <a:cubicBezTo>
                    <a:pt x="2541" y="3135"/>
                    <a:pt x="2583" y="3163"/>
                    <a:pt x="2624" y="3190"/>
                  </a:cubicBezTo>
                  <a:cubicBezTo>
                    <a:pt x="2665" y="3204"/>
                    <a:pt x="2707" y="3218"/>
                    <a:pt x="2762" y="3218"/>
                  </a:cubicBezTo>
                  <a:lnTo>
                    <a:pt x="2790" y="3218"/>
                  </a:lnTo>
                  <a:cubicBezTo>
                    <a:pt x="2817" y="3218"/>
                    <a:pt x="2859" y="3218"/>
                    <a:pt x="2886" y="3204"/>
                  </a:cubicBezTo>
                  <a:lnTo>
                    <a:pt x="2942" y="3190"/>
                  </a:lnTo>
                  <a:cubicBezTo>
                    <a:pt x="2969" y="3190"/>
                    <a:pt x="2997" y="3176"/>
                    <a:pt x="3038" y="3163"/>
                  </a:cubicBezTo>
                  <a:cubicBezTo>
                    <a:pt x="3121" y="3107"/>
                    <a:pt x="3204" y="3038"/>
                    <a:pt x="3273" y="2969"/>
                  </a:cubicBezTo>
                  <a:cubicBezTo>
                    <a:pt x="3342" y="2886"/>
                    <a:pt x="3397" y="2790"/>
                    <a:pt x="3425" y="2679"/>
                  </a:cubicBezTo>
                  <a:close/>
                  <a:moveTo>
                    <a:pt x="4447" y="1657"/>
                  </a:moveTo>
                  <a:cubicBezTo>
                    <a:pt x="4516" y="1671"/>
                    <a:pt x="4585" y="1685"/>
                    <a:pt x="4654" y="1699"/>
                  </a:cubicBezTo>
                  <a:cubicBezTo>
                    <a:pt x="4737" y="1740"/>
                    <a:pt x="4806" y="1782"/>
                    <a:pt x="4875" y="1823"/>
                  </a:cubicBezTo>
                  <a:cubicBezTo>
                    <a:pt x="4958" y="1878"/>
                    <a:pt x="5027" y="1947"/>
                    <a:pt x="5096" y="2016"/>
                  </a:cubicBezTo>
                  <a:cubicBezTo>
                    <a:pt x="5234" y="2182"/>
                    <a:pt x="5317" y="2375"/>
                    <a:pt x="5358" y="2583"/>
                  </a:cubicBezTo>
                  <a:cubicBezTo>
                    <a:pt x="5386" y="2748"/>
                    <a:pt x="5372" y="2928"/>
                    <a:pt x="5317" y="3094"/>
                  </a:cubicBezTo>
                  <a:cubicBezTo>
                    <a:pt x="5289" y="3163"/>
                    <a:pt x="5248" y="3232"/>
                    <a:pt x="5206" y="3287"/>
                  </a:cubicBezTo>
                  <a:lnTo>
                    <a:pt x="5151" y="3370"/>
                  </a:lnTo>
                  <a:lnTo>
                    <a:pt x="5082" y="3439"/>
                  </a:lnTo>
                  <a:lnTo>
                    <a:pt x="5041" y="3480"/>
                  </a:lnTo>
                  <a:cubicBezTo>
                    <a:pt x="4985" y="3549"/>
                    <a:pt x="4916" y="3618"/>
                    <a:pt x="4847" y="3715"/>
                  </a:cubicBezTo>
                  <a:cubicBezTo>
                    <a:pt x="4723" y="3867"/>
                    <a:pt x="4613" y="4019"/>
                    <a:pt x="4488" y="4198"/>
                  </a:cubicBezTo>
                  <a:cubicBezTo>
                    <a:pt x="4447" y="4254"/>
                    <a:pt x="4405" y="4295"/>
                    <a:pt x="4364" y="4350"/>
                  </a:cubicBezTo>
                  <a:lnTo>
                    <a:pt x="4336" y="4364"/>
                  </a:lnTo>
                  <a:cubicBezTo>
                    <a:pt x="4309" y="4392"/>
                    <a:pt x="4254" y="4419"/>
                    <a:pt x="4212" y="4447"/>
                  </a:cubicBezTo>
                  <a:cubicBezTo>
                    <a:pt x="4185" y="4447"/>
                    <a:pt x="4157" y="4461"/>
                    <a:pt x="4143" y="4474"/>
                  </a:cubicBezTo>
                  <a:cubicBezTo>
                    <a:pt x="4115" y="4474"/>
                    <a:pt x="4088" y="4488"/>
                    <a:pt x="4074" y="4488"/>
                  </a:cubicBezTo>
                  <a:lnTo>
                    <a:pt x="3950" y="4488"/>
                  </a:lnTo>
                  <a:cubicBezTo>
                    <a:pt x="3922" y="4488"/>
                    <a:pt x="3881" y="4488"/>
                    <a:pt x="3853" y="4474"/>
                  </a:cubicBezTo>
                  <a:cubicBezTo>
                    <a:pt x="3812" y="4461"/>
                    <a:pt x="3784" y="4433"/>
                    <a:pt x="3743" y="4419"/>
                  </a:cubicBezTo>
                  <a:cubicBezTo>
                    <a:pt x="3715" y="4392"/>
                    <a:pt x="3687" y="4364"/>
                    <a:pt x="3646" y="4323"/>
                  </a:cubicBezTo>
                  <a:lnTo>
                    <a:pt x="3632" y="4309"/>
                  </a:lnTo>
                  <a:lnTo>
                    <a:pt x="3618" y="4295"/>
                  </a:lnTo>
                  <a:lnTo>
                    <a:pt x="3605" y="4281"/>
                  </a:lnTo>
                  <a:cubicBezTo>
                    <a:pt x="3618" y="4212"/>
                    <a:pt x="3618" y="4143"/>
                    <a:pt x="3618" y="4074"/>
                  </a:cubicBezTo>
                  <a:cubicBezTo>
                    <a:pt x="3618" y="3936"/>
                    <a:pt x="3591" y="3812"/>
                    <a:pt x="3535" y="3687"/>
                  </a:cubicBezTo>
                  <a:lnTo>
                    <a:pt x="3522" y="3632"/>
                  </a:lnTo>
                  <a:lnTo>
                    <a:pt x="3494" y="3604"/>
                  </a:lnTo>
                  <a:lnTo>
                    <a:pt x="3535" y="3604"/>
                  </a:lnTo>
                  <a:cubicBezTo>
                    <a:pt x="3577" y="3591"/>
                    <a:pt x="3632" y="3563"/>
                    <a:pt x="3674" y="3522"/>
                  </a:cubicBezTo>
                  <a:cubicBezTo>
                    <a:pt x="3729" y="3466"/>
                    <a:pt x="3784" y="3397"/>
                    <a:pt x="3812" y="3328"/>
                  </a:cubicBezTo>
                  <a:cubicBezTo>
                    <a:pt x="3825" y="3287"/>
                    <a:pt x="3825" y="3259"/>
                    <a:pt x="3825" y="3232"/>
                  </a:cubicBezTo>
                  <a:cubicBezTo>
                    <a:pt x="3853" y="3218"/>
                    <a:pt x="3867" y="3218"/>
                    <a:pt x="3881" y="3218"/>
                  </a:cubicBezTo>
                  <a:lnTo>
                    <a:pt x="3908" y="3218"/>
                  </a:lnTo>
                  <a:cubicBezTo>
                    <a:pt x="3922" y="3204"/>
                    <a:pt x="3950" y="3204"/>
                    <a:pt x="3964" y="3190"/>
                  </a:cubicBezTo>
                  <a:cubicBezTo>
                    <a:pt x="4005" y="3176"/>
                    <a:pt x="4046" y="3149"/>
                    <a:pt x="4074" y="3121"/>
                  </a:cubicBezTo>
                  <a:cubicBezTo>
                    <a:pt x="4143" y="3066"/>
                    <a:pt x="4198" y="3011"/>
                    <a:pt x="4254" y="2942"/>
                  </a:cubicBezTo>
                  <a:cubicBezTo>
                    <a:pt x="4281" y="2886"/>
                    <a:pt x="4309" y="2831"/>
                    <a:pt x="4336" y="2776"/>
                  </a:cubicBezTo>
                  <a:cubicBezTo>
                    <a:pt x="4350" y="2707"/>
                    <a:pt x="4364" y="2652"/>
                    <a:pt x="4364" y="2583"/>
                  </a:cubicBezTo>
                  <a:cubicBezTo>
                    <a:pt x="4350" y="2527"/>
                    <a:pt x="4350" y="2472"/>
                    <a:pt x="4323" y="2417"/>
                  </a:cubicBezTo>
                  <a:cubicBezTo>
                    <a:pt x="4309" y="2348"/>
                    <a:pt x="4281" y="2293"/>
                    <a:pt x="4240" y="2237"/>
                  </a:cubicBezTo>
                  <a:cubicBezTo>
                    <a:pt x="4212" y="2196"/>
                    <a:pt x="4171" y="2141"/>
                    <a:pt x="4129" y="2099"/>
                  </a:cubicBezTo>
                  <a:cubicBezTo>
                    <a:pt x="4088" y="2044"/>
                    <a:pt x="4033" y="2003"/>
                    <a:pt x="3977" y="1961"/>
                  </a:cubicBezTo>
                  <a:cubicBezTo>
                    <a:pt x="3950" y="1947"/>
                    <a:pt x="3922" y="1920"/>
                    <a:pt x="3881" y="1906"/>
                  </a:cubicBezTo>
                  <a:lnTo>
                    <a:pt x="3895" y="1878"/>
                  </a:lnTo>
                  <a:cubicBezTo>
                    <a:pt x="3922" y="1851"/>
                    <a:pt x="3964" y="1809"/>
                    <a:pt x="3991" y="1782"/>
                  </a:cubicBezTo>
                  <a:cubicBezTo>
                    <a:pt x="4019" y="1754"/>
                    <a:pt x="4060" y="1740"/>
                    <a:pt x="4102" y="1713"/>
                  </a:cubicBezTo>
                  <a:cubicBezTo>
                    <a:pt x="4129" y="1699"/>
                    <a:pt x="4157" y="1699"/>
                    <a:pt x="4171" y="1685"/>
                  </a:cubicBezTo>
                  <a:cubicBezTo>
                    <a:pt x="4198" y="1671"/>
                    <a:pt x="4226" y="1671"/>
                    <a:pt x="4254" y="1671"/>
                  </a:cubicBezTo>
                  <a:cubicBezTo>
                    <a:pt x="4295" y="1657"/>
                    <a:pt x="4336" y="1657"/>
                    <a:pt x="4378" y="1657"/>
                  </a:cubicBezTo>
                  <a:close/>
                  <a:moveTo>
                    <a:pt x="1105" y="1630"/>
                  </a:moveTo>
                  <a:lnTo>
                    <a:pt x="1229" y="1657"/>
                  </a:lnTo>
                  <a:cubicBezTo>
                    <a:pt x="1243" y="1740"/>
                    <a:pt x="1271" y="1823"/>
                    <a:pt x="1298" y="1906"/>
                  </a:cubicBezTo>
                  <a:cubicBezTo>
                    <a:pt x="1354" y="2003"/>
                    <a:pt x="1423" y="2099"/>
                    <a:pt x="1505" y="2168"/>
                  </a:cubicBezTo>
                  <a:cubicBezTo>
                    <a:pt x="1464" y="2210"/>
                    <a:pt x="1436" y="2265"/>
                    <a:pt x="1409" y="2320"/>
                  </a:cubicBezTo>
                  <a:cubicBezTo>
                    <a:pt x="1367" y="2403"/>
                    <a:pt x="1340" y="2500"/>
                    <a:pt x="1354" y="2596"/>
                  </a:cubicBezTo>
                  <a:lnTo>
                    <a:pt x="1354" y="2610"/>
                  </a:lnTo>
                  <a:lnTo>
                    <a:pt x="1257" y="2610"/>
                  </a:lnTo>
                  <a:cubicBezTo>
                    <a:pt x="1215" y="2610"/>
                    <a:pt x="1174" y="2610"/>
                    <a:pt x="1133" y="2624"/>
                  </a:cubicBezTo>
                  <a:lnTo>
                    <a:pt x="1036" y="2638"/>
                  </a:lnTo>
                  <a:cubicBezTo>
                    <a:pt x="981" y="2665"/>
                    <a:pt x="912" y="2693"/>
                    <a:pt x="870" y="2721"/>
                  </a:cubicBezTo>
                  <a:cubicBezTo>
                    <a:pt x="704" y="2817"/>
                    <a:pt x="608" y="2983"/>
                    <a:pt x="580" y="3163"/>
                  </a:cubicBezTo>
                  <a:cubicBezTo>
                    <a:pt x="566" y="3245"/>
                    <a:pt x="580" y="3342"/>
                    <a:pt x="608" y="3439"/>
                  </a:cubicBezTo>
                  <a:cubicBezTo>
                    <a:pt x="622" y="3480"/>
                    <a:pt x="649" y="3535"/>
                    <a:pt x="677" y="3577"/>
                  </a:cubicBezTo>
                  <a:cubicBezTo>
                    <a:pt x="704" y="3632"/>
                    <a:pt x="746" y="3674"/>
                    <a:pt x="787" y="3715"/>
                  </a:cubicBezTo>
                  <a:cubicBezTo>
                    <a:pt x="870" y="3784"/>
                    <a:pt x="953" y="3825"/>
                    <a:pt x="1064" y="3867"/>
                  </a:cubicBezTo>
                  <a:lnTo>
                    <a:pt x="1202" y="3908"/>
                  </a:lnTo>
                  <a:cubicBezTo>
                    <a:pt x="1257" y="3922"/>
                    <a:pt x="1298" y="3936"/>
                    <a:pt x="1340" y="3964"/>
                  </a:cubicBezTo>
                  <a:cubicBezTo>
                    <a:pt x="1409" y="3977"/>
                    <a:pt x="1464" y="4005"/>
                    <a:pt x="1533" y="4046"/>
                  </a:cubicBezTo>
                  <a:cubicBezTo>
                    <a:pt x="1588" y="4088"/>
                    <a:pt x="1630" y="4129"/>
                    <a:pt x="1685" y="4184"/>
                  </a:cubicBezTo>
                  <a:cubicBezTo>
                    <a:pt x="1740" y="4254"/>
                    <a:pt x="1782" y="4323"/>
                    <a:pt x="1823" y="4392"/>
                  </a:cubicBezTo>
                  <a:lnTo>
                    <a:pt x="1851" y="4405"/>
                  </a:lnTo>
                  <a:lnTo>
                    <a:pt x="1823" y="4405"/>
                  </a:lnTo>
                  <a:cubicBezTo>
                    <a:pt x="1795" y="4433"/>
                    <a:pt x="1754" y="4447"/>
                    <a:pt x="1713" y="4474"/>
                  </a:cubicBezTo>
                  <a:cubicBezTo>
                    <a:pt x="1685" y="4488"/>
                    <a:pt x="1657" y="4502"/>
                    <a:pt x="1630" y="4502"/>
                  </a:cubicBezTo>
                  <a:lnTo>
                    <a:pt x="1533" y="4530"/>
                  </a:lnTo>
                  <a:lnTo>
                    <a:pt x="1298" y="4530"/>
                  </a:lnTo>
                  <a:cubicBezTo>
                    <a:pt x="1202" y="4516"/>
                    <a:pt x="1105" y="4502"/>
                    <a:pt x="1022" y="4474"/>
                  </a:cubicBezTo>
                  <a:cubicBezTo>
                    <a:pt x="898" y="4419"/>
                    <a:pt x="787" y="4364"/>
                    <a:pt x="691" y="4295"/>
                  </a:cubicBezTo>
                  <a:cubicBezTo>
                    <a:pt x="594" y="4226"/>
                    <a:pt x="511" y="4157"/>
                    <a:pt x="442" y="4074"/>
                  </a:cubicBezTo>
                  <a:cubicBezTo>
                    <a:pt x="373" y="3991"/>
                    <a:pt x="318" y="3881"/>
                    <a:pt x="263" y="3784"/>
                  </a:cubicBezTo>
                  <a:cubicBezTo>
                    <a:pt x="221" y="3687"/>
                    <a:pt x="180" y="3591"/>
                    <a:pt x="166" y="3480"/>
                  </a:cubicBezTo>
                  <a:cubicBezTo>
                    <a:pt x="152" y="3411"/>
                    <a:pt x="152" y="3328"/>
                    <a:pt x="152" y="3259"/>
                  </a:cubicBezTo>
                  <a:cubicBezTo>
                    <a:pt x="166" y="3204"/>
                    <a:pt x="180" y="3149"/>
                    <a:pt x="194" y="3094"/>
                  </a:cubicBezTo>
                  <a:cubicBezTo>
                    <a:pt x="235" y="2997"/>
                    <a:pt x="276" y="2900"/>
                    <a:pt x="345" y="2817"/>
                  </a:cubicBezTo>
                  <a:cubicBezTo>
                    <a:pt x="414" y="2721"/>
                    <a:pt x="470" y="2624"/>
                    <a:pt x="511" y="2514"/>
                  </a:cubicBezTo>
                  <a:cubicBezTo>
                    <a:pt x="539" y="2458"/>
                    <a:pt x="553" y="2389"/>
                    <a:pt x="566" y="2320"/>
                  </a:cubicBezTo>
                  <a:lnTo>
                    <a:pt x="580" y="2279"/>
                  </a:lnTo>
                  <a:cubicBezTo>
                    <a:pt x="608" y="2210"/>
                    <a:pt x="635" y="2127"/>
                    <a:pt x="663" y="2016"/>
                  </a:cubicBezTo>
                  <a:cubicBezTo>
                    <a:pt x="691" y="1947"/>
                    <a:pt x="732" y="1864"/>
                    <a:pt x="774" y="1795"/>
                  </a:cubicBezTo>
                  <a:cubicBezTo>
                    <a:pt x="801" y="1768"/>
                    <a:pt x="829" y="1740"/>
                    <a:pt x="856" y="1713"/>
                  </a:cubicBezTo>
                  <a:cubicBezTo>
                    <a:pt x="884" y="1685"/>
                    <a:pt x="912" y="1671"/>
                    <a:pt x="939" y="1657"/>
                  </a:cubicBezTo>
                  <a:lnTo>
                    <a:pt x="967" y="1644"/>
                  </a:lnTo>
                  <a:lnTo>
                    <a:pt x="1022" y="1630"/>
                  </a:lnTo>
                  <a:close/>
                  <a:moveTo>
                    <a:pt x="5345" y="1202"/>
                  </a:moveTo>
                  <a:lnTo>
                    <a:pt x="5414" y="1215"/>
                  </a:lnTo>
                  <a:cubicBezTo>
                    <a:pt x="5441" y="1229"/>
                    <a:pt x="5469" y="1243"/>
                    <a:pt x="5483" y="1257"/>
                  </a:cubicBezTo>
                  <a:cubicBezTo>
                    <a:pt x="5510" y="1284"/>
                    <a:pt x="5538" y="1298"/>
                    <a:pt x="5565" y="1326"/>
                  </a:cubicBezTo>
                  <a:cubicBezTo>
                    <a:pt x="5593" y="1367"/>
                    <a:pt x="5621" y="1409"/>
                    <a:pt x="5635" y="1450"/>
                  </a:cubicBezTo>
                  <a:cubicBezTo>
                    <a:pt x="5690" y="1561"/>
                    <a:pt x="5717" y="1671"/>
                    <a:pt x="5745" y="1795"/>
                  </a:cubicBezTo>
                  <a:cubicBezTo>
                    <a:pt x="5773" y="1864"/>
                    <a:pt x="5786" y="1920"/>
                    <a:pt x="5814" y="2003"/>
                  </a:cubicBezTo>
                  <a:cubicBezTo>
                    <a:pt x="5842" y="2099"/>
                    <a:pt x="5883" y="2196"/>
                    <a:pt x="5938" y="2293"/>
                  </a:cubicBezTo>
                  <a:lnTo>
                    <a:pt x="5938" y="2306"/>
                  </a:lnTo>
                  <a:cubicBezTo>
                    <a:pt x="5952" y="2348"/>
                    <a:pt x="5966" y="2389"/>
                    <a:pt x="5994" y="2431"/>
                  </a:cubicBezTo>
                  <a:lnTo>
                    <a:pt x="6007" y="2458"/>
                  </a:lnTo>
                  <a:lnTo>
                    <a:pt x="6021" y="2500"/>
                  </a:lnTo>
                  <a:lnTo>
                    <a:pt x="6076" y="2596"/>
                  </a:lnTo>
                  <a:cubicBezTo>
                    <a:pt x="6159" y="2762"/>
                    <a:pt x="6215" y="2942"/>
                    <a:pt x="6256" y="3135"/>
                  </a:cubicBezTo>
                  <a:cubicBezTo>
                    <a:pt x="6270" y="3218"/>
                    <a:pt x="6270" y="3301"/>
                    <a:pt x="6256" y="3384"/>
                  </a:cubicBezTo>
                  <a:cubicBezTo>
                    <a:pt x="6256" y="3466"/>
                    <a:pt x="6228" y="3549"/>
                    <a:pt x="6201" y="3632"/>
                  </a:cubicBezTo>
                  <a:cubicBezTo>
                    <a:pt x="6159" y="3756"/>
                    <a:pt x="6090" y="3867"/>
                    <a:pt x="6021" y="3977"/>
                  </a:cubicBezTo>
                  <a:cubicBezTo>
                    <a:pt x="5952" y="4060"/>
                    <a:pt x="5883" y="4143"/>
                    <a:pt x="5800" y="4226"/>
                  </a:cubicBezTo>
                  <a:cubicBezTo>
                    <a:pt x="5690" y="4309"/>
                    <a:pt x="5565" y="4392"/>
                    <a:pt x="5427" y="4461"/>
                  </a:cubicBezTo>
                  <a:cubicBezTo>
                    <a:pt x="5372" y="4488"/>
                    <a:pt x="5317" y="4516"/>
                    <a:pt x="5262" y="4530"/>
                  </a:cubicBezTo>
                  <a:cubicBezTo>
                    <a:pt x="5220" y="4544"/>
                    <a:pt x="5165" y="4557"/>
                    <a:pt x="5124" y="4557"/>
                  </a:cubicBezTo>
                  <a:cubicBezTo>
                    <a:pt x="5068" y="4571"/>
                    <a:pt x="5027" y="4571"/>
                    <a:pt x="4972" y="4571"/>
                  </a:cubicBezTo>
                  <a:lnTo>
                    <a:pt x="4903" y="4571"/>
                  </a:lnTo>
                  <a:cubicBezTo>
                    <a:pt x="4847" y="4571"/>
                    <a:pt x="4806" y="4557"/>
                    <a:pt x="4765" y="4544"/>
                  </a:cubicBezTo>
                  <a:lnTo>
                    <a:pt x="4709" y="4544"/>
                  </a:lnTo>
                  <a:cubicBezTo>
                    <a:pt x="4695" y="4447"/>
                    <a:pt x="4668" y="4350"/>
                    <a:pt x="4626" y="4254"/>
                  </a:cubicBezTo>
                  <a:lnTo>
                    <a:pt x="4640" y="4240"/>
                  </a:lnTo>
                  <a:cubicBezTo>
                    <a:pt x="4668" y="4212"/>
                    <a:pt x="4695" y="4171"/>
                    <a:pt x="4709" y="4143"/>
                  </a:cubicBezTo>
                  <a:cubicBezTo>
                    <a:pt x="4820" y="3991"/>
                    <a:pt x="4916" y="3853"/>
                    <a:pt x="5027" y="3729"/>
                  </a:cubicBezTo>
                  <a:cubicBezTo>
                    <a:pt x="5082" y="3660"/>
                    <a:pt x="5137" y="3591"/>
                    <a:pt x="5206" y="3535"/>
                  </a:cubicBezTo>
                  <a:lnTo>
                    <a:pt x="5220" y="3522"/>
                  </a:lnTo>
                  <a:lnTo>
                    <a:pt x="5234" y="3508"/>
                  </a:lnTo>
                  <a:cubicBezTo>
                    <a:pt x="5248" y="3480"/>
                    <a:pt x="5262" y="3480"/>
                    <a:pt x="5275" y="3439"/>
                  </a:cubicBezTo>
                  <a:cubicBezTo>
                    <a:pt x="5303" y="3411"/>
                    <a:pt x="5331" y="3384"/>
                    <a:pt x="5345" y="3356"/>
                  </a:cubicBezTo>
                  <a:cubicBezTo>
                    <a:pt x="5427" y="3232"/>
                    <a:pt x="5483" y="3107"/>
                    <a:pt x="5510" y="2983"/>
                  </a:cubicBezTo>
                  <a:cubicBezTo>
                    <a:pt x="5524" y="2845"/>
                    <a:pt x="5538" y="2721"/>
                    <a:pt x="5510" y="2583"/>
                  </a:cubicBezTo>
                  <a:cubicBezTo>
                    <a:pt x="5496" y="2458"/>
                    <a:pt x="5455" y="2320"/>
                    <a:pt x="5400" y="2210"/>
                  </a:cubicBezTo>
                  <a:cubicBezTo>
                    <a:pt x="5331" y="2085"/>
                    <a:pt x="5262" y="1975"/>
                    <a:pt x="5165" y="1878"/>
                  </a:cubicBezTo>
                  <a:cubicBezTo>
                    <a:pt x="5068" y="1768"/>
                    <a:pt x="4972" y="1685"/>
                    <a:pt x="4847" y="1616"/>
                  </a:cubicBezTo>
                  <a:cubicBezTo>
                    <a:pt x="4820" y="1602"/>
                    <a:pt x="4778" y="1588"/>
                    <a:pt x="4751" y="1588"/>
                  </a:cubicBezTo>
                  <a:cubicBezTo>
                    <a:pt x="4806" y="1492"/>
                    <a:pt x="4889" y="1409"/>
                    <a:pt x="4972" y="1340"/>
                  </a:cubicBezTo>
                  <a:cubicBezTo>
                    <a:pt x="4999" y="1298"/>
                    <a:pt x="5055" y="1271"/>
                    <a:pt x="5096" y="1243"/>
                  </a:cubicBezTo>
                  <a:cubicBezTo>
                    <a:pt x="5124" y="1243"/>
                    <a:pt x="5137" y="1229"/>
                    <a:pt x="5165" y="1229"/>
                  </a:cubicBezTo>
                  <a:lnTo>
                    <a:pt x="5206" y="1215"/>
                  </a:lnTo>
                  <a:lnTo>
                    <a:pt x="5317" y="1215"/>
                  </a:lnTo>
                  <a:lnTo>
                    <a:pt x="5345" y="1202"/>
                  </a:lnTo>
                  <a:close/>
                  <a:moveTo>
                    <a:pt x="1354" y="2748"/>
                  </a:moveTo>
                  <a:cubicBezTo>
                    <a:pt x="1367" y="2776"/>
                    <a:pt x="1381" y="2817"/>
                    <a:pt x="1395" y="2859"/>
                  </a:cubicBezTo>
                  <a:cubicBezTo>
                    <a:pt x="1436" y="2942"/>
                    <a:pt x="1478" y="3011"/>
                    <a:pt x="1547" y="3080"/>
                  </a:cubicBezTo>
                  <a:cubicBezTo>
                    <a:pt x="1616" y="3149"/>
                    <a:pt x="1685" y="3218"/>
                    <a:pt x="1782" y="3259"/>
                  </a:cubicBezTo>
                  <a:cubicBezTo>
                    <a:pt x="1809" y="3273"/>
                    <a:pt x="1864" y="3287"/>
                    <a:pt x="1906" y="3301"/>
                  </a:cubicBezTo>
                  <a:cubicBezTo>
                    <a:pt x="1934" y="3314"/>
                    <a:pt x="1975" y="3314"/>
                    <a:pt x="2003" y="3314"/>
                  </a:cubicBezTo>
                  <a:lnTo>
                    <a:pt x="2016" y="3301"/>
                  </a:lnTo>
                  <a:cubicBezTo>
                    <a:pt x="2016" y="3342"/>
                    <a:pt x="2030" y="3397"/>
                    <a:pt x="2044" y="3439"/>
                  </a:cubicBezTo>
                  <a:cubicBezTo>
                    <a:pt x="2072" y="3522"/>
                    <a:pt x="2113" y="3604"/>
                    <a:pt x="2168" y="3674"/>
                  </a:cubicBezTo>
                  <a:cubicBezTo>
                    <a:pt x="2210" y="3743"/>
                    <a:pt x="2279" y="3798"/>
                    <a:pt x="2348" y="3825"/>
                  </a:cubicBezTo>
                  <a:cubicBezTo>
                    <a:pt x="2389" y="3853"/>
                    <a:pt x="2431" y="3867"/>
                    <a:pt x="2472" y="3867"/>
                  </a:cubicBezTo>
                  <a:lnTo>
                    <a:pt x="2500" y="3867"/>
                  </a:lnTo>
                  <a:cubicBezTo>
                    <a:pt x="2541" y="3867"/>
                    <a:pt x="2583" y="3853"/>
                    <a:pt x="2638" y="3839"/>
                  </a:cubicBezTo>
                  <a:lnTo>
                    <a:pt x="2665" y="3825"/>
                  </a:lnTo>
                  <a:cubicBezTo>
                    <a:pt x="2735" y="3798"/>
                    <a:pt x="2804" y="3770"/>
                    <a:pt x="2859" y="3729"/>
                  </a:cubicBezTo>
                  <a:lnTo>
                    <a:pt x="2886" y="3715"/>
                  </a:lnTo>
                  <a:lnTo>
                    <a:pt x="2900" y="3715"/>
                  </a:lnTo>
                  <a:lnTo>
                    <a:pt x="3052" y="3632"/>
                  </a:lnTo>
                  <a:lnTo>
                    <a:pt x="3107" y="3604"/>
                  </a:lnTo>
                  <a:lnTo>
                    <a:pt x="3163" y="3591"/>
                  </a:lnTo>
                  <a:lnTo>
                    <a:pt x="3328" y="3591"/>
                  </a:lnTo>
                  <a:cubicBezTo>
                    <a:pt x="3342" y="3618"/>
                    <a:pt x="3370" y="3646"/>
                    <a:pt x="3370" y="3674"/>
                  </a:cubicBezTo>
                  <a:cubicBezTo>
                    <a:pt x="3411" y="3756"/>
                    <a:pt x="3439" y="3825"/>
                    <a:pt x="3453" y="3908"/>
                  </a:cubicBezTo>
                  <a:cubicBezTo>
                    <a:pt x="3466" y="3991"/>
                    <a:pt x="3466" y="4074"/>
                    <a:pt x="3466" y="4157"/>
                  </a:cubicBezTo>
                  <a:cubicBezTo>
                    <a:pt x="3453" y="4295"/>
                    <a:pt x="3397" y="4433"/>
                    <a:pt x="3315" y="4557"/>
                  </a:cubicBezTo>
                  <a:cubicBezTo>
                    <a:pt x="3273" y="4613"/>
                    <a:pt x="3232" y="4654"/>
                    <a:pt x="3190" y="4695"/>
                  </a:cubicBezTo>
                  <a:cubicBezTo>
                    <a:pt x="3135" y="4737"/>
                    <a:pt x="3094" y="4764"/>
                    <a:pt x="3038" y="4792"/>
                  </a:cubicBezTo>
                  <a:cubicBezTo>
                    <a:pt x="3011" y="4806"/>
                    <a:pt x="2983" y="4820"/>
                    <a:pt x="2955" y="4820"/>
                  </a:cubicBezTo>
                  <a:lnTo>
                    <a:pt x="2873" y="4847"/>
                  </a:lnTo>
                  <a:lnTo>
                    <a:pt x="2707" y="4847"/>
                  </a:lnTo>
                  <a:cubicBezTo>
                    <a:pt x="2638" y="4847"/>
                    <a:pt x="2583" y="4820"/>
                    <a:pt x="2514" y="4806"/>
                  </a:cubicBezTo>
                  <a:cubicBezTo>
                    <a:pt x="2431" y="4778"/>
                    <a:pt x="2362" y="4737"/>
                    <a:pt x="2293" y="4682"/>
                  </a:cubicBezTo>
                  <a:cubicBezTo>
                    <a:pt x="2265" y="4668"/>
                    <a:pt x="2237" y="4640"/>
                    <a:pt x="2210" y="4613"/>
                  </a:cubicBezTo>
                  <a:cubicBezTo>
                    <a:pt x="2168" y="4585"/>
                    <a:pt x="2155" y="4557"/>
                    <a:pt x="2127" y="4530"/>
                  </a:cubicBezTo>
                  <a:cubicBezTo>
                    <a:pt x="2058" y="4461"/>
                    <a:pt x="2003" y="4378"/>
                    <a:pt x="1947" y="4295"/>
                  </a:cubicBezTo>
                  <a:lnTo>
                    <a:pt x="1906" y="4226"/>
                  </a:lnTo>
                  <a:cubicBezTo>
                    <a:pt x="1837" y="4115"/>
                    <a:pt x="1754" y="4019"/>
                    <a:pt x="1657" y="3936"/>
                  </a:cubicBezTo>
                  <a:cubicBezTo>
                    <a:pt x="1574" y="3881"/>
                    <a:pt x="1478" y="3825"/>
                    <a:pt x="1381" y="3784"/>
                  </a:cubicBezTo>
                  <a:lnTo>
                    <a:pt x="1229" y="3743"/>
                  </a:lnTo>
                  <a:lnTo>
                    <a:pt x="1202" y="3743"/>
                  </a:lnTo>
                  <a:lnTo>
                    <a:pt x="1174" y="3729"/>
                  </a:lnTo>
                  <a:lnTo>
                    <a:pt x="1160" y="3729"/>
                  </a:lnTo>
                  <a:lnTo>
                    <a:pt x="1091" y="3715"/>
                  </a:lnTo>
                  <a:cubicBezTo>
                    <a:pt x="1022" y="3687"/>
                    <a:pt x="967" y="3660"/>
                    <a:pt x="912" y="3618"/>
                  </a:cubicBezTo>
                  <a:cubicBezTo>
                    <a:pt x="884" y="3604"/>
                    <a:pt x="856" y="3577"/>
                    <a:pt x="829" y="3549"/>
                  </a:cubicBezTo>
                  <a:cubicBezTo>
                    <a:pt x="801" y="3508"/>
                    <a:pt x="774" y="3466"/>
                    <a:pt x="760" y="3439"/>
                  </a:cubicBezTo>
                  <a:cubicBezTo>
                    <a:pt x="732" y="3384"/>
                    <a:pt x="718" y="3342"/>
                    <a:pt x="718" y="3301"/>
                  </a:cubicBezTo>
                  <a:cubicBezTo>
                    <a:pt x="704" y="3259"/>
                    <a:pt x="704" y="3218"/>
                    <a:pt x="718" y="3176"/>
                  </a:cubicBezTo>
                  <a:cubicBezTo>
                    <a:pt x="718" y="3149"/>
                    <a:pt x="718" y="3107"/>
                    <a:pt x="732" y="3080"/>
                  </a:cubicBezTo>
                  <a:cubicBezTo>
                    <a:pt x="746" y="3038"/>
                    <a:pt x="774" y="3011"/>
                    <a:pt x="787" y="2983"/>
                  </a:cubicBezTo>
                  <a:cubicBezTo>
                    <a:pt x="815" y="2942"/>
                    <a:pt x="843" y="2914"/>
                    <a:pt x="870" y="2886"/>
                  </a:cubicBezTo>
                  <a:cubicBezTo>
                    <a:pt x="912" y="2845"/>
                    <a:pt x="967" y="2817"/>
                    <a:pt x="1008" y="2804"/>
                  </a:cubicBezTo>
                  <a:lnTo>
                    <a:pt x="1077" y="2776"/>
                  </a:lnTo>
                  <a:lnTo>
                    <a:pt x="1160" y="2762"/>
                  </a:lnTo>
                  <a:cubicBezTo>
                    <a:pt x="1202" y="2748"/>
                    <a:pt x="1229" y="2748"/>
                    <a:pt x="1271" y="2748"/>
                  </a:cubicBezTo>
                  <a:close/>
                  <a:moveTo>
                    <a:pt x="4530" y="4378"/>
                  </a:moveTo>
                  <a:lnTo>
                    <a:pt x="4530" y="4405"/>
                  </a:lnTo>
                  <a:lnTo>
                    <a:pt x="4530" y="4433"/>
                  </a:lnTo>
                  <a:lnTo>
                    <a:pt x="4530" y="4474"/>
                  </a:lnTo>
                  <a:cubicBezTo>
                    <a:pt x="4544" y="4557"/>
                    <a:pt x="4544" y="4626"/>
                    <a:pt x="4530" y="4709"/>
                  </a:cubicBezTo>
                  <a:cubicBezTo>
                    <a:pt x="4530" y="4792"/>
                    <a:pt x="4516" y="4861"/>
                    <a:pt x="4488" y="4944"/>
                  </a:cubicBezTo>
                  <a:cubicBezTo>
                    <a:pt x="4461" y="4999"/>
                    <a:pt x="4433" y="5041"/>
                    <a:pt x="4405" y="5096"/>
                  </a:cubicBezTo>
                  <a:cubicBezTo>
                    <a:pt x="4364" y="5151"/>
                    <a:pt x="4323" y="5193"/>
                    <a:pt x="4281" y="5234"/>
                  </a:cubicBezTo>
                  <a:cubicBezTo>
                    <a:pt x="4226" y="5275"/>
                    <a:pt x="4171" y="5303"/>
                    <a:pt x="4102" y="5345"/>
                  </a:cubicBezTo>
                  <a:cubicBezTo>
                    <a:pt x="4060" y="5358"/>
                    <a:pt x="4005" y="5386"/>
                    <a:pt x="3964" y="5400"/>
                  </a:cubicBezTo>
                  <a:cubicBezTo>
                    <a:pt x="3895" y="5414"/>
                    <a:pt x="3839" y="5427"/>
                    <a:pt x="3770" y="5441"/>
                  </a:cubicBezTo>
                  <a:cubicBezTo>
                    <a:pt x="3605" y="5469"/>
                    <a:pt x="3453" y="5483"/>
                    <a:pt x="3287" y="5483"/>
                  </a:cubicBezTo>
                  <a:lnTo>
                    <a:pt x="3149" y="5469"/>
                  </a:lnTo>
                  <a:lnTo>
                    <a:pt x="2389" y="5469"/>
                  </a:lnTo>
                  <a:cubicBezTo>
                    <a:pt x="2334" y="5469"/>
                    <a:pt x="2279" y="5455"/>
                    <a:pt x="2224" y="5441"/>
                  </a:cubicBezTo>
                  <a:cubicBezTo>
                    <a:pt x="2182" y="5414"/>
                    <a:pt x="2141" y="5400"/>
                    <a:pt x="2099" y="5372"/>
                  </a:cubicBezTo>
                  <a:cubicBezTo>
                    <a:pt x="2058" y="5345"/>
                    <a:pt x="2030" y="5317"/>
                    <a:pt x="2003" y="5289"/>
                  </a:cubicBezTo>
                  <a:cubicBezTo>
                    <a:pt x="1961" y="5234"/>
                    <a:pt x="1920" y="5165"/>
                    <a:pt x="1892" y="5110"/>
                  </a:cubicBezTo>
                  <a:cubicBezTo>
                    <a:pt x="1864" y="5055"/>
                    <a:pt x="1851" y="4999"/>
                    <a:pt x="1837" y="4944"/>
                  </a:cubicBezTo>
                  <a:cubicBezTo>
                    <a:pt x="1837" y="4889"/>
                    <a:pt x="1837" y="4834"/>
                    <a:pt x="1837" y="4792"/>
                  </a:cubicBezTo>
                  <a:cubicBezTo>
                    <a:pt x="1837" y="4751"/>
                    <a:pt x="1851" y="4709"/>
                    <a:pt x="1851" y="4682"/>
                  </a:cubicBezTo>
                  <a:cubicBezTo>
                    <a:pt x="1864" y="4654"/>
                    <a:pt x="1878" y="4626"/>
                    <a:pt x="1892" y="4613"/>
                  </a:cubicBezTo>
                  <a:cubicBezTo>
                    <a:pt x="1906" y="4585"/>
                    <a:pt x="1920" y="4571"/>
                    <a:pt x="1934" y="4557"/>
                  </a:cubicBezTo>
                  <a:lnTo>
                    <a:pt x="1947" y="4544"/>
                  </a:lnTo>
                  <a:cubicBezTo>
                    <a:pt x="1961" y="4557"/>
                    <a:pt x="1975" y="4585"/>
                    <a:pt x="2003" y="4613"/>
                  </a:cubicBezTo>
                  <a:cubicBezTo>
                    <a:pt x="2044" y="4668"/>
                    <a:pt x="2099" y="4737"/>
                    <a:pt x="2168" y="4792"/>
                  </a:cubicBezTo>
                  <a:cubicBezTo>
                    <a:pt x="2237" y="4834"/>
                    <a:pt x="2306" y="4889"/>
                    <a:pt x="2375" y="4916"/>
                  </a:cubicBezTo>
                  <a:cubicBezTo>
                    <a:pt x="2500" y="4985"/>
                    <a:pt x="2624" y="5013"/>
                    <a:pt x="2762" y="5027"/>
                  </a:cubicBezTo>
                  <a:lnTo>
                    <a:pt x="2790" y="5027"/>
                  </a:lnTo>
                  <a:cubicBezTo>
                    <a:pt x="2873" y="5027"/>
                    <a:pt x="2942" y="5013"/>
                    <a:pt x="3011" y="4985"/>
                  </a:cubicBezTo>
                  <a:lnTo>
                    <a:pt x="3107" y="4958"/>
                  </a:lnTo>
                  <a:cubicBezTo>
                    <a:pt x="3328" y="4847"/>
                    <a:pt x="3494" y="4668"/>
                    <a:pt x="3563" y="4447"/>
                  </a:cubicBezTo>
                  <a:lnTo>
                    <a:pt x="3618" y="4488"/>
                  </a:lnTo>
                  <a:lnTo>
                    <a:pt x="3646" y="4516"/>
                  </a:lnTo>
                  <a:cubicBezTo>
                    <a:pt x="3701" y="4557"/>
                    <a:pt x="3756" y="4585"/>
                    <a:pt x="3812" y="4613"/>
                  </a:cubicBezTo>
                  <a:cubicBezTo>
                    <a:pt x="3839" y="4613"/>
                    <a:pt x="3867" y="4626"/>
                    <a:pt x="3895" y="4626"/>
                  </a:cubicBezTo>
                  <a:cubicBezTo>
                    <a:pt x="3922" y="4640"/>
                    <a:pt x="3950" y="4640"/>
                    <a:pt x="3977" y="4640"/>
                  </a:cubicBezTo>
                  <a:lnTo>
                    <a:pt x="4019" y="4640"/>
                  </a:lnTo>
                  <a:cubicBezTo>
                    <a:pt x="4060" y="4640"/>
                    <a:pt x="4115" y="4640"/>
                    <a:pt x="4157" y="4626"/>
                  </a:cubicBezTo>
                  <a:lnTo>
                    <a:pt x="4198" y="4613"/>
                  </a:lnTo>
                  <a:cubicBezTo>
                    <a:pt x="4240" y="4599"/>
                    <a:pt x="4281" y="4585"/>
                    <a:pt x="4309" y="4571"/>
                  </a:cubicBezTo>
                  <a:cubicBezTo>
                    <a:pt x="4364" y="4544"/>
                    <a:pt x="4419" y="4502"/>
                    <a:pt x="4475" y="4461"/>
                  </a:cubicBezTo>
                  <a:cubicBezTo>
                    <a:pt x="4502" y="4433"/>
                    <a:pt x="4516" y="4419"/>
                    <a:pt x="4530" y="4378"/>
                  </a:cubicBezTo>
                  <a:close/>
                  <a:moveTo>
                    <a:pt x="3176" y="0"/>
                  </a:moveTo>
                  <a:cubicBezTo>
                    <a:pt x="3107" y="0"/>
                    <a:pt x="3025" y="14"/>
                    <a:pt x="2955" y="42"/>
                  </a:cubicBezTo>
                  <a:cubicBezTo>
                    <a:pt x="2886" y="55"/>
                    <a:pt x="2831" y="83"/>
                    <a:pt x="2776" y="124"/>
                  </a:cubicBezTo>
                  <a:cubicBezTo>
                    <a:pt x="2762" y="111"/>
                    <a:pt x="2748" y="111"/>
                    <a:pt x="2735" y="97"/>
                  </a:cubicBezTo>
                  <a:cubicBezTo>
                    <a:pt x="2707" y="83"/>
                    <a:pt x="2679" y="69"/>
                    <a:pt x="2652" y="55"/>
                  </a:cubicBezTo>
                  <a:cubicBezTo>
                    <a:pt x="2596" y="42"/>
                    <a:pt x="2555" y="28"/>
                    <a:pt x="2514" y="28"/>
                  </a:cubicBezTo>
                  <a:lnTo>
                    <a:pt x="2458" y="28"/>
                  </a:lnTo>
                  <a:cubicBezTo>
                    <a:pt x="2417" y="42"/>
                    <a:pt x="2375" y="55"/>
                    <a:pt x="2334" y="55"/>
                  </a:cubicBezTo>
                  <a:cubicBezTo>
                    <a:pt x="2251" y="97"/>
                    <a:pt x="2168" y="138"/>
                    <a:pt x="2085" y="180"/>
                  </a:cubicBezTo>
                  <a:cubicBezTo>
                    <a:pt x="2016" y="221"/>
                    <a:pt x="1947" y="276"/>
                    <a:pt x="1878" y="318"/>
                  </a:cubicBezTo>
                  <a:lnTo>
                    <a:pt x="1754" y="414"/>
                  </a:lnTo>
                  <a:cubicBezTo>
                    <a:pt x="1657" y="470"/>
                    <a:pt x="1561" y="525"/>
                    <a:pt x="1464" y="566"/>
                  </a:cubicBezTo>
                  <a:lnTo>
                    <a:pt x="1409" y="594"/>
                  </a:lnTo>
                  <a:cubicBezTo>
                    <a:pt x="1215" y="677"/>
                    <a:pt x="1036" y="787"/>
                    <a:pt x="884" y="939"/>
                  </a:cubicBezTo>
                  <a:cubicBezTo>
                    <a:pt x="815" y="1022"/>
                    <a:pt x="760" y="1119"/>
                    <a:pt x="732" y="1215"/>
                  </a:cubicBezTo>
                  <a:cubicBezTo>
                    <a:pt x="704" y="1340"/>
                    <a:pt x="718" y="1478"/>
                    <a:pt x="760" y="1602"/>
                  </a:cubicBezTo>
                  <a:lnTo>
                    <a:pt x="746" y="1616"/>
                  </a:lnTo>
                  <a:cubicBezTo>
                    <a:pt x="691" y="1657"/>
                    <a:pt x="663" y="1699"/>
                    <a:pt x="635" y="1754"/>
                  </a:cubicBezTo>
                  <a:cubicBezTo>
                    <a:pt x="566" y="1864"/>
                    <a:pt x="525" y="1975"/>
                    <a:pt x="484" y="2099"/>
                  </a:cubicBezTo>
                  <a:cubicBezTo>
                    <a:pt x="470" y="2141"/>
                    <a:pt x="470" y="2182"/>
                    <a:pt x="442" y="2251"/>
                  </a:cubicBezTo>
                  <a:cubicBezTo>
                    <a:pt x="428" y="2320"/>
                    <a:pt x="401" y="2375"/>
                    <a:pt x="387" y="2444"/>
                  </a:cubicBezTo>
                  <a:cubicBezTo>
                    <a:pt x="332" y="2555"/>
                    <a:pt x="276" y="2652"/>
                    <a:pt x="207" y="2748"/>
                  </a:cubicBezTo>
                  <a:lnTo>
                    <a:pt x="180" y="2804"/>
                  </a:lnTo>
                  <a:cubicBezTo>
                    <a:pt x="138" y="2859"/>
                    <a:pt x="97" y="2928"/>
                    <a:pt x="69" y="2997"/>
                  </a:cubicBezTo>
                  <a:cubicBezTo>
                    <a:pt x="42" y="3066"/>
                    <a:pt x="28" y="3149"/>
                    <a:pt x="14" y="3218"/>
                  </a:cubicBezTo>
                  <a:cubicBezTo>
                    <a:pt x="0" y="3384"/>
                    <a:pt x="14" y="3549"/>
                    <a:pt x="83" y="3701"/>
                  </a:cubicBezTo>
                  <a:cubicBezTo>
                    <a:pt x="97" y="3770"/>
                    <a:pt x="138" y="3853"/>
                    <a:pt x="166" y="3922"/>
                  </a:cubicBezTo>
                  <a:cubicBezTo>
                    <a:pt x="207" y="3991"/>
                    <a:pt x="263" y="4060"/>
                    <a:pt x="318" y="4129"/>
                  </a:cubicBezTo>
                  <a:cubicBezTo>
                    <a:pt x="497" y="4364"/>
                    <a:pt x="760" y="4544"/>
                    <a:pt x="1050" y="4626"/>
                  </a:cubicBezTo>
                  <a:cubicBezTo>
                    <a:pt x="1160" y="4654"/>
                    <a:pt x="1284" y="4682"/>
                    <a:pt x="1395" y="4682"/>
                  </a:cubicBezTo>
                  <a:lnTo>
                    <a:pt x="1492" y="4682"/>
                  </a:lnTo>
                  <a:cubicBezTo>
                    <a:pt x="1547" y="4668"/>
                    <a:pt x="1616" y="4654"/>
                    <a:pt x="1671" y="4640"/>
                  </a:cubicBezTo>
                  <a:cubicBezTo>
                    <a:pt x="1683" y="4629"/>
                    <a:pt x="1704" y="4627"/>
                    <a:pt x="1711" y="4618"/>
                  </a:cubicBezTo>
                  <a:lnTo>
                    <a:pt x="1711" y="4618"/>
                  </a:lnTo>
                  <a:cubicBezTo>
                    <a:pt x="1698" y="4657"/>
                    <a:pt x="1685" y="4684"/>
                    <a:pt x="1685" y="4723"/>
                  </a:cubicBezTo>
                  <a:cubicBezTo>
                    <a:pt x="1657" y="4847"/>
                    <a:pt x="1671" y="4985"/>
                    <a:pt x="1726" y="5096"/>
                  </a:cubicBezTo>
                  <a:cubicBezTo>
                    <a:pt x="1768" y="5220"/>
                    <a:pt x="1837" y="5331"/>
                    <a:pt x="1934" y="5414"/>
                  </a:cubicBezTo>
                  <a:cubicBezTo>
                    <a:pt x="2044" y="5510"/>
                    <a:pt x="2182" y="5579"/>
                    <a:pt x="2334" y="5593"/>
                  </a:cubicBezTo>
                  <a:cubicBezTo>
                    <a:pt x="2403" y="5607"/>
                    <a:pt x="2472" y="5607"/>
                    <a:pt x="2555" y="5607"/>
                  </a:cubicBezTo>
                  <a:lnTo>
                    <a:pt x="3315" y="5607"/>
                  </a:lnTo>
                  <a:cubicBezTo>
                    <a:pt x="3535" y="5607"/>
                    <a:pt x="3756" y="5579"/>
                    <a:pt x="3977" y="5524"/>
                  </a:cubicBezTo>
                  <a:lnTo>
                    <a:pt x="4019" y="5510"/>
                  </a:lnTo>
                  <a:cubicBezTo>
                    <a:pt x="4115" y="5483"/>
                    <a:pt x="4212" y="5441"/>
                    <a:pt x="4309" y="5386"/>
                  </a:cubicBezTo>
                  <a:cubicBezTo>
                    <a:pt x="4350" y="5358"/>
                    <a:pt x="4392" y="5317"/>
                    <a:pt x="4433" y="5275"/>
                  </a:cubicBezTo>
                  <a:cubicBezTo>
                    <a:pt x="4488" y="5234"/>
                    <a:pt x="4516" y="5179"/>
                    <a:pt x="4557" y="5124"/>
                  </a:cubicBezTo>
                  <a:cubicBezTo>
                    <a:pt x="4626" y="5013"/>
                    <a:pt x="4668" y="4889"/>
                    <a:pt x="4682" y="4764"/>
                  </a:cubicBezTo>
                  <a:cubicBezTo>
                    <a:pt x="4695" y="4723"/>
                    <a:pt x="4695" y="4695"/>
                    <a:pt x="4682" y="4654"/>
                  </a:cubicBezTo>
                  <a:lnTo>
                    <a:pt x="4682" y="4654"/>
                  </a:lnTo>
                  <a:cubicBezTo>
                    <a:pt x="4709" y="4668"/>
                    <a:pt x="4737" y="4682"/>
                    <a:pt x="4778" y="4695"/>
                  </a:cubicBezTo>
                  <a:cubicBezTo>
                    <a:pt x="4806" y="4695"/>
                    <a:pt x="4834" y="4709"/>
                    <a:pt x="4875" y="4709"/>
                  </a:cubicBezTo>
                  <a:lnTo>
                    <a:pt x="5096" y="4709"/>
                  </a:lnTo>
                  <a:cubicBezTo>
                    <a:pt x="5165" y="4695"/>
                    <a:pt x="5234" y="4682"/>
                    <a:pt x="5289" y="4654"/>
                  </a:cubicBezTo>
                  <a:cubicBezTo>
                    <a:pt x="5372" y="4640"/>
                    <a:pt x="5455" y="4599"/>
                    <a:pt x="5524" y="4571"/>
                  </a:cubicBezTo>
                  <a:cubicBezTo>
                    <a:pt x="5662" y="4502"/>
                    <a:pt x="5800" y="4405"/>
                    <a:pt x="5911" y="4309"/>
                  </a:cubicBezTo>
                  <a:cubicBezTo>
                    <a:pt x="5966" y="4267"/>
                    <a:pt x="6007" y="4212"/>
                    <a:pt x="6049" y="4157"/>
                  </a:cubicBezTo>
                  <a:cubicBezTo>
                    <a:pt x="6104" y="4102"/>
                    <a:pt x="6159" y="4033"/>
                    <a:pt x="6201" y="3964"/>
                  </a:cubicBezTo>
                  <a:cubicBezTo>
                    <a:pt x="6284" y="3839"/>
                    <a:pt x="6339" y="3687"/>
                    <a:pt x="6380" y="3535"/>
                  </a:cubicBezTo>
                  <a:cubicBezTo>
                    <a:pt x="6408" y="3411"/>
                    <a:pt x="6422" y="3287"/>
                    <a:pt x="6408" y="3163"/>
                  </a:cubicBezTo>
                  <a:cubicBezTo>
                    <a:pt x="6366" y="2914"/>
                    <a:pt x="6284" y="2679"/>
                    <a:pt x="6159" y="2472"/>
                  </a:cubicBezTo>
                  <a:lnTo>
                    <a:pt x="6145" y="2431"/>
                  </a:lnTo>
                  <a:lnTo>
                    <a:pt x="6118" y="2375"/>
                  </a:lnTo>
                  <a:lnTo>
                    <a:pt x="6090" y="2334"/>
                  </a:lnTo>
                  <a:lnTo>
                    <a:pt x="6063" y="2251"/>
                  </a:lnTo>
                  <a:lnTo>
                    <a:pt x="6049" y="2210"/>
                  </a:lnTo>
                  <a:lnTo>
                    <a:pt x="5980" y="2058"/>
                  </a:lnTo>
                  <a:cubicBezTo>
                    <a:pt x="5952" y="2016"/>
                    <a:pt x="5938" y="1961"/>
                    <a:pt x="5925" y="1920"/>
                  </a:cubicBezTo>
                  <a:cubicBezTo>
                    <a:pt x="5911" y="1878"/>
                    <a:pt x="5911" y="1851"/>
                    <a:pt x="5897" y="1809"/>
                  </a:cubicBezTo>
                  <a:lnTo>
                    <a:pt x="5897" y="1782"/>
                  </a:lnTo>
                  <a:lnTo>
                    <a:pt x="5883" y="1726"/>
                  </a:lnTo>
                  <a:cubicBezTo>
                    <a:pt x="5842" y="1561"/>
                    <a:pt x="5773" y="1395"/>
                    <a:pt x="5690" y="1257"/>
                  </a:cubicBezTo>
                  <a:cubicBezTo>
                    <a:pt x="5635" y="1174"/>
                    <a:pt x="5552" y="1119"/>
                    <a:pt x="5469" y="1091"/>
                  </a:cubicBezTo>
                  <a:cubicBezTo>
                    <a:pt x="5455" y="1077"/>
                    <a:pt x="5427" y="1077"/>
                    <a:pt x="5400" y="1064"/>
                  </a:cubicBezTo>
                  <a:cubicBezTo>
                    <a:pt x="5414" y="898"/>
                    <a:pt x="5372" y="732"/>
                    <a:pt x="5289" y="580"/>
                  </a:cubicBezTo>
                  <a:cubicBezTo>
                    <a:pt x="5206" y="456"/>
                    <a:pt x="5096" y="345"/>
                    <a:pt x="4958" y="276"/>
                  </a:cubicBezTo>
                  <a:cubicBezTo>
                    <a:pt x="4834" y="221"/>
                    <a:pt x="4695" y="180"/>
                    <a:pt x="4557" y="180"/>
                  </a:cubicBezTo>
                  <a:cubicBezTo>
                    <a:pt x="4488" y="166"/>
                    <a:pt x="4419" y="166"/>
                    <a:pt x="4323" y="166"/>
                  </a:cubicBezTo>
                  <a:lnTo>
                    <a:pt x="4254" y="166"/>
                  </a:lnTo>
                  <a:lnTo>
                    <a:pt x="4129" y="152"/>
                  </a:lnTo>
                  <a:cubicBezTo>
                    <a:pt x="4046" y="138"/>
                    <a:pt x="3977" y="138"/>
                    <a:pt x="3895" y="111"/>
                  </a:cubicBezTo>
                  <a:lnTo>
                    <a:pt x="3867" y="111"/>
                  </a:lnTo>
                  <a:lnTo>
                    <a:pt x="3660" y="69"/>
                  </a:lnTo>
                  <a:cubicBezTo>
                    <a:pt x="3508" y="42"/>
                    <a:pt x="3370" y="28"/>
                    <a:pt x="3218" y="28"/>
                  </a:cubicBezTo>
                  <a:lnTo>
                    <a:pt x="3176" y="0"/>
                  </a:lnTo>
                  <a:close/>
                </a:path>
              </a:pathLst>
            </a:custGeom>
            <a:solidFill>
              <a:srgbClr val="24A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59"/>
            <p:cNvSpPr/>
            <p:nvPr/>
          </p:nvSpPr>
          <p:spPr>
            <a:xfrm>
              <a:off x="8389855" y="1054670"/>
              <a:ext cx="551882" cy="549001"/>
            </a:xfrm>
            <a:custGeom>
              <a:avLst/>
              <a:gdLst/>
              <a:ahLst/>
              <a:cxnLst/>
              <a:rect l="l" t="t" r="r" b="b"/>
              <a:pathLst>
                <a:path w="5939" h="5908" extrusionOk="0">
                  <a:moveTo>
                    <a:pt x="1359" y="2335"/>
                  </a:moveTo>
                  <a:lnTo>
                    <a:pt x="1359" y="2335"/>
                  </a:lnTo>
                  <a:cubicBezTo>
                    <a:pt x="1342" y="2351"/>
                    <a:pt x="1327" y="2368"/>
                    <a:pt x="1313" y="2386"/>
                  </a:cubicBezTo>
                  <a:cubicBezTo>
                    <a:pt x="1298" y="2409"/>
                    <a:pt x="1282" y="2432"/>
                    <a:pt x="1270" y="2456"/>
                  </a:cubicBezTo>
                  <a:lnTo>
                    <a:pt x="1270" y="2456"/>
                  </a:lnTo>
                  <a:cubicBezTo>
                    <a:pt x="1275" y="2452"/>
                    <a:pt x="1280" y="2447"/>
                    <a:pt x="1285" y="2442"/>
                  </a:cubicBezTo>
                  <a:cubicBezTo>
                    <a:pt x="1315" y="2412"/>
                    <a:pt x="1338" y="2374"/>
                    <a:pt x="1359" y="2335"/>
                  </a:cubicBezTo>
                  <a:close/>
                  <a:moveTo>
                    <a:pt x="3232" y="1"/>
                  </a:moveTo>
                  <a:cubicBezTo>
                    <a:pt x="3204" y="1"/>
                    <a:pt x="3177" y="4"/>
                    <a:pt x="3149" y="11"/>
                  </a:cubicBezTo>
                  <a:cubicBezTo>
                    <a:pt x="3053" y="25"/>
                    <a:pt x="2956" y="53"/>
                    <a:pt x="2873" y="94"/>
                  </a:cubicBezTo>
                  <a:lnTo>
                    <a:pt x="2763" y="122"/>
                  </a:lnTo>
                  <a:cubicBezTo>
                    <a:pt x="2694" y="136"/>
                    <a:pt x="2624" y="163"/>
                    <a:pt x="2555" y="177"/>
                  </a:cubicBezTo>
                  <a:cubicBezTo>
                    <a:pt x="2445" y="191"/>
                    <a:pt x="2348" y="218"/>
                    <a:pt x="2238" y="232"/>
                  </a:cubicBezTo>
                  <a:lnTo>
                    <a:pt x="2169" y="246"/>
                  </a:lnTo>
                  <a:lnTo>
                    <a:pt x="1962" y="287"/>
                  </a:lnTo>
                  <a:lnTo>
                    <a:pt x="1824" y="315"/>
                  </a:lnTo>
                  <a:lnTo>
                    <a:pt x="1685" y="343"/>
                  </a:lnTo>
                  <a:cubicBezTo>
                    <a:pt x="1616" y="356"/>
                    <a:pt x="1533" y="384"/>
                    <a:pt x="1464" y="398"/>
                  </a:cubicBezTo>
                  <a:cubicBezTo>
                    <a:pt x="1395" y="426"/>
                    <a:pt x="1326" y="439"/>
                    <a:pt x="1257" y="481"/>
                  </a:cubicBezTo>
                  <a:cubicBezTo>
                    <a:pt x="1188" y="508"/>
                    <a:pt x="1133" y="550"/>
                    <a:pt x="1078" y="605"/>
                  </a:cubicBezTo>
                  <a:cubicBezTo>
                    <a:pt x="1050" y="633"/>
                    <a:pt x="1023" y="660"/>
                    <a:pt x="995" y="702"/>
                  </a:cubicBezTo>
                  <a:cubicBezTo>
                    <a:pt x="926" y="798"/>
                    <a:pt x="871" y="909"/>
                    <a:pt x="829" y="1019"/>
                  </a:cubicBezTo>
                  <a:cubicBezTo>
                    <a:pt x="815" y="1088"/>
                    <a:pt x="815" y="1171"/>
                    <a:pt x="857" y="1226"/>
                  </a:cubicBezTo>
                  <a:lnTo>
                    <a:pt x="884" y="1226"/>
                  </a:lnTo>
                  <a:cubicBezTo>
                    <a:pt x="926" y="1213"/>
                    <a:pt x="967" y="1213"/>
                    <a:pt x="1009" y="1213"/>
                  </a:cubicBezTo>
                  <a:lnTo>
                    <a:pt x="1036" y="1213"/>
                  </a:lnTo>
                  <a:cubicBezTo>
                    <a:pt x="1092" y="1213"/>
                    <a:pt x="1147" y="1226"/>
                    <a:pt x="1202" y="1240"/>
                  </a:cubicBezTo>
                  <a:cubicBezTo>
                    <a:pt x="1216" y="1254"/>
                    <a:pt x="1243" y="1268"/>
                    <a:pt x="1257" y="1296"/>
                  </a:cubicBezTo>
                  <a:cubicBezTo>
                    <a:pt x="1271" y="1268"/>
                    <a:pt x="1285" y="1268"/>
                    <a:pt x="1313" y="1268"/>
                  </a:cubicBezTo>
                  <a:cubicBezTo>
                    <a:pt x="1326" y="1268"/>
                    <a:pt x="1354" y="1268"/>
                    <a:pt x="1368" y="1296"/>
                  </a:cubicBezTo>
                  <a:cubicBezTo>
                    <a:pt x="1382" y="1309"/>
                    <a:pt x="1395" y="1323"/>
                    <a:pt x="1395" y="1351"/>
                  </a:cubicBezTo>
                  <a:cubicBezTo>
                    <a:pt x="1382" y="1420"/>
                    <a:pt x="1382" y="1503"/>
                    <a:pt x="1395" y="1572"/>
                  </a:cubicBezTo>
                  <a:cubicBezTo>
                    <a:pt x="1395" y="1613"/>
                    <a:pt x="1409" y="1655"/>
                    <a:pt x="1409" y="1696"/>
                  </a:cubicBezTo>
                  <a:cubicBezTo>
                    <a:pt x="1423" y="1724"/>
                    <a:pt x="1437" y="1779"/>
                    <a:pt x="1437" y="1820"/>
                  </a:cubicBezTo>
                  <a:cubicBezTo>
                    <a:pt x="1451" y="1903"/>
                    <a:pt x="1451" y="1986"/>
                    <a:pt x="1451" y="2083"/>
                  </a:cubicBezTo>
                  <a:cubicBezTo>
                    <a:pt x="1451" y="2110"/>
                    <a:pt x="1437" y="2152"/>
                    <a:pt x="1437" y="2179"/>
                  </a:cubicBezTo>
                  <a:cubicBezTo>
                    <a:pt x="1423" y="2221"/>
                    <a:pt x="1395" y="2262"/>
                    <a:pt x="1382" y="2290"/>
                  </a:cubicBezTo>
                  <a:cubicBezTo>
                    <a:pt x="1374" y="2305"/>
                    <a:pt x="1367" y="2320"/>
                    <a:pt x="1359" y="2335"/>
                  </a:cubicBezTo>
                  <a:lnTo>
                    <a:pt x="1359" y="2335"/>
                  </a:lnTo>
                  <a:cubicBezTo>
                    <a:pt x="1391" y="2303"/>
                    <a:pt x="1428" y="2276"/>
                    <a:pt x="1464" y="2248"/>
                  </a:cubicBezTo>
                  <a:cubicBezTo>
                    <a:pt x="1464" y="2221"/>
                    <a:pt x="1478" y="2179"/>
                    <a:pt x="1506" y="2166"/>
                  </a:cubicBezTo>
                  <a:cubicBezTo>
                    <a:pt x="1644" y="2069"/>
                    <a:pt x="1782" y="2000"/>
                    <a:pt x="1934" y="1931"/>
                  </a:cubicBezTo>
                  <a:cubicBezTo>
                    <a:pt x="2044" y="1889"/>
                    <a:pt x="2155" y="1848"/>
                    <a:pt x="2252" y="1806"/>
                  </a:cubicBezTo>
                  <a:lnTo>
                    <a:pt x="2404" y="1737"/>
                  </a:lnTo>
                  <a:lnTo>
                    <a:pt x="2528" y="1682"/>
                  </a:lnTo>
                  <a:cubicBezTo>
                    <a:pt x="2597" y="1655"/>
                    <a:pt x="2666" y="1613"/>
                    <a:pt x="2749" y="1586"/>
                  </a:cubicBezTo>
                  <a:cubicBezTo>
                    <a:pt x="2804" y="1572"/>
                    <a:pt x="2859" y="1544"/>
                    <a:pt x="2914" y="1530"/>
                  </a:cubicBezTo>
                  <a:cubicBezTo>
                    <a:pt x="2956" y="1530"/>
                    <a:pt x="3011" y="1516"/>
                    <a:pt x="3053" y="1516"/>
                  </a:cubicBezTo>
                  <a:lnTo>
                    <a:pt x="3080" y="1516"/>
                  </a:lnTo>
                  <a:cubicBezTo>
                    <a:pt x="3135" y="1530"/>
                    <a:pt x="3191" y="1544"/>
                    <a:pt x="3232" y="1558"/>
                  </a:cubicBezTo>
                  <a:cubicBezTo>
                    <a:pt x="3287" y="1586"/>
                    <a:pt x="3329" y="1627"/>
                    <a:pt x="3356" y="1668"/>
                  </a:cubicBezTo>
                  <a:cubicBezTo>
                    <a:pt x="3398" y="1724"/>
                    <a:pt x="3425" y="1779"/>
                    <a:pt x="3453" y="1834"/>
                  </a:cubicBezTo>
                  <a:cubicBezTo>
                    <a:pt x="3467" y="1862"/>
                    <a:pt x="3481" y="1889"/>
                    <a:pt x="3494" y="1903"/>
                  </a:cubicBezTo>
                  <a:lnTo>
                    <a:pt x="3522" y="1931"/>
                  </a:lnTo>
                  <a:cubicBezTo>
                    <a:pt x="3564" y="1958"/>
                    <a:pt x="3605" y="1986"/>
                    <a:pt x="3633" y="2000"/>
                  </a:cubicBezTo>
                  <a:cubicBezTo>
                    <a:pt x="3674" y="2027"/>
                    <a:pt x="3702" y="2041"/>
                    <a:pt x="3743" y="2069"/>
                  </a:cubicBezTo>
                  <a:cubicBezTo>
                    <a:pt x="3784" y="2096"/>
                    <a:pt x="3812" y="2124"/>
                    <a:pt x="3854" y="2152"/>
                  </a:cubicBezTo>
                  <a:cubicBezTo>
                    <a:pt x="3881" y="2179"/>
                    <a:pt x="3909" y="2221"/>
                    <a:pt x="3936" y="2248"/>
                  </a:cubicBezTo>
                  <a:lnTo>
                    <a:pt x="3964" y="2262"/>
                  </a:lnTo>
                  <a:lnTo>
                    <a:pt x="3992" y="2304"/>
                  </a:lnTo>
                  <a:cubicBezTo>
                    <a:pt x="4130" y="2442"/>
                    <a:pt x="4254" y="2580"/>
                    <a:pt x="4364" y="2732"/>
                  </a:cubicBezTo>
                  <a:cubicBezTo>
                    <a:pt x="4420" y="2815"/>
                    <a:pt x="4475" y="2911"/>
                    <a:pt x="4516" y="3008"/>
                  </a:cubicBezTo>
                  <a:cubicBezTo>
                    <a:pt x="4558" y="3091"/>
                    <a:pt x="4572" y="3174"/>
                    <a:pt x="4585" y="3256"/>
                  </a:cubicBezTo>
                  <a:cubicBezTo>
                    <a:pt x="4599" y="3408"/>
                    <a:pt x="4572" y="3560"/>
                    <a:pt x="4503" y="3698"/>
                  </a:cubicBezTo>
                  <a:cubicBezTo>
                    <a:pt x="4434" y="3850"/>
                    <a:pt x="4309" y="3961"/>
                    <a:pt x="4157" y="4016"/>
                  </a:cubicBezTo>
                  <a:cubicBezTo>
                    <a:pt x="4116" y="4044"/>
                    <a:pt x="4061" y="4044"/>
                    <a:pt x="4019" y="4044"/>
                  </a:cubicBezTo>
                  <a:cubicBezTo>
                    <a:pt x="3964" y="4044"/>
                    <a:pt x="3895" y="4030"/>
                    <a:pt x="3854" y="3988"/>
                  </a:cubicBezTo>
                  <a:cubicBezTo>
                    <a:pt x="3812" y="3947"/>
                    <a:pt x="3784" y="3906"/>
                    <a:pt x="3771" y="3850"/>
                  </a:cubicBezTo>
                  <a:cubicBezTo>
                    <a:pt x="3771" y="3892"/>
                    <a:pt x="3771" y="3919"/>
                    <a:pt x="3757" y="3961"/>
                  </a:cubicBezTo>
                  <a:cubicBezTo>
                    <a:pt x="3743" y="4002"/>
                    <a:pt x="3729" y="4030"/>
                    <a:pt x="3715" y="4071"/>
                  </a:cubicBezTo>
                  <a:cubicBezTo>
                    <a:pt x="3702" y="4113"/>
                    <a:pt x="3674" y="4140"/>
                    <a:pt x="3660" y="4182"/>
                  </a:cubicBezTo>
                  <a:cubicBezTo>
                    <a:pt x="3646" y="4209"/>
                    <a:pt x="3619" y="4223"/>
                    <a:pt x="3605" y="4251"/>
                  </a:cubicBezTo>
                  <a:cubicBezTo>
                    <a:pt x="3577" y="4265"/>
                    <a:pt x="3550" y="4278"/>
                    <a:pt x="3522" y="4292"/>
                  </a:cubicBezTo>
                  <a:cubicBezTo>
                    <a:pt x="3494" y="4306"/>
                    <a:pt x="3453" y="4320"/>
                    <a:pt x="3425" y="4334"/>
                  </a:cubicBezTo>
                  <a:lnTo>
                    <a:pt x="2790" y="4334"/>
                  </a:lnTo>
                  <a:cubicBezTo>
                    <a:pt x="2763" y="4327"/>
                    <a:pt x="2731" y="4323"/>
                    <a:pt x="2700" y="4323"/>
                  </a:cubicBezTo>
                  <a:cubicBezTo>
                    <a:pt x="2669" y="4323"/>
                    <a:pt x="2638" y="4327"/>
                    <a:pt x="2611" y="4334"/>
                  </a:cubicBezTo>
                  <a:lnTo>
                    <a:pt x="2486" y="4347"/>
                  </a:lnTo>
                  <a:lnTo>
                    <a:pt x="2348" y="4375"/>
                  </a:lnTo>
                  <a:cubicBezTo>
                    <a:pt x="2293" y="4389"/>
                    <a:pt x="2238" y="4389"/>
                    <a:pt x="2183" y="4389"/>
                  </a:cubicBezTo>
                  <a:lnTo>
                    <a:pt x="2114" y="4403"/>
                  </a:lnTo>
                  <a:cubicBezTo>
                    <a:pt x="2058" y="4403"/>
                    <a:pt x="2003" y="4389"/>
                    <a:pt x="1962" y="4361"/>
                  </a:cubicBezTo>
                  <a:cubicBezTo>
                    <a:pt x="1920" y="4334"/>
                    <a:pt x="1879" y="4292"/>
                    <a:pt x="1851" y="4265"/>
                  </a:cubicBezTo>
                  <a:cubicBezTo>
                    <a:pt x="1796" y="4182"/>
                    <a:pt x="1768" y="4085"/>
                    <a:pt x="1768" y="3988"/>
                  </a:cubicBezTo>
                  <a:cubicBezTo>
                    <a:pt x="1768" y="3947"/>
                    <a:pt x="1768" y="3892"/>
                    <a:pt x="1754" y="3850"/>
                  </a:cubicBezTo>
                  <a:cubicBezTo>
                    <a:pt x="1754" y="3809"/>
                    <a:pt x="1754" y="3740"/>
                    <a:pt x="1741" y="3685"/>
                  </a:cubicBezTo>
                  <a:cubicBezTo>
                    <a:pt x="1741" y="3643"/>
                    <a:pt x="1727" y="3602"/>
                    <a:pt x="1713" y="3574"/>
                  </a:cubicBezTo>
                  <a:cubicBezTo>
                    <a:pt x="1699" y="3546"/>
                    <a:pt x="1699" y="3533"/>
                    <a:pt x="1685" y="3519"/>
                  </a:cubicBezTo>
                  <a:lnTo>
                    <a:pt x="1672" y="3491"/>
                  </a:lnTo>
                  <a:lnTo>
                    <a:pt x="1644" y="3464"/>
                  </a:lnTo>
                  <a:lnTo>
                    <a:pt x="1616" y="3450"/>
                  </a:lnTo>
                  <a:lnTo>
                    <a:pt x="1589" y="3422"/>
                  </a:lnTo>
                  <a:lnTo>
                    <a:pt x="1478" y="3339"/>
                  </a:lnTo>
                  <a:cubicBezTo>
                    <a:pt x="1451" y="3326"/>
                    <a:pt x="1437" y="3312"/>
                    <a:pt x="1437" y="3284"/>
                  </a:cubicBezTo>
                  <a:lnTo>
                    <a:pt x="1437" y="3270"/>
                  </a:lnTo>
                  <a:cubicBezTo>
                    <a:pt x="1409" y="3229"/>
                    <a:pt x="1382" y="3187"/>
                    <a:pt x="1354" y="3160"/>
                  </a:cubicBezTo>
                  <a:cubicBezTo>
                    <a:pt x="1313" y="3091"/>
                    <a:pt x="1285" y="3022"/>
                    <a:pt x="1257" y="2939"/>
                  </a:cubicBezTo>
                  <a:cubicBezTo>
                    <a:pt x="1243" y="2870"/>
                    <a:pt x="1230" y="2787"/>
                    <a:pt x="1230" y="2718"/>
                  </a:cubicBezTo>
                  <a:cubicBezTo>
                    <a:pt x="1216" y="2676"/>
                    <a:pt x="1216" y="2649"/>
                    <a:pt x="1230" y="2607"/>
                  </a:cubicBezTo>
                  <a:cubicBezTo>
                    <a:pt x="1230" y="2580"/>
                    <a:pt x="1230" y="2552"/>
                    <a:pt x="1243" y="2525"/>
                  </a:cubicBezTo>
                  <a:cubicBezTo>
                    <a:pt x="1250" y="2499"/>
                    <a:pt x="1259" y="2477"/>
                    <a:pt x="1270" y="2456"/>
                  </a:cubicBezTo>
                  <a:lnTo>
                    <a:pt x="1270" y="2456"/>
                  </a:lnTo>
                  <a:cubicBezTo>
                    <a:pt x="1233" y="2490"/>
                    <a:pt x="1197" y="2514"/>
                    <a:pt x="1161" y="2538"/>
                  </a:cubicBezTo>
                  <a:cubicBezTo>
                    <a:pt x="1119" y="2552"/>
                    <a:pt x="1064" y="2566"/>
                    <a:pt x="1023" y="2566"/>
                  </a:cubicBezTo>
                  <a:lnTo>
                    <a:pt x="636" y="2566"/>
                  </a:lnTo>
                  <a:cubicBezTo>
                    <a:pt x="567" y="2580"/>
                    <a:pt x="498" y="2594"/>
                    <a:pt x="429" y="2621"/>
                  </a:cubicBezTo>
                  <a:cubicBezTo>
                    <a:pt x="373" y="2649"/>
                    <a:pt x="318" y="2676"/>
                    <a:pt x="263" y="2718"/>
                  </a:cubicBezTo>
                  <a:cubicBezTo>
                    <a:pt x="222" y="2759"/>
                    <a:pt x="180" y="2801"/>
                    <a:pt x="139" y="2842"/>
                  </a:cubicBezTo>
                  <a:cubicBezTo>
                    <a:pt x="111" y="2897"/>
                    <a:pt x="70" y="2939"/>
                    <a:pt x="56" y="2994"/>
                  </a:cubicBezTo>
                  <a:cubicBezTo>
                    <a:pt x="28" y="3049"/>
                    <a:pt x="14" y="3118"/>
                    <a:pt x="1" y="3174"/>
                  </a:cubicBezTo>
                  <a:cubicBezTo>
                    <a:pt x="1" y="3229"/>
                    <a:pt x="1" y="3298"/>
                    <a:pt x="1" y="3353"/>
                  </a:cubicBezTo>
                  <a:cubicBezTo>
                    <a:pt x="14" y="3395"/>
                    <a:pt x="28" y="3450"/>
                    <a:pt x="42" y="3491"/>
                  </a:cubicBezTo>
                  <a:cubicBezTo>
                    <a:pt x="70" y="3546"/>
                    <a:pt x="97" y="3602"/>
                    <a:pt x="139" y="3643"/>
                  </a:cubicBezTo>
                  <a:cubicBezTo>
                    <a:pt x="249" y="3767"/>
                    <a:pt x="360" y="3878"/>
                    <a:pt x="498" y="3975"/>
                  </a:cubicBezTo>
                  <a:cubicBezTo>
                    <a:pt x="553" y="4016"/>
                    <a:pt x="594" y="4057"/>
                    <a:pt x="650" y="4099"/>
                  </a:cubicBezTo>
                  <a:cubicBezTo>
                    <a:pt x="691" y="4140"/>
                    <a:pt x="746" y="4182"/>
                    <a:pt x="788" y="4237"/>
                  </a:cubicBezTo>
                  <a:cubicBezTo>
                    <a:pt x="829" y="4278"/>
                    <a:pt x="871" y="4334"/>
                    <a:pt x="898" y="4389"/>
                  </a:cubicBezTo>
                  <a:cubicBezTo>
                    <a:pt x="940" y="4458"/>
                    <a:pt x="967" y="4513"/>
                    <a:pt x="995" y="4582"/>
                  </a:cubicBezTo>
                  <a:cubicBezTo>
                    <a:pt x="1009" y="4637"/>
                    <a:pt x="1036" y="4679"/>
                    <a:pt x="1050" y="4734"/>
                  </a:cubicBezTo>
                  <a:cubicBezTo>
                    <a:pt x="1050" y="4762"/>
                    <a:pt x="1064" y="4789"/>
                    <a:pt x="1064" y="4831"/>
                  </a:cubicBezTo>
                  <a:cubicBezTo>
                    <a:pt x="1064" y="4845"/>
                    <a:pt x="1064" y="4872"/>
                    <a:pt x="1050" y="4900"/>
                  </a:cubicBezTo>
                  <a:cubicBezTo>
                    <a:pt x="1036" y="4914"/>
                    <a:pt x="1009" y="4941"/>
                    <a:pt x="995" y="4955"/>
                  </a:cubicBezTo>
                  <a:cubicBezTo>
                    <a:pt x="967" y="4955"/>
                    <a:pt x="940" y="4969"/>
                    <a:pt x="912" y="4969"/>
                  </a:cubicBezTo>
                  <a:cubicBezTo>
                    <a:pt x="871" y="4983"/>
                    <a:pt x="829" y="4983"/>
                    <a:pt x="788" y="4983"/>
                  </a:cubicBezTo>
                  <a:lnTo>
                    <a:pt x="802" y="4983"/>
                  </a:lnTo>
                  <a:cubicBezTo>
                    <a:pt x="843" y="4983"/>
                    <a:pt x="884" y="4997"/>
                    <a:pt x="926" y="5010"/>
                  </a:cubicBezTo>
                  <a:cubicBezTo>
                    <a:pt x="940" y="5010"/>
                    <a:pt x="953" y="5024"/>
                    <a:pt x="967" y="5038"/>
                  </a:cubicBezTo>
                  <a:lnTo>
                    <a:pt x="981" y="5052"/>
                  </a:lnTo>
                  <a:cubicBezTo>
                    <a:pt x="981" y="5038"/>
                    <a:pt x="981" y="5024"/>
                    <a:pt x="981" y="4997"/>
                  </a:cubicBezTo>
                  <a:cubicBezTo>
                    <a:pt x="995" y="4983"/>
                    <a:pt x="1009" y="4969"/>
                    <a:pt x="1036" y="4955"/>
                  </a:cubicBezTo>
                  <a:lnTo>
                    <a:pt x="1064" y="4955"/>
                  </a:lnTo>
                  <a:lnTo>
                    <a:pt x="1105" y="4969"/>
                  </a:lnTo>
                  <a:cubicBezTo>
                    <a:pt x="1119" y="4983"/>
                    <a:pt x="1133" y="4997"/>
                    <a:pt x="1147" y="5010"/>
                  </a:cubicBezTo>
                  <a:cubicBezTo>
                    <a:pt x="1161" y="5038"/>
                    <a:pt x="1161" y="5066"/>
                    <a:pt x="1174" y="5079"/>
                  </a:cubicBezTo>
                  <a:lnTo>
                    <a:pt x="1174" y="5107"/>
                  </a:lnTo>
                  <a:lnTo>
                    <a:pt x="1216" y="5176"/>
                  </a:lnTo>
                  <a:cubicBezTo>
                    <a:pt x="1230" y="5190"/>
                    <a:pt x="1243" y="5204"/>
                    <a:pt x="1257" y="5217"/>
                  </a:cubicBezTo>
                  <a:cubicBezTo>
                    <a:pt x="1313" y="5314"/>
                    <a:pt x="1382" y="5411"/>
                    <a:pt x="1451" y="5494"/>
                  </a:cubicBezTo>
                  <a:cubicBezTo>
                    <a:pt x="1533" y="5590"/>
                    <a:pt x="1616" y="5673"/>
                    <a:pt x="1727" y="5742"/>
                  </a:cubicBezTo>
                  <a:cubicBezTo>
                    <a:pt x="1796" y="5784"/>
                    <a:pt x="1865" y="5825"/>
                    <a:pt x="1948" y="5853"/>
                  </a:cubicBezTo>
                  <a:cubicBezTo>
                    <a:pt x="2017" y="5880"/>
                    <a:pt x="2100" y="5894"/>
                    <a:pt x="2169" y="5894"/>
                  </a:cubicBezTo>
                  <a:lnTo>
                    <a:pt x="2210" y="5894"/>
                  </a:lnTo>
                  <a:cubicBezTo>
                    <a:pt x="2265" y="5894"/>
                    <a:pt x="2321" y="5894"/>
                    <a:pt x="2376" y="5880"/>
                  </a:cubicBezTo>
                  <a:cubicBezTo>
                    <a:pt x="2473" y="5867"/>
                    <a:pt x="2569" y="5839"/>
                    <a:pt x="2652" y="5797"/>
                  </a:cubicBezTo>
                  <a:cubicBezTo>
                    <a:pt x="2694" y="5784"/>
                    <a:pt x="2721" y="5756"/>
                    <a:pt x="2763" y="5728"/>
                  </a:cubicBezTo>
                  <a:cubicBezTo>
                    <a:pt x="2790" y="5701"/>
                    <a:pt x="2818" y="5673"/>
                    <a:pt x="2845" y="5632"/>
                  </a:cubicBezTo>
                  <a:lnTo>
                    <a:pt x="2873" y="5604"/>
                  </a:lnTo>
                  <a:cubicBezTo>
                    <a:pt x="2914" y="5549"/>
                    <a:pt x="2956" y="5507"/>
                    <a:pt x="2997" y="5480"/>
                  </a:cubicBezTo>
                  <a:cubicBezTo>
                    <a:pt x="3025" y="5466"/>
                    <a:pt x="3053" y="5466"/>
                    <a:pt x="3066" y="5466"/>
                  </a:cubicBezTo>
                  <a:cubicBezTo>
                    <a:pt x="3094" y="5466"/>
                    <a:pt x="3108" y="5480"/>
                    <a:pt x="3122" y="5507"/>
                  </a:cubicBezTo>
                  <a:lnTo>
                    <a:pt x="3135" y="5521"/>
                  </a:lnTo>
                  <a:cubicBezTo>
                    <a:pt x="3163" y="5563"/>
                    <a:pt x="3204" y="5604"/>
                    <a:pt x="3232" y="5646"/>
                  </a:cubicBezTo>
                  <a:cubicBezTo>
                    <a:pt x="3287" y="5715"/>
                    <a:pt x="3343" y="5770"/>
                    <a:pt x="3412" y="5825"/>
                  </a:cubicBezTo>
                  <a:cubicBezTo>
                    <a:pt x="3453" y="5853"/>
                    <a:pt x="3494" y="5867"/>
                    <a:pt x="3550" y="5894"/>
                  </a:cubicBezTo>
                  <a:cubicBezTo>
                    <a:pt x="3577" y="5894"/>
                    <a:pt x="3619" y="5908"/>
                    <a:pt x="3646" y="5908"/>
                  </a:cubicBezTo>
                  <a:lnTo>
                    <a:pt x="3757" y="5908"/>
                  </a:lnTo>
                  <a:cubicBezTo>
                    <a:pt x="3798" y="5908"/>
                    <a:pt x="3826" y="5894"/>
                    <a:pt x="3867" y="5880"/>
                  </a:cubicBezTo>
                  <a:lnTo>
                    <a:pt x="3881" y="5880"/>
                  </a:lnTo>
                  <a:lnTo>
                    <a:pt x="3936" y="5867"/>
                  </a:lnTo>
                  <a:cubicBezTo>
                    <a:pt x="4005" y="5839"/>
                    <a:pt x="4088" y="5825"/>
                    <a:pt x="4157" y="5825"/>
                  </a:cubicBezTo>
                  <a:cubicBezTo>
                    <a:pt x="4185" y="5825"/>
                    <a:pt x="4213" y="5839"/>
                    <a:pt x="4226" y="5853"/>
                  </a:cubicBezTo>
                  <a:cubicBezTo>
                    <a:pt x="4254" y="5797"/>
                    <a:pt x="4282" y="5742"/>
                    <a:pt x="4309" y="5687"/>
                  </a:cubicBezTo>
                  <a:cubicBezTo>
                    <a:pt x="4351" y="5632"/>
                    <a:pt x="4392" y="5577"/>
                    <a:pt x="4434" y="5535"/>
                  </a:cubicBezTo>
                  <a:cubicBezTo>
                    <a:pt x="4530" y="5452"/>
                    <a:pt x="4641" y="5369"/>
                    <a:pt x="4751" y="5300"/>
                  </a:cubicBezTo>
                  <a:cubicBezTo>
                    <a:pt x="4834" y="5259"/>
                    <a:pt x="4917" y="5217"/>
                    <a:pt x="5000" y="5162"/>
                  </a:cubicBezTo>
                  <a:cubicBezTo>
                    <a:pt x="5152" y="5093"/>
                    <a:pt x="5290" y="5010"/>
                    <a:pt x="5428" y="4914"/>
                  </a:cubicBezTo>
                  <a:cubicBezTo>
                    <a:pt x="5524" y="4831"/>
                    <a:pt x="5607" y="4748"/>
                    <a:pt x="5690" y="4651"/>
                  </a:cubicBezTo>
                  <a:cubicBezTo>
                    <a:pt x="5759" y="4568"/>
                    <a:pt x="5815" y="4472"/>
                    <a:pt x="5856" y="4375"/>
                  </a:cubicBezTo>
                  <a:cubicBezTo>
                    <a:pt x="5884" y="4278"/>
                    <a:pt x="5911" y="4182"/>
                    <a:pt x="5925" y="4085"/>
                  </a:cubicBezTo>
                  <a:cubicBezTo>
                    <a:pt x="5939" y="4002"/>
                    <a:pt x="5939" y="3933"/>
                    <a:pt x="5939" y="3850"/>
                  </a:cubicBezTo>
                  <a:cubicBezTo>
                    <a:pt x="5939" y="3781"/>
                    <a:pt x="5939" y="3698"/>
                    <a:pt x="5925" y="3629"/>
                  </a:cubicBezTo>
                  <a:cubicBezTo>
                    <a:pt x="5897" y="3464"/>
                    <a:pt x="5856" y="3298"/>
                    <a:pt x="5801" y="3146"/>
                  </a:cubicBezTo>
                  <a:cubicBezTo>
                    <a:pt x="5745" y="3049"/>
                    <a:pt x="5704" y="2953"/>
                    <a:pt x="5635" y="2870"/>
                  </a:cubicBezTo>
                  <a:cubicBezTo>
                    <a:pt x="5566" y="2787"/>
                    <a:pt x="5497" y="2718"/>
                    <a:pt x="5414" y="2649"/>
                  </a:cubicBezTo>
                  <a:cubicBezTo>
                    <a:pt x="5317" y="2580"/>
                    <a:pt x="5207" y="2525"/>
                    <a:pt x="5096" y="2469"/>
                  </a:cubicBezTo>
                  <a:lnTo>
                    <a:pt x="5055" y="2456"/>
                  </a:lnTo>
                  <a:cubicBezTo>
                    <a:pt x="5014" y="2428"/>
                    <a:pt x="5000" y="2386"/>
                    <a:pt x="5027" y="2345"/>
                  </a:cubicBezTo>
                  <a:cubicBezTo>
                    <a:pt x="5055" y="2290"/>
                    <a:pt x="5083" y="2235"/>
                    <a:pt x="5110" y="2166"/>
                  </a:cubicBezTo>
                  <a:cubicBezTo>
                    <a:pt x="5138" y="2096"/>
                    <a:pt x="5165" y="2027"/>
                    <a:pt x="5165" y="1945"/>
                  </a:cubicBezTo>
                  <a:cubicBezTo>
                    <a:pt x="5193" y="1848"/>
                    <a:pt x="5179" y="1751"/>
                    <a:pt x="5138" y="1655"/>
                  </a:cubicBezTo>
                  <a:cubicBezTo>
                    <a:pt x="5124" y="1613"/>
                    <a:pt x="5096" y="1572"/>
                    <a:pt x="5069" y="1544"/>
                  </a:cubicBezTo>
                  <a:cubicBezTo>
                    <a:pt x="5027" y="1489"/>
                    <a:pt x="4972" y="1434"/>
                    <a:pt x="4917" y="1392"/>
                  </a:cubicBezTo>
                  <a:cubicBezTo>
                    <a:pt x="4779" y="1296"/>
                    <a:pt x="4641" y="1213"/>
                    <a:pt x="4489" y="1157"/>
                  </a:cubicBezTo>
                  <a:cubicBezTo>
                    <a:pt x="4364" y="1102"/>
                    <a:pt x="4226" y="1061"/>
                    <a:pt x="4102" y="1006"/>
                  </a:cubicBezTo>
                  <a:lnTo>
                    <a:pt x="3950" y="950"/>
                  </a:lnTo>
                  <a:cubicBezTo>
                    <a:pt x="3702" y="854"/>
                    <a:pt x="3494" y="785"/>
                    <a:pt x="3315" y="688"/>
                  </a:cubicBezTo>
                  <a:cubicBezTo>
                    <a:pt x="3301" y="674"/>
                    <a:pt x="3287" y="660"/>
                    <a:pt x="3274" y="646"/>
                  </a:cubicBezTo>
                  <a:cubicBezTo>
                    <a:pt x="3274" y="619"/>
                    <a:pt x="3274" y="591"/>
                    <a:pt x="3287" y="577"/>
                  </a:cubicBezTo>
                  <a:cubicBezTo>
                    <a:pt x="3287" y="550"/>
                    <a:pt x="3315" y="536"/>
                    <a:pt x="3329" y="536"/>
                  </a:cubicBezTo>
                  <a:lnTo>
                    <a:pt x="3356" y="536"/>
                  </a:lnTo>
                  <a:lnTo>
                    <a:pt x="3398" y="550"/>
                  </a:lnTo>
                  <a:lnTo>
                    <a:pt x="3412" y="550"/>
                  </a:lnTo>
                  <a:lnTo>
                    <a:pt x="3425" y="522"/>
                  </a:lnTo>
                  <a:cubicBezTo>
                    <a:pt x="3494" y="453"/>
                    <a:pt x="3564" y="412"/>
                    <a:pt x="3646" y="370"/>
                  </a:cubicBezTo>
                  <a:cubicBezTo>
                    <a:pt x="3688" y="356"/>
                    <a:pt x="3729" y="343"/>
                    <a:pt x="3771" y="329"/>
                  </a:cubicBezTo>
                  <a:cubicBezTo>
                    <a:pt x="3812" y="315"/>
                    <a:pt x="3854" y="301"/>
                    <a:pt x="3895" y="301"/>
                  </a:cubicBezTo>
                  <a:lnTo>
                    <a:pt x="3978" y="301"/>
                  </a:lnTo>
                  <a:cubicBezTo>
                    <a:pt x="4144" y="301"/>
                    <a:pt x="4309" y="343"/>
                    <a:pt x="4461" y="398"/>
                  </a:cubicBezTo>
                  <a:lnTo>
                    <a:pt x="4558" y="426"/>
                  </a:lnTo>
                  <a:cubicBezTo>
                    <a:pt x="4516" y="412"/>
                    <a:pt x="4489" y="384"/>
                    <a:pt x="4447" y="370"/>
                  </a:cubicBezTo>
                  <a:cubicBezTo>
                    <a:pt x="4406" y="356"/>
                    <a:pt x="4323" y="315"/>
                    <a:pt x="4268" y="301"/>
                  </a:cubicBezTo>
                  <a:cubicBezTo>
                    <a:pt x="4240" y="287"/>
                    <a:pt x="4199" y="274"/>
                    <a:pt x="4157" y="274"/>
                  </a:cubicBezTo>
                  <a:cubicBezTo>
                    <a:pt x="4130" y="260"/>
                    <a:pt x="4102" y="260"/>
                    <a:pt x="4061" y="260"/>
                  </a:cubicBezTo>
                  <a:lnTo>
                    <a:pt x="3688" y="260"/>
                  </a:lnTo>
                  <a:cubicBezTo>
                    <a:pt x="3660" y="246"/>
                    <a:pt x="3633" y="246"/>
                    <a:pt x="3605" y="232"/>
                  </a:cubicBezTo>
                  <a:cubicBezTo>
                    <a:pt x="3591" y="232"/>
                    <a:pt x="3577" y="218"/>
                    <a:pt x="3564" y="205"/>
                  </a:cubicBezTo>
                  <a:lnTo>
                    <a:pt x="3508" y="163"/>
                  </a:lnTo>
                  <a:cubicBezTo>
                    <a:pt x="3536" y="122"/>
                    <a:pt x="3522" y="66"/>
                    <a:pt x="3481" y="53"/>
                  </a:cubicBezTo>
                  <a:cubicBezTo>
                    <a:pt x="3425" y="25"/>
                    <a:pt x="3370" y="11"/>
                    <a:pt x="3315" y="11"/>
                  </a:cubicBezTo>
                  <a:cubicBezTo>
                    <a:pt x="3287" y="4"/>
                    <a:pt x="3260" y="1"/>
                    <a:pt x="3232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59"/>
            <p:cNvSpPr/>
            <p:nvPr/>
          </p:nvSpPr>
          <p:spPr>
            <a:xfrm>
              <a:off x="8915993" y="1137837"/>
              <a:ext cx="52688" cy="41073"/>
            </a:xfrm>
            <a:custGeom>
              <a:avLst/>
              <a:gdLst/>
              <a:ahLst/>
              <a:cxnLst/>
              <a:rect l="l" t="t" r="r" b="b"/>
              <a:pathLst>
                <a:path w="567" h="442" extrusionOk="0">
                  <a:moveTo>
                    <a:pt x="1" y="0"/>
                  </a:moveTo>
                  <a:cubicBezTo>
                    <a:pt x="111" y="55"/>
                    <a:pt x="208" y="111"/>
                    <a:pt x="291" y="180"/>
                  </a:cubicBezTo>
                  <a:cubicBezTo>
                    <a:pt x="401" y="249"/>
                    <a:pt x="498" y="345"/>
                    <a:pt x="567" y="442"/>
                  </a:cubicBezTo>
                  <a:cubicBezTo>
                    <a:pt x="553" y="414"/>
                    <a:pt x="539" y="401"/>
                    <a:pt x="525" y="373"/>
                  </a:cubicBezTo>
                  <a:cubicBezTo>
                    <a:pt x="387" y="207"/>
                    <a:pt x="208" y="83"/>
                    <a:pt x="1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59"/>
            <p:cNvSpPr/>
            <p:nvPr/>
          </p:nvSpPr>
          <p:spPr>
            <a:xfrm>
              <a:off x="8993028" y="1276388"/>
              <a:ext cx="15426" cy="53989"/>
            </a:xfrm>
            <a:custGeom>
              <a:avLst/>
              <a:gdLst/>
              <a:ahLst/>
              <a:cxnLst/>
              <a:rect l="l" t="t" r="r" b="b"/>
              <a:pathLst>
                <a:path w="166" h="581" extrusionOk="0">
                  <a:moveTo>
                    <a:pt x="0" y="0"/>
                  </a:moveTo>
                  <a:lnTo>
                    <a:pt x="0" y="28"/>
                  </a:lnTo>
                  <a:cubicBezTo>
                    <a:pt x="97" y="194"/>
                    <a:pt x="152" y="387"/>
                    <a:pt x="166" y="580"/>
                  </a:cubicBezTo>
                  <a:cubicBezTo>
                    <a:pt x="166" y="511"/>
                    <a:pt x="166" y="442"/>
                    <a:pt x="152" y="373"/>
                  </a:cubicBezTo>
                  <a:cubicBezTo>
                    <a:pt x="138" y="249"/>
                    <a:pt x="83" y="125"/>
                    <a:pt x="14" y="2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59"/>
            <p:cNvSpPr/>
            <p:nvPr/>
          </p:nvSpPr>
          <p:spPr>
            <a:xfrm>
              <a:off x="9009661" y="1387990"/>
              <a:ext cx="6505" cy="48879"/>
            </a:xfrm>
            <a:custGeom>
              <a:avLst/>
              <a:gdLst/>
              <a:ahLst/>
              <a:cxnLst/>
              <a:rect l="l" t="t" r="r" b="b"/>
              <a:pathLst>
                <a:path w="70" h="526" extrusionOk="0">
                  <a:moveTo>
                    <a:pt x="15" y="1"/>
                  </a:moveTo>
                  <a:cubicBezTo>
                    <a:pt x="1" y="84"/>
                    <a:pt x="15" y="167"/>
                    <a:pt x="15" y="263"/>
                  </a:cubicBezTo>
                  <a:cubicBezTo>
                    <a:pt x="28" y="346"/>
                    <a:pt x="56" y="429"/>
                    <a:pt x="70" y="526"/>
                  </a:cubicBezTo>
                  <a:lnTo>
                    <a:pt x="70" y="470"/>
                  </a:lnTo>
                  <a:cubicBezTo>
                    <a:pt x="56" y="401"/>
                    <a:pt x="42" y="332"/>
                    <a:pt x="42" y="263"/>
                  </a:cubicBezTo>
                  <a:cubicBezTo>
                    <a:pt x="28" y="167"/>
                    <a:pt x="15" y="84"/>
                    <a:pt x="15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59"/>
            <p:cNvSpPr/>
            <p:nvPr/>
          </p:nvSpPr>
          <p:spPr>
            <a:xfrm>
              <a:off x="8909582" y="1549679"/>
              <a:ext cx="106585" cy="89951"/>
            </a:xfrm>
            <a:custGeom>
              <a:avLst/>
              <a:gdLst/>
              <a:ahLst/>
              <a:cxnLst/>
              <a:rect l="l" t="t" r="r" b="b"/>
              <a:pathLst>
                <a:path w="1147" h="968" extrusionOk="0">
                  <a:moveTo>
                    <a:pt x="1147" y="1"/>
                  </a:moveTo>
                  <a:lnTo>
                    <a:pt x="1147" y="1"/>
                  </a:lnTo>
                  <a:cubicBezTo>
                    <a:pt x="1119" y="56"/>
                    <a:pt x="1078" y="125"/>
                    <a:pt x="1036" y="180"/>
                  </a:cubicBezTo>
                  <a:cubicBezTo>
                    <a:pt x="953" y="305"/>
                    <a:pt x="843" y="429"/>
                    <a:pt x="732" y="526"/>
                  </a:cubicBezTo>
                  <a:cubicBezTo>
                    <a:pt x="594" y="636"/>
                    <a:pt x="456" y="733"/>
                    <a:pt x="318" y="816"/>
                  </a:cubicBezTo>
                  <a:cubicBezTo>
                    <a:pt x="208" y="871"/>
                    <a:pt x="111" y="926"/>
                    <a:pt x="1" y="968"/>
                  </a:cubicBezTo>
                  <a:cubicBezTo>
                    <a:pt x="111" y="940"/>
                    <a:pt x="222" y="899"/>
                    <a:pt x="332" y="843"/>
                  </a:cubicBezTo>
                  <a:cubicBezTo>
                    <a:pt x="498" y="774"/>
                    <a:pt x="636" y="678"/>
                    <a:pt x="774" y="567"/>
                  </a:cubicBezTo>
                  <a:cubicBezTo>
                    <a:pt x="912" y="443"/>
                    <a:pt x="1022" y="305"/>
                    <a:pt x="1092" y="153"/>
                  </a:cubicBezTo>
                  <a:cubicBezTo>
                    <a:pt x="1119" y="98"/>
                    <a:pt x="1133" y="42"/>
                    <a:pt x="1147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59"/>
            <p:cNvSpPr/>
            <p:nvPr/>
          </p:nvSpPr>
          <p:spPr>
            <a:xfrm>
              <a:off x="8745291" y="1601066"/>
              <a:ext cx="87349" cy="77035"/>
            </a:xfrm>
            <a:custGeom>
              <a:avLst/>
              <a:gdLst/>
              <a:ahLst/>
              <a:cxnLst/>
              <a:rect l="l" t="t" r="r" b="b"/>
              <a:pathLst>
                <a:path w="940" h="829" extrusionOk="0">
                  <a:moveTo>
                    <a:pt x="429" y="0"/>
                  </a:moveTo>
                  <a:cubicBezTo>
                    <a:pt x="415" y="125"/>
                    <a:pt x="388" y="263"/>
                    <a:pt x="332" y="387"/>
                  </a:cubicBezTo>
                  <a:cubicBezTo>
                    <a:pt x="319" y="415"/>
                    <a:pt x="291" y="428"/>
                    <a:pt x="249" y="428"/>
                  </a:cubicBezTo>
                  <a:cubicBezTo>
                    <a:pt x="236" y="497"/>
                    <a:pt x="208" y="553"/>
                    <a:pt x="167" y="622"/>
                  </a:cubicBezTo>
                  <a:cubicBezTo>
                    <a:pt x="153" y="663"/>
                    <a:pt x="125" y="691"/>
                    <a:pt x="98" y="732"/>
                  </a:cubicBezTo>
                  <a:cubicBezTo>
                    <a:pt x="70" y="760"/>
                    <a:pt x="42" y="787"/>
                    <a:pt x="15" y="815"/>
                  </a:cubicBezTo>
                  <a:lnTo>
                    <a:pt x="1" y="829"/>
                  </a:lnTo>
                  <a:lnTo>
                    <a:pt x="42" y="829"/>
                  </a:lnTo>
                  <a:cubicBezTo>
                    <a:pt x="70" y="815"/>
                    <a:pt x="84" y="801"/>
                    <a:pt x="98" y="787"/>
                  </a:cubicBezTo>
                  <a:lnTo>
                    <a:pt x="111" y="774"/>
                  </a:lnTo>
                  <a:lnTo>
                    <a:pt x="125" y="760"/>
                  </a:lnTo>
                  <a:cubicBezTo>
                    <a:pt x="263" y="594"/>
                    <a:pt x="374" y="401"/>
                    <a:pt x="443" y="194"/>
                  </a:cubicBezTo>
                  <a:cubicBezTo>
                    <a:pt x="470" y="249"/>
                    <a:pt x="512" y="290"/>
                    <a:pt x="539" y="318"/>
                  </a:cubicBezTo>
                  <a:cubicBezTo>
                    <a:pt x="650" y="401"/>
                    <a:pt x="760" y="456"/>
                    <a:pt x="885" y="484"/>
                  </a:cubicBezTo>
                  <a:lnTo>
                    <a:pt x="940" y="484"/>
                  </a:lnTo>
                  <a:cubicBezTo>
                    <a:pt x="857" y="456"/>
                    <a:pt x="774" y="428"/>
                    <a:pt x="705" y="373"/>
                  </a:cubicBezTo>
                  <a:cubicBezTo>
                    <a:pt x="636" y="332"/>
                    <a:pt x="581" y="290"/>
                    <a:pt x="526" y="221"/>
                  </a:cubicBezTo>
                  <a:lnTo>
                    <a:pt x="512" y="207"/>
                  </a:lnTo>
                  <a:cubicBezTo>
                    <a:pt x="498" y="194"/>
                    <a:pt x="484" y="166"/>
                    <a:pt x="470" y="152"/>
                  </a:cubicBezTo>
                  <a:cubicBezTo>
                    <a:pt x="457" y="111"/>
                    <a:pt x="443" y="83"/>
                    <a:pt x="443" y="42"/>
                  </a:cubicBezTo>
                  <a:lnTo>
                    <a:pt x="443" y="14"/>
                  </a:lnTo>
                  <a:lnTo>
                    <a:pt x="429" y="0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59"/>
            <p:cNvSpPr/>
            <p:nvPr/>
          </p:nvSpPr>
          <p:spPr>
            <a:xfrm>
              <a:off x="8470699" y="1615191"/>
              <a:ext cx="55290" cy="41166"/>
            </a:xfrm>
            <a:custGeom>
              <a:avLst/>
              <a:gdLst/>
              <a:ahLst/>
              <a:cxnLst/>
              <a:rect l="l" t="t" r="r" b="b"/>
              <a:pathLst>
                <a:path w="595" h="443" extrusionOk="0">
                  <a:moveTo>
                    <a:pt x="1" y="0"/>
                  </a:moveTo>
                  <a:cubicBezTo>
                    <a:pt x="42" y="69"/>
                    <a:pt x="97" y="138"/>
                    <a:pt x="153" y="194"/>
                  </a:cubicBezTo>
                  <a:cubicBezTo>
                    <a:pt x="235" y="263"/>
                    <a:pt x="332" y="318"/>
                    <a:pt x="429" y="359"/>
                  </a:cubicBezTo>
                  <a:cubicBezTo>
                    <a:pt x="484" y="387"/>
                    <a:pt x="539" y="415"/>
                    <a:pt x="594" y="442"/>
                  </a:cubicBezTo>
                  <a:cubicBezTo>
                    <a:pt x="539" y="401"/>
                    <a:pt x="470" y="373"/>
                    <a:pt x="415" y="345"/>
                  </a:cubicBezTo>
                  <a:cubicBezTo>
                    <a:pt x="318" y="290"/>
                    <a:pt x="222" y="235"/>
                    <a:pt x="153" y="166"/>
                  </a:cubicBezTo>
                  <a:cubicBezTo>
                    <a:pt x="83" y="111"/>
                    <a:pt x="42" y="55"/>
                    <a:pt x="1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59"/>
            <p:cNvSpPr/>
            <p:nvPr/>
          </p:nvSpPr>
          <p:spPr>
            <a:xfrm>
              <a:off x="8386045" y="1185322"/>
              <a:ext cx="57799" cy="74433"/>
            </a:xfrm>
            <a:custGeom>
              <a:avLst/>
              <a:gdLst/>
              <a:ahLst/>
              <a:cxnLst/>
              <a:rect l="l" t="t" r="r" b="b"/>
              <a:pathLst>
                <a:path w="622" h="801" extrusionOk="0">
                  <a:moveTo>
                    <a:pt x="621" y="0"/>
                  </a:moveTo>
                  <a:lnTo>
                    <a:pt x="580" y="41"/>
                  </a:lnTo>
                  <a:cubicBezTo>
                    <a:pt x="580" y="42"/>
                    <a:pt x="579" y="43"/>
                    <a:pt x="579" y="43"/>
                  </a:cubicBezTo>
                  <a:lnTo>
                    <a:pt x="579" y="43"/>
                  </a:lnTo>
                  <a:cubicBezTo>
                    <a:pt x="593" y="29"/>
                    <a:pt x="607" y="14"/>
                    <a:pt x="621" y="0"/>
                  </a:cubicBezTo>
                  <a:close/>
                  <a:moveTo>
                    <a:pt x="579" y="43"/>
                  </a:moveTo>
                  <a:cubicBezTo>
                    <a:pt x="483" y="143"/>
                    <a:pt x="388" y="252"/>
                    <a:pt x="304" y="373"/>
                  </a:cubicBezTo>
                  <a:cubicBezTo>
                    <a:pt x="249" y="442"/>
                    <a:pt x="194" y="511"/>
                    <a:pt x="152" y="580"/>
                  </a:cubicBezTo>
                  <a:cubicBezTo>
                    <a:pt x="97" y="663"/>
                    <a:pt x="42" y="732"/>
                    <a:pt x="0" y="801"/>
                  </a:cubicBezTo>
                  <a:lnTo>
                    <a:pt x="14" y="787"/>
                  </a:lnTo>
                  <a:lnTo>
                    <a:pt x="28" y="773"/>
                  </a:lnTo>
                  <a:cubicBezTo>
                    <a:pt x="69" y="732"/>
                    <a:pt x="97" y="704"/>
                    <a:pt x="124" y="663"/>
                  </a:cubicBezTo>
                  <a:lnTo>
                    <a:pt x="235" y="552"/>
                  </a:lnTo>
                  <a:cubicBezTo>
                    <a:pt x="290" y="470"/>
                    <a:pt x="345" y="400"/>
                    <a:pt x="401" y="318"/>
                  </a:cubicBezTo>
                  <a:lnTo>
                    <a:pt x="470" y="221"/>
                  </a:lnTo>
                  <a:cubicBezTo>
                    <a:pt x="511" y="166"/>
                    <a:pt x="538" y="111"/>
                    <a:pt x="579" y="43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59"/>
            <p:cNvSpPr/>
            <p:nvPr/>
          </p:nvSpPr>
          <p:spPr>
            <a:xfrm>
              <a:off x="8347481" y="1436776"/>
              <a:ext cx="93761" cy="77128"/>
            </a:xfrm>
            <a:custGeom>
              <a:avLst/>
              <a:gdLst/>
              <a:ahLst/>
              <a:cxnLst/>
              <a:rect l="l" t="t" r="r" b="b"/>
              <a:pathLst>
                <a:path w="1009" h="830" extrusionOk="0">
                  <a:moveTo>
                    <a:pt x="1" y="1"/>
                  </a:moveTo>
                  <a:cubicBezTo>
                    <a:pt x="84" y="194"/>
                    <a:pt x="208" y="374"/>
                    <a:pt x="360" y="525"/>
                  </a:cubicBezTo>
                  <a:cubicBezTo>
                    <a:pt x="429" y="581"/>
                    <a:pt x="484" y="636"/>
                    <a:pt x="567" y="677"/>
                  </a:cubicBezTo>
                  <a:cubicBezTo>
                    <a:pt x="636" y="719"/>
                    <a:pt x="719" y="760"/>
                    <a:pt x="788" y="788"/>
                  </a:cubicBezTo>
                  <a:cubicBezTo>
                    <a:pt x="857" y="815"/>
                    <a:pt x="940" y="829"/>
                    <a:pt x="1009" y="829"/>
                  </a:cubicBezTo>
                  <a:cubicBezTo>
                    <a:pt x="940" y="829"/>
                    <a:pt x="885" y="815"/>
                    <a:pt x="829" y="788"/>
                  </a:cubicBezTo>
                  <a:cubicBezTo>
                    <a:pt x="733" y="760"/>
                    <a:pt x="650" y="719"/>
                    <a:pt x="567" y="664"/>
                  </a:cubicBezTo>
                  <a:cubicBezTo>
                    <a:pt x="484" y="622"/>
                    <a:pt x="415" y="553"/>
                    <a:pt x="360" y="498"/>
                  </a:cubicBezTo>
                  <a:cubicBezTo>
                    <a:pt x="222" y="360"/>
                    <a:pt x="98" y="194"/>
                    <a:pt x="15" y="2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59"/>
            <p:cNvSpPr/>
            <p:nvPr/>
          </p:nvSpPr>
          <p:spPr>
            <a:xfrm>
              <a:off x="8455273" y="1515111"/>
              <a:ext cx="28342" cy="71924"/>
            </a:xfrm>
            <a:custGeom>
              <a:avLst/>
              <a:gdLst/>
              <a:ahLst/>
              <a:cxnLst/>
              <a:rect l="l" t="t" r="r" b="b"/>
              <a:pathLst>
                <a:path w="305" h="774" extrusionOk="0">
                  <a:moveTo>
                    <a:pt x="249" y="0"/>
                  </a:moveTo>
                  <a:cubicBezTo>
                    <a:pt x="236" y="0"/>
                    <a:pt x="208" y="14"/>
                    <a:pt x="208" y="28"/>
                  </a:cubicBezTo>
                  <a:cubicBezTo>
                    <a:pt x="153" y="97"/>
                    <a:pt x="111" y="180"/>
                    <a:pt x="84" y="262"/>
                  </a:cubicBezTo>
                  <a:cubicBezTo>
                    <a:pt x="56" y="304"/>
                    <a:pt x="42" y="359"/>
                    <a:pt x="29" y="401"/>
                  </a:cubicBezTo>
                  <a:cubicBezTo>
                    <a:pt x="15" y="456"/>
                    <a:pt x="1" y="511"/>
                    <a:pt x="1" y="566"/>
                  </a:cubicBezTo>
                  <a:cubicBezTo>
                    <a:pt x="1" y="608"/>
                    <a:pt x="1" y="663"/>
                    <a:pt x="1" y="718"/>
                  </a:cubicBezTo>
                  <a:lnTo>
                    <a:pt x="29" y="760"/>
                  </a:lnTo>
                  <a:lnTo>
                    <a:pt x="56" y="773"/>
                  </a:lnTo>
                  <a:lnTo>
                    <a:pt x="56" y="746"/>
                  </a:lnTo>
                  <a:cubicBezTo>
                    <a:pt x="42" y="663"/>
                    <a:pt x="42" y="594"/>
                    <a:pt x="56" y="511"/>
                  </a:cubicBezTo>
                  <a:cubicBezTo>
                    <a:pt x="56" y="442"/>
                    <a:pt x="70" y="373"/>
                    <a:pt x="98" y="304"/>
                  </a:cubicBezTo>
                  <a:cubicBezTo>
                    <a:pt x="111" y="276"/>
                    <a:pt x="125" y="249"/>
                    <a:pt x="139" y="221"/>
                  </a:cubicBezTo>
                  <a:cubicBezTo>
                    <a:pt x="153" y="193"/>
                    <a:pt x="167" y="166"/>
                    <a:pt x="194" y="138"/>
                  </a:cubicBezTo>
                  <a:cubicBezTo>
                    <a:pt x="208" y="124"/>
                    <a:pt x="236" y="97"/>
                    <a:pt x="277" y="83"/>
                  </a:cubicBezTo>
                  <a:lnTo>
                    <a:pt x="291" y="83"/>
                  </a:lnTo>
                  <a:cubicBezTo>
                    <a:pt x="291" y="69"/>
                    <a:pt x="291" y="55"/>
                    <a:pt x="291" y="28"/>
                  </a:cubicBezTo>
                  <a:lnTo>
                    <a:pt x="305" y="14"/>
                  </a:lnTo>
                  <a:lnTo>
                    <a:pt x="263" y="0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59"/>
            <p:cNvSpPr/>
            <p:nvPr/>
          </p:nvSpPr>
          <p:spPr>
            <a:xfrm>
              <a:off x="8325737" y="1165993"/>
              <a:ext cx="198952" cy="351721"/>
            </a:xfrm>
            <a:custGeom>
              <a:avLst/>
              <a:gdLst/>
              <a:ahLst/>
              <a:cxnLst/>
              <a:rect l="l" t="t" r="r" b="b"/>
              <a:pathLst>
                <a:path w="2141" h="3785" extrusionOk="0">
                  <a:moveTo>
                    <a:pt x="1685" y="1"/>
                  </a:moveTo>
                  <a:cubicBezTo>
                    <a:pt x="1643" y="1"/>
                    <a:pt x="1616" y="15"/>
                    <a:pt x="1574" y="15"/>
                  </a:cubicBezTo>
                  <a:cubicBezTo>
                    <a:pt x="1533" y="28"/>
                    <a:pt x="1492" y="42"/>
                    <a:pt x="1450" y="70"/>
                  </a:cubicBezTo>
                  <a:cubicBezTo>
                    <a:pt x="1409" y="98"/>
                    <a:pt x="1367" y="125"/>
                    <a:pt x="1326" y="167"/>
                  </a:cubicBezTo>
                  <a:cubicBezTo>
                    <a:pt x="1284" y="194"/>
                    <a:pt x="1257" y="236"/>
                    <a:pt x="1229" y="277"/>
                  </a:cubicBezTo>
                  <a:cubicBezTo>
                    <a:pt x="1188" y="332"/>
                    <a:pt x="1146" y="388"/>
                    <a:pt x="1105" y="443"/>
                  </a:cubicBezTo>
                  <a:lnTo>
                    <a:pt x="1036" y="539"/>
                  </a:lnTo>
                  <a:cubicBezTo>
                    <a:pt x="994" y="622"/>
                    <a:pt x="939" y="705"/>
                    <a:pt x="870" y="774"/>
                  </a:cubicBezTo>
                  <a:cubicBezTo>
                    <a:pt x="843" y="816"/>
                    <a:pt x="801" y="857"/>
                    <a:pt x="773" y="898"/>
                  </a:cubicBezTo>
                  <a:cubicBezTo>
                    <a:pt x="732" y="940"/>
                    <a:pt x="704" y="968"/>
                    <a:pt x="663" y="995"/>
                  </a:cubicBezTo>
                  <a:lnTo>
                    <a:pt x="649" y="1009"/>
                  </a:lnTo>
                  <a:lnTo>
                    <a:pt x="566" y="1078"/>
                  </a:lnTo>
                  <a:cubicBezTo>
                    <a:pt x="511" y="1133"/>
                    <a:pt x="456" y="1188"/>
                    <a:pt x="401" y="1258"/>
                  </a:cubicBezTo>
                  <a:cubicBezTo>
                    <a:pt x="318" y="1327"/>
                    <a:pt x="249" y="1409"/>
                    <a:pt x="193" y="1492"/>
                  </a:cubicBezTo>
                  <a:cubicBezTo>
                    <a:pt x="124" y="1575"/>
                    <a:pt x="69" y="1672"/>
                    <a:pt x="42" y="1768"/>
                  </a:cubicBezTo>
                  <a:cubicBezTo>
                    <a:pt x="14" y="1865"/>
                    <a:pt x="0" y="1962"/>
                    <a:pt x="0" y="2058"/>
                  </a:cubicBezTo>
                  <a:cubicBezTo>
                    <a:pt x="0" y="2169"/>
                    <a:pt x="0" y="2279"/>
                    <a:pt x="28" y="2390"/>
                  </a:cubicBezTo>
                  <a:cubicBezTo>
                    <a:pt x="69" y="2583"/>
                    <a:pt x="138" y="2790"/>
                    <a:pt x="249" y="2970"/>
                  </a:cubicBezTo>
                  <a:cubicBezTo>
                    <a:pt x="332" y="3136"/>
                    <a:pt x="456" y="3288"/>
                    <a:pt x="594" y="3426"/>
                  </a:cubicBezTo>
                  <a:cubicBezTo>
                    <a:pt x="649" y="3495"/>
                    <a:pt x="718" y="3550"/>
                    <a:pt x="801" y="3605"/>
                  </a:cubicBezTo>
                  <a:cubicBezTo>
                    <a:pt x="884" y="3660"/>
                    <a:pt x="967" y="3702"/>
                    <a:pt x="1063" y="3729"/>
                  </a:cubicBezTo>
                  <a:cubicBezTo>
                    <a:pt x="1146" y="3757"/>
                    <a:pt x="1229" y="3771"/>
                    <a:pt x="1326" y="3785"/>
                  </a:cubicBezTo>
                  <a:lnTo>
                    <a:pt x="1478" y="3785"/>
                  </a:lnTo>
                  <a:cubicBezTo>
                    <a:pt x="1519" y="3785"/>
                    <a:pt x="1561" y="3785"/>
                    <a:pt x="1602" y="3771"/>
                  </a:cubicBezTo>
                  <a:cubicBezTo>
                    <a:pt x="1630" y="3771"/>
                    <a:pt x="1657" y="3757"/>
                    <a:pt x="1671" y="3757"/>
                  </a:cubicBezTo>
                  <a:cubicBezTo>
                    <a:pt x="1699" y="3743"/>
                    <a:pt x="1713" y="3716"/>
                    <a:pt x="1726" y="3702"/>
                  </a:cubicBezTo>
                  <a:cubicBezTo>
                    <a:pt x="1740" y="3674"/>
                    <a:pt x="1754" y="3647"/>
                    <a:pt x="1754" y="3619"/>
                  </a:cubicBezTo>
                  <a:cubicBezTo>
                    <a:pt x="1754" y="3591"/>
                    <a:pt x="1740" y="3564"/>
                    <a:pt x="1726" y="3536"/>
                  </a:cubicBezTo>
                  <a:cubicBezTo>
                    <a:pt x="1713" y="3481"/>
                    <a:pt x="1699" y="3439"/>
                    <a:pt x="1685" y="3384"/>
                  </a:cubicBezTo>
                  <a:cubicBezTo>
                    <a:pt x="1657" y="3315"/>
                    <a:pt x="1616" y="3260"/>
                    <a:pt x="1588" y="3191"/>
                  </a:cubicBezTo>
                  <a:cubicBezTo>
                    <a:pt x="1547" y="3136"/>
                    <a:pt x="1505" y="3080"/>
                    <a:pt x="1464" y="3025"/>
                  </a:cubicBezTo>
                  <a:cubicBezTo>
                    <a:pt x="1423" y="2984"/>
                    <a:pt x="1381" y="2942"/>
                    <a:pt x="1326" y="2901"/>
                  </a:cubicBezTo>
                  <a:cubicBezTo>
                    <a:pt x="1284" y="2859"/>
                    <a:pt x="1229" y="2818"/>
                    <a:pt x="1188" y="2777"/>
                  </a:cubicBezTo>
                  <a:cubicBezTo>
                    <a:pt x="1050" y="2680"/>
                    <a:pt x="925" y="2569"/>
                    <a:pt x="829" y="2445"/>
                  </a:cubicBezTo>
                  <a:cubicBezTo>
                    <a:pt x="787" y="2390"/>
                    <a:pt x="760" y="2348"/>
                    <a:pt x="732" y="2293"/>
                  </a:cubicBezTo>
                  <a:cubicBezTo>
                    <a:pt x="718" y="2252"/>
                    <a:pt x="704" y="2197"/>
                    <a:pt x="691" y="2155"/>
                  </a:cubicBezTo>
                  <a:cubicBezTo>
                    <a:pt x="691" y="2086"/>
                    <a:pt x="691" y="2031"/>
                    <a:pt x="691" y="1976"/>
                  </a:cubicBezTo>
                  <a:cubicBezTo>
                    <a:pt x="704" y="1920"/>
                    <a:pt x="718" y="1851"/>
                    <a:pt x="746" y="1796"/>
                  </a:cubicBezTo>
                  <a:cubicBezTo>
                    <a:pt x="760" y="1741"/>
                    <a:pt x="787" y="1699"/>
                    <a:pt x="829" y="1644"/>
                  </a:cubicBezTo>
                  <a:cubicBezTo>
                    <a:pt x="856" y="1603"/>
                    <a:pt x="912" y="1561"/>
                    <a:pt x="953" y="1520"/>
                  </a:cubicBezTo>
                  <a:cubicBezTo>
                    <a:pt x="1008" y="1478"/>
                    <a:pt x="1050" y="1451"/>
                    <a:pt x="1119" y="1423"/>
                  </a:cubicBezTo>
                  <a:cubicBezTo>
                    <a:pt x="1174" y="1396"/>
                    <a:pt x="1243" y="1382"/>
                    <a:pt x="1312" y="1368"/>
                  </a:cubicBezTo>
                  <a:lnTo>
                    <a:pt x="1699" y="1368"/>
                  </a:lnTo>
                  <a:cubicBezTo>
                    <a:pt x="1754" y="1368"/>
                    <a:pt x="1795" y="1354"/>
                    <a:pt x="1851" y="1340"/>
                  </a:cubicBezTo>
                  <a:cubicBezTo>
                    <a:pt x="1892" y="1313"/>
                    <a:pt x="1933" y="1285"/>
                    <a:pt x="1975" y="1244"/>
                  </a:cubicBezTo>
                  <a:cubicBezTo>
                    <a:pt x="2003" y="1202"/>
                    <a:pt x="2044" y="1147"/>
                    <a:pt x="2072" y="1092"/>
                  </a:cubicBezTo>
                  <a:cubicBezTo>
                    <a:pt x="2085" y="1064"/>
                    <a:pt x="2099" y="1023"/>
                    <a:pt x="2113" y="981"/>
                  </a:cubicBezTo>
                  <a:cubicBezTo>
                    <a:pt x="2127" y="954"/>
                    <a:pt x="2127" y="912"/>
                    <a:pt x="2141" y="885"/>
                  </a:cubicBezTo>
                  <a:cubicBezTo>
                    <a:pt x="2141" y="788"/>
                    <a:pt x="2141" y="705"/>
                    <a:pt x="2127" y="622"/>
                  </a:cubicBezTo>
                  <a:cubicBezTo>
                    <a:pt x="2127" y="581"/>
                    <a:pt x="2113" y="539"/>
                    <a:pt x="2099" y="498"/>
                  </a:cubicBezTo>
                  <a:lnTo>
                    <a:pt x="2085" y="374"/>
                  </a:lnTo>
                  <a:cubicBezTo>
                    <a:pt x="2072" y="305"/>
                    <a:pt x="2072" y="222"/>
                    <a:pt x="2085" y="153"/>
                  </a:cubicBezTo>
                  <a:cubicBezTo>
                    <a:pt x="2085" y="125"/>
                    <a:pt x="2072" y="111"/>
                    <a:pt x="2058" y="98"/>
                  </a:cubicBezTo>
                  <a:cubicBezTo>
                    <a:pt x="2044" y="70"/>
                    <a:pt x="2016" y="70"/>
                    <a:pt x="2003" y="70"/>
                  </a:cubicBezTo>
                  <a:cubicBezTo>
                    <a:pt x="1975" y="70"/>
                    <a:pt x="1947" y="70"/>
                    <a:pt x="1933" y="98"/>
                  </a:cubicBezTo>
                  <a:cubicBezTo>
                    <a:pt x="1920" y="70"/>
                    <a:pt x="1906" y="56"/>
                    <a:pt x="1878" y="42"/>
                  </a:cubicBezTo>
                  <a:cubicBezTo>
                    <a:pt x="1823" y="28"/>
                    <a:pt x="1768" y="15"/>
                    <a:pt x="1713" y="15"/>
                  </a:cubicBezTo>
                  <a:lnTo>
                    <a:pt x="1685" y="1"/>
                  </a:lnTo>
                  <a:close/>
                </a:path>
              </a:pathLst>
            </a:custGeom>
            <a:solidFill>
              <a:srgbClr val="D1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0" name="Google Shape;3610;p59"/>
            <p:cNvSpPr/>
            <p:nvPr/>
          </p:nvSpPr>
          <p:spPr>
            <a:xfrm>
              <a:off x="8487425" y="1221191"/>
              <a:ext cx="38564" cy="84841"/>
            </a:xfrm>
            <a:custGeom>
              <a:avLst/>
              <a:gdLst/>
              <a:ahLst/>
              <a:cxnLst/>
              <a:rect l="l" t="t" r="r" b="b"/>
              <a:pathLst>
                <a:path w="415" h="913" extrusionOk="0">
                  <a:moveTo>
                    <a:pt x="276" y="1"/>
                  </a:moveTo>
                  <a:lnTo>
                    <a:pt x="249" y="14"/>
                  </a:lnTo>
                  <a:cubicBezTo>
                    <a:pt x="207" y="28"/>
                    <a:pt x="193" y="84"/>
                    <a:pt x="221" y="125"/>
                  </a:cubicBezTo>
                  <a:lnTo>
                    <a:pt x="235" y="153"/>
                  </a:lnTo>
                  <a:cubicBezTo>
                    <a:pt x="249" y="194"/>
                    <a:pt x="249" y="222"/>
                    <a:pt x="263" y="249"/>
                  </a:cubicBezTo>
                  <a:cubicBezTo>
                    <a:pt x="263" y="277"/>
                    <a:pt x="263" y="291"/>
                    <a:pt x="263" y="318"/>
                  </a:cubicBezTo>
                  <a:cubicBezTo>
                    <a:pt x="249" y="346"/>
                    <a:pt x="249" y="374"/>
                    <a:pt x="235" y="387"/>
                  </a:cubicBezTo>
                  <a:cubicBezTo>
                    <a:pt x="207" y="456"/>
                    <a:pt x="180" y="512"/>
                    <a:pt x="138" y="567"/>
                  </a:cubicBezTo>
                  <a:cubicBezTo>
                    <a:pt x="83" y="636"/>
                    <a:pt x="42" y="719"/>
                    <a:pt x="0" y="802"/>
                  </a:cubicBezTo>
                  <a:cubicBezTo>
                    <a:pt x="0" y="815"/>
                    <a:pt x="0" y="843"/>
                    <a:pt x="0" y="857"/>
                  </a:cubicBezTo>
                  <a:cubicBezTo>
                    <a:pt x="14" y="884"/>
                    <a:pt x="14" y="898"/>
                    <a:pt x="42" y="912"/>
                  </a:cubicBezTo>
                  <a:lnTo>
                    <a:pt x="97" y="912"/>
                  </a:lnTo>
                  <a:cubicBezTo>
                    <a:pt x="124" y="898"/>
                    <a:pt x="138" y="884"/>
                    <a:pt x="152" y="871"/>
                  </a:cubicBezTo>
                  <a:cubicBezTo>
                    <a:pt x="166" y="843"/>
                    <a:pt x="180" y="815"/>
                    <a:pt x="193" y="788"/>
                  </a:cubicBezTo>
                  <a:cubicBezTo>
                    <a:pt x="193" y="774"/>
                    <a:pt x="193" y="746"/>
                    <a:pt x="207" y="733"/>
                  </a:cubicBezTo>
                  <a:cubicBezTo>
                    <a:pt x="221" y="677"/>
                    <a:pt x="249" y="636"/>
                    <a:pt x="276" y="594"/>
                  </a:cubicBezTo>
                  <a:cubicBezTo>
                    <a:pt x="304" y="553"/>
                    <a:pt x="345" y="512"/>
                    <a:pt x="373" y="484"/>
                  </a:cubicBezTo>
                  <a:lnTo>
                    <a:pt x="387" y="470"/>
                  </a:lnTo>
                  <a:cubicBezTo>
                    <a:pt x="414" y="401"/>
                    <a:pt x="414" y="346"/>
                    <a:pt x="414" y="291"/>
                  </a:cubicBezTo>
                  <a:cubicBezTo>
                    <a:pt x="414" y="249"/>
                    <a:pt x="414" y="222"/>
                    <a:pt x="401" y="180"/>
                  </a:cubicBezTo>
                  <a:cubicBezTo>
                    <a:pt x="387" y="139"/>
                    <a:pt x="373" y="84"/>
                    <a:pt x="359" y="42"/>
                  </a:cubicBezTo>
                  <a:cubicBezTo>
                    <a:pt x="332" y="14"/>
                    <a:pt x="304" y="1"/>
                    <a:pt x="276" y="1"/>
                  </a:cubicBezTo>
                  <a:close/>
                </a:path>
              </a:pathLst>
            </a:custGeom>
            <a:solidFill>
              <a:srgbClr val="D1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1" name="Google Shape;3611;p59"/>
            <p:cNvSpPr/>
            <p:nvPr/>
          </p:nvSpPr>
          <p:spPr>
            <a:xfrm>
              <a:off x="8472000" y="1096765"/>
              <a:ext cx="69415" cy="85305"/>
            </a:xfrm>
            <a:custGeom>
              <a:avLst/>
              <a:gdLst/>
              <a:ahLst/>
              <a:cxnLst/>
              <a:rect l="l" t="t" r="r" b="b"/>
              <a:pathLst>
                <a:path w="747" h="918" extrusionOk="0">
                  <a:moveTo>
                    <a:pt x="429" y="0"/>
                  </a:moveTo>
                  <a:cubicBezTo>
                    <a:pt x="415" y="0"/>
                    <a:pt x="387" y="14"/>
                    <a:pt x="373" y="28"/>
                  </a:cubicBezTo>
                  <a:lnTo>
                    <a:pt x="318" y="28"/>
                  </a:lnTo>
                  <a:cubicBezTo>
                    <a:pt x="304" y="42"/>
                    <a:pt x="277" y="42"/>
                    <a:pt x="277" y="69"/>
                  </a:cubicBezTo>
                  <a:cubicBezTo>
                    <a:pt x="194" y="166"/>
                    <a:pt x="125" y="276"/>
                    <a:pt x="69" y="401"/>
                  </a:cubicBezTo>
                  <a:cubicBezTo>
                    <a:pt x="56" y="442"/>
                    <a:pt x="28" y="483"/>
                    <a:pt x="14" y="525"/>
                  </a:cubicBezTo>
                  <a:cubicBezTo>
                    <a:pt x="0" y="553"/>
                    <a:pt x="0" y="566"/>
                    <a:pt x="14" y="594"/>
                  </a:cubicBezTo>
                  <a:cubicBezTo>
                    <a:pt x="14" y="608"/>
                    <a:pt x="28" y="622"/>
                    <a:pt x="42" y="635"/>
                  </a:cubicBezTo>
                  <a:cubicBezTo>
                    <a:pt x="56" y="663"/>
                    <a:pt x="83" y="691"/>
                    <a:pt x="111" y="704"/>
                  </a:cubicBezTo>
                  <a:lnTo>
                    <a:pt x="139" y="732"/>
                  </a:lnTo>
                  <a:cubicBezTo>
                    <a:pt x="145" y="739"/>
                    <a:pt x="156" y="742"/>
                    <a:pt x="168" y="742"/>
                  </a:cubicBezTo>
                  <a:cubicBezTo>
                    <a:pt x="180" y="742"/>
                    <a:pt x="194" y="739"/>
                    <a:pt x="208" y="732"/>
                  </a:cubicBezTo>
                  <a:lnTo>
                    <a:pt x="208" y="732"/>
                  </a:lnTo>
                  <a:lnTo>
                    <a:pt x="194" y="773"/>
                  </a:lnTo>
                  <a:cubicBezTo>
                    <a:pt x="171" y="830"/>
                    <a:pt x="223" y="877"/>
                    <a:pt x="280" y="877"/>
                  </a:cubicBezTo>
                  <a:cubicBezTo>
                    <a:pt x="293" y="877"/>
                    <a:pt x="306" y="875"/>
                    <a:pt x="318" y="870"/>
                  </a:cubicBezTo>
                  <a:lnTo>
                    <a:pt x="359" y="829"/>
                  </a:lnTo>
                  <a:cubicBezTo>
                    <a:pt x="359" y="856"/>
                    <a:pt x="373" y="884"/>
                    <a:pt x="401" y="912"/>
                  </a:cubicBezTo>
                  <a:cubicBezTo>
                    <a:pt x="409" y="916"/>
                    <a:pt x="418" y="917"/>
                    <a:pt x="428" y="917"/>
                  </a:cubicBezTo>
                  <a:cubicBezTo>
                    <a:pt x="452" y="917"/>
                    <a:pt x="478" y="908"/>
                    <a:pt x="498" y="898"/>
                  </a:cubicBezTo>
                  <a:cubicBezTo>
                    <a:pt x="580" y="787"/>
                    <a:pt x="649" y="677"/>
                    <a:pt x="719" y="566"/>
                  </a:cubicBezTo>
                  <a:cubicBezTo>
                    <a:pt x="746" y="525"/>
                    <a:pt x="732" y="483"/>
                    <a:pt x="691" y="456"/>
                  </a:cubicBezTo>
                  <a:cubicBezTo>
                    <a:pt x="705" y="414"/>
                    <a:pt x="719" y="373"/>
                    <a:pt x="732" y="332"/>
                  </a:cubicBezTo>
                  <a:cubicBezTo>
                    <a:pt x="746" y="290"/>
                    <a:pt x="732" y="263"/>
                    <a:pt x="691" y="235"/>
                  </a:cubicBezTo>
                  <a:cubicBezTo>
                    <a:pt x="682" y="235"/>
                    <a:pt x="673" y="229"/>
                    <a:pt x="659" y="229"/>
                  </a:cubicBezTo>
                  <a:cubicBezTo>
                    <a:pt x="653" y="229"/>
                    <a:pt x="645" y="230"/>
                    <a:pt x="636" y="235"/>
                  </a:cubicBezTo>
                  <a:lnTo>
                    <a:pt x="677" y="138"/>
                  </a:lnTo>
                  <a:cubicBezTo>
                    <a:pt x="691" y="124"/>
                    <a:pt x="691" y="97"/>
                    <a:pt x="677" y="83"/>
                  </a:cubicBezTo>
                  <a:cubicBezTo>
                    <a:pt x="677" y="55"/>
                    <a:pt x="663" y="42"/>
                    <a:pt x="649" y="28"/>
                  </a:cubicBezTo>
                  <a:cubicBezTo>
                    <a:pt x="635" y="18"/>
                    <a:pt x="618" y="13"/>
                    <a:pt x="602" y="13"/>
                  </a:cubicBezTo>
                  <a:cubicBezTo>
                    <a:pt x="572" y="13"/>
                    <a:pt x="543" y="29"/>
                    <a:pt x="525" y="55"/>
                  </a:cubicBezTo>
                  <a:lnTo>
                    <a:pt x="511" y="83"/>
                  </a:lnTo>
                  <a:cubicBezTo>
                    <a:pt x="511" y="42"/>
                    <a:pt x="498" y="14"/>
                    <a:pt x="470" y="0"/>
                  </a:cubicBezTo>
                  <a:close/>
                </a:path>
              </a:pathLst>
            </a:custGeom>
            <a:solidFill>
              <a:srgbClr val="D1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2" name="Google Shape;3612;p59"/>
            <p:cNvSpPr/>
            <p:nvPr/>
          </p:nvSpPr>
          <p:spPr>
            <a:xfrm>
              <a:off x="8500249" y="1056993"/>
              <a:ext cx="219489" cy="91903"/>
            </a:xfrm>
            <a:custGeom>
              <a:avLst/>
              <a:gdLst/>
              <a:ahLst/>
              <a:cxnLst/>
              <a:rect l="l" t="t" r="r" b="b"/>
              <a:pathLst>
                <a:path w="2362" h="989" extrusionOk="0">
                  <a:moveTo>
                    <a:pt x="1865" y="290"/>
                  </a:moveTo>
                  <a:cubicBezTo>
                    <a:pt x="1878" y="304"/>
                    <a:pt x="1878" y="331"/>
                    <a:pt x="1892" y="345"/>
                  </a:cubicBezTo>
                  <a:lnTo>
                    <a:pt x="1837" y="345"/>
                  </a:lnTo>
                  <a:lnTo>
                    <a:pt x="1796" y="331"/>
                  </a:lnTo>
                  <a:lnTo>
                    <a:pt x="1823" y="318"/>
                  </a:lnTo>
                  <a:cubicBezTo>
                    <a:pt x="1837" y="318"/>
                    <a:pt x="1851" y="304"/>
                    <a:pt x="1865" y="290"/>
                  </a:cubicBezTo>
                  <a:close/>
                  <a:moveTo>
                    <a:pt x="1837" y="0"/>
                  </a:moveTo>
                  <a:cubicBezTo>
                    <a:pt x="1796" y="0"/>
                    <a:pt x="1754" y="14"/>
                    <a:pt x="1726" y="14"/>
                  </a:cubicBezTo>
                  <a:cubicBezTo>
                    <a:pt x="1699" y="28"/>
                    <a:pt x="1685" y="28"/>
                    <a:pt x="1685" y="41"/>
                  </a:cubicBezTo>
                  <a:cubicBezTo>
                    <a:pt x="1657" y="55"/>
                    <a:pt x="1630" y="55"/>
                    <a:pt x="1602" y="69"/>
                  </a:cubicBezTo>
                  <a:lnTo>
                    <a:pt x="1575" y="97"/>
                  </a:lnTo>
                  <a:cubicBezTo>
                    <a:pt x="1478" y="97"/>
                    <a:pt x="1395" y="97"/>
                    <a:pt x="1298" y="111"/>
                  </a:cubicBezTo>
                  <a:cubicBezTo>
                    <a:pt x="1133" y="124"/>
                    <a:pt x="953" y="180"/>
                    <a:pt x="801" y="249"/>
                  </a:cubicBezTo>
                  <a:cubicBezTo>
                    <a:pt x="774" y="249"/>
                    <a:pt x="760" y="276"/>
                    <a:pt x="760" y="290"/>
                  </a:cubicBezTo>
                  <a:cubicBezTo>
                    <a:pt x="525" y="304"/>
                    <a:pt x="290" y="345"/>
                    <a:pt x="69" y="428"/>
                  </a:cubicBezTo>
                  <a:lnTo>
                    <a:pt x="28" y="442"/>
                  </a:lnTo>
                  <a:cubicBezTo>
                    <a:pt x="14" y="456"/>
                    <a:pt x="0" y="483"/>
                    <a:pt x="0" y="497"/>
                  </a:cubicBezTo>
                  <a:cubicBezTo>
                    <a:pt x="0" y="552"/>
                    <a:pt x="28" y="580"/>
                    <a:pt x="83" y="594"/>
                  </a:cubicBezTo>
                  <a:lnTo>
                    <a:pt x="125" y="594"/>
                  </a:lnTo>
                  <a:cubicBezTo>
                    <a:pt x="136" y="628"/>
                    <a:pt x="166" y="653"/>
                    <a:pt x="207" y="653"/>
                  </a:cubicBezTo>
                  <a:cubicBezTo>
                    <a:pt x="216" y="653"/>
                    <a:pt x="225" y="652"/>
                    <a:pt x="235" y="649"/>
                  </a:cubicBezTo>
                  <a:lnTo>
                    <a:pt x="318" y="649"/>
                  </a:lnTo>
                  <a:lnTo>
                    <a:pt x="276" y="677"/>
                  </a:lnTo>
                  <a:cubicBezTo>
                    <a:pt x="249" y="691"/>
                    <a:pt x="221" y="732"/>
                    <a:pt x="235" y="773"/>
                  </a:cubicBezTo>
                  <a:cubicBezTo>
                    <a:pt x="235" y="787"/>
                    <a:pt x="249" y="815"/>
                    <a:pt x="263" y="815"/>
                  </a:cubicBezTo>
                  <a:lnTo>
                    <a:pt x="290" y="815"/>
                  </a:lnTo>
                  <a:lnTo>
                    <a:pt x="263" y="856"/>
                  </a:lnTo>
                  <a:cubicBezTo>
                    <a:pt x="235" y="898"/>
                    <a:pt x="249" y="953"/>
                    <a:pt x="290" y="981"/>
                  </a:cubicBezTo>
                  <a:cubicBezTo>
                    <a:pt x="300" y="986"/>
                    <a:pt x="314" y="989"/>
                    <a:pt x="329" y="989"/>
                  </a:cubicBezTo>
                  <a:cubicBezTo>
                    <a:pt x="355" y="989"/>
                    <a:pt x="383" y="979"/>
                    <a:pt x="401" y="953"/>
                  </a:cubicBezTo>
                  <a:cubicBezTo>
                    <a:pt x="415" y="925"/>
                    <a:pt x="428" y="898"/>
                    <a:pt x="456" y="870"/>
                  </a:cubicBezTo>
                  <a:cubicBezTo>
                    <a:pt x="497" y="815"/>
                    <a:pt x="553" y="773"/>
                    <a:pt x="608" y="732"/>
                  </a:cubicBezTo>
                  <a:cubicBezTo>
                    <a:pt x="691" y="691"/>
                    <a:pt x="774" y="649"/>
                    <a:pt x="843" y="608"/>
                  </a:cubicBezTo>
                  <a:cubicBezTo>
                    <a:pt x="870" y="594"/>
                    <a:pt x="884" y="580"/>
                    <a:pt x="884" y="552"/>
                  </a:cubicBezTo>
                  <a:lnTo>
                    <a:pt x="967" y="525"/>
                  </a:lnTo>
                  <a:cubicBezTo>
                    <a:pt x="995" y="525"/>
                    <a:pt x="1022" y="483"/>
                    <a:pt x="1022" y="442"/>
                  </a:cubicBezTo>
                  <a:cubicBezTo>
                    <a:pt x="1271" y="442"/>
                    <a:pt x="1519" y="456"/>
                    <a:pt x="1754" y="497"/>
                  </a:cubicBezTo>
                  <a:lnTo>
                    <a:pt x="1947" y="539"/>
                  </a:lnTo>
                  <a:cubicBezTo>
                    <a:pt x="1958" y="542"/>
                    <a:pt x="1968" y="544"/>
                    <a:pt x="1978" y="544"/>
                  </a:cubicBezTo>
                  <a:cubicBezTo>
                    <a:pt x="2008" y="544"/>
                    <a:pt x="2034" y="528"/>
                    <a:pt x="2044" y="497"/>
                  </a:cubicBezTo>
                  <a:cubicBezTo>
                    <a:pt x="2072" y="497"/>
                    <a:pt x="2099" y="497"/>
                    <a:pt x="2127" y="483"/>
                  </a:cubicBezTo>
                  <a:cubicBezTo>
                    <a:pt x="2155" y="483"/>
                    <a:pt x="2182" y="470"/>
                    <a:pt x="2196" y="442"/>
                  </a:cubicBezTo>
                  <a:cubicBezTo>
                    <a:pt x="2224" y="428"/>
                    <a:pt x="2237" y="401"/>
                    <a:pt x="2265" y="387"/>
                  </a:cubicBezTo>
                  <a:cubicBezTo>
                    <a:pt x="2265" y="359"/>
                    <a:pt x="2265" y="331"/>
                    <a:pt x="2265" y="318"/>
                  </a:cubicBezTo>
                  <a:lnTo>
                    <a:pt x="2334" y="262"/>
                  </a:lnTo>
                  <a:cubicBezTo>
                    <a:pt x="2362" y="235"/>
                    <a:pt x="2362" y="193"/>
                    <a:pt x="2348" y="152"/>
                  </a:cubicBezTo>
                  <a:cubicBezTo>
                    <a:pt x="2334" y="138"/>
                    <a:pt x="2320" y="124"/>
                    <a:pt x="2293" y="124"/>
                  </a:cubicBezTo>
                  <a:cubicBezTo>
                    <a:pt x="2293" y="97"/>
                    <a:pt x="2279" y="83"/>
                    <a:pt x="2265" y="69"/>
                  </a:cubicBezTo>
                  <a:lnTo>
                    <a:pt x="2224" y="55"/>
                  </a:lnTo>
                  <a:lnTo>
                    <a:pt x="2196" y="41"/>
                  </a:lnTo>
                  <a:cubicBezTo>
                    <a:pt x="2155" y="28"/>
                    <a:pt x="2113" y="28"/>
                    <a:pt x="2072" y="14"/>
                  </a:cubicBezTo>
                  <a:cubicBezTo>
                    <a:pt x="2003" y="14"/>
                    <a:pt x="1934" y="0"/>
                    <a:pt x="1878" y="0"/>
                  </a:cubicBezTo>
                  <a:close/>
                </a:path>
              </a:pathLst>
            </a:custGeom>
            <a:solidFill>
              <a:srgbClr val="D1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3" name="Google Shape;3613;p59"/>
            <p:cNvSpPr/>
            <p:nvPr/>
          </p:nvSpPr>
          <p:spPr>
            <a:xfrm>
              <a:off x="8658035" y="1073626"/>
              <a:ext cx="27041" cy="21930"/>
            </a:xfrm>
            <a:custGeom>
              <a:avLst/>
              <a:gdLst/>
              <a:ahLst/>
              <a:cxnLst/>
              <a:rect l="l" t="t" r="r" b="b"/>
              <a:pathLst>
                <a:path w="291" h="236" extrusionOk="0">
                  <a:moveTo>
                    <a:pt x="208" y="1"/>
                  </a:moveTo>
                  <a:cubicBezTo>
                    <a:pt x="167" y="1"/>
                    <a:pt x="139" y="14"/>
                    <a:pt x="125" y="42"/>
                  </a:cubicBezTo>
                  <a:lnTo>
                    <a:pt x="111" y="70"/>
                  </a:lnTo>
                  <a:cubicBezTo>
                    <a:pt x="15" y="70"/>
                    <a:pt x="1" y="208"/>
                    <a:pt x="98" y="235"/>
                  </a:cubicBezTo>
                  <a:lnTo>
                    <a:pt x="194" y="235"/>
                  </a:lnTo>
                  <a:cubicBezTo>
                    <a:pt x="249" y="235"/>
                    <a:pt x="277" y="194"/>
                    <a:pt x="277" y="152"/>
                  </a:cubicBezTo>
                  <a:lnTo>
                    <a:pt x="277" y="125"/>
                  </a:lnTo>
                  <a:lnTo>
                    <a:pt x="277" y="111"/>
                  </a:lnTo>
                  <a:cubicBezTo>
                    <a:pt x="291" y="70"/>
                    <a:pt x="277" y="28"/>
                    <a:pt x="249" y="1"/>
                  </a:cubicBezTo>
                  <a:close/>
                </a:path>
              </a:pathLst>
            </a:custGeom>
            <a:solidFill>
              <a:srgbClr val="D1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4" name="Google Shape;3614;p59"/>
            <p:cNvSpPr/>
            <p:nvPr/>
          </p:nvSpPr>
          <p:spPr>
            <a:xfrm>
              <a:off x="8460477" y="1080967"/>
              <a:ext cx="568515" cy="612562"/>
            </a:xfrm>
            <a:custGeom>
              <a:avLst/>
              <a:gdLst/>
              <a:ahLst/>
              <a:cxnLst/>
              <a:rect l="l" t="t" r="r" b="b"/>
              <a:pathLst>
                <a:path w="6118" h="6592" extrusionOk="0">
                  <a:moveTo>
                    <a:pt x="3337" y="1"/>
                  </a:moveTo>
                  <a:cubicBezTo>
                    <a:pt x="3307" y="1"/>
                    <a:pt x="3276" y="2"/>
                    <a:pt x="3245" y="4"/>
                  </a:cubicBezTo>
                  <a:lnTo>
                    <a:pt x="3163" y="4"/>
                  </a:lnTo>
                  <a:cubicBezTo>
                    <a:pt x="3121" y="4"/>
                    <a:pt x="3066" y="4"/>
                    <a:pt x="3024" y="18"/>
                  </a:cubicBezTo>
                  <a:cubicBezTo>
                    <a:pt x="2983" y="32"/>
                    <a:pt x="2942" y="46"/>
                    <a:pt x="2914" y="60"/>
                  </a:cubicBezTo>
                  <a:cubicBezTo>
                    <a:pt x="2831" y="101"/>
                    <a:pt x="2748" y="156"/>
                    <a:pt x="2693" y="225"/>
                  </a:cubicBezTo>
                  <a:lnTo>
                    <a:pt x="2679" y="239"/>
                  </a:lnTo>
                  <a:lnTo>
                    <a:pt x="2665" y="239"/>
                  </a:lnTo>
                  <a:lnTo>
                    <a:pt x="2610" y="225"/>
                  </a:lnTo>
                  <a:lnTo>
                    <a:pt x="2596" y="225"/>
                  </a:lnTo>
                  <a:cubicBezTo>
                    <a:pt x="2569" y="239"/>
                    <a:pt x="2555" y="253"/>
                    <a:pt x="2541" y="267"/>
                  </a:cubicBezTo>
                  <a:cubicBezTo>
                    <a:pt x="2527" y="294"/>
                    <a:pt x="2527" y="308"/>
                    <a:pt x="2541" y="336"/>
                  </a:cubicBezTo>
                  <a:cubicBezTo>
                    <a:pt x="2555" y="350"/>
                    <a:pt x="2569" y="377"/>
                    <a:pt x="2583" y="377"/>
                  </a:cubicBezTo>
                  <a:cubicBezTo>
                    <a:pt x="2762" y="474"/>
                    <a:pt x="2969" y="557"/>
                    <a:pt x="3218" y="640"/>
                  </a:cubicBezTo>
                  <a:lnTo>
                    <a:pt x="3370" y="709"/>
                  </a:lnTo>
                  <a:cubicBezTo>
                    <a:pt x="3494" y="750"/>
                    <a:pt x="3632" y="792"/>
                    <a:pt x="3756" y="847"/>
                  </a:cubicBezTo>
                  <a:cubicBezTo>
                    <a:pt x="3908" y="916"/>
                    <a:pt x="4046" y="985"/>
                    <a:pt x="4184" y="1082"/>
                  </a:cubicBezTo>
                  <a:cubicBezTo>
                    <a:pt x="4240" y="1123"/>
                    <a:pt x="4295" y="1178"/>
                    <a:pt x="4336" y="1233"/>
                  </a:cubicBezTo>
                  <a:cubicBezTo>
                    <a:pt x="4364" y="1275"/>
                    <a:pt x="4392" y="1303"/>
                    <a:pt x="4405" y="1358"/>
                  </a:cubicBezTo>
                  <a:cubicBezTo>
                    <a:pt x="4419" y="1399"/>
                    <a:pt x="4433" y="1441"/>
                    <a:pt x="4447" y="1482"/>
                  </a:cubicBezTo>
                  <a:cubicBezTo>
                    <a:pt x="4447" y="1537"/>
                    <a:pt x="4447" y="1593"/>
                    <a:pt x="4447" y="1648"/>
                  </a:cubicBezTo>
                  <a:cubicBezTo>
                    <a:pt x="4433" y="1731"/>
                    <a:pt x="4405" y="1800"/>
                    <a:pt x="4378" y="1869"/>
                  </a:cubicBezTo>
                  <a:cubicBezTo>
                    <a:pt x="4350" y="1924"/>
                    <a:pt x="4323" y="1993"/>
                    <a:pt x="4295" y="2048"/>
                  </a:cubicBezTo>
                  <a:cubicBezTo>
                    <a:pt x="4281" y="2090"/>
                    <a:pt x="4295" y="2131"/>
                    <a:pt x="4323" y="2159"/>
                  </a:cubicBezTo>
                  <a:lnTo>
                    <a:pt x="4364" y="2173"/>
                  </a:lnTo>
                  <a:cubicBezTo>
                    <a:pt x="4474" y="2214"/>
                    <a:pt x="4585" y="2269"/>
                    <a:pt x="4682" y="2338"/>
                  </a:cubicBezTo>
                  <a:cubicBezTo>
                    <a:pt x="4764" y="2407"/>
                    <a:pt x="4834" y="2476"/>
                    <a:pt x="4903" y="2559"/>
                  </a:cubicBezTo>
                  <a:cubicBezTo>
                    <a:pt x="4972" y="2642"/>
                    <a:pt x="5027" y="2739"/>
                    <a:pt x="5068" y="2835"/>
                  </a:cubicBezTo>
                  <a:cubicBezTo>
                    <a:pt x="5124" y="2987"/>
                    <a:pt x="5165" y="3153"/>
                    <a:pt x="5193" y="3319"/>
                  </a:cubicBezTo>
                  <a:cubicBezTo>
                    <a:pt x="5193" y="3402"/>
                    <a:pt x="5206" y="3471"/>
                    <a:pt x="5206" y="3540"/>
                  </a:cubicBezTo>
                  <a:cubicBezTo>
                    <a:pt x="5220" y="3719"/>
                    <a:pt x="5193" y="3899"/>
                    <a:pt x="5124" y="4064"/>
                  </a:cubicBezTo>
                  <a:cubicBezTo>
                    <a:pt x="5082" y="4161"/>
                    <a:pt x="5027" y="4258"/>
                    <a:pt x="4958" y="4341"/>
                  </a:cubicBezTo>
                  <a:cubicBezTo>
                    <a:pt x="4889" y="4437"/>
                    <a:pt x="4792" y="4520"/>
                    <a:pt x="4695" y="4589"/>
                  </a:cubicBezTo>
                  <a:cubicBezTo>
                    <a:pt x="4557" y="4700"/>
                    <a:pt x="4419" y="4783"/>
                    <a:pt x="4267" y="4852"/>
                  </a:cubicBezTo>
                  <a:cubicBezTo>
                    <a:pt x="4184" y="4907"/>
                    <a:pt x="4102" y="4948"/>
                    <a:pt x="4019" y="4990"/>
                  </a:cubicBezTo>
                  <a:cubicBezTo>
                    <a:pt x="3908" y="5059"/>
                    <a:pt x="3798" y="5128"/>
                    <a:pt x="3701" y="5224"/>
                  </a:cubicBezTo>
                  <a:cubicBezTo>
                    <a:pt x="3660" y="5266"/>
                    <a:pt x="3618" y="5321"/>
                    <a:pt x="3591" y="5376"/>
                  </a:cubicBezTo>
                  <a:cubicBezTo>
                    <a:pt x="3549" y="5418"/>
                    <a:pt x="3522" y="5487"/>
                    <a:pt x="3494" y="5542"/>
                  </a:cubicBezTo>
                  <a:cubicBezTo>
                    <a:pt x="3480" y="5514"/>
                    <a:pt x="3453" y="5514"/>
                    <a:pt x="3425" y="5514"/>
                  </a:cubicBezTo>
                  <a:cubicBezTo>
                    <a:pt x="3356" y="5514"/>
                    <a:pt x="3273" y="5528"/>
                    <a:pt x="3204" y="5556"/>
                  </a:cubicBezTo>
                  <a:lnTo>
                    <a:pt x="3149" y="5570"/>
                  </a:lnTo>
                  <a:lnTo>
                    <a:pt x="3135" y="5570"/>
                  </a:lnTo>
                  <a:cubicBezTo>
                    <a:pt x="3094" y="5584"/>
                    <a:pt x="3066" y="5584"/>
                    <a:pt x="3024" y="5597"/>
                  </a:cubicBezTo>
                  <a:lnTo>
                    <a:pt x="2914" y="5597"/>
                  </a:lnTo>
                  <a:cubicBezTo>
                    <a:pt x="2886" y="5597"/>
                    <a:pt x="2845" y="5584"/>
                    <a:pt x="2817" y="5570"/>
                  </a:cubicBezTo>
                  <a:cubicBezTo>
                    <a:pt x="2762" y="5556"/>
                    <a:pt x="2721" y="5528"/>
                    <a:pt x="2679" y="5501"/>
                  </a:cubicBezTo>
                  <a:cubicBezTo>
                    <a:pt x="2610" y="5459"/>
                    <a:pt x="2555" y="5404"/>
                    <a:pt x="2514" y="5335"/>
                  </a:cubicBezTo>
                  <a:cubicBezTo>
                    <a:pt x="2472" y="5294"/>
                    <a:pt x="2444" y="5252"/>
                    <a:pt x="2403" y="5211"/>
                  </a:cubicBezTo>
                  <a:lnTo>
                    <a:pt x="2389" y="5197"/>
                  </a:lnTo>
                  <a:cubicBezTo>
                    <a:pt x="2375" y="5169"/>
                    <a:pt x="2362" y="5155"/>
                    <a:pt x="2334" y="5155"/>
                  </a:cubicBezTo>
                  <a:cubicBezTo>
                    <a:pt x="2320" y="5155"/>
                    <a:pt x="2293" y="5155"/>
                    <a:pt x="2279" y="5169"/>
                  </a:cubicBezTo>
                  <a:cubicBezTo>
                    <a:pt x="2224" y="5197"/>
                    <a:pt x="2182" y="5238"/>
                    <a:pt x="2141" y="5294"/>
                  </a:cubicBezTo>
                  <a:lnTo>
                    <a:pt x="2113" y="5321"/>
                  </a:lnTo>
                  <a:cubicBezTo>
                    <a:pt x="2085" y="5363"/>
                    <a:pt x="2058" y="5390"/>
                    <a:pt x="2030" y="5418"/>
                  </a:cubicBezTo>
                  <a:cubicBezTo>
                    <a:pt x="1989" y="5445"/>
                    <a:pt x="1961" y="5459"/>
                    <a:pt x="1920" y="5487"/>
                  </a:cubicBezTo>
                  <a:cubicBezTo>
                    <a:pt x="1837" y="5528"/>
                    <a:pt x="1740" y="5556"/>
                    <a:pt x="1644" y="5570"/>
                  </a:cubicBezTo>
                  <a:cubicBezTo>
                    <a:pt x="1588" y="5584"/>
                    <a:pt x="1533" y="5584"/>
                    <a:pt x="1478" y="5584"/>
                  </a:cubicBezTo>
                  <a:lnTo>
                    <a:pt x="1436" y="5584"/>
                  </a:lnTo>
                  <a:cubicBezTo>
                    <a:pt x="1367" y="5584"/>
                    <a:pt x="1284" y="5570"/>
                    <a:pt x="1215" y="5542"/>
                  </a:cubicBezTo>
                  <a:cubicBezTo>
                    <a:pt x="1133" y="5514"/>
                    <a:pt x="1064" y="5473"/>
                    <a:pt x="994" y="5432"/>
                  </a:cubicBezTo>
                  <a:cubicBezTo>
                    <a:pt x="884" y="5363"/>
                    <a:pt x="801" y="5280"/>
                    <a:pt x="718" y="5183"/>
                  </a:cubicBezTo>
                  <a:cubicBezTo>
                    <a:pt x="649" y="5100"/>
                    <a:pt x="580" y="5004"/>
                    <a:pt x="525" y="4907"/>
                  </a:cubicBezTo>
                  <a:cubicBezTo>
                    <a:pt x="511" y="4893"/>
                    <a:pt x="497" y="4879"/>
                    <a:pt x="483" y="4865"/>
                  </a:cubicBezTo>
                  <a:lnTo>
                    <a:pt x="456" y="4796"/>
                  </a:lnTo>
                  <a:lnTo>
                    <a:pt x="442" y="4769"/>
                  </a:lnTo>
                  <a:cubicBezTo>
                    <a:pt x="442" y="4755"/>
                    <a:pt x="428" y="4727"/>
                    <a:pt x="414" y="4700"/>
                  </a:cubicBezTo>
                  <a:cubicBezTo>
                    <a:pt x="401" y="4686"/>
                    <a:pt x="387" y="4658"/>
                    <a:pt x="373" y="4658"/>
                  </a:cubicBezTo>
                  <a:lnTo>
                    <a:pt x="332" y="4644"/>
                  </a:lnTo>
                  <a:lnTo>
                    <a:pt x="304" y="4644"/>
                  </a:lnTo>
                  <a:cubicBezTo>
                    <a:pt x="290" y="4644"/>
                    <a:pt x="263" y="4672"/>
                    <a:pt x="263" y="4686"/>
                  </a:cubicBezTo>
                  <a:cubicBezTo>
                    <a:pt x="249" y="4700"/>
                    <a:pt x="249" y="4727"/>
                    <a:pt x="263" y="4741"/>
                  </a:cubicBezTo>
                  <a:lnTo>
                    <a:pt x="235" y="4741"/>
                  </a:lnTo>
                  <a:cubicBezTo>
                    <a:pt x="207" y="4755"/>
                    <a:pt x="180" y="4769"/>
                    <a:pt x="152" y="4796"/>
                  </a:cubicBezTo>
                  <a:cubicBezTo>
                    <a:pt x="138" y="4824"/>
                    <a:pt x="111" y="4852"/>
                    <a:pt x="111" y="4879"/>
                  </a:cubicBezTo>
                  <a:cubicBezTo>
                    <a:pt x="83" y="4907"/>
                    <a:pt x="69" y="4934"/>
                    <a:pt x="69" y="4962"/>
                  </a:cubicBezTo>
                  <a:cubicBezTo>
                    <a:pt x="42" y="5031"/>
                    <a:pt x="28" y="5100"/>
                    <a:pt x="14" y="5169"/>
                  </a:cubicBezTo>
                  <a:cubicBezTo>
                    <a:pt x="0" y="5238"/>
                    <a:pt x="0" y="5321"/>
                    <a:pt x="14" y="5404"/>
                  </a:cubicBezTo>
                  <a:cubicBezTo>
                    <a:pt x="28" y="5501"/>
                    <a:pt x="69" y="5597"/>
                    <a:pt x="111" y="5680"/>
                  </a:cubicBezTo>
                  <a:cubicBezTo>
                    <a:pt x="166" y="5763"/>
                    <a:pt x="221" y="5846"/>
                    <a:pt x="290" y="5901"/>
                  </a:cubicBezTo>
                  <a:cubicBezTo>
                    <a:pt x="373" y="5970"/>
                    <a:pt x="456" y="6025"/>
                    <a:pt x="553" y="6081"/>
                  </a:cubicBezTo>
                  <a:cubicBezTo>
                    <a:pt x="746" y="6177"/>
                    <a:pt x="953" y="6260"/>
                    <a:pt x="1160" y="6329"/>
                  </a:cubicBezTo>
                  <a:cubicBezTo>
                    <a:pt x="1381" y="6398"/>
                    <a:pt x="1588" y="6454"/>
                    <a:pt x="1809" y="6509"/>
                  </a:cubicBezTo>
                  <a:cubicBezTo>
                    <a:pt x="2003" y="6550"/>
                    <a:pt x="2196" y="6578"/>
                    <a:pt x="2389" y="6592"/>
                  </a:cubicBezTo>
                  <a:lnTo>
                    <a:pt x="2444" y="6592"/>
                  </a:lnTo>
                  <a:cubicBezTo>
                    <a:pt x="2624" y="6592"/>
                    <a:pt x="2790" y="6550"/>
                    <a:pt x="2942" y="6481"/>
                  </a:cubicBezTo>
                  <a:cubicBezTo>
                    <a:pt x="3011" y="6454"/>
                    <a:pt x="3066" y="6426"/>
                    <a:pt x="3121" y="6384"/>
                  </a:cubicBezTo>
                  <a:cubicBezTo>
                    <a:pt x="3135" y="6357"/>
                    <a:pt x="3163" y="6329"/>
                    <a:pt x="3190" y="6302"/>
                  </a:cubicBezTo>
                  <a:cubicBezTo>
                    <a:pt x="3218" y="6260"/>
                    <a:pt x="3245" y="6233"/>
                    <a:pt x="3273" y="6191"/>
                  </a:cubicBezTo>
                  <a:cubicBezTo>
                    <a:pt x="3301" y="6136"/>
                    <a:pt x="3328" y="6067"/>
                    <a:pt x="3342" y="5998"/>
                  </a:cubicBezTo>
                  <a:cubicBezTo>
                    <a:pt x="3384" y="5998"/>
                    <a:pt x="3411" y="5984"/>
                    <a:pt x="3425" y="5956"/>
                  </a:cubicBezTo>
                  <a:cubicBezTo>
                    <a:pt x="3480" y="5832"/>
                    <a:pt x="3508" y="5708"/>
                    <a:pt x="3535" y="5584"/>
                  </a:cubicBezTo>
                  <a:lnTo>
                    <a:pt x="3535" y="5597"/>
                  </a:lnTo>
                  <a:lnTo>
                    <a:pt x="3535" y="5625"/>
                  </a:lnTo>
                  <a:cubicBezTo>
                    <a:pt x="3535" y="5653"/>
                    <a:pt x="3549" y="5694"/>
                    <a:pt x="3563" y="5735"/>
                  </a:cubicBezTo>
                  <a:cubicBezTo>
                    <a:pt x="3577" y="5749"/>
                    <a:pt x="3591" y="5763"/>
                    <a:pt x="3604" y="5791"/>
                  </a:cubicBezTo>
                  <a:lnTo>
                    <a:pt x="3618" y="5804"/>
                  </a:lnTo>
                  <a:cubicBezTo>
                    <a:pt x="3674" y="5860"/>
                    <a:pt x="3743" y="5915"/>
                    <a:pt x="3812" y="5956"/>
                  </a:cubicBezTo>
                  <a:cubicBezTo>
                    <a:pt x="3936" y="6039"/>
                    <a:pt x="4088" y="6081"/>
                    <a:pt x="4240" y="6094"/>
                  </a:cubicBezTo>
                  <a:lnTo>
                    <a:pt x="4309" y="6094"/>
                  </a:lnTo>
                  <a:cubicBezTo>
                    <a:pt x="4447" y="6094"/>
                    <a:pt x="4571" y="6067"/>
                    <a:pt x="4709" y="6039"/>
                  </a:cubicBezTo>
                  <a:cubicBezTo>
                    <a:pt x="4875" y="5984"/>
                    <a:pt x="5027" y="5915"/>
                    <a:pt x="5179" y="5832"/>
                  </a:cubicBezTo>
                  <a:cubicBezTo>
                    <a:pt x="5331" y="5749"/>
                    <a:pt x="5469" y="5653"/>
                    <a:pt x="5593" y="5542"/>
                  </a:cubicBezTo>
                  <a:cubicBezTo>
                    <a:pt x="5717" y="5432"/>
                    <a:pt x="5814" y="5321"/>
                    <a:pt x="5911" y="5197"/>
                  </a:cubicBezTo>
                  <a:cubicBezTo>
                    <a:pt x="5952" y="5128"/>
                    <a:pt x="5980" y="5073"/>
                    <a:pt x="6007" y="5004"/>
                  </a:cubicBezTo>
                  <a:cubicBezTo>
                    <a:pt x="6035" y="4962"/>
                    <a:pt x="6049" y="4907"/>
                    <a:pt x="6063" y="4852"/>
                  </a:cubicBezTo>
                  <a:cubicBezTo>
                    <a:pt x="6076" y="4796"/>
                    <a:pt x="6090" y="4741"/>
                    <a:pt x="6104" y="4686"/>
                  </a:cubicBezTo>
                  <a:cubicBezTo>
                    <a:pt x="6118" y="4575"/>
                    <a:pt x="6118" y="4465"/>
                    <a:pt x="6104" y="4354"/>
                  </a:cubicBezTo>
                  <a:cubicBezTo>
                    <a:pt x="6090" y="4230"/>
                    <a:pt x="6063" y="4106"/>
                    <a:pt x="6049" y="4009"/>
                  </a:cubicBezTo>
                  <a:lnTo>
                    <a:pt x="6021" y="3885"/>
                  </a:lnTo>
                  <a:cubicBezTo>
                    <a:pt x="5994" y="3774"/>
                    <a:pt x="5980" y="3650"/>
                    <a:pt x="5952" y="3540"/>
                  </a:cubicBezTo>
                  <a:cubicBezTo>
                    <a:pt x="5938" y="3374"/>
                    <a:pt x="5938" y="3222"/>
                    <a:pt x="5938" y="3070"/>
                  </a:cubicBezTo>
                  <a:lnTo>
                    <a:pt x="5938" y="3029"/>
                  </a:lnTo>
                  <a:lnTo>
                    <a:pt x="5938" y="2670"/>
                  </a:lnTo>
                  <a:cubicBezTo>
                    <a:pt x="5925" y="2463"/>
                    <a:pt x="5869" y="2269"/>
                    <a:pt x="5773" y="2103"/>
                  </a:cubicBezTo>
                  <a:cubicBezTo>
                    <a:pt x="5731" y="2034"/>
                    <a:pt x="5690" y="1965"/>
                    <a:pt x="5635" y="1896"/>
                  </a:cubicBezTo>
                  <a:cubicBezTo>
                    <a:pt x="5676" y="1758"/>
                    <a:pt x="5690" y="1606"/>
                    <a:pt x="5676" y="1468"/>
                  </a:cubicBezTo>
                  <a:cubicBezTo>
                    <a:pt x="5662" y="1316"/>
                    <a:pt x="5607" y="1178"/>
                    <a:pt x="5524" y="1054"/>
                  </a:cubicBezTo>
                  <a:cubicBezTo>
                    <a:pt x="5441" y="943"/>
                    <a:pt x="5345" y="847"/>
                    <a:pt x="5234" y="764"/>
                  </a:cubicBezTo>
                  <a:cubicBezTo>
                    <a:pt x="5110" y="681"/>
                    <a:pt x="4972" y="598"/>
                    <a:pt x="4834" y="543"/>
                  </a:cubicBezTo>
                  <a:cubicBezTo>
                    <a:pt x="4709" y="488"/>
                    <a:pt x="4585" y="433"/>
                    <a:pt x="4461" y="377"/>
                  </a:cubicBezTo>
                  <a:lnTo>
                    <a:pt x="4336" y="322"/>
                  </a:lnTo>
                  <a:cubicBezTo>
                    <a:pt x="4143" y="225"/>
                    <a:pt x="3950" y="143"/>
                    <a:pt x="3756" y="73"/>
                  </a:cubicBezTo>
                  <a:cubicBezTo>
                    <a:pt x="3619" y="28"/>
                    <a:pt x="3482" y="1"/>
                    <a:pt x="3337" y="1"/>
                  </a:cubicBezTo>
                  <a:close/>
                </a:path>
              </a:pathLst>
            </a:custGeom>
            <a:solidFill>
              <a:srgbClr val="D1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5" name="Google Shape;3615;p59"/>
            <p:cNvSpPr/>
            <p:nvPr/>
          </p:nvSpPr>
          <p:spPr>
            <a:xfrm>
              <a:off x="8502758" y="1195543"/>
              <a:ext cx="315852" cy="266974"/>
            </a:xfrm>
            <a:custGeom>
              <a:avLst/>
              <a:gdLst/>
              <a:ahLst/>
              <a:cxnLst/>
              <a:rect l="l" t="t" r="r" b="b"/>
              <a:pathLst>
                <a:path w="3399" h="2873" extrusionOk="0">
                  <a:moveTo>
                    <a:pt x="1879" y="0"/>
                  </a:moveTo>
                  <a:lnTo>
                    <a:pt x="1838" y="14"/>
                  </a:lnTo>
                  <a:cubicBezTo>
                    <a:pt x="1796" y="14"/>
                    <a:pt x="1741" y="14"/>
                    <a:pt x="1699" y="28"/>
                  </a:cubicBezTo>
                  <a:cubicBezTo>
                    <a:pt x="1644" y="42"/>
                    <a:pt x="1589" y="56"/>
                    <a:pt x="1534" y="83"/>
                  </a:cubicBezTo>
                  <a:cubicBezTo>
                    <a:pt x="1465" y="111"/>
                    <a:pt x="1382" y="139"/>
                    <a:pt x="1313" y="180"/>
                  </a:cubicBezTo>
                  <a:lnTo>
                    <a:pt x="1189" y="235"/>
                  </a:lnTo>
                  <a:lnTo>
                    <a:pt x="1050" y="290"/>
                  </a:lnTo>
                  <a:cubicBezTo>
                    <a:pt x="940" y="332"/>
                    <a:pt x="829" y="373"/>
                    <a:pt x="733" y="429"/>
                  </a:cubicBezTo>
                  <a:cubicBezTo>
                    <a:pt x="581" y="484"/>
                    <a:pt x="429" y="567"/>
                    <a:pt x="291" y="650"/>
                  </a:cubicBezTo>
                  <a:cubicBezTo>
                    <a:pt x="263" y="677"/>
                    <a:pt x="249" y="705"/>
                    <a:pt x="249" y="732"/>
                  </a:cubicBezTo>
                  <a:cubicBezTo>
                    <a:pt x="194" y="774"/>
                    <a:pt x="139" y="829"/>
                    <a:pt x="98" y="884"/>
                  </a:cubicBezTo>
                  <a:cubicBezTo>
                    <a:pt x="70" y="926"/>
                    <a:pt x="42" y="967"/>
                    <a:pt x="28" y="1022"/>
                  </a:cubicBezTo>
                  <a:cubicBezTo>
                    <a:pt x="15" y="1036"/>
                    <a:pt x="15" y="1064"/>
                    <a:pt x="15" y="1105"/>
                  </a:cubicBezTo>
                  <a:cubicBezTo>
                    <a:pt x="1" y="1133"/>
                    <a:pt x="1" y="1174"/>
                    <a:pt x="15" y="1202"/>
                  </a:cubicBezTo>
                  <a:cubicBezTo>
                    <a:pt x="15" y="1285"/>
                    <a:pt x="28" y="1354"/>
                    <a:pt x="42" y="1437"/>
                  </a:cubicBezTo>
                  <a:cubicBezTo>
                    <a:pt x="70" y="1506"/>
                    <a:pt x="98" y="1575"/>
                    <a:pt x="139" y="1644"/>
                  </a:cubicBezTo>
                  <a:cubicBezTo>
                    <a:pt x="167" y="1685"/>
                    <a:pt x="194" y="1727"/>
                    <a:pt x="222" y="1754"/>
                  </a:cubicBezTo>
                  <a:lnTo>
                    <a:pt x="222" y="1768"/>
                  </a:lnTo>
                  <a:cubicBezTo>
                    <a:pt x="222" y="1796"/>
                    <a:pt x="236" y="1810"/>
                    <a:pt x="263" y="1823"/>
                  </a:cubicBezTo>
                  <a:lnTo>
                    <a:pt x="374" y="1906"/>
                  </a:lnTo>
                  <a:lnTo>
                    <a:pt x="401" y="1934"/>
                  </a:lnTo>
                  <a:lnTo>
                    <a:pt x="429" y="1948"/>
                  </a:lnTo>
                  <a:lnTo>
                    <a:pt x="457" y="1975"/>
                  </a:lnTo>
                  <a:lnTo>
                    <a:pt x="470" y="1989"/>
                  </a:lnTo>
                  <a:cubicBezTo>
                    <a:pt x="484" y="2003"/>
                    <a:pt x="498" y="2030"/>
                    <a:pt x="512" y="2044"/>
                  </a:cubicBezTo>
                  <a:cubicBezTo>
                    <a:pt x="526" y="2086"/>
                    <a:pt x="526" y="2127"/>
                    <a:pt x="539" y="2169"/>
                  </a:cubicBezTo>
                  <a:cubicBezTo>
                    <a:pt x="539" y="2210"/>
                    <a:pt x="553" y="2265"/>
                    <a:pt x="553" y="2320"/>
                  </a:cubicBezTo>
                  <a:cubicBezTo>
                    <a:pt x="553" y="2376"/>
                    <a:pt x="553" y="2417"/>
                    <a:pt x="567" y="2459"/>
                  </a:cubicBezTo>
                  <a:cubicBezTo>
                    <a:pt x="567" y="2555"/>
                    <a:pt x="595" y="2652"/>
                    <a:pt x="650" y="2735"/>
                  </a:cubicBezTo>
                  <a:cubicBezTo>
                    <a:pt x="678" y="2776"/>
                    <a:pt x="705" y="2804"/>
                    <a:pt x="747" y="2831"/>
                  </a:cubicBezTo>
                  <a:cubicBezTo>
                    <a:pt x="802" y="2859"/>
                    <a:pt x="857" y="2873"/>
                    <a:pt x="912" y="2873"/>
                  </a:cubicBezTo>
                  <a:lnTo>
                    <a:pt x="981" y="2873"/>
                  </a:lnTo>
                  <a:cubicBezTo>
                    <a:pt x="1037" y="2873"/>
                    <a:pt x="1092" y="2873"/>
                    <a:pt x="1147" y="2859"/>
                  </a:cubicBezTo>
                  <a:lnTo>
                    <a:pt x="1271" y="2831"/>
                  </a:lnTo>
                  <a:lnTo>
                    <a:pt x="1409" y="2818"/>
                  </a:lnTo>
                  <a:cubicBezTo>
                    <a:pt x="1437" y="2811"/>
                    <a:pt x="1468" y="2807"/>
                    <a:pt x="1499" y="2807"/>
                  </a:cubicBezTo>
                  <a:cubicBezTo>
                    <a:pt x="1530" y="2807"/>
                    <a:pt x="1561" y="2811"/>
                    <a:pt x="1589" y="2818"/>
                  </a:cubicBezTo>
                  <a:lnTo>
                    <a:pt x="2224" y="2818"/>
                  </a:lnTo>
                  <a:cubicBezTo>
                    <a:pt x="2252" y="2804"/>
                    <a:pt x="2279" y="2790"/>
                    <a:pt x="2321" y="2776"/>
                  </a:cubicBezTo>
                  <a:cubicBezTo>
                    <a:pt x="2376" y="2749"/>
                    <a:pt x="2418" y="2707"/>
                    <a:pt x="2459" y="2666"/>
                  </a:cubicBezTo>
                  <a:cubicBezTo>
                    <a:pt x="2473" y="2624"/>
                    <a:pt x="2500" y="2597"/>
                    <a:pt x="2514" y="2555"/>
                  </a:cubicBezTo>
                  <a:cubicBezTo>
                    <a:pt x="2528" y="2514"/>
                    <a:pt x="2542" y="2486"/>
                    <a:pt x="2556" y="2445"/>
                  </a:cubicBezTo>
                  <a:cubicBezTo>
                    <a:pt x="2556" y="2403"/>
                    <a:pt x="2569" y="2376"/>
                    <a:pt x="2569" y="2334"/>
                  </a:cubicBezTo>
                  <a:cubicBezTo>
                    <a:pt x="2583" y="2390"/>
                    <a:pt x="2611" y="2431"/>
                    <a:pt x="2652" y="2472"/>
                  </a:cubicBezTo>
                  <a:cubicBezTo>
                    <a:pt x="2694" y="2514"/>
                    <a:pt x="2749" y="2528"/>
                    <a:pt x="2818" y="2528"/>
                  </a:cubicBezTo>
                  <a:cubicBezTo>
                    <a:pt x="2859" y="2528"/>
                    <a:pt x="2915" y="2514"/>
                    <a:pt x="2956" y="2500"/>
                  </a:cubicBezTo>
                  <a:cubicBezTo>
                    <a:pt x="3108" y="2445"/>
                    <a:pt x="3232" y="2334"/>
                    <a:pt x="3301" y="2182"/>
                  </a:cubicBezTo>
                  <a:cubicBezTo>
                    <a:pt x="3370" y="2044"/>
                    <a:pt x="3398" y="1892"/>
                    <a:pt x="3384" y="1740"/>
                  </a:cubicBezTo>
                  <a:cubicBezTo>
                    <a:pt x="3370" y="1644"/>
                    <a:pt x="3357" y="1561"/>
                    <a:pt x="3315" y="1492"/>
                  </a:cubicBezTo>
                  <a:cubicBezTo>
                    <a:pt x="3274" y="1395"/>
                    <a:pt x="3219" y="1299"/>
                    <a:pt x="3149" y="1216"/>
                  </a:cubicBezTo>
                  <a:cubicBezTo>
                    <a:pt x="3039" y="1064"/>
                    <a:pt x="2915" y="926"/>
                    <a:pt x="2790" y="788"/>
                  </a:cubicBezTo>
                  <a:lnTo>
                    <a:pt x="2763" y="746"/>
                  </a:lnTo>
                  <a:lnTo>
                    <a:pt x="2735" y="732"/>
                  </a:lnTo>
                  <a:cubicBezTo>
                    <a:pt x="2708" y="705"/>
                    <a:pt x="2680" y="663"/>
                    <a:pt x="2652" y="636"/>
                  </a:cubicBezTo>
                  <a:cubicBezTo>
                    <a:pt x="2611" y="608"/>
                    <a:pt x="2569" y="580"/>
                    <a:pt x="2542" y="553"/>
                  </a:cubicBezTo>
                  <a:cubicBezTo>
                    <a:pt x="2500" y="525"/>
                    <a:pt x="2473" y="511"/>
                    <a:pt x="2431" y="484"/>
                  </a:cubicBezTo>
                  <a:cubicBezTo>
                    <a:pt x="2404" y="470"/>
                    <a:pt x="2362" y="442"/>
                    <a:pt x="2321" y="415"/>
                  </a:cubicBezTo>
                  <a:lnTo>
                    <a:pt x="2293" y="387"/>
                  </a:lnTo>
                  <a:cubicBezTo>
                    <a:pt x="2279" y="373"/>
                    <a:pt x="2266" y="346"/>
                    <a:pt x="2252" y="318"/>
                  </a:cubicBezTo>
                  <a:cubicBezTo>
                    <a:pt x="2224" y="263"/>
                    <a:pt x="2197" y="208"/>
                    <a:pt x="2155" y="152"/>
                  </a:cubicBezTo>
                  <a:cubicBezTo>
                    <a:pt x="2114" y="111"/>
                    <a:pt x="2072" y="70"/>
                    <a:pt x="2031" y="42"/>
                  </a:cubicBezTo>
                  <a:cubicBezTo>
                    <a:pt x="1976" y="14"/>
                    <a:pt x="1934" y="0"/>
                    <a:pt x="1879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6" name="Google Shape;3616;p59"/>
            <p:cNvSpPr/>
            <p:nvPr/>
          </p:nvSpPr>
          <p:spPr>
            <a:xfrm>
              <a:off x="8551543" y="1237917"/>
              <a:ext cx="52688" cy="170053"/>
            </a:xfrm>
            <a:custGeom>
              <a:avLst/>
              <a:gdLst/>
              <a:ahLst/>
              <a:cxnLst/>
              <a:rect l="l" t="t" r="r" b="b"/>
              <a:pathLst>
                <a:path w="567" h="1830" extrusionOk="0">
                  <a:moveTo>
                    <a:pt x="484" y="0"/>
                  </a:moveTo>
                  <a:cubicBezTo>
                    <a:pt x="456" y="14"/>
                    <a:pt x="443" y="14"/>
                    <a:pt x="415" y="42"/>
                  </a:cubicBezTo>
                  <a:cubicBezTo>
                    <a:pt x="346" y="97"/>
                    <a:pt x="291" y="166"/>
                    <a:pt x="235" y="249"/>
                  </a:cubicBezTo>
                  <a:cubicBezTo>
                    <a:pt x="166" y="332"/>
                    <a:pt x="111" y="442"/>
                    <a:pt x="84" y="539"/>
                  </a:cubicBezTo>
                  <a:cubicBezTo>
                    <a:pt x="42" y="649"/>
                    <a:pt x="14" y="760"/>
                    <a:pt x="1" y="870"/>
                  </a:cubicBezTo>
                  <a:cubicBezTo>
                    <a:pt x="1" y="967"/>
                    <a:pt x="14" y="1077"/>
                    <a:pt x="56" y="1160"/>
                  </a:cubicBezTo>
                  <a:cubicBezTo>
                    <a:pt x="56" y="1188"/>
                    <a:pt x="70" y="1202"/>
                    <a:pt x="84" y="1215"/>
                  </a:cubicBezTo>
                  <a:lnTo>
                    <a:pt x="125" y="1229"/>
                  </a:lnTo>
                  <a:cubicBezTo>
                    <a:pt x="139" y="1326"/>
                    <a:pt x="153" y="1409"/>
                    <a:pt x="180" y="1505"/>
                  </a:cubicBezTo>
                  <a:cubicBezTo>
                    <a:pt x="222" y="1616"/>
                    <a:pt x="277" y="1713"/>
                    <a:pt x="360" y="1809"/>
                  </a:cubicBezTo>
                  <a:cubicBezTo>
                    <a:pt x="374" y="1823"/>
                    <a:pt x="394" y="1830"/>
                    <a:pt x="415" y="1830"/>
                  </a:cubicBezTo>
                  <a:cubicBezTo>
                    <a:pt x="436" y="1830"/>
                    <a:pt x="456" y="1823"/>
                    <a:pt x="470" y="1809"/>
                  </a:cubicBezTo>
                  <a:cubicBezTo>
                    <a:pt x="512" y="1768"/>
                    <a:pt x="512" y="1726"/>
                    <a:pt x="470" y="1685"/>
                  </a:cubicBezTo>
                  <a:lnTo>
                    <a:pt x="443" y="1657"/>
                  </a:lnTo>
                  <a:cubicBezTo>
                    <a:pt x="415" y="1616"/>
                    <a:pt x="401" y="1574"/>
                    <a:pt x="374" y="1533"/>
                  </a:cubicBezTo>
                  <a:cubicBezTo>
                    <a:pt x="346" y="1450"/>
                    <a:pt x="318" y="1367"/>
                    <a:pt x="304" y="1271"/>
                  </a:cubicBezTo>
                  <a:cubicBezTo>
                    <a:pt x="304" y="1215"/>
                    <a:pt x="291" y="1160"/>
                    <a:pt x="291" y="1105"/>
                  </a:cubicBezTo>
                  <a:lnTo>
                    <a:pt x="304" y="1077"/>
                  </a:lnTo>
                  <a:cubicBezTo>
                    <a:pt x="318" y="1050"/>
                    <a:pt x="346" y="1022"/>
                    <a:pt x="346" y="994"/>
                  </a:cubicBezTo>
                  <a:cubicBezTo>
                    <a:pt x="360" y="967"/>
                    <a:pt x="374" y="925"/>
                    <a:pt x="387" y="898"/>
                  </a:cubicBezTo>
                  <a:cubicBezTo>
                    <a:pt x="401" y="829"/>
                    <a:pt x="415" y="760"/>
                    <a:pt x="415" y="691"/>
                  </a:cubicBezTo>
                  <a:cubicBezTo>
                    <a:pt x="415" y="622"/>
                    <a:pt x="415" y="566"/>
                    <a:pt x="429" y="497"/>
                  </a:cubicBezTo>
                  <a:cubicBezTo>
                    <a:pt x="429" y="456"/>
                    <a:pt x="401" y="428"/>
                    <a:pt x="374" y="414"/>
                  </a:cubicBezTo>
                  <a:lnTo>
                    <a:pt x="318" y="414"/>
                  </a:lnTo>
                  <a:cubicBezTo>
                    <a:pt x="346" y="373"/>
                    <a:pt x="374" y="332"/>
                    <a:pt x="401" y="290"/>
                  </a:cubicBezTo>
                  <a:cubicBezTo>
                    <a:pt x="443" y="235"/>
                    <a:pt x="484" y="194"/>
                    <a:pt x="539" y="152"/>
                  </a:cubicBezTo>
                  <a:cubicBezTo>
                    <a:pt x="553" y="138"/>
                    <a:pt x="567" y="111"/>
                    <a:pt x="567" y="83"/>
                  </a:cubicBezTo>
                  <a:cubicBezTo>
                    <a:pt x="567" y="69"/>
                    <a:pt x="553" y="42"/>
                    <a:pt x="539" y="28"/>
                  </a:cubicBezTo>
                  <a:cubicBezTo>
                    <a:pt x="525" y="14"/>
                    <a:pt x="498" y="14"/>
                    <a:pt x="484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7" name="Google Shape;3617;p59"/>
            <p:cNvSpPr/>
            <p:nvPr/>
          </p:nvSpPr>
          <p:spPr>
            <a:xfrm>
              <a:off x="8314121" y="1047050"/>
              <a:ext cx="720076" cy="655493"/>
            </a:xfrm>
            <a:custGeom>
              <a:avLst/>
              <a:gdLst/>
              <a:ahLst/>
              <a:cxnLst/>
              <a:rect l="l" t="t" r="r" b="b"/>
              <a:pathLst>
                <a:path w="7749" h="7054" extrusionOk="0">
                  <a:moveTo>
                    <a:pt x="4102" y="190"/>
                  </a:moveTo>
                  <a:cubicBezTo>
                    <a:pt x="4130" y="204"/>
                    <a:pt x="4171" y="218"/>
                    <a:pt x="4213" y="218"/>
                  </a:cubicBezTo>
                  <a:cubicBezTo>
                    <a:pt x="4240" y="245"/>
                    <a:pt x="4268" y="259"/>
                    <a:pt x="4296" y="273"/>
                  </a:cubicBezTo>
                  <a:cubicBezTo>
                    <a:pt x="4309" y="287"/>
                    <a:pt x="4337" y="314"/>
                    <a:pt x="4351" y="328"/>
                  </a:cubicBezTo>
                  <a:cubicBezTo>
                    <a:pt x="4296" y="356"/>
                    <a:pt x="4254" y="383"/>
                    <a:pt x="4213" y="425"/>
                  </a:cubicBezTo>
                  <a:cubicBezTo>
                    <a:pt x="4144" y="494"/>
                    <a:pt x="4075" y="563"/>
                    <a:pt x="4033" y="646"/>
                  </a:cubicBezTo>
                  <a:cubicBezTo>
                    <a:pt x="3992" y="632"/>
                    <a:pt x="3937" y="604"/>
                    <a:pt x="3881" y="590"/>
                  </a:cubicBezTo>
                  <a:cubicBezTo>
                    <a:pt x="3729" y="535"/>
                    <a:pt x="3564" y="508"/>
                    <a:pt x="3384" y="508"/>
                  </a:cubicBezTo>
                  <a:cubicBezTo>
                    <a:pt x="3301" y="508"/>
                    <a:pt x="3205" y="521"/>
                    <a:pt x="3122" y="535"/>
                  </a:cubicBezTo>
                  <a:cubicBezTo>
                    <a:pt x="3025" y="563"/>
                    <a:pt x="2929" y="590"/>
                    <a:pt x="2832" y="632"/>
                  </a:cubicBezTo>
                  <a:cubicBezTo>
                    <a:pt x="2680" y="687"/>
                    <a:pt x="2542" y="784"/>
                    <a:pt x="2431" y="908"/>
                  </a:cubicBezTo>
                  <a:cubicBezTo>
                    <a:pt x="2321" y="1018"/>
                    <a:pt x="2238" y="1157"/>
                    <a:pt x="2197" y="1295"/>
                  </a:cubicBezTo>
                  <a:cubicBezTo>
                    <a:pt x="2086" y="1226"/>
                    <a:pt x="1948" y="1184"/>
                    <a:pt x="1824" y="1184"/>
                  </a:cubicBezTo>
                  <a:lnTo>
                    <a:pt x="1768" y="1184"/>
                  </a:lnTo>
                  <a:lnTo>
                    <a:pt x="1755" y="1170"/>
                  </a:lnTo>
                  <a:lnTo>
                    <a:pt x="1755" y="1115"/>
                  </a:lnTo>
                  <a:cubicBezTo>
                    <a:pt x="1768" y="1046"/>
                    <a:pt x="1782" y="977"/>
                    <a:pt x="1810" y="908"/>
                  </a:cubicBezTo>
                  <a:cubicBezTo>
                    <a:pt x="1838" y="867"/>
                    <a:pt x="1851" y="825"/>
                    <a:pt x="1879" y="784"/>
                  </a:cubicBezTo>
                  <a:cubicBezTo>
                    <a:pt x="1920" y="756"/>
                    <a:pt x="1948" y="715"/>
                    <a:pt x="1989" y="687"/>
                  </a:cubicBezTo>
                  <a:cubicBezTo>
                    <a:pt x="2045" y="646"/>
                    <a:pt x="2100" y="618"/>
                    <a:pt x="2155" y="590"/>
                  </a:cubicBezTo>
                  <a:cubicBezTo>
                    <a:pt x="2362" y="521"/>
                    <a:pt x="2569" y="466"/>
                    <a:pt x="2777" y="452"/>
                  </a:cubicBezTo>
                  <a:lnTo>
                    <a:pt x="2970" y="425"/>
                  </a:lnTo>
                  <a:cubicBezTo>
                    <a:pt x="3039" y="411"/>
                    <a:pt x="3094" y="397"/>
                    <a:pt x="3163" y="383"/>
                  </a:cubicBezTo>
                  <a:cubicBezTo>
                    <a:pt x="3232" y="369"/>
                    <a:pt x="3315" y="342"/>
                    <a:pt x="3384" y="314"/>
                  </a:cubicBezTo>
                  <a:lnTo>
                    <a:pt x="3426" y="314"/>
                  </a:lnTo>
                  <a:cubicBezTo>
                    <a:pt x="3578" y="259"/>
                    <a:pt x="3729" y="218"/>
                    <a:pt x="3881" y="190"/>
                  </a:cubicBezTo>
                  <a:close/>
                  <a:moveTo>
                    <a:pt x="4848" y="383"/>
                  </a:moveTo>
                  <a:cubicBezTo>
                    <a:pt x="4972" y="411"/>
                    <a:pt x="5083" y="438"/>
                    <a:pt x="5193" y="494"/>
                  </a:cubicBezTo>
                  <a:cubicBezTo>
                    <a:pt x="5318" y="535"/>
                    <a:pt x="5442" y="604"/>
                    <a:pt x="5539" y="659"/>
                  </a:cubicBezTo>
                  <a:cubicBezTo>
                    <a:pt x="5594" y="687"/>
                    <a:pt x="5635" y="715"/>
                    <a:pt x="5677" y="742"/>
                  </a:cubicBezTo>
                  <a:lnTo>
                    <a:pt x="5704" y="756"/>
                  </a:lnTo>
                  <a:cubicBezTo>
                    <a:pt x="5759" y="784"/>
                    <a:pt x="5815" y="811"/>
                    <a:pt x="5870" y="853"/>
                  </a:cubicBezTo>
                  <a:cubicBezTo>
                    <a:pt x="6008" y="922"/>
                    <a:pt x="6160" y="977"/>
                    <a:pt x="6312" y="1032"/>
                  </a:cubicBezTo>
                  <a:cubicBezTo>
                    <a:pt x="6409" y="1074"/>
                    <a:pt x="6491" y="1101"/>
                    <a:pt x="6588" y="1143"/>
                  </a:cubicBezTo>
                  <a:cubicBezTo>
                    <a:pt x="6685" y="1184"/>
                    <a:pt x="6781" y="1239"/>
                    <a:pt x="6878" y="1308"/>
                  </a:cubicBezTo>
                  <a:cubicBezTo>
                    <a:pt x="6920" y="1350"/>
                    <a:pt x="6975" y="1391"/>
                    <a:pt x="7016" y="1447"/>
                  </a:cubicBezTo>
                  <a:cubicBezTo>
                    <a:pt x="7044" y="1488"/>
                    <a:pt x="7071" y="1543"/>
                    <a:pt x="7099" y="1598"/>
                  </a:cubicBezTo>
                  <a:cubicBezTo>
                    <a:pt x="7127" y="1668"/>
                    <a:pt x="7154" y="1764"/>
                    <a:pt x="7168" y="1847"/>
                  </a:cubicBezTo>
                  <a:cubicBezTo>
                    <a:pt x="7182" y="1930"/>
                    <a:pt x="7182" y="2013"/>
                    <a:pt x="7168" y="2109"/>
                  </a:cubicBezTo>
                  <a:cubicBezTo>
                    <a:pt x="7154" y="2151"/>
                    <a:pt x="7140" y="2206"/>
                    <a:pt x="7127" y="2248"/>
                  </a:cubicBezTo>
                  <a:lnTo>
                    <a:pt x="7127" y="2261"/>
                  </a:lnTo>
                  <a:lnTo>
                    <a:pt x="7099" y="2261"/>
                  </a:lnTo>
                  <a:cubicBezTo>
                    <a:pt x="7058" y="2248"/>
                    <a:pt x="7016" y="2234"/>
                    <a:pt x="6975" y="2234"/>
                  </a:cubicBezTo>
                  <a:lnTo>
                    <a:pt x="6947" y="2234"/>
                  </a:lnTo>
                  <a:cubicBezTo>
                    <a:pt x="6892" y="2234"/>
                    <a:pt x="6823" y="2248"/>
                    <a:pt x="6768" y="2261"/>
                  </a:cubicBezTo>
                  <a:cubicBezTo>
                    <a:pt x="6699" y="2275"/>
                    <a:pt x="6630" y="2303"/>
                    <a:pt x="6560" y="2344"/>
                  </a:cubicBezTo>
                  <a:cubicBezTo>
                    <a:pt x="6422" y="2413"/>
                    <a:pt x="6298" y="2496"/>
                    <a:pt x="6188" y="2579"/>
                  </a:cubicBezTo>
                  <a:cubicBezTo>
                    <a:pt x="6119" y="2538"/>
                    <a:pt x="6049" y="2496"/>
                    <a:pt x="5980" y="2468"/>
                  </a:cubicBezTo>
                  <a:lnTo>
                    <a:pt x="5939" y="2455"/>
                  </a:lnTo>
                  <a:cubicBezTo>
                    <a:pt x="6063" y="2303"/>
                    <a:pt x="6146" y="2096"/>
                    <a:pt x="6160" y="1888"/>
                  </a:cubicBezTo>
                  <a:cubicBezTo>
                    <a:pt x="6160" y="1806"/>
                    <a:pt x="6132" y="1723"/>
                    <a:pt x="6091" y="1654"/>
                  </a:cubicBezTo>
                  <a:cubicBezTo>
                    <a:pt x="6063" y="1571"/>
                    <a:pt x="6008" y="1516"/>
                    <a:pt x="5953" y="1460"/>
                  </a:cubicBezTo>
                  <a:cubicBezTo>
                    <a:pt x="5801" y="1336"/>
                    <a:pt x="5635" y="1253"/>
                    <a:pt x="5442" y="1198"/>
                  </a:cubicBezTo>
                  <a:cubicBezTo>
                    <a:pt x="5373" y="1170"/>
                    <a:pt x="5304" y="1157"/>
                    <a:pt x="5221" y="1143"/>
                  </a:cubicBezTo>
                  <a:lnTo>
                    <a:pt x="5207" y="1143"/>
                  </a:lnTo>
                  <a:lnTo>
                    <a:pt x="5138" y="1115"/>
                  </a:lnTo>
                  <a:cubicBezTo>
                    <a:pt x="5041" y="1088"/>
                    <a:pt x="4931" y="1060"/>
                    <a:pt x="4834" y="1018"/>
                  </a:cubicBezTo>
                  <a:lnTo>
                    <a:pt x="4807" y="1018"/>
                  </a:lnTo>
                  <a:cubicBezTo>
                    <a:pt x="4724" y="977"/>
                    <a:pt x="4641" y="936"/>
                    <a:pt x="4558" y="894"/>
                  </a:cubicBezTo>
                  <a:lnTo>
                    <a:pt x="4489" y="853"/>
                  </a:lnTo>
                  <a:lnTo>
                    <a:pt x="4461" y="853"/>
                  </a:lnTo>
                  <a:cubicBezTo>
                    <a:pt x="4379" y="811"/>
                    <a:pt x="4296" y="770"/>
                    <a:pt x="4213" y="728"/>
                  </a:cubicBezTo>
                  <a:lnTo>
                    <a:pt x="4240" y="701"/>
                  </a:lnTo>
                  <a:lnTo>
                    <a:pt x="4268" y="673"/>
                  </a:lnTo>
                  <a:lnTo>
                    <a:pt x="4254" y="646"/>
                  </a:lnTo>
                  <a:cubicBezTo>
                    <a:pt x="4296" y="590"/>
                    <a:pt x="4337" y="535"/>
                    <a:pt x="4392" y="508"/>
                  </a:cubicBezTo>
                  <a:cubicBezTo>
                    <a:pt x="4420" y="466"/>
                    <a:pt x="4475" y="452"/>
                    <a:pt x="4517" y="425"/>
                  </a:cubicBezTo>
                  <a:cubicBezTo>
                    <a:pt x="4558" y="411"/>
                    <a:pt x="4613" y="397"/>
                    <a:pt x="4655" y="383"/>
                  </a:cubicBezTo>
                  <a:close/>
                  <a:moveTo>
                    <a:pt x="3398" y="673"/>
                  </a:moveTo>
                  <a:cubicBezTo>
                    <a:pt x="3467" y="673"/>
                    <a:pt x="3522" y="673"/>
                    <a:pt x="3578" y="687"/>
                  </a:cubicBezTo>
                  <a:cubicBezTo>
                    <a:pt x="3729" y="715"/>
                    <a:pt x="3881" y="756"/>
                    <a:pt x="4033" y="825"/>
                  </a:cubicBezTo>
                  <a:cubicBezTo>
                    <a:pt x="4144" y="867"/>
                    <a:pt x="4240" y="922"/>
                    <a:pt x="4337" y="963"/>
                  </a:cubicBezTo>
                  <a:lnTo>
                    <a:pt x="4365" y="977"/>
                  </a:lnTo>
                  <a:cubicBezTo>
                    <a:pt x="4503" y="1046"/>
                    <a:pt x="4641" y="1115"/>
                    <a:pt x="4779" y="1170"/>
                  </a:cubicBezTo>
                  <a:cubicBezTo>
                    <a:pt x="4848" y="1198"/>
                    <a:pt x="4917" y="1226"/>
                    <a:pt x="4972" y="1239"/>
                  </a:cubicBezTo>
                  <a:cubicBezTo>
                    <a:pt x="5041" y="1267"/>
                    <a:pt x="5083" y="1267"/>
                    <a:pt x="5138" y="1281"/>
                  </a:cubicBezTo>
                  <a:lnTo>
                    <a:pt x="5179" y="1295"/>
                  </a:lnTo>
                  <a:cubicBezTo>
                    <a:pt x="5290" y="1322"/>
                    <a:pt x="5400" y="1364"/>
                    <a:pt x="5525" y="1405"/>
                  </a:cubicBezTo>
                  <a:lnTo>
                    <a:pt x="5539" y="1405"/>
                  </a:lnTo>
                  <a:cubicBezTo>
                    <a:pt x="5608" y="1447"/>
                    <a:pt x="5690" y="1488"/>
                    <a:pt x="5759" y="1543"/>
                  </a:cubicBezTo>
                  <a:cubicBezTo>
                    <a:pt x="5801" y="1571"/>
                    <a:pt x="5842" y="1612"/>
                    <a:pt x="5870" y="1640"/>
                  </a:cubicBezTo>
                  <a:cubicBezTo>
                    <a:pt x="5884" y="1668"/>
                    <a:pt x="5911" y="1709"/>
                    <a:pt x="5925" y="1737"/>
                  </a:cubicBezTo>
                  <a:cubicBezTo>
                    <a:pt x="5925" y="1764"/>
                    <a:pt x="5939" y="1792"/>
                    <a:pt x="5939" y="1819"/>
                  </a:cubicBezTo>
                  <a:cubicBezTo>
                    <a:pt x="5953" y="1861"/>
                    <a:pt x="5953" y="1902"/>
                    <a:pt x="5939" y="1944"/>
                  </a:cubicBezTo>
                  <a:cubicBezTo>
                    <a:pt x="5939" y="2013"/>
                    <a:pt x="5911" y="2068"/>
                    <a:pt x="5898" y="2123"/>
                  </a:cubicBezTo>
                  <a:cubicBezTo>
                    <a:pt x="5842" y="2220"/>
                    <a:pt x="5801" y="2317"/>
                    <a:pt x="5732" y="2399"/>
                  </a:cubicBezTo>
                  <a:lnTo>
                    <a:pt x="5608" y="2399"/>
                  </a:lnTo>
                  <a:cubicBezTo>
                    <a:pt x="5552" y="2399"/>
                    <a:pt x="5497" y="2413"/>
                    <a:pt x="5456" y="2413"/>
                  </a:cubicBezTo>
                  <a:cubicBezTo>
                    <a:pt x="5304" y="2441"/>
                    <a:pt x="5166" y="2510"/>
                    <a:pt x="5055" y="2607"/>
                  </a:cubicBezTo>
                  <a:lnTo>
                    <a:pt x="5028" y="2551"/>
                  </a:lnTo>
                  <a:cubicBezTo>
                    <a:pt x="4931" y="2441"/>
                    <a:pt x="4848" y="2344"/>
                    <a:pt x="4751" y="2234"/>
                  </a:cubicBezTo>
                  <a:cubicBezTo>
                    <a:pt x="4669" y="2151"/>
                    <a:pt x="4558" y="2082"/>
                    <a:pt x="4448" y="2027"/>
                  </a:cubicBezTo>
                  <a:cubicBezTo>
                    <a:pt x="4420" y="2027"/>
                    <a:pt x="4406" y="2013"/>
                    <a:pt x="4379" y="2013"/>
                  </a:cubicBezTo>
                  <a:cubicBezTo>
                    <a:pt x="4379" y="1958"/>
                    <a:pt x="4379" y="1902"/>
                    <a:pt x="4365" y="1847"/>
                  </a:cubicBezTo>
                  <a:cubicBezTo>
                    <a:pt x="4351" y="1778"/>
                    <a:pt x="4309" y="1709"/>
                    <a:pt x="4254" y="1654"/>
                  </a:cubicBezTo>
                  <a:cubicBezTo>
                    <a:pt x="4213" y="1612"/>
                    <a:pt x="4158" y="1585"/>
                    <a:pt x="4089" y="1557"/>
                  </a:cubicBezTo>
                  <a:cubicBezTo>
                    <a:pt x="4033" y="1543"/>
                    <a:pt x="3978" y="1529"/>
                    <a:pt x="3909" y="1529"/>
                  </a:cubicBezTo>
                  <a:lnTo>
                    <a:pt x="3881" y="1529"/>
                  </a:lnTo>
                  <a:cubicBezTo>
                    <a:pt x="3799" y="1529"/>
                    <a:pt x="3729" y="1543"/>
                    <a:pt x="3647" y="1571"/>
                  </a:cubicBezTo>
                  <a:cubicBezTo>
                    <a:pt x="3509" y="1612"/>
                    <a:pt x="3357" y="1668"/>
                    <a:pt x="3232" y="1737"/>
                  </a:cubicBezTo>
                  <a:cubicBezTo>
                    <a:pt x="3191" y="1764"/>
                    <a:pt x="3163" y="1778"/>
                    <a:pt x="3122" y="1806"/>
                  </a:cubicBezTo>
                  <a:cubicBezTo>
                    <a:pt x="3080" y="1833"/>
                    <a:pt x="3039" y="1847"/>
                    <a:pt x="2984" y="1861"/>
                  </a:cubicBezTo>
                  <a:lnTo>
                    <a:pt x="2763" y="1958"/>
                  </a:lnTo>
                  <a:cubicBezTo>
                    <a:pt x="2639" y="1999"/>
                    <a:pt x="2528" y="2040"/>
                    <a:pt x="2418" y="2096"/>
                  </a:cubicBezTo>
                  <a:cubicBezTo>
                    <a:pt x="2404" y="2054"/>
                    <a:pt x="2376" y="2013"/>
                    <a:pt x="2362" y="1971"/>
                  </a:cubicBezTo>
                  <a:cubicBezTo>
                    <a:pt x="2335" y="1902"/>
                    <a:pt x="2321" y="1833"/>
                    <a:pt x="2307" y="1764"/>
                  </a:cubicBezTo>
                  <a:cubicBezTo>
                    <a:pt x="2293" y="1695"/>
                    <a:pt x="2293" y="1612"/>
                    <a:pt x="2307" y="1529"/>
                  </a:cubicBezTo>
                  <a:cubicBezTo>
                    <a:pt x="2321" y="1460"/>
                    <a:pt x="2335" y="1378"/>
                    <a:pt x="2362" y="1308"/>
                  </a:cubicBezTo>
                  <a:cubicBezTo>
                    <a:pt x="2431" y="1143"/>
                    <a:pt x="2542" y="1005"/>
                    <a:pt x="2680" y="908"/>
                  </a:cubicBezTo>
                  <a:cubicBezTo>
                    <a:pt x="2749" y="853"/>
                    <a:pt x="2818" y="811"/>
                    <a:pt x="2901" y="770"/>
                  </a:cubicBezTo>
                  <a:lnTo>
                    <a:pt x="2915" y="770"/>
                  </a:lnTo>
                  <a:cubicBezTo>
                    <a:pt x="3025" y="728"/>
                    <a:pt x="3122" y="701"/>
                    <a:pt x="3232" y="687"/>
                  </a:cubicBezTo>
                  <a:cubicBezTo>
                    <a:pt x="3288" y="673"/>
                    <a:pt x="3343" y="673"/>
                    <a:pt x="3398" y="673"/>
                  </a:cubicBezTo>
                  <a:close/>
                  <a:moveTo>
                    <a:pt x="3992" y="1695"/>
                  </a:moveTo>
                  <a:cubicBezTo>
                    <a:pt x="4019" y="1709"/>
                    <a:pt x="4061" y="1709"/>
                    <a:pt x="4089" y="1723"/>
                  </a:cubicBezTo>
                  <a:cubicBezTo>
                    <a:pt x="4102" y="1737"/>
                    <a:pt x="4130" y="1737"/>
                    <a:pt x="4144" y="1750"/>
                  </a:cubicBezTo>
                  <a:lnTo>
                    <a:pt x="4185" y="1792"/>
                  </a:lnTo>
                  <a:cubicBezTo>
                    <a:pt x="4185" y="1806"/>
                    <a:pt x="4199" y="1819"/>
                    <a:pt x="4213" y="1847"/>
                  </a:cubicBezTo>
                  <a:cubicBezTo>
                    <a:pt x="4213" y="1875"/>
                    <a:pt x="4227" y="1916"/>
                    <a:pt x="4227" y="1944"/>
                  </a:cubicBezTo>
                  <a:cubicBezTo>
                    <a:pt x="4240" y="1985"/>
                    <a:pt x="4240" y="2013"/>
                    <a:pt x="4227" y="2054"/>
                  </a:cubicBezTo>
                  <a:cubicBezTo>
                    <a:pt x="4213" y="2068"/>
                    <a:pt x="4185" y="2082"/>
                    <a:pt x="4171" y="2109"/>
                  </a:cubicBezTo>
                  <a:cubicBezTo>
                    <a:pt x="4116" y="2178"/>
                    <a:pt x="4075" y="2261"/>
                    <a:pt x="4061" y="2344"/>
                  </a:cubicBezTo>
                  <a:cubicBezTo>
                    <a:pt x="3992" y="2317"/>
                    <a:pt x="3923" y="2289"/>
                    <a:pt x="3840" y="2261"/>
                  </a:cubicBezTo>
                  <a:cubicBezTo>
                    <a:pt x="3771" y="2248"/>
                    <a:pt x="3702" y="2234"/>
                    <a:pt x="3633" y="2234"/>
                  </a:cubicBezTo>
                  <a:cubicBezTo>
                    <a:pt x="3522" y="2234"/>
                    <a:pt x="3412" y="2261"/>
                    <a:pt x="3315" y="2289"/>
                  </a:cubicBezTo>
                  <a:cubicBezTo>
                    <a:pt x="3149" y="2344"/>
                    <a:pt x="3011" y="2441"/>
                    <a:pt x="2901" y="2565"/>
                  </a:cubicBezTo>
                  <a:cubicBezTo>
                    <a:pt x="2846" y="2620"/>
                    <a:pt x="2818" y="2676"/>
                    <a:pt x="2804" y="2745"/>
                  </a:cubicBezTo>
                  <a:cubicBezTo>
                    <a:pt x="2777" y="2800"/>
                    <a:pt x="2777" y="2883"/>
                    <a:pt x="2804" y="2938"/>
                  </a:cubicBezTo>
                  <a:cubicBezTo>
                    <a:pt x="2818" y="3007"/>
                    <a:pt x="2859" y="3062"/>
                    <a:pt x="2915" y="3118"/>
                  </a:cubicBezTo>
                  <a:lnTo>
                    <a:pt x="2887" y="3118"/>
                  </a:lnTo>
                  <a:cubicBezTo>
                    <a:pt x="2790" y="3145"/>
                    <a:pt x="2708" y="3200"/>
                    <a:pt x="2639" y="3269"/>
                  </a:cubicBezTo>
                  <a:cubicBezTo>
                    <a:pt x="2583" y="3352"/>
                    <a:pt x="2542" y="3435"/>
                    <a:pt x="2514" y="3532"/>
                  </a:cubicBezTo>
                  <a:cubicBezTo>
                    <a:pt x="2473" y="3504"/>
                    <a:pt x="2431" y="3477"/>
                    <a:pt x="2390" y="3449"/>
                  </a:cubicBezTo>
                  <a:cubicBezTo>
                    <a:pt x="2335" y="3408"/>
                    <a:pt x="2279" y="3352"/>
                    <a:pt x="2238" y="3297"/>
                  </a:cubicBezTo>
                  <a:cubicBezTo>
                    <a:pt x="2197" y="3242"/>
                    <a:pt x="2169" y="3187"/>
                    <a:pt x="2141" y="3131"/>
                  </a:cubicBezTo>
                  <a:cubicBezTo>
                    <a:pt x="2114" y="3062"/>
                    <a:pt x="2100" y="3007"/>
                    <a:pt x="2086" y="2938"/>
                  </a:cubicBezTo>
                  <a:cubicBezTo>
                    <a:pt x="2072" y="2869"/>
                    <a:pt x="2072" y="2800"/>
                    <a:pt x="2086" y="2731"/>
                  </a:cubicBezTo>
                  <a:cubicBezTo>
                    <a:pt x="2100" y="2676"/>
                    <a:pt x="2114" y="2620"/>
                    <a:pt x="2128" y="2579"/>
                  </a:cubicBezTo>
                  <a:cubicBezTo>
                    <a:pt x="2155" y="2538"/>
                    <a:pt x="2169" y="2496"/>
                    <a:pt x="2197" y="2455"/>
                  </a:cubicBezTo>
                  <a:cubicBezTo>
                    <a:pt x="2224" y="2427"/>
                    <a:pt x="2266" y="2386"/>
                    <a:pt x="2293" y="2358"/>
                  </a:cubicBezTo>
                  <a:cubicBezTo>
                    <a:pt x="2390" y="2289"/>
                    <a:pt x="2500" y="2234"/>
                    <a:pt x="2611" y="2178"/>
                  </a:cubicBezTo>
                  <a:cubicBezTo>
                    <a:pt x="2694" y="2151"/>
                    <a:pt x="2763" y="2123"/>
                    <a:pt x="2846" y="2096"/>
                  </a:cubicBezTo>
                  <a:cubicBezTo>
                    <a:pt x="2915" y="2068"/>
                    <a:pt x="3039" y="2027"/>
                    <a:pt x="3136" y="1971"/>
                  </a:cubicBezTo>
                  <a:cubicBezTo>
                    <a:pt x="3163" y="1958"/>
                    <a:pt x="3205" y="1944"/>
                    <a:pt x="3246" y="1916"/>
                  </a:cubicBezTo>
                  <a:cubicBezTo>
                    <a:pt x="3260" y="1916"/>
                    <a:pt x="3288" y="1902"/>
                    <a:pt x="3301" y="1888"/>
                  </a:cubicBezTo>
                  <a:lnTo>
                    <a:pt x="3343" y="1861"/>
                  </a:lnTo>
                  <a:cubicBezTo>
                    <a:pt x="3398" y="1833"/>
                    <a:pt x="3453" y="1806"/>
                    <a:pt x="3509" y="1778"/>
                  </a:cubicBezTo>
                  <a:lnTo>
                    <a:pt x="3509" y="1792"/>
                  </a:lnTo>
                  <a:lnTo>
                    <a:pt x="3522" y="1792"/>
                  </a:lnTo>
                  <a:cubicBezTo>
                    <a:pt x="3619" y="1750"/>
                    <a:pt x="3716" y="1723"/>
                    <a:pt x="3812" y="1709"/>
                  </a:cubicBezTo>
                  <a:cubicBezTo>
                    <a:pt x="3854" y="1709"/>
                    <a:pt x="3895" y="1695"/>
                    <a:pt x="3923" y="1695"/>
                  </a:cubicBezTo>
                  <a:close/>
                  <a:moveTo>
                    <a:pt x="3716" y="2413"/>
                  </a:moveTo>
                  <a:cubicBezTo>
                    <a:pt x="3771" y="2427"/>
                    <a:pt x="3826" y="2441"/>
                    <a:pt x="3881" y="2455"/>
                  </a:cubicBezTo>
                  <a:cubicBezTo>
                    <a:pt x="3937" y="2482"/>
                    <a:pt x="3992" y="2524"/>
                    <a:pt x="4047" y="2551"/>
                  </a:cubicBezTo>
                  <a:cubicBezTo>
                    <a:pt x="4089" y="2593"/>
                    <a:pt x="4130" y="2620"/>
                    <a:pt x="4158" y="2662"/>
                  </a:cubicBezTo>
                  <a:cubicBezTo>
                    <a:pt x="4185" y="2703"/>
                    <a:pt x="4213" y="2745"/>
                    <a:pt x="4227" y="2786"/>
                  </a:cubicBezTo>
                  <a:cubicBezTo>
                    <a:pt x="4254" y="2841"/>
                    <a:pt x="4268" y="2883"/>
                    <a:pt x="4268" y="2938"/>
                  </a:cubicBezTo>
                  <a:cubicBezTo>
                    <a:pt x="4282" y="2993"/>
                    <a:pt x="4282" y="3048"/>
                    <a:pt x="4268" y="3090"/>
                  </a:cubicBezTo>
                  <a:cubicBezTo>
                    <a:pt x="4254" y="3159"/>
                    <a:pt x="4240" y="3214"/>
                    <a:pt x="4213" y="3269"/>
                  </a:cubicBezTo>
                  <a:cubicBezTo>
                    <a:pt x="4199" y="3325"/>
                    <a:pt x="4171" y="3366"/>
                    <a:pt x="4144" y="3408"/>
                  </a:cubicBezTo>
                  <a:cubicBezTo>
                    <a:pt x="4102" y="3463"/>
                    <a:pt x="4061" y="3504"/>
                    <a:pt x="4019" y="3532"/>
                  </a:cubicBezTo>
                  <a:cubicBezTo>
                    <a:pt x="3964" y="3573"/>
                    <a:pt x="3909" y="3601"/>
                    <a:pt x="3840" y="3628"/>
                  </a:cubicBezTo>
                  <a:cubicBezTo>
                    <a:pt x="3771" y="3656"/>
                    <a:pt x="3702" y="3684"/>
                    <a:pt x="3633" y="3684"/>
                  </a:cubicBezTo>
                  <a:lnTo>
                    <a:pt x="3591" y="3698"/>
                  </a:lnTo>
                  <a:lnTo>
                    <a:pt x="3522" y="3698"/>
                  </a:lnTo>
                  <a:cubicBezTo>
                    <a:pt x="3495" y="3698"/>
                    <a:pt x="3453" y="3684"/>
                    <a:pt x="3426" y="3670"/>
                  </a:cubicBezTo>
                  <a:cubicBezTo>
                    <a:pt x="3398" y="3670"/>
                    <a:pt x="3370" y="3656"/>
                    <a:pt x="3357" y="3642"/>
                  </a:cubicBezTo>
                  <a:cubicBezTo>
                    <a:pt x="3343" y="3615"/>
                    <a:pt x="3329" y="3601"/>
                    <a:pt x="3315" y="3587"/>
                  </a:cubicBezTo>
                  <a:cubicBezTo>
                    <a:pt x="3301" y="3573"/>
                    <a:pt x="3288" y="3559"/>
                    <a:pt x="3274" y="3532"/>
                  </a:cubicBezTo>
                  <a:cubicBezTo>
                    <a:pt x="3260" y="3504"/>
                    <a:pt x="3260" y="3477"/>
                    <a:pt x="3260" y="3435"/>
                  </a:cubicBezTo>
                  <a:cubicBezTo>
                    <a:pt x="3246" y="3394"/>
                    <a:pt x="3246" y="3352"/>
                    <a:pt x="3260" y="3297"/>
                  </a:cubicBezTo>
                  <a:lnTo>
                    <a:pt x="3260" y="3269"/>
                  </a:lnTo>
                  <a:lnTo>
                    <a:pt x="3260" y="3242"/>
                  </a:lnTo>
                  <a:lnTo>
                    <a:pt x="3260" y="3200"/>
                  </a:lnTo>
                  <a:cubicBezTo>
                    <a:pt x="3274" y="3145"/>
                    <a:pt x="3246" y="3090"/>
                    <a:pt x="3205" y="3076"/>
                  </a:cubicBezTo>
                  <a:cubicBezTo>
                    <a:pt x="3177" y="3076"/>
                    <a:pt x="3149" y="3062"/>
                    <a:pt x="3122" y="3048"/>
                  </a:cubicBezTo>
                  <a:cubicBezTo>
                    <a:pt x="3094" y="3035"/>
                    <a:pt x="3053" y="3021"/>
                    <a:pt x="3025" y="2993"/>
                  </a:cubicBezTo>
                  <a:cubicBezTo>
                    <a:pt x="3011" y="2979"/>
                    <a:pt x="2984" y="2966"/>
                    <a:pt x="2984" y="2952"/>
                  </a:cubicBezTo>
                  <a:lnTo>
                    <a:pt x="2956" y="2910"/>
                  </a:lnTo>
                  <a:lnTo>
                    <a:pt x="2942" y="2869"/>
                  </a:lnTo>
                  <a:cubicBezTo>
                    <a:pt x="2942" y="2855"/>
                    <a:pt x="2942" y="2841"/>
                    <a:pt x="2942" y="2814"/>
                  </a:cubicBezTo>
                  <a:cubicBezTo>
                    <a:pt x="2942" y="2800"/>
                    <a:pt x="2956" y="2786"/>
                    <a:pt x="2956" y="2758"/>
                  </a:cubicBezTo>
                  <a:cubicBezTo>
                    <a:pt x="2970" y="2731"/>
                    <a:pt x="2998" y="2703"/>
                    <a:pt x="3011" y="2676"/>
                  </a:cubicBezTo>
                  <a:cubicBezTo>
                    <a:pt x="3039" y="2634"/>
                    <a:pt x="3080" y="2607"/>
                    <a:pt x="3122" y="2579"/>
                  </a:cubicBezTo>
                  <a:cubicBezTo>
                    <a:pt x="3177" y="2538"/>
                    <a:pt x="3232" y="2496"/>
                    <a:pt x="3288" y="2468"/>
                  </a:cubicBezTo>
                  <a:cubicBezTo>
                    <a:pt x="3357" y="2441"/>
                    <a:pt x="3439" y="2427"/>
                    <a:pt x="3509" y="2413"/>
                  </a:cubicBezTo>
                  <a:close/>
                  <a:moveTo>
                    <a:pt x="4392" y="2178"/>
                  </a:moveTo>
                  <a:lnTo>
                    <a:pt x="4448" y="2192"/>
                  </a:lnTo>
                  <a:cubicBezTo>
                    <a:pt x="4489" y="2206"/>
                    <a:pt x="4517" y="2234"/>
                    <a:pt x="4544" y="2248"/>
                  </a:cubicBezTo>
                  <a:cubicBezTo>
                    <a:pt x="4655" y="2344"/>
                    <a:pt x="4751" y="2455"/>
                    <a:pt x="4848" y="2565"/>
                  </a:cubicBezTo>
                  <a:lnTo>
                    <a:pt x="4945" y="2689"/>
                  </a:lnTo>
                  <a:lnTo>
                    <a:pt x="4972" y="2731"/>
                  </a:lnTo>
                  <a:lnTo>
                    <a:pt x="5041" y="2814"/>
                  </a:lnTo>
                  <a:lnTo>
                    <a:pt x="5097" y="2869"/>
                  </a:lnTo>
                  <a:cubicBezTo>
                    <a:pt x="5166" y="2966"/>
                    <a:pt x="5221" y="3076"/>
                    <a:pt x="5262" y="3173"/>
                  </a:cubicBezTo>
                  <a:cubicBezTo>
                    <a:pt x="5290" y="3256"/>
                    <a:pt x="5318" y="3338"/>
                    <a:pt x="5331" y="3421"/>
                  </a:cubicBezTo>
                  <a:cubicBezTo>
                    <a:pt x="5331" y="3477"/>
                    <a:pt x="5331" y="3532"/>
                    <a:pt x="5331" y="3587"/>
                  </a:cubicBezTo>
                  <a:cubicBezTo>
                    <a:pt x="5331" y="3628"/>
                    <a:pt x="5318" y="3670"/>
                    <a:pt x="5304" y="3711"/>
                  </a:cubicBezTo>
                  <a:cubicBezTo>
                    <a:pt x="5276" y="3753"/>
                    <a:pt x="5262" y="3780"/>
                    <a:pt x="5235" y="3822"/>
                  </a:cubicBezTo>
                  <a:cubicBezTo>
                    <a:pt x="5207" y="3849"/>
                    <a:pt x="5166" y="3891"/>
                    <a:pt x="5124" y="3918"/>
                  </a:cubicBezTo>
                  <a:cubicBezTo>
                    <a:pt x="5069" y="3960"/>
                    <a:pt x="5014" y="4001"/>
                    <a:pt x="4945" y="4029"/>
                  </a:cubicBezTo>
                  <a:lnTo>
                    <a:pt x="4931" y="4043"/>
                  </a:lnTo>
                  <a:lnTo>
                    <a:pt x="4889" y="4043"/>
                  </a:lnTo>
                  <a:cubicBezTo>
                    <a:pt x="4848" y="4057"/>
                    <a:pt x="4807" y="4070"/>
                    <a:pt x="4765" y="4084"/>
                  </a:cubicBezTo>
                  <a:lnTo>
                    <a:pt x="4710" y="4084"/>
                  </a:lnTo>
                  <a:cubicBezTo>
                    <a:pt x="4724" y="4015"/>
                    <a:pt x="4738" y="3932"/>
                    <a:pt x="4738" y="3863"/>
                  </a:cubicBezTo>
                  <a:cubicBezTo>
                    <a:pt x="4738" y="3767"/>
                    <a:pt x="4724" y="3684"/>
                    <a:pt x="4696" y="3601"/>
                  </a:cubicBezTo>
                  <a:cubicBezTo>
                    <a:pt x="4669" y="3518"/>
                    <a:pt x="4613" y="3449"/>
                    <a:pt x="4558" y="3380"/>
                  </a:cubicBezTo>
                  <a:cubicBezTo>
                    <a:pt x="4517" y="3338"/>
                    <a:pt x="4475" y="3311"/>
                    <a:pt x="4420" y="3283"/>
                  </a:cubicBezTo>
                  <a:cubicBezTo>
                    <a:pt x="4420" y="3256"/>
                    <a:pt x="4434" y="3242"/>
                    <a:pt x="4434" y="3228"/>
                  </a:cubicBezTo>
                  <a:cubicBezTo>
                    <a:pt x="4461" y="3131"/>
                    <a:pt x="4475" y="3035"/>
                    <a:pt x="4461" y="2938"/>
                  </a:cubicBezTo>
                  <a:cubicBezTo>
                    <a:pt x="4461" y="2869"/>
                    <a:pt x="4434" y="2786"/>
                    <a:pt x="4406" y="2717"/>
                  </a:cubicBezTo>
                  <a:cubicBezTo>
                    <a:pt x="4365" y="2634"/>
                    <a:pt x="4323" y="2565"/>
                    <a:pt x="4268" y="2510"/>
                  </a:cubicBezTo>
                  <a:cubicBezTo>
                    <a:pt x="4240" y="2482"/>
                    <a:pt x="4227" y="2468"/>
                    <a:pt x="4199" y="2441"/>
                  </a:cubicBezTo>
                  <a:cubicBezTo>
                    <a:pt x="4213" y="2399"/>
                    <a:pt x="4227" y="2344"/>
                    <a:pt x="4240" y="2303"/>
                  </a:cubicBezTo>
                  <a:cubicBezTo>
                    <a:pt x="4254" y="2275"/>
                    <a:pt x="4268" y="2248"/>
                    <a:pt x="4296" y="2220"/>
                  </a:cubicBezTo>
                  <a:lnTo>
                    <a:pt x="4309" y="2206"/>
                  </a:lnTo>
                  <a:cubicBezTo>
                    <a:pt x="4337" y="2206"/>
                    <a:pt x="4365" y="2206"/>
                    <a:pt x="4379" y="2192"/>
                  </a:cubicBezTo>
                  <a:lnTo>
                    <a:pt x="4392" y="2178"/>
                  </a:lnTo>
                  <a:close/>
                  <a:moveTo>
                    <a:pt x="3011" y="3297"/>
                  </a:moveTo>
                  <a:cubicBezTo>
                    <a:pt x="3039" y="3297"/>
                    <a:pt x="3067" y="3311"/>
                    <a:pt x="3080" y="3311"/>
                  </a:cubicBezTo>
                  <a:cubicBezTo>
                    <a:pt x="3080" y="3352"/>
                    <a:pt x="3080" y="3380"/>
                    <a:pt x="3080" y="3421"/>
                  </a:cubicBezTo>
                  <a:cubicBezTo>
                    <a:pt x="3080" y="3449"/>
                    <a:pt x="3094" y="3490"/>
                    <a:pt x="3094" y="3518"/>
                  </a:cubicBezTo>
                  <a:cubicBezTo>
                    <a:pt x="3108" y="3546"/>
                    <a:pt x="3122" y="3587"/>
                    <a:pt x="3136" y="3615"/>
                  </a:cubicBezTo>
                  <a:cubicBezTo>
                    <a:pt x="3149" y="3656"/>
                    <a:pt x="3191" y="3711"/>
                    <a:pt x="3232" y="3739"/>
                  </a:cubicBezTo>
                  <a:cubicBezTo>
                    <a:pt x="3274" y="3780"/>
                    <a:pt x="3315" y="3808"/>
                    <a:pt x="3370" y="3836"/>
                  </a:cubicBezTo>
                  <a:cubicBezTo>
                    <a:pt x="3426" y="3849"/>
                    <a:pt x="3481" y="3863"/>
                    <a:pt x="3536" y="3863"/>
                  </a:cubicBezTo>
                  <a:lnTo>
                    <a:pt x="3716" y="3863"/>
                  </a:lnTo>
                  <a:cubicBezTo>
                    <a:pt x="3840" y="3836"/>
                    <a:pt x="3964" y="3794"/>
                    <a:pt x="4061" y="3725"/>
                  </a:cubicBezTo>
                  <a:cubicBezTo>
                    <a:pt x="4171" y="3656"/>
                    <a:pt x="4268" y="3559"/>
                    <a:pt x="4337" y="3449"/>
                  </a:cubicBezTo>
                  <a:lnTo>
                    <a:pt x="4337" y="3435"/>
                  </a:lnTo>
                  <a:lnTo>
                    <a:pt x="4406" y="3477"/>
                  </a:lnTo>
                  <a:cubicBezTo>
                    <a:pt x="4420" y="3490"/>
                    <a:pt x="4448" y="3518"/>
                    <a:pt x="4461" y="3532"/>
                  </a:cubicBezTo>
                  <a:cubicBezTo>
                    <a:pt x="4489" y="3573"/>
                    <a:pt x="4503" y="3601"/>
                    <a:pt x="4517" y="3628"/>
                  </a:cubicBezTo>
                  <a:cubicBezTo>
                    <a:pt x="4530" y="3684"/>
                    <a:pt x="4544" y="3725"/>
                    <a:pt x="4558" y="3780"/>
                  </a:cubicBezTo>
                  <a:cubicBezTo>
                    <a:pt x="4558" y="3836"/>
                    <a:pt x="4558" y="3891"/>
                    <a:pt x="4558" y="3946"/>
                  </a:cubicBezTo>
                  <a:cubicBezTo>
                    <a:pt x="4544" y="4015"/>
                    <a:pt x="4530" y="4070"/>
                    <a:pt x="4503" y="4126"/>
                  </a:cubicBezTo>
                  <a:cubicBezTo>
                    <a:pt x="4489" y="4167"/>
                    <a:pt x="4461" y="4208"/>
                    <a:pt x="4434" y="4236"/>
                  </a:cubicBezTo>
                  <a:cubicBezTo>
                    <a:pt x="4420" y="4264"/>
                    <a:pt x="4392" y="4291"/>
                    <a:pt x="4365" y="4319"/>
                  </a:cubicBezTo>
                  <a:cubicBezTo>
                    <a:pt x="4323" y="4347"/>
                    <a:pt x="4296" y="4360"/>
                    <a:pt x="4254" y="4388"/>
                  </a:cubicBezTo>
                  <a:cubicBezTo>
                    <a:pt x="4227" y="4388"/>
                    <a:pt x="4213" y="4402"/>
                    <a:pt x="4185" y="4402"/>
                  </a:cubicBezTo>
                  <a:lnTo>
                    <a:pt x="4102" y="4402"/>
                  </a:lnTo>
                  <a:cubicBezTo>
                    <a:pt x="4047" y="4388"/>
                    <a:pt x="3992" y="4374"/>
                    <a:pt x="3937" y="4360"/>
                  </a:cubicBezTo>
                  <a:lnTo>
                    <a:pt x="3895" y="4347"/>
                  </a:lnTo>
                  <a:cubicBezTo>
                    <a:pt x="3812" y="4305"/>
                    <a:pt x="3716" y="4291"/>
                    <a:pt x="3619" y="4291"/>
                  </a:cubicBezTo>
                  <a:cubicBezTo>
                    <a:pt x="3578" y="4291"/>
                    <a:pt x="3536" y="4291"/>
                    <a:pt x="3495" y="4305"/>
                  </a:cubicBezTo>
                  <a:cubicBezTo>
                    <a:pt x="3439" y="4305"/>
                    <a:pt x="3398" y="4319"/>
                    <a:pt x="3370" y="4333"/>
                  </a:cubicBezTo>
                  <a:lnTo>
                    <a:pt x="3288" y="4333"/>
                  </a:lnTo>
                  <a:cubicBezTo>
                    <a:pt x="3219" y="4360"/>
                    <a:pt x="3149" y="4374"/>
                    <a:pt x="3067" y="4388"/>
                  </a:cubicBezTo>
                  <a:lnTo>
                    <a:pt x="2998" y="4402"/>
                  </a:lnTo>
                  <a:lnTo>
                    <a:pt x="2942" y="4402"/>
                  </a:lnTo>
                  <a:cubicBezTo>
                    <a:pt x="2915" y="4402"/>
                    <a:pt x="2887" y="4402"/>
                    <a:pt x="2859" y="4388"/>
                  </a:cubicBezTo>
                  <a:cubicBezTo>
                    <a:pt x="2846" y="4374"/>
                    <a:pt x="2818" y="4374"/>
                    <a:pt x="2804" y="4347"/>
                  </a:cubicBezTo>
                  <a:cubicBezTo>
                    <a:pt x="2777" y="4333"/>
                    <a:pt x="2763" y="4319"/>
                    <a:pt x="2749" y="4291"/>
                  </a:cubicBezTo>
                  <a:cubicBezTo>
                    <a:pt x="2721" y="4264"/>
                    <a:pt x="2708" y="4236"/>
                    <a:pt x="2694" y="4195"/>
                  </a:cubicBezTo>
                  <a:cubicBezTo>
                    <a:pt x="2666" y="4139"/>
                    <a:pt x="2652" y="4070"/>
                    <a:pt x="2639" y="4001"/>
                  </a:cubicBezTo>
                  <a:cubicBezTo>
                    <a:pt x="2639" y="3918"/>
                    <a:pt x="2639" y="3836"/>
                    <a:pt x="2639" y="3753"/>
                  </a:cubicBezTo>
                  <a:cubicBezTo>
                    <a:pt x="2652" y="3670"/>
                    <a:pt x="2680" y="3601"/>
                    <a:pt x="2708" y="3518"/>
                  </a:cubicBezTo>
                  <a:cubicBezTo>
                    <a:pt x="2721" y="3490"/>
                    <a:pt x="2749" y="3449"/>
                    <a:pt x="2777" y="3408"/>
                  </a:cubicBezTo>
                  <a:cubicBezTo>
                    <a:pt x="2804" y="3366"/>
                    <a:pt x="2846" y="3325"/>
                    <a:pt x="2887" y="3311"/>
                  </a:cubicBezTo>
                  <a:cubicBezTo>
                    <a:pt x="2915" y="3297"/>
                    <a:pt x="2929" y="3297"/>
                    <a:pt x="2942" y="3297"/>
                  </a:cubicBezTo>
                  <a:close/>
                  <a:moveTo>
                    <a:pt x="1879" y="1350"/>
                  </a:moveTo>
                  <a:cubicBezTo>
                    <a:pt x="1920" y="1364"/>
                    <a:pt x="1962" y="1378"/>
                    <a:pt x="2003" y="1391"/>
                  </a:cubicBezTo>
                  <a:cubicBezTo>
                    <a:pt x="2058" y="1405"/>
                    <a:pt x="2100" y="1433"/>
                    <a:pt x="2155" y="1474"/>
                  </a:cubicBezTo>
                  <a:cubicBezTo>
                    <a:pt x="2128" y="1571"/>
                    <a:pt x="2128" y="1681"/>
                    <a:pt x="2141" y="1778"/>
                  </a:cubicBezTo>
                  <a:cubicBezTo>
                    <a:pt x="2155" y="1916"/>
                    <a:pt x="2210" y="2054"/>
                    <a:pt x="2279" y="2178"/>
                  </a:cubicBezTo>
                  <a:cubicBezTo>
                    <a:pt x="2224" y="2220"/>
                    <a:pt x="2155" y="2261"/>
                    <a:pt x="2114" y="2317"/>
                  </a:cubicBezTo>
                  <a:cubicBezTo>
                    <a:pt x="2031" y="2399"/>
                    <a:pt x="1976" y="2496"/>
                    <a:pt x="1934" y="2607"/>
                  </a:cubicBezTo>
                  <a:lnTo>
                    <a:pt x="1920" y="2634"/>
                  </a:lnTo>
                  <a:cubicBezTo>
                    <a:pt x="1838" y="2593"/>
                    <a:pt x="1755" y="2565"/>
                    <a:pt x="1658" y="2551"/>
                  </a:cubicBezTo>
                  <a:lnTo>
                    <a:pt x="1548" y="2551"/>
                  </a:lnTo>
                  <a:cubicBezTo>
                    <a:pt x="1465" y="2551"/>
                    <a:pt x="1382" y="2565"/>
                    <a:pt x="1313" y="2593"/>
                  </a:cubicBezTo>
                  <a:cubicBezTo>
                    <a:pt x="1092" y="2648"/>
                    <a:pt x="912" y="2786"/>
                    <a:pt x="816" y="2993"/>
                  </a:cubicBezTo>
                  <a:cubicBezTo>
                    <a:pt x="760" y="3090"/>
                    <a:pt x="747" y="3214"/>
                    <a:pt x="747" y="3325"/>
                  </a:cubicBezTo>
                  <a:cubicBezTo>
                    <a:pt x="747" y="3394"/>
                    <a:pt x="760" y="3463"/>
                    <a:pt x="774" y="3518"/>
                  </a:cubicBezTo>
                  <a:cubicBezTo>
                    <a:pt x="788" y="3587"/>
                    <a:pt x="816" y="3656"/>
                    <a:pt x="857" y="3711"/>
                  </a:cubicBezTo>
                  <a:cubicBezTo>
                    <a:pt x="926" y="3822"/>
                    <a:pt x="1009" y="3918"/>
                    <a:pt x="1119" y="3988"/>
                  </a:cubicBezTo>
                  <a:cubicBezTo>
                    <a:pt x="1175" y="4029"/>
                    <a:pt x="1216" y="4070"/>
                    <a:pt x="1271" y="4112"/>
                  </a:cubicBezTo>
                  <a:cubicBezTo>
                    <a:pt x="1327" y="4139"/>
                    <a:pt x="1368" y="4181"/>
                    <a:pt x="1423" y="4208"/>
                  </a:cubicBezTo>
                  <a:cubicBezTo>
                    <a:pt x="1492" y="4264"/>
                    <a:pt x="1548" y="4319"/>
                    <a:pt x="1603" y="4388"/>
                  </a:cubicBezTo>
                  <a:cubicBezTo>
                    <a:pt x="1658" y="4457"/>
                    <a:pt x="1699" y="4526"/>
                    <a:pt x="1727" y="4609"/>
                  </a:cubicBezTo>
                  <a:cubicBezTo>
                    <a:pt x="1782" y="4719"/>
                    <a:pt x="1810" y="4830"/>
                    <a:pt x="1851" y="4940"/>
                  </a:cubicBezTo>
                  <a:lnTo>
                    <a:pt x="1824" y="4940"/>
                  </a:lnTo>
                  <a:cubicBezTo>
                    <a:pt x="1768" y="4954"/>
                    <a:pt x="1713" y="4968"/>
                    <a:pt x="1672" y="4968"/>
                  </a:cubicBezTo>
                  <a:cubicBezTo>
                    <a:pt x="1651" y="4975"/>
                    <a:pt x="1630" y="4978"/>
                    <a:pt x="1610" y="4978"/>
                  </a:cubicBezTo>
                  <a:cubicBezTo>
                    <a:pt x="1589" y="4978"/>
                    <a:pt x="1568" y="4975"/>
                    <a:pt x="1548" y="4968"/>
                  </a:cubicBezTo>
                  <a:cubicBezTo>
                    <a:pt x="1527" y="4975"/>
                    <a:pt x="1506" y="4978"/>
                    <a:pt x="1487" y="4978"/>
                  </a:cubicBezTo>
                  <a:cubicBezTo>
                    <a:pt x="1468" y="4978"/>
                    <a:pt x="1451" y="4975"/>
                    <a:pt x="1437" y="4968"/>
                  </a:cubicBezTo>
                  <a:lnTo>
                    <a:pt x="1409" y="4968"/>
                  </a:lnTo>
                  <a:cubicBezTo>
                    <a:pt x="1327" y="4954"/>
                    <a:pt x="1230" y="4927"/>
                    <a:pt x="1133" y="4885"/>
                  </a:cubicBezTo>
                  <a:cubicBezTo>
                    <a:pt x="1023" y="4844"/>
                    <a:pt x="926" y="4775"/>
                    <a:pt x="829" y="4706"/>
                  </a:cubicBezTo>
                  <a:cubicBezTo>
                    <a:pt x="705" y="4609"/>
                    <a:pt x="595" y="4512"/>
                    <a:pt x="512" y="4388"/>
                  </a:cubicBezTo>
                  <a:cubicBezTo>
                    <a:pt x="429" y="4278"/>
                    <a:pt x="360" y="4167"/>
                    <a:pt x="305" y="4057"/>
                  </a:cubicBezTo>
                  <a:lnTo>
                    <a:pt x="305" y="4029"/>
                  </a:lnTo>
                  <a:cubicBezTo>
                    <a:pt x="249" y="3905"/>
                    <a:pt x="222" y="3767"/>
                    <a:pt x="194" y="3615"/>
                  </a:cubicBezTo>
                  <a:cubicBezTo>
                    <a:pt x="180" y="3490"/>
                    <a:pt x="180" y="3352"/>
                    <a:pt x="194" y="3228"/>
                  </a:cubicBezTo>
                  <a:cubicBezTo>
                    <a:pt x="208" y="3131"/>
                    <a:pt x="236" y="3035"/>
                    <a:pt x="277" y="2952"/>
                  </a:cubicBezTo>
                  <a:cubicBezTo>
                    <a:pt x="305" y="2897"/>
                    <a:pt x="332" y="2828"/>
                    <a:pt x="374" y="2772"/>
                  </a:cubicBezTo>
                  <a:cubicBezTo>
                    <a:pt x="457" y="2676"/>
                    <a:pt x="553" y="2593"/>
                    <a:pt x="650" y="2510"/>
                  </a:cubicBezTo>
                  <a:cubicBezTo>
                    <a:pt x="760" y="2427"/>
                    <a:pt x="871" y="2317"/>
                    <a:pt x="968" y="2206"/>
                  </a:cubicBezTo>
                  <a:cubicBezTo>
                    <a:pt x="1009" y="2151"/>
                    <a:pt x="1064" y="2082"/>
                    <a:pt x="1106" y="2013"/>
                  </a:cubicBezTo>
                  <a:lnTo>
                    <a:pt x="1133" y="1958"/>
                  </a:lnTo>
                  <a:cubicBezTo>
                    <a:pt x="1188" y="1875"/>
                    <a:pt x="1244" y="1778"/>
                    <a:pt x="1313" y="1681"/>
                  </a:cubicBezTo>
                  <a:cubicBezTo>
                    <a:pt x="1382" y="1598"/>
                    <a:pt x="1451" y="1529"/>
                    <a:pt x="1534" y="1460"/>
                  </a:cubicBezTo>
                  <a:cubicBezTo>
                    <a:pt x="1575" y="1433"/>
                    <a:pt x="1617" y="1405"/>
                    <a:pt x="1672" y="1378"/>
                  </a:cubicBezTo>
                  <a:cubicBezTo>
                    <a:pt x="1699" y="1364"/>
                    <a:pt x="1741" y="1364"/>
                    <a:pt x="1782" y="1350"/>
                  </a:cubicBezTo>
                  <a:close/>
                  <a:moveTo>
                    <a:pt x="5704" y="2579"/>
                  </a:moveTo>
                  <a:cubicBezTo>
                    <a:pt x="5787" y="2593"/>
                    <a:pt x="5870" y="2607"/>
                    <a:pt x="5939" y="2648"/>
                  </a:cubicBezTo>
                  <a:cubicBezTo>
                    <a:pt x="6022" y="2676"/>
                    <a:pt x="6105" y="2731"/>
                    <a:pt x="6174" y="2772"/>
                  </a:cubicBezTo>
                  <a:cubicBezTo>
                    <a:pt x="6257" y="2841"/>
                    <a:pt x="6326" y="2924"/>
                    <a:pt x="6395" y="2993"/>
                  </a:cubicBezTo>
                  <a:cubicBezTo>
                    <a:pt x="6464" y="3104"/>
                    <a:pt x="6533" y="3200"/>
                    <a:pt x="6574" y="3311"/>
                  </a:cubicBezTo>
                  <a:cubicBezTo>
                    <a:pt x="6630" y="3435"/>
                    <a:pt x="6657" y="3559"/>
                    <a:pt x="6671" y="3684"/>
                  </a:cubicBezTo>
                  <a:cubicBezTo>
                    <a:pt x="6699" y="3808"/>
                    <a:pt x="6699" y="3932"/>
                    <a:pt x="6671" y="4070"/>
                  </a:cubicBezTo>
                  <a:lnTo>
                    <a:pt x="6671" y="4084"/>
                  </a:lnTo>
                  <a:cubicBezTo>
                    <a:pt x="6657" y="4195"/>
                    <a:pt x="6630" y="4305"/>
                    <a:pt x="6602" y="4402"/>
                  </a:cubicBezTo>
                  <a:cubicBezTo>
                    <a:pt x="6533" y="4595"/>
                    <a:pt x="6409" y="4747"/>
                    <a:pt x="6257" y="4871"/>
                  </a:cubicBezTo>
                  <a:cubicBezTo>
                    <a:pt x="6215" y="4899"/>
                    <a:pt x="6188" y="4913"/>
                    <a:pt x="6146" y="4940"/>
                  </a:cubicBezTo>
                  <a:lnTo>
                    <a:pt x="6049" y="4996"/>
                  </a:lnTo>
                  <a:lnTo>
                    <a:pt x="5980" y="5037"/>
                  </a:lnTo>
                  <a:cubicBezTo>
                    <a:pt x="5884" y="5092"/>
                    <a:pt x="5787" y="5148"/>
                    <a:pt x="5677" y="5230"/>
                  </a:cubicBezTo>
                  <a:cubicBezTo>
                    <a:pt x="5456" y="5369"/>
                    <a:pt x="5262" y="5520"/>
                    <a:pt x="5083" y="5659"/>
                  </a:cubicBezTo>
                  <a:lnTo>
                    <a:pt x="5069" y="5672"/>
                  </a:lnTo>
                  <a:cubicBezTo>
                    <a:pt x="5000" y="5728"/>
                    <a:pt x="4931" y="5769"/>
                    <a:pt x="4848" y="5797"/>
                  </a:cubicBezTo>
                  <a:lnTo>
                    <a:pt x="4834" y="5810"/>
                  </a:lnTo>
                  <a:cubicBezTo>
                    <a:pt x="4765" y="5838"/>
                    <a:pt x="4710" y="5852"/>
                    <a:pt x="4641" y="5852"/>
                  </a:cubicBezTo>
                  <a:cubicBezTo>
                    <a:pt x="4627" y="5859"/>
                    <a:pt x="4610" y="5862"/>
                    <a:pt x="4593" y="5862"/>
                  </a:cubicBezTo>
                  <a:cubicBezTo>
                    <a:pt x="4575" y="5862"/>
                    <a:pt x="4558" y="5859"/>
                    <a:pt x="4544" y="5852"/>
                  </a:cubicBezTo>
                  <a:lnTo>
                    <a:pt x="4461" y="5852"/>
                  </a:lnTo>
                  <a:cubicBezTo>
                    <a:pt x="4406" y="5852"/>
                    <a:pt x="4365" y="5838"/>
                    <a:pt x="4323" y="5824"/>
                  </a:cubicBezTo>
                  <a:cubicBezTo>
                    <a:pt x="4282" y="5810"/>
                    <a:pt x="4240" y="5783"/>
                    <a:pt x="4213" y="5755"/>
                  </a:cubicBezTo>
                  <a:cubicBezTo>
                    <a:pt x="4171" y="5728"/>
                    <a:pt x="4144" y="5686"/>
                    <a:pt x="4102" y="5659"/>
                  </a:cubicBezTo>
                  <a:cubicBezTo>
                    <a:pt x="4075" y="5603"/>
                    <a:pt x="4047" y="5562"/>
                    <a:pt x="4019" y="5507"/>
                  </a:cubicBezTo>
                  <a:cubicBezTo>
                    <a:pt x="4019" y="5479"/>
                    <a:pt x="4006" y="5465"/>
                    <a:pt x="4006" y="5451"/>
                  </a:cubicBezTo>
                  <a:lnTo>
                    <a:pt x="3992" y="5424"/>
                  </a:lnTo>
                  <a:cubicBezTo>
                    <a:pt x="4019" y="5355"/>
                    <a:pt x="4061" y="5272"/>
                    <a:pt x="4089" y="5189"/>
                  </a:cubicBezTo>
                  <a:cubicBezTo>
                    <a:pt x="4130" y="5037"/>
                    <a:pt x="4144" y="4871"/>
                    <a:pt x="4130" y="4706"/>
                  </a:cubicBezTo>
                  <a:cubicBezTo>
                    <a:pt x="4130" y="4664"/>
                    <a:pt x="4130" y="4623"/>
                    <a:pt x="4116" y="4581"/>
                  </a:cubicBezTo>
                  <a:lnTo>
                    <a:pt x="4158" y="4581"/>
                  </a:lnTo>
                  <a:cubicBezTo>
                    <a:pt x="4227" y="4581"/>
                    <a:pt x="4296" y="4568"/>
                    <a:pt x="4351" y="4540"/>
                  </a:cubicBezTo>
                  <a:cubicBezTo>
                    <a:pt x="4448" y="4498"/>
                    <a:pt x="4517" y="4443"/>
                    <a:pt x="4586" y="4360"/>
                  </a:cubicBezTo>
                  <a:cubicBezTo>
                    <a:pt x="4613" y="4333"/>
                    <a:pt x="4641" y="4291"/>
                    <a:pt x="4655" y="4250"/>
                  </a:cubicBezTo>
                  <a:lnTo>
                    <a:pt x="4820" y="4250"/>
                  </a:lnTo>
                  <a:cubicBezTo>
                    <a:pt x="4876" y="4236"/>
                    <a:pt x="4931" y="4222"/>
                    <a:pt x="4986" y="4208"/>
                  </a:cubicBezTo>
                  <a:cubicBezTo>
                    <a:pt x="5083" y="4167"/>
                    <a:pt x="5166" y="4126"/>
                    <a:pt x="5249" y="4057"/>
                  </a:cubicBezTo>
                  <a:cubicBezTo>
                    <a:pt x="5304" y="4015"/>
                    <a:pt x="5359" y="3960"/>
                    <a:pt x="5400" y="3891"/>
                  </a:cubicBezTo>
                  <a:cubicBezTo>
                    <a:pt x="5442" y="3822"/>
                    <a:pt x="5483" y="3753"/>
                    <a:pt x="5497" y="3684"/>
                  </a:cubicBezTo>
                  <a:cubicBezTo>
                    <a:pt x="5511" y="3615"/>
                    <a:pt x="5525" y="3546"/>
                    <a:pt x="5525" y="3477"/>
                  </a:cubicBezTo>
                  <a:cubicBezTo>
                    <a:pt x="5525" y="3394"/>
                    <a:pt x="5511" y="3325"/>
                    <a:pt x="5483" y="3242"/>
                  </a:cubicBezTo>
                  <a:cubicBezTo>
                    <a:pt x="5469" y="3173"/>
                    <a:pt x="5442" y="3104"/>
                    <a:pt x="5400" y="3035"/>
                  </a:cubicBezTo>
                  <a:cubicBezTo>
                    <a:pt x="5373" y="2966"/>
                    <a:pt x="5331" y="2897"/>
                    <a:pt x="5276" y="2828"/>
                  </a:cubicBezTo>
                  <a:cubicBezTo>
                    <a:pt x="5249" y="2786"/>
                    <a:pt x="5221" y="2745"/>
                    <a:pt x="5193" y="2717"/>
                  </a:cubicBezTo>
                  <a:lnTo>
                    <a:pt x="5207" y="2703"/>
                  </a:lnTo>
                  <a:cubicBezTo>
                    <a:pt x="5249" y="2676"/>
                    <a:pt x="5304" y="2648"/>
                    <a:pt x="5345" y="2620"/>
                  </a:cubicBezTo>
                  <a:cubicBezTo>
                    <a:pt x="5400" y="2607"/>
                    <a:pt x="5456" y="2593"/>
                    <a:pt x="5511" y="2579"/>
                  </a:cubicBezTo>
                  <a:close/>
                  <a:moveTo>
                    <a:pt x="1672" y="2717"/>
                  </a:moveTo>
                  <a:cubicBezTo>
                    <a:pt x="1727" y="2731"/>
                    <a:pt x="1796" y="2745"/>
                    <a:pt x="1865" y="2772"/>
                  </a:cubicBezTo>
                  <a:lnTo>
                    <a:pt x="1907" y="2800"/>
                  </a:lnTo>
                  <a:cubicBezTo>
                    <a:pt x="1907" y="2841"/>
                    <a:pt x="1907" y="2883"/>
                    <a:pt x="1907" y="2938"/>
                  </a:cubicBezTo>
                  <a:cubicBezTo>
                    <a:pt x="1920" y="3048"/>
                    <a:pt x="1962" y="3159"/>
                    <a:pt x="2003" y="3256"/>
                  </a:cubicBezTo>
                  <a:cubicBezTo>
                    <a:pt x="2058" y="3366"/>
                    <a:pt x="2128" y="3463"/>
                    <a:pt x="2210" y="3532"/>
                  </a:cubicBezTo>
                  <a:cubicBezTo>
                    <a:pt x="2252" y="3573"/>
                    <a:pt x="2293" y="3615"/>
                    <a:pt x="2348" y="3642"/>
                  </a:cubicBezTo>
                  <a:cubicBezTo>
                    <a:pt x="2390" y="3670"/>
                    <a:pt x="2431" y="3698"/>
                    <a:pt x="2487" y="3711"/>
                  </a:cubicBezTo>
                  <a:cubicBezTo>
                    <a:pt x="2473" y="3767"/>
                    <a:pt x="2459" y="3836"/>
                    <a:pt x="2459" y="3891"/>
                  </a:cubicBezTo>
                  <a:cubicBezTo>
                    <a:pt x="2459" y="4001"/>
                    <a:pt x="2473" y="4098"/>
                    <a:pt x="2500" y="4195"/>
                  </a:cubicBezTo>
                  <a:cubicBezTo>
                    <a:pt x="2542" y="4291"/>
                    <a:pt x="2583" y="4388"/>
                    <a:pt x="2666" y="4457"/>
                  </a:cubicBezTo>
                  <a:cubicBezTo>
                    <a:pt x="2708" y="4498"/>
                    <a:pt x="2749" y="4526"/>
                    <a:pt x="2804" y="4540"/>
                  </a:cubicBezTo>
                  <a:cubicBezTo>
                    <a:pt x="2859" y="4568"/>
                    <a:pt x="2929" y="4568"/>
                    <a:pt x="2984" y="4568"/>
                  </a:cubicBezTo>
                  <a:lnTo>
                    <a:pt x="3039" y="4568"/>
                  </a:lnTo>
                  <a:cubicBezTo>
                    <a:pt x="3122" y="4568"/>
                    <a:pt x="3205" y="4554"/>
                    <a:pt x="3301" y="4526"/>
                  </a:cubicBezTo>
                  <a:lnTo>
                    <a:pt x="3315" y="4526"/>
                  </a:lnTo>
                  <a:cubicBezTo>
                    <a:pt x="3398" y="4512"/>
                    <a:pt x="3481" y="4498"/>
                    <a:pt x="3550" y="4485"/>
                  </a:cubicBezTo>
                  <a:lnTo>
                    <a:pt x="3633" y="4485"/>
                  </a:lnTo>
                  <a:cubicBezTo>
                    <a:pt x="3647" y="4478"/>
                    <a:pt x="3660" y="4474"/>
                    <a:pt x="3673" y="4474"/>
                  </a:cubicBezTo>
                  <a:cubicBezTo>
                    <a:pt x="3685" y="4474"/>
                    <a:pt x="3695" y="4478"/>
                    <a:pt x="3702" y="4485"/>
                  </a:cubicBezTo>
                  <a:cubicBezTo>
                    <a:pt x="3757" y="4485"/>
                    <a:pt x="3812" y="4498"/>
                    <a:pt x="3854" y="4512"/>
                  </a:cubicBezTo>
                  <a:lnTo>
                    <a:pt x="3909" y="4540"/>
                  </a:lnTo>
                  <a:cubicBezTo>
                    <a:pt x="3923" y="4568"/>
                    <a:pt x="3937" y="4609"/>
                    <a:pt x="3937" y="4650"/>
                  </a:cubicBezTo>
                  <a:cubicBezTo>
                    <a:pt x="3950" y="4761"/>
                    <a:pt x="3950" y="4858"/>
                    <a:pt x="3937" y="4968"/>
                  </a:cubicBezTo>
                  <a:cubicBezTo>
                    <a:pt x="3923" y="5065"/>
                    <a:pt x="3895" y="5161"/>
                    <a:pt x="3868" y="5258"/>
                  </a:cubicBezTo>
                  <a:cubicBezTo>
                    <a:pt x="3826" y="5341"/>
                    <a:pt x="3785" y="5410"/>
                    <a:pt x="3729" y="5493"/>
                  </a:cubicBezTo>
                  <a:cubicBezTo>
                    <a:pt x="3578" y="5686"/>
                    <a:pt x="3357" y="5824"/>
                    <a:pt x="3122" y="5866"/>
                  </a:cubicBezTo>
                  <a:lnTo>
                    <a:pt x="2901" y="5866"/>
                  </a:lnTo>
                  <a:cubicBezTo>
                    <a:pt x="2832" y="5852"/>
                    <a:pt x="2763" y="5824"/>
                    <a:pt x="2694" y="5810"/>
                  </a:cubicBezTo>
                  <a:cubicBezTo>
                    <a:pt x="2625" y="5769"/>
                    <a:pt x="2556" y="5728"/>
                    <a:pt x="2487" y="5686"/>
                  </a:cubicBezTo>
                  <a:cubicBezTo>
                    <a:pt x="2404" y="5617"/>
                    <a:pt x="2335" y="5534"/>
                    <a:pt x="2266" y="5465"/>
                  </a:cubicBezTo>
                  <a:cubicBezTo>
                    <a:pt x="2238" y="5424"/>
                    <a:pt x="2210" y="5382"/>
                    <a:pt x="2183" y="5341"/>
                  </a:cubicBezTo>
                  <a:cubicBezTo>
                    <a:pt x="2169" y="5299"/>
                    <a:pt x="2141" y="5258"/>
                    <a:pt x="2128" y="5203"/>
                  </a:cubicBezTo>
                  <a:cubicBezTo>
                    <a:pt x="2086" y="5092"/>
                    <a:pt x="2045" y="4982"/>
                    <a:pt x="2003" y="4858"/>
                  </a:cubicBezTo>
                  <a:lnTo>
                    <a:pt x="1976" y="4761"/>
                  </a:lnTo>
                  <a:cubicBezTo>
                    <a:pt x="1934" y="4609"/>
                    <a:pt x="1865" y="4471"/>
                    <a:pt x="1782" y="4333"/>
                  </a:cubicBezTo>
                  <a:cubicBezTo>
                    <a:pt x="1713" y="4222"/>
                    <a:pt x="1630" y="4126"/>
                    <a:pt x="1520" y="4057"/>
                  </a:cubicBezTo>
                  <a:cubicBezTo>
                    <a:pt x="1465" y="4015"/>
                    <a:pt x="1409" y="3974"/>
                    <a:pt x="1354" y="3932"/>
                  </a:cubicBezTo>
                  <a:lnTo>
                    <a:pt x="1327" y="3918"/>
                  </a:lnTo>
                  <a:cubicBezTo>
                    <a:pt x="1285" y="3891"/>
                    <a:pt x="1244" y="3863"/>
                    <a:pt x="1202" y="3836"/>
                  </a:cubicBezTo>
                  <a:cubicBezTo>
                    <a:pt x="1147" y="3780"/>
                    <a:pt x="1078" y="3725"/>
                    <a:pt x="1037" y="3656"/>
                  </a:cubicBezTo>
                  <a:cubicBezTo>
                    <a:pt x="1009" y="3628"/>
                    <a:pt x="995" y="3587"/>
                    <a:pt x="981" y="3546"/>
                  </a:cubicBezTo>
                  <a:cubicBezTo>
                    <a:pt x="954" y="3490"/>
                    <a:pt x="940" y="3435"/>
                    <a:pt x="940" y="3394"/>
                  </a:cubicBezTo>
                  <a:cubicBezTo>
                    <a:pt x="926" y="3325"/>
                    <a:pt x="926" y="3256"/>
                    <a:pt x="940" y="3200"/>
                  </a:cubicBezTo>
                  <a:cubicBezTo>
                    <a:pt x="940" y="3159"/>
                    <a:pt x="954" y="3104"/>
                    <a:pt x="968" y="3062"/>
                  </a:cubicBezTo>
                  <a:cubicBezTo>
                    <a:pt x="995" y="3021"/>
                    <a:pt x="1009" y="2979"/>
                    <a:pt x="1037" y="2952"/>
                  </a:cubicBezTo>
                  <a:cubicBezTo>
                    <a:pt x="1064" y="2910"/>
                    <a:pt x="1106" y="2883"/>
                    <a:pt x="1147" y="2841"/>
                  </a:cubicBezTo>
                  <a:cubicBezTo>
                    <a:pt x="1188" y="2814"/>
                    <a:pt x="1230" y="2786"/>
                    <a:pt x="1285" y="2772"/>
                  </a:cubicBezTo>
                  <a:cubicBezTo>
                    <a:pt x="1340" y="2745"/>
                    <a:pt x="1396" y="2731"/>
                    <a:pt x="1465" y="2717"/>
                  </a:cubicBezTo>
                  <a:close/>
                  <a:moveTo>
                    <a:pt x="6989" y="2399"/>
                  </a:moveTo>
                  <a:cubicBezTo>
                    <a:pt x="7016" y="2399"/>
                    <a:pt x="7058" y="2413"/>
                    <a:pt x="7085" y="2413"/>
                  </a:cubicBezTo>
                  <a:lnTo>
                    <a:pt x="7099" y="2427"/>
                  </a:lnTo>
                  <a:lnTo>
                    <a:pt x="7140" y="2441"/>
                  </a:lnTo>
                  <a:cubicBezTo>
                    <a:pt x="7168" y="2455"/>
                    <a:pt x="7196" y="2468"/>
                    <a:pt x="7210" y="2496"/>
                  </a:cubicBezTo>
                  <a:cubicBezTo>
                    <a:pt x="7237" y="2510"/>
                    <a:pt x="7265" y="2538"/>
                    <a:pt x="7292" y="2565"/>
                  </a:cubicBezTo>
                  <a:cubicBezTo>
                    <a:pt x="7320" y="2607"/>
                    <a:pt x="7334" y="2634"/>
                    <a:pt x="7361" y="2676"/>
                  </a:cubicBezTo>
                  <a:cubicBezTo>
                    <a:pt x="7375" y="2731"/>
                    <a:pt x="7389" y="2786"/>
                    <a:pt x="7403" y="2855"/>
                  </a:cubicBezTo>
                  <a:cubicBezTo>
                    <a:pt x="7417" y="2993"/>
                    <a:pt x="7417" y="3145"/>
                    <a:pt x="7403" y="3283"/>
                  </a:cubicBezTo>
                  <a:lnTo>
                    <a:pt x="7403" y="3573"/>
                  </a:lnTo>
                  <a:cubicBezTo>
                    <a:pt x="7403" y="3698"/>
                    <a:pt x="7417" y="3822"/>
                    <a:pt x="7430" y="3946"/>
                  </a:cubicBezTo>
                  <a:lnTo>
                    <a:pt x="7430" y="3960"/>
                  </a:lnTo>
                  <a:cubicBezTo>
                    <a:pt x="7430" y="4029"/>
                    <a:pt x="7458" y="4098"/>
                    <a:pt x="7458" y="4167"/>
                  </a:cubicBezTo>
                  <a:lnTo>
                    <a:pt x="7472" y="4236"/>
                  </a:lnTo>
                  <a:lnTo>
                    <a:pt x="7486" y="4347"/>
                  </a:lnTo>
                  <a:cubicBezTo>
                    <a:pt x="7527" y="4581"/>
                    <a:pt x="7527" y="4816"/>
                    <a:pt x="7513" y="5065"/>
                  </a:cubicBezTo>
                  <a:cubicBezTo>
                    <a:pt x="7500" y="5161"/>
                    <a:pt x="7472" y="5272"/>
                    <a:pt x="7430" y="5369"/>
                  </a:cubicBezTo>
                  <a:cubicBezTo>
                    <a:pt x="7389" y="5465"/>
                    <a:pt x="7334" y="5562"/>
                    <a:pt x="7265" y="5645"/>
                  </a:cubicBezTo>
                  <a:cubicBezTo>
                    <a:pt x="7168" y="5755"/>
                    <a:pt x="7058" y="5879"/>
                    <a:pt x="6920" y="5976"/>
                  </a:cubicBezTo>
                  <a:cubicBezTo>
                    <a:pt x="6809" y="6059"/>
                    <a:pt x="6699" y="6128"/>
                    <a:pt x="6574" y="6183"/>
                  </a:cubicBezTo>
                  <a:cubicBezTo>
                    <a:pt x="6395" y="6252"/>
                    <a:pt x="6229" y="6294"/>
                    <a:pt x="6049" y="6321"/>
                  </a:cubicBezTo>
                  <a:cubicBezTo>
                    <a:pt x="5980" y="6335"/>
                    <a:pt x="5911" y="6349"/>
                    <a:pt x="5829" y="6349"/>
                  </a:cubicBezTo>
                  <a:cubicBezTo>
                    <a:pt x="5810" y="6354"/>
                    <a:pt x="5792" y="6355"/>
                    <a:pt x="5773" y="6355"/>
                  </a:cubicBezTo>
                  <a:cubicBezTo>
                    <a:pt x="5736" y="6355"/>
                    <a:pt x="5700" y="6349"/>
                    <a:pt x="5663" y="6349"/>
                  </a:cubicBezTo>
                  <a:cubicBezTo>
                    <a:pt x="5566" y="6335"/>
                    <a:pt x="5469" y="6308"/>
                    <a:pt x="5387" y="6280"/>
                  </a:cubicBezTo>
                  <a:cubicBezTo>
                    <a:pt x="5331" y="6252"/>
                    <a:pt x="5276" y="6225"/>
                    <a:pt x="5235" y="6183"/>
                  </a:cubicBezTo>
                  <a:cubicBezTo>
                    <a:pt x="5207" y="6169"/>
                    <a:pt x="5193" y="6156"/>
                    <a:pt x="5166" y="6156"/>
                  </a:cubicBezTo>
                  <a:cubicBezTo>
                    <a:pt x="5193" y="6031"/>
                    <a:pt x="5193" y="5907"/>
                    <a:pt x="5193" y="5783"/>
                  </a:cubicBezTo>
                  <a:lnTo>
                    <a:pt x="5207" y="5769"/>
                  </a:lnTo>
                  <a:cubicBezTo>
                    <a:pt x="5249" y="5741"/>
                    <a:pt x="5290" y="5700"/>
                    <a:pt x="5331" y="5672"/>
                  </a:cubicBezTo>
                  <a:cubicBezTo>
                    <a:pt x="5511" y="5534"/>
                    <a:pt x="5690" y="5410"/>
                    <a:pt x="5842" y="5299"/>
                  </a:cubicBezTo>
                  <a:cubicBezTo>
                    <a:pt x="5939" y="5244"/>
                    <a:pt x="6036" y="5189"/>
                    <a:pt x="6132" y="5134"/>
                  </a:cubicBezTo>
                  <a:lnTo>
                    <a:pt x="6146" y="5120"/>
                  </a:lnTo>
                  <a:lnTo>
                    <a:pt x="6174" y="5106"/>
                  </a:lnTo>
                  <a:cubicBezTo>
                    <a:pt x="6201" y="5092"/>
                    <a:pt x="6229" y="5079"/>
                    <a:pt x="6257" y="5051"/>
                  </a:cubicBezTo>
                  <a:cubicBezTo>
                    <a:pt x="6284" y="5023"/>
                    <a:pt x="6326" y="4996"/>
                    <a:pt x="6367" y="4968"/>
                  </a:cubicBezTo>
                  <a:cubicBezTo>
                    <a:pt x="6491" y="4871"/>
                    <a:pt x="6602" y="4733"/>
                    <a:pt x="6685" y="4595"/>
                  </a:cubicBezTo>
                  <a:cubicBezTo>
                    <a:pt x="6768" y="4457"/>
                    <a:pt x="6809" y="4291"/>
                    <a:pt x="6837" y="4139"/>
                  </a:cubicBezTo>
                  <a:cubicBezTo>
                    <a:pt x="6864" y="3974"/>
                    <a:pt x="6864" y="3808"/>
                    <a:pt x="6837" y="3642"/>
                  </a:cubicBezTo>
                  <a:cubicBezTo>
                    <a:pt x="6809" y="3477"/>
                    <a:pt x="6768" y="3311"/>
                    <a:pt x="6699" y="3173"/>
                  </a:cubicBezTo>
                  <a:cubicBezTo>
                    <a:pt x="6630" y="3007"/>
                    <a:pt x="6533" y="2869"/>
                    <a:pt x="6409" y="2758"/>
                  </a:cubicBezTo>
                  <a:cubicBezTo>
                    <a:pt x="6381" y="2717"/>
                    <a:pt x="6339" y="2689"/>
                    <a:pt x="6312" y="2662"/>
                  </a:cubicBezTo>
                  <a:cubicBezTo>
                    <a:pt x="6422" y="2579"/>
                    <a:pt x="6533" y="2510"/>
                    <a:pt x="6657" y="2455"/>
                  </a:cubicBezTo>
                  <a:cubicBezTo>
                    <a:pt x="6712" y="2427"/>
                    <a:pt x="6781" y="2399"/>
                    <a:pt x="6850" y="2399"/>
                  </a:cubicBezTo>
                  <a:close/>
                  <a:moveTo>
                    <a:pt x="1920" y="5106"/>
                  </a:moveTo>
                  <a:cubicBezTo>
                    <a:pt x="1934" y="5148"/>
                    <a:pt x="1948" y="5175"/>
                    <a:pt x="1962" y="5203"/>
                  </a:cubicBezTo>
                  <a:cubicBezTo>
                    <a:pt x="1989" y="5299"/>
                    <a:pt x="2045" y="5396"/>
                    <a:pt x="2100" y="5479"/>
                  </a:cubicBezTo>
                  <a:cubicBezTo>
                    <a:pt x="2155" y="5562"/>
                    <a:pt x="2224" y="5645"/>
                    <a:pt x="2293" y="5714"/>
                  </a:cubicBezTo>
                  <a:cubicBezTo>
                    <a:pt x="2404" y="5838"/>
                    <a:pt x="2556" y="5921"/>
                    <a:pt x="2708" y="5976"/>
                  </a:cubicBezTo>
                  <a:cubicBezTo>
                    <a:pt x="2804" y="6018"/>
                    <a:pt x="2915" y="6031"/>
                    <a:pt x="3011" y="6031"/>
                  </a:cubicBezTo>
                  <a:lnTo>
                    <a:pt x="3136" y="6031"/>
                  </a:lnTo>
                  <a:cubicBezTo>
                    <a:pt x="3426" y="5990"/>
                    <a:pt x="3688" y="5838"/>
                    <a:pt x="3868" y="5603"/>
                  </a:cubicBezTo>
                  <a:cubicBezTo>
                    <a:pt x="3881" y="5631"/>
                    <a:pt x="3909" y="5659"/>
                    <a:pt x="3923" y="5686"/>
                  </a:cubicBezTo>
                  <a:lnTo>
                    <a:pt x="3937" y="5714"/>
                  </a:lnTo>
                  <a:cubicBezTo>
                    <a:pt x="3978" y="5783"/>
                    <a:pt x="4033" y="5838"/>
                    <a:pt x="4102" y="5893"/>
                  </a:cubicBezTo>
                  <a:cubicBezTo>
                    <a:pt x="4130" y="5907"/>
                    <a:pt x="4144" y="5921"/>
                    <a:pt x="4171" y="5949"/>
                  </a:cubicBezTo>
                  <a:cubicBezTo>
                    <a:pt x="4213" y="5962"/>
                    <a:pt x="4240" y="5976"/>
                    <a:pt x="4282" y="5990"/>
                  </a:cubicBezTo>
                  <a:cubicBezTo>
                    <a:pt x="4351" y="6018"/>
                    <a:pt x="4420" y="6031"/>
                    <a:pt x="4489" y="6031"/>
                  </a:cubicBezTo>
                  <a:lnTo>
                    <a:pt x="4544" y="6031"/>
                  </a:lnTo>
                  <a:cubicBezTo>
                    <a:pt x="4586" y="6031"/>
                    <a:pt x="4641" y="6031"/>
                    <a:pt x="4696" y="6018"/>
                  </a:cubicBezTo>
                  <a:cubicBezTo>
                    <a:pt x="4765" y="6004"/>
                    <a:pt x="4848" y="5990"/>
                    <a:pt x="4917" y="5949"/>
                  </a:cubicBezTo>
                  <a:cubicBezTo>
                    <a:pt x="4959" y="5935"/>
                    <a:pt x="5000" y="5921"/>
                    <a:pt x="5041" y="5893"/>
                  </a:cubicBezTo>
                  <a:lnTo>
                    <a:pt x="5041" y="5921"/>
                  </a:lnTo>
                  <a:lnTo>
                    <a:pt x="5041" y="6018"/>
                  </a:lnTo>
                  <a:cubicBezTo>
                    <a:pt x="5014" y="6114"/>
                    <a:pt x="5000" y="6211"/>
                    <a:pt x="4959" y="6294"/>
                  </a:cubicBezTo>
                  <a:cubicBezTo>
                    <a:pt x="4917" y="6390"/>
                    <a:pt x="4876" y="6473"/>
                    <a:pt x="4807" y="6542"/>
                  </a:cubicBezTo>
                  <a:cubicBezTo>
                    <a:pt x="4765" y="6611"/>
                    <a:pt x="4710" y="6653"/>
                    <a:pt x="4655" y="6708"/>
                  </a:cubicBezTo>
                  <a:cubicBezTo>
                    <a:pt x="4599" y="6749"/>
                    <a:pt x="4530" y="6791"/>
                    <a:pt x="4461" y="6819"/>
                  </a:cubicBezTo>
                  <a:cubicBezTo>
                    <a:pt x="4379" y="6846"/>
                    <a:pt x="4296" y="6874"/>
                    <a:pt x="4213" y="6888"/>
                  </a:cubicBezTo>
                  <a:cubicBezTo>
                    <a:pt x="4144" y="6888"/>
                    <a:pt x="4075" y="6901"/>
                    <a:pt x="4019" y="6901"/>
                  </a:cubicBezTo>
                  <a:cubicBezTo>
                    <a:pt x="3937" y="6888"/>
                    <a:pt x="3854" y="6888"/>
                    <a:pt x="3771" y="6874"/>
                  </a:cubicBezTo>
                  <a:cubicBezTo>
                    <a:pt x="3509" y="6832"/>
                    <a:pt x="3246" y="6777"/>
                    <a:pt x="2998" y="6680"/>
                  </a:cubicBezTo>
                  <a:lnTo>
                    <a:pt x="2832" y="6611"/>
                  </a:lnTo>
                  <a:cubicBezTo>
                    <a:pt x="2749" y="6584"/>
                    <a:pt x="2666" y="6570"/>
                    <a:pt x="2597" y="6542"/>
                  </a:cubicBezTo>
                  <a:lnTo>
                    <a:pt x="2500" y="6515"/>
                  </a:lnTo>
                  <a:cubicBezTo>
                    <a:pt x="2376" y="6487"/>
                    <a:pt x="2252" y="6446"/>
                    <a:pt x="2141" y="6404"/>
                  </a:cubicBezTo>
                  <a:lnTo>
                    <a:pt x="2128" y="6404"/>
                  </a:lnTo>
                  <a:lnTo>
                    <a:pt x="2114" y="6390"/>
                  </a:lnTo>
                  <a:cubicBezTo>
                    <a:pt x="2045" y="6363"/>
                    <a:pt x="1976" y="6321"/>
                    <a:pt x="1907" y="6280"/>
                  </a:cubicBezTo>
                  <a:cubicBezTo>
                    <a:pt x="1865" y="6239"/>
                    <a:pt x="1824" y="6197"/>
                    <a:pt x="1782" y="6156"/>
                  </a:cubicBezTo>
                  <a:cubicBezTo>
                    <a:pt x="1755" y="6100"/>
                    <a:pt x="1727" y="6059"/>
                    <a:pt x="1699" y="6018"/>
                  </a:cubicBezTo>
                  <a:cubicBezTo>
                    <a:pt x="1672" y="5935"/>
                    <a:pt x="1644" y="5852"/>
                    <a:pt x="1630" y="5769"/>
                  </a:cubicBezTo>
                  <a:cubicBezTo>
                    <a:pt x="1630" y="5700"/>
                    <a:pt x="1630" y="5617"/>
                    <a:pt x="1630" y="5548"/>
                  </a:cubicBezTo>
                  <a:cubicBezTo>
                    <a:pt x="1644" y="5479"/>
                    <a:pt x="1658" y="5424"/>
                    <a:pt x="1686" y="5355"/>
                  </a:cubicBezTo>
                  <a:cubicBezTo>
                    <a:pt x="1699" y="5313"/>
                    <a:pt x="1727" y="5286"/>
                    <a:pt x="1755" y="5244"/>
                  </a:cubicBezTo>
                  <a:cubicBezTo>
                    <a:pt x="1782" y="5217"/>
                    <a:pt x="1796" y="5189"/>
                    <a:pt x="1824" y="5161"/>
                  </a:cubicBezTo>
                  <a:cubicBezTo>
                    <a:pt x="1865" y="5148"/>
                    <a:pt x="1893" y="5120"/>
                    <a:pt x="1920" y="5106"/>
                  </a:cubicBezTo>
                  <a:close/>
                  <a:moveTo>
                    <a:pt x="4116" y="0"/>
                  </a:moveTo>
                  <a:cubicBezTo>
                    <a:pt x="4085" y="0"/>
                    <a:pt x="4054" y="3"/>
                    <a:pt x="4019" y="10"/>
                  </a:cubicBezTo>
                  <a:cubicBezTo>
                    <a:pt x="3909" y="10"/>
                    <a:pt x="3799" y="24"/>
                    <a:pt x="3688" y="52"/>
                  </a:cubicBezTo>
                  <a:cubicBezTo>
                    <a:pt x="3591" y="79"/>
                    <a:pt x="3481" y="107"/>
                    <a:pt x="3398" y="135"/>
                  </a:cubicBezTo>
                  <a:lnTo>
                    <a:pt x="3205" y="204"/>
                  </a:lnTo>
                  <a:cubicBezTo>
                    <a:pt x="3080" y="231"/>
                    <a:pt x="2942" y="259"/>
                    <a:pt x="2804" y="273"/>
                  </a:cubicBezTo>
                  <a:lnTo>
                    <a:pt x="2735" y="287"/>
                  </a:lnTo>
                  <a:cubicBezTo>
                    <a:pt x="2473" y="300"/>
                    <a:pt x="2224" y="369"/>
                    <a:pt x="1989" y="494"/>
                  </a:cubicBezTo>
                  <a:cubicBezTo>
                    <a:pt x="1865" y="549"/>
                    <a:pt x="1768" y="646"/>
                    <a:pt x="1699" y="756"/>
                  </a:cubicBezTo>
                  <a:cubicBezTo>
                    <a:pt x="1630" y="894"/>
                    <a:pt x="1589" y="1060"/>
                    <a:pt x="1589" y="1226"/>
                  </a:cubicBezTo>
                  <a:lnTo>
                    <a:pt x="1561" y="1226"/>
                  </a:lnTo>
                  <a:cubicBezTo>
                    <a:pt x="1492" y="1267"/>
                    <a:pt x="1437" y="1308"/>
                    <a:pt x="1382" y="1364"/>
                  </a:cubicBezTo>
                  <a:cubicBezTo>
                    <a:pt x="1271" y="1460"/>
                    <a:pt x="1161" y="1585"/>
                    <a:pt x="1078" y="1723"/>
                  </a:cubicBezTo>
                  <a:lnTo>
                    <a:pt x="981" y="1861"/>
                  </a:lnTo>
                  <a:cubicBezTo>
                    <a:pt x="940" y="1944"/>
                    <a:pt x="885" y="2013"/>
                    <a:pt x="829" y="2096"/>
                  </a:cubicBezTo>
                  <a:cubicBezTo>
                    <a:pt x="747" y="2192"/>
                    <a:pt x="636" y="2289"/>
                    <a:pt x="526" y="2386"/>
                  </a:cubicBezTo>
                  <a:lnTo>
                    <a:pt x="457" y="2441"/>
                  </a:lnTo>
                  <a:cubicBezTo>
                    <a:pt x="388" y="2496"/>
                    <a:pt x="332" y="2551"/>
                    <a:pt x="277" y="2607"/>
                  </a:cubicBezTo>
                  <a:cubicBezTo>
                    <a:pt x="208" y="2689"/>
                    <a:pt x="153" y="2772"/>
                    <a:pt x="125" y="2855"/>
                  </a:cubicBezTo>
                  <a:cubicBezTo>
                    <a:pt x="42" y="3048"/>
                    <a:pt x="1" y="3242"/>
                    <a:pt x="15" y="3449"/>
                  </a:cubicBezTo>
                  <a:cubicBezTo>
                    <a:pt x="15" y="3546"/>
                    <a:pt x="28" y="3642"/>
                    <a:pt x="42" y="3725"/>
                  </a:cubicBezTo>
                  <a:cubicBezTo>
                    <a:pt x="70" y="3836"/>
                    <a:pt x="98" y="3932"/>
                    <a:pt x="139" y="4043"/>
                  </a:cubicBezTo>
                  <a:cubicBezTo>
                    <a:pt x="277" y="4388"/>
                    <a:pt x="512" y="4678"/>
                    <a:pt x="829" y="4885"/>
                  </a:cubicBezTo>
                  <a:cubicBezTo>
                    <a:pt x="981" y="4996"/>
                    <a:pt x="1161" y="5065"/>
                    <a:pt x="1340" y="5106"/>
                  </a:cubicBezTo>
                  <a:cubicBezTo>
                    <a:pt x="1409" y="5120"/>
                    <a:pt x="1492" y="5134"/>
                    <a:pt x="1561" y="5134"/>
                  </a:cubicBezTo>
                  <a:lnTo>
                    <a:pt x="1630" y="5134"/>
                  </a:lnTo>
                  <a:cubicBezTo>
                    <a:pt x="1603" y="5161"/>
                    <a:pt x="1575" y="5203"/>
                    <a:pt x="1548" y="5244"/>
                  </a:cubicBezTo>
                  <a:cubicBezTo>
                    <a:pt x="1478" y="5382"/>
                    <a:pt x="1451" y="5548"/>
                    <a:pt x="1465" y="5714"/>
                  </a:cubicBezTo>
                  <a:cubicBezTo>
                    <a:pt x="1478" y="5866"/>
                    <a:pt x="1520" y="6018"/>
                    <a:pt x="1603" y="6169"/>
                  </a:cubicBezTo>
                  <a:cubicBezTo>
                    <a:pt x="1686" y="6321"/>
                    <a:pt x="1824" y="6432"/>
                    <a:pt x="1989" y="6515"/>
                  </a:cubicBezTo>
                  <a:cubicBezTo>
                    <a:pt x="2141" y="6570"/>
                    <a:pt x="2293" y="6625"/>
                    <a:pt x="2459" y="6667"/>
                  </a:cubicBezTo>
                  <a:lnTo>
                    <a:pt x="2542" y="6694"/>
                  </a:lnTo>
                  <a:cubicBezTo>
                    <a:pt x="2639" y="6722"/>
                    <a:pt x="2708" y="6749"/>
                    <a:pt x="2790" y="6777"/>
                  </a:cubicBezTo>
                  <a:lnTo>
                    <a:pt x="3011" y="6860"/>
                  </a:lnTo>
                  <a:cubicBezTo>
                    <a:pt x="3315" y="6970"/>
                    <a:pt x="3647" y="7026"/>
                    <a:pt x="3964" y="7053"/>
                  </a:cubicBezTo>
                  <a:lnTo>
                    <a:pt x="4019" y="7053"/>
                  </a:lnTo>
                  <a:cubicBezTo>
                    <a:pt x="4144" y="7053"/>
                    <a:pt x="4268" y="7039"/>
                    <a:pt x="4392" y="6998"/>
                  </a:cubicBezTo>
                  <a:cubicBezTo>
                    <a:pt x="4461" y="6984"/>
                    <a:pt x="4530" y="6957"/>
                    <a:pt x="4599" y="6929"/>
                  </a:cubicBezTo>
                  <a:cubicBezTo>
                    <a:pt x="4669" y="6888"/>
                    <a:pt x="4724" y="6846"/>
                    <a:pt x="4793" y="6791"/>
                  </a:cubicBezTo>
                  <a:cubicBezTo>
                    <a:pt x="4903" y="6694"/>
                    <a:pt x="5000" y="6556"/>
                    <a:pt x="5069" y="6418"/>
                  </a:cubicBezTo>
                  <a:cubicBezTo>
                    <a:pt x="5097" y="6377"/>
                    <a:pt x="5110" y="6335"/>
                    <a:pt x="5124" y="6294"/>
                  </a:cubicBezTo>
                  <a:cubicBezTo>
                    <a:pt x="5152" y="6308"/>
                    <a:pt x="5179" y="6335"/>
                    <a:pt x="5221" y="6363"/>
                  </a:cubicBezTo>
                  <a:cubicBezTo>
                    <a:pt x="5249" y="6377"/>
                    <a:pt x="5290" y="6404"/>
                    <a:pt x="5331" y="6418"/>
                  </a:cubicBezTo>
                  <a:cubicBezTo>
                    <a:pt x="5414" y="6446"/>
                    <a:pt x="5497" y="6473"/>
                    <a:pt x="5594" y="6487"/>
                  </a:cubicBezTo>
                  <a:cubicBezTo>
                    <a:pt x="5677" y="6501"/>
                    <a:pt x="5759" y="6515"/>
                    <a:pt x="5842" y="6515"/>
                  </a:cubicBezTo>
                  <a:cubicBezTo>
                    <a:pt x="5939" y="6515"/>
                    <a:pt x="6049" y="6501"/>
                    <a:pt x="6160" y="6487"/>
                  </a:cubicBezTo>
                  <a:cubicBezTo>
                    <a:pt x="6339" y="6446"/>
                    <a:pt x="6519" y="6390"/>
                    <a:pt x="6699" y="6308"/>
                  </a:cubicBezTo>
                  <a:cubicBezTo>
                    <a:pt x="6768" y="6280"/>
                    <a:pt x="6850" y="6239"/>
                    <a:pt x="6920" y="6197"/>
                  </a:cubicBezTo>
                  <a:cubicBezTo>
                    <a:pt x="7002" y="6142"/>
                    <a:pt x="7085" y="6087"/>
                    <a:pt x="7154" y="6031"/>
                  </a:cubicBezTo>
                  <a:cubicBezTo>
                    <a:pt x="7306" y="5907"/>
                    <a:pt x="7430" y="5755"/>
                    <a:pt x="7541" y="5589"/>
                  </a:cubicBezTo>
                  <a:cubicBezTo>
                    <a:pt x="7624" y="5451"/>
                    <a:pt x="7679" y="5313"/>
                    <a:pt x="7707" y="5148"/>
                  </a:cubicBezTo>
                  <a:cubicBezTo>
                    <a:pt x="7748" y="4844"/>
                    <a:pt x="7734" y="4540"/>
                    <a:pt x="7679" y="4236"/>
                  </a:cubicBezTo>
                  <a:lnTo>
                    <a:pt x="7679" y="4195"/>
                  </a:lnTo>
                  <a:lnTo>
                    <a:pt x="7665" y="4112"/>
                  </a:lnTo>
                  <a:lnTo>
                    <a:pt x="7665" y="4070"/>
                  </a:lnTo>
                  <a:cubicBezTo>
                    <a:pt x="7651" y="3932"/>
                    <a:pt x="7638" y="3808"/>
                    <a:pt x="7638" y="3684"/>
                  </a:cubicBezTo>
                  <a:lnTo>
                    <a:pt x="7638" y="3504"/>
                  </a:lnTo>
                  <a:lnTo>
                    <a:pt x="7638" y="3325"/>
                  </a:lnTo>
                  <a:lnTo>
                    <a:pt x="7638" y="3269"/>
                  </a:lnTo>
                  <a:cubicBezTo>
                    <a:pt x="7651" y="3048"/>
                    <a:pt x="7638" y="2828"/>
                    <a:pt x="7582" y="2620"/>
                  </a:cubicBezTo>
                  <a:cubicBezTo>
                    <a:pt x="7541" y="2524"/>
                    <a:pt x="7472" y="2427"/>
                    <a:pt x="7389" y="2358"/>
                  </a:cubicBezTo>
                  <a:cubicBezTo>
                    <a:pt x="7361" y="2330"/>
                    <a:pt x="7334" y="2317"/>
                    <a:pt x="7306" y="2303"/>
                  </a:cubicBezTo>
                  <a:cubicBezTo>
                    <a:pt x="7389" y="2109"/>
                    <a:pt x="7403" y="1888"/>
                    <a:pt x="7348" y="1695"/>
                  </a:cubicBezTo>
                  <a:cubicBezTo>
                    <a:pt x="7320" y="1502"/>
                    <a:pt x="7223" y="1336"/>
                    <a:pt x="7085" y="1212"/>
                  </a:cubicBezTo>
                  <a:cubicBezTo>
                    <a:pt x="6961" y="1088"/>
                    <a:pt x="6809" y="1005"/>
                    <a:pt x="6643" y="949"/>
                  </a:cubicBezTo>
                  <a:cubicBezTo>
                    <a:pt x="6574" y="908"/>
                    <a:pt x="6491" y="880"/>
                    <a:pt x="6409" y="853"/>
                  </a:cubicBezTo>
                  <a:cubicBezTo>
                    <a:pt x="6326" y="825"/>
                    <a:pt x="6229" y="784"/>
                    <a:pt x="6146" y="756"/>
                  </a:cubicBezTo>
                  <a:cubicBezTo>
                    <a:pt x="6063" y="715"/>
                    <a:pt x="5967" y="673"/>
                    <a:pt x="5884" y="618"/>
                  </a:cubicBezTo>
                  <a:lnTo>
                    <a:pt x="5856" y="604"/>
                  </a:lnTo>
                  <a:lnTo>
                    <a:pt x="5621" y="466"/>
                  </a:lnTo>
                  <a:cubicBezTo>
                    <a:pt x="5442" y="369"/>
                    <a:pt x="5262" y="287"/>
                    <a:pt x="5069" y="231"/>
                  </a:cubicBezTo>
                  <a:cubicBezTo>
                    <a:pt x="4972" y="204"/>
                    <a:pt x="4876" y="190"/>
                    <a:pt x="4793" y="190"/>
                  </a:cubicBezTo>
                  <a:cubicBezTo>
                    <a:pt x="4710" y="190"/>
                    <a:pt x="4627" y="204"/>
                    <a:pt x="4558" y="231"/>
                  </a:cubicBezTo>
                  <a:cubicBezTo>
                    <a:pt x="4544" y="204"/>
                    <a:pt x="4530" y="190"/>
                    <a:pt x="4517" y="176"/>
                  </a:cubicBezTo>
                  <a:cubicBezTo>
                    <a:pt x="4489" y="148"/>
                    <a:pt x="4461" y="121"/>
                    <a:pt x="4420" y="93"/>
                  </a:cubicBezTo>
                  <a:cubicBezTo>
                    <a:pt x="4365" y="52"/>
                    <a:pt x="4282" y="24"/>
                    <a:pt x="4213" y="10"/>
                  </a:cubicBezTo>
                  <a:cubicBezTo>
                    <a:pt x="4178" y="3"/>
                    <a:pt x="4147" y="0"/>
                    <a:pt x="4116" y="0"/>
                  </a:cubicBezTo>
                  <a:close/>
                </a:path>
              </a:pathLst>
            </a:custGeom>
            <a:solidFill>
              <a:srgbClr val="FF69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8" name="Google Shape;3618;p59"/>
            <p:cNvSpPr/>
            <p:nvPr/>
          </p:nvSpPr>
          <p:spPr>
            <a:xfrm>
              <a:off x="6756241" y="2190022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008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19" name="Google Shape;3619;p59"/>
          <p:cNvGrpSpPr/>
          <p:nvPr/>
        </p:nvGrpSpPr>
        <p:grpSpPr>
          <a:xfrm>
            <a:off x="-136739" y="2676100"/>
            <a:ext cx="2471012" cy="2529106"/>
            <a:chOff x="5521000" y="4153500"/>
            <a:chExt cx="851750" cy="871775"/>
          </a:xfrm>
        </p:grpSpPr>
        <p:sp>
          <p:nvSpPr>
            <p:cNvPr id="3620" name="Google Shape;3620;p59"/>
            <p:cNvSpPr/>
            <p:nvPr/>
          </p:nvSpPr>
          <p:spPr>
            <a:xfrm>
              <a:off x="6101350" y="4810150"/>
              <a:ext cx="168175" cy="84625"/>
            </a:xfrm>
            <a:custGeom>
              <a:avLst/>
              <a:gdLst/>
              <a:ahLst/>
              <a:cxnLst/>
              <a:rect l="l" t="t" r="r" b="b"/>
              <a:pathLst>
                <a:path w="6727" h="3385" extrusionOk="0">
                  <a:moveTo>
                    <a:pt x="1147" y="1"/>
                  </a:moveTo>
                  <a:cubicBezTo>
                    <a:pt x="940" y="1"/>
                    <a:pt x="747" y="97"/>
                    <a:pt x="650" y="277"/>
                  </a:cubicBezTo>
                  <a:cubicBezTo>
                    <a:pt x="622" y="346"/>
                    <a:pt x="595" y="401"/>
                    <a:pt x="581" y="470"/>
                  </a:cubicBezTo>
                  <a:cubicBezTo>
                    <a:pt x="553" y="595"/>
                    <a:pt x="553" y="719"/>
                    <a:pt x="595" y="843"/>
                  </a:cubicBezTo>
                  <a:cubicBezTo>
                    <a:pt x="609" y="912"/>
                    <a:pt x="650" y="968"/>
                    <a:pt x="678" y="1023"/>
                  </a:cubicBezTo>
                  <a:lnTo>
                    <a:pt x="705" y="1050"/>
                  </a:lnTo>
                  <a:cubicBezTo>
                    <a:pt x="664" y="1078"/>
                    <a:pt x="609" y="1092"/>
                    <a:pt x="553" y="1119"/>
                  </a:cubicBezTo>
                  <a:cubicBezTo>
                    <a:pt x="443" y="1188"/>
                    <a:pt x="332" y="1258"/>
                    <a:pt x="222" y="1354"/>
                  </a:cubicBezTo>
                  <a:cubicBezTo>
                    <a:pt x="139" y="1437"/>
                    <a:pt x="70" y="1534"/>
                    <a:pt x="29" y="1644"/>
                  </a:cubicBezTo>
                  <a:cubicBezTo>
                    <a:pt x="15" y="1699"/>
                    <a:pt x="1" y="1755"/>
                    <a:pt x="1" y="1824"/>
                  </a:cubicBezTo>
                  <a:cubicBezTo>
                    <a:pt x="15" y="1879"/>
                    <a:pt x="29" y="1934"/>
                    <a:pt x="70" y="1989"/>
                  </a:cubicBezTo>
                  <a:cubicBezTo>
                    <a:pt x="98" y="2045"/>
                    <a:pt x="125" y="2086"/>
                    <a:pt x="180" y="2128"/>
                  </a:cubicBezTo>
                  <a:cubicBezTo>
                    <a:pt x="222" y="2169"/>
                    <a:pt x="277" y="2197"/>
                    <a:pt x="332" y="2210"/>
                  </a:cubicBezTo>
                  <a:cubicBezTo>
                    <a:pt x="374" y="2224"/>
                    <a:pt x="415" y="2224"/>
                    <a:pt x="457" y="2224"/>
                  </a:cubicBezTo>
                  <a:cubicBezTo>
                    <a:pt x="539" y="2224"/>
                    <a:pt x="609" y="2210"/>
                    <a:pt x="691" y="2183"/>
                  </a:cubicBezTo>
                  <a:cubicBezTo>
                    <a:pt x="802" y="2141"/>
                    <a:pt x="912" y="2058"/>
                    <a:pt x="1009" y="1976"/>
                  </a:cubicBezTo>
                  <a:cubicBezTo>
                    <a:pt x="1050" y="1934"/>
                    <a:pt x="1092" y="1879"/>
                    <a:pt x="1119" y="1824"/>
                  </a:cubicBezTo>
                  <a:cubicBezTo>
                    <a:pt x="1133" y="1810"/>
                    <a:pt x="1147" y="1782"/>
                    <a:pt x="1161" y="1755"/>
                  </a:cubicBezTo>
                  <a:cubicBezTo>
                    <a:pt x="1865" y="2100"/>
                    <a:pt x="2583" y="2376"/>
                    <a:pt x="3343" y="2583"/>
                  </a:cubicBezTo>
                  <a:cubicBezTo>
                    <a:pt x="3909" y="2735"/>
                    <a:pt x="4489" y="2818"/>
                    <a:pt x="5083" y="2832"/>
                  </a:cubicBezTo>
                  <a:cubicBezTo>
                    <a:pt x="5249" y="2832"/>
                    <a:pt x="5428" y="2818"/>
                    <a:pt x="5594" y="2804"/>
                  </a:cubicBezTo>
                  <a:cubicBezTo>
                    <a:pt x="5608" y="2846"/>
                    <a:pt x="5621" y="2887"/>
                    <a:pt x="5635" y="2928"/>
                  </a:cubicBezTo>
                  <a:cubicBezTo>
                    <a:pt x="5663" y="2998"/>
                    <a:pt x="5704" y="3053"/>
                    <a:pt x="5746" y="3108"/>
                  </a:cubicBezTo>
                  <a:cubicBezTo>
                    <a:pt x="5815" y="3205"/>
                    <a:pt x="5911" y="3288"/>
                    <a:pt x="6022" y="3343"/>
                  </a:cubicBezTo>
                  <a:cubicBezTo>
                    <a:pt x="6091" y="3370"/>
                    <a:pt x="6160" y="3384"/>
                    <a:pt x="6229" y="3384"/>
                  </a:cubicBezTo>
                  <a:cubicBezTo>
                    <a:pt x="6270" y="3384"/>
                    <a:pt x="6312" y="3384"/>
                    <a:pt x="6353" y="3370"/>
                  </a:cubicBezTo>
                  <a:cubicBezTo>
                    <a:pt x="6478" y="3329"/>
                    <a:pt x="6588" y="3246"/>
                    <a:pt x="6643" y="3136"/>
                  </a:cubicBezTo>
                  <a:cubicBezTo>
                    <a:pt x="6699" y="3039"/>
                    <a:pt x="6726" y="2928"/>
                    <a:pt x="6726" y="2832"/>
                  </a:cubicBezTo>
                  <a:cubicBezTo>
                    <a:pt x="6712" y="2625"/>
                    <a:pt x="6588" y="2431"/>
                    <a:pt x="6395" y="2335"/>
                  </a:cubicBezTo>
                  <a:cubicBezTo>
                    <a:pt x="6340" y="2321"/>
                    <a:pt x="6284" y="2293"/>
                    <a:pt x="6229" y="2293"/>
                  </a:cubicBezTo>
                  <a:lnTo>
                    <a:pt x="6215" y="2293"/>
                  </a:lnTo>
                  <a:cubicBezTo>
                    <a:pt x="6284" y="2155"/>
                    <a:pt x="6340" y="2017"/>
                    <a:pt x="6367" y="1865"/>
                  </a:cubicBezTo>
                  <a:cubicBezTo>
                    <a:pt x="6367" y="1810"/>
                    <a:pt x="6367" y="1768"/>
                    <a:pt x="6367" y="1727"/>
                  </a:cubicBezTo>
                  <a:cubicBezTo>
                    <a:pt x="6367" y="1672"/>
                    <a:pt x="6353" y="1630"/>
                    <a:pt x="6326" y="1589"/>
                  </a:cubicBezTo>
                  <a:cubicBezTo>
                    <a:pt x="6298" y="1534"/>
                    <a:pt x="6270" y="1506"/>
                    <a:pt x="6229" y="1478"/>
                  </a:cubicBezTo>
                  <a:cubicBezTo>
                    <a:pt x="6188" y="1437"/>
                    <a:pt x="6132" y="1409"/>
                    <a:pt x="6077" y="1396"/>
                  </a:cubicBezTo>
                  <a:cubicBezTo>
                    <a:pt x="6036" y="1382"/>
                    <a:pt x="5994" y="1382"/>
                    <a:pt x="5953" y="1382"/>
                  </a:cubicBezTo>
                  <a:lnTo>
                    <a:pt x="5939" y="1382"/>
                  </a:lnTo>
                  <a:cubicBezTo>
                    <a:pt x="5884" y="1382"/>
                    <a:pt x="5842" y="1382"/>
                    <a:pt x="5801" y="1409"/>
                  </a:cubicBezTo>
                  <a:cubicBezTo>
                    <a:pt x="5760" y="1423"/>
                    <a:pt x="5718" y="1451"/>
                    <a:pt x="5677" y="1478"/>
                  </a:cubicBezTo>
                  <a:cubicBezTo>
                    <a:pt x="5635" y="1520"/>
                    <a:pt x="5608" y="1548"/>
                    <a:pt x="5580" y="1603"/>
                  </a:cubicBezTo>
                  <a:cubicBezTo>
                    <a:pt x="5470" y="1755"/>
                    <a:pt x="5414" y="1934"/>
                    <a:pt x="5400" y="2128"/>
                  </a:cubicBezTo>
                  <a:cubicBezTo>
                    <a:pt x="5262" y="2141"/>
                    <a:pt x="5110" y="2155"/>
                    <a:pt x="4972" y="2155"/>
                  </a:cubicBezTo>
                  <a:lnTo>
                    <a:pt x="4890" y="2155"/>
                  </a:lnTo>
                  <a:cubicBezTo>
                    <a:pt x="4613" y="2141"/>
                    <a:pt x="4337" y="2114"/>
                    <a:pt x="4061" y="2072"/>
                  </a:cubicBezTo>
                  <a:cubicBezTo>
                    <a:pt x="3757" y="2017"/>
                    <a:pt x="3453" y="1948"/>
                    <a:pt x="3149" y="1865"/>
                  </a:cubicBezTo>
                  <a:cubicBezTo>
                    <a:pt x="2749" y="1755"/>
                    <a:pt x="2349" y="1589"/>
                    <a:pt x="1989" y="1368"/>
                  </a:cubicBezTo>
                  <a:cubicBezTo>
                    <a:pt x="1824" y="1271"/>
                    <a:pt x="1672" y="1161"/>
                    <a:pt x="1548" y="1023"/>
                  </a:cubicBezTo>
                  <a:lnTo>
                    <a:pt x="1561" y="995"/>
                  </a:lnTo>
                  <a:cubicBezTo>
                    <a:pt x="1617" y="954"/>
                    <a:pt x="1658" y="898"/>
                    <a:pt x="1686" y="843"/>
                  </a:cubicBezTo>
                  <a:cubicBezTo>
                    <a:pt x="1713" y="774"/>
                    <a:pt x="1727" y="719"/>
                    <a:pt x="1727" y="650"/>
                  </a:cubicBezTo>
                  <a:cubicBezTo>
                    <a:pt x="1741" y="595"/>
                    <a:pt x="1727" y="526"/>
                    <a:pt x="1713" y="457"/>
                  </a:cubicBezTo>
                  <a:cubicBezTo>
                    <a:pt x="1699" y="401"/>
                    <a:pt x="1686" y="346"/>
                    <a:pt x="1658" y="291"/>
                  </a:cubicBezTo>
                  <a:cubicBezTo>
                    <a:pt x="1617" y="236"/>
                    <a:pt x="1575" y="180"/>
                    <a:pt x="1534" y="139"/>
                  </a:cubicBezTo>
                  <a:cubicBezTo>
                    <a:pt x="1479" y="97"/>
                    <a:pt x="1423" y="56"/>
                    <a:pt x="1354" y="28"/>
                  </a:cubicBezTo>
                  <a:cubicBezTo>
                    <a:pt x="1285" y="15"/>
                    <a:pt x="1216" y="1"/>
                    <a:pt x="11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1" name="Google Shape;3621;p59"/>
            <p:cNvSpPr/>
            <p:nvPr/>
          </p:nvSpPr>
          <p:spPr>
            <a:xfrm>
              <a:off x="5664625" y="4761825"/>
              <a:ext cx="165400" cy="96500"/>
            </a:xfrm>
            <a:custGeom>
              <a:avLst/>
              <a:gdLst/>
              <a:ahLst/>
              <a:cxnLst/>
              <a:rect l="l" t="t" r="r" b="b"/>
              <a:pathLst>
                <a:path w="6616" h="3860" extrusionOk="0">
                  <a:moveTo>
                    <a:pt x="5966" y="0"/>
                  </a:moveTo>
                  <a:cubicBezTo>
                    <a:pt x="5911" y="0"/>
                    <a:pt x="5856" y="0"/>
                    <a:pt x="5801" y="14"/>
                  </a:cubicBezTo>
                  <a:cubicBezTo>
                    <a:pt x="5759" y="28"/>
                    <a:pt x="5718" y="56"/>
                    <a:pt x="5676" y="70"/>
                  </a:cubicBezTo>
                  <a:cubicBezTo>
                    <a:pt x="5621" y="111"/>
                    <a:pt x="5552" y="166"/>
                    <a:pt x="5511" y="235"/>
                  </a:cubicBezTo>
                  <a:cubicBezTo>
                    <a:pt x="5442" y="332"/>
                    <a:pt x="5386" y="456"/>
                    <a:pt x="5359" y="580"/>
                  </a:cubicBezTo>
                  <a:cubicBezTo>
                    <a:pt x="5345" y="636"/>
                    <a:pt x="5331" y="705"/>
                    <a:pt x="5345" y="760"/>
                  </a:cubicBezTo>
                  <a:cubicBezTo>
                    <a:pt x="5331" y="788"/>
                    <a:pt x="5331" y="815"/>
                    <a:pt x="5345" y="843"/>
                  </a:cubicBezTo>
                  <a:cubicBezTo>
                    <a:pt x="4572" y="940"/>
                    <a:pt x="3812" y="1105"/>
                    <a:pt x="3066" y="1354"/>
                  </a:cubicBezTo>
                  <a:cubicBezTo>
                    <a:pt x="2500" y="1520"/>
                    <a:pt x="1975" y="1782"/>
                    <a:pt x="1478" y="2086"/>
                  </a:cubicBezTo>
                  <a:cubicBezTo>
                    <a:pt x="1326" y="2182"/>
                    <a:pt x="1188" y="2293"/>
                    <a:pt x="1050" y="2390"/>
                  </a:cubicBezTo>
                  <a:cubicBezTo>
                    <a:pt x="1023" y="2362"/>
                    <a:pt x="981" y="2334"/>
                    <a:pt x="954" y="2307"/>
                  </a:cubicBezTo>
                  <a:cubicBezTo>
                    <a:pt x="898" y="2279"/>
                    <a:pt x="843" y="2238"/>
                    <a:pt x="774" y="2224"/>
                  </a:cubicBezTo>
                  <a:cubicBezTo>
                    <a:pt x="700" y="2187"/>
                    <a:pt x="621" y="2169"/>
                    <a:pt x="539" y="2169"/>
                  </a:cubicBezTo>
                  <a:cubicBezTo>
                    <a:pt x="498" y="2169"/>
                    <a:pt x="456" y="2173"/>
                    <a:pt x="415" y="2182"/>
                  </a:cubicBezTo>
                  <a:cubicBezTo>
                    <a:pt x="346" y="2182"/>
                    <a:pt x="277" y="2210"/>
                    <a:pt x="208" y="2251"/>
                  </a:cubicBezTo>
                  <a:cubicBezTo>
                    <a:pt x="180" y="2279"/>
                    <a:pt x="153" y="2307"/>
                    <a:pt x="125" y="2334"/>
                  </a:cubicBezTo>
                  <a:cubicBezTo>
                    <a:pt x="42" y="2431"/>
                    <a:pt x="1" y="2569"/>
                    <a:pt x="1" y="2693"/>
                  </a:cubicBezTo>
                  <a:cubicBezTo>
                    <a:pt x="14" y="2804"/>
                    <a:pt x="42" y="2901"/>
                    <a:pt x="111" y="2983"/>
                  </a:cubicBezTo>
                  <a:cubicBezTo>
                    <a:pt x="166" y="3066"/>
                    <a:pt x="249" y="3135"/>
                    <a:pt x="346" y="3177"/>
                  </a:cubicBezTo>
                  <a:cubicBezTo>
                    <a:pt x="418" y="3208"/>
                    <a:pt x="491" y="3223"/>
                    <a:pt x="569" y="3223"/>
                  </a:cubicBezTo>
                  <a:cubicBezTo>
                    <a:pt x="595" y="3223"/>
                    <a:pt x="622" y="3222"/>
                    <a:pt x="650" y="3218"/>
                  </a:cubicBezTo>
                  <a:cubicBezTo>
                    <a:pt x="705" y="3218"/>
                    <a:pt x="760" y="3191"/>
                    <a:pt x="802" y="3177"/>
                  </a:cubicBezTo>
                  <a:lnTo>
                    <a:pt x="829" y="3163"/>
                  </a:lnTo>
                  <a:cubicBezTo>
                    <a:pt x="843" y="3315"/>
                    <a:pt x="871" y="3467"/>
                    <a:pt x="940" y="3605"/>
                  </a:cubicBezTo>
                  <a:cubicBezTo>
                    <a:pt x="954" y="3646"/>
                    <a:pt x="981" y="3688"/>
                    <a:pt x="1009" y="3729"/>
                  </a:cubicBezTo>
                  <a:cubicBezTo>
                    <a:pt x="1036" y="3757"/>
                    <a:pt x="1078" y="3798"/>
                    <a:pt x="1119" y="3826"/>
                  </a:cubicBezTo>
                  <a:cubicBezTo>
                    <a:pt x="1161" y="3840"/>
                    <a:pt x="1202" y="3853"/>
                    <a:pt x="1257" y="3853"/>
                  </a:cubicBezTo>
                  <a:cubicBezTo>
                    <a:pt x="1273" y="3857"/>
                    <a:pt x="1290" y="3859"/>
                    <a:pt x="1306" y="3859"/>
                  </a:cubicBezTo>
                  <a:cubicBezTo>
                    <a:pt x="1345" y="3859"/>
                    <a:pt x="1384" y="3849"/>
                    <a:pt x="1423" y="3840"/>
                  </a:cubicBezTo>
                  <a:cubicBezTo>
                    <a:pt x="1464" y="3826"/>
                    <a:pt x="1506" y="3812"/>
                    <a:pt x="1547" y="3784"/>
                  </a:cubicBezTo>
                  <a:lnTo>
                    <a:pt x="1561" y="3771"/>
                  </a:lnTo>
                  <a:cubicBezTo>
                    <a:pt x="1603" y="3743"/>
                    <a:pt x="1630" y="3715"/>
                    <a:pt x="1658" y="3674"/>
                  </a:cubicBezTo>
                  <a:cubicBezTo>
                    <a:pt x="1685" y="3632"/>
                    <a:pt x="1699" y="3591"/>
                    <a:pt x="1713" y="3550"/>
                  </a:cubicBezTo>
                  <a:cubicBezTo>
                    <a:pt x="1727" y="3494"/>
                    <a:pt x="1741" y="3453"/>
                    <a:pt x="1741" y="3398"/>
                  </a:cubicBezTo>
                  <a:cubicBezTo>
                    <a:pt x="1741" y="3287"/>
                    <a:pt x="1727" y="3191"/>
                    <a:pt x="1685" y="3080"/>
                  </a:cubicBezTo>
                  <a:cubicBezTo>
                    <a:pt x="1672" y="3011"/>
                    <a:pt x="1630" y="2928"/>
                    <a:pt x="1589" y="2859"/>
                  </a:cubicBezTo>
                  <a:cubicBezTo>
                    <a:pt x="1699" y="2762"/>
                    <a:pt x="1810" y="2680"/>
                    <a:pt x="1934" y="2610"/>
                  </a:cubicBezTo>
                  <a:lnTo>
                    <a:pt x="2003" y="2555"/>
                  </a:lnTo>
                  <a:cubicBezTo>
                    <a:pt x="2252" y="2417"/>
                    <a:pt x="2486" y="2279"/>
                    <a:pt x="2749" y="2169"/>
                  </a:cubicBezTo>
                  <a:cubicBezTo>
                    <a:pt x="3025" y="2044"/>
                    <a:pt x="3315" y="1934"/>
                    <a:pt x="3605" y="1851"/>
                  </a:cubicBezTo>
                  <a:cubicBezTo>
                    <a:pt x="4019" y="1713"/>
                    <a:pt x="4434" y="1644"/>
                    <a:pt x="4862" y="1630"/>
                  </a:cubicBezTo>
                  <a:cubicBezTo>
                    <a:pt x="4910" y="1627"/>
                    <a:pt x="4957" y="1625"/>
                    <a:pt x="5004" y="1625"/>
                  </a:cubicBezTo>
                  <a:cubicBezTo>
                    <a:pt x="5146" y="1625"/>
                    <a:pt x="5283" y="1640"/>
                    <a:pt x="5428" y="1671"/>
                  </a:cubicBezTo>
                  <a:lnTo>
                    <a:pt x="5428" y="1713"/>
                  </a:lnTo>
                  <a:cubicBezTo>
                    <a:pt x="5414" y="1782"/>
                    <a:pt x="5400" y="1837"/>
                    <a:pt x="5414" y="1906"/>
                  </a:cubicBezTo>
                  <a:cubicBezTo>
                    <a:pt x="5428" y="1975"/>
                    <a:pt x="5442" y="2030"/>
                    <a:pt x="5469" y="2086"/>
                  </a:cubicBezTo>
                  <a:cubicBezTo>
                    <a:pt x="5497" y="2141"/>
                    <a:pt x="5538" y="2196"/>
                    <a:pt x="5594" y="2238"/>
                  </a:cubicBezTo>
                  <a:cubicBezTo>
                    <a:pt x="5635" y="2279"/>
                    <a:pt x="5690" y="2320"/>
                    <a:pt x="5745" y="2348"/>
                  </a:cubicBezTo>
                  <a:cubicBezTo>
                    <a:pt x="5801" y="2376"/>
                    <a:pt x="5856" y="2403"/>
                    <a:pt x="5925" y="2403"/>
                  </a:cubicBezTo>
                  <a:cubicBezTo>
                    <a:pt x="5960" y="2410"/>
                    <a:pt x="5994" y="2414"/>
                    <a:pt x="6027" y="2414"/>
                  </a:cubicBezTo>
                  <a:cubicBezTo>
                    <a:pt x="6060" y="2414"/>
                    <a:pt x="6091" y="2410"/>
                    <a:pt x="6118" y="2403"/>
                  </a:cubicBezTo>
                  <a:cubicBezTo>
                    <a:pt x="6201" y="2390"/>
                    <a:pt x="6270" y="2362"/>
                    <a:pt x="6339" y="2320"/>
                  </a:cubicBezTo>
                  <a:cubicBezTo>
                    <a:pt x="6505" y="2210"/>
                    <a:pt x="6615" y="2017"/>
                    <a:pt x="6602" y="1810"/>
                  </a:cubicBezTo>
                  <a:cubicBezTo>
                    <a:pt x="6588" y="1740"/>
                    <a:pt x="6574" y="1671"/>
                    <a:pt x="6560" y="1616"/>
                  </a:cubicBezTo>
                  <a:cubicBezTo>
                    <a:pt x="6519" y="1492"/>
                    <a:pt x="6436" y="1381"/>
                    <a:pt x="6339" y="1312"/>
                  </a:cubicBezTo>
                  <a:cubicBezTo>
                    <a:pt x="6284" y="1257"/>
                    <a:pt x="6229" y="1230"/>
                    <a:pt x="6160" y="1202"/>
                  </a:cubicBezTo>
                  <a:lnTo>
                    <a:pt x="6118" y="1188"/>
                  </a:lnTo>
                  <a:cubicBezTo>
                    <a:pt x="6160" y="1147"/>
                    <a:pt x="6187" y="1091"/>
                    <a:pt x="6215" y="1050"/>
                  </a:cubicBezTo>
                  <a:cubicBezTo>
                    <a:pt x="6284" y="926"/>
                    <a:pt x="6325" y="801"/>
                    <a:pt x="6367" y="677"/>
                  </a:cubicBezTo>
                  <a:cubicBezTo>
                    <a:pt x="6395" y="567"/>
                    <a:pt x="6395" y="442"/>
                    <a:pt x="6367" y="332"/>
                  </a:cubicBezTo>
                  <a:cubicBezTo>
                    <a:pt x="6353" y="277"/>
                    <a:pt x="6325" y="221"/>
                    <a:pt x="6284" y="166"/>
                  </a:cubicBezTo>
                  <a:cubicBezTo>
                    <a:pt x="6243" y="125"/>
                    <a:pt x="6201" y="83"/>
                    <a:pt x="6146" y="56"/>
                  </a:cubicBezTo>
                  <a:cubicBezTo>
                    <a:pt x="6091" y="28"/>
                    <a:pt x="6035" y="14"/>
                    <a:pt x="59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2" name="Google Shape;3622;p59"/>
            <p:cNvSpPr/>
            <p:nvPr/>
          </p:nvSpPr>
          <p:spPr>
            <a:xfrm>
              <a:off x="6270175" y="4704175"/>
              <a:ext cx="76325" cy="183000"/>
            </a:xfrm>
            <a:custGeom>
              <a:avLst/>
              <a:gdLst/>
              <a:ahLst/>
              <a:cxnLst/>
              <a:rect l="l" t="t" r="r" b="b"/>
              <a:pathLst>
                <a:path w="3053" h="7320" extrusionOk="0">
                  <a:moveTo>
                    <a:pt x="2528" y="0"/>
                  </a:moveTo>
                  <a:cubicBezTo>
                    <a:pt x="2431" y="14"/>
                    <a:pt x="2335" y="56"/>
                    <a:pt x="2266" y="125"/>
                  </a:cubicBezTo>
                  <a:cubicBezTo>
                    <a:pt x="2197" y="207"/>
                    <a:pt x="2141" y="304"/>
                    <a:pt x="2114" y="401"/>
                  </a:cubicBezTo>
                  <a:cubicBezTo>
                    <a:pt x="2086" y="484"/>
                    <a:pt x="2086" y="580"/>
                    <a:pt x="2100" y="663"/>
                  </a:cubicBezTo>
                  <a:cubicBezTo>
                    <a:pt x="2045" y="636"/>
                    <a:pt x="1989" y="636"/>
                    <a:pt x="1920" y="636"/>
                  </a:cubicBezTo>
                  <a:cubicBezTo>
                    <a:pt x="1908" y="633"/>
                    <a:pt x="1895" y="632"/>
                    <a:pt x="1883" y="632"/>
                  </a:cubicBezTo>
                  <a:cubicBezTo>
                    <a:pt x="1822" y="632"/>
                    <a:pt x="1756" y="657"/>
                    <a:pt x="1699" y="691"/>
                  </a:cubicBezTo>
                  <a:cubicBezTo>
                    <a:pt x="1575" y="746"/>
                    <a:pt x="1492" y="870"/>
                    <a:pt x="1465" y="1008"/>
                  </a:cubicBezTo>
                  <a:cubicBezTo>
                    <a:pt x="1437" y="1133"/>
                    <a:pt x="1478" y="1257"/>
                    <a:pt x="1561" y="1354"/>
                  </a:cubicBezTo>
                  <a:cubicBezTo>
                    <a:pt x="1617" y="1395"/>
                    <a:pt x="1672" y="1436"/>
                    <a:pt x="1741" y="1450"/>
                  </a:cubicBezTo>
                  <a:cubicBezTo>
                    <a:pt x="1782" y="1464"/>
                    <a:pt x="1824" y="1464"/>
                    <a:pt x="1851" y="1464"/>
                  </a:cubicBezTo>
                  <a:cubicBezTo>
                    <a:pt x="1893" y="1464"/>
                    <a:pt x="1934" y="1464"/>
                    <a:pt x="1962" y="1450"/>
                  </a:cubicBezTo>
                  <a:cubicBezTo>
                    <a:pt x="1962" y="1547"/>
                    <a:pt x="1976" y="1630"/>
                    <a:pt x="1976" y="1699"/>
                  </a:cubicBezTo>
                  <a:cubicBezTo>
                    <a:pt x="2003" y="2293"/>
                    <a:pt x="1962" y="2900"/>
                    <a:pt x="1824" y="3480"/>
                  </a:cubicBezTo>
                  <a:cubicBezTo>
                    <a:pt x="1699" y="4074"/>
                    <a:pt x="1506" y="4654"/>
                    <a:pt x="1230" y="5207"/>
                  </a:cubicBezTo>
                  <a:cubicBezTo>
                    <a:pt x="1106" y="5455"/>
                    <a:pt x="954" y="5704"/>
                    <a:pt x="774" y="5925"/>
                  </a:cubicBezTo>
                  <a:cubicBezTo>
                    <a:pt x="733" y="5883"/>
                    <a:pt x="691" y="5842"/>
                    <a:pt x="636" y="5800"/>
                  </a:cubicBezTo>
                  <a:cubicBezTo>
                    <a:pt x="567" y="5759"/>
                    <a:pt x="498" y="5745"/>
                    <a:pt x="429" y="5745"/>
                  </a:cubicBezTo>
                  <a:cubicBezTo>
                    <a:pt x="291" y="5745"/>
                    <a:pt x="153" y="5828"/>
                    <a:pt x="84" y="5938"/>
                  </a:cubicBezTo>
                  <a:cubicBezTo>
                    <a:pt x="1" y="6063"/>
                    <a:pt x="1" y="6201"/>
                    <a:pt x="56" y="6325"/>
                  </a:cubicBezTo>
                  <a:cubicBezTo>
                    <a:pt x="153" y="6463"/>
                    <a:pt x="291" y="6560"/>
                    <a:pt x="457" y="6574"/>
                  </a:cubicBezTo>
                  <a:cubicBezTo>
                    <a:pt x="443" y="6587"/>
                    <a:pt x="443" y="6601"/>
                    <a:pt x="429" y="6615"/>
                  </a:cubicBezTo>
                  <a:cubicBezTo>
                    <a:pt x="429" y="6643"/>
                    <a:pt x="415" y="6670"/>
                    <a:pt x="415" y="6684"/>
                  </a:cubicBezTo>
                  <a:cubicBezTo>
                    <a:pt x="401" y="6739"/>
                    <a:pt x="401" y="6795"/>
                    <a:pt x="415" y="6850"/>
                  </a:cubicBezTo>
                  <a:cubicBezTo>
                    <a:pt x="415" y="6905"/>
                    <a:pt x="429" y="6947"/>
                    <a:pt x="457" y="7002"/>
                  </a:cubicBezTo>
                  <a:cubicBezTo>
                    <a:pt x="484" y="7098"/>
                    <a:pt x="553" y="7181"/>
                    <a:pt x="636" y="7237"/>
                  </a:cubicBezTo>
                  <a:cubicBezTo>
                    <a:pt x="677" y="7264"/>
                    <a:pt x="719" y="7292"/>
                    <a:pt x="774" y="7306"/>
                  </a:cubicBezTo>
                  <a:cubicBezTo>
                    <a:pt x="802" y="7306"/>
                    <a:pt x="843" y="7319"/>
                    <a:pt x="871" y="7319"/>
                  </a:cubicBezTo>
                  <a:lnTo>
                    <a:pt x="926" y="7319"/>
                  </a:lnTo>
                  <a:cubicBezTo>
                    <a:pt x="981" y="7306"/>
                    <a:pt x="1037" y="7292"/>
                    <a:pt x="1092" y="7264"/>
                  </a:cubicBezTo>
                  <a:cubicBezTo>
                    <a:pt x="1133" y="7250"/>
                    <a:pt x="1175" y="7209"/>
                    <a:pt x="1216" y="7167"/>
                  </a:cubicBezTo>
                  <a:cubicBezTo>
                    <a:pt x="1244" y="7126"/>
                    <a:pt x="1271" y="7085"/>
                    <a:pt x="1285" y="7043"/>
                  </a:cubicBezTo>
                  <a:cubicBezTo>
                    <a:pt x="1299" y="7002"/>
                    <a:pt x="1299" y="6947"/>
                    <a:pt x="1299" y="6891"/>
                  </a:cubicBezTo>
                  <a:cubicBezTo>
                    <a:pt x="1299" y="6795"/>
                    <a:pt x="1271" y="6684"/>
                    <a:pt x="1230" y="6587"/>
                  </a:cubicBezTo>
                  <a:cubicBezTo>
                    <a:pt x="1202" y="6532"/>
                    <a:pt x="1161" y="6477"/>
                    <a:pt x="1119" y="6436"/>
                  </a:cubicBezTo>
                  <a:cubicBezTo>
                    <a:pt x="1354" y="6132"/>
                    <a:pt x="1561" y="5814"/>
                    <a:pt x="1727" y="5483"/>
                  </a:cubicBezTo>
                  <a:cubicBezTo>
                    <a:pt x="1920" y="5110"/>
                    <a:pt x="2072" y="4723"/>
                    <a:pt x="2210" y="4336"/>
                  </a:cubicBezTo>
                  <a:cubicBezTo>
                    <a:pt x="2335" y="3936"/>
                    <a:pt x="2445" y="3522"/>
                    <a:pt x="2514" y="3107"/>
                  </a:cubicBezTo>
                  <a:cubicBezTo>
                    <a:pt x="2583" y="2721"/>
                    <a:pt x="2611" y="2320"/>
                    <a:pt x="2597" y="1920"/>
                  </a:cubicBezTo>
                  <a:cubicBezTo>
                    <a:pt x="2597" y="1740"/>
                    <a:pt x="2583" y="1575"/>
                    <a:pt x="2556" y="1409"/>
                  </a:cubicBezTo>
                  <a:cubicBezTo>
                    <a:pt x="2763" y="1271"/>
                    <a:pt x="2915" y="1077"/>
                    <a:pt x="2998" y="843"/>
                  </a:cubicBezTo>
                  <a:cubicBezTo>
                    <a:pt x="3039" y="718"/>
                    <a:pt x="3053" y="580"/>
                    <a:pt x="3025" y="442"/>
                  </a:cubicBezTo>
                  <a:cubicBezTo>
                    <a:pt x="3011" y="373"/>
                    <a:pt x="2984" y="318"/>
                    <a:pt x="2942" y="263"/>
                  </a:cubicBezTo>
                  <a:cubicBezTo>
                    <a:pt x="2915" y="194"/>
                    <a:pt x="2873" y="152"/>
                    <a:pt x="2832" y="111"/>
                  </a:cubicBezTo>
                  <a:cubicBezTo>
                    <a:pt x="2749" y="42"/>
                    <a:pt x="2652" y="0"/>
                    <a:pt x="25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3" name="Google Shape;3623;p59"/>
            <p:cNvSpPr/>
            <p:nvPr/>
          </p:nvSpPr>
          <p:spPr>
            <a:xfrm>
              <a:off x="6250150" y="4697275"/>
              <a:ext cx="62525" cy="147425"/>
            </a:xfrm>
            <a:custGeom>
              <a:avLst/>
              <a:gdLst/>
              <a:ahLst/>
              <a:cxnLst/>
              <a:rect l="l" t="t" r="r" b="b"/>
              <a:pathLst>
                <a:path w="2501" h="5897" extrusionOk="0">
                  <a:moveTo>
                    <a:pt x="1520" y="0"/>
                  </a:moveTo>
                  <a:cubicBezTo>
                    <a:pt x="1465" y="0"/>
                    <a:pt x="1396" y="28"/>
                    <a:pt x="1354" y="69"/>
                  </a:cubicBezTo>
                  <a:cubicBezTo>
                    <a:pt x="1327" y="97"/>
                    <a:pt x="1299" y="124"/>
                    <a:pt x="1271" y="152"/>
                  </a:cubicBezTo>
                  <a:cubicBezTo>
                    <a:pt x="1244" y="193"/>
                    <a:pt x="1216" y="235"/>
                    <a:pt x="1202" y="276"/>
                  </a:cubicBezTo>
                  <a:cubicBezTo>
                    <a:pt x="1161" y="359"/>
                    <a:pt x="1133" y="442"/>
                    <a:pt x="1119" y="539"/>
                  </a:cubicBezTo>
                  <a:cubicBezTo>
                    <a:pt x="1106" y="635"/>
                    <a:pt x="1119" y="732"/>
                    <a:pt x="1147" y="815"/>
                  </a:cubicBezTo>
                  <a:cubicBezTo>
                    <a:pt x="1161" y="856"/>
                    <a:pt x="1188" y="912"/>
                    <a:pt x="1216" y="953"/>
                  </a:cubicBezTo>
                  <a:cubicBezTo>
                    <a:pt x="1244" y="994"/>
                    <a:pt x="1271" y="1022"/>
                    <a:pt x="1313" y="1063"/>
                  </a:cubicBezTo>
                  <a:cubicBezTo>
                    <a:pt x="1354" y="1091"/>
                    <a:pt x="1396" y="1105"/>
                    <a:pt x="1451" y="1132"/>
                  </a:cubicBezTo>
                  <a:cubicBezTo>
                    <a:pt x="1478" y="1132"/>
                    <a:pt x="1506" y="1146"/>
                    <a:pt x="1534" y="1146"/>
                  </a:cubicBezTo>
                  <a:cubicBezTo>
                    <a:pt x="1354" y="1381"/>
                    <a:pt x="1202" y="1643"/>
                    <a:pt x="1078" y="1906"/>
                  </a:cubicBezTo>
                  <a:cubicBezTo>
                    <a:pt x="912" y="2265"/>
                    <a:pt x="788" y="2624"/>
                    <a:pt x="678" y="2983"/>
                  </a:cubicBezTo>
                  <a:cubicBezTo>
                    <a:pt x="581" y="3356"/>
                    <a:pt x="512" y="3742"/>
                    <a:pt x="498" y="4129"/>
                  </a:cubicBezTo>
                  <a:cubicBezTo>
                    <a:pt x="484" y="4309"/>
                    <a:pt x="484" y="4488"/>
                    <a:pt x="498" y="4654"/>
                  </a:cubicBezTo>
                  <a:cubicBezTo>
                    <a:pt x="512" y="4764"/>
                    <a:pt x="526" y="4875"/>
                    <a:pt x="553" y="4985"/>
                  </a:cubicBezTo>
                  <a:cubicBezTo>
                    <a:pt x="539" y="4972"/>
                    <a:pt x="526" y="4958"/>
                    <a:pt x="512" y="4958"/>
                  </a:cubicBezTo>
                  <a:cubicBezTo>
                    <a:pt x="443" y="4916"/>
                    <a:pt x="374" y="4889"/>
                    <a:pt x="305" y="4889"/>
                  </a:cubicBezTo>
                  <a:lnTo>
                    <a:pt x="263" y="4889"/>
                  </a:lnTo>
                  <a:cubicBezTo>
                    <a:pt x="194" y="4902"/>
                    <a:pt x="125" y="4944"/>
                    <a:pt x="84" y="4999"/>
                  </a:cubicBezTo>
                  <a:cubicBezTo>
                    <a:pt x="42" y="5068"/>
                    <a:pt x="15" y="5137"/>
                    <a:pt x="15" y="5206"/>
                  </a:cubicBezTo>
                  <a:cubicBezTo>
                    <a:pt x="1" y="5289"/>
                    <a:pt x="1" y="5358"/>
                    <a:pt x="15" y="5441"/>
                  </a:cubicBezTo>
                  <a:cubicBezTo>
                    <a:pt x="28" y="5524"/>
                    <a:pt x="56" y="5593"/>
                    <a:pt x="111" y="5662"/>
                  </a:cubicBezTo>
                  <a:cubicBezTo>
                    <a:pt x="167" y="5745"/>
                    <a:pt x="263" y="5786"/>
                    <a:pt x="374" y="5786"/>
                  </a:cubicBezTo>
                  <a:cubicBezTo>
                    <a:pt x="429" y="5786"/>
                    <a:pt x="498" y="5773"/>
                    <a:pt x="553" y="5745"/>
                  </a:cubicBezTo>
                  <a:cubicBezTo>
                    <a:pt x="595" y="5731"/>
                    <a:pt x="636" y="5703"/>
                    <a:pt x="664" y="5690"/>
                  </a:cubicBezTo>
                  <a:cubicBezTo>
                    <a:pt x="760" y="5800"/>
                    <a:pt x="912" y="5869"/>
                    <a:pt x="1064" y="5897"/>
                  </a:cubicBezTo>
                  <a:lnTo>
                    <a:pt x="1133" y="5897"/>
                  </a:lnTo>
                  <a:cubicBezTo>
                    <a:pt x="1271" y="5855"/>
                    <a:pt x="1382" y="5731"/>
                    <a:pt x="1409" y="5593"/>
                  </a:cubicBezTo>
                  <a:cubicBezTo>
                    <a:pt x="1423" y="5510"/>
                    <a:pt x="1437" y="5441"/>
                    <a:pt x="1423" y="5358"/>
                  </a:cubicBezTo>
                  <a:cubicBezTo>
                    <a:pt x="1423" y="5289"/>
                    <a:pt x="1409" y="5234"/>
                    <a:pt x="1382" y="5179"/>
                  </a:cubicBezTo>
                  <a:cubicBezTo>
                    <a:pt x="1340" y="5123"/>
                    <a:pt x="1285" y="5082"/>
                    <a:pt x="1230" y="5054"/>
                  </a:cubicBezTo>
                  <a:lnTo>
                    <a:pt x="1119" y="5054"/>
                  </a:lnTo>
                  <a:lnTo>
                    <a:pt x="1119" y="4944"/>
                  </a:lnTo>
                  <a:lnTo>
                    <a:pt x="1119" y="4916"/>
                  </a:lnTo>
                  <a:cubicBezTo>
                    <a:pt x="1119" y="4682"/>
                    <a:pt x="1119" y="4447"/>
                    <a:pt x="1147" y="4212"/>
                  </a:cubicBezTo>
                  <a:cubicBezTo>
                    <a:pt x="1161" y="3977"/>
                    <a:pt x="1202" y="3742"/>
                    <a:pt x="1258" y="3508"/>
                  </a:cubicBezTo>
                  <a:cubicBezTo>
                    <a:pt x="1423" y="2776"/>
                    <a:pt x="1672" y="2058"/>
                    <a:pt x="1976" y="1381"/>
                  </a:cubicBezTo>
                  <a:lnTo>
                    <a:pt x="1976" y="1340"/>
                  </a:lnTo>
                  <a:cubicBezTo>
                    <a:pt x="2003" y="1340"/>
                    <a:pt x="2031" y="1326"/>
                    <a:pt x="2045" y="1326"/>
                  </a:cubicBezTo>
                  <a:cubicBezTo>
                    <a:pt x="2086" y="1298"/>
                    <a:pt x="2128" y="1271"/>
                    <a:pt x="2155" y="1257"/>
                  </a:cubicBezTo>
                  <a:cubicBezTo>
                    <a:pt x="2224" y="1188"/>
                    <a:pt x="2293" y="1132"/>
                    <a:pt x="2349" y="1050"/>
                  </a:cubicBezTo>
                  <a:cubicBezTo>
                    <a:pt x="2390" y="981"/>
                    <a:pt x="2431" y="912"/>
                    <a:pt x="2459" y="829"/>
                  </a:cubicBezTo>
                  <a:cubicBezTo>
                    <a:pt x="2487" y="746"/>
                    <a:pt x="2500" y="677"/>
                    <a:pt x="2500" y="594"/>
                  </a:cubicBezTo>
                  <a:cubicBezTo>
                    <a:pt x="2500" y="525"/>
                    <a:pt x="2487" y="456"/>
                    <a:pt x="2459" y="401"/>
                  </a:cubicBezTo>
                  <a:cubicBezTo>
                    <a:pt x="2431" y="345"/>
                    <a:pt x="2376" y="290"/>
                    <a:pt x="2321" y="276"/>
                  </a:cubicBezTo>
                  <a:cubicBezTo>
                    <a:pt x="2293" y="262"/>
                    <a:pt x="2252" y="262"/>
                    <a:pt x="2224" y="262"/>
                  </a:cubicBezTo>
                  <a:cubicBezTo>
                    <a:pt x="2183" y="262"/>
                    <a:pt x="2141" y="262"/>
                    <a:pt x="2100" y="276"/>
                  </a:cubicBezTo>
                  <a:cubicBezTo>
                    <a:pt x="2031" y="304"/>
                    <a:pt x="1948" y="345"/>
                    <a:pt x="1893" y="387"/>
                  </a:cubicBezTo>
                  <a:cubicBezTo>
                    <a:pt x="1865" y="304"/>
                    <a:pt x="1824" y="221"/>
                    <a:pt x="1769" y="152"/>
                  </a:cubicBezTo>
                  <a:cubicBezTo>
                    <a:pt x="1741" y="111"/>
                    <a:pt x="1713" y="83"/>
                    <a:pt x="1672" y="55"/>
                  </a:cubicBezTo>
                  <a:cubicBezTo>
                    <a:pt x="1644" y="28"/>
                    <a:pt x="1603" y="14"/>
                    <a:pt x="1561" y="14"/>
                  </a:cubicBezTo>
                  <a:lnTo>
                    <a:pt x="15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4" name="Google Shape;3624;p59"/>
            <p:cNvSpPr/>
            <p:nvPr/>
          </p:nvSpPr>
          <p:spPr>
            <a:xfrm>
              <a:off x="5571750" y="4838125"/>
              <a:ext cx="97400" cy="171600"/>
            </a:xfrm>
            <a:custGeom>
              <a:avLst/>
              <a:gdLst/>
              <a:ahLst/>
              <a:cxnLst/>
              <a:rect l="l" t="t" r="r" b="b"/>
              <a:pathLst>
                <a:path w="3896" h="6864" extrusionOk="0">
                  <a:moveTo>
                    <a:pt x="3329" y="0"/>
                  </a:moveTo>
                  <a:cubicBezTo>
                    <a:pt x="3274" y="0"/>
                    <a:pt x="3205" y="14"/>
                    <a:pt x="3136" y="28"/>
                  </a:cubicBezTo>
                  <a:cubicBezTo>
                    <a:pt x="3080" y="56"/>
                    <a:pt x="3011" y="83"/>
                    <a:pt x="2956" y="125"/>
                  </a:cubicBezTo>
                  <a:cubicBezTo>
                    <a:pt x="2846" y="208"/>
                    <a:pt x="2777" y="318"/>
                    <a:pt x="2721" y="456"/>
                  </a:cubicBezTo>
                  <a:cubicBezTo>
                    <a:pt x="2638" y="677"/>
                    <a:pt x="2638" y="926"/>
                    <a:pt x="2694" y="1160"/>
                  </a:cubicBezTo>
                  <a:cubicBezTo>
                    <a:pt x="2569" y="1271"/>
                    <a:pt x="2445" y="1395"/>
                    <a:pt x="2335" y="1519"/>
                  </a:cubicBezTo>
                  <a:cubicBezTo>
                    <a:pt x="2058" y="1823"/>
                    <a:pt x="1824" y="2141"/>
                    <a:pt x="1630" y="2486"/>
                  </a:cubicBezTo>
                  <a:cubicBezTo>
                    <a:pt x="1409" y="2859"/>
                    <a:pt x="1216" y="3232"/>
                    <a:pt x="1064" y="3619"/>
                  </a:cubicBezTo>
                  <a:cubicBezTo>
                    <a:pt x="912" y="4005"/>
                    <a:pt x="788" y="4406"/>
                    <a:pt x="691" y="4806"/>
                  </a:cubicBezTo>
                  <a:cubicBezTo>
                    <a:pt x="595" y="5179"/>
                    <a:pt x="553" y="5552"/>
                    <a:pt x="539" y="5925"/>
                  </a:cubicBezTo>
                  <a:cubicBezTo>
                    <a:pt x="470" y="5939"/>
                    <a:pt x="415" y="5952"/>
                    <a:pt x="346" y="5980"/>
                  </a:cubicBezTo>
                  <a:cubicBezTo>
                    <a:pt x="263" y="6021"/>
                    <a:pt x="167" y="6090"/>
                    <a:pt x="111" y="6160"/>
                  </a:cubicBezTo>
                  <a:cubicBezTo>
                    <a:pt x="70" y="6201"/>
                    <a:pt x="42" y="6242"/>
                    <a:pt x="28" y="6284"/>
                  </a:cubicBezTo>
                  <a:cubicBezTo>
                    <a:pt x="15" y="6339"/>
                    <a:pt x="1" y="6380"/>
                    <a:pt x="1" y="6436"/>
                  </a:cubicBezTo>
                  <a:cubicBezTo>
                    <a:pt x="1" y="6477"/>
                    <a:pt x="1" y="6532"/>
                    <a:pt x="28" y="6588"/>
                  </a:cubicBezTo>
                  <a:cubicBezTo>
                    <a:pt x="42" y="6643"/>
                    <a:pt x="84" y="6684"/>
                    <a:pt x="111" y="6726"/>
                  </a:cubicBezTo>
                  <a:lnTo>
                    <a:pt x="153" y="6767"/>
                  </a:lnTo>
                  <a:cubicBezTo>
                    <a:pt x="180" y="6781"/>
                    <a:pt x="208" y="6809"/>
                    <a:pt x="249" y="6822"/>
                  </a:cubicBezTo>
                  <a:cubicBezTo>
                    <a:pt x="291" y="6836"/>
                    <a:pt x="346" y="6850"/>
                    <a:pt x="388" y="6864"/>
                  </a:cubicBezTo>
                  <a:cubicBezTo>
                    <a:pt x="498" y="6864"/>
                    <a:pt x="595" y="6850"/>
                    <a:pt x="678" y="6795"/>
                  </a:cubicBezTo>
                  <a:cubicBezTo>
                    <a:pt x="733" y="6767"/>
                    <a:pt x="774" y="6740"/>
                    <a:pt x="802" y="6712"/>
                  </a:cubicBezTo>
                  <a:cubicBezTo>
                    <a:pt x="843" y="6670"/>
                    <a:pt x="885" y="6629"/>
                    <a:pt x="912" y="6574"/>
                  </a:cubicBezTo>
                  <a:cubicBezTo>
                    <a:pt x="926" y="6560"/>
                    <a:pt x="926" y="6532"/>
                    <a:pt x="940" y="6519"/>
                  </a:cubicBezTo>
                  <a:cubicBezTo>
                    <a:pt x="954" y="6491"/>
                    <a:pt x="954" y="6477"/>
                    <a:pt x="954" y="6463"/>
                  </a:cubicBezTo>
                  <a:cubicBezTo>
                    <a:pt x="1044" y="6527"/>
                    <a:pt x="1147" y="6561"/>
                    <a:pt x="1250" y="6561"/>
                  </a:cubicBezTo>
                  <a:cubicBezTo>
                    <a:pt x="1304" y="6561"/>
                    <a:pt x="1357" y="6551"/>
                    <a:pt x="1409" y="6532"/>
                  </a:cubicBezTo>
                  <a:cubicBezTo>
                    <a:pt x="1548" y="6477"/>
                    <a:pt x="1630" y="6367"/>
                    <a:pt x="1644" y="6229"/>
                  </a:cubicBezTo>
                  <a:cubicBezTo>
                    <a:pt x="1672" y="6090"/>
                    <a:pt x="1617" y="5939"/>
                    <a:pt x="1506" y="5842"/>
                  </a:cubicBezTo>
                  <a:cubicBezTo>
                    <a:pt x="1451" y="5800"/>
                    <a:pt x="1382" y="5773"/>
                    <a:pt x="1313" y="5759"/>
                  </a:cubicBezTo>
                  <a:cubicBezTo>
                    <a:pt x="1278" y="5752"/>
                    <a:pt x="1247" y="5749"/>
                    <a:pt x="1216" y="5749"/>
                  </a:cubicBezTo>
                  <a:cubicBezTo>
                    <a:pt x="1185" y="5749"/>
                    <a:pt x="1154" y="5752"/>
                    <a:pt x="1119" y="5759"/>
                  </a:cubicBezTo>
                  <a:cubicBezTo>
                    <a:pt x="1133" y="5469"/>
                    <a:pt x="1175" y="5193"/>
                    <a:pt x="1244" y="4917"/>
                  </a:cubicBezTo>
                  <a:cubicBezTo>
                    <a:pt x="1382" y="4323"/>
                    <a:pt x="1603" y="3743"/>
                    <a:pt x="1907" y="3204"/>
                  </a:cubicBezTo>
                  <a:cubicBezTo>
                    <a:pt x="2183" y="2679"/>
                    <a:pt x="2528" y="2196"/>
                    <a:pt x="2942" y="1754"/>
                  </a:cubicBezTo>
                  <a:cubicBezTo>
                    <a:pt x="2998" y="1699"/>
                    <a:pt x="3053" y="1644"/>
                    <a:pt x="3108" y="1575"/>
                  </a:cubicBezTo>
                  <a:cubicBezTo>
                    <a:pt x="3136" y="1602"/>
                    <a:pt x="3163" y="1630"/>
                    <a:pt x="3191" y="1658"/>
                  </a:cubicBezTo>
                  <a:cubicBezTo>
                    <a:pt x="3218" y="1685"/>
                    <a:pt x="3246" y="1699"/>
                    <a:pt x="3288" y="1727"/>
                  </a:cubicBezTo>
                  <a:cubicBezTo>
                    <a:pt x="3343" y="1754"/>
                    <a:pt x="3412" y="1768"/>
                    <a:pt x="3481" y="1768"/>
                  </a:cubicBezTo>
                  <a:cubicBezTo>
                    <a:pt x="3605" y="1754"/>
                    <a:pt x="3716" y="1671"/>
                    <a:pt x="3785" y="1561"/>
                  </a:cubicBezTo>
                  <a:cubicBezTo>
                    <a:pt x="3895" y="1368"/>
                    <a:pt x="3854" y="1119"/>
                    <a:pt x="3674" y="981"/>
                  </a:cubicBezTo>
                  <a:cubicBezTo>
                    <a:pt x="3633" y="939"/>
                    <a:pt x="3578" y="912"/>
                    <a:pt x="3522" y="884"/>
                  </a:cubicBezTo>
                  <a:cubicBezTo>
                    <a:pt x="3591" y="829"/>
                    <a:pt x="3647" y="760"/>
                    <a:pt x="3674" y="691"/>
                  </a:cubicBezTo>
                  <a:cubicBezTo>
                    <a:pt x="3729" y="580"/>
                    <a:pt x="3743" y="484"/>
                    <a:pt x="3743" y="373"/>
                  </a:cubicBezTo>
                  <a:cubicBezTo>
                    <a:pt x="3729" y="277"/>
                    <a:pt x="3688" y="180"/>
                    <a:pt x="3619" y="111"/>
                  </a:cubicBezTo>
                  <a:lnTo>
                    <a:pt x="3605" y="83"/>
                  </a:lnTo>
                  <a:cubicBezTo>
                    <a:pt x="3522" y="28"/>
                    <a:pt x="3426" y="0"/>
                    <a:pt x="33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5" name="Google Shape;3625;p59"/>
            <p:cNvSpPr/>
            <p:nvPr/>
          </p:nvSpPr>
          <p:spPr>
            <a:xfrm>
              <a:off x="5611450" y="4856600"/>
              <a:ext cx="92225" cy="139125"/>
            </a:xfrm>
            <a:custGeom>
              <a:avLst/>
              <a:gdLst/>
              <a:ahLst/>
              <a:cxnLst/>
              <a:rect l="l" t="t" r="r" b="b"/>
              <a:pathLst>
                <a:path w="3689" h="5565" extrusionOk="0">
                  <a:moveTo>
                    <a:pt x="2730" y="0"/>
                  </a:moveTo>
                  <a:cubicBezTo>
                    <a:pt x="2697" y="0"/>
                    <a:pt x="2666" y="7"/>
                    <a:pt x="2639" y="21"/>
                  </a:cubicBezTo>
                  <a:cubicBezTo>
                    <a:pt x="2570" y="49"/>
                    <a:pt x="2514" y="90"/>
                    <a:pt x="2473" y="145"/>
                  </a:cubicBezTo>
                  <a:cubicBezTo>
                    <a:pt x="2431" y="200"/>
                    <a:pt x="2390" y="270"/>
                    <a:pt x="2362" y="352"/>
                  </a:cubicBezTo>
                  <a:cubicBezTo>
                    <a:pt x="2335" y="421"/>
                    <a:pt x="2307" y="504"/>
                    <a:pt x="2293" y="587"/>
                  </a:cubicBezTo>
                  <a:cubicBezTo>
                    <a:pt x="2293" y="684"/>
                    <a:pt x="2293" y="780"/>
                    <a:pt x="2307" y="863"/>
                  </a:cubicBezTo>
                  <a:cubicBezTo>
                    <a:pt x="2321" y="905"/>
                    <a:pt x="2335" y="946"/>
                    <a:pt x="2349" y="988"/>
                  </a:cubicBezTo>
                  <a:cubicBezTo>
                    <a:pt x="2362" y="1015"/>
                    <a:pt x="2376" y="1029"/>
                    <a:pt x="2390" y="1043"/>
                  </a:cubicBezTo>
                  <a:lnTo>
                    <a:pt x="2362" y="1084"/>
                  </a:lnTo>
                  <a:cubicBezTo>
                    <a:pt x="2155" y="1802"/>
                    <a:pt x="1893" y="2507"/>
                    <a:pt x="1548" y="3170"/>
                  </a:cubicBezTo>
                  <a:cubicBezTo>
                    <a:pt x="1327" y="3598"/>
                    <a:pt x="1050" y="3984"/>
                    <a:pt x="733" y="4330"/>
                  </a:cubicBezTo>
                  <a:lnTo>
                    <a:pt x="705" y="4343"/>
                  </a:lnTo>
                  <a:cubicBezTo>
                    <a:pt x="678" y="4371"/>
                    <a:pt x="650" y="4399"/>
                    <a:pt x="622" y="4426"/>
                  </a:cubicBezTo>
                  <a:lnTo>
                    <a:pt x="595" y="4399"/>
                  </a:lnTo>
                  <a:cubicBezTo>
                    <a:pt x="581" y="4385"/>
                    <a:pt x="567" y="4385"/>
                    <a:pt x="553" y="4371"/>
                  </a:cubicBezTo>
                  <a:cubicBezTo>
                    <a:pt x="513" y="4355"/>
                    <a:pt x="472" y="4348"/>
                    <a:pt x="435" y="4348"/>
                  </a:cubicBezTo>
                  <a:cubicBezTo>
                    <a:pt x="408" y="4348"/>
                    <a:pt x="383" y="4351"/>
                    <a:pt x="360" y="4357"/>
                  </a:cubicBezTo>
                  <a:cubicBezTo>
                    <a:pt x="305" y="4385"/>
                    <a:pt x="250" y="4412"/>
                    <a:pt x="194" y="4468"/>
                  </a:cubicBezTo>
                  <a:cubicBezTo>
                    <a:pt x="139" y="4523"/>
                    <a:pt x="98" y="4578"/>
                    <a:pt x="70" y="4647"/>
                  </a:cubicBezTo>
                  <a:cubicBezTo>
                    <a:pt x="1" y="4785"/>
                    <a:pt x="1" y="4937"/>
                    <a:pt x="84" y="5061"/>
                  </a:cubicBezTo>
                  <a:cubicBezTo>
                    <a:pt x="98" y="5089"/>
                    <a:pt x="111" y="5103"/>
                    <a:pt x="125" y="5117"/>
                  </a:cubicBezTo>
                  <a:cubicBezTo>
                    <a:pt x="235" y="5182"/>
                    <a:pt x="352" y="5222"/>
                    <a:pt x="472" y="5222"/>
                  </a:cubicBezTo>
                  <a:cubicBezTo>
                    <a:pt x="504" y="5222"/>
                    <a:pt x="535" y="5219"/>
                    <a:pt x="567" y="5213"/>
                  </a:cubicBezTo>
                  <a:cubicBezTo>
                    <a:pt x="581" y="5255"/>
                    <a:pt x="595" y="5296"/>
                    <a:pt x="609" y="5338"/>
                  </a:cubicBezTo>
                  <a:cubicBezTo>
                    <a:pt x="636" y="5393"/>
                    <a:pt x="678" y="5448"/>
                    <a:pt x="719" y="5490"/>
                  </a:cubicBezTo>
                  <a:cubicBezTo>
                    <a:pt x="747" y="5503"/>
                    <a:pt x="774" y="5517"/>
                    <a:pt x="788" y="5531"/>
                  </a:cubicBezTo>
                  <a:cubicBezTo>
                    <a:pt x="839" y="5551"/>
                    <a:pt x="897" y="5564"/>
                    <a:pt x="951" y="5564"/>
                  </a:cubicBezTo>
                  <a:cubicBezTo>
                    <a:pt x="971" y="5564"/>
                    <a:pt x="991" y="5562"/>
                    <a:pt x="1009" y="5559"/>
                  </a:cubicBezTo>
                  <a:cubicBezTo>
                    <a:pt x="1092" y="5531"/>
                    <a:pt x="1161" y="5503"/>
                    <a:pt x="1216" y="5448"/>
                  </a:cubicBezTo>
                  <a:cubicBezTo>
                    <a:pt x="1285" y="5407"/>
                    <a:pt x="1340" y="5351"/>
                    <a:pt x="1382" y="5282"/>
                  </a:cubicBezTo>
                  <a:cubicBezTo>
                    <a:pt x="1423" y="5213"/>
                    <a:pt x="1451" y="5144"/>
                    <a:pt x="1451" y="5061"/>
                  </a:cubicBezTo>
                  <a:cubicBezTo>
                    <a:pt x="1465" y="4992"/>
                    <a:pt x="1437" y="4923"/>
                    <a:pt x="1396" y="4868"/>
                  </a:cubicBezTo>
                  <a:lnTo>
                    <a:pt x="1368" y="4841"/>
                  </a:lnTo>
                  <a:cubicBezTo>
                    <a:pt x="1313" y="4799"/>
                    <a:pt x="1244" y="4758"/>
                    <a:pt x="1161" y="4758"/>
                  </a:cubicBezTo>
                  <a:lnTo>
                    <a:pt x="1106" y="4758"/>
                  </a:lnTo>
                  <a:cubicBezTo>
                    <a:pt x="1202" y="4689"/>
                    <a:pt x="1285" y="4620"/>
                    <a:pt x="1368" y="4537"/>
                  </a:cubicBezTo>
                  <a:cubicBezTo>
                    <a:pt x="1492" y="4412"/>
                    <a:pt x="1603" y="4288"/>
                    <a:pt x="1713" y="4136"/>
                  </a:cubicBezTo>
                  <a:cubicBezTo>
                    <a:pt x="1934" y="3832"/>
                    <a:pt x="2141" y="3501"/>
                    <a:pt x="2293" y="3156"/>
                  </a:cubicBezTo>
                  <a:cubicBezTo>
                    <a:pt x="2459" y="2810"/>
                    <a:pt x="2597" y="2438"/>
                    <a:pt x="2694" y="2065"/>
                  </a:cubicBezTo>
                  <a:cubicBezTo>
                    <a:pt x="2777" y="1789"/>
                    <a:pt x="2818" y="1499"/>
                    <a:pt x="2832" y="1195"/>
                  </a:cubicBezTo>
                  <a:cubicBezTo>
                    <a:pt x="2860" y="1209"/>
                    <a:pt x="2887" y="1222"/>
                    <a:pt x="2929" y="1236"/>
                  </a:cubicBezTo>
                  <a:cubicBezTo>
                    <a:pt x="2970" y="1250"/>
                    <a:pt x="3025" y="1264"/>
                    <a:pt x="3067" y="1278"/>
                  </a:cubicBezTo>
                  <a:cubicBezTo>
                    <a:pt x="3122" y="1278"/>
                    <a:pt x="3177" y="1264"/>
                    <a:pt x="3219" y="1250"/>
                  </a:cubicBezTo>
                  <a:cubicBezTo>
                    <a:pt x="3274" y="1236"/>
                    <a:pt x="3315" y="1222"/>
                    <a:pt x="3357" y="1195"/>
                  </a:cubicBezTo>
                  <a:cubicBezTo>
                    <a:pt x="3426" y="1140"/>
                    <a:pt x="3495" y="1084"/>
                    <a:pt x="3550" y="1001"/>
                  </a:cubicBezTo>
                  <a:cubicBezTo>
                    <a:pt x="3605" y="919"/>
                    <a:pt x="3633" y="836"/>
                    <a:pt x="3661" y="753"/>
                  </a:cubicBezTo>
                  <a:cubicBezTo>
                    <a:pt x="3674" y="711"/>
                    <a:pt x="3688" y="656"/>
                    <a:pt x="3688" y="615"/>
                  </a:cubicBezTo>
                  <a:cubicBezTo>
                    <a:pt x="3688" y="573"/>
                    <a:pt x="3688" y="532"/>
                    <a:pt x="3688" y="490"/>
                  </a:cubicBezTo>
                  <a:cubicBezTo>
                    <a:pt x="3674" y="435"/>
                    <a:pt x="3647" y="366"/>
                    <a:pt x="3591" y="325"/>
                  </a:cubicBezTo>
                  <a:lnTo>
                    <a:pt x="3578" y="311"/>
                  </a:lnTo>
                  <a:cubicBezTo>
                    <a:pt x="3550" y="283"/>
                    <a:pt x="3509" y="270"/>
                    <a:pt x="3453" y="270"/>
                  </a:cubicBezTo>
                  <a:cubicBezTo>
                    <a:pt x="3440" y="265"/>
                    <a:pt x="3426" y="263"/>
                    <a:pt x="3412" y="263"/>
                  </a:cubicBezTo>
                  <a:cubicBezTo>
                    <a:pt x="3384" y="263"/>
                    <a:pt x="3357" y="270"/>
                    <a:pt x="3329" y="270"/>
                  </a:cubicBezTo>
                  <a:cubicBezTo>
                    <a:pt x="3302" y="361"/>
                    <a:pt x="3234" y="400"/>
                    <a:pt x="3164" y="400"/>
                  </a:cubicBezTo>
                  <a:cubicBezTo>
                    <a:pt x="3054" y="400"/>
                    <a:pt x="2942" y="303"/>
                    <a:pt x="2984" y="159"/>
                  </a:cubicBezTo>
                  <a:cubicBezTo>
                    <a:pt x="2956" y="131"/>
                    <a:pt x="2929" y="90"/>
                    <a:pt x="2901" y="62"/>
                  </a:cubicBezTo>
                  <a:cubicBezTo>
                    <a:pt x="2873" y="49"/>
                    <a:pt x="2860" y="35"/>
                    <a:pt x="2832" y="21"/>
                  </a:cubicBezTo>
                  <a:cubicBezTo>
                    <a:pt x="2797" y="7"/>
                    <a:pt x="2763" y="0"/>
                    <a:pt x="27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6" name="Google Shape;3626;p59"/>
            <p:cNvSpPr/>
            <p:nvPr/>
          </p:nvSpPr>
          <p:spPr>
            <a:xfrm>
              <a:off x="6278825" y="4613725"/>
              <a:ext cx="81825" cy="84950"/>
            </a:xfrm>
            <a:custGeom>
              <a:avLst/>
              <a:gdLst/>
              <a:ahLst/>
              <a:cxnLst/>
              <a:rect l="l" t="t" r="r" b="b"/>
              <a:pathLst>
                <a:path w="3273" h="3398" extrusionOk="0">
                  <a:moveTo>
                    <a:pt x="1892" y="0"/>
                  </a:moveTo>
                  <a:cubicBezTo>
                    <a:pt x="1795" y="0"/>
                    <a:pt x="1712" y="14"/>
                    <a:pt x="1616" y="28"/>
                  </a:cubicBezTo>
                  <a:cubicBezTo>
                    <a:pt x="1533" y="55"/>
                    <a:pt x="1450" y="83"/>
                    <a:pt x="1381" y="111"/>
                  </a:cubicBezTo>
                  <a:cubicBezTo>
                    <a:pt x="1298" y="152"/>
                    <a:pt x="1215" y="207"/>
                    <a:pt x="1146" y="263"/>
                  </a:cubicBezTo>
                  <a:cubicBezTo>
                    <a:pt x="1077" y="318"/>
                    <a:pt x="1022" y="373"/>
                    <a:pt x="967" y="428"/>
                  </a:cubicBezTo>
                  <a:cubicBezTo>
                    <a:pt x="870" y="580"/>
                    <a:pt x="773" y="718"/>
                    <a:pt x="704" y="884"/>
                  </a:cubicBezTo>
                  <a:lnTo>
                    <a:pt x="677" y="953"/>
                  </a:lnTo>
                  <a:cubicBezTo>
                    <a:pt x="608" y="1077"/>
                    <a:pt x="539" y="1215"/>
                    <a:pt x="456" y="1340"/>
                  </a:cubicBezTo>
                  <a:cubicBezTo>
                    <a:pt x="428" y="1367"/>
                    <a:pt x="401" y="1409"/>
                    <a:pt x="373" y="1450"/>
                  </a:cubicBezTo>
                  <a:lnTo>
                    <a:pt x="331" y="1505"/>
                  </a:lnTo>
                  <a:cubicBezTo>
                    <a:pt x="290" y="1561"/>
                    <a:pt x="249" y="1630"/>
                    <a:pt x="207" y="1685"/>
                  </a:cubicBezTo>
                  <a:cubicBezTo>
                    <a:pt x="124" y="1795"/>
                    <a:pt x="69" y="1920"/>
                    <a:pt x="28" y="2030"/>
                  </a:cubicBezTo>
                  <a:cubicBezTo>
                    <a:pt x="0" y="2168"/>
                    <a:pt x="0" y="2293"/>
                    <a:pt x="28" y="2417"/>
                  </a:cubicBezTo>
                  <a:cubicBezTo>
                    <a:pt x="83" y="2569"/>
                    <a:pt x="152" y="2707"/>
                    <a:pt x="249" y="2831"/>
                  </a:cubicBezTo>
                  <a:cubicBezTo>
                    <a:pt x="345" y="2969"/>
                    <a:pt x="470" y="3094"/>
                    <a:pt x="594" y="3176"/>
                  </a:cubicBezTo>
                  <a:cubicBezTo>
                    <a:pt x="663" y="3232"/>
                    <a:pt x="732" y="3259"/>
                    <a:pt x="801" y="3287"/>
                  </a:cubicBezTo>
                  <a:cubicBezTo>
                    <a:pt x="856" y="3314"/>
                    <a:pt x="925" y="3342"/>
                    <a:pt x="994" y="3356"/>
                  </a:cubicBezTo>
                  <a:cubicBezTo>
                    <a:pt x="1077" y="3370"/>
                    <a:pt x="1160" y="3384"/>
                    <a:pt x="1243" y="3397"/>
                  </a:cubicBezTo>
                  <a:lnTo>
                    <a:pt x="1271" y="3397"/>
                  </a:lnTo>
                  <a:cubicBezTo>
                    <a:pt x="1353" y="3384"/>
                    <a:pt x="1422" y="3384"/>
                    <a:pt x="1505" y="3370"/>
                  </a:cubicBezTo>
                  <a:lnTo>
                    <a:pt x="1712" y="3356"/>
                  </a:lnTo>
                  <a:cubicBezTo>
                    <a:pt x="1809" y="3328"/>
                    <a:pt x="1920" y="3314"/>
                    <a:pt x="2016" y="3314"/>
                  </a:cubicBezTo>
                  <a:lnTo>
                    <a:pt x="2085" y="3314"/>
                  </a:lnTo>
                  <a:cubicBezTo>
                    <a:pt x="2223" y="3287"/>
                    <a:pt x="2348" y="3245"/>
                    <a:pt x="2472" y="3176"/>
                  </a:cubicBezTo>
                  <a:cubicBezTo>
                    <a:pt x="2596" y="3094"/>
                    <a:pt x="2693" y="2997"/>
                    <a:pt x="2790" y="2886"/>
                  </a:cubicBezTo>
                  <a:cubicBezTo>
                    <a:pt x="2955" y="2652"/>
                    <a:pt x="3080" y="2389"/>
                    <a:pt x="3149" y="2127"/>
                  </a:cubicBezTo>
                  <a:cubicBezTo>
                    <a:pt x="3190" y="1975"/>
                    <a:pt x="3232" y="1823"/>
                    <a:pt x="3245" y="1671"/>
                  </a:cubicBezTo>
                  <a:cubicBezTo>
                    <a:pt x="3273" y="1533"/>
                    <a:pt x="3273" y="1381"/>
                    <a:pt x="3273" y="1243"/>
                  </a:cubicBezTo>
                  <a:cubicBezTo>
                    <a:pt x="3273" y="1146"/>
                    <a:pt x="3259" y="1050"/>
                    <a:pt x="3245" y="967"/>
                  </a:cubicBezTo>
                  <a:cubicBezTo>
                    <a:pt x="3218" y="884"/>
                    <a:pt x="3204" y="801"/>
                    <a:pt x="3162" y="732"/>
                  </a:cubicBezTo>
                  <a:cubicBezTo>
                    <a:pt x="3135" y="649"/>
                    <a:pt x="3080" y="566"/>
                    <a:pt x="3024" y="497"/>
                  </a:cubicBezTo>
                  <a:cubicBezTo>
                    <a:pt x="2983" y="442"/>
                    <a:pt x="2914" y="373"/>
                    <a:pt x="2859" y="332"/>
                  </a:cubicBezTo>
                  <a:cubicBezTo>
                    <a:pt x="2596" y="111"/>
                    <a:pt x="2251" y="0"/>
                    <a:pt x="19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7" name="Google Shape;3627;p59"/>
            <p:cNvSpPr/>
            <p:nvPr/>
          </p:nvSpPr>
          <p:spPr>
            <a:xfrm>
              <a:off x="6253600" y="4647200"/>
              <a:ext cx="26275" cy="24550"/>
            </a:xfrm>
            <a:custGeom>
              <a:avLst/>
              <a:gdLst/>
              <a:ahLst/>
              <a:cxnLst/>
              <a:rect l="l" t="t" r="r" b="b"/>
              <a:pathLst>
                <a:path w="1051" h="982" extrusionOk="0">
                  <a:moveTo>
                    <a:pt x="429" y="1"/>
                  </a:moveTo>
                  <a:cubicBezTo>
                    <a:pt x="374" y="1"/>
                    <a:pt x="332" y="1"/>
                    <a:pt x="277" y="14"/>
                  </a:cubicBezTo>
                  <a:cubicBezTo>
                    <a:pt x="222" y="28"/>
                    <a:pt x="180" y="56"/>
                    <a:pt x="139" y="84"/>
                  </a:cubicBezTo>
                  <a:cubicBezTo>
                    <a:pt x="98" y="125"/>
                    <a:pt x="70" y="166"/>
                    <a:pt x="42" y="208"/>
                  </a:cubicBezTo>
                  <a:cubicBezTo>
                    <a:pt x="1" y="318"/>
                    <a:pt x="15" y="443"/>
                    <a:pt x="70" y="553"/>
                  </a:cubicBezTo>
                  <a:cubicBezTo>
                    <a:pt x="98" y="622"/>
                    <a:pt x="139" y="677"/>
                    <a:pt x="180" y="733"/>
                  </a:cubicBezTo>
                  <a:cubicBezTo>
                    <a:pt x="222" y="760"/>
                    <a:pt x="263" y="802"/>
                    <a:pt x="305" y="843"/>
                  </a:cubicBezTo>
                  <a:cubicBezTo>
                    <a:pt x="360" y="884"/>
                    <a:pt x="415" y="912"/>
                    <a:pt x="470" y="940"/>
                  </a:cubicBezTo>
                  <a:cubicBezTo>
                    <a:pt x="526" y="967"/>
                    <a:pt x="595" y="981"/>
                    <a:pt x="664" y="981"/>
                  </a:cubicBezTo>
                  <a:lnTo>
                    <a:pt x="733" y="981"/>
                  </a:lnTo>
                  <a:cubicBezTo>
                    <a:pt x="760" y="967"/>
                    <a:pt x="774" y="954"/>
                    <a:pt x="802" y="954"/>
                  </a:cubicBezTo>
                  <a:cubicBezTo>
                    <a:pt x="830" y="926"/>
                    <a:pt x="857" y="884"/>
                    <a:pt x="871" y="843"/>
                  </a:cubicBezTo>
                  <a:cubicBezTo>
                    <a:pt x="885" y="802"/>
                    <a:pt x="885" y="760"/>
                    <a:pt x="899" y="719"/>
                  </a:cubicBezTo>
                  <a:lnTo>
                    <a:pt x="899" y="705"/>
                  </a:lnTo>
                  <a:cubicBezTo>
                    <a:pt x="912" y="650"/>
                    <a:pt x="926" y="594"/>
                    <a:pt x="940" y="553"/>
                  </a:cubicBezTo>
                  <a:cubicBezTo>
                    <a:pt x="940" y="525"/>
                    <a:pt x="954" y="512"/>
                    <a:pt x="968" y="498"/>
                  </a:cubicBezTo>
                  <a:lnTo>
                    <a:pt x="981" y="484"/>
                  </a:lnTo>
                  <a:cubicBezTo>
                    <a:pt x="995" y="456"/>
                    <a:pt x="1009" y="443"/>
                    <a:pt x="1009" y="429"/>
                  </a:cubicBezTo>
                  <a:cubicBezTo>
                    <a:pt x="1050" y="387"/>
                    <a:pt x="1050" y="332"/>
                    <a:pt x="1009" y="304"/>
                  </a:cubicBezTo>
                  <a:cubicBezTo>
                    <a:pt x="954" y="249"/>
                    <a:pt x="899" y="194"/>
                    <a:pt x="843" y="139"/>
                  </a:cubicBezTo>
                  <a:cubicBezTo>
                    <a:pt x="788" y="97"/>
                    <a:pt x="719" y="56"/>
                    <a:pt x="650" y="42"/>
                  </a:cubicBezTo>
                  <a:cubicBezTo>
                    <a:pt x="581" y="14"/>
                    <a:pt x="512" y="1"/>
                    <a:pt x="4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8" name="Google Shape;3628;p59"/>
            <p:cNvSpPr/>
            <p:nvPr/>
          </p:nvSpPr>
          <p:spPr>
            <a:xfrm>
              <a:off x="6224600" y="4632700"/>
              <a:ext cx="32825" cy="25225"/>
            </a:xfrm>
            <a:custGeom>
              <a:avLst/>
              <a:gdLst/>
              <a:ahLst/>
              <a:cxnLst/>
              <a:rect l="l" t="t" r="r" b="b"/>
              <a:pathLst>
                <a:path w="1313" h="1009" extrusionOk="0">
                  <a:moveTo>
                    <a:pt x="388" y="1"/>
                  </a:moveTo>
                  <a:lnTo>
                    <a:pt x="346" y="14"/>
                  </a:lnTo>
                  <a:cubicBezTo>
                    <a:pt x="305" y="14"/>
                    <a:pt x="277" y="14"/>
                    <a:pt x="250" y="28"/>
                  </a:cubicBezTo>
                  <a:cubicBezTo>
                    <a:pt x="222" y="42"/>
                    <a:pt x="194" y="42"/>
                    <a:pt x="167" y="70"/>
                  </a:cubicBezTo>
                  <a:cubicBezTo>
                    <a:pt x="139" y="84"/>
                    <a:pt x="111" y="111"/>
                    <a:pt x="98" y="139"/>
                  </a:cubicBezTo>
                  <a:cubicBezTo>
                    <a:pt x="70" y="166"/>
                    <a:pt x="56" y="194"/>
                    <a:pt x="42" y="222"/>
                  </a:cubicBezTo>
                  <a:cubicBezTo>
                    <a:pt x="15" y="277"/>
                    <a:pt x="1" y="346"/>
                    <a:pt x="15" y="401"/>
                  </a:cubicBezTo>
                  <a:cubicBezTo>
                    <a:pt x="29" y="470"/>
                    <a:pt x="42" y="525"/>
                    <a:pt x="84" y="581"/>
                  </a:cubicBezTo>
                  <a:cubicBezTo>
                    <a:pt x="125" y="636"/>
                    <a:pt x="180" y="677"/>
                    <a:pt x="222" y="733"/>
                  </a:cubicBezTo>
                  <a:cubicBezTo>
                    <a:pt x="346" y="829"/>
                    <a:pt x="470" y="912"/>
                    <a:pt x="622" y="967"/>
                  </a:cubicBezTo>
                  <a:cubicBezTo>
                    <a:pt x="691" y="995"/>
                    <a:pt x="747" y="1009"/>
                    <a:pt x="816" y="1009"/>
                  </a:cubicBezTo>
                  <a:lnTo>
                    <a:pt x="843" y="1009"/>
                  </a:lnTo>
                  <a:cubicBezTo>
                    <a:pt x="899" y="1009"/>
                    <a:pt x="940" y="1009"/>
                    <a:pt x="981" y="981"/>
                  </a:cubicBezTo>
                  <a:cubicBezTo>
                    <a:pt x="1037" y="954"/>
                    <a:pt x="1078" y="898"/>
                    <a:pt x="1106" y="829"/>
                  </a:cubicBezTo>
                  <a:lnTo>
                    <a:pt x="1106" y="802"/>
                  </a:lnTo>
                  <a:cubicBezTo>
                    <a:pt x="1133" y="746"/>
                    <a:pt x="1161" y="705"/>
                    <a:pt x="1189" y="650"/>
                  </a:cubicBezTo>
                  <a:lnTo>
                    <a:pt x="1230" y="608"/>
                  </a:lnTo>
                  <a:lnTo>
                    <a:pt x="1271" y="594"/>
                  </a:lnTo>
                  <a:cubicBezTo>
                    <a:pt x="1299" y="581"/>
                    <a:pt x="1313" y="539"/>
                    <a:pt x="1313" y="512"/>
                  </a:cubicBezTo>
                  <a:cubicBezTo>
                    <a:pt x="1313" y="484"/>
                    <a:pt x="1299" y="456"/>
                    <a:pt x="1285" y="429"/>
                  </a:cubicBezTo>
                  <a:lnTo>
                    <a:pt x="1271" y="415"/>
                  </a:lnTo>
                  <a:cubicBezTo>
                    <a:pt x="1216" y="374"/>
                    <a:pt x="1175" y="332"/>
                    <a:pt x="1120" y="291"/>
                  </a:cubicBezTo>
                  <a:cubicBezTo>
                    <a:pt x="1064" y="263"/>
                    <a:pt x="1009" y="222"/>
                    <a:pt x="954" y="194"/>
                  </a:cubicBezTo>
                  <a:cubicBezTo>
                    <a:pt x="885" y="153"/>
                    <a:pt x="816" y="111"/>
                    <a:pt x="747" y="84"/>
                  </a:cubicBezTo>
                  <a:cubicBezTo>
                    <a:pt x="678" y="56"/>
                    <a:pt x="609" y="42"/>
                    <a:pt x="540" y="14"/>
                  </a:cubicBezTo>
                  <a:cubicBezTo>
                    <a:pt x="484" y="14"/>
                    <a:pt x="443" y="1"/>
                    <a:pt x="3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9" name="Google Shape;3629;p59"/>
            <p:cNvSpPr/>
            <p:nvPr/>
          </p:nvSpPr>
          <p:spPr>
            <a:xfrm>
              <a:off x="5688800" y="4795850"/>
              <a:ext cx="140875" cy="62675"/>
            </a:xfrm>
            <a:custGeom>
              <a:avLst/>
              <a:gdLst/>
              <a:ahLst/>
              <a:cxnLst/>
              <a:rect l="l" t="t" r="r" b="b"/>
              <a:pathLst>
                <a:path w="5635" h="2507" extrusionOk="0">
                  <a:moveTo>
                    <a:pt x="4360" y="0"/>
                  </a:moveTo>
                  <a:cubicBezTo>
                    <a:pt x="4340" y="0"/>
                    <a:pt x="4318" y="2"/>
                    <a:pt x="4295" y="7"/>
                  </a:cubicBezTo>
                  <a:lnTo>
                    <a:pt x="4185" y="7"/>
                  </a:lnTo>
                  <a:cubicBezTo>
                    <a:pt x="4005" y="20"/>
                    <a:pt x="3839" y="48"/>
                    <a:pt x="3674" y="89"/>
                  </a:cubicBezTo>
                  <a:cubicBezTo>
                    <a:pt x="3522" y="117"/>
                    <a:pt x="3384" y="159"/>
                    <a:pt x="3246" y="186"/>
                  </a:cubicBezTo>
                  <a:cubicBezTo>
                    <a:pt x="2776" y="269"/>
                    <a:pt x="2293" y="379"/>
                    <a:pt x="1837" y="531"/>
                  </a:cubicBezTo>
                  <a:lnTo>
                    <a:pt x="1851" y="531"/>
                  </a:lnTo>
                  <a:cubicBezTo>
                    <a:pt x="1727" y="573"/>
                    <a:pt x="1616" y="614"/>
                    <a:pt x="1506" y="656"/>
                  </a:cubicBezTo>
                  <a:lnTo>
                    <a:pt x="1216" y="794"/>
                  </a:lnTo>
                  <a:cubicBezTo>
                    <a:pt x="1036" y="877"/>
                    <a:pt x="857" y="973"/>
                    <a:pt x="691" y="1084"/>
                  </a:cubicBezTo>
                  <a:cubicBezTo>
                    <a:pt x="649" y="1111"/>
                    <a:pt x="608" y="1139"/>
                    <a:pt x="580" y="1167"/>
                  </a:cubicBezTo>
                  <a:lnTo>
                    <a:pt x="484" y="1249"/>
                  </a:lnTo>
                  <a:cubicBezTo>
                    <a:pt x="442" y="1291"/>
                    <a:pt x="401" y="1332"/>
                    <a:pt x="359" y="1374"/>
                  </a:cubicBezTo>
                  <a:lnTo>
                    <a:pt x="359" y="1388"/>
                  </a:lnTo>
                  <a:lnTo>
                    <a:pt x="387" y="1415"/>
                  </a:lnTo>
                  <a:cubicBezTo>
                    <a:pt x="401" y="1429"/>
                    <a:pt x="415" y="1443"/>
                    <a:pt x="428" y="1470"/>
                  </a:cubicBezTo>
                  <a:cubicBezTo>
                    <a:pt x="442" y="1498"/>
                    <a:pt x="442" y="1526"/>
                    <a:pt x="456" y="1553"/>
                  </a:cubicBezTo>
                  <a:cubicBezTo>
                    <a:pt x="470" y="1595"/>
                    <a:pt x="484" y="1636"/>
                    <a:pt x="484" y="1678"/>
                  </a:cubicBezTo>
                  <a:cubicBezTo>
                    <a:pt x="511" y="1802"/>
                    <a:pt x="497" y="1912"/>
                    <a:pt x="456" y="2037"/>
                  </a:cubicBezTo>
                  <a:cubicBezTo>
                    <a:pt x="442" y="2050"/>
                    <a:pt x="428" y="2078"/>
                    <a:pt x="415" y="2106"/>
                  </a:cubicBezTo>
                  <a:cubicBezTo>
                    <a:pt x="373" y="2161"/>
                    <a:pt x="318" y="2202"/>
                    <a:pt x="263" y="2244"/>
                  </a:cubicBezTo>
                  <a:cubicBezTo>
                    <a:pt x="235" y="2258"/>
                    <a:pt x="194" y="2271"/>
                    <a:pt x="166" y="2285"/>
                  </a:cubicBezTo>
                  <a:cubicBezTo>
                    <a:pt x="138" y="2285"/>
                    <a:pt x="111" y="2285"/>
                    <a:pt x="83" y="2299"/>
                  </a:cubicBezTo>
                  <a:lnTo>
                    <a:pt x="0" y="2299"/>
                  </a:lnTo>
                  <a:cubicBezTo>
                    <a:pt x="14" y="2327"/>
                    <a:pt x="28" y="2354"/>
                    <a:pt x="56" y="2368"/>
                  </a:cubicBezTo>
                  <a:cubicBezTo>
                    <a:pt x="83" y="2410"/>
                    <a:pt x="125" y="2437"/>
                    <a:pt x="166" y="2465"/>
                  </a:cubicBezTo>
                  <a:cubicBezTo>
                    <a:pt x="207" y="2492"/>
                    <a:pt x="249" y="2506"/>
                    <a:pt x="304" y="2506"/>
                  </a:cubicBezTo>
                  <a:lnTo>
                    <a:pt x="346" y="2506"/>
                  </a:lnTo>
                  <a:cubicBezTo>
                    <a:pt x="387" y="2506"/>
                    <a:pt x="428" y="2506"/>
                    <a:pt x="484" y="2492"/>
                  </a:cubicBezTo>
                  <a:cubicBezTo>
                    <a:pt x="511" y="2479"/>
                    <a:pt x="553" y="2451"/>
                    <a:pt x="594" y="2437"/>
                  </a:cubicBezTo>
                  <a:lnTo>
                    <a:pt x="608" y="2423"/>
                  </a:lnTo>
                  <a:cubicBezTo>
                    <a:pt x="649" y="2396"/>
                    <a:pt x="677" y="2354"/>
                    <a:pt x="705" y="2327"/>
                  </a:cubicBezTo>
                  <a:cubicBezTo>
                    <a:pt x="732" y="2285"/>
                    <a:pt x="760" y="2244"/>
                    <a:pt x="760" y="2202"/>
                  </a:cubicBezTo>
                  <a:cubicBezTo>
                    <a:pt x="787" y="2147"/>
                    <a:pt x="787" y="2092"/>
                    <a:pt x="787" y="2037"/>
                  </a:cubicBezTo>
                  <a:cubicBezTo>
                    <a:pt x="787" y="1843"/>
                    <a:pt x="732" y="1664"/>
                    <a:pt x="636" y="1498"/>
                  </a:cubicBezTo>
                  <a:cubicBezTo>
                    <a:pt x="746" y="1415"/>
                    <a:pt x="870" y="1332"/>
                    <a:pt x="981" y="1249"/>
                  </a:cubicBezTo>
                  <a:lnTo>
                    <a:pt x="1064" y="1208"/>
                  </a:lnTo>
                  <a:cubicBezTo>
                    <a:pt x="1298" y="1056"/>
                    <a:pt x="1547" y="932"/>
                    <a:pt x="1796" y="821"/>
                  </a:cubicBezTo>
                  <a:cubicBezTo>
                    <a:pt x="2072" y="697"/>
                    <a:pt x="2362" y="587"/>
                    <a:pt x="2666" y="490"/>
                  </a:cubicBezTo>
                  <a:cubicBezTo>
                    <a:pt x="3066" y="366"/>
                    <a:pt x="3494" y="297"/>
                    <a:pt x="3908" y="269"/>
                  </a:cubicBezTo>
                  <a:lnTo>
                    <a:pt x="3964" y="269"/>
                  </a:lnTo>
                  <a:cubicBezTo>
                    <a:pt x="4143" y="269"/>
                    <a:pt x="4309" y="283"/>
                    <a:pt x="4475" y="324"/>
                  </a:cubicBezTo>
                  <a:lnTo>
                    <a:pt x="4475" y="352"/>
                  </a:lnTo>
                  <a:cubicBezTo>
                    <a:pt x="4461" y="421"/>
                    <a:pt x="4447" y="490"/>
                    <a:pt x="4461" y="559"/>
                  </a:cubicBezTo>
                  <a:cubicBezTo>
                    <a:pt x="4475" y="683"/>
                    <a:pt x="4530" y="808"/>
                    <a:pt x="4627" y="904"/>
                  </a:cubicBezTo>
                  <a:cubicBezTo>
                    <a:pt x="4668" y="946"/>
                    <a:pt x="4723" y="973"/>
                    <a:pt x="4778" y="1001"/>
                  </a:cubicBezTo>
                  <a:cubicBezTo>
                    <a:pt x="4834" y="1029"/>
                    <a:pt x="4903" y="1056"/>
                    <a:pt x="4972" y="1070"/>
                  </a:cubicBezTo>
                  <a:lnTo>
                    <a:pt x="5055" y="1070"/>
                  </a:lnTo>
                  <a:cubicBezTo>
                    <a:pt x="5082" y="1070"/>
                    <a:pt x="5124" y="1070"/>
                    <a:pt x="5165" y="1056"/>
                  </a:cubicBezTo>
                  <a:cubicBezTo>
                    <a:pt x="5234" y="1042"/>
                    <a:pt x="5303" y="1015"/>
                    <a:pt x="5372" y="973"/>
                  </a:cubicBezTo>
                  <a:cubicBezTo>
                    <a:pt x="5483" y="904"/>
                    <a:pt x="5566" y="780"/>
                    <a:pt x="5607" y="656"/>
                  </a:cubicBezTo>
                  <a:cubicBezTo>
                    <a:pt x="5621" y="587"/>
                    <a:pt x="5635" y="518"/>
                    <a:pt x="5635" y="462"/>
                  </a:cubicBezTo>
                  <a:cubicBezTo>
                    <a:pt x="5621" y="393"/>
                    <a:pt x="5621" y="324"/>
                    <a:pt x="5593" y="269"/>
                  </a:cubicBezTo>
                  <a:lnTo>
                    <a:pt x="5579" y="228"/>
                  </a:lnTo>
                  <a:cubicBezTo>
                    <a:pt x="5552" y="310"/>
                    <a:pt x="5497" y="393"/>
                    <a:pt x="5441" y="462"/>
                  </a:cubicBezTo>
                  <a:cubicBezTo>
                    <a:pt x="5414" y="490"/>
                    <a:pt x="5386" y="531"/>
                    <a:pt x="5358" y="559"/>
                  </a:cubicBezTo>
                  <a:cubicBezTo>
                    <a:pt x="5317" y="587"/>
                    <a:pt x="5289" y="600"/>
                    <a:pt x="5262" y="614"/>
                  </a:cubicBezTo>
                  <a:cubicBezTo>
                    <a:pt x="5220" y="642"/>
                    <a:pt x="5193" y="656"/>
                    <a:pt x="5151" y="656"/>
                  </a:cubicBezTo>
                  <a:cubicBezTo>
                    <a:pt x="5131" y="663"/>
                    <a:pt x="5106" y="666"/>
                    <a:pt x="5082" y="666"/>
                  </a:cubicBezTo>
                  <a:cubicBezTo>
                    <a:pt x="5058" y="666"/>
                    <a:pt x="5034" y="663"/>
                    <a:pt x="5013" y="656"/>
                  </a:cubicBezTo>
                  <a:cubicBezTo>
                    <a:pt x="4999" y="656"/>
                    <a:pt x="4972" y="656"/>
                    <a:pt x="4958" y="642"/>
                  </a:cubicBezTo>
                  <a:cubicBezTo>
                    <a:pt x="4930" y="642"/>
                    <a:pt x="4917" y="628"/>
                    <a:pt x="4903" y="628"/>
                  </a:cubicBezTo>
                  <a:cubicBezTo>
                    <a:pt x="4875" y="600"/>
                    <a:pt x="4848" y="587"/>
                    <a:pt x="4834" y="559"/>
                  </a:cubicBezTo>
                  <a:cubicBezTo>
                    <a:pt x="4806" y="531"/>
                    <a:pt x="4778" y="504"/>
                    <a:pt x="4765" y="476"/>
                  </a:cubicBezTo>
                  <a:cubicBezTo>
                    <a:pt x="4751" y="435"/>
                    <a:pt x="4751" y="407"/>
                    <a:pt x="4737" y="379"/>
                  </a:cubicBezTo>
                  <a:cubicBezTo>
                    <a:pt x="4723" y="310"/>
                    <a:pt x="4709" y="241"/>
                    <a:pt x="4682" y="186"/>
                  </a:cubicBezTo>
                  <a:lnTo>
                    <a:pt x="4682" y="172"/>
                  </a:lnTo>
                  <a:cubicBezTo>
                    <a:pt x="4668" y="145"/>
                    <a:pt x="4668" y="117"/>
                    <a:pt x="4654" y="103"/>
                  </a:cubicBezTo>
                  <a:lnTo>
                    <a:pt x="4627" y="76"/>
                  </a:lnTo>
                  <a:cubicBezTo>
                    <a:pt x="4613" y="62"/>
                    <a:pt x="4599" y="48"/>
                    <a:pt x="4571" y="48"/>
                  </a:cubicBezTo>
                  <a:cubicBezTo>
                    <a:pt x="4544" y="34"/>
                    <a:pt x="4502" y="20"/>
                    <a:pt x="4475" y="7"/>
                  </a:cubicBezTo>
                  <a:cubicBezTo>
                    <a:pt x="4438" y="7"/>
                    <a:pt x="4401" y="0"/>
                    <a:pt x="43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0" name="Google Shape;3630;p59"/>
            <p:cNvSpPr/>
            <p:nvPr/>
          </p:nvSpPr>
          <p:spPr>
            <a:xfrm>
              <a:off x="5611125" y="4856425"/>
              <a:ext cx="72850" cy="130175"/>
            </a:xfrm>
            <a:custGeom>
              <a:avLst/>
              <a:gdLst/>
              <a:ahLst/>
              <a:cxnLst/>
              <a:rect l="l" t="t" r="r" b="b"/>
              <a:pathLst>
                <a:path w="2914" h="5207" extrusionOk="0">
                  <a:moveTo>
                    <a:pt x="2748" y="0"/>
                  </a:moveTo>
                  <a:cubicBezTo>
                    <a:pt x="2707" y="0"/>
                    <a:pt x="2679" y="14"/>
                    <a:pt x="2638" y="28"/>
                  </a:cubicBezTo>
                  <a:cubicBezTo>
                    <a:pt x="2583" y="56"/>
                    <a:pt x="2527" y="97"/>
                    <a:pt x="2486" y="152"/>
                  </a:cubicBezTo>
                  <a:cubicBezTo>
                    <a:pt x="2431" y="207"/>
                    <a:pt x="2389" y="277"/>
                    <a:pt x="2362" y="359"/>
                  </a:cubicBezTo>
                  <a:cubicBezTo>
                    <a:pt x="2334" y="428"/>
                    <a:pt x="2320" y="511"/>
                    <a:pt x="2306" y="594"/>
                  </a:cubicBezTo>
                  <a:cubicBezTo>
                    <a:pt x="2293" y="691"/>
                    <a:pt x="2293" y="787"/>
                    <a:pt x="2320" y="870"/>
                  </a:cubicBezTo>
                  <a:cubicBezTo>
                    <a:pt x="2334" y="912"/>
                    <a:pt x="2348" y="953"/>
                    <a:pt x="2362" y="995"/>
                  </a:cubicBezTo>
                  <a:cubicBezTo>
                    <a:pt x="2362" y="1022"/>
                    <a:pt x="2375" y="1036"/>
                    <a:pt x="2389" y="1064"/>
                  </a:cubicBezTo>
                  <a:lnTo>
                    <a:pt x="2375" y="1091"/>
                  </a:lnTo>
                  <a:cubicBezTo>
                    <a:pt x="2168" y="1809"/>
                    <a:pt x="1892" y="2514"/>
                    <a:pt x="1547" y="3177"/>
                  </a:cubicBezTo>
                  <a:cubicBezTo>
                    <a:pt x="1436" y="3384"/>
                    <a:pt x="1312" y="3591"/>
                    <a:pt x="1174" y="3798"/>
                  </a:cubicBezTo>
                  <a:cubicBezTo>
                    <a:pt x="1036" y="3977"/>
                    <a:pt x="884" y="4157"/>
                    <a:pt x="732" y="4337"/>
                  </a:cubicBezTo>
                  <a:lnTo>
                    <a:pt x="718" y="4350"/>
                  </a:lnTo>
                  <a:lnTo>
                    <a:pt x="691" y="4378"/>
                  </a:lnTo>
                  <a:lnTo>
                    <a:pt x="635" y="4433"/>
                  </a:lnTo>
                  <a:lnTo>
                    <a:pt x="608" y="4406"/>
                  </a:lnTo>
                  <a:cubicBezTo>
                    <a:pt x="594" y="4392"/>
                    <a:pt x="580" y="4378"/>
                    <a:pt x="553" y="4378"/>
                  </a:cubicBezTo>
                  <a:cubicBezTo>
                    <a:pt x="525" y="4350"/>
                    <a:pt x="497" y="4350"/>
                    <a:pt x="456" y="4350"/>
                  </a:cubicBezTo>
                  <a:cubicBezTo>
                    <a:pt x="428" y="4350"/>
                    <a:pt x="401" y="4350"/>
                    <a:pt x="359" y="4364"/>
                  </a:cubicBezTo>
                  <a:cubicBezTo>
                    <a:pt x="304" y="4392"/>
                    <a:pt x="249" y="4419"/>
                    <a:pt x="207" y="4475"/>
                  </a:cubicBezTo>
                  <a:cubicBezTo>
                    <a:pt x="152" y="4530"/>
                    <a:pt x="111" y="4585"/>
                    <a:pt x="69" y="4654"/>
                  </a:cubicBezTo>
                  <a:cubicBezTo>
                    <a:pt x="0" y="4792"/>
                    <a:pt x="0" y="4944"/>
                    <a:pt x="97" y="5068"/>
                  </a:cubicBezTo>
                  <a:cubicBezTo>
                    <a:pt x="97" y="5096"/>
                    <a:pt x="124" y="5110"/>
                    <a:pt x="138" y="5124"/>
                  </a:cubicBezTo>
                  <a:cubicBezTo>
                    <a:pt x="193" y="5165"/>
                    <a:pt x="249" y="5193"/>
                    <a:pt x="318" y="5207"/>
                  </a:cubicBezTo>
                  <a:cubicBezTo>
                    <a:pt x="276" y="5179"/>
                    <a:pt x="249" y="5124"/>
                    <a:pt x="235" y="5082"/>
                  </a:cubicBezTo>
                  <a:lnTo>
                    <a:pt x="221" y="5041"/>
                  </a:lnTo>
                  <a:lnTo>
                    <a:pt x="221" y="5013"/>
                  </a:lnTo>
                  <a:lnTo>
                    <a:pt x="221" y="4986"/>
                  </a:lnTo>
                  <a:lnTo>
                    <a:pt x="221" y="4903"/>
                  </a:lnTo>
                  <a:cubicBezTo>
                    <a:pt x="221" y="4861"/>
                    <a:pt x="221" y="4834"/>
                    <a:pt x="249" y="4792"/>
                  </a:cubicBezTo>
                  <a:cubicBezTo>
                    <a:pt x="263" y="4765"/>
                    <a:pt x="290" y="4737"/>
                    <a:pt x="318" y="4723"/>
                  </a:cubicBezTo>
                  <a:cubicBezTo>
                    <a:pt x="345" y="4696"/>
                    <a:pt x="373" y="4682"/>
                    <a:pt x="414" y="4682"/>
                  </a:cubicBezTo>
                  <a:cubicBezTo>
                    <a:pt x="497" y="4668"/>
                    <a:pt x="566" y="4654"/>
                    <a:pt x="649" y="4654"/>
                  </a:cubicBezTo>
                  <a:cubicBezTo>
                    <a:pt x="677" y="4654"/>
                    <a:pt x="718" y="4640"/>
                    <a:pt x="746" y="4627"/>
                  </a:cubicBezTo>
                  <a:cubicBezTo>
                    <a:pt x="787" y="4613"/>
                    <a:pt x="815" y="4585"/>
                    <a:pt x="843" y="4571"/>
                  </a:cubicBezTo>
                  <a:cubicBezTo>
                    <a:pt x="967" y="4475"/>
                    <a:pt x="1077" y="4364"/>
                    <a:pt x="1160" y="4240"/>
                  </a:cubicBezTo>
                  <a:cubicBezTo>
                    <a:pt x="1229" y="4157"/>
                    <a:pt x="1298" y="4074"/>
                    <a:pt x="1353" y="3991"/>
                  </a:cubicBezTo>
                  <a:cubicBezTo>
                    <a:pt x="1409" y="3908"/>
                    <a:pt x="1478" y="3826"/>
                    <a:pt x="1533" y="3729"/>
                  </a:cubicBezTo>
                  <a:cubicBezTo>
                    <a:pt x="1602" y="3632"/>
                    <a:pt x="1657" y="3536"/>
                    <a:pt x="1713" y="3425"/>
                  </a:cubicBezTo>
                  <a:cubicBezTo>
                    <a:pt x="1768" y="3328"/>
                    <a:pt x="1809" y="3232"/>
                    <a:pt x="1864" y="3121"/>
                  </a:cubicBezTo>
                  <a:cubicBezTo>
                    <a:pt x="2030" y="2735"/>
                    <a:pt x="2154" y="2334"/>
                    <a:pt x="2279" y="1934"/>
                  </a:cubicBezTo>
                  <a:cubicBezTo>
                    <a:pt x="2334" y="1727"/>
                    <a:pt x="2403" y="1533"/>
                    <a:pt x="2472" y="1340"/>
                  </a:cubicBezTo>
                  <a:cubicBezTo>
                    <a:pt x="2555" y="1147"/>
                    <a:pt x="2624" y="995"/>
                    <a:pt x="2707" y="829"/>
                  </a:cubicBezTo>
                  <a:lnTo>
                    <a:pt x="2665" y="801"/>
                  </a:lnTo>
                  <a:cubicBezTo>
                    <a:pt x="2638" y="787"/>
                    <a:pt x="2624" y="760"/>
                    <a:pt x="2610" y="746"/>
                  </a:cubicBezTo>
                  <a:cubicBezTo>
                    <a:pt x="2596" y="732"/>
                    <a:pt x="2596" y="718"/>
                    <a:pt x="2583" y="705"/>
                  </a:cubicBezTo>
                  <a:cubicBezTo>
                    <a:pt x="2569" y="677"/>
                    <a:pt x="2569" y="663"/>
                    <a:pt x="2555" y="649"/>
                  </a:cubicBezTo>
                  <a:cubicBezTo>
                    <a:pt x="2555" y="608"/>
                    <a:pt x="2555" y="567"/>
                    <a:pt x="2555" y="525"/>
                  </a:cubicBezTo>
                  <a:cubicBezTo>
                    <a:pt x="2555" y="484"/>
                    <a:pt x="2569" y="442"/>
                    <a:pt x="2583" y="401"/>
                  </a:cubicBezTo>
                  <a:cubicBezTo>
                    <a:pt x="2596" y="359"/>
                    <a:pt x="2624" y="318"/>
                    <a:pt x="2652" y="277"/>
                  </a:cubicBezTo>
                  <a:cubicBezTo>
                    <a:pt x="2679" y="235"/>
                    <a:pt x="2707" y="207"/>
                    <a:pt x="2734" y="180"/>
                  </a:cubicBezTo>
                  <a:cubicBezTo>
                    <a:pt x="2776" y="138"/>
                    <a:pt x="2803" y="111"/>
                    <a:pt x="2845" y="97"/>
                  </a:cubicBezTo>
                  <a:cubicBezTo>
                    <a:pt x="2873" y="83"/>
                    <a:pt x="2886" y="69"/>
                    <a:pt x="2914" y="69"/>
                  </a:cubicBezTo>
                  <a:cubicBezTo>
                    <a:pt x="2886" y="42"/>
                    <a:pt x="2873" y="28"/>
                    <a:pt x="2845" y="28"/>
                  </a:cubicBezTo>
                  <a:cubicBezTo>
                    <a:pt x="2803" y="14"/>
                    <a:pt x="2776" y="0"/>
                    <a:pt x="27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1" name="Google Shape;3631;p59"/>
            <p:cNvSpPr/>
            <p:nvPr/>
          </p:nvSpPr>
          <p:spPr>
            <a:xfrm>
              <a:off x="5571750" y="4838050"/>
              <a:ext cx="91175" cy="171325"/>
            </a:xfrm>
            <a:custGeom>
              <a:avLst/>
              <a:gdLst/>
              <a:ahLst/>
              <a:cxnLst/>
              <a:rect l="l" t="t" r="r" b="b"/>
              <a:pathLst>
                <a:path w="3647" h="6853" extrusionOk="0">
                  <a:moveTo>
                    <a:pt x="3422" y="1"/>
                  </a:moveTo>
                  <a:cubicBezTo>
                    <a:pt x="3409" y="1"/>
                    <a:pt x="3397" y="2"/>
                    <a:pt x="3384" y="3"/>
                  </a:cubicBezTo>
                  <a:lnTo>
                    <a:pt x="3343" y="3"/>
                  </a:lnTo>
                  <a:cubicBezTo>
                    <a:pt x="3274" y="3"/>
                    <a:pt x="3205" y="17"/>
                    <a:pt x="3149" y="31"/>
                  </a:cubicBezTo>
                  <a:cubicBezTo>
                    <a:pt x="3080" y="59"/>
                    <a:pt x="3011" y="86"/>
                    <a:pt x="2970" y="128"/>
                  </a:cubicBezTo>
                  <a:cubicBezTo>
                    <a:pt x="2859" y="211"/>
                    <a:pt x="2777" y="321"/>
                    <a:pt x="2735" y="459"/>
                  </a:cubicBezTo>
                  <a:cubicBezTo>
                    <a:pt x="2652" y="680"/>
                    <a:pt x="2638" y="929"/>
                    <a:pt x="2694" y="1163"/>
                  </a:cubicBezTo>
                  <a:cubicBezTo>
                    <a:pt x="2569" y="1274"/>
                    <a:pt x="2445" y="1384"/>
                    <a:pt x="2335" y="1509"/>
                  </a:cubicBezTo>
                  <a:cubicBezTo>
                    <a:pt x="2072" y="1812"/>
                    <a:pt x="1838" y="2130"/>
                    <a:pt x="1630" y="2475"/>
                  </a:cubicBezTo>
                  <a:cubicBezTo>
                    <a:pt x="1409" y="2848"/>
                    <a:pt x="1230" y="3221"/>
                    <a:pt x="1064" y="3622"/>
                  </a:cubicBezTo>
                  <a:cubicBezTo>
                    <a:pt x="912" y="3994"/>
                    <a:pt x="788" y="4395"/>
                    <a:pt x="691" y="4809"/>
                  </a:cubicBezTo>
                  <a:cubicBezTo>
                    <a:pt x="608" y="5168"/>
                    <a:pt x="553" y="5541"/>
                    <a:pt x="539" y="5914"/>
                  </a:cubicBezTo>
                  <a:cubicBezTo>
                    <a:pt x="484" y="5928"/>
                    <a:pt x="415" y="5942"/>
                    <a:pt x="360" y="5969"/>
                  </a:cubicBezTo>
                  <a:cubicBezTo>
                    <a:pt x="263" y="6011"/>
                    <a:pt x="180" y="6066"/>
                    <a:pt x="111" y="6149"/>
                  </a:cubicBezTo>
                  <a:cubicBezTo>
                    <a:pt x="84" y="6190"/>
                    <a:pt x="56" y="6232"/>
                    <a:pt x="28" y="6273"/>
                  </a:cubicBezTo>
                  <a:cubicBezTo>
                    <a:pt x="15" y="6328"/>
                    <a:pt x="1" y="6370"/>
                    <a:pt x="1" y="6425"/>
                  </a:cubicBezTo>
                  <a:cubicBezTo>
                    <a:pt x="1" y="6466"/>
                    <a:pt x="15" y="6522"/>
                    <a:pt x="28" y="6577"/>
                  </a:cubicBezTo>
                  <a:cubicBezTo>
                    <a:pt x="56" y="6632"/>
                    <a:pt x="84" y="6673"/>
                    <a:pt x="125" y="6715"/>
                  </a:cubicBezTo>
                  <a:lnTo>
                    <a:pt x="139" y="6743"/>
                  </a:lnTo>
                  <a:lnTo>
                    <a:pt x="167" y="6756"/>
                  </a:lnTo>
                  <a:cubicBezTo>
                    <a:pt x="194" y="6770"/>
                    <a:pt x="222" y="6798"/>
                    <a:pt x="249" y="6812"/>
                  </a:cubicBezTo>
                  <a:cubicBezTo>
                    <a:pt x="305" y="6839"/>
                    <a:pt x="346" y="6853"/>
                    <a:pt x="401" y="6853"/>
                  </a:cubicBezTo>
                  <a:lnTo>
                    <a:pt x="443" y="6853"/>
                  </a:lnTo>
                  <a:cubicBezTo>
                    <a:pt x="526" y="6853"/>
                    <a:pt x="608" y="6825"/>
                    <a:pt x="691" y="6784"/>
                  </a:cubicBezTo>
                  <a:cubicBezTo>
                    <a:pt x="733" y="6756"/>
                    <a:pt x="774" y="6729"/>
                    <a:pt x="816" y="6701"/>
                  </a:cubicBezTo>
                  <a:cubicBezTo>
                    <a:pt x="857" y="6660"/>
                    <a:pt x="898" y="6618"/>
                    <a:pt x="912" y="6577"/>
                  </a:cubicBezTo>
                  <a:cubicBezTo>
                    <a:pt x="926" y="6549"/>
                    <a:pt x="940" y="6522"/>
                    <a:pt x="954" y="6508"/>
                  </a:cubicBezTo>
                  <a:cubicBezTo>
                    <a:pt x="954" y="6480"/>
                    <a:pt x="968" y="6466"/>
                    <a:pt x="968" y="6453"/>
                  </a:cubicBezTo>
                  <a:cubicBezTo>
                    <a:pt x="1023" y="6494"/>
                    <a:pt x="1106" y="6522"/>
                    <a:pt x="1175" y="6535"/>
                  </a:cubicBezTo>
                  <a:lnTo>
                    <a:pt x="1188" y="6522"/>
                  </a:lnTo>
                  <a:cubicBezTo>
                    <a:pt x="1202" y="6508"/>
                    <a:pt x="1216" y="6494"/>
                    <a:pt x="1216" y="6480"/>
                  </a:cubicBezTo>
                  <a:lnTo>
                    <a:pt x="1244" y="6439"/>
                  </a:lnTo>
                  <a:cubicBezTo>
                    <a:pt x="1244" y="6425"/>
                    <a:pt x="1258" y="6411"/>
                    <a:pt x="1258" y="6383"/>
                  </a:cubicBezTo>
                  <a:lnTo>
                    <a:pt x="1258" y="6356"/>
                  </a:lnTo>
                  <a:lnTo>
                    <a:pt x="1258" y="6314"/>
                  </a:lnTo>
                  <a:lnTo>
                    <a:pt x="1258" y="6273"/>
                  </a:lnTo>
                  <a:lnTo>
                    <a:pt x="1258" y="6232"/>
                  </a:lnTo>
                  <a:lnTo>
                    <a:pt x="1258" y="6204"/>
                  </a:lnTo>
                  <a:cubicBezTo>
                    <a:pt x="1258" y="6176"/>
                    <a:pt x="1244" y="6163"/>
                    <a:pt x="1244" y="6149"/>
                  </a:cubicBezTo>
                  <a:lnTo>
                    <a:pt x="1202" y="6121"/>
                  </a:lnTo>
                  <a:cubicBezTo>
                    <a:pt x="1175" y="6093"/>
                    <a:pt x="1161" y="6080"/>
                    <a:pt x="1133" y="6066"/>
                  </a:cubicBezTo>
                  <a:cubicBezTo>
                    <a:pt x="1106" y="6052"/>
                    <a:pt x="1078" y="6038"/>
                    <a:pt x="1050" y="6024"/>
                  </a:cubicBezTo>
                  <a:cubicBezTo>
                    <a:pt x="1023" y="6011"/>
                    <a:pt x="1009" y="5997"/>
                    <a:pt x="981" y="5983"/>
                  </a:cubicBezTo>
                  <a:cubicBezTo>
                    <a:pt x="968" y="5955"/>
                    <a:pt x="954" y="5928"/>
                    <a:pt x="940" y="5914"/>
                  </a:cubicBezTo>
                  <a:cubicBezTo>
                    <a:pt x="912" y="5845"/>
                    <a:pt x="885" y="5776"/>
                    <a:pt x="871" y="5707"/>
                  </a:cubicBezTo>
                  <a:cubicBezTo>
                    <a:pt x="871" y="5624"/>
                    <a:pt x="871" y="5555"/>
                    <a:pt x="871" y="5486"/>
                  </a:cubicBezTo>
                  <a:cubicBezTo>
                    <a:pt x="885" y="5292"/>
                    <a:pt x="926" y="5099"/>
                    <a:pt x="968" y="4920"/>
                  </a:cubicBezTo>
                  <a:cubicBezTo>
                    <a:pt x="1023" y="4726"/>
                    <a:pt x="1078" y="4547"/>
                    <a:pt x="1147" y="4367"/>
                  </a:cubicBezTo>
                  <a:cubicBezTo>
                    <a:pt x="1299" y="3898"/>
                    <a:pt x="1492" y="3456"/>
                    <a:pt x="1727" y="3028"/>
                  </a:cubicBezTo>
                  <a:cubicBezTo>
                    <a:pt x="1838" y="2807"/>
                    <a:pt x="1962" y="2600"/>
                    <a:pt x="2100" y="2392"/>
                  </a:cubicBezTo>
                  <a:cubicBezTo>
                    <a:pt x="2169" y="2282"/>
                    <a:pt x="2238" y="2172"/>
                    <a:pt x="2321" y="2075"/>
                  </a:cubicBezTo>
                  <a:lnTo>
                    <a:pt x="2418" y="1937"/>
                  </a:lnTo>
                  <a:cubicBezTo>
                    <a:pt x="2445" y="1895"/>
                    <a:pt x="2487" y="1854"/>
                    <a:pt x="2514" y="1812"/>
                  </a:cubicBezTo>
                  <a:cubicBezTo>
                    <a:pt x="2569" y="1730"/>
                    <a:pt x="2625" y="1647"/>
                    <a:pt x="2680" y="1578"/>
                  </a:cubicBezTo>
                  <a:cubicBezTo>
                    <a:pt x="2708" y="1536"/>
                    <a:pt x="2735" y="1509"/>
                    <a:pt x="2763" y="1481"/>
                  </a:cubicBezTo>
                  <a:cubicBezTo>
                    <a:pt x="2790" y="1440"/>
                    <a:pt x="2832" y="1412"/>
                    <a:pt x="2859" y="1384"/>
                  </a:cubicBezTo>
                  <a:cubicBezTo>
                    <a:pt x="2873" y="1371"/>
                    <a:pt x="2901" y="1343"/>
                    <a:pt x="2915" y="1343"/>
                  </a:cubicBezTo>
                  <a:cubicBezTo>
                    <a:pt x="2928" y="1329"/>
                    <a:pt x="2942" y="1315"/>
                    <a:pt x="2970" y="1315"/>
                  </a:cubicBezTo>
                  <a:lnTo>
                    <a:pt x="3011" y="1288"/>
                  </a:lnTo>
                  <a:lnTo>
                    <a:pt x="3067" y="1288"/>
                  </a:lnTo>
                  <a:cubicBezTo>
                    <a:pt x="3094" y="1302"/>
                    <a:pt x="3136" y="1302"/>
                    <a:pt x="3163" y="1315"/>
                  </a:cubicBezTo>
                  <a:cubicBezTo>
                    <a:pt x="3205" y="1329"/>
                    <a:pt x="3246" y="1343"/>
                    <a:pt x="3288" y="1357"/>
                  </a:cubicBezTo>
                  <a:lnTo>
                    <a:pt x="3329" y="1357"/>
                  </a:lnTo>
                  <a:lnTo>
                    <a:pt x="3370" y="1343"/>
                  </a:lnTo>
                  <a:lnTo>
                    <a:pt x="3398" y="1329"/>
                  </a:lnTo>
                  <a:lnTo>
                    <a:pt x="3426" y="1302"/>
                  </a:lnTo>
                  <a:lnTo>
                    <a:pt x="3439" y="1288"/>
                  </a:lnTo>
                  <a:lnTo>
                    <a:pt x="3467" y="1246"/>
                  </a:lnTo>
                  <a:lnTo>
                    <a:pt x="3481" y="1205"/>
                  </a:lnTo>
                  <a:lnTo>
                    <a:pt x="3481" y="1177"/>
                  </a:lnTo>
                  <a:cubicBezTo>
                    <a:pt x="3481" y="1150"/>
                    <a:pt x="3481" y="1136"/>
                    <a:pt x="3467" y="1122"/>
                  </a:cubicBezTo>
                  <a:lnTo>
                    <a:pt x="3467" y="1136"/>
                  </a:lnTo>
                  <a:cubicBezTo>
                    <a:pt x="3467" y="1122"/>
                    <a:pt x="3453" y="1094"/>
                    <a:pt x="3453" y="1081"/>
                  </a:cubicBezTo>
                  <a:cubicBezTo>
                    <a:pt x="3439" y="1067"/>
                    <a:pt x="3426" y="1053"/>
                    <a:pt x="3426" y="1039"/>
                  </a:cubicBezTo>
                  <a:cubicBezTo>
                    <a:pt x="3370" y="970"/>
                    <a:pt x="3315" y="901"/>
                    <a:pt x="3246" y="846"/>
                  </a:cubicBezTo>
                  <a:lnTo>
                    <a:pt x="3136" y="763"/>
                  </a:lnTo>
                  <a:cubicBezTo>
                    <a:pt x="3108" y="749"/>
                    <a:pt x="3108" y="735"/>
                    <a:pt x="3108" y="708"/>
                  </a:cubicBezTo>
                  <a:lnTo>
                    <a:pt x="3149" y="680"/>
                  </a:lnTo>
                  <a:cubicBezTo>
                    <a:pt x="3191" y="680"/>
                    <a:pt x="3232" y="666"/>
                    <a:pt x="3260" y="652"/>
                  </a:cubicBezTo>
                  <a:cubicBezTo>
                    <a:pt x="3288" y="639"/>
                    <a:pt x="3315" y="639"/>
                    <a:pt x="3343" y="625"/>
                  </a:cubicBezTo>
                  <a:cubicBezTo>
                    <a:pt x="3370" y="611"/>
                    <a:pt x="3384" y="597"/>
                    <a:pt x="3398" y="583"/>
                  </a:cubicBezTo>
                  <a:cubicBezTo>
                    <a:pt x="3426" y="570"/>
                    <a:pt x="3453" y="556"/>
                    <a:pt x="3467" y="528"/>
                  </a:cubicBezTo>
                  <a:cubicBezTo>
                    <a:pt x="3495" y="514"/>
                    <a:pt x="3508" y="501"/>
                    <a:pt x="3522" y="473"/>
                  </a:cubicBezTo>
                  <a:cubicBezTo>
                    <a:pt x="3550" y="459"/>
                    <a:pt x="3564" y="432"/>
                    <a:pt x="3578" y="404"/>
                  </a:cubicBezTo>
                  <a:lnTo>
                    <a:pt x="3605" y="349"/>
                  </a:lnTo>
                  <a:cubicBezTo>
                    <a:pt x="3605" y="335"/>
                    <a:pt x="3619" y="321"/>
                    <a:pt x="3619" y="307"/>
                  </a:cubicBezTo>
                  <a:cubicBezTo>
                    <a:pt x="3633" y="280"/>
                    <a:pt x="3633" y="266"/>
                    <a:pt x="3647" y="238"/>
                  </a:cubicBezTo>
                  <a:cubicBezTo>
                    <a:pt x="3647" y="224"/>
                    <a:pt x="3647" y="211"/>
                    <a:pt x="3647" y="183"/>
                  </a:cubicBezTo>
                  <a:lnTo>
                    <a:pt x="3647" y="128"/>
                  </a:lnTo>
                  <a:lnTo>
                    <a:pt x="3647" y="86"/>
                  </a:lnTo>
                  <a:cubicBezTo>
                    <a:pt x="3575" y="38"/>
                    <a:pt x="3503" y="1"/>
                    <a:pt x="34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2" name="Google Shape;3632;p59"/>
            <p:cNvSpPr/>
            <p:nvPr/>
          </p:nvSpPr>
          <p:spPr>
            <a:xfrm>
              <a:off x="5660825" y="4846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3" name="Google Shape;3633;p59"/>
            <p:cNvSpPr/>
            <p:nvPr/>
          </p:nvSpPr>
          <p:spPr>
            <a:xfrm>
              <a:off x="5651850" y="485952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1"/>
                  </a:moveTo>
                  <a:lnTo>
                    <a:pt x="14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4" name="Google Shape;3634;p59"/>
            <p:cNvSpPr/>
            <p:nvPr/>
          </p:nvSpPr>
          <p:spPr>
            <a:xfrm>
              <a:off x="5658075" y="48674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5" name="Google Shape;3635;p59"/>
            <p:cNvSpPr/>
            <p:nvPr/>
          </p:nvSpPr>
          <p:spPr>
            <a:xfrm>
              <a:off x="5603525" y="4994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6" name="Google Shape;3636;p59"/>
            <p:cNvSpPr/>
            <p:nvPr/>
          </p:nvSpPr>
          <p:spPr>
            <a:xfrm>
              <a:off x="5602475" y="4999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7" name="Google Shape;3637;p59"/>
            <p:cNvSpPr/>
            <p:nvPr/>
          </p:nvSpPr>
          <p:spPr>
            <a:xfrm>
              <a:off x="6250150" y="4697275"/>
              <a:ext cx="45250" cy="145025"/>
            </a:xfrm>
            <a:custGeom>
              <a:avLst/>
              <a:gdLst/>
              <a:ahLst/>
              <a:cxnLst/>
              <a:rect l="l" t="t" r="r" b="b"/>
              <a:pathLst>
                <a:path w="1810" h="5801" extrusionOk="0">
                  <a:moveTo>
                    <a:pt x="1520" y="0"/>
                  </a:moveTo>
                  <a:cubicBezTo>
                    <a:pt x="1465" y="0"/>
                    <a:pt x="1396" y="28"/>
                    <a:pt x="1354" y="69"/>
                  </a:cubicBezTo>
                  <a:cubicBezTo>
                    <a:pt x="1327" y="97"/>
                    <a:pt x="1299" y="124"/>
                    <a:pt x="1271" y="152"/>
                  </a:cubicBezTo>
                  <a:cubicBezTo>
                    <a:pt x="1244" y="193"/>
                    <a:pt x="1216" y="235"/>
                    <a:pt x="1202" y="276"/>
                  </a:cubicBezTo>
                  <a:cubicBezTo>
                    <a:pt x="1161" y="359"/>
                    <a:pt x="1133" y="442"/>
                    <a:pt x="1119" y="539"/>
                  </a:cubicBezTo>
                  <a:cubicBezTo>
                    <a:pt x="1106" y="635"/>
                    <a:pt x="1119" y="732"/>
                    <a:pt x="1147" y="815"/>
                  </a:cubicBezTo>
                  <a:cubicBezTo>
                    <a:pt x="1161" y="870"/>
                    <a:pt x="1188" y="912"/>
                    <a:pt x="1216" y="953"/>
                  </a:cubicBezTo>
                  <a:cubicBezTo>
                    <a:pt x="1244" y="994"/>
                    <a:pt x="1271" y="1036"/>
                    <a:pt x="1313" y="1063"/>
                  </a:cubicBezTo>
                  <a:cubicBezTo>
                    <a:pt x="1354" y="1091"/>
                    <a:pt x="1396" y="1119"/>
                    <a:pt x="1451" y="1132"/>
                  </a:cubicBezTo>
                  <a:cubicBezTo>
                    <a:pt x="1478" y="1146"/>
                    <a:pt x="1506" y="1146"/>
                    <a:pt x="1548" y="1160"/>
                  </a:cubicBezTo>
                  <a:cubicBezTo>
                    <a:pt x="1354" y="1381"/>
                    <a:pt x="1202" y="1643"/>
                    <a:pt x="1078" y="1906"/>
                  </a:cubicBezTo>
                  <a:cubicBezTo>
                    <a:pt x="912" y="2251"/>
                    <a:pt x="788" y="2624"/>
                    <a:pt x="678" y="2983"/>
                  </a:cubicBezTo>
                  <a:cubicBezTo>
                    <a:pt x="581" y="3356"/>
                    <a:pt x="512" y="3742"/>
                    <a:pt x="498" y="4129"/>
                  </a:cubicBezTo>
                  <a:cubicBezTo>
                    <a:pt x="484" y="4309"/>
                    <a:pt x="484" y="4488"/>
                    <a:pt x="498" y="4654"/>
                  </a:cubicBezTo>
                  <a:cubicBezTo>
                    <a:pt x="512" y="4764"/>
                    <a:pt x="539" y="4873"/>
                    <a:pt x="553" y="4983"/>
                  </a:cubicBezTo>
                  <a:lnTo>
                    <a:pt x="553" y="4983"/>
                  </a:lnTo>
                  <a:cubicBezTo>
                    <a:pt x="550" y="4970"/>
                    <a:pt x="525" y="4957"/>
                    <a:pt x="512" y="4944"/>
                  </a:cubicBezTo>
                  <a:cubicBezTo>
                    <a:pt x="457" y="4902"/>
                    <a:pt x="388" y="4889"/>
                    <a:pt x="305" y="4889"/>
                  </a:cubicBezTo>
                  <a:lnTo>
                    <a:pt x="263" y="4889"/>
                  </a:lnTo>
                  <a:cubicBezTo>
                    <a:pt x="194" y="4902"/>
                    <a:pt x="139" y="4944"/>
                    <a:pt x="98" y="4999"/>
                  </a:cubicBezTo>
                  <a:cubicBezTo>
                    <a:pt x="56" y="5054"/>
                    <a:pt x="28" y="5137"/>
                    <a:pt x="15" y="5206"/>
                  </a:cubicBezTo>
                  <a:cubicBezTo>
                    <a:pt x="1" y="5289"/>
                    <a:pt x="1" y="5372"/>
                    <a:pt x="15" y="5441"/>
                  </a:cubicBezTo>
                  <a:cubicBezTo>
                    <a:pt x="28" y="5524"/>
                    <a:pt x="70" y="5593"/>
                    <a:pt x="111" y="5662"/>
                  </a:cubicBezTo>
                  <a:cubicBezTo>
                    <a:pt x="153" y="5717"/>
                    <a:pt x="208" y="5759"/>
                    <a:pt x="277" y="5786"/>
                  </a:cubicBezTo>
                  <a:cubicBezTo>
                    <a:pt x="305" y="5786"/>
                    <a:pt x="332" y="5800"/>
                    <a:pt x="360" y="5800"/>
                  </a:cubicBezTo>
                  <a:lnTo>
                    <a:pt x="429" y="5800"/>
                  </a:lnTo>
                  <a:cubicBezTo>
                    <a:pt x="415" y="5773"/>
                    <a:pt x="388" y="5759"/>
                    <a:pt x="374" y="5731"/>
                  </a:cubicBezTo>
                  <a:cubicBezTo>
                    <a:pt x="318" y="5634"/>
                    <a:pt x="291" y="5510"/>
                    <a:pt x="305" y="5386"/>
                  </a:cubicBezTo>
                  <a:cubicBezTo>
                    <a:pt x="332" y="5275"/>
                    <a:pt x="388" y="5165"/>
                    <a:pt x="484" y="5110"/>
                  </a:cubicBezTo>
                  <a:cubicBezTo>
                    <a:pt x="539" y="5082"/>
                    <a:pt x="595" y="5054"/>
                    <a:pt x="650" y="5054"/>
                  </a:cubicBezTo>
                  <a:cubicBezTo>
                    <a:pt x="705" y="5054"/>
                    <a:pt x="760" y="5054"/>
                    <a:pt x="802" y="5068"/>
                  </a:cubicBezTo>
                  <a:cubicBezTo>
                    <a:pt x="788" y="4695"/>
                    <a:pt x="802" y="4322"/>
                    <a:pt x="829" y="3950"/>
                  </a:cubicBezTo>
                  <a:cubicBezTo>
                    <a:pt x="857" y="3577"/>
                    <a:pt x="926" y="3204"/>
                    <a:pt x="1037" y="2845"/>
                  </a:cubicBezTo>
                  <a:cubicBezTo>
                    <a:pt x="1161" y="2500"/>
                    <a:pt x="1299" y="2154"/>
                    <a:pt x="1451" y="1809"/>
                  </a:cubicBezTo>
                  <a:cubicBezTo>
                    <a:pt x="1589" y="1505"/>
                    <a:pt x="1713" y="1188"/>
                    <a:pt x="1810" y="870"/>
                  </a:cubicBezTo>
                  <a:cubicBezTo>
                    <a:pt x="1769" y="870"/>
                    <a:pt x="1727" y="856"/>
                    <a:pt x="1672" y="856"/>
                  </a:cubicBezTo>
                  <a:cubicBezTo>
                    <a:pt x="1630" y="829"/>
                    <a:pt x="1589" y="815"/>
                    <a:pt x="1548" y="787"/>
                  </a:cubicBezTo>
                  <a:cubicBezTo>
                    <a:pt x="1506" y="746"/>
                    <a:pt x="1465" y="718"/>
                    <a:pt x="1437" y="677"/>
                  </a:cubicBezTo>
                  <a:cubicBezTo>
                    <a:pt x="1409" y="635"/>
                    <a:pt x="1396" y="594"/>
                    <a:pt x="1382" y="552"/>
                  </a:cubicBezTo>
                  <a:cubicBezTo>
                    <a:pt x="1368" y="497"/>
                    <a:pt x="1368" y="456"/>
                    <a:pt x="1368" y="401"/>
                  </a:cubicBezTo>
                  <a:cubicBezTo>
                    <a:pt x="1382" y="373"/>
                    <a:pt x="1382" y="345"/>
                    <a:pt x="1382" y="332"/>
                  </a:cubicBezTo>
                  <a:cubicBezTo>
                    <a:pt x="1382" y="304"/>
                    <a:pt x="1396" y="290"/>
                    <a:pt x="1409" y="262"/>
                  </a:cubicBezTo>
                  <a:cubicBezTo>
                    <a:pt x="1437" y="207"/>
                    <a:pt x="1465" y="166"/>
                    <a:pt x="1506" y="124"/>
                  </a:cubicBezTo>
                  <a:cubicBezTo>
                    <a:pt x="1520" y="97"/>
                    <a:pt x="1548" y="83"/>
                    <a:pt x="1575" y="55"/>
                  </a:cubicBezTo>
                  <a:lnTo>
                    <a:pt x="1617" y="28"/>
                  </a:lnTo>
                  <a:cubicBezTo>
                    <a:pt x="1603" y="14"/>
                    <a:pt x="1575" y="0"/>
                    <a:pt x="15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8" name="Google Shape;3638;p59"/>
            <p:cNvSpPr/>
            <p:nvPr/>
          </p:nvSpPr>
          <p:spPr>
            <a:xfrm>
              <a:off x="6101350" y="4845025"/>
              <a:ext cx="168175" cy="50075"/>
            </a:xfrm>
            <a:custGeom>
              <a:avLst/>
              <a:gdLst/>
              <a:ahLst/>
              <a:cxnLst/>
              <a:rect l="l" t="t" r="r" b="b"/>
              <a:pathLst>
                <a:path w="6727" h="2003" extrusionOk="0">
                  <a:moveTo>
                    <a:pt x="871" y="1"/>
                  </a:moveTo>
                  <a:cubicBezTo>
                    <a:pt x="871" y="83"/>
                    <a:pt x="857" y="153"/>
                    <a:pt x="829" y="222"/>
                  </a:cubicBezTo>
                  <a:cubicBezTo>
                    <a:pt x="802" y="291"/>
                    <a:pt x="760" y="346"/>
                    <a:pt x="705" y="373"/>
                  </a:cubicBezTo>
                  <a:cubicBezTo>
                    <a:pt x="664" y="415"/>
                    <a:pt x="609" y="429"/>
                    <a:pt x="553" y="429"/>
                  </a:cubicBezTo>
                  <a:cubicBezTo>
                    <a:pt x="498" y="429"/>
                    <a:pt x="429" y="415"/>
                    <a:pt x="374" y="387"/>
                  </a:cubicBezTo>
                  <a:cubicBezTo>
                    <a:pt x="263" y="346"/>
                    <a:pt x="180" y="263"/>
                    <a:pt x="125" y="153"/>
                  </a:cubicBezTo>
                  <a:cubicBezTo>
                    <a:pt x="125" y="125"/>
                    <a:pt x="111" y="111"/>
                    <a:pt x="111" y="97"/>
                  </a:cubicBezTo>
                  <a:cubicBezTo>
                    <a:pt x="70" y="139"/>
                    <a:pt x="42" y="208"/>
                    <a:pt x="29" y="263"/>
                  </a:cubicBezTo>
                  <a:cubicBezTo>
                    <a:pt x="1" y="318"/>
                    <a:pt x="1" y="373"/>
                    <a:pt x="1" y="443"/>
                  </a:cubicBezTo>
                  <a:cubicBezTo>
                    <a:pt x="1" y="498"/>
                    <a:pt x="29" y="553"/>
                    <a:pt x="56" y="608"/>
                  </a:cubicBezTo>
                  <a:cubicBezTo>
                    <a:pt x="84" y="663"/>
                    <a:pt x="125" y="705"/>
                    <a:pt x="167" y="746"/>
                  </a:cubicBezTo>
                  <a:cubicBezTo>
                    <a:pt x="208" y="788"/>
                    <a:pt x="263" y="815"/>
                    <a:pt x="332" y="829"/>
                  </a:cubicBezTo>
                  <a:cubicBezTo>
                    <a:pt x="374" y="843"/>
                    <a:pt x="415" y="843"/>
                    <a:pt x="457" y="843"/>
                  </a:cubicBezTo>
                  <a:cubicBezTo>
                    <a:pt x="539" y="843"/>
                    <a:pt x="609" y="829"/>
                    <a:pt x="678" y="802"/>
                  </a:cubicBezTo>
                  <a:cubicBezTo>
                    <a:pt x="802" y="760"/>
                    <a:pt x="912" y="691"/>
                    <a:pt x="995" y="594"/>
                  </a:cubicBezTo>
                  <a:cubicBezTo>
                    <a:pt x="1050" y="553"/>
                    <a:pt x="1092" y="498"/>
                    <a:pt x="1119" y="443"/>
                  </a:cubicBezTo>
                  <a:cubicBezTo>
                    <a:pt x="1133" y="429"/>
                    <a:pt x="1147" y="401"/>
                    <a:pt x="1161" y="373"/>
                  </a:cubicBezTo>
                  <a:cubicBezTo>
                    <a:pt x="1851" y="719"/>
                    <a:pt x="2583" y="995"/>
                    <a:pt x="3329" y="1202"/>
                  </a:cubicBezTo>
                  <a:cubicBezTo>
                    <a:pt x="3895" y="1354"/>
                    <a:pt x="4489" y="1437"/>
                    <a:pt x="5069" y="1451"/>
                  </a:cubicBezTo>
                  <a:cubicBezTo>
                    <a:pt x="5249" y="1451"/>
                    <a:pt x="5414" y="1437"/>
                    <a:pt x="5594" y="1423"/>
                  </a:cubicBezTo>
                  <a:cubicBezTo>
                    <a:pt x="5608" y="1464"/>
                    <a:pt x="5621" y="1506"/>
                    <a:pt x="5635" y="1547"/>
                  </a:cubicBezTo>
                  <a:cubicBezTo>
                    <a:pt x="5663" y="1616"/>
                    <a:pt x="5690" y="1672"/>
                    <a:pt x="5732" y="1727"/>
                  </a:cubicBezTo>
                  <a:cubicBezTo>
                    <a:pt x="5801" y="1823"/>
                    <a:pt x="5898" y="1906"/>
                    <a:pt x="6008" y="1962"/>
                  </a:cubicBezTo>
                  <a:cubicBezTo>
                    <a:pt x="6077" y="1989"/>
                    <a:pt x="6146" y="2003"/>
                    <a:pt x="6229" y="2003"/>
                  </a:cubicBezTo>
                  <a:cubicBezTo>
                    <a:pt x="6270" y="2003"/>
                    <a:pt x="6312" y="2003"/>
                    <a:pt x="6353" y="1989"/>
                  </a:cubicBezTo>
                  <a:cubicBezTo>
                    <a:pt x="6478" y="1948"/>
                    <a:pt x="6588" y="1865"/>
                    <a:pt x="6643" y="1754"/>
                  </a:cubicBezTo>
                  <a:cubicBezTo>
                    <a:pt x="6699" y="1658"/>
                    <a:pt x="6726" y="1547"/>
                    <a:pt x="6726" y="1451"/>
                  </a:cubicBezTo>
                  <a:cubicBezTo>
                    <a:pt x="6726" y="1395"/>
                    <a:pt x="6712" y="1340"/>
                    <a:pt x="6699" y="1299"/>
                  </a:cubicBezTo>
                  <a:cubicBezTo>
                    <a:pt x="6699" y="1313"/>
                    <a:pt x="6685" y="1340"/>
                    <a:pt x="6671" y="1354"/>
                  </a:cubicBezTo>
                  <a:cubicBezTo>
                    <a:pt x="6657" y="1395"/>
                    <a:pt x="6643" y="1423"/>
                    <a:pt x="6630" y="1464"/>
                  </a:cubicBezTo>
                  <a:cubicBezTo>
                    <a:pt x="6588" y="1520"/>
                    <a:pt x="6547" y="1575"/>
                    <a:pt x="6491" y="1616"/>
                  </a:cubicBezTo>
                  <a:cubicBezTo>
                    <a:pt x="6464" y="1630"/>
                    <a:pt x="6422" y="1658"/>
                    <a:pt x="6395" y="1672"/>
                  </a:cubicBezTo>
                  <a:cubicBezTo>
                    <a:pt x="6353" y="1672"/>
                    <a:pt x="6326" y="1685"/>
                    <a:pt x="6298" y="1685"/>
                  </a:cubicBezTo>
                  <a:cubicBezTo>
                    <a:pt x="6257" y="1685"/>
                    <a:pt x="6215" y="1672"/>
                    <a:pt x="6188" y="1672"/>
                  </a:cubicBezTo>
                  <a:cubicBezTo>
                    <a:pt x="6146" y="1658"/>
                    <a:pt x="6105" y="1644"/>
                    <a:pt x="6063" y="1616"/>
                  </a:cubicBezTo>
                  <a:cubicBezTo>
                    <a:pt x="6050" y="1616"/>
                    <a:pt x="6022" y="1603"/>
                    <a:pt x="6008" y="1575"/>
                  </a:cubicBezTo>
                  <a:lnTo>
                    <a:pt x="5967" y="1533"/>
                  </a:lnTo>
                  <a:cubicBezTo>
                    <a:pt x="5939" y="1506"/>
                    <a:pt x="5911" y="1464"/>
                    <a:pt x="5898" y="1423"/>
                  </a:cubicBezTo>
                  <a:cubicBezTo>
                    <a:pt x="5870" y="1354"/>
                    <a:pt x="5856" y="1257"/>
                    <a:pt x="5829" y="1188"/>
                  </a:cubicBezTo>
                  <a:cubicBezTo>
                    <a:pt x="5815" y="1161"/>
                    <a:pt x="5801" y="1133"/>
                    <a:pt x="5787" y="1119"/>
                  </a:cubicBezTo>
                  <a:lnTo>
                    <a:pt x="5760" y="1092"/>
                  </a:lnTo>
                  <a:lnTo>
                    <a:pt x="5732" y="1064"/>
                  </a:lnTo>
                  <a:lnTo>
                    <a:pt x="5621" y="1064"/>
                  </a:lnTo>
                  <a:cubicBezTo>
                    <a:pt x="5566" y="1064"/>
                    <a:pt x="5525" y="1078"/>
                    <a:pt x="5470" y="1092"/>
                  </a:cubicBezTo>
                  <a:cubicBezTo>
                    <a:pt x="5428" y="1105"/>
                    <a:pt x="5373" y="1119"/>
                    <a:pt x="5331" y="1119"/>
                  </a:cubicBezTo>
                  <a:cubicBezTo>
                    <a:pt x="5235" y="1147"/>
                    <a:pt x="5152" y="1147"/>
                    <a:pt x="5055" y="1161"/>
                  </a:cubicBezTo>
                  <a:cubicBezTo>
                    <a:pt x="4834" y="1174"/>
                    <a:pt x="4627" y="1174"/>
                    <a:pt x="4420" y="1174"/>
                  </a:cubicBezTo>
                  <a:cubicBezTo>
                    <a:pt x="4006" y="1161"/>
                    <a:pt x="3591" y="1092"/>
                    <a:pt x="3191" y="995"/>
                  </a:cubicBezTo>
                  <a:cubicBezTo>
                    <a:pt x="3080" y="981"/>
                    <a:pt x="2984" y="953"/>
                    <a:pt x="2873" y="912"/>
                  </a:cubicBezTo>
                  <a:cubicBezTo>
                    <a:pt x="2763" y="884"/>
                    <a:pt x="2680" y="857"/>
                    <a:pt x="2583" y="815"/>
                  </a:cubicBezTo>
                  <a:cubicBezTo>
                    <a:pt x="2390" y="746"/>
                    <a:pt x="2197" y="677"/>
                    <a:pt x="2017" y="594"/>
                  </a:cubicBezTo>
                  <a:lnTo>
                    <a:pt x="1838" y="512"/>
                  </a:lnTo>
                  <a:lnTo>
                    <a:pt x="1713" y="456"/>
                  </a:lnTo>
                  <a:cubicBezTo>
                    <a:pt x="1630" y="401"/>
                    <a:pt x="1534" y="360"/>
                    <a:pt x="1465" y="318"/>
                  </a:cubicBezTo>
                  <a:cubicBezTo>
                    <a:pt x="1299" y="208"/>
                    <a:pt x="1133" y="125"/>
                    <a:pt x="954" y="42"/>
                  </a:cubicBezTo>
                  <a:lnTo>
                    <a:pt x="968" y="42"/>
                  </a:lnTo>
                  <a:cubicBezTo>
                    <a:pt x="940" y="28"/>
                    <a:pt x="899" y="14"/>
                    <a:pt x="8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9" name="Google Shape;3639;p59"/>
            <p:cNvSpPr/>
            <p:nvPr/>
          </p:nvSpPr>
          <p:spPr>
            <a:xfrm>
              <a:off x="6244625" y="487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0" name="Google Shape;3640;p59"/>
            <p:cNvSpPr/>
            <p:nvPr/>
          </p:nvSpPr>
          <p:spPr>
            <a:xfrm>
              <a:off x="6269150" y="4720400"/>
              <a:ext cx="56975" cy="142600"/>
            </a:xfrm>
            <a:custGeom>
              <a:avLst/>
              <a:gdLst/>
              <a:ahLst/>
              <a:cxnLst/>
              <a:rect l="l" t="t" r="r" b="b"/>
              <a:pathLst>
                <a:path w="2279" h="5704" extrusionOk="0">
                  <a:moveTo>
                    <a:pt x="1782" y="0"/>
                  </a:moveTo>
                  <a:cubicBezTo>
                    <a:pt x="1768" y="0"/>
                    <a:pt x="1754" y="14"/>
                    <a:pt x="1740" y="28"/>
                  </a:cubicBezTo>
                  <a:cubicBezTo>
                    <a:pt x="1616" y="97"/>
                    <a:pt x="1533" y="221"/>
                    <a:pt x="1506" y="359"/>
                  </a:cubicBezTo>
                  <a:cubicBezTo>
                    <a:pt x="1478" y="484"/>
                    <a:pt x="1519" y="608"/>
                    <a:pt x="1602" y="705"/>
                  </a:cubicBezTo>
                  <a:cubicBezTo>
                    <a:pt x="1658" y="746"/>
                    <a:pt x="1713" y="787"/>
                    <a:pt x="1782" y="801"/>
                  </a:cubicBezTo>
                  <a:cubicBezTo>
                    <a:pt x="1809" y="815"/>
                    <a:pt x="1851" y="815"/>
                    <a:pt x="1892" y="815"/>
                  </a:cubicBezTo>
                  <a:lnTo>
                    <a:pt x="2003" y="815"/>
                  </a:lnTo>
                  <a:lnTo>
                    <a:pt x="2003" y="926"/>
                  </a:lnTo>
                  <a:lnTo>
                    <a:pt x="2003" y="1050"/>
                  </a:lnTo>
                  <a:cubicBezTo>
                    <a:pt x="2030" y="1644"/>
                    <a:pt x="1975" y="2251"/>
                    <a:pt x="1851" y="2831"/>
                  </a:cubicBezTo>
                  <a:cubicBezTo>
                    <a:pt x="1727" y="3425"/>
                    <a:pt x="1519" y="4005"/>
                    <a:pt x="1257" y="4558"/>
                  </a:cubicBezTo>
                  <a:cubicBezTo>
                    <a:pt x="1119" y="4806"/>
                    <a:pt x="967" y="5055"/>
                    <a:pt x="788" y="5276"/>
                  </a:cubicBezTo>
                  <a:cubicBezTo>
                    <a:pt x="760" y="5220"/>
                    <a:pt x="705" y="5179"/>
                    <a:pt x="663" y="5151"/>
                  </a:cubicBezTo>
                  <a:cubicBezTo>
                    <a:pt x="594" y="5110"/>
                    <a:pt x="525" y="5096"/>
                    <a:pt x="442" y="5096"/>
                  </a:cubicBezTo>
                  <a:cubicBezTo>
                    <a:pt x="304" y="5096"/>
                    <a:pt x="166" y="5165"/>
                    <a:pt x="97" y="5289"/>
                  </a:cubicBezTo>
                  <a:cubicBezTo>
                    <a:pt x="14" y="5414"/>
                    <a:pt x="0" y="5552"/>
                    <a:pt x="69" y="5676"/>
                  </a:cubicBezTo>
                  <a:lnTo>
                    <a:pt x="83" y="5704"/>
                  </a:lnTo>
                  <a:cubicBezTo>
                    <a:pt x="83" y="5676"/>
                    <a:pt x="97" y="5662"/>
                    <a:pt x="111" y="5635"/>
                  </a:cubicBezTo>
                  <a:cubicBezTo>
                    <a:pt x="125" y="5607"/>
                    <a:pt x="152" y="5566"/>
                    <a:pt x="180" y="5538"/>
                  </a:cubicBezTo>
                  <a:cubicBezTo>
                    <a:pt x="221" y="5510"/>
                    <a:pt x="263" y="5497"/>
                    <a:pt x="304" y="5483"/>
                  </a:cubicBezTo>
                  <a:cubicBezTo>
                    <a:pt x="373" y="5473"/>
                    <a:pt x="441" y="5463"/>
                    <a:pt x="509" y="5463"/>
                  </a:cubicBezTo>
                  <a:cubicBezTo>
                    <a:pt x="538" y="5463"/>
                    <a:pt x="566" y="5465"/>
                    <a:pt x="594" y="5469"/>
                  </a:cubicBezTo>
                  <a:lnTo>
                    <a:pt x="912" y="5469"/>
                  </a:lnTo>
                  <a:cubicBezTo>
                    <a:pt x="939" y="5455"/>
                    <a:pt x="953" y="5441"/>
                    <a:pt x="981" y="5428"/>
                  </a:cubicBezTo>
                  <a:cubicBezTo>
                    <a:pt x="1022" y="5400"/>
                    <a:pt x="1050" y="5358"/>
                    <a:pt x="1091" y="5317"/>
                  </a:cubicBezTo>
                  <a:cubicBezTo>
                    <a:pt x="1174" y="5207"/>
                    <a:pt x="1257" y="5082"/>
                    <a:pt x="1326" y="4944"/>
                  </a:cubicBezTo>
                  <a:cubicBezTo>
                    <a:pt x="1395" y="4820"/>
                    <a:pt x="1464" y="4696"/>
                    <a:pt x="1519" y="4558"/>
                  </a:cubicBezTo>
                  <a:lnTo>
                    <a:pt x="1644" y="4295"/>
                  </a:lnTo>
                  <a:cubicBezTo>
                    <a:pt x="1892" y="3743"/>
                    <a:pt x="2058" y="3163"/>
                    <a:pt x="2155" y="2569"/>
                  </a:cubicBezTo>
                  <a:cubicBezTo>
                    <a:pt x="2169" y="2486"/>
                    <a:pt x="2182" y="2403"/>
                    <a:pt x="2196" y="2307"/>
                  </a:cubicBezTo>
                  <a:cubicBezTo>
                    <a:pt x="2210" y="2224"/>
                    <a:pt x="2210" y="2141"/>
                    <a:pt x="2224" y="2072"/>
                  </a:cubicBezTo>
                  <a:cubicBezTo>
                    <a:pt x="2224" y="1989"/>
                    <a:pt x="2238" y="1865"/>
                    <a:pt x="2251" y="1768"/>
                  </a:cubicBezTo>
                  <a:cubicBezTo>
                    <a:pt x="2279" y="1519"/>
                    <a:pt x="2279" y="1257"/>
                    <a:pt x="2265" y="1008"/>
                  </a:cubicBezTo>
                  <a:lnTo>
                    <a:pt x="2265" y="1008"/>
                  </a:lnTo>
                  <a:lnTo>
                    <a:pt x="2265" y="1022"/>
                  </a:lnTo>
                  <a:cubicBezTo>
                    <a:pt x="2251" y="912"/>
                    <a:pt x="2238" y="815"/>
                    <a:pt x="2196" y="718"/>
                  </a:cubicBezTo>
                  <a:cubicBezTo>
                    <a:pt x="2182" y="677"/>
                    <a:pt x="2169" y="649"/>
                    <a:pt x="2155" y="622"/>
                  </a:cubicBezTo>
                  <a:cubicBezTo>
                    <a:pt x="2127" y="594"/>
                    <a:pt x="2099" y="567"/>
                    <a:pt x="2072" y="539"/>
                  </a:cubicBezTo>
                  <a:cubicBezTo>
                    <a:pt x="2044" y="511"/>
                    <a:pt x="2003" y="497"/>
                    <a:pt x="1975" y="470"/>
                  </a:cubicBezTo>
                  <a:cubicBezTo>
                    <a:pt x="1920" y="456"/>
                    <a:pt x="1865" y="428"/>
                    <a:pt x="1809" y="415"/>
                  </a:cubicBezTo>
                  <a:cubicBezTo>
                    <a:pt x="1768" y="387"/>
                    <a:pt x="1740" y="359"/>
                    <a:pt x="1713" y="318"/>
                  </a:cubicBezTo>
                  <a:cubicBezTo>
                    <a:pt x="1699" y="290"/>
                    <a:pt x="1699" y="263"/>
                    <a:pt x="1699" y="249"/>
                  </a:cubicBezTo>
                  <a:cubicBezTo>
                    <a:pt x="1699" y="207"/>
                    <a:pt x="1713" y="180"/>
                    <a:pt x="1727" y="138"/>
                  </a:cubicBezTo>
                  <a:cubicBezTo>
                    <a:pt x="1740" y="97"/>
                    <a:pt x="1754" y="42"/>
                    <a:pt x="1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1" name="Google Shape;3641;p59"/>
            <p:cNvSpPr/>
            <p:nvPr/>
          </p:nvSpPr>
          <p:spPr>
            <a:xfrm>
              <a:off x="6278125" y="4613375"/>
              <a:ext cx="72875" cy="85300"/>
            </a:xfrm>
            <a:custGeom>
              <a:avLst/>
              <a:gdLst/>
              <a:ahLst/>
              <a:cxnLst/>
              <a:rect l="l" t="t" r="r" b="b"/>
              <a:pathLst>
                <a:path w="2915" h="3412" extrusionOk="0">
                  <a:moveTo>
                    <a:pt x="1782" y="0"/>
                  </a:moveTo>
                  <a:lnTo>
                    <a:pt x="1782" y="0"/>
                  </a:lnTo>
                  <a:cubicBezTo>
                    <a:pt x="1740" y="28"/>
                    <a:pt x="1671" y="28"/>
                    <a:pt x="1616" y="42"/>
                  </a:cubicBezTo>
                  <a:cubicBezTo>
                    <a:pt x="1533" y="56"/>
                    <a:pt x="1450" y="83"/>
                    <a:pt x="1368" y="125"/>
                  </a:cubicBezTo>
                  <a:cubicBezTo>
                    <a:pt x="1285" y="166"/>
                    <a:pt x="1202" y="207"/>
                    <a:pt x="1133" y="277"/>
                  </a:cubicBezTo>
                  <a:cubicBezTo>
                    <a:pt x="1078" y="332"/>
                    <a:pt x="1009" y="387"/>
                    <a:pt x="967" y="442"/>
                  </a:cubicBezTo>
                  <a:cubicBezTo>
                    <a:pt x="857" y="580"/>
                    <a:pt x="774" y="732"/>
                    <a:pt x="691" y="898"/>
                  </a:cubicBezTo>
                  <a:lnTo>
                    <a:pt x="663" y="967"/>
                  </a:lnTo>
                  <a:cubicBezTo>
                    <a:pt x="608" y="1091"/>
                    <a:pt x="539" y="1216"/>
                    <a:pt x="456" y="1354"/>
                  </a:cubicBezTo>
                  <a:cubicBezTo>
                    <a:pt x="429" y="1381"/>
                    <a:pt x="401" y="1423"/>
                    <a:pt x="373" y="1464"/>
                  </a:cubicBezTo>
                  <a:lnTo>
                    <a:pt x="332" y="1519"/>
                  </a:lnTo>
                  <a:lnTo>
                    <a:pt x="318" y="1533"/>
                  </a:lnTo>
                  <a:cubicBezTo>
                    <a:pt x="277" y="1588"/>
                    <a:pt x="235" y="1644"/>
                    <a:pt x="208" y="1713"/>
                  </a:cubicBezTo>
                  <a:cubicBezTo>
                    <a:pt x="125" y="1809"/>
                    <a:pt x="69" y="1934"/>
                    <a:pt x="28" y="2058"/>
                  </a:cubicBezTo>
                  <a:cubicBezTo>
                    <a:pt x="0" y="2182"/>
                    <a:pt x="0" y="2307"/>
                    <a:pt x="28" y="2431"/>
                  </a:cubicBezTo>
                  <a:cubicBezTo>
                    <a:pt x="83" y="2583"/>
                    <a:pt x="152" y="2735"/>
                    <a:pt x="249" y="2859"/>
                  </a:cubicBezTo>
                  <a:cubicBezTo>
                    <a:pt x="346" y="2997"/>
                    <a:pt x="470" y="3108"/>
                    <a:pt x="594" y="3204"/>
                  </a:cubicBezTo>
                  <a:cubicBezTo>
                    <a:pt x="663" y="3246"/>
                    <a:pt x="719" y="3287"/>
                    <a:pt x="788" y="3315"/>
                  </a:cubicBezTo>
                  <a:cubicBezTo>
                    <a:pt x="857" y="3342"/>
                    <a:pt x="926" y="3356"/>
                    <a:pt x="995" y="3370"/>
                  </a:cubicBezTo>
                  <a:cubicBezTo>
                    <a:pt x="1078" y="3398"/>
                    <a:pt x="1160" y="3411"/>
                    <a:pt x="1243" y="3411"/>
                  </a:cubicBezTo>
                  <a:lnTo>
                    <a:pt x="1285" y="3411"/>
                  </a:lnTo>
                  <a:cubicBezTo>
                    <a:pt x="1354" y="3411"/>
                    <a:pt x="1437" y="3398"/>
                    <a:pt x="1520" y="3398"/>
                  </a:cubicBezTo>
                  <a:cubicBezTo>
                    <a:pt x="1575" y="3398"/>
                    <a:pt x="1644" y="3384"/>
                    <a:pt x="1713" y="3370"/>
                  </a:cubicBezTo>
                  <a:cubicBezTo>
                    <a:pt x="1823" y="3356"/>
                    <a:pt x="1920" y="3342"/>
                    <a:pt x="2030" y="3328"/>
                  </a:cubicBezTo>
                  <a:lnTo>
                    <a:pt x="2086" y="3328"/>
                  </a:lnTo>
                  <a:cubicBezTo>
                    <a:pt x="2224" y="3301"/>
                    <a:pt x="2362" y="3259"/>
                    <a:pt x="2472" y="3190"/>
                  </a:cubicBezTo>
                  <a:cubicBezTo>
                    <a:pt x="2597" y="3121"/>
                    <a:pt x="2707" y="3025"/>
                    <a:pt x="2804" y="2900"/>
                  </a:cubicBezTo>
                  <a:cubicBezTo>
                    <a:pt x="2845" y="2845"/>
                    <a:pt x="2887" y="2790"/>
                    <a:pt x="2914" y="2735"/>
                  </a:cubicBezTo>
                  <a:lnTo>
                    <a:pt x="2721" y="2735"/>
                  </a:lnTo>
                  <a:cubicBezTo>
                    <a:pt x="2680" y="2721"/>
                    <a:pt x="2638" y="2721"/>
                    <a:pt x="2597" y="2707"/>
                  </a:cubicBezTo>
                  <a:cubicBezTo>
                    <a:pt x="2555" y="2693"/>
                    <a:pt x="2514" y="2693"/>
                    <a:pt x="2486" y="2679"/>
                  </a:cubicBezTo>
                  <a:cubicBezTo>
                    <a:pt x="2417" y="2638"/>
                    <a:pt x="2348" y="2610"/>
                    <a:pt x="2293" y="2555"/>
                  </a:cubicBezTo>
                  <a:cubicBezTo>
                    <a:pt x="2224" y="2500"/>
                    <a:pt x="2169" y="2445"/>
                    <a:pt x="2113" y="2389"/>
                  </a:cubicBezTo>
                  <a:cubicBezTo>
                    <a:pt x="2072" y="2334"/>
                    <a:pt x="2017" y="2279"/>
                    <a:pt x="1975" y="2210"/>
                  </a:cubicBezTo>
                  <a:cubicBezTo>
                    <a:pt x="1948" y="2182"/>
                    <a:pt x="1906" y="2141"/>
                    <a:pt x="1879" y="2113"/>
                  </a:cubicBezTo>
                  <a:cubicBezTo>
                    <a:pt x="1837" y="2086"/>
                    <a:pt x="1796" y="2044"/>
                    <a:pt x="1768" y="2030"/>
                  </a:cubicBezTo>
                  <a:cubicBezTo>
                    <a:pt x="1713" y="1989"/>
                    <a:pt x="1644" y="1961"/>
                    <a:pt x="1589" y="1947"/>
                  </a:cubicBezTo>
                  <a:lnTo>
                    <a:pt x="1602" y="1947"/>
                  </a:lnTo>
                  <a:cubicBezTo>
                    <a:pt x="1575" y="1934"/>
                    <a:pt x="1533" y="1920"/>
                    <a:pt x="1506" y="1920"/>
                  </a:cubicBezTo>
                  <a:lnTo>
                    <a:pt x="1464" y="1920"/>
                  </a:lnTo>
                  <a:lnTo>
                    <a:pt x="1437" y="1934"/>
                  </a:lnTo>
                  <a:lnTo>
                    <a:pt x="1423" y="1947"/>
                  </a:lnTo>
                  <a:lnTo>
                    <a:pt x="1409" y="1961"/>
                  </a:lnTo>
                  <a:lnTo>
                    <a:pt x="1395" y="2003"/>
                  </a:lnTo>
                  <a:cubicBezTo>
                    <a:pt x="1381" y="2017"/>
                    <a:pt x="1381" y="2044"/>
                    <a:pt x="1381" y="2058"/>
                  </a:cubicBezTo>
                  <a:cubicBezTo>
                    <a:pt x="1381" y="2113"/>
                    <a:pt x="1381" y="2182"/>
                    <a:pt x="1395" y="2237"/>
                  </a:cubicBezTo>
                  <a:cubicBezTo>
                    <a:pt x="1423" y="2376"/>
                    <a:pt x="1464" y="2500"/>
                    <a:pt x="1533" y="2624"/>
                  </a:cubicBezTo>
                  <a:cubicBezTo>
                    <a:pt x="1547" y="2638"/>
                    <a:pt x="1561" y="2666"/>
                    <a:pt x="1575" y="2693"/>
                  </a:cubicBezTo>
                  <a:lnTo>
                    <a:pt x="1575" y="2748"/>
                  </a:lnTo>
                  <a:cubicBezTo>
                    <a:pt x="1568" y="2755"/>
                    <a:pt x="1557" y="2759"/>
                    <a:pt x="1547" y="2759"/>
                  </a:cubicBezTo>
                  <a:cubicBezTo>
                    <a:pt x="1537" y="2759"/>
                    <a:pt x="1526" y="2755"/>
                    <a:pt x="1520" y="2748"/>
                  </a:cubicBezTo>
                  <a:cubicBezTo>
                    <a:pt x="1395" y="2679"/>
                    <a:pt x="1271" y="2583"/>
                    <a:pt x="1174" y="2472"/>
                  </a:cubicBezTo>
                  <a:cubicBezTo>
                    <a:pt x="1091" y="2376"/>
                    <a:pt x="1022" y="2251"/>
                    <a:pt x="981" y="2127"/>
                  </a:cubicBezTo>
                  <a:cubicBezTo>
                    <a:pt x="898" y="1851"/>
                    <a:pt x="898" y="1561"/>
                    <a:pt x="967" y="1285"/>
                  </a:cubicBezTo>
                  <a:cubicBezTo>
                    <a:pt x="1050" y="995"/>
                    <a:pt x="1174" y="705"/>
                    <a:pt x="1354" y="456"/>
                  </a:cubicBezTo>
                  <a:cubicBezTo>
                    <a:pt x="1478" y="290"/>
                    <a:pt x="1616" y="138"/>
                    <a:pt x="1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2" name="Google Shape;3642;p59"/>
            <p:cNvSpPr/>
            <p:nvPr/>
          </p:nvSpPr>
          <p:spPr>
            <a:xfrm>
              <a:off x="6306100" y="4642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3" name="Google Shape;3643;p59"/>
            <p:cNvSpPr/>
            <p:nvPr/>
          </p:nvSpPr>
          <p:spPr>
            <a:xfrm>
              <a:off x="6316450" y="4661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4" name="Google Shape;3644;p59"/>
            <p:cNvSpPr/>
            <p:nvPr/>
          </p:nvSpPr>
          <p:spPr>
            <a:xfrm>
              <a:off x="6313675" y="4663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5" name="Google Shape;3645;p59"/>
            <p:cNvSpPr/>
            <p:nvPr/>
          </p:nvSpPr>
          <p:spPr>
            <a:xfrm>
              <a:off x="6253275" y="4648575"/>
              <a:ext cx="22450" cy="23500"/>
            </a:xfrm>
            <a:custGeom>
              <a:avLst/>
              <a:gdLst/>
              <a:ahLst/>
              <a:cxnLst/>
              <a:rect l="l" t="t" r="r" b="b"/>
              <a:pathLst>
                <a:path w="898" h="940" extrusionOk="0">
                  <a:moveTo>
                    <a:pt x="221" y="1"/>
                  </a:moveTo>
                  <a:cubicBezTo>
                    <a:pt x="193" y="15"/>
                    <a:pt x="166" y="29"/>
                    <a:pt x="138" y="42"/>
                  </a:cubicBezTo>
                  <a:cubicBezTo>
                    <a:pt x="97" y="70"/>
                    <a:pt x="69" y="111"/>
                    <a:pt x="55" y="167"/>
                  </a:cubicBezTo>
                  <a:cubicBezTo>
                    <a:pt x="0" y="277"/>
                    <a:pt x="14" y="401"/>
                    <a:pt x="83" y="512"/>
                  </a:cubicBezTo>
                  <a:cubicBezTo>
                    <a:pt x="111" y="567"/>
                    <a:pt x="138" y="622"/>
                    <a:pt x="193" y="678"/>
                  </a:cubicBezTo>
                  <a:cubicBezTo>
                    <a:pt x="235" y="719"/>
                    <a:pt x="276" y="760"/>
                    <a:pt x="318" y="788"/>
                  </a:cubicBezTo>
                  <a:cubicBezTo>
                    <a:pt x="373" y="829"/>
                    <a:pt x="428" y="871"/>
                    <a:pt x="483" y="899"/>
                  </a:cubicBezTo>
                  <a:cubicBezTo>
                    <a:pt x="539" y="926"/>
                    <a:pt x="608" y="940"/>
                    <a:pt x="663" y="940"/>
                  </a:cubicBezTo>
                  <a:cubicBezTo>
                    <a:pt x="691" y="940"/>
                    <a:pt x="718" y="940"/>
                    <a:pt x="746" y="926"/>
                  </a:cubicBezTo>
                  <a:cubicBezTo>
                    <a:pt x="760" y="926"/>
                    <a:pt x="787" y="912"/>
                    <a:pt x="815" y="899"/>
                  </a:cubicBezTo>
                  <a:cubicBezTo>
                    <a:pt x="843" y="871"/>
                    <a:pt x="870" y="843"/>
                    <a:pt x="884" y="802"/>
                  </a:cubicBezTo>
                  <a:lnTo>
                    <a:pt x="898" y="747"/>
                  </a:lnTo>
                  <a:cubicBezTo>
                    <a:pt x="843" y="747"/>
                    <a:pt x="801" y="733"/>
                    <a:pt x="760" y="719"/>
                  </a:cubicBezTo>
                  <a:cubicBezTo>
                    <a:pt x="732" y="705"/>
                    <a:pt x="704" y="705"/>
                    <a:pt x="677" y="691"/>
                  </a:cubicBezTo>
                  <a:lnTo>
                    <a:pt x="622" y="650"/>
                  </a:lnTo>
                  <a:cubicBezTo>
                    <a:pt x="553" y="609"/>
                    <a:pt x="483" y="553"/>
                    <a:pt x="428" y="484"/>
                  </a:cubicBezTo>
                  <a:cubicBezTo>
                    <a:pt x="304" y="346"/>
                    <a:pt x="235" y="180"/>
                    <a:pt x="2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6" name="Google Shape;3646;p59"/>
            <p:cNvSpPr/>
            <p:nvPr/>
          </p:nvSpPr>
          <p:spPr>
            <a:xfrm>
              <a:off x="6224600" y="4635475"/>
              <a:ext cx="25250" cy="22800"/>
            </a:xfrm>
            <a:custGeom>
              <a:avLst/>
              <a:gdLst/>
              <a:ahLst/>
              <a:cxnLst/>
              <a:rect l="l" t="t" r="r" b="b"/>
              <a:pathLst>
                <a:path w="1010" h="912" extrusionOk="0">
                  <a:moveTo>
                    <a:pt x="111" y="0"/>
                  </a:moveTo>
                  <a:lnTo>
                    <a:pt x="84" y="28"/>
                  </a:lnTo>
                  <a:cubicBezTo>
                    <a:pt x="70" y="42"/>
                    <a:pt x="42" y="83"/>
                    <a:pt x="29" y="111"/>
                  </a:cubicBezTo>
                  <a:cubicBezTo>
                    <a:pt x="1" y="166"/>
                    <a:pt x="1" y="235"/>
                    <a:pt x="1" y="290"/>
                  </a:cubicBezTo>
                  <a:cubicBezTo>
                    <a:pt x="15" y="359"/>
                    <a:pt x="42" y="414"/>
                    <a:pt x="84" y="470"/>
                  </a:cubicBezTo>
                  <a:cubicBezTo>
                    <a:pt x="125" y="525"/>
                    <a:pt x="167" y="566"/>
                    <a:pt x="222" y="622"/>
                  </a:cubicBezTo>
                  <a:cubicBezTo>
                    <a:pt x="332" y="718"/>
                    <a:pt x="470" y="801"/>
                    <a:pt x="609" y="856"/>
                  </a:cubicBezTo>
                  <a:cubicBezTo>
                    <a:pt x="678" y="884"/>
                    <a:pt x="747" y="898"/>
                    <a:pt x="816" y="912"/>
                  </a:cubicBezTo>
                  <a:lnTo>
                    <a:pt x="843" y="912"/>
                  </a:lnTo>
                  <a:cubicBezTo>
                    <a:pt x="885" y="912"/>
                    <a:pt x="926" y="898"/>
                    <a:pt x="968" y="884"/>
                  </a:cubicBezTo>
                  <a:lnTo>
                    <a:pt x="1009" y="856"/>
                  </a:lnTo>
                  <a:cubicBezTo>
                    <a:pt x="899" y="815"/>
                    <a:pt x="802" y="773"/>
                    <a:pt x="719" y="704"/>
                  </a:cubicBezTo>
                  <a:cubicBezTo>
                    <a:pt x="609" y="635"/>
                    <a:pt x="512" y="553"/>
                    <a:pt x="429" y="456"/>
                  </a:cubicBezTo>
                  <a:cubicBezTo>
                    <a:pt x="332" y="345"/>
                    <a:pt x="250" y="235"/>
                    <a:pt x="180" y="124"/>
                  </a:cubicBezTo>
                  <a:cubicBezTo>
                    <a:pt x="153" y="83"/>
                    <a:pt x="139" y="42"/>
                    <a:pt x="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7" name="Google Shape;3647;p59"/>
            <p:cNvSpPr/>
            <p:nvPr/>
          </p:nvSpPr>
          <p:spPr>
            <a:xfrm>
              <a:off x="6284675" y="4566850"/>
              <a:ext cx="24200" cy="11575"/>
            </a:xfrm>
            <a:custGeom>
              <a:avLst/>
              <a:gdLst/>
              <a:ahLst/>
              <a:cxnLst/>
              <a:rect l="l" t="t" r="r" b="b"/>
              <a:pathLst>
                <a:path w="968" h="463" extrusionOk="0">
                  <a:moveTo>
                    <a:pt x="683" y="1"/>
                  </a:moveTo>
                  <a:cubicBezTo>
                    <a:pt x="608" y="1"/>
                    <a:pt x="520" y="13"/>
                    <a:pt x="429" y="38"/>
                  </a:cubicBezTo>
                  <a:cubicBezTo>
                    <a:pt x="180" y="108"/>
                    <a:pt x="1" y="259"/>
                    <a:pt x="28" y="356"/>
                  </a:cubicBezTo>
                  <a:cubicBezTo>
                    <a:pt x="46" y="426"/>
                    <a:pt x="146" y="463"/>
                    <a:pt x="281" y="463"/>
                  </a:cubicBezTo>
                  <a:cubicBezTo>
                    <a:pt x="359" y="463"/>
                    <a:pt x="448" y="450"/>
                    <a:pt x="539" y="425"/>
                  </a:cubicBezTo>
                  <a:cubicBezTo>
                    <a:pt x="788" y="356"/>
                    <a:pt x="968" y="204"/>
                    <a:pt x="926" y="108"/>
                  </a:cubicBezTo>
                  <a:cubicBezTo>
                    <a:pt x="909" y="38"/>
                    <a:pt x="814" y="1"/>
                    <a:pt x="683" y="1"/>
                  </a:cubicBezTo>
                  <a:close/>
                </a:path>
              </a:pathLst>
            </a:custGeom>
            <a:solidFill>
              <a:srgbClr val="008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8" name="Google Shape;3648;p59"/>
            <p:cNvSpPr/>
            <p:nvPr/>
          </p:nvSpPr>
          <p:spPr>
            <a:xfrm>
              <a:off x="6310225" y="4559600"/>
              <a:ext cx="24200" cy="11575"/>
            </a:xfrm>
            <a:custGeom>
              <a:avLst/>
              <a:gdLst/>
              <a:ahLst/>
              <a:cxnLst/>
              <a:rect l="l" t="t" r="r" b="b"/>
              <a:pathLst>
                <a:path w="968" h="463" extrusionOk="0">
                  <a:moveTo>
                    <a:pt x="687" y="1"/>
                  </a:moveTo>
                  <a:cubicBezTo>
                    <a:pt x="609" y="1"/>
                    <a:pt x="520" y="13"/>
                    <a:pt x="429" y="38"/>
                  </a:cubicBezTo>
                  <a:cubicBezTo>
                    <a:pt x="180" y="121"/>
                    <a:pt x="1" y="259"/>
                    <a:pt x="28" y="356"/>
                  </a:cubicBezTo>
                  <a:cubicBezTo>
                    <a:pt x="55" y="426"/>
                    <a:pt x="153" y="463"/>
                    <a:pt x="284" y="463"/>
                  </a:cubicBezTo>
                  <a:cubicBezTo>
                    <a:pt x="361" y="463"/>
                    <a:pt x="448" y="450"/>
                    <a:pt x="539" y="425"/>
                  </a:cubicBezTo>
                  <a:cubicBezTo>
                    <a:pt x="788" y="356"/>
                    <a:pt x="967" y="218"/>
                    <a:pt x="940" y="108"/>
                  </a:cubicBezTo>
                  <a:cubicBezTo>
                    <a:pt x="922" y="38"/>
                    <a:pt x="822" y="1"/>
                    <a:pt x="687" y="1"/>
                  </a:cubicBezTo>
                  <a:close/>
                </a:path>
              </a:pathLst>
            </a:custGeom>
            <a:solidFill>
              <a:srgbClr val="008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9" name="Google Shape;3649;p59"/>
            <p:cNvSpPr/>
            <p:nvPr/>
          </p:nvSpPr>
          <p:spPr>
            <a:xfrm>
              <a:off x="6337500" y="4552025"/>
              <a:ext cx="23850" cy="11550"/>
            </a:xfrm>
            <a:custGeom>
              <a:avLst/>
              <a:gdLst/>
              <a:ahLst/>
              <a:cxnLst/>
              <a:rect l="l" t="t" r="r" b="b"/>
              <a:pathLst>
                <a:path w="954" h="462" extrusionOk="0">
                  <a:moveTo>
                    <a:pt x="673" y="0"/>
                  </a:moveTo>
                  <a:cubicBezTo>
                    <a:pt x="595" y="0"/>
                    <a:pt x="506" y="12"/>
                    <a:pt x="415" y="38"/>
                  </a:cubicBezTo>
                  <a:cubicBezTo>
                    <a:pt x="166" y="107"/>
                    <a:pt x="1" y="259"/>
                    <a:pt x="28" y="355"/>
                  </a:cubicBezTo>
                  <a:cubicBezTo>
                    <a:pt x="46" y="425"/>
                    <a:pt x="141" y="462"/>
                    <a:pt x="271" y="462"/>
                  </a:cubicBezTo>
                  <a:cubicBezTo>
                    <a:pt x="347" y="462"/>
                    <a:pt x="434" y="450"/>
                    <a:pt x="525" y="424"/>
                  </a:cubicBezTo>
                  <a:cubicBezTo>
                    <a:pt x="774" y="355"/>
                    <a:pt x="954" y="203"/>
                    <a:pt x="926" y="107"/>
                  </a:cubicBezTo>
                  <a:cubicBezTo>
                    <a:pt x="908" y="37"/>
                    <a:pt x="808" y="0"/>
                    <a:pt x="673" y="0"/>
                  </a:cubicBezTo>
                  <a:close/>
                </a:path>
              </a:pathLst>
            </a:custGeom>
            <a:solidFill>
              <a:srgbClr val="008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0" name="Google Shape;3650;p59"/>
            <p:cNvSpPr/>
            <p:nvPr/>
          </p:nvSpPr>
          <p:spPr>
            <a:xfrm>
              <a:off x="6208050" y="4697275"/>
              <a:ext cx="25" cy="350"/>
            </a:xfrm>
            <a:custGeom>
              <a:avLst/>
              <a:gdLst/>
              <a:ahLst/>
              <a:cxnLst/>
              <a:rect l="l" t="t" r="r" b="b"/>
              <a:pathLst>
                <a:path w="1" h="14" extrusionOk="0">
                  <a:moveTo>
                    <a:pt x="0" y="14"/>
                  </a:move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1" name="Google Shape;3651;p59"/>
            <p:cNvSpPr/>
            <p:nvPr/>
          </p:nvSpPr>
          <p:spPr>
            <a:xfrm>
              <a:off x="6217700" y="47010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2" name="Google Shape;3652;p59"/>
            <p:cNvSpPr/>
            <p:nvPr/>
          </p:nvSpPr>
          <p:spPr>
            <a:xfrm>
              <a:off x="6218050" y="47010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3" name="Google Shape;3653;p59"/>
            <p:cNvSpPr/>
            <p:nvPr/>
          </p:nvSpPr>
          <p:spPr>
            <a:xfrm>
              <a:off x="6218050" y="47010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4" name="Google Shape;3654;p59"/>
            <p:cNvSpPr/>
            <p:nvPr/>
          </p:nvSpPr>
          <p:spPr>
            <a:xfrm>
              <a:off x="6284000" y="4550525"/>
              <a:ext cx="32125" cy="47000"/>
            </a:xfrm>
            <a:custGeom>
              <a:avLst/>
              <a:gdLst/>
              <a:ahLst/>
              <a:cxnLst/>
              <a:rect l="l" t="t" r="r" b="b"/>
              <a:pathLst>
                <a:path w="1285" h="1880" extrusionOk="0">
                  <a:moveTo>
                    <a:pt x="995" y="1"/>
                  </a:moveTo>
                  <a:cubicBezTo>
                    <a:pt x="953" y="1"/>
                    <a:pt x="912" y="1"/>
                    <a:pt x="884" y="15"/>
                  </a:cubicBezTo>
                  <a:cubicBezTo>
                    <a:pt x="815" y="29"/>
                    <a:pt x="760" y="56"/>
                    <a:pt x="718" y="84"/>
                  </a:cubicBezTo>
                  <a:cubicBezTo>
                    <a:pt x="663" y="111"/>
                    <a:pt x="608" y="153"/>
                    <a:pt x="566" y="194"/>
                  </a:cubicBezTo>
                  <a:cubicBezTo>
                    <a:pt x="511" y="250"/>
                    <a:pt x="470" y="305"/>
                    <a:pt x="428" y="374"/>
                  </a:cubicBezTo>
                  <a:cubicBezTo>
                    <a:pt x="373" y="457"/>
                    <a:pt x="318" y="540"/>
                    <a:pt x="276" y="622"/>
                  </a:cubicBezTo>
                  <a:cubicBezTo>
                    <a:pt x="221" y="733"/>
                    <a:pt x="152" y="830"/>
                    <a:pt x="111" y="940"/>
                  </a:cubicBezTo>
                  <a:cubicBezTo>
                    <a:pt x="42" y="1092"/>
                    <a:pt x="0" y="1258"/>
                    <a:pt x="0" y="1423"/>
                  </a:cubicBezTo>
                  <a:cubicBezTo>
                    <a:pt x="0" y="1492"/>
                    <a:pt x="14" y="1561"/>
                    <a:pt x="42" y="1631"/>
                  </a:cubicBezTo>
                  <a:cubicBezTo>
                    <a:pt x="69" y="1700"/>
                    <a:pt x="111" y="1755"/>
                    <a:pt x="166" y="1810"/>
                  </a:cubicBezTo>
                  <a:cubicBezTo>
                    <a:pt x="207" y="1851"/>
                    <a:pt x="249" y="1865"/>
                    <a:pt x="304" y="1879"/>
                  </a:cubicBezTo>
                  <a:lnTo>
                    <a:pt x="345" y="1879"/>
                  </a:lnTo>
                  <a:cubicBezTo>
                    <a:pt x="401" y="1879"/>
                    <a:pt x="442" y="1865"/>
                    <a:pt x="484" y="1851"/>
                  </a:cubicBezTo>
                  <a:cubicBezTo>
                    <a:pt x="594" y="1796"/>
                    <a:pt x="691" y="1713"/>
                    <a:pt x="774" y="1603"/>
                  </a:cubicBezTo>
                  <a:cubicBezTo>
                    <a:pt x="870" y="1506"/>
                    <a:pt x="939" y="1382"/>
                    <a:pt x="1008" y="1258"/>
                  </a:cubicBezTo>
                  <a:cubicBezTo>
                    <a:pt x="1064" y="1175"/>
                    <a:pt x="1105" y="1092"/>
                    <a:pt x="1146" y="995"/>
                  </a:cubicBezTo>
                  <a:cubicBezTo>
                    <a:pt x="1215" y="802"/>
                    <a:pt x="1271" y="609"/>
                    <a:pt x="1285" y="401"/>
                  </a:cubicBezTo>
                  <a:cubicBezTo>
                    <a:pt x="1285" y="319"/>
                    <a:pt x="1271" y="222"/>
                    <a:pt x="1243" y="153"/>
                  </a:cubicBezTo>
                  <a:cubicBezTo>
                    <a:pt x="1202" y="70"/>
                    <a:pt x="1119" y="15"/>
                    <a:pt x="1036" y="15"/>
                  </a:cubicBezTo>
                  <a:lnTo>
                    <a:pt x="9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5" name="Google Shape;3655;p59"/>
            <p:cNvSpPr/>
            <p:nvPr/>
          </p:nvSpPr>
          <p:spPr>
            <a:xfrm>
              <a:off x="6314025" y="4542600"/>
              <a:ext cx="32475" cy="46625"/>
            </a:xfrm>
            <a:custGeom>
              <a:avLst/>
              <a:gdLst/>
              <a:ahLst/>
              <a:cxnLst/>
              <a:rect l="l" t="t" r="r" b="b"/>
              <a:pathLst>
                <a:path w="1299" h="1865" extrusionOk="0">
                  <a:moveTo>
                    <a:pt x="995" y="0"/>
                  </a:moveTo>
                  <a:cubicBezTo>
                    <a:pt x="967" y="0"/>
                    <a:pt x="926" y="0"/>
                    <a:pt x="884" y="14"/>
                  </a:cubicBezTo>
                  <a:cubicBezTo>
                    <a:pt x="829" y="28"/>
                    <a:pt x="774" y="42"/>
                    <a:pt x="719" y="69"/>
                  </a:cubicBezTo>
                  <a:cubicBezTo>
                    <a:pt x="664" y="111"/>
                    <a:pt x="622" y="138"/>
                    <a:pt x="581" y="194"/>
                  </a:cubicBezTo>
                  <a:cubicBezTo>
                    <a:pt x="525" y="235"/>
                    <a:pt x="484" y="304"/>
                    <a:pt x="443" y="359"/>
                  </a:cubicBezTo>
                  <a:cubicBezTo>
                    <a:pt x="387" y="442"/>
                    <a:pt x="332" y="525"/>
                    <a:pt x="291" y="622"/>
                  </a:cubicBezTo>
                  <a:cubicBezTo>
                    <a:pt x="222" y="718"/>
                    <a:pt x="166" y="829"/>
                    <a:pt x="111" y="939"/>
                  </a:cubicBezTo>
                  <a:cubicBezTo>
                    <a:pt x="42" y="1091"/>
                    <a:pt x="1" y="1243"/>
                    <a:pt x="1" y="1423"/>
                  </a:cubicBezTo>
                  <a:cubicBezTo>
                    <a:pt x="1" y="1478"/>
                    <a:pt x="14" y="1547"/>
                    <a:pt x="42" y="1616"/>
                  </a:cubicBezTo>
                  <a:cubicBezTo>
                    <a:pt x="70" y="1685"/>
                    <a:pt x="111" y="1740"/>
                    <a:pt x="166" y="1796"/>
                  </a:cubicBezTo>
                  <a:cubicBezTo>
                    <a:pt x="208" y="1837"/>
                    <a:pt x="263" y="1865"/>
                    <a:pt x="318" y="1865"/>
                  </a:cubicBezTo>
                  <a:lnTo>
                    <a:pt x="360" y="1865"/>
                  </a:lnTo>
                  <a:cubicBezTo>
                    <a:pt x="401" y="1865"/>
                    <a:pt x="443" y="1851"/>
                    <a:pt x="484" y="1837"/>
                  </a:cubicBezTo>
                  <a:cubicBezTo>
                    <a:pt x="594" y="1782"/>
                    <a:pt x="705" y="1699"/>
                    <a:pt x="774" y="1588"/>
                  </a:cubicBezTo>
                  <a:cubicBezTo>
                    <a:pt x="871" y="1492"/>
                    <a:pt x="954" y="1368"/>
                    <a:pt x="1023" y="1243"/>
                  </a:cubicBezTo>
                  <a:cubicBezTo>
                    <a:pt x="1064" y="1160"/>
                    <a:pt x="1119" y="1078"/>
                    <a:pt x="1147" y="981"/>
                  </a:cubicBezTo>
                  <a:cubicBezTo>
                    <a:pt x="1230" y="788"/>
                    <a:pt x="1271" y="594"/>
                    <a:pt x="1285" y="387"/>
                  </a:cubicBezTo>
                  <a:cubicBezTo>
                    <a:pt x="1299" y="304"/>
                    <a:pt x="1271" y="208"/>
                    <a:pt x="1244" y="138"/>
                  </a:cubicBezTo>
                  <a:cubicBezTo>
                    <a:pt x="1202" y="56"/>
                    <a:pt x="1133" y="0"/>
                    <a:pt x="10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6" name="Google Shape;3656;p59"/>
            <p:cNvSpPr/>
            <p:nvPr/>
          </p:nvSpPr>
          <p:spPr>
            <a:xfrm>
              <a:off x="6346475" y="4540175"/>
              <a:ext cx="25925" cy="37650"/>
            </a:xfrm>
            <a:custGeom>
              <a:avLst/>
              <a:gdLst/>
              <a:ahLst/>
              <a:cxnLst/>
              <a:rect l="l" t="t" r="r" b="b"/>
              <a:pathLst>
                <a:path w="1037" h="1506" extrusionOk="0">
                  <a:moveTo>
                    <a:pt x="719" y="1"/>
                  </a:moveTo>
                  <a:cubicBezTo>
                    <a:pt x="664" y="14"/>
                    <a:pt x="622" y="42"/>
                    <a:pt x="581" y="56"/>
                  </a:cubicBezTo>
                  <a:cubicBezTo>
                    <a:pt x="539" y="84"/>
                    <a:pt x="498" y="125"/>
                    <a:pt x="470" y="153"/>
                  </a:cubicBezTo>
                  <a:cubicBezTo>
                    <a:pt x="429" y="194"/>
                    <a:pt x="387" y="249"/>
                    <a:pt x="360" y="291"/>
                  </a:cubicBezTo>
                  <a:cubicBezTo>
                    <a:pt x="305" y="360"/>
                    <a:pt x="263" y="429"/>
                    <a:pt x="236" y="498"/>
                  </a:cubicBezTo>
                  <a:cubicBezTo>
                    <a:pt x="180" y="581"/>
                    <a:pt x="139" y="677"/>
                    <a:pt x="97" y="760"/>
                  </a:cubicBezTo>
                  <a:cubicBezTo>
                    <a:pt x="28" y="885"/>
                    <a:pt x="1" y="1009"/>
                    <a:pt x="1" y="1147"/>
                  </a:cubicBezTo>
                  <a:cubicBezTo>
                    <a:pt x="1" y="1202"/>
                    <a:pt x="15" y="1257"/>
                    <a:pt x="42" y="1299"/>
                  </a:cubicBezTo>
                  <a:cubicBezTo>
                    <a:pt x="56" y="1354"/>
                    <a:pt x="97" y="1409"/>
                    <a:pt x="139" y="1451"/>
                  </a:cubicBezTo>
                  <a:cubicBezTo>
                    <a:pt x="166" y="1478"/>
                    <a:pt x="208" y="1506"/>
                    <a:pt x="249" y="1506"/>
                  </a:cubicBezTo>
                  <a:lnTo>
                    <a:pt x="291" y="1506"/>
                  </a:lnTo>
                  <a:cubicBezTo>
                    <a:pt x="318" y="1506"/>
                    <a:pt x="360" y="1506"/>
                    <a:pt x="387" y="1478"/>
                  </a:cubicBezTo>
                  <a:cubicBezTo>
                    <a:pt x="484" y="1437"/>
                    <a:pt x="567" y="1368"/>
                    <a:pt x="622" y="1285"/>
                  </a:cubicBezTo>
                  <a:cubicBezTo>
                    <a:pt x="691" y="1202"/>
                    <a:pt x="760" y="1105"/>
                    <a:pt x="816" y="1009"/>
                  </a:cubicBezTo>
                  <a:cubicBezTo>
                    <a:pt x="857" y="940"/>
                    <a:pt x="898" y="871"/>
                    <a:pt x="926" y="788"/>
                  </a:cubicBezTo>
                  <a:cubicBezTo>
                    <a:pt x="981" y="636"/>
                    <a:pt x="1023" y="484"/>
                    <a:pt x="1036" y="318"/>
                  </a:cubicBezTo>
                  <a:cubicBezTo>
                    <a:pt x="1036" y="249"/>
                    <a:pt x="1023" y="166"/>
                    <a:pt x="995" y="111"/>
                  </a:cubicBezTo>
                  <a:cubicBezTo>
                    <a:pt x="967" y="42"/>
                    <a:pt x="912" y="1"/>
                    <a:pt x="8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7" name="Google Shape;3657;p59"/>
            <p:cNvSpPr/>
            <p:nvPr/>
          </p:nvSpPr>
          <p:spPr>
            <a:xfrm>
              <a:off x="6294700" y="4550200"/>
              <a:ext cx="21425" cy="45925"/>
            </a:xfrm>
            <a:custGeom>
              <a:avLst/>
              <a:gdLst/>
              <a:ahLst/>
              <a:cxnLst/>
              <a:rect l="l" t="t" r="r" b="b"/>
              <a:pathLst>
                <a:path w="857" h="1837" extrusionOk="0">
                  <a:moveTo>
                    <a:pt x="553" y="0"/>
                  </a:moveTo>
                  <a:cubicBezTo>
                    <a:pt x="525" y="0"/>
                    <a:pt x="497" y="0"/>
                    <a:pt x="484" y="14"/>
                  </a:cubicBezTo>
                  <a:lnTo>
                    <a:pt x="456" y="42"/>
                  </a:lnTo>
                  <a:lnTo>
                    <a:pt x="456" y="28"/>
                  </a:lnTo>
                  <a:cubicBezTo>
                    <a:pt x="346" y="166"/>
                    <a:pt x="263" y="318"/>
                    <a:pt x="194" y="484"/>
                  </a:cubicBezTo>
                  <a:lnTo>
                    <a:pt x="194" y="470"/>
                  </a:lnTo>
                  <a:cubicBezTo>
                    <a:pt x="111" y="663"/>
                    <a:pt x="56" y="856"/>
                    <a:pt x="28" y="1050"/>
                  </a:cubicBezTo>
                  <a:cubicBezTo>
                    <a:pt x="0" y="1202"/>
                    <a:pt x="0" y="1367"/>
                    <a:pt x="28" y="1533"/>
                  </a:cubicBezTo>
                  <a:cubicBezTo>
                    <a:pt x="42" y="1630"/>
                    <a:pt x="69" y="1740"/>
                    <a:pt x="111" y="1837"/>
                  </a:cubicBezTo>
                  <a:cubicBezTo>
                    <a:pt x="194" y="1782"/>
                    <a:pt x="277" y="1699"/>
                    <a:pt x="346" y="1616"/>
                  </a:cubicBezTo>
                  <a:cubicBezTo>
                    <a:pt x="428" y="1519"/>
                    <a:pt x="511" y="1395"/>
                    <a:pt x="580" y="1271"/>
                  </a:cubicBezTo>
                  <a:cubicBezTo>
                    <a:pt x="636" y="1188"/>
                    <a:pt x="677" y="1105"/>
                    <a:pt x="718" y="1008"/>
                  </a:cubicBezTo>
                  <a:cubicBezTo>
                    <a:pt x="787" y="815"/>
                    <a:pt x="829" y="622"/>
                    <a:pt x="857" y="414"/>
                  </a:cubicBezTo>
                  <a:cubicBezTo>
                    <a:pt x="857" y="318"/>
                    <a:pt x="843" y="235"/>
                    <a:pt x="801" y="152"/>
                  </a:cubicBezTo>
                  <a:cubicBezTo>
                    <a:pt x="760" y="69"/>
                    <a:pt x="691" y="14"/>
                    <a:pt x="5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8" name="Google Shape;3658;p59"/>
            <p:cNvSpPr/>
            <p:nvPr/>
          </p:nvSpPr>
          <p:spPr>
            <a:xfrm>
              <a:off x="6355125" y="4540175"/>
              <a:ext cx="17625" cy="37650"/>
            </a:xfrm>
            <a:custGeom>
              <a:avLst/>
              <a:gdLst/>
              <a:ahLst/>
              <a:cxnLst/>
              <a:rect l="l" t="t" r="r" b="b"/>
              <a:pathLst>
                <a:path w="705" h="1506" extrusionOk="0">
                  <a:moveTo>
                    <a:pt x="511" y="1"/>
                  </a:moveTo>
                  <a:cubicBezTo>
                    <a:pt x="470" y="28"/>
                    <a:pt x="456" y="56"/>
                    <a:pt x="428" y="84"/>
                  </a:cubicBezTo>
                  <a:cubicBezTo>
                    <a:pt x="331" y="235"/>
                    <a:pt x="235" y="387"/>
                    <a:pt x="166" y="553"/>
                  </a:cubicBezTo>
                  <a:cubicBezTo>
                    <a:pt x="124" y="636"/>
                    <a:pt x="97" y="719"/>
                    <a:pt x="69" y="815"/>
                  </a:cubicBezTo>
                  <a:cubicBezTo>
                    <a:pt x="55" y="898"/>
                    <a:pt x="28" y="981"/>
                    <a:pt x="28" y="1064"/>
                  </a:cubicBezTo>
                  <a:cubicBezTo>
                    <a:pt x="14" y="1133"/>
                    <a:pt x="14" y="1202"/>
                    <a:pt x="14" y="1271"/>
                  </a:cubicBezTo>
                  <a:cubicBezTo>
                    <a:pt x="0" y="1340"/>
                    <a:pt x="14" y="1409"/>
                    <a:pt x="14" y="1478"/>
                  </a:cubicBezTo>
                  <a:lnTo>
                    <a:pt x="14" y="1506"/>
                  </a:lnTo>
                  <a:lnTo>
                    <a:pt x="55" y="1492"/>
                  </a:lnTo>
                  <a:cubicBezTo>
                    <a:pt x="138" y="1451"/>
                    <a:pt x="221" y="1382"/>
                    <a:pt x="290" y="1299"/>
                  </a:cubicBezTo>
                  <a:cubicBezTo>
                    <a:pt x="359" y="1202"/>
                    <a:pt x="428" y="1105"/>
                    <a:pt x="483" y="1009"/>
                  </a:cubicBezTo>
                  <a:cubicBezTo>
                    <a:pt x="525" y="940"/>
                    <a:pt x="552" y="871"/>
                    <a:pt x="594" y="788"/>
                  </a:cubicBezTo>
                  <a:cubicBezTo>
                    <a:pt x="649" y="636"/>
                    <a:pt x="690" y="484"/>
                    <a:pt x="704" y="318"/>
                  </a:cubicBezTo>
                  <a:cubicBezTo>
                    <a:pt x="704" y="249"/>
                    <a:pt x="690" y="166"/>
                    <a:pt x="663" y="111"/>
                  </a:cubicBezTo>
                  <a:cubicBezTo>
                    <a:pt x="635" y="42"/>
                    <a:pt x="566" y="1"/>
                    <a:pt x="5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9" name="Google Shape;3659;p59"/>
            <p:cNvSpPr/>
            <p:nvPr/>
          </p:nvSpPr>
          <p:spPr>
            <a:xfrm>
              <a:off x="6283300" y="4624150"/>
              <a:ext cx="22825" cy="15400"/>
            </a:xfrm>
            <a:custGeom>
              <a:avLst/>
              <a:gdLst/>
              <a:ahLst/>
              <a:cxnLst/>
              <a:rect l="l" t="t" r="r" b="b"/>
              <a:pathLst>
                <a:path w="913" h="616" extrusionOk="0">
                  <a:moveTo>
                    <a:pt x="716" y="1"/>
                  </a:moveTo>
                  <a:cubicBezTo>
                    <a:pt x="615" y="1"/>
                    <a:pt x="478" y="53"/>
                    <a:pt x="346" y="149"/>
                  </a:cubicBezTo>
                  <a:cubicBezTo>
                    <a:pt x="125" y="287"/>
                    <a:pt x="1" y="481"/>
                    <a:pt x="70" y="564"/>
                  </a:cubicBezTo>
                  <a:cubicBezTo>
                    <a:pt x="90" y="599"/>
                    <a:pt x="132" y="616"/>
                    <a:pt x="187" y="616"/>
                  </a:cubicBezTo>
                  <a:cubicBezTo>
                    <a:pt x="285" y="616"/>
                    <a:pt x="426" y="564"/>
                    <a:pt x="567" y="467"/>
                  </a:cubicBezTo>
                  <a:cubicBezTo>
                    <a:pt x="774" y="329"/>
                    <a:pt x="912" y="136"/>
                    <a:pt x="843" y="53"/>
                  </a:cubicBezTo>
                  <a:cubicBezTo>
                    <a:pt x="818" y="18"/>
                    <a:pt x="773" y="1"/>
                    <a:pt x="716" y="1"/>
                  </a:cubicBezTo>
                  <a:close/>
                </a:path>
              </a:pathLst>
            </a:custGeom>
            <a:solidFill>
              <a:srgbClr val="008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0" name="Google Shape;3660;p59"/>
            <p:cNvSpPr/>
            <p:nvPr/>
          </p:nvSpPr>
          <p:spPr>
            <a:xfrm>
              <a:off x="6305400" y="4609450"/>
              <a:ext cx="22800" cy="15375"/>
            </a:xfrm>
            <a:custGeom>
              <a:avLst/>
              <a:gdLst/>
              <a:ahLst/>
              <a:cxnLst/>
              <a:rect l="l" t="t" r="r" b="b"/>
              <a:pathLst>
                <a:path w="912" h="615" extrusionOk="0">
                  <a:moveTo>
                    <a:pt x="714" y="1"/>
                  </a:moveTo>
                  <a:cubicBezTo>
                    <a:pt x="614" y="1"/>
                    <a:pt x="477" y="47"/>
                    <a:pt x="346" y="144"/>
                  </a:cubicBezTo>
                  <a:cubicBezTo>
                    <a:pt x="125" y="282"/>
                    <a:pt x="0" y="475"/>
                    <a:pt x="69" y="572"/>
                  </a:cubicBezTo>
                  <a:cubicBezTo>
                    <a:pt x="89" y="600"/>
                    <a:pt x="129" y="614"/>
                    <a:pt x="183" y="614"/>
                  </a:cubicBezTo>
                  <a:cubicBezTo>
                    <a:pt x="284" y="614"/>
                    <a:pt x="431" y="565"/>
                    <a:pt x="567" y="475"/>
                  </a:cubicBezTo>
                  <a:cubicBezTo>
                    <a:pt x="788" y="323"/>
                    <a:pt x="912" y="130"/>
                    <a:pt x="843" y="47"/>
                  </a:cubicBezTo>
                  <a:cubicBezTo>
                    <a:pt x="817" y="16"/>
                    <a:pt x="772" y="1"/>
                    <a:pt x="714" y="1"/>
                  </a:cubicBezTo>
                  <a:close/>
                </a:path>
              </a:pathLst>
            </a:custGeom>
            <a:solidFill>
              <a:srgbClr val="008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1" name="Google Shape;3661;p59"/>
            <p:cNvSpPr/>
            <p:nvPr/>
          </p:nvSpPr>
          <p:spPr>
            <a:xfrm>
              <a:off x="6328875" y="4593675"/>
              <a:ext cx="22475" cy="15425"/>
            </a:xfrm>
            <a:custGeom>
              <a:avLst/>
              <a:gdLst/>
              <a:ahLst/>
              <a:cxnLst/>
              <a:rect l="l" t="t" r="r" b="b"/>
              <a:pathLst>
                <a:path w="899" h="617" extrusionOk="0">
                  <a:moveTo>
                    <a:pt x="723" y="0"/>
                  </a:moveTo>
                  <a:cubicBezTo>
                    <a:pt x="621" y="0"/>
                    <a:pt x="476" y="49"/>
                    <a:pt x="332" y="139"/>
                  </a:cubicBezTo>
                  <a:cubicBezTo>
                    <a:pt x="125" y="277"/>
                    <a:pt x="0" y="485"/>
                    <a:pt x="56" y="567"/>
                  </a:cubicBezTo>
                  <a:cubicBezTo>
                    <a:pt x="80" y="601"/>
                    <a:pt x="121" y="616"/>
                    <a:pt x="175" y="616"/>
                  </a:cubicBezTo>
                  <a:cubicBezTo>
                    <a:pt x="276" y="616"/>
                    <a:pt x="417" y="561"/>
                    <a:pt x="553" y="471"/>
                  </a:cubicBezTo>
                  <a:cubicBezTo>
                    <a:pt x="774" y="333"/>
                    <a:pt x="898" y="125"/>
                    <a:pt x="843" y="43"/>
                  </a:cubicBezTo>
                  <a:cubicBezTo>
                    <a:pt x="819" y="14"/>
                    <a:pt x="777" y="0"/>
                    <a:pt x="723" y="0"/>
                  </a:cubicBezTo>
                  <a:close/>
                </a:path>
              </a:pathLst>
            </a:custGeom>
            <a:solidFill>
              <a:srgbClr val="008E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2" name="Google Shape;3662;p59"/>
            <p:cNvSpPr/>
            <p:nvPr/>
          </p:nvSpPr>
          <p:spPr>
            <a:xfrm>
              <a:off x="6285025" y="4606550"/>
              <a:ext cx="25575" cy="50500"/>
            </a:xfrm>
            <a:custGeom>
              <a:avLst/>
              <a:gdLst/>
              <a:ahLst/>
              <a:cxnLst/>
              <a:rect l="l" t="t" r="r" b="b"/>
              <a:pathLst>
                <a:path w="1023" h="2020" extrusionOk="0">
                  <a:moveTo>
                    <a:pt x="672" y="0"/>
                  </a:moveTo>
                  <a:cubicBezTo>
                    <a:pt x="651" y="0"/>
                    <a:pt x="630" y="4"/>
                    <a:pt x="608" y="11"/>
                  </a:cubicBezTo>
                  <a:lnTo>
                    <a:pt x="567" y="25"/>
                  </a:lnTo>
                  <a:cubicBezTo>
                    <a:pt x="539" y="25"/>
                    <a:pt x="498" y="52"/>
                    <a:pt x="470" y="66"/>
                  </a:cubicBezTo>
                  <a:cubicBezTo>
                    <a:pt x="415" y="94"/>
                    <a:pt x="374" y="135"/>
                    <a:pt x="332" y="177"/>
                  </a:cubicBezTo>
                  <a:cubicBezTo>
                    <a:pt x="291" y="232"/>
                    <a:pt x="249" y="287"/>
                    <a:pt x="235" y="342"/>
                  </a:cubicBezTo>
                  <a:cubicBezTo>
                    <a:pt x="194" y="411"/>
                    <a:pt x="166" y="480"/>
                    <a:pt x="153" y="550"/>
                  </a:cubicBezTo>
                  <a:cubicBezTo>
                    <a:pt x="125" y="646"/>
                    <a:pt x="97" y="743"/>
                    <a:pt x="97" y="840"/>
                  </a:cubicBezTo>
                  <a:cubicBezTo>
                    <a:pt x="56" y="964"/>
                    <a:pt x="42" y="1074"/>
                    <a:pt x="28" y="1199"/>
                  </a:cubicBezTo>
                  <a:cubicBezTo>
                    <a:pt x="1" y="1364"/>
                    <a:pt x="14" y="1530"/>
                    <a:pt x="70" y="1682"/>
                  </a:cubicBezTo>
                  <a:cubicBezTo>
                    <a:pt x="83" y="1751"/>
                    <a:pt x="125" y="1806"/>
                    <a:pt x="166" y="1861"/>
                  </a:cubicBezTo>
                  <a:cubicBezTo>
                    <a:pt x="222" y="1917"/>
                    <a:pt x="277" y="1958"/>
                    <a:pt x="346" y="2000"/>
                  </a:cubicBezTo>
                  <a:cubicBezTo>
                    <a:pt x="375" y="2009"/>
                    <a:pt x="411" y="2019"/>
                    <a:pt x="450" y="2019"/>
                  </a:cubicBezTo>
                  <a:cubicBezTo>
                    <a:pt x="465" y="2019"/>
                    <a:pt x="482" y="2017"/>
                    <a:pt x="498" y="2013"/>
                  </a:cubicBezTo>
                  <a:lnTo>
                    <a:pt x="539" y="2000"/>
                  </a:lnTo>
                  <a:cubicBezTo>
                    <a:pt x="581" y="1986"/>
                    <a:pt x="622" y="1972"/>
                    <a:pt x="650" y="1944"/>
                  </a:cubicBezTo>
                  <a:cubicBezTo>
                    <a:pt x="746" y="1848"/>
                    <a:pt x="815" y="1737"/>
                    <a:pt x="857" y="1613"/>
                  </a:cubicBezTo>
                  <a:cubicBezTo>
                    <a:pt x="912" y="1475"/>
                    <a:pt x="940" y="1350"/>
                    <a:pt x="981" y="1212"/>
                  </a:cubicBezTo>
                  <a:cubicBezTo>
                    <a:pt x="995" y="1102"/>
                    <a:pt x="1009" y="1005"/>
                    <a:pt x="1009" y="909"/>
                  </a:cubicBezTo>
                  <a:cubicBezTo>
                    <a:pt x="1023" y="701"/>
                    <a:pt x="1009" y="508"/>
                    <a:pt x="967" y="301"/>
                  </a:cubicBezTo>
                  <a:cubicBezTo>
                    <a:pt x="940" y="218"/>
                    <a:pt x="898" y="135"/>
                    <a:pt x="843" y="80"/>
                  </a:cubicBezTo>
                  <a:cubicBezTo>
                    <a:pt x="792" y="29"/>
                    <a:pt x="733" y="0"/>
                    <a:pt x="6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3" name="Google Shape;3663;p59"/>
            <p:cNvSpPr/>
            <p:nvPr/>
          </p:nvSpPr>
          <p:spPr>
            <a:xfrm>
              <a:off x="6311275" y="4589450"/>
              <a:ext cx="25575" cy="50325"/>
            </a:xfrm>
            <a:custGeom>
              <a:avLst/>
              <a:gdLst/>
              <a:ahLst/>
              <a:cxnLst/>
              <a:rect l="l" t="t" r="r" b="b"/>
              <a:pathLst>
                <a:path w="1023" h="2013" extrusionOk="0">
                  <a:moveTo>
                    <a:pt x="650" y="1"/>
                  </a:moveTo>
                  <a:cubicBezTo>
                    <a:pt x="636" y="1"/>
                    <a:pt x="622" y="2"/>
                    <a:pt x="608" y="4"/>
                  </a:cubicBezTo>
                  <a:lnTo>
                    <a:pt x="566" y="18"/>
                  </a:lnTo>
                  <a:cubicBezTo>
                    <a:pt x="525" y="32"/>
                    <a:pt x="497" y="46"/>
                    <a:pt x="470" y="74"/>
                  </a:cubicBezTo>
                  <a:cubicBezTo>
                    <a:pt x="414" y="101"/>
                    <a:pt x="373" y="143"/>
                    <a:pt x="332" y="184"/>
                  </a:cubicBezTo>
                  <a:cubicBezTo>
                    <a:pt x="290" y="225"/>
                    <a:pt x="249" y="281"/>
                    <a:pt x="221" y="336"/>
                  </a:cubicBezTo>
                  <a:cubicBezTo>
                    <a:pt x="194" y="405"/>
                    <a:pt x="166" y="474"/>
                    <a:pt x="152" y="543"/>
                  </a:cubicBezTo>
                  <a:cubicBezTo>
                    <a:pt x="124" y="640"/>
                    <a:pt x="97" y="736"/>
                    <a:pt x="83" y="833"/>
                  </a:cubicBezTo>
                  <a:cubicBezTo>
                    <a:pt x="55" y="957"/>
                    <a:pt x="28" y="1082"/>
                    <a:pt x="28" y="1192"/>
                  </a:cubicBezTo>
                  <a:cubicBezTo>
                    <a:pt x="0" y="1358"/>
                    <a:pt x="14" y="1524"/>
                    <a:pt x="69" y="1689"/>
                  </a:cubicBezTo>
                  <a:cubicBezTo>
                    <a:pt x="83" y="1744"/>
                    <a:pt x="124" y="1800"/>
                    <a:pt x="166" y="1855"/>
                  </a:cubicBezTo>
                  <a:cubicBezTo>
                    <a:pt x="207" y="1910"/>
                    <a:pt x="276" y="1965"/>
                    <a:pt x="345" y="1993"/>
                  </a:cubicBezTo>
                  <a:cubicBezTo>
                    <a:pt x="375" y="2003"/>
                    <a:pt x="411" y="2013"/>
                    <a:pt x="449" y="2013"/>
                  </a:cubicBezTo>
                  <a:cubicBezTo>
                    <a:pt x="465" y="2013"/>
                    <a:pt x="481" y="2011"/>
                    <a:pt x="497" y="2007"/>
                  </a:cubicBezTo>
                  <a:lnTo>
                    <a:pt x="539" y="2007"/>
                  </a:lnTo>
                  <a:cubicBezTo>
                    <a:pt x="580" y="1993"/>
                    <a:pt x="622" y="1965"/>
                    <a:pt x="649" y="1938"/>
                  </a:cubicBezTo>
                  <a:cubicBezTo>
                    <a:pt x="746" y="1841"/>
                    <a:pt x="815" y="1731"/>
                    <a:pt x="856" y="1606"/>
                  </a:cubicBezTo>
                  <a:cubicBezTo>
                    <a:pt x="912" y="1482"/>
                    <a:pt x="939" y="1344"/>
                    <a:pt x="967" y="1206"/>
                  </a:cubicBezTo>
                  <a:cubicBezTo>
                    <a:pt x="994" y="1109"/>
                    <a:pt x="1008" y="1013"/>
                    <a:pt x="1008" y="902"/>
                  </a:cubicBezTo>
                  <a:cubicBezTo>
                    <a:pt x="1022" y="709"/>
                    <a:pt x="1008" y="502"/>
                    <a:pt x="953" y="308"/>
                  </a:cubicBezTo>
                  <a:cubicBezTo>
                    <a:pt x="939" y="212"/>
                    <a:pt x="898" y="143"/>
                    <a:pt x="829" y="74"/>
                  </a:cubicBezTo>
                  <a:cubicBezTo>
                    <a:pt x="783" y="28"/>
                    <a:pt x="718" y="1"/>
                    <a:pt x="6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4" name="Google Shape;3664;p59"/>
            <p:cNvSpPr/>
            <p:nvPr/>
          </p:nvSpPr>
          <p:spPr>
            <a:xfrm>
              <a:off x="6339575" y="4578850"/>
              <a:ext cx="20750" cy="40550"/>
            </a:xfrm>
            <a:custGeom>
              <a:avLst/>
              <a:gdLst/>
              <a:ahLst/>
              <a:cxnLst/>
              <a:rect l="l" t="t" r="r" b="b"/>
              <a:pathLst>
                <a:path w="830" h="1622" extrusionOk="0">
                  <a:moveTo>
                    <a:pt x="498" y="0"/>
                  </a:moveTo>
                  <a:lnTo>
                    <a:pt x="456" y="14"/>
                  </a:lnTo>
                  <a:cubicBezTo>
                    <a:pt x="429" y="14"/>
                    <a:pt x="401" y="28"/>
                    <a:pt x="373" y="42"/>
                  </a:cubicBezTo>
                  <a:cubicBezTo>
                    <a:pt x="332" y="69"/>
                    <a:pt x="291" y="97"/>
                    <a:pt x="263" y="138"/>
                  </a:cubicBezTo>
                  <a:cubicBezTo>
                    <a:pt x="235" y="180"/>
                    <a:pt x="208" y="221"/>
                    <a:pt x="180" y="263"/>
                  </a:cubicBezTo>
                  <a:cubicBezTo>
                    <a:pt x="152" y="318"/>
                    <a:pt x="139" y="373"/>
                    <a:pt x="111" y="442"/>
                  </a:cubicBezTo>
                  <a:cubicBezTo>
                    <a:pt x="97" y="511"/>
                    <a:pt x="83" y="594"/>
                    <a:pt x="70" y="677"/>
                  </a:cubicBezTo>
                  <a:cubicBezTo>
                    <a:pt x="42" y="760"/>
                    <a:pt x="28" y="857"/>
                    <a:pt x="14" y="953"/>
                  </a:cubicBezTo>
                  <a:cubicBezTo>
                    <a:pt x="1" y="1091"/>
                    <a:pt x="14" y="1229"/>
                    <a:pt x="56" y="1354"/>
                  </a:cubicBezTo>
                  <a:cubicBezTo>
                    <a:pt x="70" y="1409"/>
                    <a:pt x="97" y="1450"/>
                    <a:pt x="125" y="1492"/>
                  </a:cubicBezTo>
                  <a:cubicBezTo>
                    <a:pt x="166" y="1533"/>
                    <a:pt x="222" y="1575"/>
                    <a:pt x="277" y="1602"/>
                  </a:cubicBezTo>
                  <a:cubicBezTo>
                    <a:pt x="306" y="1612"/>
                    <a:pt x="335" y="1622"/>
                    <a:pt x="365" y="1622"/>
                  </a:cubicBezTo>
                  <a:cubicBezTo>
                    <a:pt x="377" y="1622"/>
                    <a:pt x="389" y="1620"/>
                    <a:pt x="401" y="1616"/>
                  </a:cubicBezTo>
                  <a:lnTo>
                    <a:pt x="429" y="1616"/>
                  </a:lnTo>
                  <a:cubicBezTo>
                    <a:pt x="470" y="1602"/>
                    <a:pt x="498" y="1588"/>
                    <a:pt x="525" y="1561"/>
                  </a:cubicBezTo>
                  <a:cubicBezTo>
                    <a:pt x="594" y="1492"/>
                    <a:pt x="663" y="1395"/>
                    <a:pt x="691" y="1298"/>
                  </a:cubicBezTo>
                  <a:cubicBezTo>
                    <a:pt x="732" y="1202"/>
                    <a:pt x="760" y="1091"/>
                    <a:pt x="788" y="981"/>
                  </a:cubicBezTo>
                  <a:cubicBezTo>
                    <a:pt x="802" y="898"/>
                    <a:pt x="815" y="815"/>
                    <a:pt x="829" y="732"/>
                  </a:cubicBezTo>
                  <a:cubicBezTo>
                    <a:pt x="829" y="567"/>
                    <a:pt x="815" y="401"/>
                    <a:pt x="774" y="249"/>
                  </a:cubicBezTo>
                  <a:cubicBezTo>
                    <a:pt x="760" y="180"/>
                    <a:pt x="732" y="111"/>
                    <a:pt x="677" y="69"/>
                  </a:cubicBezTo>
                  <a:cubicBezTo>
                    <a:pt x="622" y="14"/>
                    <a:pt x="553" y="0"/>
                    <a:pt x="4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5" name="Google Shape;3665;p59"/>
            <p:cNvSpPr/>
            <p:nvPr/>
          </p:nvSpPr>
          <p:spPr>
            <a:xfrm>
              <a:off x="6285025" y="4593950"/>
              <a:ext cx="17300" cy="47750"/>
            </a:xfrm>
            <a:custGeom>
              <a:avLst/>
              <a:gdLst/>
              <a:ahLst/>
              <a:cxnLst/>
              <a:rect l="l" t="t" r="r" b="b"/>
              <a:pathLst>
                <a:path w="692" h="1910" extrusionOk="0">
                  <a:moveTo>
                    <a:pt x="296" y="1"/>
                  </a:moveTo>
                  <a:cubicBezTo>
                    <a:pt x="281" y="1"/>
                    <a:pt x="265" y="2"/>
                    <a:pt x="249" y="4"/>
                  </a:cubicBezTo>
                  <a:lnTo>
                    <a:pt x="222" y="18"/>
                  </a:lnTo>
                  <a:cubicBezTo>
                    <a:pt x="194" y="32"/>
                    <a:pt x="166" y="45"/>
                    <a:pt x="139" y="59"/>
                  </a:cubicBezTo>
                  <a:lnTo>
                    <a:pt x="139" y="87"/>
                  </a:lnTo>
                  <a:cubicBezTo>
                    <a:pt x="70" y="253"/>
                    <a:pt x="28" y="418"/>
                    <a:pt x="14" y="598"/>
                  </a:cubicBezTo>
                  <a:lnTo>
                    <a:pt x="14" y="584"/>
                  </a:lnTo>
                  <a:lnTo>
                    <a:pt x="14" y="584"/>
                  </a:lnTo>
                  <a:cubicBezTo>
                    <a:pt x="1" y="791"/>
                    <a:pt x="14" y="984"/>
                    <a:pt x="42" y="1192"/>
                  </a:cubicBezTo>
                  <a:lnTo>
                    <a:pt x="42" y="1178"/>
                  </a:lnTo>
                  <a:cubicBezTo>
                    <a:pt x="70" y="1344"/>
                    <a:pt x="125" y="1495"/>
                    <a:pt x="194" y="1634"/>
                  </a:cubicBezTo>
                  <a:cubicBezTo>
                    <a:pt x="235" y="1730"/>
                    <a:pt x="291" y="1827"/>
                    <a:pt x="360" y="1910"/>
                  </a:cubicBezTo>
                  <a:cubicBezTo>
                    <a:pt x="429" y="1827"/>
                    <a:pt x="484" y="1730"/>
                    <a:pt x="525" y="1634"/>
                  </a:cubicBezTo>
                  <a:cubicBezTo>
                    <a:pt x="567" y="1495"/>
                    <a:pt x="608" y="1357"/>
                    <a:pt x="636" y="1219"/>
                  </a:cubicBezTo>
                  <a:cubicBezTo>
                    <a:pt x="664" y="1123"/>
                    <a:pt x="677" y="1026"/>
                    <a:pt x="677" y="929"/>
                  </a:cubicBezTo>
                  <a:cubicBezTo>
                    <a:pt x="691" y="722"/>
                    <a:pt x="677" y="515"/>
                    <a:pt x="622" y="322"/>
                  </a:cubicBezTo>
                  <a:cubicBezTo>
                    <a:pt x="608" y="225"/>
                    <a:pt x="553" y="142"/>
                    <a:pt x="498" y="87"/>
                  </a:cubicBezTo>
                  <a:cubicBezTo>
                    <a:pt x="440" y="29"/>
                    <a:pt x="373" y="1"/>
                    <a:pt x="2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6" name="Google Shape;3666;p59"/>
            <p:cNvSpPr/>
            <p:nvPr/>
          </p:nvSpPr>
          <p:spPr>
            <a:xfrm>
              <a:off x="6347875" y="4578750"/>
              <a:ext cx="12775" cy="39825"/>
            </a:xfrm>
            <a:custGeom>
              <a:avLst/>
              <a:gdLst/>
              <a:ahLst/>
              <a:cxnLst/>
              <a:rect l="l" t="t" r="r" b="b"/>
              <a:pathLst>
                <a:path w="511" h="1593" extrusionOk="0">
                  <a:moveTo>
                    <a:pt x="215" y="1"/>
                  </a:moveTo>
                  <a:cubicBezTo>
                    <a:pt x="204" y="1"/>
                    <a:pt x="192" y="2"/>
                    <a:pt x="180" y="4"/>
                  </a:cubicBezTo>
                  <a:cubicBezTo>
                    <a:pt x="152" y="32"/>
                    <a:pt x="124" y="73"/>
                    <a:pt x="110" y="115"/>
                  </a:cubicBezTo>
                  <a:cubicBezTo>
                    <a:pt x="55" y="281"/>
                    <a:pt x="14" y="446"/>
                    <a:pt x="0" y="626"/>
                  </a:cubicBezTo>
                  <a:cubicBezTo>
                    <a:pt x="0" y="722"/>
                    <a:pt x="0" y="819"/>
                    <a:pt x="0" y="902"/>
                  </a:cubicBezTo>
                  <a:cubicBezTo>
                    <a:pt x="14" y="999"/>
                    <a:pt x="14" y="1082"/>
                    <a:pt x="28" y="1164"/>
                  </a:cubicBezTo>
                  <a:cubicBezTo>
                    <a:pt x="41" y="1233"/>
                    <a:pt x="55" y="1289"/>
                    <a:pt x="83" y="1358"/>
                  </a:cubicBezTo>
                  <a:cubicBezTo>
                    <a:pt x="97" y="1427"/>
                    <a:pt x="124" y="1482"/>
                    <a:pt x="166" y="1551"/>
                  </a:cubicBezTo>
                  <a:lnTo>
                    <a:pt x="180" y="1592"/>
                  </a:lnTo>
                  <a:lnTo>
                    <a:pt x="207" y="1565"/>
                  </a:lnTo>
                  <a:cubicBezTo>
                    <a:pt x="276" y="1496"/>
                    <a:pt x="331" y="1399"/>
                    <a:pt x="373" y="1302"/>
                  </a:cubicBezTo>
                  <a:cubicBezTo>
                    <a:pt x="414" y="1192"/>
                    <a:pt x="442" y="1082"/>
                    <a:pt x="470" y="971"/>
                  </a:cubicBezTo>
                  <a:cubicBezTo>
                    <a:pt x="483" y="902"/>
                    <a:pt x="497" y="819"/>
                    <a:pt x="497" y="736"/>
                  </a:cubicBezTo>
                  <a:cubicBezTo>
                    <a:pt x="511" y="571"/>
                    <a:pt x="497" y="405"/>
                    <a:pt x="456" y="253"/>
                  </a:cubicBezTo>
                  <a:cubicBezTo>
                    <a:pt x="442" y="184"/>
                    <a:pt x="400" y="115"/>
                    <a:pt x="359" y="60"/>
                  </a:cubicBezTo>
                  <a:cubicBezTo>
                    <a:pt x="314" y="26"/>
                    <a:pt x="268" y="1"/>
                    <a:pt x="2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7" name="Google Shape;3667;p59"/>
            <p:cNvSpPr/>
            <p:nvPr/>
          </p:nvSpPr>
          <p:spPr>
            <a:xfrm>
              <a:off x="5946700" y="4742500"/>
              <a:ext cx="42825" cy="22450"/>
            </a:xfrm>
            <a:custGeom>
              <a:avLst/>
              <a:gdLst/>
              <a:ahLst/>
              <a:cxnLst/>
              <a:rect l="l" t="t" r="r" b="b"/>
              <a:pathLst>
                <a:path w="1713" h="898" extrusionOk="0">
                  <a:moveTo>
                    <a:pt x="1409" y="0"/>
                  </a:moveTo>
                  <a:cubicBezTo>
                    <a:pt x="1353" y="0"/>
                    <a:pt x="1298" y="14"/>
                    <a:pt x="1257" y="28"/>
                  </a:cubicBezTo>
                  <a:cubicBezTo>
                    <a:pt x="1188" y="42"/>
                    <a:pt x="1119" y="55"/>
                    <a:pt x="1050" y="83"/>
                  </a:cubicBezTo>
                  <a:lnTo>
                    <a:pt x="953" y="111"/>
                  </a:lnTo>
                  <a:lnTo>
                    <a:pt x="925" y="124"/>
                  </a:lnTo>
                  <a:lnTo>
                    <a:pt x="843" y="166"/>
                  </a:lnTo>
                  <a:cubicBezTo>
                    <a:pt x="787" y="180"/>
                    <a:pt x="732" y="193"/>
                    <a:pt x="691" y="207"/>
                  </a:cubicBezTo>
                  <a:lnTo>
                    <a:pt x="663" y="207"/>
                  </a:lnTo>
                  <a:cubicBezTo>
                    <a:pt x="635" y="193"/>
                    <a:pt x="594" y="180"/>
                    <a:pt x="553" y="166"/>
                  </a:cubicBezTo>
                  <a:cubicBezTo>
                    <a:pt x="511" y="166"/>
                    <a:pt x="456" y="152"/>
                    <a:pt x="414" y="152"/>
                  </a:cubicBezTo>
                  <a:cubicBezTo>
                    <a:pt x="359" y="152"/>
                    <a:pt x="304" y="166"/>
                    <a:pt x="263" y="180"/>
                  </a:cubicBezTo>
                  <a:cubicBezTo>
                    <a:pt x="221" y="180"/>
                    <a:pt x="193" y="193"/>
                    <a:pt x="166" y="221"/>
                  </a:cubicBezTo>
                  <a:cubicBezTo>
                    <a:pt x="42" y="290"/>
                    <a:pt x="0" y="442"/>
                    <a:pt x="55" y="566"/>
                  </a:cubicBezTo>
                  <a:cubicBezTo>
                    <a:pt x="83" y="622"/>
                    <a:pt x="111" y="677"/>
                    <a:pt x="166" y="718"/>
                  </a:cubicBezTo>
                  <a:cubicBezTo>
                    <a:pt x="221" y="760"/>
                    <a:pt x="276" y="801"/>
                    <a:pt x="332" y="829"/>
                  </a:cubicBezTo>
                  <a:cubicBezTo>
                    <a:pt x="401" y="843"/>
                    <a:pt x="456" y="870"/>
                    <a:pt x="525" y="884"/>
                  </a:cubicBezTo>
                  <a:lnTo>
                    <a:pt x="580" y="898"/>
                  </a:lnTo>
                  <a:lnTo>
                    <a:pt x="746" y="898"/>
                  </a:lnTo>
                  <a:cubicBezTo>
                    <a:pt x="898" y="884"/>
                    <a:pt x="1036" y="856"/>
                    <a:pt x="1174" y="815"/>
                  </a:cubicBezTo>
                  <a:cubicBezTo>
                    <a:pt x="1326" y="773"/>
                    <a:pt x="1450" y="691"/>
                    <a:pt x="1574" y="594"/>
                  </a:cubicBezTo>
                  <a:cubicBezTo>
                    <a:pt x="1616" y="553"/>
                    <a:pt x="1657" y="497"/>
                    <a:pt x="1685" y="442"/>
                  </a:cubicBezTo>
                  <a:cubicBezTo>
                    <a:pt x="1713" y="373"/>
                    <a:pt x="1713" y="318"/>
                    <a:pt x="1713" y="249"/>
                  </a:cubicBezTo>
                  <a:cubicBezTo>
                    <a:pt x="1699" y="207"/>
                    <a:pt x="1685" y="166"/>
                    <a:pt x="1671" y="138"/>
                  </a:cubicBezTo>
                  <a:cubicBezTo>
                    <a:pt x="1630" y="55"/>
                    <a:pt x="1574" y="14"/>
                    <a:pt x="14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8" name="Google Shape;3668;p59"/>
            <p:cNvSpPr/>
            <p:nvPr/>
          </p:nvSpPr>
          <p:spPr>
            <a:xfrm>
              <a:off x="5946700" y="4766650"/>
              <a:ext cx="42475" cy="22125"/>
            </a:xfrm>
            <a:custGeom>
              <a:avLst/>
              <a:gdLst/>
              <a:ahLst/>
              <a:cxnLst/>
              <a:rect l="l" t="t" r="r" b="b"/>
              <a:pathLst>
                <a:path w="1699" h="885" extrusionOk="0">
                  <a:moveTo>
                    <a:pt x="332" y="1"/>
                  </a:moveTo>
                  <a:cubicBezTo>
                    <a:pt x="290" y="1"/>
                    <a:pt x="249" y="15"/>
                    <a:pt x="221" y="28"/>
                  </a:cubicBezTo>
                  <a:cubicBezTo>
                    <a:pt x="83" y="56"/>
                    <a:pt x="0" y="194"/>
                    <a:pt x="14" y="332"/>
                  </a:cubicBezTo>
                  <a:cubicBezTo>
                    <a:pt x="28" y="387"/>
                    <a:pt x="42" y="457"/>
                    <a:pt x="69" y="498"/>
                  </a:cubicBezTo>
                  <a:cubicBezTo>
                    <a:pt x="111" y="567"/>
                    <a:pt x="152" y="608"/>
                    <a:pt x="207" y="650"/>
                  </a:cubicBezTo>
                  <a:cubicBezTo>
                    <a:pt x="263" y="691"/>
                    <a:pt x="318" y="733"/>
                    <a:pt x="373" y="760"/>
                  </a:cubicBezTo>
                  <a:cubicBezTo>
                    <a:pt x="387" y="774"/>
                    <a:pt x="414" y="788"/>
                    <a:pt x="428" y="788"/>
                  </a:cubicBezTo>
                  <a:cubicBezTo>
                    <a:pt x="483" y="816"/>
                    <a:pt x="525" y="829"/>
                    <a:pt x="580" y="843"/>
                  </a:cubicBezTo>
                  <a:cubicBezTo>
                    <a:pt x="718" y="871"/>
                    <a:pt x="843" y="885"/>
                    <a:pt x="967" y="885"/>
                  </a:cubicBezTo>
                  <a:lnTo>
                    <a:pt x="1022" y="885"/>
                  </a:lnTo>
                  <a:cubicBezTo>
                    <a:pt x="1174" y="885"/>
                    <a:pt x="1326" y="857"/>
                    <a:pt x="1464" y="802"/>
                  </a:cubicBezTo>
                  <a:cubicBezTo>
                    <a:pt x="1519" y="760"/>
                    <a:pt x="1574" y="719"/>
                    <a:pt x="1616" y="677"/>
                  </a:cubicBezTo>
                  <a:cubicBezTo>
                    <a:pt x="1657" y="622"/>
                    <a:pt x="1685" y="567"/>
                    <a:pt x="1685" y="498"/>
                  </a:cubicBezTo>
                  <a:cubicBezTo>
                    <a:pt x="1699" y="457"/>
                    <a:pt x="1699" y="415"/>
                    <a:pt x="1685" y="374"/>
                  </a:cubicBezTo>
                  <a:cubicBezTo>
                    <a:pt x="1685" y="346"/>
                    <a:pt x="1671" y="318"/>
                    <a:pt x="1657" y="291"/>
                  </a:cubicBezTo>
                  <a:cubicBezTo>
                    <a:pt x="1630" y="249"/>
                    <a:pt x="1602" y="222"/>
                    <a:pt x="1547" y="194"/>
                  </a:cubicBezTo>
                  <a:lnTo>
                    <a:pt x="1533" y="180"/>
                  </a:lnTo>
                  <a:cubicBezTo>
                    <a:pt x="1464" y="153"/>
                    <a:pt x="1395" y="139"/>
                    <a:pt x="1326" y="139"/>
                  </a:cubicBezTo>
                  <a:lnTo>
                    <a:pt x="704" y="139"/>
                  </a:lnTo>
                  <a:cubicBezTo>
                    <a:pt x="677" y="111"/>
                    <a:pt x="635" y="97"/>
                    <a:pt x="608" y="70"/>
                  </a:cubicBezTo>
                  <a:cubicBezTo>
                    <a:pt x="566" y="42"/>
                    <a:pt x="511" y="28"/>
                    <a:pt x="470" y="15"/>
                  </a:cubicBezTo>
                  <a:cubicBezTo>
                    <a:pt x="414" y="1"/>
                    <a:pt x="373" y="1"/>
                    <a:pt x="3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9" name="Google Shape;3669;p59"/>
            <p:cNvSpPr/>
            <p:nvPr/>
          </p:nvSpPr>
          <p:spPr>
            <a:xfrm>
              <a:off x="5980175" y="4792550"/>
              <a:ext cx="127425" cy="57675"/>
            </a:xfrm>
            <a:custGeom>
              <a:avLst/>
              <a:gdLst/>
              <a:ahLst/>
              <a:cxnLst/>
              <a:rect l="l" t="t" r="r" b="b"/>
              <a:pathLst>
                <a:path w="5097" h="2307" extrusionOk="0">
                  <a:moveTo>
                    <a:pt x="2114" y="1"/>
                  </a:moveTo>
                  <a:cubicBezTo>
                    <a:pt x="1962" y="14"/>
                    <a:pt x="1851" y="14"/>
                    <a:pt x="1741" y="14"/>
                  </a:cubicBezTo>
                  <a:lnTo>
                    <a:pt x="1451" y="14"/>
                  </a:lnTo>
                  <a:cubicBezTo>
                    <a:pt x="1119" y="14"/>
                    <a:pt x="871" y="42"/>
                    <a:pt x="650" y="70"/>
                  </a:cubicBezTo>
                  <a:cubicBezTo>
                    <a:pt x="525" y="83"/>
                    <a:pt x="415" y="111"/>
                    <a:pt x="305" y="139"/>
                  </a:cubicBezTo>
                  <a:cubicBezTo>
                    <a:pt x="249" y="152"/>
                    <a:pt x="208" y="166"/>
                    <a:pt x="153" y="194"/>
                  </a:cubicBezTo>
                  <a:cubicBezTo>
                    <a:pt x="125" y="208"/>
                    <a:pt x="84" y="221"/>
                    <a:pt x="56" y="249"/>
                  </a:cubicBezTo>
                  <a:cubicBezTo>
                    <a:pt x="28" y="277"/>
                    <a:pt x="1" y="304"/>
                    <a:pt x="1" y="346"/>
                  </a:cubicBezTo>
                  <a:cubicBezTo>
                    <a:pt x="1" y="360"/>
                    <a:pt x="1" y="387"/>
                    <a:pt x="1" y="401"/>
                  </a:cubicBezTo>
                  <a:cubicBezTo>
                    <a:pt x="1" y="429"/>
                    <a:pt x="1" y="442"/>
                    <a:pt x="14" y="470"/>
                  </a:cubicBezTo>
                  <a:cubicBezTo>
                    <a:pt x="42" y="539"/>
                    <a:pt x="111" y="594"/>
                    <a:pt x="180" y="608"/>
                  </a:cubicBezTo>
                  <a:cubicBezTo>
                    <a:pt x="291" y="636"/>
                    <a:pt x="401" y="663"/>
                    <a:pt x="512" y="677"/>
                  </a:cubicBezTo>
                  <a:cubicBezTo>
                    <a:pt x="636" y="691"/>
                    <a:pt x="774" y="705"/>
                    <a:pt x="912" y="719"/>
                  </a:cubicBezTo>
                  <a:lnTo>
                    <a:pt x="926" y="719"/>
                  </a:lnTo>
                  <a:cubicBezTo>
                    <a:pt x="1092" y="732"/>
                    <a:pt x="1257" y="746"/>
                    <a:pt x="1409" y="746"/>
                  </a:cubicBezTo>
                  <a:lnTo>
                    <a:pt x="1589" y="746"/>
                  </a:lnTo>
                  <a:lnTo>
                    <a:pt x="1782" y="760"/>
                  </a:lnTo>
                  <a:lnTo>
                    <a:pt x="1810" y="760"/>
                  </a:lnTo>
                  <a:cubicBezTo>
                    <a:pt x="1893" y="760"/>
                    <a:pt x="1975" y="774"/>
                    <a:pt x="2058" y="788"/>
                  </a:cubicBezTo>
                  <a:cubicBezTo>
                    <a:pt x="2086" y="788"/>
                    <a:pt x="2114" y="788"/>
                    <a:pt x="2141" y="801"/>
                  </a:cubicBezTo>
                  <a:lnTo>
                    <a:pt x="2224" y="815"/>
                  </a:lnTo>
                  <a:lnTo>
                    <a:pt x="2307" y="829"/>
                  </a:lnTo>
                  <a:lnTo>
                    <a:pt x="2611" y="884"/>
                  </a:lnTo>
                  <a:cubicBezTo>
                    <a:pt x="2887" y="926"/>
                    <a:pt x="3163" y="1009"/>
                    <a:pt x="3425" y="1133"/>
                  </a:cubicBezTo>
                  <a:lnTo>
                    <a:pt x="3439" y="1133"/>
                  </a:lnTo>
                  <a:cubicBezTo>
                    <a:pt x="3550" y="1188"/>
                    <a:pt x="3660" y="1271"/>
                    <a:pt x="3757" y="1354"/>
                  </a:cubicBezTo>
                  <a:cubicBezTo>
                    <a:pt x="3729" y="1437"/>
                    <a:pt x="3715" y="1547"/>
                    <a:pt x="3715" y="1644"/>
                  </a:cubicBezTo>
                  <a:cubicBezTo>
                    <a:pt x="3715" y="1768"/>
                    <a:pt x="3743" y="1879"/>
                    <a:pt x="3785" y="1989"/>
                  </a:cubicBezTo>
                  <a:cubicBezTo>
                    <a:pt x="3840" y="2100"/>
                    <a:pt x="3923" y="2196"/>
                    <a:pt x="4033" y="2252"/>
                  </a:cubicBezTo>
                  <a:cubicBezTo>
                    <a:pt x="4088" y="2279"/>
                    <a:pt x="4144" y="2293"/>
                    <a:pt x="4199" y="2307"/>
                  </a:cubicBezTo>
                  <a:lnTo>
                    <a:pt x="4254" y="2307"/>
                  </a:lnTo>
                  <a:cubicBezTo>
                    <a:pt x="4295" y="2307"/>
                    <a:pt x="4351" y="2293"/>
                    <a:pt x="4392" y="2279"/>
                  </a:cubicBezTo>
                  <a:cubicBezTo>
                    <a:pt x="4475" y="2265"/>
                    <a:pt x="4544" y="2224"/>
                    <a:pt x="4599" y="2182"/>
                  </a:cubicBezTo>
                  <a:cubicBezTo>
                    <a:pt x="4655" y="2141"/>
                    <a:pt x="4696" y="2100"/>
                    <a:pt x="4724" y="2044"/>
                  </a:cubicBezTo>
                  <a:cubicBezTo>
                    <a:pt x="4793" y="1948"/>
                    <a:pt x="4820" y="1823"/>
                    <a:pt x="4806" y="1699"/>
                  </a:cubicBezTo>
                  <a:cubicBezTo>
                    <a:pt x="4806" y="1589"/>
                    <a:pt x="4779" y="1464"/>
                    <a:pt x="4724" y="1354"/>
                  </a:cubicBezTo>
                  <a:cubicBezTo>
                    <a:pt x="4696" y="1299"/>
                    <a:pt x="4655" y="1243"/>
                    <a:pt x="4613" y="1202"/>
                  </a:cubicBezTo>
                  <a:cubicBezTo>
                    <a:pt x="4696" y="1188"/>
                    <a:pt x="4779" y="1174"/>
                    <a:pt x="4862" y="1147"/>
                  </a:cubicBezTo>
                  <a:cubicBezTo>
                    <a:pt x="4945" y="1105"/>
                    <a:pt x="5000" y="1050"/>
                    <a:pt x="5041" y="967"/>
                  </a:cubicBezTo>
                  <a:cubicBezTo>
                    <a:pt x="5083" y="898"/>
                    <a:pt x="5096" y="801"/>
                    <a:pt x="5083" y="719"/>
                  </a:cubicBezTo>
                  <a:cubicBezTo>
                    <a:pt x="5069" y="636"/>
                    <a:pt x="5041" y="567"/>
                    <a:pt x="5000" y="498"/>
                  </a:cubicBezTo>
                  <a:cubicBezTo>
                    <a:pt x="4958" y="415"/>
                    <a:pt x="4889" y="346"/>
                    <a:pt x="4820" y="291"/>
                  </a:cubicBezTo>
                  <a:cubicBezTo>
                    <a:pt x="4765" y="235"/>
                    <a:pt x="4696" y="180"/>
                    <a:pt x="4613" y="152"/>
                  </a:cubicBezTo>
                  <a:cubicBezTo>
                    <a:pt x="4572" y="139"/>
                    <a:pt x="4530" y="125"/>
                    <a:pt x="4475" y="125"/>
                  </a:cubicBezTo>
                  <a:lnTo>
                    <a:pt x="4461" y="125"/>
                  </a:lnTo>
                  <a:cubicBezTo>
                    <a:pt x="4434" y="125"/>
                    <a:pt x="4392" y="125"/>
                    <a:pt x="4365" y="139"/>
                  </a:cubicBezTo>
                  <a:cubicBezTo>
                    <a:pt x="4323" y="152"/>
                    <a:pt x="4282" y="180"/>
                    <a:pt x="4240" y="208"/>
                  </a:cubicBezTo>
                  <a:cubicBezTo>
                    <a:pt x="4213" y="235"/>
                    <a:pt x="4171" y="263"/>
                    <a:pt x="4144" y="291"/>
                  </a:cubicBezTo>
                  <a:cubicBezTo>
                    <a:pt x="4088" y="373"/>
                    <a:pt x="4061" y="470"/>
                    <a:pt x="4033" y="567"/>
                  </a:cubicBezTo>
                  <a:cubicBezTo>
                    <a:pt x="3909" y="484"/>
                    <a:pt x="3771" y="415"/>
                    <a:pt x="3633" y="360"/>
                  </a:cubicBezTo>
                  <a:cubicBezTo>
                    <a:pt x="3577" y="332"/>
                    <a:pt x="3508" y="304"/>
                    <a:pt x="3453" y="277"/>
                  </a:cubicBezTo>
                  <a:cubicBezTo>
                    <a:pt x="3025" y="139"/>
                    <a:pt x="2583" y="42"/>
                    <a:pt x="21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0" name="Google Shape;3670;p59"/>
            <p:cNvSpPr/>
            <p:nvPr/>
          </p:nvSpPr>
          <p:spPr>
            <a:xfrm>
              <a:off x="5971550" y="4833600"/>
              <a:ext cx="105325" cy="53225"/>
            </a:xfrm>
            <a:custGeom>
              <a:avLst/>
              <a:gdLst/>
              <a:ahLst/>
              <a:cxnLst/>
              <a:rect l="l" t="t" r="r" b="b"/>
              <a:pathLst>
                <a:path w="4213" h="2129" extrusionOk="0">
                  <a:moveTo>
                    <a:pt x="975" y="0"/>
                  </a:moveTo>
                  <a:cubicBezTo>
                    <a:pt x="648" y="0"/>
                    <a:pt x="334" y="71"/>
                    <a:pt x="56" y="223"/>
                  </a:cubicBezTo>
                  <a:cubicBezTo>
                    <a:pt x="28" y="223"/>
                    <a:pt x="14" y="250"/>
                    <a:pt x="14" y="264"/>
                  </a:cubicBezTo>
                  <a:cubicBezTo>
                    <a:pt x="0" y="292"/>
                    <a:pt x="0" y="320"/>
                    <a:pt x="14" y="333"/>
                  </a:cubicBezTo>
                  <a:cubicBezTo>
                    <a:pt x="28" y="347"/>
                    <a:pt x="42" y="361"/>
                    <a:pt x="56" y="375"/>
                  </a:cubicBezTo>
                  <a:cubicBezTo>
                    <a:pt x="69" y="389"/>
                    <a:pt x="97" y="402"/>
                    <a:pt x="125" y="402"/>
                  </a:cubicBezTo>
                  <a:cubicBezTo>
                    <a:pt x="180" y="402"/>
                    <a:pt x="249" y="416"/>
                    <a:pt x="318" y="430"/>
                  </a:cubicBezTo>
                  <a:cubicBezTo>
                    <a:pt x="732" y="499"/>
                    <a:pt x="1147" y="623"/>
                    <a:pt x="1533" y="803"/>
                  </a:cubicBezTo>
                  <a:cubicBezTo>
                    <a:pt x="1630" y="858"/>
                    <a:pt x="1727" y="913"/>
                    <a:pt x="1823" y="982"/>
                  </a:cubicBezTo>
                  <a:cubicBezTo>
                    <a:pt x="1934" y="1051"/>
                    <a:pt x="2044" y="1134"/>
                    <a:pt x="2155" y="1217"/>
                  </a:cubicBezTo>
                  <a:lnTo>
                    <a:pt x="2196" y="1245"/>
                  </a:lnTo>
                  <a:lnTo>
                    <a:pt x="2293" y="1314"/>
                  </a:lnTo>
                  <a:cubicBezTo>
                    <a:pt x="2514" y="1480"/>
                    <a:pt x="2790" y="1673"/>
                    <a:pt x="3080" y="1852"/>
                  </a:cubicBezTo>
                  <a:cubicBezTo>
                    <a:pt x="3204" y="1921"/>
                    <a:pt x="3329" y="1990"/>
                    <a:pt x="3453" y="2046"/>
                  </a:cubicBezTo>
                  <a:cubicBezTo>
                    <a:pt x="3563" y="2087"/>
                    <a:pt x="3674" y="2115"/>
                    <a:pt x="3784" y="2129"/>
                  </a:cubicBezTo>
                  <a:lnTo>
                    <a:pt x="3812" y="2129"/>
                  </a:lnTo>
                  <a:cubicBezTo>
                    <a:pt x="3853" y="2129"/>
                    <a:pt x="3895" y="2129"/>
                    <a:pt x="3922" y="2115"/>
                  </a:cubicBezTo>
                  <a:cubicBezTo>
                    <a:pt x="3978" y="2101"/>
                    <a:pt x="4019" y="2073"/>
                    <a:pt x="4060" y="2046"/>
                  </a:cubicBezTo>
                  <a:cubicBezTo>
                    <a:pt x="4102" y="2032"/>
                    <a:pt x="4130" y="1990"/>
                    <a:pt x="4157" y="1949"/>
                  </a:cubicBezTo>
                  <a:cubicBezTo>
                    <a:pt x="4185" y="1921"/>
                    <a:pt x="4199" y="1880"/>
                    <a:pt x="4199" y="1839"/>
                  </a:cubicBezTo>
                  <a:cubicBezTo>
                    <a:pt x="4212" y="1756"/>
                    <a:pt x="4199" y="1659"/>
                    <a:pt x="4157" y="1590"/>
                  </a:cubicBezTo>
                  <a:cubicBezTo>
                    <a:pt x="4116" y="1493"/>
                    <a:pt x="4047" y="1397"/>
                    <a:pt x="3978" y="1328"/>
                  </a:cubicBezTo>
                  <a:cubicBezTo>
                    <a:pt x="3812" y="1134"/>
                    <a:pt x="3632" y="955"/>
                    <a:pt x="3425" y="803"/>
                  </a:cubicBezTo>
                  <a:cubicBezTo>
                    <a:pt x="3260" y="679"/>
                    <a:pt x="3080" y="554"/>
                    <a:pt x="2900" y="444"/>
                  </a:cubicBezTo>
                  <a:lnTo>
                    <a:pt x="2831" y="402"/>
                  </a:lnTo>
                  <a:cubicBezTo>
                    <a:pt x="2776" y="375"/>
                    <a:pt x="2721" y="347"/>
                    <a:pt x="2666" y="333"/>
                  </a:cubicBezTo>
                  <a:cubicBezTo>
                    <a:pt x="2514" y="264"/>
                    <a:pt x="2348" y="209"/>
                    <a:pt x="2182" y="154"/>
                  </a:cubicBezTo>
                  <a:cubicBezTo>
                    <a:pt x="2003" y="112"/>
                    <a:pt x="1810" y="71"/>
                    <a:pt x="1630" y="43"/>
                  </a:cubicBezTo>
                  <a:cubicBezTo>
                    <a:pt x="1437" y="16"/>
                    <a:pt x="1243" y="2"/>
                    <a:pt x="1064" y="2"/>
                  </a:cubicBezTo>
                  <a:cubicBezTo>
                    <a:pt x="1034" y="1"/>
                    <a:pt x="1004" y="0"/>
                    <a:pt x="9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1" name="Google Shape;3671;p59"/>
            <p:cNvSpPr/>
            <p:nvPr/>
          </p:nvSpPr>
          <p:spPr>
            <a:xfrm>
              <a:off x="5969475" y="4867125"/>
              <a:ext cx="110500" cy="67350"/>
            </a:xfrm>
            <a:custGeom>
              <a:avLst/>
              <a:gdLst/>
              <a:ahLst/>
              <a:cxnLst/>
              <a:rect l="l" t="t" r="r" b="b"/>
              <a:pathLst>
                <a:path w="4420" h="2694" extrusionOk="0">
                  <a:moveTo>
                    <a:pt x="567" y="0"/>
                  </a:moveTo>
                  <a:cubicBezTo>
                    <a:pt x="484" y="14"/>
                    <a:pt x="387" y="28"/>
                    <a:pt x="291" y="42"/>
                  </a:cubicBezTo>
                  <a:cubicBezTo>
                    <a:pt x="208" y="69"/>
                    <a:pt x="125" y="97"/>
                    <a:pt x="56" y="125"/>
                  </a:cubicBezTo>
                  <a:cubicBezTo>
                    <a:pt x="28" y="139"/>
                    <a:pt x="14" y="152"/>
                    <a:pt x="14" y="180"/>
                  </a:cubicBezTo>
                  <a:cubicBezTo>
                    <a:pt x="1" y="194"/>
                    <a:pt x="1" y="221"/>
                    <a:pt x="14" y="249"/>
                  </a:cubicBezTo>
                  <a:lnTo>
                    <a:pt x="28" y="263"/>
                  </a:lnTo>
                  <a:cubicBezTo>
                    <a:pt x="28" y="290"/>
                    <a:pt x="56" y="318"/>
                    <a:pt x="83" y="318"/>
                  </a:cubicBezTo>
                  <a:cubicBezTo>
                    <a:pt x="291" y="373"/>
                    <a:pt x="512" y="442"/>
                    <a:pt x="719" y="539"/>
                  </a:cubicBezTo>
                  <a:cubicBezTo>
                    <a:pt x="1009" y="663"/>
                    <a:pt x="1285" y="815"/>
                    <a:pt x="1547" y="995"/>
                  </a:cubicBezTo>
                  <a:cubicBezTo>
                    <a:pt x="1796" y="1160"/>
                    <a:pt x="2058" y="1340"/>
                    <a:pt x="2334" y="1561"/>
                  </a:cubicBezTo>
                  <a:lnTo>
                    <a:pt x="2348" y="1575"/>
                  </a:lnTo>
                  <a:lnTo>
                    <a:pt x="2390" y="1602"/>
                  </a:lnTo>
                  <a:cubicBezTo>
                    <a:pt x="2473" y="1671"/>
                    <a:pt x="2555" y="1754"/>
                    <a:pt x="2638" y="1823"/>
                  </a:cubicBezTo>
                  <a:lnTo>
                    <a:pt x="2721" y="1892"/>
                  </a:lnTo>
                  <a:lnTo>
                    <a:pt x="2804" y="1961"/>
                  </a:lnTo>
                  <a:cubicBezTo>
                    <a:pt x="2970" y="2113"/>
                    <a:pt x="3108" y="2224"/>
                    <a:pt x="3246" y="2320"/>
                  </a:cubicBezTo>
                  <a:cubicBezTo>
                    <a:pt x="3356" y="2403"/>
                    <a:pt x="3453" y="2472"/>
                    <a:pt x="3563" y="2528"/>
                  </a:cubicBezTo>
                  <a:cubicBezTo>
                    <a:pt x="3619" y="2555"/>
                    <a:pt x="3674" y="2583"/>
                    <a:pt x="3729" y="2610"/>
                  </a:cubicBezTo>
                  <a:cubicBezTo>
                    <a:pt x="3784" y="2638"/>
                    <a:pt x="3826" y="2652"/>
                    <a:pt x="3881" y="2666"/>
                  </a:cubicBezTo>
                  <a:cubicBezTo>
                    <a:pt x="3923" y="2679"/>
                    <a:pt x="3978" y="2679"/>
                    <a:pt x="4033" y="2693"/>
                  </a:cubicBezTo>
                  <a:cubicBezTo>
                    <a:pt x="4074" y="2693"/>
                    <a:pt x="4116" y="2679"/>
                    <a:pt x="4157" y="2666"/>
                  </a:cubicBezTo>
                  <a:cubicBezTo>
                    <a:pt x="4199" y="2652"/>
                    <a:pt x="4240" y="2624"/>
                    <a:pt x="4268" y="2597"/>
                  </a:cubicBezTo>
                  <a:cubicBezTo>
                    <a:pt x="4309" y="2569"/>
                    <a:pt x="4337" y="2528"/>
                    <a:pt x="4351" y="2486"/>
                  </a:cubicBezTo>
                  <a:cubicBezTo>
                    <a:pt x="4392" y="2376"/>
                    <a:pt x="4420" y="2265"/>
                    <a:pt x="4406" y="2141"/>
                  </a:cubicBezTo>
                  <a:cubicBezTo>
                    <a:pt x="4378" y="2017"/>
                    <a:pt x="4337" y="1906"/>
                    <a:pt x="4282" y="1796"/>
                  </a:cubicBezTo>
                  <a:cubicBezTo>
                    <a:pt x="4116" y="1547"/>
                    <a:pt x="3909" y="1340"/>
                    <a:pt x="3674" y="1160"/>
                  </a:cubicBezTo>
                  <a:cubicBezTo>
                    <a:pt x="3439" y="981"/>
                    <a:pt x="3177" y="815"/>
                    <a:pt x="2914" y="677"/>
                  </a:cubicBezTo>
                  <a:cubicBezTo>
                    <a:pt x="2873" y="649"/>
                    <a:pt x="2845" y="636"/>
                    <a:pt x="2804" y="622"/>
                  </a:cubicBezTo>
                  <a:cubicBezTo>
                    <a:pt x="2624" y="525"/>
                    <a:pt x="2431" y="442"/>
                    <a:pt x="2238" y="359"/>
                  </a:cubicBezTo>
                  <a:cubicBezTo>
                    <a:pt x="1893" y="221"/>
                    <a:pt x="1520" y="111"/>
                    <a:pt x="1147" y="42"/>
                  </a:cubicBezTo>
                  <a:cubicBezTo>
                    <a:pt x="1009" y="28"/>
                    <a:pt x="857" y="14"/>
                    <a:pt x="7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2" name="Google Shape;3672;p59"/>
            <p:cNvSpPr/>
            <p:nvPr/>
          </p:nvSpPr>
          <p:spPr>
            <a:xfrm>
              <a:off x="5961400" y="4902950"/>
              <a:ext cx="109250" cy="87100"/>
            </a:xfrm>
            <a:custGeom>
              <a:avLst/>
              <a:gdLst/>
              <a:ahLst/>
              <a:cxnLst/>
              <a:rect l="l" t="t" r="r" b="b"/>
              <a:pathLst>
                <a:path w="4370" h="3484" extrusionOk="0">
                  <a:moveTo>
                    <a:pt x="117" y="1"/>
                  </a:moveTo>
                  <a:cubicBezTo>
                    <a:pt x="16" y="1"/>
                    <a:pt x="1" y="144"/>
                    <a:pt x="103" y="169"/>
                  </a:cubicBezTo>
                  <a:lnTo>
                    <a:pt x="130" y="197"/>
                  </a:lnTo>
                  <a:cubicBezTo>
                    <a:pt x="600" y="501"/>
                    <a:pt x="1000" y="791"/>
                    <a:pt x="1359" y="1067"/>
                  </a:cubicBezTo>
                  <a:lnTo>
                    <a:pt x="1373" y="1067"/>
                  </a:lnTo>
                  <a:cubicBezTo>
                    <a:pt x="1525" y="1205"/>
                    <a:pt x="1663" y="1316"/>
                    <a:pt x="1787" y="1426"/>
                  </a:cubicBezTo>
                  <a:cubicBezTo>
                    <a:pt x="1926" y="1564"/>
                    <a:pt x="2050" y="1675"/>
                    <a:pt x="2146" y="1785"/>
                  </a:cubicBezTo>
                  <a:cubicBezTo>
                    <a:pt x="2326" y="1978"/>
                    <a:pt x="2478" y="2172"/>
                    <a:pt x="2616" y="2351"/>
                  </a:cubicBezTo>
                  <a:lnTo>
                    <a:pt x="2630" y="2365"/>
                  </a:lnTo>
                  <a:cubicBezTo>
                    <a:pt x="2782" y="2545"/>
                    <a:pt x="2934" y="2738"/>
                    <a:pt x="3099" y="2931"/>
                  </a:cubicBezTo>
                  <a:cubicBezTo>
                    <a:pt x="3237" y="3097"/>
                    <a:pt x="3389" y="3235"/>
                    <a:pt x="3569" y="3346"/>
                  </a:cubicBezTo>
                  <a:cubicBezTo>
                    <a:pt x="3652" y="3387"/>
                    <a:pt x="3721" y="3428"/>
                    <a:pt x="3817" y="3456"/>
                  </a:cubicBezTo>
                  <a:cubicBezTo>
                    <a:pt x="3873" y="3470"/>
                    <a:pt x="3928" y="3484"/>
                    <a:pt x="3983" y="3484"/>
                  </a:cubicBezTo>
                  <a:lnTo>
                    <a:pt x="4011" y="3484"/>
                  </a:lnTo>
                  <a:cubicBezTo>
                    <a:pt x="4080" y="3484"/>
                    <a:pt x="4149" y="3456"/>
                    <a:pt x="4204" y="3428"/>
                  </a:cubicBezTo>
                  <a:cubicBezTo>
                    <a:pt x="4232" y="3401"/>
                    <a:pt x="4246" y="3387"/>
                    <a:pt x="4273" y="3359"/>
                  </a:cubicBezTo>
                  <a:cubicBezTo>
                    <a:pt x="4287" y="3346"/>
                    <a:pt x="4301" y="3318"/>
                    <a:pt x="4315" y="3290"/>
                  </a:cubicBezTo>
                  <a:cubicBezTo>
                    <a:pt x="4356" y="3207"/>
                    <a:pt x="4370" y="3125"/>
                    <a:pt x="4370" y="3056"/>
                  </a:cubicBezTo>
                  <a:cubicBezTo>
                    <a:pt x="4370" y="2945"/>
                    <a:pt x="4342" y="2848"/>
                    <a:pt x="4315" y="2752"/>
                  </a:cubicBezTo>
                  <a:cubicBezTo>
                    <a:pt x="4218" y="2420"/>
                    <a:pt x="4066" y="2116"/>
                    <a:pt x="3859" y="1840"/>
                  </a:cubicBezTo>
                  <a:cubicBezTo>
                    <a:pt x="3638" y="1550"/>
                    <a:pt x="3389" y="1288"/>
                    <a:pt x="3113" y="1067"/>
                  </a:cubicBezTo>
                  <a:cubicBezTo>
                    <a:pt x="2837" y="846"/>
                    <a:pt x="2547" y="666"/>
                    <a:pt x="2243" y="501"/>
                  </a:cubicBezTo>
                  <a:lnTo>
                    <a:pt x="2174" y="459"/>
                  </a:lnTo>
                  <a:cubicBezTo>
                    <a:pt x="1843" y="307"/>
                    <a:pt x="1497" y="183"/>
                    <a:pt x="1152" y="100"/>
                  </a:cubicBezTo>
                  <a:cubicBezTo>
                    <a:pt x="876" y="31"/>
                    <a:pt x="586" y="4"/>
                    <a:pt x="310" y="4"/>
                  </a:cubicBezTo>
                  <a:lnTo>
                    <a:pt x="144" y="4"/>
                  </a:lnTo>
                  <a:cubicBezTo>
                    <a:pt x="135" y="2"/>
                    <a:pt x="126" y="1"/>
                    <a:pt x="1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3" name="Google Shape;3673;p59"/>
            <p:cNvSpPr/>
            <p:nvPr/>
          </p:nvSpPr>
          <p:spPr>
            <a:xfrm>
              <a:off x="5959475" y="4932725"/>
              <a:ext cx="84250" cy="92200"/>
            </a:xfrm>
            <a:custGeom>
              <a:avLst/>
              <a:gdLst/>
              <a:ahLst/>
              <a:cxnLst/>
              <a:rect l="l" t="t" r="r" b="b"/>
              <a:pathLst>
                <a:path w="3370" h="3688" extrusionOk="0">
                  <a:moveTo>
                    <a:pt x="83" y="0"/>
                  </a:moveTo>
                  <a:cubicBezTo>
                    <a:pt x="55" y="0"/>
                    <a:pt x="28" y="14"/>
                    <a:pt x="14" y="42"/>
                  </a:cubicBezTo>
                  <a:cubicBezTo>
                    <a:pt x="0" y="69"/>
                    <a:pt x="0" y="111"/>
                    <a:pt x="28" y="152"/>
                  </a:cubicBezTo>
                  <a:cubicBezTo>
                    <a:pt x="332" y="539"/>
                    <a:pt x="635" y="953"/>
                    <a:pt x="1022" y="1505"/>
                  </a:cubicBezTo>
                  <a:lnTo>
                    <a:pt x="1243" y="1809"/>
                  </a:lnTo>
                  <a:lnTo>
                    <a:pt x="1353" y="1961"/>
                  </a:lnTo>
                  <a:lnTo>
                    <a:pt x="1519" y="2196"/>
                  </a:lnTo>
                  <a:lnTo>
                    <a:pt x="1754" y="2541"/>
                  </a:lnTo>
                  <a:lnTo>
                    <a:pt x="1795" y="2596"/>
                  </a:lnTo>
                  <a:lnTo>
                    <a:pt x="1809" y="2624"/>
                  </a:lnTo>
                  <a:lnTo>
                    <a:pt x="1878" y="2721"/>
                  </a:lnTo>
                  <a:lnTo>
                    <a:pt x="1906" y="2762"/>
                  </a:lnTo>
                  <a:cubicBezTo>
                    <a:pt x="2003" y="2886"/>
                    <a:pt x="2085" y="3025"/>
                    <a:pt x="2182" y="3149"/>
                  </a:cubicBezTo>
                  <a:cubicBezTo>
                    <a:pt x="2293" y="3301"/>
                    <a:pt x="2431" y="3439"/>
                    <a:pt x="2569" y="3549"/>
                  </a:cubicBezTo>
                  <a:cubicBezTo>
                    <a:pt x="2679" y="3632"/>
                    <a:pt x="2803" y="3687"/>
                    <a:pt x="2942" y="3687"/>
                  </a:cubicBezTo>
                  <a:cubicBezTo>
                    <a:pt x="2997" y="3687"/>
                    <a:pt x="3066" y="3674"/>
                    <a:pt x="3121" y="3646"/>
                  </a:cubicBezTo>
                  <a:cubicBezTo>
                    <a:pt x="3163" y="3632"/>
                    <a:pt x="3204" y="3605"/>
                    <a:pt x="3232" y="3577"/>
                  </a:cubicBezTo>
                  <a:cubicBezTo>
                    <a:pt x="3301" y="3508"/>
                    <a:pt x="3342" y="3439"/>
                    <a:pt x="3356" y="3356"/>
                  </a:cubicBezTo>
                  <a:cubicBezTo>
                    <a:pt x="3356" y="3315"/>
                    <a:pt x="3370" y="3273"/>
                    <a:pt x="3370" y="3232"/>
                  </a:cubicBezTo>
                  <a:cubicBezTo>
                    <a:pt x="3370" y="3190"/>
                    <a:pt x="3370" y="3149"/>
                    <a:pt x="3370" y="3107"/>
                  </a:cubicBezTo>
                  <a:cubicBezTo>
                    <a:pt x="3356" y="3038"/>
                    <a:pt x="3342" y="2956"/>
                    <a:pt x="3314" y="2873"/>
                  </a:cubicBezTo>
                  <a:cubicBezTo>
                    <a:pt x="3259" y="2735"/>
                    <a:pt x="3190" y="2583"/>
                    <a:pt x="3121" y="2445"/>
                  </a:cubicBezTo>
                  <a:cubicBezTo>
                    <a:pt x="3024" y="2279"/>
                    <a:pt x="2914" y="2099"/>
                    <a:pt x="2790" y="1947"/>
                  </a:cubicBezTo>
                  <a:cubicBezTo>
                    <a:pt x="2652" y="1782"/>
                    <a:pt x="2500" y="1630"/>
                    <a:pt x="2334" y="1478"/>
                  </a:cubicBezTo>
                  <a:cubicBezTo>
                    <a:pt x="2003" y="1188"/>
                    <a:pt x="1643" y="925"/>
                    <a:pt x="1257" y="691"/>
                  </a:cubicBezTo>
                  <a:cubicBezTo>
                    <a:pt x="1091" y="580"/>
                    <a:pt x="898" y="470"/>
                    <a:pt x="718" y="359"/>
                  </a:cubicBezTo>
                  <a:lnTo>
                    <a:pt x="635" y="318"/>
                  </a:lnTo>
                  <a:cubicBezTo>
                    <a:pt x="470" y="221"/>
                    <a:pt x="304" y="125"/>
                    <a:pt x="138" y="14"/>
                  </a:cubicBezTo>
                  <a:cubicBezTo>
                    <a:pt x="124" y="14"/>
                    <a:pt x="111" y="0"/>
                    <a:pt x="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4" name="Google Shape;3674;p59"/>
            <p:cNvSpPr/>
            <p:nvPr/>
          </p:nvSpPr>
          <p:spPr>
            <a:xfrm>
              <a:off x="5809975" y="4927125"/>
              <a:ext cx="112575" cy="51525"/>
            </a:xfrm>
            <a:custGeom>
              <a:avLst/>
              <a:gdLst/>
              <a:ahLst/>
              <a:cxnLst/>
              <a:rect l="l" t="t" r="r" b="b"/>
              <a:pathLst>
                <a:path w="4503" h="2061" extrusionOk="0">
                  <a:moveTo>
                    <a:pt x="4427" y="1"/>
                  </a:moveTo>
                  <a:cubicBezTo>
                    <a:pt x="4420" y="1"/>
                    <a:pt x="4413" y="1"/>
                    <a:pt x="4406" y="3"/>
                  </a:cubicBezTo>
                  <a:cubicBezTo>
                    <a:pt x="4185" y="17"/>
                    <a:pt x="3964" y="31"/>
                    <a:pt x="3757" y="45"/>
                  </a:cubicBezTo>
                  <a:lnTo>
                    <a:pt x="3715" y="45"/>
                  </a:lnTo>
                  <a:cubicBezTo>
                    <a:pt x="3508" y="59"/>
                    <a:pt x="3301" y="72"/>
                    <a:pt x="3094" y="100"/>
                  </a:cubicBezTo>
                  <a:cubicBezTo>
                    <a:pt x="2652" y="128"/>
                    <a:pt x="2224" y="197"/>
                    <a:pt x="1796" y="307"/>
                  </a:cubicBezTo>
                  <a:cubicBezTo>
                    <a:pt x="1575" y="362"/>
                    <a:pt x="1368" y="431"/>
                    <a:pt x="1174" y="528"/>
                  </a:cubicBezTo>
                  <a:cubicBezTo>
                    <a:pt x="995" y="611"/>
                    <a:pt x="815" y="708"/>
                    <a:pt x="663" y="818"/>
                  </a:cubicBezTo>
                  <a:cubicBezTo>
                    <a:pt x="525" y="901"/>
                    <a:pt x="401" y="998"/>
                    <a:pt x="291" y="1108"/>
                  </a:cubicBezTo>
                  <a:cubicBezTo>
                    <a:pt x="235" y="1163"/>
                    <a:pt x="180" y="1232"/>
                    <a:pt x="125" y="1301"/>
                  </a:cubicBezTo>
                  <a:cubicBezTo>
                    <a:pt x="111" y="1329"/>
                    <a:pt x="83" y="1357"/>
                    <a:pt x="70" y="1398"/>
                  </a:cubicBezTo>
                  <a:cubicBezTo>
                    <a:pt x="56" y="1439"/>
                    <a:pt x="42" y="1467"/>
                    <a:pt x="28" y="1522"/>
                  </a:cubicBezTo>
                  <a:cubicBezTo>
                    <a:pt x="1" y="1591"/>
                    <a:pt x="14" y="1688"/>
                    <a:pt x="42" y="1757"/>
                  </a:cubicBezTo>
                  <a:cubicBezTo>
                    <a:pt x="56" y="1799"/>
                    <a:pt x="70" y="1840"/>
                    <a:pt x="97" y="1881"/>
                  </a:cubicBezTo>
                  <a:cubicBezTo>
                    <a:pt x="125" y="1909"/>
                    <a:pt x="152" y="1937"/>
                    <a:pt x="194" y="1964"/>
                  </a:cubicBezTo>
                  <a:cubicBezTo>
                    <a:pt x="277" y="2033"/>
                    <a:pt x="373" y="2061"/>
                    <a:pt x="484" y="2061"/>
                  </a:cubicBezTo>
                  <a:cubicBezTo>
                    <a:pt x="539" y="2047"/>
                    <a:pt x="581" y="2047"/>
                    <a:pt x="636" y="2047"/>
                  </a:cubicBezTo>
                  <a:cubicBezTo>
                    <a:pt x="815" y="2006"/>
                    <a:pt x="995" y="1950"/>
                    <a:pt x="1161" y="1868"/>
                  </a:cubicBezTo>
                  <a:cubicBezTo>
                    <a:pt x="1299" y="1799"/>
                    <a:pt x="1423" y="1716"/>
                    <a:pt x="1575" y="1633"/>
                  </a:cubicBezTo>
                  <a:lnTo>
                    <a:pt x="1616" y="1619"/>
                  </a:lnTo>
                  <a:lnTo>
                    <a:pt x="1602" y="1619"/>
                  </a:lnTo>
                  <a:cubicBezTo>
                    <a:pt x="1658" y="1591"/>
                    <a:pt x="1713" y="1564"/>
                    <a:pt x="1768" y="1536"/>
                  </a:cubicBezTo>
                  <a:lnTo>
                    <a:pt x="1782" y="1536"/>
                  </a:lnTo>
                  <a:lnTo>
                    <a:pt x="1810" y="1522"/>
                  </a:lnTo>
                  <a:cubicBezTo>
                    <a:pt x="1934" y="1453"/>
                    <a:pt x="2058" y="1384"/>
                    <a:pt x="2182" y="1329"/>
                  </a:cubicBezTo>
                  <a:lnTo>
                    <a:pt x="2459" y="1177"/>
                  </a:lnTo>
                  <a:lnTo>
                    <a:pt x="2942" y="929"/>
                  </a:lnTo>
                  <a:cubicBezTo>
                    <a:pt x="3550" y="597"/>
                    <a:pt x="4019" y="376"/>
                    <a:pt x="4447" y="169"/>
                  </a:cubicBezTo>
                  <a:cubicBezTo>
                    <a:pt x="4489" y="155"/>
                    <a:pt x="4502" y="128"/>
                    <a:pt x="4502" y="86"/>
                  </a:cubicBezTo>
                  <a:cubicBezTo>
                    <a:pt x="4502" y="38"/>
                    <a:pt x="4471" y="1"/>
                    <a:pt x="44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5" name="Google Shape;3675;p59"/>
            <p:cNvSpPr/>
            <p:nvPr/>
          </p:nvSpPr>
          <p:spPr>
            <a:xfrm>
              <a:off x="5801700" y="4887150"/>
              <a:ext cx="131200" cy="48350"/>
            </a:xfrm>
            <a:custGeom>
              <a:avLst/>
              <a:gdLst/>
              <a:ahLst/>
              <a:cxnLst/>
              <a:rect l="l" t="t" r="r" b="b"/>
              <a:pathLst>
                <a:path w="5248" h="1934" extrusionOk="0">
                  <a:moveTo>
                    <a:pt x="3107" y="0"/>
                  </a:moveTo>
                  <a:cubicBezTo>
                    <a:pt x="2762" y="0"/>
                    <a:pt x="2417" y="28"/>
                    <a:pt x="2085" y="111"/>
                  </a:cubicBezTo>
                  <a:cubicBezTo>
                    <a:pt x="1726" y="180"/>
                    <a:pt x="1381" y="290"/>
                    <a:pt x="1063" y="456"/>
                  </a:cubicBezTo>
                  <a:cubicBezTo>
                    <a:pt x="760" y="608"/>
                    <a:pt x="470" y="815"/>
                    <a:pt x="235" y="1064"/>
                  </a:cubicBezTo>
                  <a:cubicBezTo>
                    <a:pt x="166" y="1133"/>
                    <a:pt x="111" y="1216"/>
                    <a:pt x="69" y="1298"/>
                  </a:cubicBezTo>
                  <a:cubicBezTo>
                    <a:pt x="28" y="1368"/>
                    <a:pt x="0" y="1450"/>
                    <a:pt x="0" y="1533"/>
                  </a:cubicBezTo>
                  <a:cubicBezTo>
                    <a:pt x="0" y="1561"/>
                    <a:pt x="0" y="1602"/>
                    <a:pt x="14" y="1630"/>
                  </a:cubicBezTo>
                  <a:cubicBezTo>
                    <a:pt x="14" y="1658"/>
                    <a:pt x="28" y="1685"/>
                    <a:pt x="42" y="1713"/>
                  </a:cubicBezTo>
                  <a:cubicBezTo>
                    <a:pt x="69" y="1768"/>
                    <a:pt x="124" y="1809"/>
                    <a:pt x="180" y="1837"/>
                  </a:cubicBezTo>
                  <a:cubicBezTo>
                    <a:pt x="235" y="1878"/>
                    <a:pt x="304" y="1906"/>
                    <a:pt x="373" y="1906"/>
                  </a:cubicBezTo>
                  <a:cubicBezTo>
                    <a:pt x="428" y="1920"/>
                    <a:pt x="483" y="1934"/>
                    <a:pt x="539" y="1934"/>
                  </a:cubicBezTo>
                  <a:lnTo>
                    <a:pt x="622" y="1934"/>
                  </a:lnTo>
                  <a:cubicBezTo>
                    <a:pt x="829" y="1906"/>
                    <a:pt x="1036" y="1851"/>
                    <a:pt x="1243" y="1768"/>
                  </a:cubicBezTo>
                  <a:cubicBezTo>
                    <a:pt x="1464" y="1671"/>
                    <a:pt x="1712" y="1575"/>
                    <a:pt x="1906" y="1478"/>
                  </a:cubicBezTo>
                  <a:cubicBezTo>
                    <a:pt x="2085" y="1395"/>
                    <a:pt x="2348" y="1271"/>
                    <a:pt x="2596" y="1188"/>
                  </a:cubicBezTo>
                  <a:cubicBezTo>
                    <a:pt x="2734" y="1133"/>
                    <a:pt x="2886" y="1078"/>
                    <a:pt x="3080" y="1022"/>
                  </a:cubicBezTo>
                  <a:cubicBezTo>
                    <a:pt x="3245" y="981"/>
                    <a:pt x="3411" y="939"/>
                    <a:pt x="3604" y="898"/>
                  </a:cubicBezTo>
                  <a:lnTo>
                    <a:pt x="3632" y="898"/>
                  </a:lnTo>
                  <a:cubicBezTo>
                    <a:pt x="4088" y="815"/>
                    <a:pt x="4557" y="746"/>
                    <a:pt x="5110" y="677"/>
                  </a:cubicBezTo>
                  <a:cubicBezTo>
                    <a:pt x="5123" y="677"/>
                    <a:pt x="5137" y="677"/>
                    <a:pt x="5151" y="663"/>
                  </a:cubicBezTo>
                  <a:cubicBezTo>
                    <a:pt x="5179" y="663"/>
                    <a:pt x="5220" y="649"/>
                    <a:pt x="5234" y="622"/>
                  </a:cubicBezTo>
                  <a:cubicBezTo>
                    <a:pt x="5248" y="580"/>
                    <a:pt x="5234" y="525"/>
                    <a:pt x="5193" y="511"/>
                  </a:cubicBezTo>
                  <a:cubicBezTo>
                    <a:pt x="4903" y="332"/>
                    <a:pt x="4585" y="208"/>
                    <a:pt x="4253" y="138"/>
                  </a:cubicBezTo>
                  <a:cubicBezTo>
                    <a:pt x="3908" y="56"/>
                    <a:pt x="3549" y="0"/>
                    <a:pt x="31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6" name="Google Shape;3676;p59"/>
            <p:cNvSpPr/>
            <p:nvPr/>
          </p:nvSpPr>
          <p:spPr>
            <a:xfrm>
              <a:off x="5818600" y="4847450"/>
              <a:ext cx="122925" cy="34200"/>
            </a:xfrm>
            <a:custGeom>
              <a:avLst/>
              <a:gdLst/>
              <a:ahLst/>
              <a:cxnLst/>
              <a:rect l="l" t="t" r="r" b="b"/>
              <a:pathLst>
                <a:path w="4917" h="1368" extrusionOk="0">
                  <a:moveTo>
                    <a:pt x="2114" y="0"/>
                  </a:moveTo>
                  <a:cubicBezTo>
                    <a:pt x="1810" y="14"/>
                    <a:pt x="1506" y="42"/>
                    <a:pt x="1202" y="83"/>
                  </a:cubicBezTo>
                  <a:cubicBezTo>
                    <a:pt x="912" y="138"/>
                    <a:pt x="636" y="235"/>
                    <a:pt x="374" y="373"/>
                  </a:cubicBezTo>
                  <a:cubicBezTo>
                    <a:pt x="277" y="442"/>
                    <a:pt x="180" y="525"/>
                    <a:pt x="111" y="636"/>
                  </a:cubicBezTo>
                  <a:cubicBezTo>
                    <a:pt x="42" y="732"/>
                    <a:pt x="1" y="856"/>
                    <a:pt x="1" y="967"/>
                  </a:cubicBezTo>
                  <a:cubicBezTo>
                    <a:pt x="1" y="1022"/>
                    <a:pt x="1" y="1064"/>
                    <a:pt x="15" y="1105"/>
                  </a:cubicBezTo>
                  <a:cubicBezTo>
                    <a:pt x="28" y="1146"/>
                    <a:pt x="56" y="1188"/>
                    <a:pt x="97" y="1229"/>
                  </a:cubicBezTo>
                  <a:cubicBezTo>
                    <a:pt x="125" y="1257"/>
                    <a:pt x="153" y="1271"/>
                    <a:pt x="194" y="1298"/>
                  </a:cubicBezTo>
                  <a:cubicBezTo>
                    <a:pt x="236" y="1312"/>
                    <a:pt x="291" y="1326"/>
                    <a:pt x="332" y="1340"/>
                  </a:cubicBezTo>
                  <a:cubicBezTo>
                    <a:pt x="387" y="1354"/>
                    <a:pt x="443" y="1354"/>
                    <a:pt x="498" y="1367"/>
                  </a:cubicBezTo>
                  <a:lnTo>
                    <a:pt x="664" y="1367"/>
                  </a:lnTo>
                  <a:cubicBezTo>
                    <a:pt x="802" y="1367"/>
                    <a:pt x="940" y="1340"/>
                    <a:pt x="1050" y="1312"/>
                  </a:cubicBezTo>
                  <a:cubicBezTo>
                    <a:pt x="1202" y="1298"/>
                    <a:pt x="1396" y="1257"/>
                    <a:pt x="1616" y="1202"/>
                  </a:cubicBezTo>
                  <a:lnTo>
                    <a:pt x="1713" y="1174"/>
                  </a:lnTo>
                  <a:lnTo>
                    <a:pt x="1810" y="1146"/>
                  </a:lnTo>
                  <a:cubicBezTo>
                    <a:pt x="1906" y="1119"/>
                    <a:pt x="1989" y="1105"/>
                    <a:pt x="2086" y="1091"/>
                  </a:cubicBezTo>
                  <a:lnTo>
                    <a:pt x="2127" y="1077"/>
                  </a:lnTo>
                  <a:lnTo>
                    <a:pt x="2155" y="1077"/>
                  </a:lnTo>
                  <a:lnTo>
                    <a:pt x="2210" y="1064"/>
                  </a:lnTo>
                  <a:cubicBezTo>
                    <a:pt x="2569" y="995"/>
                    <a:pt x="2873" y="939"/>
                    <a:pt x="3163" y="912"/>
                  </a:cubicBezTo>
                  <a:cubicBezTo>
                    <a:pt x="3370" y="884"/>
                    <a:pt x="3591" y="870"/>
                    <a:pt x="3812" y="870"/>
                  </a:cubicBezTo>
                  <a:cubicBezTo>
                    <a:pt x="3909" y="870"/>
                    <a:pt x="4019" y="870"/>
                    <a:pt x="4116" y="884"/>
                  </a:cubicBezTo>
                  <a:cubicBezTo>
                    <a:pt x="4337" y="898"/>
                    <a:pt x="4558" y="926"/>
                    <a:pt x="4779" y="981"/>
                  </a:cubicBezTo>
                  <a:lnTo>
                    <a:pt x="4793" y="981"/>
                  </a:lnTo>
                  <a:cubicBezTo>
                    <a:pt x="4820" y="981"/>
                    <a:pt x="4848" y="967"/>
                    <a:pt x="4862" y="953"/>
                  </a:cubicBezTo>
                  <a:lnTo>
                    <a:pt x="4876" y="939"/>
                  </a:lnTo>
                  <a:cubicBezTo>
                    <a:pt x="4903" y="926"/>
                    <a:pt x="4917" y="912"/>
                    <a:pt x="4917" y="884"/>
                  </a:cubicBezTo>
                  <a:cubicBezTo>
                    <a:pt x="4917" y="856"/>
                    <a:pt x="4917" y="843"/>
                    <a:pt x="4903" y="815"/>
                  </a:cubicBezTo>
                  <a:cubicBezTo>
                    <a:pt x="4848" y="760"/>
                    <a:pt x="4793" y="705"/>
                    <a:pt x="4724" y="649"/>
                  </a:cubicBezTo>
                  <a:cubicBezTo>
                    <a:pt x="4655" y="580"/>
                    <a:pt x="4586" y="525"/>
                    <a:pt x="4503" y="484"/>
                  </a:cubicBezTo>
                  <a:cubicBezTo>
                    <a:pt x="4337" y="387"/>
                    <a:pt x="4157" y="304"/>
                    <a:pt x="3978" y="249"/>
                  </a:cubicBezTo>
                  <a:cubicBezTo>
                    <a:pt x="3619" y="138"/>
                    <a:pt x="3246" y="69"/>
                    <a:pt x="2859" y="42"/>
                  </a:cubicBezTo>
                  <a:cubicBezTo>
                    <a:pt x="2652" y="14"/>
                    <a:pt x="2445" y="0"/>
                    <a:pt x="2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7" name="Google Shape;3677;p59"/>
            <p:cNvSpPr/>
            <p:nvPr/>
          </p:nvSpPr>
          <p:spPr>
            <a:xfrm>
              <a:off x="5842425" y="4811550"/>
              <a:ext cx="111550" cy="30750"/>
            </a:xfrm>
            <a:custGeom>
              <a:avLst/>
              <a:gdLst/>
              <a:ahLst/>
              <a:cxnLst/>
              <a:rect l="l" t="t" r="r" b="b"/>
              <a:pathLst>
                <a:path w="4462" h="1230" extrusionOk="0">
                  <a:moveTo>
                    <a:pt x="1810" y="0"/>
                  </a:moveTo>
                  <a:cubicBezTo>
                    <a:pt x="1603" y="14"/>
                    <a:pt x="1395" y="41"/>
                    <a:pt x="1188" y="83"/>
                  </a:cubicBezTo>
                  <a:cubicBezTo>
                    <a:pt x="926" y="124"/>
                    <a:pt x="677" y="207"/>
                    <a:pt x="443" y="290"/>
                  </a:cubicBezTo>
                  <a:cubicBezTo>
                    <a:pt x="346" y="331"/>
                    <a:pt x="249" y="387"/>
                    <a:pt x="166" y="456"/>
                  </a:cubicBezTo>
                  <a:cubicBezTo>
                    <a:pt x="97" y="497"/>
                    <a:pt x="42" y="580"/>
                    <a:pt x="14" y="663"/>
                  </a:cubicBezTo>
                  <a:cubicBezTo>
                    <a:pt x="1" y="691"/>
                    <a:pt x="1" y="732"/>
                    <a:pt x="1" y="773"/>
                  </a:cubicBezTo>
                  <a:cubicBezTo>
                    <a:pt x="1" y="829"/>
                    <a:pt x="28" y="870"/>
                    <a:pt x="42" y="912"/>
                  </a:cubicBezTo>
                  <a:cubicBezTo>
                    <a:pt x="70" y="953"/>
                    <a:pt x="97" y="994"/>
                    <a:pt x="139" y="1022"/>
                  </a:cubicBezTo>
                  <a:cubicBezTo>
                    <a:pt x="166" y="1063"/>
                    <a:pt x="208" y="1077"/>
                    <a:pt x="263" y="1105"/>
                  </a:cubicBezTo>
                  <a:cubicBezTo>
                    <a:pt x="360" y="1146"/>
                    <a:pt x="470" y="1174"/>
                    <a:pt x="581" y="1174"/>
                  </a:cubicBezTo>
                  <a:lnTo>
                    <a:pt x="760" y="1174"/>
                  </a:lnTo>
                  <a:cubicBezTo>
                    <a:pt x="815" y="1174"/>
                    <a:pt x="926" y="1174"/>
                    <a:pt x="1009" y="1160"/>
                  </a:cubicBezTo>
                  <a:cubicBezTo>
                    <a:pt x="1326" y="1146"/>
                    <a:pt x="1644" y="1091"/>
                    <a:pt x="1962" y="1036"/>
                  </a:cubicBezTo>
                  <a:lnTo>
                    <a:pt x="2058" y="1022"/>
                  </a:lnTo>
                  <a:lnTo>
                    <a:pt x="2114" y="1022"/>
                  </a:lnTo>
                  <a:cubicBezTo>
                    <a:pt x="2252" y="1008"/>
                    <a:pt x="2390" y="981"/>
                    <a:pt x="2528" y="967"/>
                  </a:cubicBezTo>
                  <a:cubicBezTo>
                    <a:pt x="2611" y="953"/>
                    <a:pt x="2707" y="939"/>
                    <a:pt x="2804" y="939"/>
                  </a:cubicBezTo>
                  <a:lnTo>
                    <a:pt x="2859" y="939"/>
                  </a:lnTo>
                  <a:cubicBezTo>
                    <a:pt x="3287" y="953"/>
                    <a:pt x="3715" y="1036"/>
                    <a:pt x="4130" y="1160"/>
                  </a:cubicBezTo>
                  <a:cubicBezTo>
                    <a:pt x="4171" y="1174"/>
                    <a:pt x="4240" y="1202"/>
                    <a:pt x="4295" y="1229"/>
                  </a:cubicBezTo>
                  <a:lnTo>
                    <a:pt x="4364" y="1229"/>
                  </a:lnTo>
                  <a:cubicBezTo>
                    <a:pt x="4392" y="1229"/>
                    <a:pt x="4406" y="1215"/>
                    <a:pt x="4420" y="1215"/>
                  </a:cubicBezTo>
                  <a:cubicBezTo>
                    <a:pt x="4447" y="1202"/>
                    <a:pt x="4447" y="1174"/>
                    <a:pt x="4461" y="1146"/>
                  </a:cubicBezTo>
                  <a:cubicBezTo>
                    <a:pt x="4461" y="1132"/>
                    <a:pt x="4461" y="1105"/>
                    <a:pt x="4447" y="1091"/>
                  </a:cubicBezTo>
                  <a:cubicBezTo>
                    <a:pt x="4240" y="815"/>
                    <a:pt x="3964" y="580"/>
                    <a:pt x="3646" y="442"/>
                  </a:cubicBezTo>
                  <a:cubicBezTo>
                    <a:pt x="3467" y="359"/>
                    <a:pt x="3301" y="276"/>
                    <a:pt x="3108" y="221"/>
                  </a:cubicBezTo>
                  <a:cubicBezTo>
                    <a:pt x="2928" y="166"/>
                    <a:pt x="2749" y="111"/>
                    <a:pt x="2569" y="69"/>
                  </a:cubicBezTo>
                  <a:cubicBezTo>
                    <a:pt x="2404" y="41"/>
                    <a:pt x="2224" y="14"/>
                    <a:pt x="20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8" name="Google Shape;3678;p59"/>
            <p:cNvSpPr/>
            <p:nvPr/>
          </p:nvSpPr>
          <p:spPr>
            <a:xfrm>
              <a:off x="5837600" y="4756300"/>
              <a:ext cx="126375" cy="53875"/>
            </a:xfrm>
            <a:custGeom>
              <a:avLst/>
              <a:gdLst/>
              <a:ahLst/>
              <a:cxnLst/>
              <a:rect l="l" t="t" r="r" b="b"/>
              <a:pathLst>
                <a:path w="5055" h="2155" extrusionOk="0">
                  <a:moveTo>
                    <a:pt x="760" y="1"/>
                  </a:moveTo>
                  <a:cubicBezTo>
                    <a:pt x="677" y="1"/>
                    <a:pt x="594" y="14"/>
                    <a:pt x="525" y="56"/>
                  </a:cubicBezTo>
                  <a:cubicBezTo>
                    <a:pt x="442" y="83"/>
                    <a:pt x="359" y="125"/>
                    <a:pt x="304" y="180"/>
                  </a:cubicBezTo>
                  <a:cubicBezTo>
                    <a:pt x="235" y="235"/>
                    <a:pt x="180" y="304"/>
                    <a:pt x="138" y="373"/>
                  </a:cubicBezTo>
                  <a:cubicBezTo>
                    <a:pt x="97" y="442"/>
                    <a:pt x="83" y="539"/>
                    <a:pt x="83" y="622"/>
                  </a:cubicBezTo>
                  <a:cubicBezTo>
                    <a:pt x="97" y="705"/>
                    <a:pt x="138" y="774"/>
                    <a:pt x="207" y="843"/>
                  </a:cubicBezTo>
                  <a:cubicBezTo>
                    <a:pt x="276" y="898"/>
                    <a:pt x="346" y="940"/>
                    <a:pt x="428" y="981"/>
                  </a:cubicBezTo>
                  <a:cubicBezTo>
                    <a:pt x="373" y="995"/>
                    <a:pt x="318" y="1036"/>
                    <a:pt x="263" y="1078"/>
                  </a:cubicBezTo>
                  <a:cubicBezTo>
                    <a:pt x="180" y="1161"/>
                    <a:pt x="111" y="1271"/>
                    <a:pt x="56" y="1381"/>
                  </a:cubicBezTo>
                  <a:cubicBezTo>
                    <a:pt x="14" y="1492"/>
                    <a:pt x="0" y="1616"/>
                    <a:pt x="28" y="1727"/>
                  </a:cubicBezTo>
                  <a:cubicBezTo>
                    <a:pt x="42" y="1796"/>
                    <a:pt x="69" y="1851"/>
                    <a:pt x="97" y="1892"/>
                  </a:cubicBezTo>
                  <a:cubicBezTo>
                    <a:pt x="138" y="1961"/>
                    <a:pt x="194" y="2017"/>
                    <a:pt x="263" y="2058"/>
                  </a:cubicBezTo>
                  <a:cubicBezTo>
                    <a:pt x="304" y="2100"/>
                    <a:pt x="359" y="2127"/>
                    <a:pt x="428" y="2141"/>
                  </a:cubicBezTo>
                  <a:cubicBezTo>
                    <a:pt x="470" y="2155"/>
                    <a:pt x="511" y="2155"/>
                    <a:pt x="553" y="2155"/>
                  </a:cubicBezTo>
                  <a:lnTo>
                    <a:pt x="608" y="2155"/>
                  </a:lnTo>
                  <a:cubicBezTo>
                    <a:pt x="718" y="2141"/>
                    <a:pt x="829" y="2086"/>
                    <a:pt x="926" y="1989"/>
                  </a:cubicBezTo>
                  <a:cubicBezTo>
                    <a:pt x="1008" y="1906"/>
                    <a:pt x="1077" y="1810"/>
                    <a:pt x="1119" y="1685"/>
                  </a:cubicBezTo>
                  <a:cubicBezTo>
                    <a:pt x="1146" y="1602"/>
                    <a:pt x="1160" y="1492"/>
                    <a:pt x="1160" y="1395"/>
                  </a:cubicBezTo>
                  <a:cubicBezTo>
                    <a:pt x="1285" y="1354"/>
                    <a:pt x="1423" y="1326"/>
                    <a:pt x="1561" y="1312"/>
                  </a:cubicBezTo>
                  <a:cubicBezTo>
                    <a:pt x="1630" y="1299"/>
                    <a:pt x="1713" y="1299"/>
                    <a:pt x="1782" y="1299"/>
                  </a:cubicBezTo>
                  <a:cubicBezTo>
                    <a:pt x="1989" y="1299"/>
                    <a:pt x="2196" y="1312"/>
                    <a:pt x="2403" y="1354"/>
                  </a:cubicBezTo>
                  <a:lnTo>
                    <a:pt x="2721" y="1409"/>
                  </a:lnTo>
                  <a:lnTo>
                    <a:pt x="2790" y="1423"/>
                  </a:lnTo>
                  <a:lnTo>
                    <a:pt x="2873" y="1437"/>
                  </a:lnTo>
                  <a:lnTo>
                    <a:pt x="2887" y="1437"/>
                  </a:lnTo>
                  <a:lnTo>
                    <a:pt x="2969" y="1451"/>
                  </a:lnTo>
                  <a:cubicBezTo>
                    <a:pt x="3038" y="1464"/>
                    <a:pt x="3121" y="1492"/>
                    <a:pt x="3190" y="1506"/>
                  </a:cubicBezTo>
                  <a:lnTo>
                    <a:pt x="3218" y="1520"/>
                  </a:lnTo>
                  <a:lnTo>
                    <a:pt x="3480" y="1589"/>
                  </a:lnTo>
                  <a:lnTo>
                    <a:pt x="3536" y="1616"/>
                  </a:lnTo>
                  <a:cubicBezTo>
                    <a:pt x="3715" y="1658"/>
                    <a:pt x="3881" y="1713"/>
                    <a:pt x="4047" y="1754"/>
                  </a:cubicBezTo>
                  <a:cubicBezTo>
                    <a:pt x="4198" y="1810"/>
                    <a:pt x="4337" y="1837"/>
                    <a:pt x="4461" y="1865"/>
                  </a:cubicBezTo>
                  <a:cubicBezTo>
                    <a:pt x="4571" y="1892"/>
                    <a:pt x="4682" y="1906"/>
                    <a:pt x="4792" y="1906"/>
                  </a:cubicBezTo>
                  <a:cubicBezTo>
                    <a:pt x="4804" y="1909"/>
                    <a:pt x="4816" y="1910"/>
                    <a:pt x="4829" y="1910"/>
                  </a:cubicBezTo>
                  <a:cubicBezTo>
                    <a:pt x="4889" y="1910"/>
                    <a:pt x="4954" y="1883"/>
                    <a:pt x="4999" y="1837"/>
                  </a:cubicBezTo>
                  <a:cubicBezTo>
                    <a:pt x="5013" y="1823"/>
                    <a:pt x="5027" y="1796"/>
                    <a:pt x="5027" y="1782"/>
                  </a:cubicBezTo>
                  <a:cubicBezTo>
                    <a:pt x="5041" y="1768"/>
                    <a:pt x="5041" y="1741"/>
                    <a:pt x="5041" y="1727"/>
                  </a:cubicBezTo>
                  <a:cubicBezTo>
                    <a:pt x="5055" y="1685"/>
                    <a:pt x="5041" y="1644"/>
                    <a:pt x="5013" y="1616"/>
                  </a:cubicBezTo>
                  <a:cubicBezTo>
                    <a:pt x="4999" y="1575"/>
                    <a:pt x="4972" y="1547"/>
                    <a:pt x="4944" y="1520"/>
                  </a:cubicBezTo>
                  <a:cubicBezTo>
                    <a:pt x="4917" y="1492"/>
                    <a:pt x="4875" y="1451"/>
                    <a:pt x="4834" y="1423"/>
                  </a:cubicBezTo>
                  <a:cubicBezTo>
                    <a:pt x="4737" y="1354"/>
                    <a:pt x="4640" y="1299"/>
                    <a:pt x="4530" y="1243"/>
                  </a:cubicBezTo>
                  <a:cubicBezTo>
                    <a:pt x="4281" y="1119"/>
                    <a:pt x="4047" y="1009"/>
                    <a:pt x="3784" y="912"/>
                  </a:cubicBezTo>
                  <a:lnTo>
                    <a:pt x="3522" y="815"/>
                  </a:lnTo>
                  <a:cubicBezTo>
                    <a:pt x="3397" y="774"/>
                    <a:pt x="3273" y="732"/>
                    <a:pt x="3163" y="705"/>
                  </a:cubicBezTo>
                  <a:cubicBezTo>
                    <a:pt x="2721" y="581"/>
                    <a:pt x="2265" y="525"/>
                    <a:pt x="1809" y="511"/>
                  </a:cubicBezTo>
                  <a:lnTo>
                    <a:pt x="1616" y="511"/>
                  </a:lnTo>
                  <a:cubicBezTo>
                    <a:pt x="1464" y="525"/>
                    <a:pt x="1312" y="539"/>
                    <a:pt x="1160" y="567"/>
                  </a:cubicBezTo>
                  <a:cubicBezTo>
                    <a:pt x="1174" y="470"/>
                    <a:pt x="1174" y="373"/>
                    <a:pt x="1146" y="277"/>
                  </a:cubicBezTo>
                  <a:cubicBezTo>
                    <a:pt x="1146" y="235"/>
                    <a:pt x="1119" y="194"/>
                    <a:pt x="1091" y="166"/>
                  </a:cubicBezTo>
                  <a:cubicBezTo>
                    <a:pt x="1077" y="125"/>
                    <a:pt x="1036" y="83"/>
                    <a:pt x="1008" y="56"/>
                  </a:cubicBezTo>
                  <a:cubicBezTo>
                    <a:pt x="967" y="42"/>
                    <a:pt x="939" y="14"/>
                    <a:pt x="898" y="14"/>
                  </a:cubicBezTo>
                  <a:cubicBezTo>
                    <a:pt x="856" y="1"/>
                    <a:pt x="815" y="1"/>
                    <a:pt x="7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9" name="Google Shape;3679;p59"/>
            <p:cNvSpPr/>
            <p:nvPr/>
          </p:nvSpPr>
          <p:spPr>
            <a:xfrm>
              <a:off x="5698125" y="4316475"/>
              <a:ext cx="368400" cy="426725"/>
            </a:xfrm>
            <a:custGeom>
              <a:avLst/>
              <a:gdLst/>
              <a:ahLst/>
              <a:cxnLst/>
              <a:rect l="l" t="t" r="r" b="b"/>
              <a:pathLst>
                <a:path w="14736" h="17069" extrusionOk="0">
                  <a:moveTo>
                    <a:pt x="7623" y="0"/>
                  </a:moveTo>
                  <a:cubicBezTo>
                    <a:pt x="6090" y="55"/>
                    <a:pt x="4626" y="552"/>
                    <a:pt x="3384" y="1436"/>
                  </a:cubicBezTo>
                  <a:lnTo>
                    <a:pt x="3218" y="1547"/>
                  </a:lnTo>
                  <a:cubicBezTo>
                    <a:pt x="2873" y="1823"/>
                    <a:pt x="2541" y="2113"/>
                    <a:pt x="2237" y="2431"/>
                  </a:cubicBezTo>
                  <a:cubicBezTo>
                    <a:pt x="1561" y="3149"/>
                    <a:pt x="1036" y="4005"/>
                    <a:pt x="677" y="4930"/>
                  </a:cubicBezTo>
                  <a:cubicBezTo>
                    <a:pt x="497" y="5386"/>
                    <a:pt x="359" y="5855"/>
                    <a:pt x="276" y="6339"/>
                  </a:cubicBezTo>
                  <a:cubicBezTo>
                    <a:pt x="0" y="7775"/>
                    <a:pt x="152" y="9266"/>
                    <a:pt x="718" y="10633"/>
                  </a:cubicBezTo>
                  <a:cubicBezTo>
                    <a:pt x="939" y="11200"/>
                    <a:pt x="1243" y="11738"/>
                    <a:pt x="1602" y="12249"/>
                  </a:cubicBezTo>
                  <a:cubicBezTo>
                    <a:pt x="1851" y="12594"/>
                    <a:pt x="2127" y="12912"/>
                    <a:pt x="2431" y="13216"/>
                  </a:cubicBezTo>
                  <a:lnTo>
                    <a:pt x="2458" y="13243"/>
                  </a:lnTo>
                  <a:lnTo>
                    <a:pt x="2514" y="13299"/>
                  </a:lnTo>
                  <a:lnTo>
                    <a:pt x="2527" y="13313"/>
                  </a:lnTo>
                  <a:lnTo>
                    <a:pt x="2541" y="13326"/>
                  </a:lnTo>
                  <a:cubicBezTo>
                    <a:pt x="2624" y="13395"/>
                    <a:pt x="2707" y="13478"/>
                    <a:pt x="2790" y="13547"/>
                  </a:cubicBezTo>
                  <a:lnTo>
                    <a:pt x="2804" y="13561"/>
                  </a:lnTo>
                  <a:lnTo>
                    <a:pt x="2817" y="13575"/>
                  </a:lnTo>
                  <a:lnTo>
                    <a:pt x="2831" y="13589"/>
                  </a:lnTo>
                  <a:lnTo>
                    <a:pt x="2859" y="13603"/>
                  </a:lnTo>
                  <a:lnTo>
                    <a:pt x="2886" y="13630"/>
                  </a:lnTo>
                  <a:lnTo>
                    <a:pt x="2900" y="13644"/>
                  </a:lnTo>
                  <a:lnTo>
                    <a:pt x="2997" y="13727"/>
                  </a:lnTo>
                  <a:cubicBezTo>
                    <a:pt x="2983" y="13741"/>
                    <a:pt x="2969" y="13754"/>
                    <a:pt x="2955" y="13768"/>
                  </a:cubicBezTo>
                  <a:cubicBezTo>
                    <a:pt x="2928" y="13796"/>
                    <a:pt x="2900" y="13823"/>
                    <a:pt x="2873" y="13865"/>
                  </a:cubicBezTo>
                  <a:cubicBezTo>
                    <a:pt x="2817" y="13948"/>
                    <a:pt x="2790" y="14031"/>
                    <a:pt x="2762" y="14113"/>
                  </a:cubicBezTo>
                  <a:cubicBezTo>
                    <a:pt x="2734" y="14196"/>
                    <a:pt x="2721" y="14279"/>
                    <a:pt x="2734" y="14362"/>
                  </a:cubicBezTo>
                  <a:cubicBezTo>
                    <a:pt x="2734" y="14459"/>
                    <a:pt x="2748" y="14542"/>
                    <a:pt x="2776" y="14638"/>
                  </a:cubicBezTo>
                  <a:cubicBezTo>
                    <a:pt x="2804" y="14721"/>
                    <a:pt x="2845" y="14790"/>
                    <a:pt x="2886" y="14873"/>
                  </a:cubicBezTo>
                  <a:cubicBezTo>
                    <a:pt x="2928" y="14942"/>
                    <a:pt x="2983" y="15011"/>
                    <a:pt x="3038" y="15080"/>
                  </a:cubicBezTo>
                  <a:cubicBezTo>
                    <a:pt x="3080" y="15135"/>
                    <a:pt x="3135" y="15177"/>
                    <a:pt x="3190" y="15246"/>
                  </a:cubicBezTo>
                  <a:cubicBezTo>
                    <a:pt x="3259" y="15301"/>
                    <a:pt x="3314" y="15356"/>
                    <a:pt x="3397" y="15398"/>
                  </a:cubicBezTo>
                  <a:cubicBezTo>
                    <a:pt x="3674" y="15591"/>
                    <a:pt x="3991" y="15715"/>
                    <a:pt x="4323" y="15798"/>
                  </a:cubicBezTo>
                  <a:cubicBezTo>
                    <a:pt x="4682" y="15867"/>
                    <a:pt x="5041" y="15909"/>
                    <a:pt x="5414" y="15909"/>
                  </a:cubicBezTo>
                  <a:lnTo>
                    <a:pt x="5524" y="15909"/>
                  </a:lnTo>
                  <a:cubicBezTo>
                    <a:pt x="6118" y="15909"/>
                    <a:pt x="6712" y="15840"/>
                    <a:pt x="7292" y="15702"/>
                  </a:cubicBezTo>
                  <a:cubicBezTo>
                    <a:pt x="7444" y="16033"/>
                    <a:pt x="7665" y="16323"/>
                    <a:pt x="7913" y="16572"/>
                  </a:cubicBezTo>
                  <a:cubicBezTo>
                    <a:pt x="8037" y="16668"/>
                    <a:pt x="8162" y="16751"/>
                    <a:pt x="8286" y="16834"/>
                  </a:cubicBezTo>
                  <a:cubicBezTo>
                    <a:pt x="8424" y="16903"/>
                    <a:pt x="8576" y="16958"/>
                    <a:pt x="8728" y="17000"/>
                  </a:cubicBezTo>
                  <a:cubicBezTo>
                    <a:pt x="8935" y="17055"/>
                    <a:pt x="9142" y="17069"/>
                    <a:pt x="9363" y="17069"/>
                  </a:cubicBezTo>
                  <a:cubicBezTo>
                    <a:pt x="9487" y="17069"/>
                    <a:pt x="9626" y="17069"/>
                    <a:pt x="9791" y="17055"/>
                  </a:cubicBezTo>
                  <a:cubicBezTo>
                    <a:pt x="10164" y="17014"/>
                    <a:pt x="10551" y="16944"/>
                    <a:pt x="10924" y="16862"/>
                  </a:cubicBezTo>
                  <a:cubicBezTo>
                    <a:pt x="11020" y="16834"/>
                    <a:pt x="11103" y="16806"/>
                    <a:pt x="11200" y="16779"/>
                  </a:cubicBezTo>
                  <a:lnTo>
                    <a:pt x="11145" y="16779"/>
                  </a:lnTo>
                  <a:cubicBezTo>
                    <a:pt x="10937" y="16806"/>
                    <a:pt x="10730" y="16820"/>
                    <a:pt x="10523" y="16820"/>
                  </a:cubicBezTo>
                  <a:cubicBezTo>
                    <a:pt x="10316" y="16820"/>
                    <a:pt x="10109" y="16806"/>
                    <a:pt x="9902" y="16779"/>
                  </a:cubicBezTo>
                  <a:cubicBezTo>
                    <a:pt x="9708" y="16751"/>
                    <a:pt x="9501" y="16710"/>
                    <a:pt x="9308" y="16654"/>
                  </a:cubicBezTo>
                  <a:cubicBezTo>
                    <a:pt x="8907" y="16544"/>
                    <a:pt x="8535" y="16364"/>
                    <a:pt x="8189" y="16116"/>
                  </a:cubicBezTo>
                  <a:cubicBezTo>
                    <a:pt x="8148" y="16074"/>
                    <a:pt x="8106" y="16047"/>
                    <a:pt x="8065" y="16005"/>
                  </a:cubicBezTo>
                  <a:cubicBezTo>
                    <a:pt x="8010" y="15964"/>
                    <a:pt x="7982" y="15950"/>
                    <a:pt x="7955" y="15909"/>
                  </a:cubicBezTo>
                  <a:cubicBezTo>
                    <a:pt x="7886" y="15840"/>
                    <a:pt x="7816" y="15757"/>
                    <a:pt x="7761" y="15674"/>
                  </a:cubicBezTo>
                  <a:lnTo>
                    <a:pt x="7678" y="15522"/>
                  </a:lnTo>
                  <a:lnTo>
                    <a:pt x="7651" y="15494"/>
                  </a:lnTo>
                  <a:lnTo>
                    <a:pt x="7582" y="15384"/>
                  </a:lnTo>
                  <a:cubicBezTo>
                    <a:pt x="7554" y="15343"/>
                    <a:pt x="7526" y="15301"/>
                    <a:pt x="7499" y="15260"/>
                  </a:cubicBezTo>
                  <a:cubicBezTo>
                    <a:pt x="7471" y="15218"/>
                    <a:pt x="7444" y="15191"/>
                    <a:pt x="7402" y="15149"/>
                  </a:cubicBezTo>
                  <a:cubicBezTo>
                    <a:pt x="7375" y="15108"/>
                    <a:pt x="7361" y="15108"/>
                    <a:pt x="7347" y="15094"/>
                  </a:cubicBezTo>
                  <a:cubicBezTo>
                    <a:pt x="7319" y="15080"/>
                    <a:pt x="7305" y="15066"/>
                    <a:pt x="7278" y="15053"/>
                  </a:cubicBezTo>
                  <a:lnTo>
                    <a:pt x="7236" y="15025"/>
                  </a:lnTo>
                  <a:lnTo>
                    <a:pt x="7195" y="15011"/>
                  </a:lnTo>
                  <a:cubicBezTo>
                    <a:pt x="7154" y="15011"/>
                    <a:pt x="7126" y="14997"/>
                    <a:pt x="7085" y="14997"/>
                  </a:cubicBezTo>
                  <a:cubicBezTo>
                    <a:pt x="7015" y="14997"/>
                    <a:pt x="6960" y="15011"/>
                    <a:pt x="6891" y="15025"/>
                  </a:cubicBezTo>
                  <a:cubicBezTo>
                    <a:pt x="6808" y="15039"/>
                    <a:pt x="6712" y="15039"/>
                    <a:pt x="6643" y="15053"/>
                  </a:cubicBezTo>
                  <a:cubicBezTo>
                    <a:pt x="6505" y="15066"/>
                    <a:pt x="6366" y="15080"/>
                    <a:pt x="6228" y="15080"/>
                  </a:cubicBezTo>
                  <a:cubicBezTo>
                    <a:pt x="6063" y="15094"/>
                    <a:pt x="5883" y="15108"/>
                    <a:pt x="5745" y="15108"/>
                  </a:cubicBezTo>
                  <a:lnTo>
                    <a:pt x="5690" y="15108"/>
                  </a:lnTo>
                  <a:cubicBezTo>
                    <a:pt x="5483" y="15108"/>
                    <a:pt x="5303" y="15094"/>
                    <a:pt x="5151" y="15080"/>
                  </a:cubicBezTo>
                  <a:cubicBezTo>
                    <a:pt x="4958" y="15053"/>
                    <a:pt x="4778" y="15025"/>
                    <a:pt x="4599" y="14984"/>
                  </a:cubicBezTo>
                  <a:cubicBezTo>
                    <a:pt x="4433" y="14942"/>
                    <a:pt x="4267" y="14873"/>
                    <a:pt x="4129" y="14804"/>
                  </a:cubicBezTo>
                  <a:cubicBezTo>
                    <a:pt x="3977" y="14735"/>
                    <a:pt x="3853" y="14638"/>
                    <a:pt x="3743" y="14528"/>
                  </a:cubicBezTo>
                  <a:cubicBezTo>
                    <a:pt x="3701" y="14473"/>
                    <a:pt x="3660" y="14431"/>
                    <a:pt x="3632" y="14376"/>
                  </a:cubicBezTo>
                  <a:cubicBezTo>
                    <a:pt x="3605" y="14334"/>
                    <a:pt x="3591" y="14293"/>
                    <a:pt x="3563" y="14265"/>
                  </a:cubicBezTo>
                  <a:cubicBezTo>
                    <a:pt x="3549" y="14224"/>
                    <a:pt x="3549" y="14196"/>
                    <a:pt x="3535" y="14155"/>
                  </a:cubicBezTo>
                  <a:cubicBezTo>
                    <a:pt x="3535" y="14127"/>
                    <a:pt x="3535" y="14086"/>
                    <a:pt x="3535" y="14058"/>
                  </a:cubicBezTo>
                  <a:cubicBezTo>
                    <a:pt x="3549" y="14017"/>
                    <a:pt x="3549" y="13989"/>
                    <a:pt x="3563" y="13948"/>
                  </a:cubicBezTo>
                  <a:cubicBezTo>
                    <a:pt x="3577" y="13920"/>
                    <a:pt x="3591" y="13893"/>
                    <a:pt x="3618" y="13879"/>
                  </a:cubicBezTo>
                  <a:cubicBezTo>
                    <a:pt x="3660" y="13823"/>
                    <a:pt x="3715" y="13782"/>
                    <a:pt x="3770" y="13754"/>
                  </a:cubicBezTo>
                  <a:cubicBezTo>
                    <a:pt x="3839" y="13713"/>
                    <a:pt x="3922" y="13685"/>
                    <a:pt x="4005" y="13672"/>
                  </a:cubicBezTo>
                  <a:cubicBezTo>
                    <a:pt x="4033" y="13672"/>
                    <a:pt x="4060" y="13665"/>
                    <a:pt x="4088" y="13665"/>
                  </a:cubicBezTo>
                  <a:cubicBezTo>
                    <a:pt x="4102" y="13665"/>
                    <a:pt x="4115" y="13667"/>
                    <a:pt x="4129" y="13672"/>
                  </a:cubicBezTo>
                  <a:lnTo>
                    <a:pt x="4143" y="13672"/>
                  </a:lnTo>
                  <a:cubicBezTo>
                    <a:pt x="3895" y="13464"/>
                    <a:pt x="3687" y="13285"/>
                    <a:pt x="3508" y="13105"/>
                  </a:cubicBezTo>
                  <a:cubicBezTo>
                    <a:pt x="3273" y="12898"/>
                    <a:pt x="3052" y="12663"/>
                    <a:pt x="2845" y="12415"/>
                  </a:cubicBezTo>
                  <a:cubicBezTo>
                    <a:pt x="2638" y="12180"/>
                    <a:pt x="2458" y="11918"/>
                    <a:pt x="2306" y="11642"/>
                  </a:cubicBezTo>
                  <a:cubicBezTo>
                    <a:pt x="2224" y="11490"/>
                    <a:pt x="2141" y="11338"/>
                    <a:pt x="2072" y="11186"/>
                  </a:cubicBezTo>
                  <a:cubicBezTo>
                    <a:pt x="2003" y="11048"/>
                    <a:pt x="1947" y="10896"/>
                    <a:pt x="1906" y="10744"/>
                  </a:cubicBezTo>
                  <a:lnTo>
                    <a:pt x="1892" y="10730"/>
                  </a:lnTo>
                  <a:lnTo>
                    <a:pt x="1864" y="10703"/>
                  </a:lnTo>
                  <a:lnTo>
                    <a:pt x="1864" y="10661"/>
                  </a:lnTo>
                  <a:lnTo>
                    <a:pt x="1892" y="10647"/>
                  </a:lnTo>
                  <a:lnTo>
                    <a:pt x="2016" y="10592"/>
                  </a:lnTo>
                  <a:lnTo>
                    <a:pt x="2141" y="10551"/>
                  </a:lnTo>
                  <a:lnTo>
                    <a:pt x="2279" y="10495"/>
                  </a:lnTo>
                  <a:lnTo>
                    <a:pt x="2417" y="10440"/>
                  </a:lnTo>
                  <a:lnTo>
                    <a:pt x="2458" y="10426"/>
                  </a:lnTo>
                  <a:lnTo>
                    <a:pt x="2500" y="10413"/>
                  </a:lnTo>
                  <a:lnTo>
                    <a:pt x="2583" y="10371"/>
                  </a:lnTo>
                  <a:lnTo>
                    <a:pt x="2665" y="10343"/>
                  </a:lnTo>
                  <a:lnTo>
                    <a:pt x="2679" y="10343"/>
                  </a:lnTo>
                  <a:lnTo>
                    <a:pt x="2707" y="10330"/>
                  </a:lnTo>
                  <a:lnTo>
                    <a:pt x="2734" y="10316"/>
                  </a:lnTo>
                  <a:lnTo>
                    <a:pt x="2762" y="10316"/>
                  </a:lnTo>
                  <a:lnTo>
                    <a:pt x="2804" y="10302"/>
                  </a:lnTo>
                  <a:lnTo>
                    <a:pt x="2817" y="10288"/>
                  </a:lnTo>
                  <a:lnTo>
                    <a:pt x="2845" y="10274"/>
                  </a:lnTo>
                  <a:lnTo>
                    <a:pt x="2969" y="10233"/>
                  </a:lnTo>
                  <a:lnTo>
                    <a:pt x="3094" y="10178"/>
                  </a:lnTo>
                  <a:cubicBezTo>
                    <a:pt x="3397" y="10053"/>
                    <a:pt x="3701" y="9929"/>
                    <a:pt x="4005" y="9791"/>
                  </a:cubicBezTo>
                  <a:lnTo>
                    <a:pt x="4240" y="9694"/>
                  </a:lnTo>
                  <a:lnTo>
                    <a:pt x="4267" y="9681"/>
                  </a:lnTo>
                  <a:lnTo>
                    <a:pt x="4323" y="9667"/>
                  </a:lnTo>
                  <a:lnTo>
                    <a:pt x="4378" y="9639"/>
                  </a:lnTo>
                  <a:lnTo>
                    <a:pt x="4488" y="9598"/>
                  </a:lnTo>
                  <a:lnTo>
                    <a:pt x="4599" y="9543"/>
                  </a:lnTo>
                  <a:cubicBezTo>
                    <a:pt x="5068" y="9335"/>
                    <a:pt x="5552" y="9128"/>
                    <a:pt x="6021" y="8907"/>
                  </a:cubicBezTo>
                  <a:lnTo>
                    <a:pt x="6049" y="8893"/>
                  </a:lnTo>
                  <a:lnTo>
                    <a:pt x="6063" y="8893"/>
                  </a:lnTo>
                  <a:lnTo>
                    <a:pt x="6380" y="8742"/>
                  </a:lnTo>
                  <a:lnTo>
                    <a:pt x="6422" y="8742"/>
                  </a:lnTo>
                  <a:lnTo>
                    <a:pt x="6449" y="8728"/>
                  </a:lnTo>
                  <a:lnTo>
                    <a:pt x="6477" y="8714"/>
                  </a:lnTo>
                  <a:cubicBezTo>
                    <a:pt x="6960" y="8493"/>
                    <a:pt x="7457" y="8244"/>
                    <a:pt x="7968" y="7996"/>
                  </a:cubicBezTo>
                  <a:cubicBezTo>
                    <a:pt x="8245" y="7858"/>
                    <a:pt x="8507" y="7720"/>
                    <a:pt x="8783" y="7582"/>
                  </a:cubicBezTo>
                  <a:lnTo>
                    <a:pt x="8880" y="7540"/>
                  </a:lnTo>
                  <a:lnTo>
                    <a:pt x="9432" y="7250"/>
                  </a:lnTo>
                  <a:cubicBezTo>
                    <a:pt x="9805" y="7057"/>
                    <a:pt x="10192" y="6850"/>
                    <a:pt x="10565" y="6642"/>
                  </a:cubicBezTo>
                  <a:cubicBezTo>
                    <a:pt x="11131" y="6339"/>
                    <a:pt x="11697" y="6021"/>
                    <a:pt x="12249" y="5703"/>
                  </a:cubicBezTo>
                  <a:cubicBezTo>
                    <a:pt x="12802" y="5386"/>
                    <a:pt x="13368" y="5054"/>
                    <a:pt x="13920" y="4723"/>
                  </a:cubicBezTo>
                  <a:lnTo>
                    <a:pt x="13989" y="4668"/>
                  </a:lnTo>
                  <a:lnTo>
                    <a:pt x="14031" y="4654"/>
                  </a:lnTo>
                  <a:cubicBezTo>
                    <a:pt x="14252" y="4502"/>
                    <a:pt x="14487" y="4364"/>
                    <a:pt x="14735" y="4212"/>
                  </a:cubicBezTo>
                  <a:cubicBezTo>
                    <a:pt x="14666" y="4074"/>
                    <a:pt x="14583" y="3950"/>
                    <a:pt x="14500" y="3798"/>
                  </a:cubicBezTo>
                  <a:cubicBezTo>
                    <a:pt x="14473" y="3756"/>
                    <a:pt x="14445" y="3715"/>
                    <a:pt x="14417" y="3660"/>
                  </a:cubicBezTo>
                  <a:lnTo>
                    <a:pt x="14404" y="3632"/>
                  </a:lnTo>
                  <a:cubicBezTo>
                    <a:pt x="14307" y="3494"/>
                    <a:pt x="14224" y="3356"/>
                    <a:pt x="14114" y="3218"/>
                  </a:cubicBezTo>
                  <a:cubicBezTo>
                    <a:pt x="14003" y="3066"/>
                    <a:pt x="13920" y="2955"/>
                    <a:pt x="13810" y="2831"/>
                  </a:cubicBezTo>
                  <a:lnTo>
                    <a:pt x="13796" y="2817"/>
                  </a:lnTo>
                  <a:lnTo>
                    <a:pt x="13686" y="2679"/>
                  </a:lnTo>
                  <a:lnTo>
                    <a:pt x="13672" y="2665"/>
                  </a:lnTo>
                  <a:cubicBezTo>
                    <a:pt x="13575" y="2555"/>
                    <a:pt x="13492" y="2472"/>
                    <a:pt x="13409" y="2375"/>
                  </a:cubicBezTo>
                  <a:cubicBezTo>
                    <a:pt x="13354" y="2320"/>
                    <a:pt x="13313" y="2279"/>
                    <a:pt x="13271" y="2237"/>
                  </a:cubicBezTo>
                  <a:lnTo>
                    <a:pt x="13244" y="2223"/>
                  </a:lnTo>
                  <a:cubicBezTo>
                    <a:pt x="13106" y="2085"/>
                    <a:pt x="12967" y="1961"/>
                    <a:pt x="12829" y="1851"/>
                  </a:cubicBezTo>
                  <a:cubicBezTo>
                    <a:pt x="12263" y="1367"/>
                    <a:pt x="11628" y="981"/>
                    <a:pt x="10951" y="691"/>
                  </a:cubicBezTo>
                  <a:cubicBezTo>
                    <a:pt x="10758" y="608"/>
                    <a:pt x="10578" y="539"/>
                    <a:pt x="10399" y="470"/>
                  </a:cubicBezTo>
                  <a:cubicBezTo>
                    <a:pt x="9957" y="318"/>
                    <a:pt x="9501" y="207"/>
                    <a:pt x="9046" y="138"/>
                  </a:cubicBezTo>
                  <a:cubicBezTo>
                    <a:pt x="8645" y="69"/>
                    <a:pt x="8258" y="41"/>
                    <a:pt x="7858" y="41"/>
                  </a:cubicBezTo>
                  <a:lnTo>
                    <a:pt x="76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0" name="Google Shape;3680;p59"/>
            <p:cNvSpPr/>
            <p:nvPr/>
          </p:nvSpPr>
          <p:spPr>
            <a:xfrm>
              <a:off x="5923225" y="4802900"/>
              <a:ext cx="50075" cy="170225"/>
            </a:xfrm>
            <a:custGeom>
              <a:avLst/>
              <a:gdLst/>
              <a:ahLst/>
              <a:cxnLst/>
              <a:rect l="l" t="t" r="r" b="b"/>
              <a:pathLst>
                <a:path w="2003" h="6809" extrusionOk="0">
                  <a:moveTo>
                    <a:pt x="1823" y="1"/>
                  </a:moveTo>
                  <a:cubicBezTo>
                    <a:pt x="1782" y="1"/>
                    <a:pt x="1754" y="28"/>
                    <a:pt x="1740" y="70"/>
                  </a:cubicBezTo>
                  <a:cubicBezTo>
                    <a:pt x="1588" y="1050"/>
                    <a:pt x="1271" y="1962"/>
                    <a:pt x="898" y="2984"/>
                  </a:cubicBezTo>
                  <a:lnTo>
                    <a:pt x="815" y="3218"/>
                  </a:lnTo>
                  <a:cubicBezTo>
                    <a:pt x="677" y="3591"/>
                    <a:pt x="525" y="4006"/>
                    <a:pt x="387" y="4420"/>
                  </a:cubicBezTo>
                  <a:cubicBezTo>
                    <a:pt x="332" y="4599"/>
                    <a:pt x="235" y="4876"/>
                    <a:pt x="166" y="5152"/>
                  </a:cubicBezTo>
                  <a:cubicBezTo>
                    <a:pt x="97" y="5400"/>
                    <a:pt x="55" y="5649"/>
                    <a:pt x="28" y="5898"/>
                  </a:cubicBezTo>
                  <a:cubicBezTo>
                    <a:pt x="0" y="6174"/>
                    <a:pt x="0" y="6450"/>
                    <a:pt x="28" y="6726"/>
                  </a:cubicBezTo>
                  <a:cubicBezTo>
                    <a:pt x="28" y="6768"/>
                    <a:pt x="69" y="6809"/>
                    <a:pt x="111" y="6809"/>
                  </a:cubicBezTo>
                  <a:cubicBezTo>
                    <a:pt x="138" y="6809"/>
                    <a:pt x="166" y="6795"/>
                    <a:pt x="180" y="6768"/>
                  </a:cubicBezTo>
                  <a:cubicBezTo>
                    <a:pt x="207" y="6768"/>
                    <a:pt x="235" y="6740"/>
                    <a:pt x="249" y="6712"/>
                  </a:cubicBezTo>
                  <a:cubicBezTo>
                    <a:pt x="318" y="6367"/>
                    <a:pt x="428" y="6022"/>
                    <a:pt x="552" y="5704"/>
                  </a:cubicBezTo>
                  <a:cubicBezTo>
                    <a:pt x="608" y="5525"/>
                    <a:pt x="677" y="5373"/>
                    <a:pt x="746" y="5207"/>
                  </a:cubicBezTo>
                  <a:lnTo>
                    <a:pt x="773" y="5152"/>
                  </a:lnTo>
                  <a:lnTo>
                    <a:pt x="787" y="5124"/>
                  </a:lnTo>
                  <a:cubicBezTo>
                    <a:pt x="884" y="4876"/>
                    <a:pt x="981" y="4641"/>
                    <a:pt x="1077" y="4392"/>
                  </a:cubicBezTo>
                  <a:cubicBezTo>
                    <a:pt x="1160" y="4158"/>
                    <a:pt x="1229" y="3950"/>
                    <a:pt x="1298" y="3729"/>
                  </a:cubicBezTo>
                  <a:cubicBezTo>
                    <a:pt x="1395" y="3467"/>
                    <a:pt x="1464" y="3246"/>
                    <a:pt x="1533" y="3025"/>
                  </a:cubicBezTo>
                  <a:cubicBezTo>
                    <a:pt x="1878" y="1879"/>
                    <a:pt x="2002" y="967"/>
                    <a:pt x="1961" y="125"/>
                  </a:cubicBezTo>
                  <a:cubicBezTo>
                    <a:pt x="1947" y="97"/>
                    <a:pt x="1933" y="70"/>
                    <a:pt x="1920" y="56"/>
                  </a:cubicBezTo>
                  <a:cubicBezTo>
                    <a:pt x="1906" y="28"/>
                    <a:pt x="1878" y="1"/>
                    <a:pt x="18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1" name="Google Shape;3681;p59"/>
            <p:cNvSpPr/>
            <p:nvPr/>
          </p:nvSpPr>
          <p:spPr>
            <a:xfrm>
              <a:off x="5683950" y="4316275"/>
              <a:ext cx="382575" cy="426925"/>
            </a:xfrm>
            <a:custGeom>
              <a:avLst/>
              <a:gdLst/>
              <a:ahLst/>
              <a:cxnLst/>
              <a:rect l="l" t="t" r="r" b="b"/>
              <a:pathLst>
                <a:path w="15303" h="17077" extrusionOk="0">
                  <a:moveTo>
                    <a:pt x="8272" y="0"/>
                  </a:moveTo>
                  <a:cubicBezTo>
                    <a:pt x="8245" y="0"/>
                    <a:pt x="8218" y="3"/>
                    <a:pt x="8190" y="8"/>
                  </a:cubicBezTo>
                  <a:cubicBezTo>
                    <a:pt x="6657" y="49"/>
                    <a:pt x="5193" y="547"/>
                    <a:pt x="3951" y="1444"/>
                  </a:cubicBezTo>
                  <a:lnTo>
                    <a:pt x="3785" y="1555"/>
                  </a:lnTo>
                  <a:cubicBezTo>
                    <a:pt x="3440" y="1817"/>
                    <a:pt x="3108" y="2121"/>
                    <a:pt x="2804" y="2439"/>
                  </a:cubicBezTo>
                  <a:cubicBezTo>
                    <a:pt x="277" y="5131"/>
                    <a:pt x="1" y="9247"/>
                    <a:pt x="2169" y="12257"/>
                  </a:cubicBezTo>
                  <a:cubicBezTo>
                    <a:pt x="2418" y="12602"/>
                    <a:pt x="2694" y="12920"/>
                    <a:pt x="2998" y="13224"/>
                  </a:cubicBezTo>
                  <a:lnTo>
                    <a:pt x="3025" y="13265"/>
                  </a:lnTo>
                  <a:lnTo>
                    <a:pt x="3081" y="13307"/>
                  </a:lnTo>
                  <a:lnTo>
                    <a:pt x="3094" y="13321"/>
                  </a:lnTo>
                  <a:lnTo>
                    <a:pt x="3108" y="13334"/>
                  </a:lnTo>
                  <a:cubicBezTo>
                    <a:pt x="3191" y="13403"/>
                    <a:pt x="3260" y="13486"/>
                    <a:pt x="3343" y="13555"/>
                  </a:cubicBezTo>
                  <a:lnTo>
                    <a:pt x="3371" y="13569"/>
                  </a:lnTo>
                  <a:lnTo>
                    <a:pt x="3371" y="13583"/>
                  </a:lnTo>
                  <a:lnTo>
                    <a:pt x="3384" y="13597"/>
                  </a:lnTo>
                  <a:lnTo>
                    <a:pt x="3412" y="13611"/>
                  </a:lnTo>
                  <a:lnTo>
                    <a:pt x="3453" y="13652"/>
                  </a:lnTo>
                  <a:lnTo>
                    <a:pt x="3467" y="13652"/>
                  </a:lnTo>
                  <a:lnTo>
                    <a:pt x="3564" y="13735"/>
                  </a:lnTo>
                  <a:lnTo>
                    <a:pt x="3522" y="13776"/>
                  </a:lnTo>
                  <a:cubicBezTo>
                    <a:pt x="3495" y="13804"/>
                    <a:pt x="3467" y="13831"/>
                    <a:pt x="3440" y="13873"/>
                  </a:cubicBezTo>
                  <a:cubicBezTo>
                    <a:pt x="3384" y="13942"/>
                    <a:pt x="3343" y="14039"/>
                    <a:pt x="3315" y="14121"/>
                  </a:cubicBezTo>
                  <a:cubicBezTo>
                    <a:pt x="3301" y="14204"/>
                    <a:pt x="3288" y="14287"/>
                    <a:pt x="3288" y="14370"/>
                  </a:cubicBezTo>
                  <a:cubicBezTo>
                    <a:pt x="3301" y="14467"/>
                    <a:pt x="3315" y="14563"/>
                    <a:pt x="3343" y="14646"/>
                  </a:cubicBezTo>
                  <a:cubicBezTo>
                    <a:pt x="3371" y="14729"/>
                    <a:pt x="3412" y="14812"/>
                    <a:pt x="3453" y="14881"/>
                  </a:cubicBezTo>
                  <a:cubicBezTo>
                    <a:pt x="3495" y="14950"/>
                    <a:pt x="3550" y="15019"/>
                    <a:pt x="3605" y="15088"/>
                  </a:cubicBezTo>
                  <a:cubicBezTo>
                    <a:pt x="3647" y="15143"/>
                    <a:pt x="3702" y="15199"/>
                    <a:pt x="3757" y="15254"/>
                  </a:cubicBezTo>
                  <a:cubicBezTo>
                    <a:pt x="3826" y="15309"/>
                    <a:pt x="3881" y="15351"/>
                    <a:pt x="3951" y="15406"/>
                  </a:cubicBezTo>
                  <a:cubicBezTo>
                    <a:pt x="4241" y="15585"/>
                    <a:pt x="4558" y="15723"/>
                    <a:pt x="4890" y="15792"/>
                  </a:cubicBezTo>
                  <a:cubicBezTo>
                    <a:pt x="5249" y="15875"/>
                    <a:pt x="5608" y="15917"/>
                    <a:pt x="5981" y="15917"/>
                  </a:cubicBezTo>
                  <a:lnTo>
                    <a:pt x="6091" y="15917"/>
                  </a:lnTo>
                  <a:cubicBezTo>
                    <a:pt x="6395" y="15917"/>
                    <a:pt x="6712" y="15903"/>
                    <a:pt x="7030" y="15862"/>
                  </a:cubicBezTo>
                  <a:cubicBezTo>
                    <a:pt x="7306" y="15820"/>
                    <a:pt x="7582" y="15779"/>
                    <a:pt x="7859" y="15710"/>
                  </a:cubicBezTo>
                  <a:cubicBezTo>
                    <a:pt x="8011" y="16027"/>
                    <a:pt x="8218" y="16331"/>
                    <a:pt x="8480" y="16566"/>
                  </a:cubicBezTo>
                  <a:cubicBezTo>
                    <a:pt x="8591" y="16676"/>
                    <a:pt x="8715" y="16759"/>
                    <a:pt x="8853" y="16842"/>
                  </a:cubicBezTo>
                  <a:cubicBezTo>
                    <a:pt x="8991" y="16911"/>
                    <a:pt x="9143" y="16966"/>
                    <a:pt x="9281" y="17008"/>
                  </a:cubicBezTo>
                  <a:cubicBezTo>
                    <a:pt x="9502" y="17063"/>
                    <a:pt x="9709" y="17077"/>
                    <a:pt x="9916" y="17077"/>
                  </a:cubicBezTo>
                  <a:cubicBezTo>
                    <a:pt x="10041" y="17077"/>
                    <a:pt x="10193" y="17077"/>
                    <a:pt x="10358" y="17063"/>
                  </a:cubicBezTo>
                  <a:cubicBezTo>
                    <a:pt x="10745" y="17022"/>
                    <a:pt x="11118" y="16952"/>
                    <a:pt x="11477" y="16870"/>
                  </a:cubicBezTo>
                  <a:cubicBezTo>
                    <a:pt x="11587" y="16842"/>
                    <a:pt x="11698" y="16814"/>
                    <a:pt x="11794" y="16773"/>
                  </a:cubicBezTo>
                  <a:lnTo>
                    <a:pt x="11794" y="16773"/>
                  </a:lnTo>
                  <a:lnTo>
                    <a:pt x="11712" y="16787"/>
                  </a:lnTo>
                  <a:cubicBezTo>
                    <a:pt x="11504" y="16814"/>
                    <a:pt x="11297" y="16828"/>
                    <a:pt x="11090" y="16828"/>
                  </a:cubicBezTo>
                  <a:cubicBezTo>
                    <a:pt x="10883" y="16828"/>
                    <a:pt x="10676" y="16828"/>
                    <a:pt x="10469" y="16801"/>
                  </a:cubicBezTo>
                  <a:cubicBezTo>
                    <a:pt x="10275" y="16773"/>
                    <a:pt x="10068" y="16718"/>
                    <a:pt x="9875" y="16662"/>
                  </a:cubicBezTo>
                  <a:cubicBezTo>
                    <a:pt x="9474" y="16552"/>
                    <a:pt x="9102" y="16372"/>
                    <a:pt x="8756" y="16124"/>
                  </a:cubicBezTo>
                  <a:cubicBezTo>
                    <a:pt x="8715" y="16096"/>
                    <a:pt x="8673" y="16055"/>
                    <a:pt x="8618" y="16013"/>
                  </a:cubicBezTo>
                  <a:cubicBezTo>
                    <a:pt x="8577" y="15986"/>
                    <a:pt x="8549" y="15958"/>
                    <a:pt x="8522" y="15931"/>
                  </a:cubicBezTo>
                  <a:cubicBezTo>
                    <a:pt x="8453" y="15848"/>
                    <a:pt x="8383" y="15765"/>
                    <a:pt x="8328" y="15682"/>
                  </a:cubicBezTo>
                  <a:lnTo>
                    <a:pt x="8232" y="15544"/>
                  </a:lnTo>
                  <a:lnTo>
                    <a:pt x="8218" y="15502"/>
                  </a:lnTo>
                  <a:lnTo>
                    <a:pt x="8149" y="15392"/>
                  </a:lnTo>
                  <a:cubicBezTo>
                    <a:pt x="8121" y="15351"/>
                    <a:pt x="8093" y="15309"/>
                    <a:pt x="8066" y="15282"/>
                  </a:cubicBezTo>
                  <a:cubicBezTo>
                    <a:pt x="8038" y="15240"/>
                    <a:pt x="7997" y="15199"/>
                    <a:pt x="7969" y="15157"/>
                  </a:cubicBezTo>
                  <a:cubicBezTo>
                    <a:pt x="7942" y="15130"/>
                    <a:pt x="7928" y="15116"/>
                    <a:pt x="7900" y="15102"/>
                  </a:cubicBezTo>
                  <a:cubicBezTo>
                    <a:pt x="7886" y="15088"/>
                    <a:pt x="7872" y="15074"/>
                    <a:pt x="7845" y="15061"/>
                  </a:cubicBezTo>
                  <a:lnTo>
                    <a:pt x="7803" y="15047"/>
                  </a:lnTo>
                  <a:lnTo>
                    <a:pt x="7762" y="15033"/>
                  </a:lnTo>
                  <a:cubicBezTo>
                    <a:pt x="7721" y="15019"/>
                    <a:pt x="7693" y="15019"/>
                    <a:pt x="7652" y="15019"/>
                  </a:cubicBezTo>
                  <a:cubicBezTo>
                    <a:pt x="7582" y="15019"/>
                    <a:pt x="7527" y="15019"/>
                    <a:pt x="7458" y="15033"/>
                  </a:cubicBezTo>
                  <a:cubicBezTo>
                    <a:pt x="7375" y="15047"/>
                    <a:pt x="7279" y="15061"/>
                    <a:pt x="7196" y="15061"/>
                  </a:cubicBezTo>
                  <a:cubicBezTo>
                    <a:pt x="7072" y="15074"/>
                    <a:pt x="6933" y="15088"/>
                    <a:pt x="6795" y="15102"/>
                  </a:cubicBezTo>
                  <a:cubicBezTo>
                    <a:pt x="6630" y="15102"/>
                    <a:pt x="6450" y="15116"/>
                    <a:pt x="6312" y="15116"/>
                  </a:cubicBezTo>
                  <a:lnTo>
                    <a:pt x="6257" y="15116"/>
                  </a:lnTo>
                  <a:cubicBezTo>
                    <a:pt x="6050" y="15116"/>
                    <a:pt x="5870" y="15102"/>
                    <a:pt x="5718" y="15088"/>
                  </a:cubicBezTo>
                  <a:cubicBezTo>
                    <a:pt x="5525" y="15074"/>
                    <a:pt x="5345" y="15033"/>
                    <a:pt x="5166" y="14992"/>
                  </a:cubicBezTo>
                  <a:cubicBezTo>
                    <a:pt x="5000" y="14950"/>
                    <a:pt x="4834" y="14895"/>
                    <a:pt x="4696" y="14812"/>
                  </a:cubicBezTo>
                  <a:cubicBezTo>
                    <a:pt x="4544" y="14743"/>
                    <a:pt x="4420" y="14646"/>
                    <a:pt x="4310" y="14536"/>
                  </a:cubicBezTo>
                  <a:cubicBezTo>
                    <a:pt x="4268" y="14494"/>
                    <a:pt x="4227" y="14439"/>
                    <a:pt x="4185" y="14384"/>
                  </a:cubicBezTo>
                  <a:cubicBezTo>
                    <a:pt x="4172" y="14342"/>
                    <a:pt x="4158" y="14315"/>
                    <a:pt x="4130" y="14273"/>
                  </a:cubicBezTo>
                  <a:cubicBezTo>
                    <a:pt x="4116" y="14232"/>
                    <a:pt x="4116" y="14204"/>
                    <a:pt x="4102" y="14163"/>
                  </a:cubicBezTo>
                  <a:cubicBezTo>
                    <a:pt x="4102" y="14135"/>
                    <a:pt x="4102" y="14108"/>
                    <a:pt x="4102" y="14066"/>
                  </a:cubicBezTo>
                  <a:cubicBezTo>
                    <a:pt x="4116" y="14039"/>
                    <a:pt x="4116" y="13997"/>
                    <a:pt x="4130" y="13970"/>
                  </a:cubicBezTo>
                  <a:cubicBezTo>
                    <a:pt x="4144" y="13942"/>
                    <a:pt x="4158" y="13914"/>
                    <a:pt x="4185" y="13887"/>
                  </a:cubicBezTo>
                  <a:cubicBezTo>
                    <a:pt x="4227" y="13831"/>
                    <a:pt x="4282" y="13790"/>
                    <a:pt x="4337" y="13762"/>
                  </a:cubicBezTo>
                  <a:cubicBezTo>
                    <a:pt x="4406" y="13721"/>
                    <a:pt x="4489" y="13693"/>
                    <a:pt x="4572" y="13693"/>
                  </a:cubicBezTo>
                  <a:cubicBezTo>
                    <a:pt x="4613" y="13680"/>
                    <a:pt x="4655" y="13680"/>
                    <a:pt x="4696" y="13680"/>
                  </a:cubicBezTo>
                  <a:lnTo>
                    <a:pt x="4710" y="13680"/>
                  </a:lnTo>
                  <a:cubicBezTo>
                    <a:pt x="4462" y="13486"/>
                    <a:pt x="4254" y="13293"/>
                    <a:pt x="4075" y="13127"/>
                  </a:cubicBezTo>
                  <a:cubicBezTo>
                    <a:pt x="3840" y="12906"/>
                    <a:pt x="3619" y="12671"/>
                    <a:pt x="3412" y="12437"/>
                  </a:cubicBezTo>
                  <a:cubicBezTo>
                    <a:pt x="3205" y="12188"/>
                    <a:pt x="3025" y="11926"/>
                    <a:pt x="2873" y="11650"/>
                  </a:cubicBezTo>
                  <a:cubicBezTo>
                    <a:pt x="2791" y="11498"/>
                    <a:pt x="2708" y="11360"/>
                    <a:pt x="2639" y="11208"/>
                  </a:cubicBezTo>
                  <a:cubicBezTo>
                    <a:pt x="2570" y="11056"/>
                    <a:pt x="2514" y="10904"/>
                    <a:pt x="2473" y="10752"/>
                  </a:cubicBezTo>
                  <a:lnTo>
                    <a:pt x="2459" y="10738"/>
                  </a:lnTo>
                  <a:lnTo>
                    <a:pt x="2431" y="10711"/>
                  </a:lnTo>
                  <a:lnTo>
                    <a:pt x="2431" y="10683"/>
                  </a:lnTo>
                  <a:lnTo>
                    <a:pt x="2459" y="10655"/>
                  </a:lnTo>
                  <a:lnTo>
                    <a:pt x="2583" y="10614"/>
                  </a:lnTo>
                  <a:lnTo>
                    <a:pt x="2708" y="10559"/>
                  </a:lnTo>
                  <a:lnTo>
                    <a:pt x="2846" y="10503"/>
                  </a:lnTo>
                  <a:lnTo>
                    <a:pt x="2984" y="10448"/>
                  </a:lnTo>
                  <a:lnTo>
                    <a:pt x="3025" y="10434"/>
                  </a:lnTo>
                  <a:lnTo>
                    <a:pt x="3067" y="10421"/>
                  </a:lnTo>
                  <a:lnTo>
                    <a:pt x="3150" y="10393"/>
                  </a:lnTo>
                  <a:lnTo>
                    <a:pt x="3232" y="10351"/>
                  </a:lnTo>
                  <a:lnTo>
                    <a:pt x="3274" y="10351"/>
                  </a:lnTo>
                  <a:lnTo>
                    <a:pt x="3301" y="10338"/>
                  </a:lnTo>
                  <a:lnTo>
                    <a:pt x="3329" y="10324"/>
                  </a:lnTo>
                  <a:lnTo>
                    <a:pt x="3371" y="10310"/>
                  </a:lnTo>
                  <a:lnTo>
                    <a:pt x="3384" y="10296"/>
                  </a:lnTo>
                  <a:lnTo>
                    <a:pt x="3412" y="10282"/>
                  </a:lnTo>
                  <a:lnTo>
                    <a:pt x="3536" y="10241"/>
                  </a:lnTo>
                  <a:lnTo>
                    <a:pt x="3661" y="10186"/>
                  </a:lnTo>
                  <a:cubicBezTo>
                    <a:pt x="3964" y="10061"/>
                    <a:pt x="4268" y="9937"/>
                    <a:pt x="4572" y="9813"/>
                  </a:cubicBezTo>
                  <a:lnTo>
                    <a:pt x="4807" y="9702"/>
                  </a:lnTo>
                  <a:lnTo>
                    <a:pt x="4834" y="9702"/>
                  </a:lnTo>
                  <a:lnTo>
                    <a:pt x="4890" y="9675"/>
                  </a:lnTo>
                  <a:lnTo>
                    <a:pt x="4945" y="9647"/>
                  </a:lnTo>
                  <a:lnTo>
                    <a:pt x="5055" y="9606"/>
                  </a:lnTo>
                  <a:lnTo>
                    <a:pt x="5166" y="9551"/>
                  </a:lnTo>
                  <a:cubicBezTo>
                    <a:pt x="5635" y="9357"/>
                    <a:pt x="6119" y="9136"/>
                    <a:pt x="6588" y="8915"/>
                  </a:cubicBezTo>
                  <a:lnTo>
                    <a:pt x="6616" y="8915"/>
                  </a:lnTo>
                  <a:lnTo>
                    <a:pt x="6630" y="8901"/>
                  </a:lnTo>
                  <a:lnTo>
                    <a:pt x="6947" y="8750"/>
                  </a:lnTo>
                  <a:lnTo>
                    <a:pt x="6989" y="8750"/>
                  </a:lnTo>
                  <a:lnTo>
                    <a:pt x="7016" y="8736"/>
                  </a:lnTo>
                  <a:lnTo>
                    <a:pt x="7044" y="8722"/>
                  </a:lnTo>
                  <a:cubicBezTo>
                    <a:pt x="7527" y="8501"/>
                    <a:pt x="8024" y="8252"/>
                    <a:pt x="8535" y="8004"/>
                  </a:cubicBezTo>
                  <a:cubicBezTo>
                    <a:pt x="8812" y="7880"/>
                    <a:pt x="9074" y="7741"/>
                    <a:pt x="9350" y="7603"/>
                  </a:cubicBezTo>
                  <a:lnTo>
                    <a:pt x="9447" y="7548"/>
                  </a:lnTo>
                  <a:lnTo>
                    <a:pt x="9999" y="7272"/>
                  </a:lnTo>
                  <a:cubicBezTo>
                    <a:pt x="10372" y="7065"/>
                    <a:pt x="10759" y="6858"/>
                    <a:pt x="11132" y="6664"/>
                  </a:cubicBezTo>
                  <a:cubicBezTo>
                    <a:pt x="11698" y="6347"/>
                    <a:pt x="12264" y="6043"/>
                    <a:pt x="12816" y="5711"/>
                  </a:cubicBezTo>
                  <a:cubicBezTo>
                    <a:pt x="13369" y="5394"/>
                    <a:pt x="13935" y="5062"/>
                    <a:pt x="14487" y="4731"/>
                  </a:cubicBezTo>
                  <a:lnTo>
                    <a:pt x="14556" y="4690"/>
                  </a:lnTo>
                  <a:lnTo>
                    <a:pt x="14598" y="4662"/>
                  </a:lnTo>
                  <a:cubicBezTo>
                    <a:pt x="14819" y="4524"/>
                    <a:pt x="15054" y="4372"/>
                    <a:pt x="15302" y="4220"/>
                  </a:cubicBezTo>
                  <a:cubicBezTo>
                    <a:pt x="15233" y="4096"/>
                    <a:pt x="15150" y="3958"/>
                    <a:pt x="15067" y="3806"/>
                  </a:cubicBezTo>
                  <a:lnTo>
                    <a:pt x="14984" y="3681"/>
                  </a:lnTo>
                  <a:lnTo>
                    <a:pt x="14971" y="3640"/>
                  </a:lnTo>
                  <a:cubicBezTo>
                    <a:pt x="14874" y="3502"/>
                    <a:pt x="14777" y="3364"/>
                    <a:pt x="14681" y="3226"/>
                  </a:cubicBezTo>
                  <a:cubicBezTo>
                    <a:pt x="14570" y="3074"/>
                    <a:pt x="14487" y="2963"/>
                    <a:pt x="14377" y="2839"/>
                  </a:cubicBezTo>
                  <a:lnTo>
                    <a:pt x="14363" y="2825"/>
                  </a:lnTo>
                  <a:lnTo>
                    <a:pt x="14253" y="2687"/>
                  </a:lnTo>
                  <a:lnTo>
                    <a:pt x="14239" y="2673"/>
                  </a:lnTo>
                  <a:cubicBezTo>
                    <a:pt x="14142" y="2563"/>
                    <a:pt x="14059" y="2480"/>
                    <a:pt x="13963" y="2383"/>
                  </a:cubicBezTo>
                  <a:lnTo>
                    <a:pt x="13824" y="2245"/>
                  </a:lnTo>
                  <a:lnTo>
                    <a:pt x="13811" y="2231"/>
                  </a:lnTo>
                  <a:cubicBezTo>
                    <a:pt x="13673" y="2093"/>
                    <a:pt x="13534" y="1969"/>
                    <a:pt x="13396" y="1859"/>
                  </a:cubicBezTo>
                  <a:cubicBezTo>
                    <a:pt x="12830" y="1375"/>
                    <a:pt x="12195" y="989"/>
                    <a:pt x="11518" y="699"/>
                  </a:cubicBezTo>
                  <a:cubicBezTo>
                    <a:pt x="11325" y="616"/>
                    <a:pt x="11145" y="547"/>
                    <a:pt x="10952" y="478"/>
                  </a:cubicBezTo>
                  <a:cubicBezTo>
                    <a:pt x="10510" y="326"/>
                    <a:pt x="10068" y="215"/>
                    <a:pt x="9599" y="146"/>
                  </a:cubicBezTo>
                  <a:cubicBezTo>
                    <a:pt x="9212" y="77"/>
                    <a:pt x="8812" y="49"/>
                    <a:pt x="8425" y="49"/>
                  </a:cubicBezTo>
                  <a:cubicBezTo>
                    <a:pt x="8379" y="13"/>
                    <a:pt x="8327" y="0"/>
                    <a:pt x="82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2" name="Google Shape;3682;p59"/>
            <p:cNvSpPr/>
            <p:nvPr/>
          </p:nvSpPr>
          <p:spPr>
            <a:xfrm>
              <a:off x="5947375" y="4746300"/>
              <a:ext cx="42150" cy="19000"/>
            </a:xfrm>
            <a:custGeom>
              <a:avLst/>
              <a:gdLst/>
              <a:ahLst/>
              <a:cxnLst/>
              <a:rect l="l" t="t" r="r" b="b"/>
              <a:pathLst>
                <a:path w="1686" h="760" extrusionOk="0">
                  <a:moveTo>
                    <a:pt x="387" y="0"/>
                  </a:moveTo>
                  <a:cubicBezTo>
                    <a:pt x="332" y="0"/>
                    <a:pt x="291" y="14"/>
                    <a:pt x="236" y="28"/>
                  </a:cubicBezTo>
                  <a:cubicBezTo>
                    <a:pt x="208" y="28"/>
                    <a:pt x="166" y="41"/>
                    <a:pt x="139" y="69"/>
                  </a:cubicBezTo>
                  <a:cubicBezTo>
                    <a:pt x="84" y="111"/>
                    <a:pt x="28" y="166"/>
                    <a:pt x="15" y="235"/>
                  </a:cubicBezTo>
                  <a:cubicBezTo>
                    <a:pt x="1" y="304"/>
                    <a:pt x="1" y="373"/>
                    <a:pt x="28" y="428"/>
                  </a:cubicBezTo>
                  <a:cubicBezTo>
                    <a:pt x="56" y="483"/>
                    <a:pt x="97" y="539"/>
                    <a:pt x="139" y="580"/>
                  </a:cubicBezTo>
                  <a:cubicBezTo>
                    <a:pt x="194" y="621"/>
                    <a:pt x="249" y="663"/>
                    <a:pt x="318" y="691"/>
                  </a:cubicBezTo>
                  <a:cubicBezTo>
                    <a:pt x="374" y="718"/>
                    <a:pt x="429" y="732"/>
                    <a:pt x="498" y="746"/>
                  </a:cubicBezTo>
                  <a:lnTo>
                    <a:pt x="567" y="760"/>
                  </a:lnTo>
                  <a:lnTo>
                    <a:pt x="719" y="760"/>
                  </a:lnTo>
                  <a:cubicBezTo>
                    <a:pt x="871" y="746"/>
                    <a:pt x="1023" y="718"/>
                    <a:pt x="1161" y="677"/>
                  </a:cubicBezTo>
                  <a:cubicBezTo>
                    <a:pt x="1299" y="635"/>
                    <a:pt x="1437" y="566"/>
                    <a:pt x="1547" y="470"/>
                  </a:cubicBezTo>
                  <a:cubicBezTo>
                    <a:pt x="1603" y="414"/>
                    <a:pt x="1644" y="359"/>
                    <a:pt x="1672" y="304"/>
                  </a:cubicBezTo>
                  <a:lnTo>
                    <a:pt x="1686" y="276"/>
                  </a:lnTo>
                  <a:lnTo>
                    <a:pt x="1589" y="318"/>
                  </a:lnTo>
                  <a:cubicBezTo>
                    <a:pt x="1506" y="359"/>
                    <a:pt x="1423" y="401"/>
                    <a:pt x="1326" y="442"/>
                  </a:cubicBezTo>
                  <a:cubicBezTo>
                    <a:pt x="1271" y="456"/>
                    <a:pt x="1216" y="470"/>
                    <a:pt x="1175" y="483"/>
                  </a:cubicBezTo>
                  <a:cubicBezTo>
                    <a:pt x="1133" y="483"/>
                    <a:pt x="1092" y="497"/>
                    <a:pt x="1050" y="497"/>
                  </a:cubicBezTo>
                  <a:cubicBezTo>
                    <a:pt x="995" y="497"/>
                    <a:pt x="954" y="497"/>
                    <a:pt x="912" y="483"/>
                  </a:cubicBezTo>
                  <a:cubicBezTo>
                    <a:pt x="898" y="470"/>
                    <a:pt x="871" y="470"/>
                    <a:pt x="857" y="456"/>
                  </a:cubicBezTo>
                  <a:lnTo>
                    <a:pt x="816" y="442"/>
                  </a:lnTo>
                  <a:cubicBezTo>
                    <a:pt x="774" y="414"/>
                    <a:pt x="746" y="387"/>
                    <a:pt x="719" y="345"/>
                  </a:cubicBezTo>
                  <a:cubicBezTo>
                    <a:pt x="705" y="331"/>
                    <a:pt x="705" y="304"/>
                    <a:pt x="691" y="290"/>
                  </a:cubicBezTo>
                  <a:cubicBezTo>
                    <a:pt x="691" y="262"/>
                    <a:pt x="677" y="249"/>
                    <a:pt x="677" y="235"/>
                  </a:cubicBezTo>
                  <a:lnTo>
                    <a:pt x="677" y="207"/>
                  </a:lnTo>
                  <a:lnTo>
                    <a:pt x="677" y="180"/>
                  </a:lnTo>
                  <a:cubicBezTo>
                    <a:pt x="677" y="166"/>
                    <a:pt x="691" y="138"/>
                    <a:pt x="691" y="124"/>
                  </a:cubicBezTo>
                  <a:cubicBezTo>
                    <a:pt x="705" y="111"/>
                    <a:pt x="705" y="83"/>
                    <a:pt x="719" y="69"/>
                  </a:cubicBezTo>
                  <a:lnTo>
                    <a:pt x="746" y="28"/>
                  </a:lnTo>
                  <a:lnTo>
                    <a:pt x="664" y="55"/>
                  </a:lnTo>
                  <a:lnTo>
                    <a:pt x="650" y="55"/>
                  </a:lnTo>
                  <a:cubicBezTo>
                    <a:pt x="608" y="41"/>
                    <a:pt x="567" y="28"/>
                    <a:pt x="539" y="14"/>
                  </a:cubicBezTo>
                  <a:cubicBezTo>
                    <a:pt x="484" y="14"/>
                    <a:pt x="443" y="0"/>
                    <a:pt x="3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3" name="Google Shape;3683;p59"/>
            <p:cNvSpPr/>
            <p:nvPr/>
          </p:nvSpPr>
          <p:spPr>
            <a:xfrm>
              <a:off x="5946350" y="4766650"/>
              <a:ext cx="31450" cy="22125"/>
            </a:xfrm>
            <a:custGeom>
              <a:avLst/>
              <a:gdLst/>
              <a:ahLst/>
              <a:cxnLst/>
              <a:rect l="l" t="t" r="r" b="b"/>
              <a:pathLst>
                <a:path w="1258" h="885" extrusionOk="0">
                  <a:moveTo>
                    <a:pt x="332" y="1"/>
                  </a:moveTo>
                  <a:cubicBezTo>
                    <a:pt x="304" y="1"/>
                    <a:pt x="263" y="15"/>
                    <a:pt x="221" y="15"/>
                  </a:cubicBezTo>
                  <a:cubicBezTo>
                    <a:pt x="152" y="42"/>
                    <a:pt x="97" y="84"/>
                    <a:pt x="56" y="139"/>
                  </a:cubicBezTo>
                  <a:cubicBezTo>
                    <a:pt x="14" y="194"/>
                    <a:pt x="0" y="263"/>
                    <a:pt x="14" y="332"/>
                  </a:cubicBezTo>
                  <a:cubicBezTo>
                    <a:pt x="14" y="387"/>
                    <a:pt x="42" y="457"/>
                    <a:pt x="83" y="498"/>
                  </a:cubicBezTo>
                  <a:cubicBezTo>
                    <a:pt x="111" y="567"/>
                    <a:pt x="152" y="608"/>
                    <a:pt x="207" y="664"/>
                  </a:cubicBezTo>
                  <a:cubicBezTo>
                    <a:pt x="263" y="691"/>
                    <a:pt x="318" y="733"/>
                    <a:pt x="373" y="760"/>
                  </a:cubicBezTo>
                  <a:lnTo>
                    <a:pt x="428" y="788"/>
                  </a:lnTo>
                  <a:cubicBezTo>
                    <a:pt x="484" y="816"/>
                    <a:pt x="525" y="829"/>
                    <a:pt x="580" y="843"/>
                  </a:cubicBezTo>
                  <a:cubicBezTo>
                    <a:pt x="718" y="871"/>
                    <a:pt x="843" y="885"/>
                    <a:pt x="981" y="885"/>
                  </a:cubicBezTo>
                  <a:lnTo>
                    <a:pt x="1022" y="885"/>
                  </a:lnTo>
                  <a:cubicBezTo>
                    <a:pt x="1105" y="885"/>
                    <a:pt x="1174" y="885"/>
                    <a:pt x="1257" y="871"/>
                  </a:cubicBezTo>
                  <a:cubicBezTo>
                    <a:pt x="1202" y="857"/>
                    <a:pt x="1160" y="857"/>
                    <a:pt x="1119" y="857"/>
                  </a:cubicBezTo>
                  <a:cubicBezTo>
                    <a:pt x="1050" y="843"/>
                    <a:pt x="995" y="829"/>
                    <a:pt x="939" y="816"/>
                  </a:cubicBezTo>
                  <a:cubicBezTo>
                    <a:pt x="884" y="802"/>
                    <a:pt x="829" y="788"/>
                    <a:pt x="774" y="760"/>
                  </a:cubicBezTo>
                  <a:cubicBezTo>
                    <a:pt x="718" y="733"/>
                    <a:pt x="677" y="705"/>
                    <a:pt x="636" y="677"/>
                  </a:cubicBezTo>
                  <a:cubicBezTo>
                    <a:pt x="594" y="650"/>
                    <a:pt x="567" y="622"/>
                    <a:pt x="539" y="581"/>
                  </a:cubicBezTo>
                  <a:cubicBezTo>
                    <a:pt x="525" y="553"/>
                    <a:pt x="497" y="498"/>
                    <a:pt x="497" y="457"/>
                  </a:cubicBezTo>
                  <a:cubicBezTo>
                    <a:pt x="484" y="429"/>
                    <a:pt x="484" y="401"/>
                    <a:pt x="497" y="374"/>
                  </a:cubicBezTo>
                  <a:cubicBezTo>
                    <a:pt x="497" y="360"/>
                    <a:pt x="497" y="332"/>
                    <a:pt x="511" y="305"/>
                  </a:cubicBezTo>
                  <a:cubicBezTo>
                    <a:pt x="525" y="263"/>
                    <a:pt x="553" y="222"/>
                    <a:pt x="594" y="194"/>
                  </a:cubicBezTo>
                  <a:cubicBezTo>
                    <a:pt x="622" y="167"/>
                    <a:pt x="649" y="139"/>
                    <a:pt x="691" y="125"/>
                  </a:cubicBezTo>
                  <a:cubicBezTo>
                    <a:pt x="663" y="111"/>
                    <a:pt x="636" y="97"/>
                    <a:pt x="608" y="84"/>
                  </a:cubicBezTo>
                  <a:cubicBezTo>
                    <a:pt x="567" y="56"/>
                    <a:pt x="525" y="28"/>
                    <a:pt x="470" y="15"/>
                  </a:cubicBezTo>
                  <a:cubicBezTo>
                    <a:pt x="428" y="15"/>
                    <a:pt x="387" y="1"/>
                    <a:pt x="3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4" name="Google Shape;3684;p59"/>
            <p:cNvSpPr/>
            <p:nvPr/>
          </p:nvSpPr>
          <p:spPr>
            <a:xfrm>
              <a:off x="5837950" y="4782200"/>
              <a:ext cx="125675" cy="28325"/>
            </a:xfrm>
            <a:custGeom>
              <a:avLst/>
              <a:gdLst/>
              <a:ahLst/>
              <a:cxnLst/>
              <a:rect l="l" t="t" r="r" b="b"/>
              <a:pathLst>
                <a:path w="5027" h="1133" extrusionOk="0">
                  <a:moveTo>
                    <a:pt x="1782" y="0"/>
                  </a:moveTo>
                  <a:cubicBezTo>
                    <a:pt x="1712" y="14"/>
                    <a:pt x="1630" y="14"/>
                    <a:pt x="1561" y="28"/>
                  </a:cubicBezTo>
                  <a:cubicBezTo>
                    <a:pt x="1505" y="28"/>
                    <a:pt x="1450" y="42"/>
                    <a:pt x="1395" y="55"/>
                  </a:cubicBezTo>
                  <a:cubicBezTo>
                    <a:pt x="1340" y="69"/>
                    <a:pt x="1298" y="83"/>
                    <a:pt x="1243" y="97"/>
                  </a:cubicBezTo>
                  <a:cubicBezTo>
                    <a:pt x="1188" y="125"/>
                    <a:pt x="1146" y="138"/>
                    <a:pt x="1105" y="180"/>
                  </a:cubicBezTo>
                  <a:cubicBezTo>
                    <a:pt x="1077" y="194"/>
                    <a:pt x="1050" y="221"/>
                    <a:pt x="1036" y="235"/>
                  </a:cubicBezTo>
                  <a:cubicBezTo>
                    <a:pt x="981" y="304"/>
                    <a:pt x="939" y="373"/>
                    <a:pt x="912" y="456"/>
                  </a:cubicBezTo>
                  <a:cubicBezTo>
                    <a:pt x="884" y="525"/>
                    <a:pt x="856" y="594"/>
                    <a:pt x="815" y="663"/>
                  </a:cubicBezTo>
                  <a:cubicBezTo>
                    <a:pt x="801" y="691"/>
                    <a:pt x="773" y="718"/>
                    <a:pt x="760" y="746"/>
                  </a:cubicBezTo>
                  <a:cubicBezTo>
                    <a:pt x="732" y="774"/>
                    <a:pt x="718" y="801"/>
                    <a:pt x="691" y="815"/>
                  </a:cubicBezTo>
                  <a:cubicBezTo>
                    <a:pt x="663" y="843"/>
                    <a:pt x="635" y="856"/>
                    <a:pt x="594" y="870"/>
                  </a:cubicBezTo>
                  <a:cubicBezTo>
                    <a:pt x="566" y="870"/>
                    <a:pt x="539" y="884"/>
                    <a:pt x="511" y="884"/>
                  </a:cubicBezTo>
                  <a:cubicBezTo>
                    <a:pt x="442" y="884"/>
                    <a:pt x="373" y="856"/>
                    <a:pt x="318" y="829"/>
                  </a:cubicBezTo>
                  <a:cubicBezTo>
                    <a:pt x="249" y="801"/>
                    <a:pt x="180" y="746"/>
                    <a:pt x="138" y="691"/>
                  </a:cubicBezTo>
                  <a:cubicBezTo>
                    <a:pt x="83" y="635"/>
                    <a:pt x="42" y="580"/>
                    <a:pt x="14" y="511"/>
                  </a:cubicBezTo>
                  <a:cubicBezTo>
                    <a:pt x="0" y="566"/>
                    <a:pt x="0" y="635"/>
                    <a:pt x="14" y="705"/>
                  </a:cubicBezTo>
                  <a:cubicBezTo>
                    <a:pt x="14" y="760"/>
                    <a:pt x="42" y="815"/>
                    <a:pt x="83" y="856"/>
                  </a:cubicBezTo>
                  <a:cubicBezTo>
                    <a:pt x="124" y="925"/>
                    <a:pt x="180" y="981"/>
                    <a:pt x="235" y="1022"/>
                  </a:cubicBezTo>
                  <a:cubicBezTo>
                    <a:pt x="290" y="1064"/>
                    <a:pt x="345" y="1091"/>
                    <a:pt x="414" y="1105"/>
                  </a:cubicBezTo>
                  <a:cubicBezTo>
                    <a:pt x="442" y="1119"/>
                    <a:pt x="483" y="1133"/>
                    <a:pt x="525" y="1133"/>
                  </a:cubicBezTo>
                  <a:lnTo>
                    <a:pt x="580" y="1133"/>
                  </a:lnTo>
                  <a:cubicBezTo>
                    <a:pt x="704" y="1105"/>
                    <a:pt x="815" y="1050"/>
                    <a:pt x="912" y="967"/>
                  </a:cubicBezTo>
                  <a:cubicBezTo>
                    <a:pt x="994" y="884"/>
                    <a:pt x="1063" y="774"/>
                    <a:pt x="1105" y="663"/>
                  </a:cubicBezTo>
                  <a:cubicBezTo>
                    <a:pt x="1132" y="566"/>
                    <a:pt x="1146" y="470"/>
                    <a:pt x="1146" y="359"/>
                  </a:cubicBezTo>
                  <a:cubicBezTo>
                    <a:pt x="1271" y="318"/>
                    <a:pt x="1409" y="290"/>
                    <a:pt x="1547" y="276"/>
                  </a:cubicBezTo>
                  <a:cubicBezTo>
                    <a:pt x="1616" y="276"/>
                    <a:pt x="1685" y="263"/>
                    <a:pt x="1768" y="263"/>
                  </a:cubicBezTo>
                  <a:cubicBezTo>
                    <a:pt x="1975" y="276"/>
                    <a:pt x="2182" y="290"/>
                    <a:pt x="2389" y="318"/>
                  </a:cubicBezTo>
                  <a:lnTo>
                    <a:pt x="2707" y="373"/>
                  </a:lnTo>
                  <a:lnTo>
                    <a:pt x="2776" y="387"/>
                  </a:lnTo>
                  <a:lnTo>
                    <a:pt x="2845" y="401"/>
                  </a:lnTo>
                  <a:lnTo>
                    <a:pt x="2873" y="401"/>
                  </a:lnTo>
                  <a:lnTo>
                    <a:pt x="2942" y="415"/>
                  </a:lnTo>
                  <a:cubicBezTo>
                    <a:pt x="3024" y="428"/>
                    <a:pt x="3093" y="456"/>
                    <a:pt x="3163" y="470"/>
                  </a:cubicBezTo>
                  <a:lnTo>
                    <a:pt x="3176" y="470"/>
                  </a:lnTo>
                  <a:lnTo>
                    <a:pt x="3204" y="484"/>
                  </a:lnTo>
                  <a:lnTo>
                    <a:pt x="3466" y="566"/>
                  </a:lnTo>
                  <a:lnTo>
                    <a:pt x="3522" y="580"/>
                  </a:lnTo>
                  <a:cubicBezTo>
                    <a:pt x="3701" y="622"/>
                    <a:pt x="3853" y="677"/>
                    <a:pt x="4033" y="732"/>
                  </a:cubicBezTo>
                  <a:cubicBezTo>
                    <a:pt x="4198" y="774"/>
                    <a:pt x="4323" y="801"/>
                    <a:pt x="4447" y="829"/>
                  </a:cubicBezTo>
                  <a:cubicBezTo>
                    <a:pt x="4543" y="856"/>
                    <a:pt x="4654" y="870"/>
                    <a:pt x="4764" y="870"/>
                  </a:cubicBezTo>
                  <a:cubicBezTo>
                    <a:pt x="4779" y="873"/>
                    <a:pt x="4793" y="874"/>
                    <a:pt x="4807" y="874"/>
                  </a:cubicBezTo>
                  <a:cubicBezTo>
                    <a:pt x="4875" y="874"/>
                    <a:pt x="4940" y="847"/>
                    <a:pt x="4985" y="801"/>
                  </a:cubicBezTo>
                  <a:cubicBezTo>
                    <a:pt x="4999" y="787"/>
                    <a:pt x="5013" y="760"/>
                    <a:pt x="5027" y="746"/>
                  </a:cubicBezTo>
                  <a:lnTo>
                    <a:pt x="4930" y="746"/>
                  </a:lnTo>
                  <a:cubicBezTo>
                    <a:pt x="4792" y="746"/>
                    <a:pt x="4654" y="732"/>
                    <a:pt x="4530" y="705"/>
                  </a:cubicBezTo>
                  <a:cubicBezTo>
                    <a:pt x="4253" y="635"/>
                    <a:pt x="3991" y="553"/>
                    <a:pt x="3743" y="456"/>
                  </a:cubicBezTo>
                  <a:lnTo>
                    <a:pt x="3563" y="387"/>
                  </a:lnTo>
                  <a:lnTo>
                    <a:pt x="3397" y="332"/>
                  </a:lnTo>
                  <a:cubicBezTo>
                    <a:pt x="3273" y="304"/>
                    <a:pt x="3163" y="263"/>
                    <a:pt x="3038" y="221"/>
                  </a:cubicBezTo>
                  <a:cubicBezTo>
                    <a:pt x="2762" y="138"/>
                    <a:pt x="2486" y="83"/>
                    <a:pt x="2210" y="28"/>
                  </a:cubicBezTo>
                  <a:cubicBezTo>
                    <a:pt x="2072" y="14"/>
                    <a:pt x="1920" y="0"/>
                    <a:pt x="1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5" name="Google Shape;3685;p59"/>
            <p:cNvSpPr/>
            <p:nvPr/>
          </p:nvSpPr>
          <p:spPr>
            <a:xfrm>
              <a:off x="5876950" y="4782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6" name="Google Shape;3686;p59"/>
            <p:cNvSpPr/>
            <p:nvPr/>
          </p:nvSpPr>
          <p:spPr>
            <a:xfrm>
              <a:off x="5842075" y="4828100"/>
              <a:ext cx="111200" cy="14200"/>
            </a:xfrm>
            <a:custGeom>
              <a:avLst/>
              <a:gdLst/>
              <a:ahLst/>
              <a:cxnLst/>
              <a:rect l="l" t="t" r="r" b="b"/>
              <a:pathLst>
                <a:path w="4448" h="568" extrusionOk="0">
                  <a:moveTo>
                    <a:pt x="28" y="1"/>
                  </a:moveTo>
                  <a:cubicBezTo>
                    <a:pt x="15" y="42"/>
                    <a:pt x="1" y="84"/>
                    <a:pt x="15" y="111"/>
                  </a:cubicBezTo>
                  <a:cubicBezTo>
                    <a:pt x="15" y="167"/>
                    <a:pt x="28" y="208"/>
                    <a:pt x="56" y="250"/>
                  </a:cubicBezTo>
                  <a:cubicBezTo>
                    <a:pt x="84" y="291"/>
                    <a:pt x="111" y="332"/>
                    <a:pt x="153" y="360"/>
                  </a:cubicBezTo>
                  <a:cubicBezTo>
                    <a:pt x="180" y="401"/>
                    <a:pt x="222" y="429"/>
                    <a:pt x="277" y="443"/>
                  </a:cubicBezTo>
                  <a:cubicBezTo>
                    <a:pt x="374" y="484"/>
                    <a:pt x="484" y="512"/>
                    <a:pt x="595" y="512"/>
                  </a:cubicBezTo>
                  <a:lnTo>
                    <a:pt x="1023" y="512"/>
                  </a:lnTo>
                  <a:cubicBezTo>
                    <a:pt x="1354" y="484"/>
                    <a:pt x="1699" y="429"/>
                    <a:pt x="1976" y="388"/>
                  </a:cubicBezTo>
                  <a:lnTo>
                    <a:pt x="2072" y="374"/>
                  </a:lnTo>
                  <a:lnTo>
                    <a:pt x="2128" y="374"/>
                  </a:lnTo>
                  <a:cubicBezTo>
                    <a:pt x="2266" y="346"/>
                    <a:pt x="2404" y="319"/>
                    <a:pt x="2542" y="305"/>
                  </a:cubicBezTo>
                  <a:cubicBezTo>
                    <a:pt x="2625" y="291"/>
                    <a:pt x="2721" y="291"/>
                    <a:pt x="2818" y="291"/>
                  </a:cubicBezTo>
                  <a:lnTo>
                    <a:pt x="2873" y="291"/>
                  </a:lnTo>
                  <a:cubicBezTo>
                    <a:pt x="3301" y="305"/>
                    <a:pt x="3729" y="374"/>
                    <a:pt x="4144" y="498"/>
                  </a:cubicBezTo>
                  <a:cubicBezTo>
                    <a:pt x="4185" y="512"/>
                    <a:pt x="4254" y="540"/>
                    <a:pt x="4309" y="567"/>
                  </a:cubicBezTo>
                  <a:lnTo>
                    <a:pt x="4378" y="567"/>
                  </a:lnTo>
                  <a:cubicBezTo>
                    <a:pt x="4406" y="567"/>
                    <a:pt x="4420" y="567"/>
                    <a:pt x="4434" y="553"/>
                  </a:cubicBezTo>
                  <a:lnTo>
                    <a:pt x="4448" y="553"/>
                  </a:lnTo>
                  <a:lnTo>
                    <a:pt x="4296" y="484"/>
                  </a:lnTo>
                  <a:cubicBezTo>
                    <a:pt x="4102" y="401"/>
                    <a:pt x="3909" y="332"/>
                    <a:pt x="3702" y="277"/>
                  </a:cubicBezTo>
                  <a:cubicBezTo>
                    <a:pt x="3508" y="222"/>
                    <a:pt x="3301" y="180"/>
                    <a:pt x="3094" y="139"/>
                  </a:cubicBezTo>
                  <a:lnTo>
                    <a:pt x="3108" y="139"/>
                  </a:lnTo>
                  <a:cubicBezTo>
                    <a:pt x="2873" y="111"/>
                    <a:pt x="2638" y="98"/>
                    <a:pt x="2418" y="98"/>
                  </a:cubicBezTo>
                  <a:cubicBezTo>
                    <a:pt x="2183" y="98"/>
                    <a:pt x="1948" y="111"/>
                    <a:pt x="1713" y="125"/>
                  </a:cubicBezTo>
                  <a:cubicBezTo>
                    <a:pt x="1589" y="153"/>
                    <a:pt x="1465" y="167"/>
                    <a:pt x="1340" y="180"/>
                  </a:cubicBezTo>
                  <a:lnTo>
                    <a:pt x="1133" y="222"/>
                  </a:lnTo>
                  <a:cubicBezTo>
                    <a:pt x="981" y="236"/>
                    <a:pt x="829" y="250"/>
                    <a:pt x="664" y="250"/>
                  </a:cubicBezTo>
                  <a:cubicBezTo>
                    <a:pt x="526" y="250"/>
                    <a:pt x="374" y="222"/>
                    <a:pt x="236" y="167"/>
                  </a:cubicBezTo>
                  <a:cubicBezTo>
                    <a:pt x="208" y="153"/>
                    <a:pt x="180" y="125"/>
                    <a:pt x="139" y="111"/>
                  </a:cubicBezTo>
                  <a:cubicBezTo>
                    <a:pt x="111" y="98"/>
                    <a:pt x="84" y="70"/>
                    <a:pt x="70" y="42"/>
                  </a:cubicBezTo>
                  <a:lnTo>
                    <a:pt x="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7" name="Google Shape;3687;p59"/>
            <p:cNvSpPr/>
            <p:nvPr/>
          </p:nvSpPr>
          <p:spPr>
            <a:xfrm>
              <a:off x="5884900" y="48312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8" name="Google Shape;3688;p59"/>
            <p:cNvSpPr/>
            <p:nvPr/>
          </p:nvSpPr>
          <p:spPr>
            <a:xfrm>
              <a:off x="5818950" y="4864575"/>
              <a:ext cx="122925" cy="17075"/>
            </a:xfrm>
            <a:custGeom>
              <a:avLst/>
              <a:gdLst/>
              <a:ahLst/>
              <a:cxnLst/>
              <a:rect l="l" t="t" r="r" b="b"/>
              <a:pathLst>
                <a:path w="4917" h="683" extrusionOk="0">
                  <a:moveTo>
                    <a:pt x="3425" y="0"/>
                  </a:moveTo>
                  <a:cubicBezTo>
                    <a:pt x="3269" y="0"/>
                    <a:pt x="3116" y="10"/>
                    <a:pt x="2970" y="20"/>
                  </a:cubicBezTo>
                  <a:lnTo>
                    <a:pt x="2680" y="61"/>
                  </a:lnTo>
                  <a:cubicBezTo>
                    <a:pt x="2611" y="75"/>
                    <a:pt x="2542" y="89"/>
                    <a:pt x="2472" y="102"/>
                  </a:cubicBezTo>
                  <a:cubicBezTo>
                    <a:pt x="2348" y="116"/>
                    <a:pt x="2224" y="158"/>
                    <a:pt x="2113" y="185"/>
                  </a:cubicBezTo>
                  <a:cubicBezTo>
                    <a:pt x="1823" y="254"/>
                    <a:pt x="1547" y="337"/>
                    <a:pt x="1257" y="379"/>
                  </a:cubicBezTo>
                  <a:cubicBezTo>
                    <a:pt x="1105" y="406"/>
                    <a:pt x="967" y="420"/>
                    <a:pt x="815" y="434"/>
                  </a:cubicBezTo>
                  <a:cubicBezTo>
                    <a:pt x="691" y="434"/>
                    <a:pt x="553" y="434"/>
                    <a:pt x="415" y="406"/>
                  </a:cubicBezTo>
                  <a:cubicBezTo>
                    <a:pt x="360" y="392"/>
                    <a:pt x="304" y="379"/>
                    <a:pt x="249" y="365"/>
                  </a:cubicBezTo>
                  <a:cubicBezTo>
                    <a:pt x="194" y="337"/>
                    <a:pt x="139" y="323"/>
                    <a:pt x="97" y="296"/>
                  </a:cubicBezTo>
                  <a:cubicBezTo>
                    <a:pt x="56" y="268"/>
                    <a:pt x="28" y="241"/>
                    <a:pt x="1" y="227"/>
                  </a:cubicBezTo>
                  <a:lnTo>
                    <a:pt x="1" y="282"/>
                  </a:lnTo>
                  <a:cubicBezTo>
                    <a:pt x="1" y="323"/>
                    <a:pt x="1" y="379"/>
                    <a:pt x="14" y="420"/>
                  </a:cubicBezTo>
                  <a:cubicBezTo>
                    <a:pt x="28" y="461"/>
                    <a:pt x="56" y="503"/>
                    <a:pt x="97" y="544"/>
                  </a:cubicBezTo>
                  <a:cubicBezTo>
                    <a:pt x="125" y="572"/>
                    <a:pt x="166" y="586"/>
                    <a:pt x="194" y="613"/>
                  </a:cubicBezTo>
                  <a:cubicBezTo>
                    <a:pt x="249" y="627"/>
                    <a:pt x="291" y="641"/>
                    <a:pt x="346" y="655"/>
                  </a:cubicBezTo>
                  <a:cubicBezTo>
                    <a:pt x="401" y="669"/>
                    <a:pt x="442" y="669"/>
                    <a:pt x="498" y="682"/>
                  </a:cubicBezTo>
                  <a:lnTo>
                    <a:pt x="677" y="682"/>
                  </a:lnTo>
                  <a:cubicBezTo>
                    <a:pt x="802" y="682"/>
                    <a:pt x="940" y="655"/>
                    <a:pt x="1050" y="641"/>
                  </a:cubicBezTo>
                  <a:cubicBezTo>
                    <a:pt x="1216" y="613"/>
                    <a:pt x="1395" y="572"/>
                    <a:pt x="1616" y="517"/>
                  </a:cubicBezTo>
                  <a:lnTo>
                    <a:pt x="1713" y="489"/>
                  </a:lnTo>
                  <a:lnTo>
                    <a:pt x="1823" y="461"/>
                  </a:lnTo>
                  <a:cubicBezTo>
                    <a:pt x="1892" y="448"/>
                    <a:pt x="1975" y="434"/>
                    <a:pt x="2058" y="406"/>
                  </a:cubicBezTo>
                  <a:lnTo>
                    <a:pt x="2155" y="406"/>
                  </a:lnTo>
                  <a:lnTo>
                    <a:pt x="2224" y="392"/>
                  </a:lnTo>
                  <a:cubicBezTo>
                    <a:pt x="2569" y="323"/>
                    <a:pt x="2873" y="268"/>
                    <a:pt x="3163" y="241"/>
                  </a:cubicBezTo>
                  <a:cubicBezTo>
                    <a:pt x="3384" y="213"/>
                    <a:pt x="3605" y="199"/>
                    <a:pt x="3812" y="199"/>
                  </a:cubicBezTo>
                  <a:cubicBezTo>
                    <a:pt x="3909" y="199"/>
                    <a:pt x="4019" y="199"/>
                    <a:pt x="4130" y="213"/>
                  </a:cubicBezTo>
                  <a:cubicBezTo>
                    <a:pt x="4351" y="213"/>
                    <a:pt x="4572" y="254"/>
                    <a:pt x="4779" y="296"/>
                  </a:cubicBezTo>
                  <a:lnTo>
                    <a:pt x="4806" y="296"/>
                  </a:lnTo>
                  <a:cubicBezTo>
                    <a:pt x="4834" y="296"/>
                    <a:pt x="4848" y="282"/>
                    <a:pt x="4862" y="268"/>
                  </a:cubicBezTo>
                  <a:lnTo>
                    <a:pt x="4889" y="268"/>
                  </a:lnTo>
                  <a:cubicBezTo>
                    <a:pt x="4903" y="254"/>
                    <a:pt x="4917" y="241"/>
                    <a:pt x="4917" y="227"/>
                  </a:cubicBezTo>
                  <a:cubicBezTo>
                    <a:pt x="4806" y="185"/>
                    <a:pt x="4682" y="144"/>
                    <a:pt x="4558" y="116"/>
                  </a:cubicBezTo>
                  <a:cubicBezTo>
                    <a:pt x="4447" y="75"/>
                    <a:pt x="4337" y="61"/>
                    <a:pt x="4213" y="33"/>
                  </a:cubicBezTo>
                  <a:lnTo>
                    <a:pt x="4226" y="33"/>
                  </a:lnTo>
                  <a:cubicBezTo>
                    <a:pt x="4019" y="20"/>
                    <a:pt x="3826" y="6"/>
                    <a:pt x="3619" y="6"/>
                  </a:cubicBezTo>
                  <a:cubicBezTo>
                    <a:pt x="3554" y="2"/>
                    <a:pt x="3489" y="0"/>
                    <a:pt x="34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9" name="Google Shape;3689;p59"/>
            <p:cNvSpPr/>
            <p:nvPr/>
          </p:nvSpPr>
          <p:spPr>
            <a:xfrm>
              <a:off x="5801350" y="4900600"/>
              <a:ext cx="131550" cy="35250"/>
            </a:xfrm>
            <a:custGeom>
              <a:avLst/>
              <a:gdLst/>
              <a:ahLst/>
              <a:cxnLst/>
              <a:rect l="l" t="t" r="r" b="b"/>
              <a:pathLst>
                <a:path w="5262" h="1410" extrusionOk="0">
                  <a:moveTo>
                    <a:pt x="4696" y="1"/>
                  </a:moveTo>
                  <a:cubicBezTo>
                    <a:pt x="4557" y="1"/>
                    <a:pt x="4406" y="1"/>
                    <a:pt x="4254" y="29"/>
                  </a:cubicBezTo>
                  <a:lnTo>
                    <a:pt x="4267" y="29"/>
                  </a:lnTo>
                  <a:cubicBezTo>
                    <a:pt x="3908" y="70"/>
                    <a:pt x="3549" y="125"/>
                    <a:pt x="3190" y="222"/>
                  </a:cubicBezTo>
                  <a:cubicBezTo>
                    <a:pt x="3025" y="263"/>
                    <a:pt x="2845" y="319"/>
                    <a:pt x="2679" y="374"/>
                  </a:cubicBezTo>
                  <a:cubicBezTo>
                    <a:pt x="2583" y="401"/>
                    <a:pt x="2472" y="429"/>
                    <a:pt x="2376" y="457"/>
                  </a:cubicBezTo>
                  <a:lnTo>
                    <a:pt x="2113" y="567"/>
                  </a:lnTo>
                  <a:cubicBezTo>
                    <a:pt x="2003" y="622"/>
                    <a:pt x="1892" y="664"/>
                    <a:pt x="1782" y="719"/>
                  </a:cubicBezTo>
                  <a:cubicBezTo>
                    <a:pt x="1547" y="816"/>
                    <a:pt x="1298" y="912"/>
                    <a:pt x="1036" y="981"/>
                  </a:cubicBezTo>
                  <a:cubicBezTo>
                    <a:pt x="912" y="1023"/>
                    <a:pt x="787" y="1050"/>
                    <a:pt x="663" y="1064"/>
                  </a:cubicBezTo>
                  <a:cubicBezTo>
                    <a:pt x="608" y="1071"/>
                    <a:pt x="553" y="1075"/>
                    <a:pt x="499" y="1075"/>
                  </a:cubicBezTo>
                  <a:cubicBezTo>
                    <a:pt x="446" y="1075"/>
                    <a:pt x="394" y="1071"/>
                    <a:pt x="346" y="1064"/>
                  </a:cubicBezTo>
                  <a:cubicBezTo>
                    <a:pt x="249" y="1064"/>
                    <a:pt x="166" y="1037"/>
                    <a:pt x="83" y="995"/>
                  </a:cubicBezTo>
                  <a:cubicBezTo>
                    <a:pt x="56" y="968"/>
                    <a:pt x="28" y="954"/>
                    <a:pt x="0" y="926"/>
                  </a:cubicBezTo>
                  <a:cubicBezTo>
                    <a:pt x="0" y="954"/>
                    <a:pt x="0" y="981"/>
                    <a:pt x="0" y="1009"/>
                  </a:cubicBezTo>
                  <a:cubicBezTo>
                    <a:pt x="0" y="1037"/>
                    <a:pt x="0" y="1064"/>
                    <a:pt x="14" y="1092"/>
                  </a:cubicBezTo>
                  <a:cubicBezTo>
                    <a:pt x="14" y="1133"/>
                    <a:pt x="28" y="1161"/>
                    <a:pt x="42" y="1175"/>
                  </a:cubicBezTo>
                  <a:cubicBezTo>
                    <a:pt x="83" y="1244"/>
                    <a:pt x="125" y="1285"/>
                    <a:pt x="180" y="1313"/>
                  </a:cubicBezTo>
                  <a:cubicBezTo>
                    <a:pt x="249" y="1354"/>
                    <a:pt x="304" y="1382"/>
                    <a:pt x="373" y="1382"/>
                  </a:cubicBezTo>
                  <a:cubicBezTo>
                    <a:pt x="428" y="1396"/>
                    <a:pt x="484" y="1410"/>
                    <a:pt x="553" y="1410"/>
                  </a:cubicBezTo>
                  <a:lnTo>
                    <a:pt x="622" y="1410"/>
                  </a:lnTo>
                  <a:cubicBezTo>
                    <a:pt x="843" y="1382"/>
                    <a:pt x="1050" y="1327"/>
                    <a:pt x="1243" y="1244"/>
                  </a:cubicBezTo>
                  <a:cubicBezTo>
                    <a:pt x="1464" y="1161"/>
                    <a:pt x="1699" y="1050"/>
                    <a:pt x="1906" y="954"/>
                  </a:cubicBezTo>
                  <a:lnTo>
                    <a:pt x="1934" y="940"/>
                  </a:lnTo>
                  <a:cubicBezTo>
                    <a:pt x="2113" y="857"/>
                    <a:pt x="2362" y="747"/>
                    <a:pt x="2596" y="650"/>
                  </a:cubicBezTo>
                  <a:cubicBezTo>
                    <a:pt x="2735" y="609"/>
                    <a:pt x="2900" y="553"/>
                    <a:pt x="3094" y="498"/>
                  </a:cubicBezTo>
                  <a:cubicBezTo>
                    <a:pt x="3246" y="457"/>
                    <a:pt x="3411" y="415"/>
                    <a:pt x="3618" y="374"/>
                  </a:cubicBezTo>
                  <a:lnTo>
                    <a:pt x="3646" y="360"/>
                  </a:lnTo>
                  <a:cubicBezTo>
                    <a:pt x="4102" y="277"/>
                    <a:pt x="4571" y="208"/>
                    <a:pt x="5124" y="153"/>
                  </a:cubicBezTo>
                  <a:cubicBezTo>
                    <a:pt x="5137" y="153"/>
                    <a:pt x="5151" y="153"/>
                    <a:pt x="5165" y="139"/>
                  </a:cubicBezTo>
                  <a:cubicBezTo>
                    <a:pt x="5207" y="139"/>
                    <a:pt x="5234" y="125"/>
                    <a:pt x="5248" y="84"/>
                  </a:cubicBezTo>
                  <a:cubicBezTo>
                    <a:pt x="5262" y="70"/>
                    <a:pt x="5262" y="42"/>
                    <a:pt x="5248" y="15"/>
                  </a:cubicBezTo>
                  <a:lnTo>
                    <a:pt x="5248" y="29"/>
                  </a:lnTo>
                  <a:lnTo>
                    <a:pt x="5220" y="42"/>
                  </a:lnTo>
                  <a:cubicBezTo>
                    <a:pt x="5055" y="15"/>
                    <a:pt x="4903" y="1"/>
                    <a:pt x="47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0" name="Google Shape;3690;p59"/>
            <p:cNvSpPr/>
            <p:nvPr/>
          </p:nvSpPr>
          <p:spPr>
            <a:xfrm>
              <a:off x="5809975" y="4931000"/>
              <a:ext cx="112225" cy="48000"/>
            </a:xfrm>
            <a:custGeom>
              <a:avLst/>
              <a:gdLst/>
              <a:ahLst/>
              <a:cxnLst/>
              <a:rect l="l" t="t" r="r" b="b"/>
              <a:pathLst>
                <a:path w="4489" h="1920" extrusionOk="0">
                  <a:moveTo>
                    <a:pt x="4489" y="0"/>
                  </a:moveTo>
                  <a:cubicBezTo>
                    <a:pt x="4254" y="55"/>
                    <a:pt x="4033" y="111"/>
                    <a:pt x="3826" y="194"/>
                  </a:cubicBezTo>
                  <a:lnTo>
                    <a:pt x="3605" y="276"/>
                  </a:lnTo>
                  <a:cubicBezTo>
                    <a:pt x="3370" y="373"/>
                    <a:pt x="3135" y="484"/>
                    <a:pt x="2914" y="594"/>
                  </a:cubicBezTo>
                  <a:lnTo>
                    <a:pt x="2555" y="760"/>
                  </a:lnTo>
                  <a:cubicBezTo>
                    <a:pt x="2472" y="801"/>
                    <a:pt x="2390" y="843"/>
                    <a:pt x="2293" y="884"/>
                  </a:cubicBezTo>
                  <a:lnTo>
                    <a:pt x="1934" y="1064"/>
                  </a:lnTo>
                  <a:cubicBezTo>
                    <a:pt x="1782" y="1133"/>
                    <a:pt x="1630" y="1202"/>
                    <a:pt x="1478" y="1257"/>
                  </a:cubicBezTo>
                  <a:cubicBezTo>
                    <a:pt x="1326" y="1326"/>
                    <a:pt x="1161" y="1381"/>
                    <a:pt x="1009" y="1436"/>
                  </a:cubicBezTo>
                  <a:cubicBezTo>
                    <a:pt x="857" y="1478"/>
                    <a:pt x="691" y="1519"/>
                    <a:pt x="539" y="1519"/>
                  </a:cubicBezTo>
                  <a:cubicBezTo>
                    <a:pt x="498" y="1526"/>
                    <a:pt x="460" y="1530"/>
                    <a:pt x="422" y="1530"/>
                  </a:cubicBezTo>
                  <a:cubicBezTo>
                    <a:pt x="384" y="1530"/>
                    <a:pt x="346" y="1526"/>
                    <a:pt x="304" y="1519"/>
                  </a:cubicBezTo>
                  <a:cubicBezTo>
                    <a:pt x="249" y="1519"/>
                    <a:pt x="180" y="1505"/>
                    <a:pt x="125" y="1478"/>
                  </a:cubicBezTo>
                  <a:cubicBezTo>
                    <a:pt x="83" y="1478"/>
                    <a:pt x="42" y="1450"/>
                    <a:pt x="14" y="1436"/>
                  </a:cubicBezTo>
                  <a:lnTo>
                    <a:pt x="14" y="1436"/>
                  </a:lnTo>
                  <a:cubicBezTo>
                    <a:pt x="1" y="1492"/>
                    <a:pt x="14" y="1561"/>
                    <a:pt x="28" y="1616"/>
                  </a:cubicBezTo>
                  <a:cubicBezTo>
                    <a:pt x="42" y="1657"/>
                    <a:pt x="70" y="1699"/>
                    <a:pt x="97" y="1740"/>
                  </a:cubicBezTo>
                  <a:cubicBezTo>
                    <a:pt x="125" y="1768"/>
                    <a:pt x="152" y="1809"/>
                    <a:pt x="180" y="1823"/>
                  </a:cubicBezTo>
                  <a:cubicBezTo>
                    <a:pt x="263" y="1892"/>
                    <a:pt x="373" y="1920"/>
                    <a:pt x="484" y="1920"/>
                  </a:cubicBezTo>
                  <a:cubicBezTo>
                    <a:pt x="539" y="1920"/>
                    <a:pt x="581" y="1906"/>
                    <a:pt x="636" y="1906"/>
                  </a:cubicBezTo>
                  <a:cubicBezTo>
                    <a:pt x="815" y="1865"/>
                    <a:pt x="981" y="1809"/>
                    <a:pt x="1147" y="1726"/>
                  </a:cubicBezTo>
                  <a:cubicBezTo>
                    <a:pt x="1299" y="1671"/>
                    <a:pt x="1437" y="1588"/>
                    <a:pt x="1575" y="1505"/>
                  </a:cubicBezTo>
                  <a:lnTo>
                    <a:pt x="1616" y="1492"/>
                  </a:lnTo>
                  <a:lnTo>
                    <a:pt x="1589" y="1492"/>
                  </a:lnTo>
                  <a:cubicBezTo>
                    <a:pt x="1644" y="1464"/>
                    <a:pt x="1685" y="1450"/>
                    <a:pt x="1727" y="1423"/>
                  </a:cubicBezTo>
                  <a:lnTo>
                    <a:pt x="1754" y="1409"/>
                  </a:lnTo>
                  <a:lnTo>
                    <a:pt x="1782" y="1395"/>
                  </a:lnTo>
                  <a:lnTo>
                    <a:pt x="1810" y="1381"/>
                  </a:lnTo>
                  <a:cubicBezTo>
                    <a:pt x="1934" y="1326"/>
                    <a:pt x="2044" y="1257"/>
                    <a:pt x="2169" y="1188"/>
                  </a:cubicBezTo>
                  <a:lnTo>
                    <a:pt x="2459" y="1036"/>
                  </a:lnTo>
                  <a:cubicBezTo>
                    <a:pt x="2611" y="953"/>
                    <a:pt x="2762" y="870"/>
                    <a:pt x="2928" y="787"/>
                  </a:cubicBezTo>
                  <a:cubicBezTo>
                    <a:pt x="3536" y="470"/>
                    <a:pt x="3992" y="235"/>
                    <a:pt x="4433" y="42"/>
                  </a:cubicBezTo>
                  <a:cubicBezTo>
                    <a:pt x="4447" y="28"/>
                    <a:pt x="4475" y="14"/>
                    <a:pt x="44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1" name="Google Shape;3691;p59"/>
            <p:cNvSpPr/>
            <p:nvPr/>
          </p:nvSpPr>
          <p:spPr>
            <a:xfrm>
              <a:off x="5971550" y="4840875"/>
              <a:ext cx="100825" cy="46300"/>
            </a:xfrm>
            <a:custGeom>
              <a:avLst/>
              <a:gdLst/>
              <a:ahLst/>
              <a:cxnLst/>
              <a:rect l="l" t="t" r="r" b="b"/>
              <a:pathLst>
                <a:path w="4033" h="1852" extrusionOk="0">
                  <a:moveTo>
                    <a:pt x="180" y="1"/>
                  </a:moveTo>
                  <a:cubicBezTo>
                    <a:pt x="139" y="1"/>
                    <a:pt x="111" y="1"/>
                    <a:pt x="69" y="15"/>
                  </a:cubicBezTo>
                  <a:lnTo>
                    <a:pt x="0" y="15"/>
                  </a:lnTo>
                  <a:lnTo>
                    <a:pt x="14" y="56"/>
                  </a:lnTo>
                  <a:cubicBezTo>
                    <a:pt x="14" y="70"/>
                    <a:pt x="42" y="84"/>
                    <a:pt x="56" y="98"/>
                  </a:cubicBezTo>
                  <a:cubicBezTo>
                    <a:pt x="69" y="111"/>
                    <a:pt x="97" y="125"/>
                    <a:pt x="125" y="125"/>
                  </a:cubicBezTo>
                  <a:cubicBezTo>
                    <a:pt x="180" y="125"/>
                    <a:pt x="249" y="139"/>
                    <a:pt x="304" y="139"/>
                  </a:cubicBezTo>
                  <a:cubicBezTo>
                    <a:pt x="732" y="208"/>
                    <a:pt x="1147" y="346"/>
                    <a:pt x="1533" y="526"/>
                  </a:cubicBezTo>
                  <a:cubicBezTo>
                    <a:pt x="1630" y="567"/>
                    <a:pt x="1727" y="622"/>
                    <a:pt x="1823" y="691"/>
                  </a:cubicBezTo>
                  <a:cubicBezTo>
                    <a:pt x="1934" y="774"/>
                    <a:pt x="2044" y="857"/>
                    <a:pt x="2155" y="926"/>
                  </a:cubicBezTo>
                  <a:lnTo>
                    <a:pt x="2196" y="968"/>
                  </a:lnTo>
                  <a:lnTo>
                    <a:pt x="2293" y="1037"/>
                  </a:lnTo>
                  <a:cubicBezTo>
                    <a:pt x="2514" y="1202"/>
                    <a:pt x="2790" y="1396"/>
                    <a:pt x="3080" y="1561"/>
                  </a:cubicBezTo>
                  <a:cubicBezTo>
                    <a:pt x="3204" y="1644"/>
                    <a:pt x="3329" y="1713"/>
                    <a:pt x="3453" y="1769"/>
                  </a:cubicBezTo>
                  <a:cubicBezTo>
                    <a:pt x="3563" y="1810"/>
                    <a:pt x="3674" y="1838"/>
                    <a:pt x="3784" y="1851"/>
                  </a:cubicBezTo>
                  <a:lnTo>
                    <a:pt x="3812" y="1851"/>
                  </a:lnTo>
                  <a:cubicBezTo>
                    <a:pt x="3853" y="1851"/>
                    <a:pt x="3895" y="1838"/>
                    <a:pt x="3922" y="1838"/>
                  </a:cubicBezTo>
                  <a:cubicBezTo>
                    <a:pt x="3964" y="1824"/>
                    <a:pt x="4005" y="1810"/>
                    <a:pt x="4033" y="1782"/>
                  </a:cubicBezTo>
                  <a:cubicBezTo>
                    <a:pt x="3978" y="1782"/>
                    <a:pt x="3922" y="1755"/>
                    <a:pt x="3867" y="1741"/>
                  </a:cubicBezTo>
                  <a:cubicBezTo>
                    <a:pt x="3688" y="1672"/>
                    <a:pt x="3508" y="1561"/>
                    <a:pt x="3356" y="1451"/>
                  </a:cubicBezTo>
                  <a:cubicBezTo>
                    <a:pt x="3190" y="1313"/>
                    <a:pt x="3011" y="1175"/>
                    <a:pt x="2859" y="1023"/>
                  </a:cubicBezTo>
                  <a:cubicBezTo>
                    <a:pt x="2776" y="968"/>
                    <a:pt x="2707" y="899"/>
                    <a:pt x="2624" y="829"/>
                  </a:cubicBezTo>
                  <a:cubicBezTo>
                    <a:pt x="2555" y="774"/>
                    <a:pt x="2500" y="733"/>
                    <a:pt x="2445" y="691"/>
                  </a:cubicBezTo>
                  <a:cubicBezTo>
                    <a:pt x="2376" y="636"/>
                    <a:pt x="2293" y="595"/>
                    <a:pt x="2210" y="539"/>
                  </a:cubicBezTo>
                  <a:cubicBezTo>
                    <a:pt x="2127" y="498"/>
                    <a:pt x="2044" y="443"/>
                    <a:pt x="1948" y="401"/>
                  </a:cubicBezTo>
                  <a:cubicBezTo>
                    <a:pt x="1768" y="319"/>
                    <a:pt x="1575" y="236"/>
                    <a:pt x="1381" y="167"/>
                  </a:cubicBezTo>
                  <a:cubicBezTo>
                    <a:pt x="1243" y="125"/>
                    <a:pt x="1105" y="84"/>
                    <a:pt x="953" y="56"/>
                  </a:cubicBezTo>
                  <a:cubicBezTo>
                    <a:pt x="815" y="29"/>
                    <a:pt x="663" y="15"/>
                    <a:pt x="5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2" name="Google Shape;3692;p59"/>
            <p:cNvSpPr/>
            <p:nvPr/>
          </p:nvSpPr>
          <p:spPr>
            <a:xfrm>
              <a:off x="5979500" y="4799800"/>
              <a:ext cx="120500" cy="50075"/>
            </a:xfrm>
            <a:custGeom>
              <a:avLst/>
              <a:gdLst/>
              <a:ahLst/>
              <a:cxnLst/>
              <a:rect l="l" t="t" r="r" b="b"/>
              <a:pathLst>
                <a:path w="4820" h="2003" extrusionOk="0">
                  <a:moveTo>
                    <a:pt x="28" y="1"/>
                  </a:moveTo>
                  <a:lnTo>
                    <a:pt x="14" y="56"/>
                  </a:lnTo>
                  <a:cubicBezTo>
                    <a:pt x="0" y="70"/>
                    <a:pt x="0" y="97"/>
                    <a:pt x="14" y="111"/>
                  </a:cubicBezTo>
                  <a:cubicBezTo>
                    <a:pt x="14" y="139"/>
                    <a:pt x="14" y="152"/>
                    <a:pt x="28" y="180"/>
                  </a:cubicBezTo>
                  <a:cubicBezTo>
                    <a:pt x="55" y="249"/>
                    <a:pt x="124" y="304"/>
                    <a:pt x="193" y="318"/>
                  </a:cubicBezTo>
                  <a:cubicBezTo>
                    <a:pt x="304" y="360"/>
                    <a:pt x="414" y="373"/>
                    <a:pt x="525" y="387"/>
                  </a:cubicBezTo>
                  <a:cubicBezTo>
                    <a:pt x="649" y="415"/>
                    <a:pt x="787" y="429"/>
                    <a:pt x="925" y="429"/>
                  </a:cubicBezTo>
                  <a:lnTo>
                    <a:pt x="939" y="429"/>
                  </a:lnTo>
                  <a:cubicBezTo>
                    <a:pt x="1105" y="442"/>
                    <a:pt x="1271" y="456"/>
                    <a:pt x="1436" y="470"/>
                  </a:cubicBezTo>
                  <a:lnTo>
                    <a:pt x="1823" y="470"/>
                  </a:lnTo>
                  <a:cubicBezTo>
                    <a:pt x="1906" y="484"/>
                    <a:pt x="1989" y="484"/>
                    <a:pt x="2072" y="498"/>
                  </a:cubicBezTo>
                  <a:lnTo>
                    <a:pt x="2141" y="511"/>
                  </a:lnTo>
                  <a:lnTo>
                    <a:pt x="2237" y="525"/>
                  </a:lnTo>
                  <a:lnTo>
                    <a:pt x="2320" y="539"/>
                  </a:lnTo>
                  <a:lnTo>
                    <a:pt x="2624" y="594"/>
                  </a:lnTo>
                  <a:cubicBezTo>
                    <a:pt x="2900" y="650"/>
                    <a:pt x="3176" y="732"/>
                    <a:pt x="3439" y="843"/>
                  </a:cubicBezTo>
                  <a:lnTo>
                    <a:pt x="3452" y="843"/>
                  </a:lnTo>
                  <a:cubicBezTo>
                    <a:pt x="3563" y="898"/>
                    <a:pt x="3673" y="967"/>
                    <a:pt x="3770" y="1050"/>
                  </a:cubicBezTo>
                  <a:cubicBezTo>
                    <a:pt x="3742" y="1147"/>
                    <a:pt x="3715" y="1243"/>
                    <a:pt x="3715" y="1340"/>
                  </a:cubicBezTo>
                  <a:cubicBezTo>
                    <a:pt x="3715" y="1464"/>
                    <a:pt x="3742" y="1589"/>
                    <a:pt x="3798" y="1699"/>
                  </a:cubicBezTo>
                  <a:cubicBezTo>
                    <a:pt x="3853" y="1810"/>
                    <a:pt x="3936" y="1906"/>
                    <a:pt x="4046" y="1962"/>
                  </a:cubicBezTo>
                  <a:cubicBezTo>
                    <a:pt x="4102" y="1989"/>
                    <a:pt x="4157" y="2003"/>
                    <a:pt x="4212" y="2003"/>
                  </a:cubicBezTo>
                  <a:lnTo>
                    <a:pt x="4253" y="2003"/>
                  </a:lnTo>
                  <a:cubicBezTo>
                    <a:pt x="4309" y="2003"/>
                    <a:pt x="4364" y="2003"/>
                    <a:pt x="4405" y="1989"/>
                  </a:cubicBezTo>
                  <a:cubicBezTo>
                    <a:pt x="4488" y="1962"/>
                    <a:pt x="4557" y="1934"/>
                    <a:pt x="4613" y="1892"/>
                  </a:cubicBezTo>
                  <a:cubicBezTo>
                    <a:pt x="4668" y="1851"/>
                    <a:pt x="4709" y="1810"/>
                    <a:pt x="4737" y="1754"/>
                  </a:cubicBezTo>
                  <a:cubicBezTo>
                    <a:pt x="4778" y="1699"/>
                    <a:pt x="4806" y="1630"/>
                    <a:pt x="4820" y="1561"/>
                  </a:cubicBezTo>
                  <a:lnTo>
                    <a:pt x="4820" y="1561"/>
                  </a:lnTo>
                  <a:lnTo>
                    <a:pt x="4778" y="1602"/>
                  </a:lnTo>
                  <a:lnTo>
                    <a:pt x="4737" y="1630"/>
                  </a:lnTo>
                  <a:cubicBezTo>
                    <a:pt x="4709" y="1658"/>
                    <a:pt x="4682" y="1672"/>
                    <a:pt x="4640" y="1685"/>
                  </a:cubicBezTo>
                  <a:cubicBezTo>
                    <a:pt x="4599" y="1685"/>
                    <a:pt x="4571" y="1699"/>
                    <a:pt x="4530" y="1699"/>
                  </a:cubicBezTo>
                  <a:lnTo>
                    <a:pt x="4433" y="1699"/>
                  </a:lnTo>
                  <a:cubicBezTo>
                    <a:pt x="4405" y="1685"/>
                    <a:pt x="4378" y="1672"/>
                    <a:pt x="4350" y="1658"/>
                  </a:cubicBezTo>
                  <a:cubicBezTo>
                    <a:pt x="4322" y="1644"/>
                    <a:pt x="4295" y="1630"/>
                    <a:pt x="4281" y="1602"/>
                  </a:cubicBezTo>
                  <a:cubicBezTo>
                    <a:pt x="4226" y="1561"/>
                    <a:pt x="4198" y="1506"/>
                    <a:pt x="4157" y="1437"/>
                  </a:cubicBezTo>
                  <a:cubicBezTo>
                    <a:pt x="4129" y="1382"/>
                    <a:pt x="4102" y="1312"/>
                    <a:pt x="4088" y="1257"/>
                  </a:cubicBezTo>
                  <a:cubicBezTo>
                    <a:pt x="4060" y="1188"/>
                    <a:pt x="4032" y="1133"/>
                    <a:pt x="4005" y="1064"/>
                  </a:cubicBezTo>
                  <a:cubicBezTo>
                    <a:pt x="3991" y="1036"/>
                    <a:pt x="3977" y="1009"/>
                    <a:pt x="3963" y="981"/>
                  </a:cubicBezTo>
                  <a:lnTo>
                    <a:pt x="3908" y="926"/>
                  </a:lnTo>
                  <a:cubicBezTo>
                    <a:pt x="3881" y="884"/>
                    <a:pt x="3853" y="857"/>
                    <a:pt x="3825" y="829"/>
                  </a:cubicBezTo>
                  <a:cubicBezTo>
                    <a:pt x="3784" y="801"/>
                    <a:pt x="3756" y="774"/>
                    <a:pt x="3715" y="746"/>
                  </a:cubicBezTo>
                  <a:cubicBezTo>
                    <a:pt x="3591" y="663"/>
                    <a:pt x="3452" y="594"/>
                    <a:pt x="3301" y="553"/>
                  </a:cubicBezTo>
                  <a:cubicBezTo>
                    <a:pt x="3093" y="484"/>
                    <a:pt x="2872" y="429"/>
                    <a:pt x="2652" y="401"/>
                  </a:cubicBezTo>
                  <a:lnTo>
                    <a:pt x="2500" y="373"/>
                  </a:lnTo>
                  <a:cubicBezTo>
                    <a:pt x="2458" y="373"/>
                    <a:pt x="2417" y="346"/>
                    <a:pt x="2375" y="346"/>
                  </a:cubicBezTo>
                  <a:cubicBezTo>
                    <a:pt x="2279" y="332"/>
                    <a:pt x="2182" y="332"/>
                    <a:pt x="2099" y="318"/>
                  </a:cubicBezTo>
                  <a:cubicBezTo>
                    <a:pt x="1699" y="291"/>
                    <a:pt x="1298" y="304"/>
                    <a:pt x="898" y="263"/>
                  </a:cubicBezTo>
                  <a:cubicBezTo>
                    <a:pt x="704" y="249"/>
                    <a:pt x="525" y="208"/>
                    <a:pt x="332" y="139"/>
                  </a:cubicBezTo>
                  <a:cubicBezTo>
                    <a:pt x="249" y="111"/>
                    <a:pt x="166" y="83"/>
                    <a:pt x="83" y="28"/>
                  </a:cubicBezTo>
                  <a:lnTo>
                    <a:pt x="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59"/>
            <p:cNvSpPr/>
            <p:nvPr/>
          </p:nvSpPr>
          <p:spPr>
            <a:xfrm>
              <a:off x="6062350" y="48143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59"/>
            <p:cNvSpPr/>
            <p:nvPr/>
          </p:nvSpPr>
          <p:spPr>
            <a:xfrm>
              <a:off x="6077200" y="48232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59"/>
            <p:cNvSpPr/>
            <p:nvPr/>
          </p:nvSpPr>
          <p:spPr>
            <a:xfrm>
              <a:off x="6077200" y="48232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59"/>
            <p:cNvSpPr/>
            <p:nvPr/>
          </p:nvSpPr>
          <p:spPr>
            <a:xfrm>
              <a:off x="6079600" y="4827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59"/>
            <p:cNvSpPr/>
            <p:nvPr/>
          </p:nvSpPr>
          <p:spPr>
            <a:xfrm>
              <a:off x="5970175" y="4873675"/>
              <a:ext cx="108075" cy="60800"/>
            </a:xfrm>
            <a:custGeom>
              <a:avLst/>
              <a:gdLst/>
              <a:ahLst/>
              <a:cxnLst/>
              <a:rect l="l" t="t" r="r" b="b"/>
              <a:pathLst>
                <a:path w="4323" h="2432" extrusionOk="0">
                  <a:moveTo>
                    <a:pt x="0" y="1"/>
                  </a:moveTo>
                  <a:cubicBezTo>
                    <a:pt x="14" y="28"/>
                    <a:pt x="28" y="56"/>
                    <a:pt x="55" y="70"/>
                  </a:cubicBezTo>
                  <a:cubicBezTo>
                    <a:pt x="276" y="125"/>
                    <a:pt x="484" y="194"/>
                    <a:pt x="691" y="277"/>
                  </a:cubicBezTo>
                  <a:cubicBezTo>
                    <a:pt x="981" y="415"/>
                    <a:pt x="1257" y="567"/>
                    <a:pt x="1533" y="747"/>
                  </a:cubicBezTo>
                  <a:cubicBezTo>
                    <a:pt x="1782" y="912"/>
                    <a:pt x="2030" y="1092"/>
                    <a:pt x="2306" y="1313"/>
                  </a:cubicBezTo>
                  <a:lnTo>
                    <a:pt x="2320" y="1313"/>
                  </a:lnTo>
                  <a:lnTo>
                    <a:pt x="2362" y="1354"/>
                  </a:lnTo>
                  <a:cubicBezTo>
                    <a:pt x="2445" y="1423"/>
                    <a:pt x="2527" y="1492"/>
                    <a:pt x="2624" y="1561"/>
                  </a:cubicBezTo>
                  <a:lnTo>
                    <a:pt x="2707" y="1630"/>
                  </a:lnTo>
                  <a:lnTo>
                    <a:pt x="2776" y="1699"/>
                  </a:lnTo>
                  <a:cubicBezTo>
                    <a:pt x="2955" y="1851"/>
                    <a:pt x="3080" y="1962"/>
                    <a:pt x="3232" y="2058"/>
                  </a:cubicBezTo>
                  <a:cubicBezTo>
                    <a:pt x="3328" y="2141"/>
                    <a:pt x="3439" y="2210"/>
                    <a:pt x="3549" y="2279"/>
                  </a:cubicBezTo>
                  <a:cubicBezTo>
                    <a:pt x="3605" y="2307"/>
                    <a:pt x="3660" y="2335"/>
                    <a:pt x="3701" y="2348"/>
                  </a:cubicBezTo>
                  <a:cubicBezTo>
                    <a:pt x="3756" y="2376"/>
                    <a:pt x="3812" y="2390"/>
                    <a:pt x="3853" y="2404"/>
                  </a:cubicBezTo>
                  <a:cubicBezTo>
                    <a:pt x="3908" y="2417"/>
                    <a:pt x="3964" y="2431"/>
                    <a:pt x="4005" y="2431"/>
                  </a:cubicBezTo>
                  <a:cubicBezTo>
                    <a:pt x="4046" y="2431"/>
                    <a:pt x="4088" y="2431"/>
                    <a:pt x="4129" y="2417"/>
                  </a:cubicBezTo>
                  <a:cubicBezTo>
                    <a:pt x="4185" y="2404"/>
                    <a:pt x="4226" y="2376"/>
                    <a:pt x="4254" y="2348"/>
                  </a:cubicBezTo>
                  <a:cubicBezTo>
                    <a:pt x="4281" y="2307"/>
                    <a:pt x="4309" y="2279"/>
                    <a:pt x="4323" y="2238"/>
                  </a:cubicBezTo>
                  <a:cubicBezTo>
                    <a:pt x="4295" y="2238"/>
                    <a:pt x="4254" y="2238"/>
                    <a:pt x="4212" y="2224"/>
                  </a:cubicBezTo>
                  <a:cubicBezTo>
                    <a:pt x="4115" y="2210"/>
                    <a:pt x="4019" y="2169"/>
                    <a:pt x="3922" y="2127"/>
                  </a:cubicBezTo>
                  <a:cubicBezTo>
                    <a:pt x="3729" y="2031"/>
                    <a:pt x="3549" y="1907"/>
                    <a:pt x="3397" y="1755"/>
                  </a:cubicBezTo>
                  <a:cubicBezTo>
                    <a:pt x="3218" y="1603"/>
                    <a:pt x="3052" y="1423"/>
                    <a:pt x="2873" y="1257"/>
                  </a:cubicBezTo>
                  <a:cubicBezTo>
                    <a:pt x="2721" y="1106"/>
                    <a:pt x="2569" y="967"/>
                    <a:pt x="2403" y="843"/>
                  </a:cubicBezTo>
                  <a:cubicBezTo>
                    <a:pt x="2196" y="705"/>
                    <a:pt x="1989" y="581"/>
                    <a:pt x="1768" y="484"/>
                  </a:cubicBezTo>
                  <a:cubicBezTo>
                    <a:pt x="1547" y="374"/>
                    <a:pt x="1312" y="277"/>
                    <a:pt x="1077" y="194"/>
                  </a:cubicBezTo>
                  <a:cubicBezTo>
                    <a:pt x="774" y="84"/>
                    <a:pt x="456" y="15"/>
                    <a:pt x="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59"/>
            <p:cNvSpPr/>
            <p:nvPr/>
          </p:nvSpPr>
          <p:spPr>
            <a:xfrm>
              <a:off x="5963950" y="4906825"/>
              <a:ext cx="105325" cy="82875"/>
            </a:xfrm>
            <a:custGeom>
              <a:avLst/>
              <a:gdLst/>
              <a:ahLst/>
              <a:cxnLst/>
              <a:rect l="l" t="t" r="r" b="b"/>
              <a:pathLst>
                <a:path w="4213" h="3315" extrusionOk="0">
                  <a:moveTo>
                    <a:pt x="1" y="1"/>
                  </a:moveTo>
                  <a:lnTo>
                    <a:pt x="28" y="56"/>
                  </a:lnTo>
                  <a:cubicBezTo>
                    <a:pt x="498" y="360"/>
                    <a:pt x="898" y="636"/>
                    <a:pt x="1244" y="912"/>
                  </a:cubicBezTo>
                  <a:lnTo>
                    <a:pt x="1257" y="912"/>
                  </a:lnTo>
                  <a:cubicBezTo>
                    <a:pt x="1437" y="1050"/>
                    <a:pt x="1561" y="1161"/>
                    <a:pt x="1672" y="1271"/>
                  </a:cubicBezTo>
                  <a:cubicBezTo>
                    <a:pt x="1810" y="1381"/>
                    <a:pt x="1920" y="1506"/>
                    <a:pt x="2044" y="1630"/>
                  </a:cubicBezTo>
                  <a:cubicBezTo>
                    <a:pt x="2196" y="1796"/>
                    <a:pt x="2348" y="1989"/>
                    <a:pt x="2514" y="2196"/>
                  </a:cubicBezTo>
                  <a:lnTo>
                    <a:pt x="2528" y="2196"/>
                  </a:lnTo>
                  <a:cubicBezTo>
                    <a:pt x="2666" y="2376"/>
                    <a:pt x="2818" y="2583"/>
                    <a:pt x="2997" y="2762"/>
                  </a:cubicBezTo>
                  <a:cubicBezTo>
                    <a:pt x="3122" y="2928"/>
                    <a:pt x="3287" y="3066"/>
                    <a:pt x="3467" y="3191"/>
                  </a:cubicBezTo>
                  <a:cubicBezTo>
                    <a:pt x="3536" y="3232"/>
                    <a:pt x="3619" y="3273"/>
                    <a:pt x="3702" y="3287"/>
                  </a:cubicBezTo>
                  <a:cubicBezTo>
                    <a:pt x="3757" y="3315"/>
                    <a:pt x="3826" y="3315"/>
                    <a:pt x="3881" y="3315"/>
                  </a:cubicBezTo>
                  <a:lnTo>
                    <a:pt x="3909" y="3315"/>
                  </a:lnTo>
                  <a:cubicBezTo>
                    <a:pt x="3978" y="3315"/>
                    <a:pt x="4047" y="3301"/>
                    <a:pt x="4102" y="3260"/>
                  </a:cubicBezTo>
                  <a:cubicBezTo>
                    <a:pt x="4144" y="3232"/>
                    <a:pt x="4185" y="3191"/>
                    <a:pt x="4213" y="3135"/>
                  </a:cubicBezTo>
                  <a:lnTo>
                    <a:pt x="4171" y="3135"/>
                  </a:lnTo>
                  <a:cubicBezTo>
                    <a:pt x="4088" y="3122"/>
                    <a:pt x="3992" y="3108"/>
                    <a:pt x="3923" y="3066"/>
                  </a:cubicBezTo>
                  <a:cubicBezTo>
                    <a:pt x="3826" y="3025"/>
                    <a:pt x="3729" y="2956"/>
                    <a:pt x="3646" y="2901"/>
                  </a:cubicBezTo>
                  <a:cubicBezTo>
                    <a:pt x="3564" y="2818"/>
                    <a:pt x="3467" y="2749"/>
                    <a:pt x="3398" y="2666"/>
                  </a:cubicBezTo>
                  <a:cubicBezTo>
                    <a:pt x="3218" y="2486"/>
                    <a:pt x="3066" y="2293"/>
                    <a:pt x="2914" y="2100"/>
                  </a:cubicBezTo>
                  <a:lnTo>
                    <a:pt x="2721" y="1865"/>
                  </a:lnTo>
                  <a:cubicBezTo>
                    <a:pt x="2680" y="1796"/>
                    <a:pt x="2624" y="1727"/>
                    <a:pt x="2569" y="1671"/>
                  </a:cubicBezTo>
                  <a:cubicBezTo>
                    <a:pt x="2542" y="1630"/>
                    <a:pt x="2514" y="1602"/>
                    <a:pt x="2473" y="1561"/>
                  </a:cubicBezTo>
                  <a:cubicBezTo>
                    <a:pt x="2445" y="1533"/>
                    <a:pt x="2390" y="1478"/>
                    <a:pt x="2348" y="1423"/>
                  </a:cubicBezTo>
                  <a:cubicBezTo>
                    <a:pt x="2252" y="1340"/>
                    <a:pt x="2155" y="1243"/>
                    <a:pt x="2058" y="1161"/>
                  </a:cubicBezTo>
                  <a:cubicBezTo>
                    <a:pt x="1865" y="981"/>
                    <a:pt x="1658" y="829"/>
                    <a:pt x="1451" y="677"/>
                  </a:cubicBezTo>
                  <a:cubicBezTo>
                    <a:pt x="1257" y="553"/>
                    <a:pt x="1050" y="442"/>
                    <a:pt x="843" y="332"/>
                  </a:cubicBezTo>
                  <a:cubicBezTo>
                    <a:pt x="636" y="235"/>
                    <a:pt x="415" y="139"/>
                    <a:pt x="180" y="70"/>
                  </a:cubicBezTo>
                  <a:lnTo>
                    <a:pt x="194" y="7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59"/>
            <p:cNvSpPr/>
            <p:nvPr/>
          </p:nvSpPr>
          <p:spPr>
            <a:xfrm>
              <a:off x="5959800" y="4936175"/>
              <a:ext cx="81850" cy="89100"/>
            </a:xfrm>
            <a:custGeom>
              <a:avLst/>
              <a:gdLst/>
              <a:ahLst/>
              <a:cxnLst/>
              <a:rect l="l" t="t" r="r" b="b"/>
              <a:pathLst>
                <a:path w="3274" h="3564" extrusionOk="0">
                  <a:moveTo>
                    <a:pt x="1" y="0"/>
                  </a:moveTo>
                  <a:lnTo>
                    <a:pt x="15" y="14"/>
                  </a:lnTo>
                  <a:cubicBezTo>
                    <a:pt x="305" y="387"/>
                    <a:pt x="622" y="801"/>
                    <a:pt x="1009" y="1367"/>
                  </a:cubicBezTo>
                  <a:lnTo>
                    <a:pt x="1230" y="1671"/>
                  </a:lnTo>
                  <a:lnTo>
                    <a:pt x="1340" y="1823"/>
                  </a:lnTo>
                  <a:lnTo>
                    <a:pt x="1506" y="2058"/>
                  </a:lnTo>
                  <a:cubicBezTo>
                    <a:pt x="1589" y="2168"/>
                    <a:pt x="1672" y="2293"/>
                    <a:pt x="1741" y="2403"/>
                  </a:cubicBezTo>
                  <a:lnTo>
                    <a:pt x="1782" y="2458"/>
                  </a:lnTo>
                  <a:lnTo>
                    <a:pt x="1796" y="2486"/>
                  </a:lnTo>
                  <a:lnTo>
                    <a:pt x="1865" y="2583"/>
                  </a:lnTo>
                  <a:lnTo>
                    <a:pt x="1893" y="2624"/>
                  </a:lnTo>
                  <a:cubicBezTo>
                    <a:pt x="1976" y="2748"/>
                    <a:pt x="2072" y="2887"/>
                    <a:pt x="2169" y="3011"/>
                  </a:cubicBezTo>
                  <a:cubicBezTo>
                    <a:pt x="2280" y="3163"/>
                    <a:pt x="2418" y="3301"/>
                    <a:pt x="2556" y="3411"/>
                  </a:cubicBezTo>
                  <a:cubicBezTo>
                    <a:pt x="2666" y="3494"/>
                    <a:pt x="2790" y="3549"/>
                    <a:pt x="2929" y="3563"/>
                  </a:cubicBezTo>
                  <a:lnTo>
                    <a:pt x="2998" y="3563"/>
                  </a:lnTo>
                  <a:cubicBezTo>
                    <a:pt x="3039" y="3549"/>
                    <a:pt x="3080" y="3536"/>
                    <a:pt x="3108" y="3522"/>
                  </a:cubicBezTo>
                  <a:cubicBezTo>
                    <a:pt x="3150" y="3494"/>
                    <a:pt x="3191" y="3467"/>
                    <a:pt x="3219" y="3439"/>
                  </a:cubicBezTo>
                  <a:cubicBezTo>
                    <a:pt x="3246" y="3425"/>
                    <a:pt x="3260" y="3398"/>
                    <a:pt x="3274" y="3384"/>
                  </a:cubicBezTo>
                  <a:lnTo>
                    <a:pt x="3260" y="3384"/>
                  </a:lnTo>
                  <a:cubicBezTo>
                    <a:pt x="3191" y="3384"/>
                    <a:pt x="3108" y="3370"/>
                    <a:pt x="3053" y="3328"/>
                  </a:cubicBezTo>
                  <a:cubicBezTo>
                    <a:pt x="2956" y="3287"/>
                    <a:pt x="2873" y="3232"/>
                    <a:pt x="2804" y="3163"/>
                  </a:cubicBezTo>
                  <a:cubicBezTo>
                    <a:pt x="2721" y="3080"/>
                    <a:pt x="2652" y="3011"/>
                    <a:pt x="2570" y="2928"/>
                  </a:cubicBezTo>
                  <a:cubicBezTo>
                    <a:pt x="2418" y="2735"/>
                    <a:pt x="2280" y="2555"/>
                    <a:pt x="2141" y="2362"/>
                  </a:cubicBezTo>
                  <a:lnTo>
                    <a:pt x="1962" y="2099"/>
                  </a:lnTo>
                  <a:cubicBezTo>
                    <a:pt x="1920" y="2044"/>
                    <a:pt x="1879" y="1989"/>
                    <a:pt x="1838" y="1920"/>
                  </a:cubicBezTo>
                  <a:lnTo>
                    <a:pt x="1755" y="1837"/>
                  </a:lnTo>
                  <a:lnTo>
                    <a:pt x="1644" y="1713"/>
                  </a:lnTo>
                  <a:lnTo>
                    <a:pt x="1423" y="1450"/>
                  </a:lnTo>
                  <a:cubicBezTo>
                    <a:pt x="1271" y="1271"/>
                    <a:pt x="1120" y="1091"/>
                    <a:pt x="954" y="912"/>
                  </a:cubicBezTo>
                  <a:cubicBezTo>
                    <a:pt x="664" y="580"/>
                    <a:pt x="346" y="277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59"/>
            <p:cNvSpPr/>
            <p:nvPr/>
          </p:nvSpPr>
          <p:spPr>
            <a:xfrm>
              <a:off x="5745075" y="4420025"/>
              <a:ext cx="356650" cy="315575"/>
            </a:xfrm>
            <a:custGeom>
              <a:avLst/>
              <a:gdLst/>
              <a:ahLst/>
              <a:cxnLst/>
              <a:rect l="l" t="t" r="r" b="b"/>
              <a:pathLst>
                <a:path w="14266" h="12623" extrusionOk="0">
                  <a:moveTo>
                    <a:pt x="12871" y="1"/>
                  </a:moveTo>
                  <a:lnTo>
                    <a:pt x="12871" y="29"/>
                  </a:lnTo>
                  <a:cubicBezTo>
                    <a:pt x="12636" y="167"/>
                    <a:pt x="12401" y="319"/>
                    <a:pt x="12167" y="457"/>
                  </a:cubicBezTo>
                  <a:lnTo>
                    <a:pt x="12125" y="484"/>
                  </a:lnTo>
                  <a:lnTo>
                    <a:pt x="12042" y="526"/>
                  </a:lnTo>
                  <a:cubicBezTo>
                    <a:pt x="11504" y="857"/>
                    <a:pt x="10938" y="1189"/>
                    <a:pt x="10385" y="1520"/>
                  </a:cubicBezTo>
                  <a:cubicBezTo>
                    <a:pt x="9819" y="1838"/>
                    <a:pt x="9267" y="2141"/>
                    <a:pt x="8700" y="2459"/>
                  </a:cubicBezTo>
                  <a:cubicBezTo>
                    <a:pt x="8328" y="2666"/>
                    <a:pt x="7941" y="2860"/>
                    <a:pt x="7554" y="3067"/>
                  </a:cubicBezTo>
                  <a:lnTo>
                    <a:pt x="7002" y="3343"/>
                  </a:lnTo>
                  <a:lnTo>
                    <a:pt x="6919" y="3398"/>
                  </a:lnTo>
                  <a:cubicBezTo>
                    <a:pt x="6643" y="3536"/>
                    <a:pt x="6367" y="3674"/>
                    <a:pt x="6104" y="3799"/>
                  </a:cubicBezTo>
                  <a:cubicBezTo>
                    <a:pt x="5593" y="4047"/>
                    <a:pt x="5096" y="4296"/>
                    <a:pt x="4613" y="4517"/>
                  </a:cubicBezTo>
                  <a:lnTo>
                    <a:pt x="4571" y="4530"/>
                  </a:lnTo>
                  <a:lnTo>
                    <a:pt x="4544" y="4544"/>
                  </a:lnTo>
                  <a:lnTo>
                    <a:pt x="4516" y="4544"/>
                  </a:lnTo>
                  <a:lnTo>
                    <a:pt x="4198" y="4696"/>
                  </a:lnTo>
                  <a:lnTo>
                    <a:pt x="4185" y="4710"/>
                  </a:lnTo>
                  <a:lnTo>
                    <a:pt x="4157" y="4710"/>
                  </a:lnTo>
                  <a:cubicBezTo>
                    <a:pt x="3687" y="4931"/>
                    <a:pt x="3204" y="5138"/>
                    <a:pt x="2735" y="5345"/>
                  </a:cubicBezTo>
                  <a:lnTo>
                    <a:pt x="2624" y="5387"/>
                  </a:lnTo>
                  <a:lnTo>
                    <a:pt x="2514" y="5442"/>
                  </a:lnTo>
                  <a:lnTo>
                    <a:pt x="2458" y="5470"/>
                  </a:lnTo>
                  <a:lnTo>
                    <a:pt x="2403" y="5483"/>
                  </a:lnTo>
                  <a:lnTo>
                    <a:pt x="2376" y="5497"/>
                  </a:lnTo>
                  <a:lnTo>
                    <a:pt x="2141" y="5594"/>
                  </a:lnTo>
                  <a:cubicBezTo>
                    <a:pt x="1837" y="5732"/>
                    <a:pt x="1533" y="5856"/>
                    <a:pt x="1229" y="5981"/>
                  </a:cubicBezTo>
                  <a:lnTo>
                    <a:pt x="1105" y="6022"/>
                  </a:lnTo>
                  <a:lnTo>
                    <a:pt x="981" y="6077"/>
                  </a:lnTo>
                  <a:lnTo>
                    <a:pt x="953" y="6091"/>
                  </a:lnTo>
                  <a:lnTo>
                    <a:pt x="939" y="6091"/>
                  </a:lnTo>
                  <a:lnTo>
                    <a:pt x="898" y="6105"/>
                  </a:lnTo>
                  <a:lnTo>
                    <a:pt x="870" y="6119"/>
                  </a:lnTo>
                  <a:lnTo>
                    <a:pt x="843" y="6132"/>
                  </a:lnTo>
                  <a:lnTo>
                    <a:pt x="815" y="6146"/>
                  </a:lnTo>
                  <a:lnTo>
                    <a:pt x="801" y="6146"/>
                  </a:lnTo>
                  <a:lnTo>
                    <a:pt x="718" y="6174"/>
                  </a:lnTo>
                  <a:lnTo>
                    <a:pt x="636" y="6201"/>
                  </a:lnTo>
                  <a:lnTo>
                    <a:pt x="594" y="6215"/>
                  </a:lnTo>
                  <a:lnTo>
                    <a:pt x="553" y="6243"/>
                  </a:lnTo>
                  <a:lnTo>
                    <a:pt x="415" y="6298"/>
                  </a:lnTo>
                  <a:lnTo>
                    <a:pt x="276" y="6353"/>
                  </a:lnTo>
                  <a:lnTo>
                    <a:pt x="152" y="6395"/>
                  </a:lnTo>
                  <a:lnTo>
                    <a:pt x="28" y="6450"/>
                  </a:lnTo>
                  <a:lnTo>
                    <a:pt x="0" y="6464"/>
                  </a:lnTo>
                  <a:lnTo>
                    <a:pt x="0" y="6505"/>
                  </a:lnTo>
                  <a:lnTo>
                    <a:pt x="14" y="6519"/>
                  </a:lnTo>
                  <a:lnTo>
                    <a:pt x="28" y="6547"/>
                  </a:lnTo>
                  <a:cubicBezTo>
                    <a:pt x="83" y="6699"/>
                    <a:pt x="138" y="6837"/>
                    <a:pt x="207" y="6989"/>
                  </a:cubicBezTo>
                  <a:cubicBezTo>
                    <a:pt x="276" y="7141"/>
                    <a:pt x="346" y="7292"/>
                    <a:pt x="428" y="7431"/>
                  </a:cubicBezTo>
                  <a:cubicBezTo>
                    <a:pt x="594" y="7707"/>
                    <a:pt x="774" y="7969"/>
                    <a:pt x="981" y="8218"/>
                  </a:cubicBezTo>
                  <a:cubicBezTo>
                    <a:pt x="1188" y="8466"/>
                    <a:pt x="1395" y="8687"/>
                    <a:pt x="1630" y="8908"/>
                  </a:cubicBezTo>
                  <a:cubicBezTo>
                    <a:pt x="1823" y="9088"/>
                    <a:pt x="2030" y="9267"/>
                    <a:pt x="2279" y="9461"/>
                  </a:cubicBezTo>
                  <a:lnTo>
                    <a:pt x="2251" y="9461"/>
                  </a:lnTo>
                  <a:cubicBezTo>
                    <a:pt x="2224" y="9461"/>
                    <a:pt x="2182" y="9461"/>
                    <a:pt x="2141" y="9474"/>
                  </a:cubicBezTo>
                  <a:cubicBezTo>
                    <a:pt x="2058" y="9488"/>
                    <a:pt x="1975" y="9516"/>
                    <a:pt x="1906" y="9557"/>
                  </a:cubicBezTo>
                  <a:cubicBezTo>
                    <a:pt x="1837" y="9585"/>
                    <a:pt x="1796" y="9626"/>
                    <a:pt x="1754" y="9668"/>
                  </a:cubicBezTo>
                  <a:cubicBezTo>
                    <a:pt x="1727" y="9695"/>
                    <a:pt x="1713" y="9723"/>
                    <a:pt x="1699" y="9751"/>
                  </a:cubicBezTo>
                  <a:cubicBezTo>
                    <a:pt x="1685" y="9792"/>
                    <a:pt x="1671" y="9820"/>
                    <a:pt x="1671" y="9861"/>
                  </a:cubicBezTo>
                  <a:cubicBezTo>
                    <a:pt x="1671" y="9889"/>
                    <a:pt x="1671" y="9916"/>
                    <a:pt x="1671" y="9958"/>
                  </a:cubicBezTo>
                  <a:cubicBezTo>
                    <a:pt x="1671" y="9985"/>
                    <a:pt x="1685" y="10027"/>
                    <a:pt x="1699" y="10054"/>
                  </a:cubicBezTo>
                  <a:cubicBezTo>
                    <a:pt x="1713" y="10096"/>
                    <a:pt x="1740" y="10137"/>
                    <a:pt x="1754" y="10165"/>
                  </a:cubicBezTo>
                  <a:cubicBezTo>
                    <a:pt x="1796" y="10220"/>
                    <a:pt x="1837" y="10275"/>
                    <a:pt x="1878" y="10317"/>
                  </a:cubicBezTo>
                  <a:cubicBezTo>
                    <a:pt x="1989" y="10441"/>
                    <a:pt x="2113" y="10538"/>
                    <a:pt x="2251" y="10607"/>
                  </a:cubicBezTo>
                  <a:cubicBezTo>
                    <a:pt x="2403" y="10676"/>
                    <a:pt x="2569" y="10745"/>
                    <a:pt x="2735" y="10786"/>
                  </a:cubicBezTo>
                  <a:cubicBezTo>
                    <a:pt x="2914" y="10828"/>
                    <a:pt x="3094" y="10869"/>
                    <a:pt x="3273" y="10883"/>
                  </a:cubicBezTo>
                  <a:cubicBezTo>
                    <a:pt x="3439" y="10897"/>
                    <a:pt x="3618" y="10911"/>
                    <a:pt x="3826" y="10911"/>
                  </a:cubicBezTo>
                  <a:lnTo>
                    <a:pt x="3867" y="10911"/>
                  </a:lnTo>
                  <a:cubicBezTo>
                    <a:pt x="4033" y="10911"/>
                    <a:pt x="4185" y="10911"/>
                    <a:pt x="4364" y="10897"/>
                  </a:cubicBezTo>
                  <a:cubicBezTo>
                    <a:pt x="4502" y="10897"/>
                    <a:pt x="4640" y="10869"/>
                    <a:pt x="4765" y="10855"/>
                  </a:cubicBezTo>
                  <a:cubicBezTo>
                    <a:pt x="4847" y="10855"/>
                    <a:pt x="4944" y="10842"/>
                    <a:pt x="5013" y="10828"/>
                  </a:cubicBezTo>
                  <a:cubicBezTo>
                    <a:pt x="5082" y="10814"/>
                    <a:pt x="5151" y="10814"/>
                    <a:pt x="5220" y="10800"/>
                  </a:cubicBezTo>
                  <a:cubicBezTo>
                    <a:pt x="5248" y="10814"/>
                    <a:pt x="5289" y="10814"/>
                    <a:pt x="5317" y="10814"/>
                  </a:cubicBezTo>
                  <a:lnTo>
                    <a:pt x="5358" y="10842"/>
                  </a:lnTo>
                  <a:lnTo>
                    <a:pt x="5414" y="10855"/>
                  </a:lnTo>
                  <a:cubicBezTo>
                    <a:pt x="5427" y="10869"/>
                    <a:pt x="5455" y="10883"/>
                    <a:pt x="5469" y="10897"/>
                  </a:cubicBezTo>
                  <a:cubicBezTo>
                    <a:pt x="5497" y="10911"/>
                    <a:pt x="5510" y="10938"/>
                    <a:pt x="5538" y="10952"/>
                  </a:cubicBezTo>
                  <a:cubicBezTo>
                    <a:pt x="5552" y="10980"/>
                    <a:pt x="5593" y="11035"/>
                    <a:pt x="5635" y="11076"/>
                  </a:cubicBezTo>
                  <a:cubicBezTo>
                    <a:pt x="5662" y="11104"/>
                    <a:pt x="5690" y="11145"/>
                    <a:pt x="5718" y="11187"/>
                  </a:cubicBezTo>
                  <a:lnTo>
                    <a:pt x="5773" y="11297"/>
                  </a:lnTo>
                  <a:lnTo>
                    <a:pt x="5800" y="11339"/>
                  </a:lnTo>
                  <a:lnTo>
                    <a:pt x="5897" y="11477"/>
                  </a:lnTo>
                  <a:cubicBezTo>
                    <a:pt x="5952" y="11560"/>
                    <a:pt x="6008" y="11642"/>
                    <a:pt x="6090" y="11712"/>
                  </a:cubicBezTo>
                  <a:cubicBezTo>
                    <a:pt x="6118" y="11753"/>
                    <a:pt x="6159" y="11781"/>
                    <a:pt x="6187" y="11808"/>
                  </a:cubicBezTo>
                  <a:cubicBezTo>
                    <a:pt x="6228" y="11836"/>
                    <a:pt x="6284" y="11877"/>
                    <a:pt x="6325" y="11919"/>
                  </a:cubicBezTo>
                  <a:cubicBezTo>
                    <a:pt x="6491" y="12043"/>
                    <a:pt x="6670" y="12153"/>
                    <a:pt x="6850" y="12236"/>
                  </a:cubicBezTo>
                  <a:cubicBezTo>
                    <a:pt x="7029" y="12333"/>
                    <a:pt x="7237" y="12402"/>
                    <a:pt x="7430" y="12457"/>
                  </a:cubicBezTo>
                  <a:cubicBezTo>
                    <a:pt x="7623" y="12526"/>
                    <a:pt x="7830" y="12568"/>
                    <a:pt x="8038" y="12595"/>
                  </a:cubicBezTo>
                  <a:cubicBezTo>
                    <a:pt x="8231" y="12623"/>
                    <a:pt x="8438" y="12623"/>
                    <a:pt x="8645" y="12623"/>
                  </a:cubicBezTo>
                  <a:cubicBezTo>
                    <a:pt x="8852" y="12623"/>
                    <a:pt x="9073" y="12609"/>
                    <a:pt x="9267" y="12582"/>
                  </a:cubicBezTo>
                  <a:lnTo>
                    <a:pt x="9349" y="12568"/>
                  </a:lnTo>
                  <a:cubicBezTo>
                    <a:pt x="9598" y="12499"/>
                    <a:pt x="9819" y="12416"/>
                    <a:pt x="10040" y="12305"/>
                  </a:cubicBezTo>
                  <a:cubicBezTo>
                    <a:pt x="10206" y="12222"/>
                    <a:pt x="10358" y="12140"/>
                    <a:pt x="10496" y="12043"/>
                  </a:cubicBezTo>
                  <a:cubicBezTo>
                    <a:pt x="10634" y="11946"/>
                    <a:pt x="10758" y="11836"/>
                    <a:pt x="10869" y="11712"/>
                  </a:cubicBezTo>
                  <a:cubicBezTo>
                    <a:pt x="10979" y="11587"/>
                    <a:pt x="11062" y="11449"/>
                    <a:pt x="11131" y="11297"/>
                  </a:cubicBezTo>
                  <a:cubicBezTo>
                    <a:pt x="11200" y="11118"/>
                    <a:pt x="11255" y="10938"/>
                    <a:pt x="11283" y="10759"/>
                  </a:cubicBezTo>
                  <a:cubicBezTo>
                    <a:pt x="11310" y="10551"/>
                    <a:pt x="11324" y="10358"/>
                    <a:pt x="11310" y="10165"/>
                  </a:cubicBezTo>
                  <a:cubicBezTo>
                    <a:pt x="11310" y="9985"/>
                    <a:pt x="11297" y="9820"/>
                    <a:pt x="11283" y="9654"/>
                  </a:cubicBezTo>
                  <a:cubicBezTo>
                    <a:pt x="11531" y="9543"/>
                    <a:pt x="11780" y="9419"/>
                    <a:pt x="12015" y="9281"/>
                  </a:cubicBezTo>
                  <a:cubicBezTo>
                    <a:pt x="12305" y="9101"/>
                    <a:pt x="12595" y="8908"/>
                    <a:pt x="12871" y="8687"/>
                  </a:cubicBezTo>
                  <a:cubicBezTo>
                    <a:pt x="13161" y="8466"/>
                    <a:pt x="13423" y="8218"/>
                    <a:pt x="13672" y="7928"/>
                  </a:cubicBezTo>
                  <a:cubicBezTo>
                    <a:pt x="13893" y="7679"/>
                    <a:pt x="14059" y="7375"/>
                    <a:pt x="14169" y="7058"/>
                  </a:cubicBezTo>
                  <a:cubicBezTo>
                    <a:pt x="14197" y="6975"/>
                    <a:pt x="14210" y="6892"/>
                    <a:pt x="14238" y="6809"/>
                  </a:cubicBezTo>
                  <a:cubicBezTo>
                    <a:pt x="14266" y="6657"/>
                    <a:pt x="14266" y="6491"/>
                    <a:pt x="14252" y="6340"/>
                  </a:cubicBezTo>
                  <a:cubicBezTo>
                    <a:pt x="14238" y="6243"/>
                    <a:pt x="14224" y="6160"/>
                    <a:pt x="14197" y="6077"/>
                  </a:cubicBezTo>
                  <a:cubicBezTo>
                    <a:pt x="14169" y="5994"/>
                    <a:pt x="14128" y="5911"/>
                    <a:pt x="14072" y="5829"/>
                  </a:cubicBezTo>
                  <a:cubicBezTo>
                    <a:pt x="14017" y="5773"/>
                    <a:pt x="13962" y="5704"/>
                    <a:pt x="13893" y="5663"/>
                  </a:cubicBezTo>
                  <a:cubicBezTo>
                    <a:pt x="13824" y="5608"/>
                    <a:pt x="13741" y="5566"/>
                    <a:pt x="13658" y="5525"/>
                  </a:cubicBezTo>
                  <a:cubicBezTo>
                    <a:pt x="13617" y="5511"/>
                    <a:pt x="13575" y="5497"/>
                    <a:pt x="13520" y="5497"/>
                  </a:cubicBezTo>
                  <a:lnTo>
                    <a:pt x="13479" y="5497"/>
                  </a:lnTo>
                  <a:lnTo>
                    <a:pt x="13492" y="5470"/>
                  </a:lnTo>
                  <a:lnTo>
                    <a:pt x="13492" y="5442"/>
                  </a:lnTo>
                  <a:lnTo>
                    <a:pt x="13492" y="5428"/>
                  </a:lnTo>
                  <a:lnTo>
                    <a:pt x="13492" y="5414"/>
                  </a:lnTo>
                  <a:lnTo>
                    <a:pt x="13506" y="5373"/>
                  </a:lnTo>
                  <a:lnTo>
                    <a:pt x="13506" y="5331"/>
                  </a:lnTo>
                  <a:lnTo>
                    <a:pt x="13506" y="5318"/>
                  </a:lnTo>
                  <a:lnTo>
                    <a:pt x="13506" y="5276"/>
                  </a:lnTo>
                  <a:lnTo>
                    <a:pt x="13506" y="5249"/>
                  </a:lnTo>
                  <a:cubicBezTo>
                    <a:pt x="13534" y="5138"/>
                    <a:pt x="13548" y="5041"/>
                    <a:pt x="13561" y="4931"/>
                  </a:cubicBezTo>
                  <a:lnTo>
                    <a:pt x="13561" y="4917"/>
                  </a:lnTo>
                  <a:lnTo>
                    <a:pt x="13561" y="4903"/>
                  </a:lnTo>
                  <a:lnTo>
                    <a:pt x="13575" y="4834"/>
                  </a:lnTo>
                  <a:lnTo>
                    <a:pt x="13589" y="4779"/>
                  </a:lnTo>
                  <a:lnTo>
                    <a:pt x="13589" y="4765"/>
                  </a:lnTo>
                  <a:lnTo>
                    <a:pt x="13589" y="4738"/>
                  </a:lnTo>
                  <a:lnTo>
                    <a:pt x="13589" y="4710"/>
                  </a:lnTo>
                  <a:cubicBezTo>
                    <a:pt x="13603" y="4600"/>
                    <a:pt x="13617" y="4489"/>
                    <a:pt x="13630" y="4365"/>
                  </a:cubicBezTo>
                  <a:lnTo>
                    <a:pt x="13630" y="4323"/>
                  </a:lnTo>
                  <a:lnTo>
                    <a:pt x="13630" y="4310"/>
                  </a:lnTo>
                  <a:lnTo>
                    <a:pt x="13630" y="4268"/>
                  </a:lnTo>
                  <a:lnTo>
                    <a:pt x="13630" y="4254"/>
                  </a:lnTo>
                  <a:lnTo>
                    <a:pt x="13630" y="4199"/>
                  </a:lnTo>
                  <a:lnTo>
                    <a:pt x="13630" y="4144"/>
                  </a:lnTo>
                  <a:cubicBezTo>
                    <a:pt x="13644" y="3992"/>
                    <a:pt x="13658" y="3854"/>
                    <a:pt x="13658" y="3702"/>
                  </a:cubicBezTo>
                  <a:lnTo>
                    <a:pt x="13658" y="3591"/>
                  </a:lnTo>
                  <a:cubicBezTo>
                    <a:pt x="13658" y="3412"/>
                    <a:pt x="13658" y="3274"/>
                    <a:pt x="13644" y="3122"/>
                  </a:cubicBezTo>
                  <a:lnTo>
                    <a:pt x="13644" y="3080"/>
                  </a:lnTo>
                  <a:lnTo>
                    <a:pt x="13644" y="3039"/>
                  </a:lnTo>
                  <a:lnTo>
                    <a:pt x="13644" y="2970"/>
                  </a:lnTo>
                  <a:lnTo>
                    <a:pt x="13644" y="2915"/>
                  </a:lnTo>
                  <a:cubicBezTo>
                    <a:pt x="13630" y="2790"/>
                    <a:pt x="13617" y="2680"/>
                    <a:pt x="13603" y="2556"/>
                  </a:cubicBezTo>
                  <a:lnTo>
                    <a:pt x="13603" y="2514"/>
                  </a:lnTo>
                  <a:cubicBezTo>
                    <a:pt x="13603" y="2473"/>
                    <a:pt x="13589" y="2445"/>
                    <a:pt x="13589" y="2404"/>
                  </a:cubicBezTo>
                  <a:lnTo>
                    <a:pt x="13589" y="2376"/>
                  </a:lnTo>
                  <a:lnTo>
                    <a:pt x="13589" y="2349"/>
                  </a:lnTo>
                  <a:lnTo>
                    <a:pt x="13589" y="2335"/>
                  </a:lnTo>
                  <a:cubicBezTo>
                    <a:pt x="13561" y="2210"/>
                    <a:pt x="13534" y="2086"/>
                    <a:pt x="13520" y="1948"/>
                  </a:cubicBezTo>
                  <a:lnTo>
                    <a:pt x="13520" y="1934"/>
                  </a:lnTo>
                  <a:lnTo>
                    <a:pt x="13520" y="1920"/>
                  </a:lnTo>
                  <a:lnTo>
                    <a:pt x="13506" y="1879"/>
                  </a:lnTo>
                  <a:lnTo>
                    <a:pt x="13506" y="1851"/>
                  </a:lnTo>
                  <a:lnTo>
                    <a:pt x="13492" y="1810"/>
                  </a:lnTo>
                  <a:lnTo>
                    <a:pt x="13492" y="1769"/>
                  </a:lnTo>
                  <a:lnTo>
                    <a:pt x="13479" y="1713"/>
                  </a:lnTo>
                  <a:lnTo>
                    <a:pt x="13479" y="1700"/>
                  </a:lnTo>
                  <a:cubicBezTo>
                    <a:pt x="13451" y="1575"/>
                    <a:pt x="13423" y="1465"/>
                    <a:pt x="13382" y="1340"/>
                  </a:cubicBezTo>
                  <a:lnTo>
                    <a:pt x="13382" y="1327"/>
                  </a:lnTo>
                  <a:lnTo>
                    <a:pt x="13382" y="1285"/>
                  </a:lnTo>
                  <a:lnTo>
                    <a:pt x="13382" y="1271"/>
                  </a:lnTo>
                  <a:cubicBezTo>
                    <a:pt x="13368" y="1216"/>
                    <a:pt x="13354" y="1161"/>
                    <a:pt x="13327" y="1106"/>
                  </a:cubicBezTo>
                  <a:lnTo>
                    <a:pt x="13313" y="1078"/>
                  </a:lnTo>
                  <a:lnTo>
                    <a:pt x="13313" y="1037"/>
                  </a:lnTo>
                  <a:lnTo>
                    <a:pt x="13299" y="1009"/>
                  </a:lnTo>
                  <a:lnTo>
                    <a:pt x="13285" y="981"/>
                  </a:lnTo>
                  <a:lnTo>
                    <a:pt x="13285" y="954"/>
                  </a:lnTo>
                  <a:lnTo>
                    <a:pt x="13271" y="899"/>
                  </a:lnTo>
                  <a:lnTo>
                    <a:pt x="13258" y="885"/>
                  </a:lnTo>
                  <a:lnTo>
                    <a:pt x="13244" y="830"/>
                  </a:lnTo>
                  <a:cubicBezTo>
                    <a:pt x="13244" y="816"/>
                    <a:pt x="13230" y="788"/>
                    <a:pt x="13216" y="760"/>
                  </a:cubicBezTo>
                  <a:cubicBezTo>
                    <a:pt x="13119" y="526"/>
                    <a:pt x="13023" y="291"/>
                    <a:pt x="12899" y="56"/>
                  </a:cubicBezTo>
                  <a:lnTo>
                    <a:pt x="12885" y="29"/>
                  </a:lnTo>
                  <a:lnTo>
                    <a:pt x="128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1" name="Google Shape;3701;p59"/>
            <p:cNvSpPr/>
            <p:nvPr/>
          </p:nvSpPr>
          <p:spPr>
            <a:xfrm>
              <a:off x="6035075" y="4533275"/>
              <a:ext cx="26600" cy="21425"/>
            </a:xfrm>
            <a:custGeom>
              <a:avLst/>
              <a:gdLst/>
              <a:ahLst/>
              <a:cxnLst/>
              <a:rect l="l" t="t" r="r" b="b"/>
              <a:pathLst>
                <a:path w="1064" h="857" extrusionOk="0">
                  <a:moveTo>
                    <a:pt x="0" y="0"/>
                  </a:moveTo>
                  <a:lnTo>
                    <a:pt x="249" y="857"/>
                  </a:lnTo>
                  <a:lnTo>
                    <a:pt x="1064" y="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2" name="Google Shape;3702;p59"/>
            <p:cNvSpPr/>
            <p:nvPr/>
          </p:nvSpPr>
          <p:spPr>
            <a:xfrm>
              <a:off x="5937375" y="4525675"/>
              <a:ext cx="26600" cy="21775"/>
            </a:xfrm>
            <a:custGeom>
              <a:avLst/>
              <a:gdLst/>
              <a:ahLst/>
              <a:cxnLst/>
              <a:rect l="l" t="t" r="r" b="b"/>
              <a:pathLst>
                <a:path w="1064" h="871" extrusionOk="0">
                  <a:moveTo>
                    <a:pt x="1064" y="1"/>
                  </a:moveTo>
                  <a:lnTo>
                    <a:pt x="0" y="166"/>
                  </a:lnTo>
                  <a:lnTo>
                    <a:pt x="815" y="871"/>
                  </a:lnTo>
                  <a:lnTo>
                    <a:pt x="1064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3" name="Google Shape;3703;p59"/>
            <p:cNvSpPr/>
            <p:nvPr/>
          </p:nvSpPr>
          <p:spPr>
            <a:xfrm>
              <a:off x="5990875" y="4484250"/>
              <a:ext cx="22475" cy="25925"/>
            </a:xfrm>
            <a:custGeom>
              <a:avLst/>
              <a:gdLst/>
              <a:ahLst/>
              <a:cxnLst/>
              <a:rect l="l" t="t" r="r" b="b"/>
              <a:pathLst>
                <a:path w="899" h="1037" extrusionOk="0">
                  <a:moveTo>
                    <a:pt x="553" y="1"/>
                  </a:moveTo>
                  <a:cubicBezTo>
                    <a:pt x="360" y="304"/>
                    <a:pt x="180" y="622"/>
                    <a:pt x="1" y="926"/>
                  </a:cubicBezTo>
                  <a:lnTo>
                    <a:pt x="898" y="1036"/>
                  </a:lnTo>
                  <a:lnTo>
                    <a:pt x="553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4" name="Google Shape;3704;p59"/>
            <p:cNvSpPr/>
            <p:nvPr/>
          </p:nvSpPr>
          <p:spPr>
            <a:xfrm>
              <a:off x="6015400" y="4591275"/>
              <a:ext cx="20725" cy="26600"/>
            </a:xfrm>
            <a:custGeom>
              <a:avLst/>
              <a:gdLst/>
              <a:ahLst/>
              <a:cxnLst/>
              <a:rect l="l" t="t" r="r" b="b"/>
              <a:pathLst>
                <a:path w="829" h="1064" extrusionOk="0">
                  <a:moveTo>
                    <a:pt x="774" y="1"/>
                  </a:moveTo>
                  <a:lnTo>
                    <a:pt x="0" y="415"/>
                  </a:lnTo>
                  <a:lnTo>
                    <a:pt x="829" y="1064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5" name="Google Shape;3705;p59"/>
            <p:cNvSpPr/>
            <p:nvPr/>
          </p:nvSpPr>
          <p:spPr>
            <a:xfrm>
              <a:off x="5961200" y="4585750"/>
              <a:ext cx="23150" cy="25925"/>
            </a:xfrm>
            <a:custGeom>
              <a:avLst/>
              <a:gdLst/>
              <a:ahLst/>
              <a:cxnLst/>
              <a:rect l="l" t="t" r="r" b="b"/>
              <a:pathLst>
                <a:path w="926" h="1037" extrusionOk="0">
                  <a:moveTo>
                    <a:pt x="207" y="1"/>
                  </a:moveTo>
                  <a:cubicBezTo>
                    <a:pt x="138" y="346"/>
                    <a:pt x="69" y="691"/>
                    <a:pt x="0" y="1036"/>
                  </a:cubicBezTo>
                  <a:lnTo>
                    <a:pt x="925" y="525"/>
                  </a:lnTo>
                  <a:lnTo>
                    <a:pt x="207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6" name="Google Shape;3706;p59"/>
            <p:cNvSpPr/>
            <p:nvPr/>
          </p:nvSpPr>
          <p:spPr>
            <a:xfrm>
              <a:off x="5788225" y="4567800"/>
              <a:ext cx="26600" cy="23150"/>
            </a:xfrm>
            <a:custGeom>
              <a:avLst/>
              <a:gdLst/>
              <a:ahLst/>
              <a:cxnLst/>
              <a:rect l="l" t="t" r="r" b="b"/>
              <a:pathLst>
                <a:path w="1064" h="926" extrusionOk="0">
                  <a:moveTo>
                    <a:pt x="1" y="0"/>
                  </a:moveTo>
                  <a:lnTo>
                    <a:pt x="539" y="926"/>
                  </a:lnTo>
                  <a:lnTo>
                    <a:pt x="1064" y="1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7" name="Google Shape;3707;p59"/>
            <p:cNvSpPr/>
            <p:nvPr/>
          </p:nvSpPr>
          <p:spPr>
            <a:xfrm>
              <a:off x="5784075" y="4622350"/>
              <a:ext cx="26950" cy="21425"/>
            </a:xfrm>
            <a:custGeom>
              <a:avLst/>
              <a:gdLst/>
              <a:ahLst/>
              <a:cxnLst/>
              <a:rect l="l" t="t" r="r" b="b"/>
              <a:pathLst>
                <a:path w="1078" h="857" extrusionOk="0">
                  <a:moveTo>
                    <a:pt x="650" y="0"/>
                  </a:moveTo>
                  <a:lnTo>
                    <a:pt x="1" y="857"/>
                  </a:lnTo>
                  <a:lnTo>
                    <a:pt x="1" y="857"/>
                  </a:lnTo>
                  <a:lnTo>
                    <a:pt x="1078" y="788"/>
                  </a:lnTo>
                  <a:lnTo>
                    <a:pt x="650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8" name="Google Shape;3708;p59"/>
            <p:cNvSpPr/>
            <p:nvPr/>
          </p:nvSpPr>
          <p:spPr>
            <a:xfrm>
              <a:off x="5846225" y="4540525"/>
              <a:ext cx="21075" cy="26600"/>
            </a:xfrm>
            <a:custGeom>
              <a:avLst/>
              <a:gdLst/>
              <a:ahLst/>
              <a:cxnLst/>
              <a:rect l="l" t="t" r="r" b="b"/>
              <a:pathLst>
                <a:path w="843" h="1064" extrusionOk="0">
                  <a:moveTo>
                    <a:pt x="843" y="0"/>
                  </a:moveTo>
                  <a:lnTo>
                    <a:pt x="1" y="663"/>
                  </a:lnTo>
                  <a:lnTo>
                    <a:pt x="801" y="1064"/>
                  </a:lnTo>
                  <a:cubicBezTo>
                    <a:pt x="815" y="705"/>
                    <a:pt x="829" y="360"/>
                    <a:pt x="843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9" name="Google Shape;3709;p59"/>
            <p:cNvSpPr/>
            <p:nvPr/>
          </p:nvSpPr>
          <p:spPr>
            <a:xfrm>
              <a:off x="5882125" y="4594375"/>
              <a:ext cx="24550" cy="22125"/>
            </a:xfrm>
            <a:custGeom>
              <a:avLst/>
              <a:gdLst/>
              <a:ahLst/>
              <a:cxnLst/>
              <a:rect l="l" t="t" r="r" b="b"/>
              <a:pathLst>
                <a:path w="982" h="885" extrusionOk="0">
                  <a:moveTo>
                    <a:pt x="1" y="1"/>
                  </a:moveTo>
                  <a:lnTo>
                    <a:pt x="1" y="885"/>
                  </a:lnTo>
                  <a:lnTo>
                    <a:pt x="981" y="44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0" name="Google Shape;3710;p59"/>
            <p:cNvSpPr/>
            <p:nvPr/>
          </p:nvSpPr>
          <p:spPr>
            <a:xfrm>
              <a:off x="5840700" y="4647900"/>
              <a:ext cx="21075" cy="26600"/>
            </a:xfrm>
            <a:custGeom>
              <a:avLst/>
              <a:gdLst/>
              <a:ahLst/>
              <a:cxnLst/>
              <a:rect l="l" t="t" r="r" b="b"/>
              <a:pathLst>
                <a:path w="843" h="1064" extrusionOk="0">
                  <a:moveTo>
                    <a:pt x="843" y="0"/>
                  </a:moveTo>
                  <a:lnTo>
                    <a:pt x="1" y="290"/>
                  </a:lnTo>
                  <a:lnTo>
                    <a:pt x="732" y="1064"/>
                  </a:lnTo>
                  <a:cubicBezTo>
                    <a:pt x="774" y="705"/>
                    <a:pt x="802" y="359"/>
                    <a:pt x="843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1" name="Google Shape;3711;p59"/>
            <p:cNvSpPr/>
            <p:nvPr/>
          </p:nvSpPr>
          <p:spPr>
            <a:xfrm>
              <a:off x="5776475" y="4594725"/>
              <a:ext cx="24900" cy="22475"/>
            </a:xfrm>
            <a:custGeom>
              <a:avLst/>
              <a:gdLst/>
              <a:ahLst/>
              <a:cxnLst/>
              <a:rect l="l" t="t" r="r" b="b"/>
              <a:pathLst>
                <a:path w="996" h="899" extrusionOk="0">
                  <a:moveTo>
                    <a:pt x="995" y="1"/>
                  </a:moveTo>
                  <a:lnTo>
                    <a:pt x="498" y="208"/>
                  </a:lnTo>
                  <a:lnTo>
                    <a:pt x="1" y="401"/>
                  </a:lnTo>
                  <a:lnTo>
                    <a:pt x="471" y="663"/>
                  </a:lnTo>
                  <a:lnTo>
                    <a:pt x="954" y="898"/>
                  </a:lnTo>
                  <a:cubicBezTo>
                    <a:pt x="968" y="594"/>
                    <a:pt x="981" y="304"/>
                    <a:pt x="995" y="14"/>
                  </a:cubicBezTo>
                  <a:lnTo>
                    <a:pt x="995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2" name="Google Shape;3712;p59"/>
            <p:cNvSpPr/>
            <p:nvPr/>
          </p:nvSpPr>
          <p:spPr>
            <a:xfrm>
              <a:off x="5815500" y="4650650"/>
              <a:ext cx="21775" cy="26275"/>
            </a:xfrm>
            <a:custGeom>
              <a:avLst/>
              <a:gdLst/>
              <a:ahLst/>
              <a:cxnLst/>
              <a:rect l="l" t="t" r="r" b="b"/>
              <a:pathLst>
                <a:path w="871" h="1051" extrusionOk="0">
                  <a:moveTo>
                    <a:pt x="0" y="1"/>
                  </a:moveTo>
                  <a:lnTo>
                    <a:pt x="0" y="15"/>
                  </a:lnTo>
                  <a:cubicBezTo>
                    <a:pt x="70" y="360"/>
                    <a:pt x="139" y="705"/>
                    <a:pt x="208" y="1050"/>
                  </a:cubicBezTo>
                  <a:lnTo>
                    <a:pt x="539" y="636"/>
                  </a:lnTo>
                  <a:lnTo>
                    <a:pt x="870" y="22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3" name="Google Shape;3713;p59"/>
            <p:cNvSpPr/>
            <p:nvPr/>
          </p:nvSpPr>
          <p:spPr>
            <a:xfrm>
              <a:off x="5866250" y="4628900"/>
              <a:ext cx="25575" cy="24200"/>
            </a:xfrm>
            <a:custGeom>
              <a:avLst/>
              <a:gdLst/>
              <a:ahLst/>
              <a:cxnLst/>
              <a:rect l="l" t="t" r="r" b="b"/>
              <a:pathLst>
                <a:path w="1023" h="968" extrusionOk="0">
                  <a:moveTo>
                    <a:pt x="567" y="1"/>
                  </a:moveTo>
                  <a:lnTo>
                    <a:pt x="0" y="677"/>
                  </a:lnTo>
                  <a:lnTo>
                    <a:pt x="429" y="802"/>
                  </a:lnTo>
                  <a:lnTo>
                    <a:pt x="1022" y="967"/>
                  </a:lnTo>
                  <a:cubicBezTo>
                    <a:pt x="898" y="677"/>
                    <a:pt x="760" y="401"/>
                    <a:pt x="622" y="111"/>
                  </a:cubicBezTo>
                  <a:lnTo>
                    <a:pt x="580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4" name="Google Shape;3714;p59"/>
            <p:cNvSpPr/>
            <p:nvPr/>
          </p:nvSpPr>
          <p:spPr>
            <a:xfrm>
              <a:off x="5868325" y="4567450"/>
              <a:ext cx="26950" cy="22475"/>
            </a:xfrm>
            <a:custGeom>
              <a:avLst/>
              <a:gdLst/>
              <a:ahLst/>
              <a:cxnLst/>
              <a:rect l="l" t="t" r="r" b="b"/>
              <a:pathLst>
                <a:path w="1078" h="899" extrusionOk="0">
                  <a:moveTo>
                    <a:pt x="1078" y="1"/>
                  </a:moveTo>
                  <a:lnTo>
                    <a:pt x="539" y="70"/>
                  </a:lnTo>
                  <a:lnTo>
                    <a:pt x="0" y="125"/>
                  </a:lnTo>
                  <a:cubicBezTo>
                    <a:pt x="152" y="387"/>
                    <a:pt x="304" y="636"/>
                    <a:pt x="456" y="898"/>
                  </a:cubicBezTo>
                  <a:lnTo>
                    <a:pt x="1078" y="1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5" name="Google Shape;3715;p59"/>
            <p:cNvSpPr/>
            <p:nvPr/>
          </p:nvSpPr>
          <p:spPr>
            <a:xfrm>
              <a:off x="5816875" y="4539825"/>
              <a:ext cx="21425" cy="27300"/>
            </a:xfrm>
            <a:custGeom>
              <a:avLst/>
              <a:gdLst/>
              <a:ahLst/>
              <a:cxnLst/>
              <a:rect l="l" t="t" r="r" b="b"/>
              <a:pathLst>
                <a:path w="857" h="1092" extrusionOk="0">
                  <a:moveTo>
                    <a:pt x="84" y="1"/>
                  </a:moveTo>
                  <a:lnTo>
                    <a:pt x="42" y="567"/>
                  </a:lnTo>
                  <a:lnTo>
                    <a:pt x="1" y="1092"/>
                  </a:lnTo>
                  <a:lnTo>
                    <a:pt x="539" y="899"/>
                  </a:lnTo>
                  <a:lnTo>
                    <a:pt x="857" y="774"/>
                  </a:lnTo>
                  <a:lnTo>
                    <a:pt x="470" y="388"/>
                  </a:lnTo>
                  <a:lnTo>
                    <a:pt x="84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6" name="Google Shape;3716;p59"/>
            <p:cNvSpPr/>
            <p:nvPr/>
          </p:nvSpPr>
          <p:spPr>
            <a:xfrm>
              <a:off x="5935650" y="4552275"/>
              <a:ext cx="26250" cy="21775"/>
            </a:xfrm>
            <a:custGeom>
              <a:avLst/>
              <a:gdLst/>
              <a:ahLst/>
              <a:cxnLst/>
              <a:rect l="l" t="t" r="r" b="b"/>
              <a:pathLst>
                <a:path w="1050" h="871" extrusionOk="0">
                  <a:moveTo>
                    <a:pt x="829" y="0"/>
                  </a:moveTo>
                  <a:lnTo>
                    <a:pt x="138" y="566"/>
                  </a:lnTo>
                  <a:lnTo>
                    <a:pt x="0" y="677"/>
                  </a:lnTo>
                  <a:lnTo>
                    <a:pt x="1050" y="870"/>
                  </a:lnTo>
                  <a:lnTo>
                    <a:pt x="953" y="442"/>
                  </a:lnTo>
                  <a:lnTo>
                    <a:pt x="843" y="0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7" name="Google Shape;3717;p59"/>
            <p:cNvSpPr/>
            <p:nvPr/>
          </p:nvSpPr>
          <p:spPr>
            <a:xfrm>
              <a:off x="5989150" y="4599225"/>
              <a:ext cx="22125" cy="25225"/>
            </a:xfrm>
            <a:custGeom>
              <a:avLst/>
              <a:gdLst/>
              <a:ahLst/>
              <a:cxnLst/>
              <a:rect l="l" t="t" r="r" b="b"/>
              <a:pathLst>
                <a:path w="885" h="1009" extrusionOk="0">
                  <a:moveTo>
                    <a:pt x="15" y="0"/>
                  </a:moveTo>
                  <a:lnTo>
                    <a:pt x="1" y="14"/>
                  </a:lnTo>
                  <a:lnTo>
                    <a:pt x="97" y="276"/>
                  </a:lnTo>
                  <a:lnTo>
                    <a:pt x="360" y="1008"/>
                  </a:lnTo>
                  <a:lnTo>
                    <a:pt x="733" y="373"/>
                  </a:lnTo>
                  <a:lnTo>
                    <a:pt x="885" y="97"/>
                  </a:lnTo>
                  <a:lnTo>
                    <a:pt x="443" y="4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8" name="Google Shape;3718;p59"/>
            <p:cNvSpPr/>
            <p:nvPr/>
          </p:nvSpPr>
          <p:spPr>
            <a:xfrm>
              <a:off x="6037150" y="4559525"/>
              <a:ext cx="26250" cy="21775"/>
            </a:xfrm>
            <a:custGeom>
              <a:avLst/>
              <a:gdLst/>
              <a:ahLst/>
              <a:cxnLst/>
              <a:rect l="l" t="t" r="r" b="b"/>
              <a:pathLst>
                <a:path w="1050" h="871" extrusionOk="0">
                  <a:moveTo>
                    <a:pt x="221" y="0"/>
                  </a:moveTo>
                  <a:lnTo>
                    <a:pt x="221" y="14"/>
                  </a:lnTo>
                  <a:lnTo>
                    <a:pt x="111" y="442"/>
                  </a:lnTo>
                  <a:lnTo>
                    <a:pt x="0" y="870"/>
                  </a:lnTo>
                  <a:lnTo>
                    <a:pt x="1050" y="691"/>
                  </a:lnTo>
                  <a:lnTo>
                    <a:pt x="636" y="345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9" name="Google Shape;3719;p59"/>
            <p:cNvSpPr/>
            <p:nvPr/>
          </p:nvSpPr>
          <p:spPr>
            <a:xfrm>
              <a:off x="6016775" y="4503925"/>
              <a:ext cx="24525" cy="25925"/>
            </a:xfrm>
            <a:custGeom>
              <a:avLst/>
              <a:gdLst/>
              <a:ahLst/>
              <a:cxnLst/>
              <a:rect l="l" t="t" r="r" b="b"/>
              <a:pathLst>
                <a:path w="981" h="1037" extrusionOk="0">
                  <a:moveTo>
                    <a:pt x="981" y="1"/>
                  </a:moveTo>
                  <a:lnTo>
                    <a:pt x="484" y="222"/>
                  </a:lnTo>
                  <a:lnTo>
                    <a:pt x="1" y="443"/>
                  </a:lnTo>
                  <a:lnTo>
                    <a:pt x="332" y="733"/>
                  </a:lnTo>
                  <a:lnTo>
                    <a:pt x="677" y="1036"/>
                  </a:lnTo>
                  <a:lnTo>
                    <a:pt x="829" y="512"/>
                  </a:lnTo>
                  <a:lnTo>
                    <a:pt x="981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0" name="Google Shape;3720;p59"/>
            <p:cNvSpPr/>
            <p:nvPr/>
          </p:nvSpPr>
          <p:spPr>
            <a:xfrm>
              <a:off x="5958075" y="4496325"/>
              <a:ext cx="24200" cy="25925"/>
            </a:xfrm>
            <a:custGeom>
              <a:avLst/>
              <a:gdLst/>
              <a:ahLst/>
              <a:cxnLst/>
              <a:rect l="l" t="t" r="r" b="b"/>
              <a:pathLst>
                <a:path w="968" h="1037" extrusionOk="0">
                  <a:moveTo>
                    <a:pt x="1" y="1"/>
                  </a:moveTo>
                  <a:lnTo>
                    <a:pt x="291" y="1037"/>
                  </a:lnTo>
                  <a:lnTo>
                    <a:pt x="898" y="526"/>
                  </a:lnTo>
                  <a:lnTo>
                    <a:pt x="968" y="457"/>
                  </a:lnTo>
                  <a:cubicBezTo>
                    <a:pt x="678" y="318"/>
                    <a:pt x="401" y="180"/>
                    <a:pt x="111" y="4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1" name="Google Shape;3721;p59"/>
            <p:cNvSpPr/>
            <p:nvPr/>
          </p:nvSpPr>
          <p:spPr>
            <a:xfrm>
              <a:off x="5782175" y="4584025"/>
              <a:ext cx="6775" cy="6750"/>
            </a:xfrm>
            <a:custGeom>
              <a:avLst/>
              <a:gdLst/>
              <a:ahLst/>
              <a:cxnLst/>
              <a:rect l="l" t="t" r="r" b="b"/>
              <a:pathLst>
                <a:path w="271" h="270" extrusionOk="0">
                  <a:moveTo>
                    <a:pt x="132" y="1"/>
                  </a:moveTo>
                  <a:cubicBezTo>
                    <a:pt x="63" y="1"/>
                    <a:pt x="22" y="56"/>
                    <a:pt x="8" y="125"/>
                  </a:cubicBezTo>
                  <a:cubicBezTo>
                    <a:pt x="1" y="221"/>
                    <a:pt x="70" y="270"/>
                    <a:pt x="137" y="270"/>
                  </a:cubicBezTo>
                  <a:cubicBezTo>
                    <a:pt x="205" y="270"/>
                    <a:pt x="270" y="221"/>
                    <a:pt x="256" y="125"/>
                  </a:cubicBezTo>
                  <a:cubicBezTo>
                    <a:pt x="256" y="56"/>
                    <a:pt x="201" y="1"/>
                    <a:pt x="132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2" name="Google Shape;3722;p59"/>
            <p:cNvSpPr/>
            <p:nvPr/>
          </p:nvSpPr>
          <p:spPr>
            <a:xfrm>
              <a:off x="5783050" y="4617850"/>
              <a:ext cx="6750" cy="6425"/>
            </a:xfrm>
            <a:custGeom>
              <a:avLst/>
              <a:gdLst/>
              <a:ahLst/>
              <a:cxnLst/>
              <a:rect l="l" t="t" r="r" b="b"/>
              <a:pathLst>
                <a:path w="270" h="257" extrusionOk="0">
                  <a:moveTo>
                    <a:pt x="138" y="1"/>
                  </a:moveTo>
                  <a:cubicBezTo>
                    <a:pt x="69" y="1"/>
                    <a:pt x="14" y="56"/>
                    <a:pt x="14" y="111"/>
                  </a:cubicBezTo>
                  <a:cubicBezTo>
                    <a:pt x="0" y="208"/>
                    <a:pt x="66" y="256"/>
                    <a:pt x="133" y="256"/>
                  </a:cubicBezTo>
                  <a:cubicBezTo>
                    <a:pt x="201" y="256"/>
                    <a:pt x="270" y="208"/>
                    <a:pt x="263" y="111"/>
                  </a:cubicBezTo>
                  <a:cubicBezTo>
                    <a:pt x="263" y="42"/>
                    <a:pt x="208" y="1"/>
                    <a:pt x="138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3" name="Google Shape;3723;p59"/>
            <p:cNvSpPr/>
            <p:nvPr/>
          </p:nvSpPr>
          <p:spPr>
            <a:xfrm>
              <a:off x="5802200" y="4651525"/>
              <a:ext cx="6775" cy="7000"/>
            </a:xfrm>
            <a:custGeom>
              <a:avLst/>
              <a:gdLst/>
              <a:ahLst/>
              <a:cxnLst/>
              <a:rect l="l" t="t" r="r" b="b"/>
              <a:pathLst>
                <a:path w="271" h="280" extrusionOk="0">
                  <a:moveTo>
                    <a:pt x="137" y="0"/>
                  </a:moveTo>
                  <a:cubicBezTo>
                    <a:pt x="70" y="0"/>
                    <a:pt x="1" y="49"/>
                    <a:pt x="8" y="145"/>
                  </a:cubicBezTo>
                  <a:cubicBezTo>
                    <a:pt x="1" y="235"/>
                    <a:pt x="70" y="280"/>
                    <a:pt x="137" y="280"/>
                  </a:cubicBezTo>
                  <a:cubicBezTo>
                    <a:pt x="204" y="280"/>
                    <a:pt x="270" y="235"/>
                    <a:pt x="256" y="145"/>
                  </a:cubicBezTo>
                  <a:cubicBezTo>
                    <a:pt x="270" y="49"/>
                    <a:pt x="204" y="0"/>
                    <a:pt x="137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4" name="Google Shape;3724;p59"/>
            <p:cNvSpPr/>
            <p:nvPr/>
          </p:nvSpPr>
          <p:spPr>
            <a:xfrm>
              <a:off x="5837250" y="4668275"/>
              <a:ext cx="6250" cy="6225"/>
            </a:xfrm>
            <a:custGeom>
              <a:avLst/>
              <a:gdLst/>
              <a:ahLst/>
              <a:cxnLst/>
              <a:rect l="l" t="t" r="r" b="b"/>
              <a:pathLst>
                <a:path w="250" h="249" extrusionOk="0">
                  <a:moveTo>
                    <a:pt x="125" y="0"/>
                  </a:moveTo>
                  <a:cubicBezTo>
                    <a:pt x="56" y="0"/>
                    <a:pt x="0" y="55"/>
                    <a:pt x="0" y="124"/>
                  </a:cubicBezTo>
                  <a:cubicBezTo>
                    <a:pt x="0" y="193"/>
                    <a:pt x="56" y="249"/>
                    <a:pt x="125" y="249"/>
                  </a:cubicBezTo>
                  <a:cubicBezTo>
                    <a:pt x="194" y="249"/>
                    <a:pt x="249" y="193"/>
                    <a:pt x="249" y="124"/>
                  </a:cubicBezTo>
                  <a:cubicBezTo>
                    <a:pt x="249" y="55"/>
                    <a:pt x="194" y="0"/>
                    <a:pt x="125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5" name="Google Shape;3725;p59"/>
            <p:cNvSpPr/>
            <p:nvPr/>
          </p:nvSpPr>
          <p:spPr>
            <a:xfrm>
              <a:off x="5871775" y="4655150"/>
              <a:ext cx="6250" cy="6225"/>
            </a:xfrm>
            <a:custGeom>
              <a:avLst/>
              <a:gdLst/>
              <a:ahLst/>
              <a:cxnLst/>
              <a:rect l="l" t="t" r="r" b="b"/>
              <a:pathLst>
                <a:path w="250" h="249" extrusionOk="0">
                  <a:moveTo>
                    <a:pt x="125" y="0"/>
                  </a:moveTo>
                  <a:cubicBezTo>
                    <a:pt x="56" y="0"/>
                    <a:pt x="0" y="56"/>
                    <a:pt x="0" y="125"/>
                  </a:cubicBezTo>
                  <a:cubicBezTo>
                    <a:pt x="0" y="194"/>
                    <a:pt x="56" y="249"/>
                    <a:pt x="125" y="249"/>
                  </a:cubicBezTo>
                  <a:cubicBezTo>
                    <a:pt x="194" y="249"/>
                    <a:pt x="249" y="194"/>
                    <a:pt x="249" y="125"/>
                  </a:cubicBezTo>
                  <a:cubicBezTo>
                    <a:pt x="249" y="56"/>
                    <a:pt x="194" y="0"/>
                    <a:pt x="125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6" name="Google Shape;3726;p59"/>
            <p:cNvSpPr/>
            <p:nvPr/>
          </p:nvSpPr>
          <p:spPr>
            <a:xfrm>
              <a:off x="5890075" y="4621300"/>
              <a:ext cx="6225" cy="6250"/>
            </a:xfrm>
            <a:custGeom>
              <a:avLst/>
              <a:gdLst/>
              <a:ahLst/>
              <a:cxnLst/>
              <a:rect l="l" t="t" r="r" b="b"/>
              <a:pathLst>
                <a:path w="249" h="250" extrusionOk="0">
                  <a:moveTo>
                    <a:pt x="125" y="1"/>
                  </a:moveTo>
                  <a:cubicBezTo>
                    <a:pt x="56" y="1"/>
                    <a:pt x="0" y="56"/>
                    <a:pt x="0" y="125"/>
                  </a:cubicBezTo>
                  <a:cubicBezTo>
                    <a:pt x="0" y="194"/>
                    <a:pt x="56" y="250"/>
                    <a:pt x="125" y="250"/>
                  </a:cubicBezTo>
                  <a:cubicBezTo>
                    <a:pt x="194" y="250"/>
                    <a:pt x="249" y="194"/>
                    <a:pt x="249" y="125"/>
                  </a:cubicBezTo>
                  <a:cubicBezTo>
                    <a:pt x="249" y="56"/>
                    <a:pt x="194" y="1"/>
                    <a:pt x="125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7" name="Google Shape;3727;p59"/>
            <p:cNvSpPr/>
            <p:nvPr/>
          </p:nvSpPr>
          <p:spPr>
            <a:xfrm>
              <a:off x="5890250" y="4584900"/>
              <a:ext cx="6750" cy="6225"/>
            </a:xfrm>
            <a:custGeom>
              <a:avLst/>
              <a:gdLst/>
              <a:ahLst/>
              <a:cxnLst/>
              <a:rect l="l" t="t" r="r" b="b"/>
              <a:pathLst>
                <a:path w="270" h="249" extrusionOk="0">
                  <a:moveTo>
                    <a:pt x="137" y="0"/>
                  </a:moveTo>
                  <a:cubicBezTo>
                    <a:pt x="69" y="0"/>
                    <a:pt x="0" y="48"/>
                    <a:pt x="7" y="145"/>
                  </a:cubicBezTo>
                  <a:cubicBezTo>
                    <a:pt x="21" y="214"/>
                    <a:pt x="80" y="249"/>
                    <a:pt x="137" y="249"/>
                  </a:cubicBezTo>
                  <a:cubicBezTo>
                    <a:pt x="194" y="249"/>
                    <a:pt x="249" y="214"/>
                    <a:pt x="256" y="145"/>
                  </a:cubicBezTo>
                  <a:cubicBezTo>
                    <a:pt x="270" y="48"/>
                    <a:pt x="204" y="0"/>
                    <a:pt x="137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8" name="Google Shape;3728;p59"/>
            <p:cNvSpPr/>
            <p:nvPr/>
          </p:nvSpPr>
          <p:spPr>
            <a:xfrm>
              <a:off x="5871425" y="4555275"/>
              <a:ext cx="6250" cy="6000"/>
            </a:xfrm>
            <a:custGeom>
              <a:avLst/>
              <a:gdLst/>
              <a:ahLst/>
              <a:cxnLst/>
              <a:rect l="l" t="t" r="r" b="b"/>
              <a:pathLst>
                <a:path w="250" h="240" extrusionOk="0">
                  <a:moveTo>
                    <a:pt x="120" y="1"/>
                  </a:moveTo>
                  <a:cubicBezTo>
                    <a:pt x="63" y="1"/>
                    <a:pt x="8" y="39"/>
                    <a:pt x="1" y="115"/>
                  </a:cubicBezTo>
                  <a:cubicBezTo>
                    <a:pt x="1" y="184"/>
                    <a:pt x="56" y="239"/>
                    <a:pt x="125" y="239"/>
                  </a:cubicBezTo>
                  <a:cubicBezTo>
                    <a:pt x="194" y="239"/>
                    <a:pt x="249" y="184"/>
                    <a:pt x="249" y="115"/>
                  </a:cubicBezTo>
                  <a:cubicBezTo>
                    <a:pt x="235" y="39"/>
                    <a:pt x="177" y="1"/>
                    <a:pt x="120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9" name="Google Shape;3729;p59"/>
            <p:cNvSpPr/>
            <p:nvPr/>
          </p:nvSpPr>
          <p:spPr>
            <a:xfrm>
              <a:off x="5841500" y="4542975"/>
              <a:ext cx="7500" cy="6200"/>
            </a:xfrm>
            <a:custGeom>
              <a:avLst/>
              <a:gdLst/>
              <a:ahLst/>
              <a:cxnLst/>
              <a:rect l="l" t="t" r="r" b="b"/>
              <a:pathLst>
                <a:path w="300" h="248" extrusionOk="0">
                  <a:moveTo>
                    <a:pt x="124" y="1"/>
                  </a:moveTo>
                  <a:cubicBezTo>
                    <a:pt x="59" y="1"/>
                    <a:pt x="1" y="50"/>
                    <a:pt x="10" y="123"/>
                  </a:cubicBezTo>
                  <a:cubicBezTo>
                    <a:pt x="10" y="193"/>
                    <a:pt x="65" y="248"/>
                    <a:pt x="134" y="248"/>
                  </a:cubicBezTo>
                  <a:cubicBezTo>
                    <a:pt x="245" y="248"/>
                    <a:pt x="300" y="110"/>
                    <a:pt x="217" y="41"/>
                  </a:cubicBezTo>
                  <a:cubicBezTo>
                    <a:pt x="190" y="13"/>
                    <a:pt x="156" y="1"/>
                    <a:pt x="124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0" name="Google Shape;3730;p59"/>
            <p:cNvSpPr/>
            <p:nvPr/>
          </p:nvSpPr>
          <p:spPr>
            <a:xfrm>
              <a:off x="5802725" y="4556150"/>
              <a:ext cx="6750" cy="6500"/>
            </a:xfrm>
            <a:custGeom>
              <a:avLst/>
              <a:gdLst/>
              <a:ahLst/>
              <a:cxnLst/>
              <a:rect l="l" t="t" r="r" b="b"/>
              <a:pathLst>
                <a:path w="270" h="260" extrusionOk="0">
                  <a:moveTo>
                    <a:pt x="133" y="0"/>
                  </a:moveTo>
                  <a:cubicBezTo>
                    <a:pt x="66" y="0"/>
                    <a:pt x="1" y="45"/>
                    <a:pt x="14" y="135"/>
                  </a:cubicBezTo>
                  <a:cubicBezTo>
                    <a:pt x="14" y="204"/>
                    <a:pt x="70" y="259"/>
                    <a:pt x="139" y="259"/>
                  </a:cubicBezTo>
                  <a:cubicBezTo>
                    <a:pt x="208" y="259"/>
                    <a:pt x="263" y="204"/>
                    <a:pt x="263" y="135"/>
                  </a:cubicBezTo>
                  <a:cubicBezTo>
                    <a:pt x="270" y="45"/>
                    <a:pt x="201" y="0"/>
                    <a:pt x="133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1" name="Google Shape;3731;p59"/>
            <p:cNvSpPr/>
            <p:nvPr/>
          </p:nvSpPr>
          <p:spPr>
            <a:xfrm>
              <a:off x="6043100" y="4523075"/>
              <a:ext cx="7200" cy="6100"/>
            </a:xfrm>
            <a:custGeom>
              <a:avLst/>
              <a:gdLst/>
              <a:ahLst/>
              <a:cxnLst/>
              <a:rect l="l" t="t" r="r" b="b"/>
              <a:pathLst>
                <a:path w="288" h="244" extrusionOk="0">
                  <a:moveTo>
                    <a:pt x="158" y="0"/>
                  </a:moveTo>
                  <a:cubicBezTo>
                    <a:pt x="120" y="0"/>
                    <a:pt x="80" y="16"/>
                    <a:pt x="52" y="49"/>
                  </a:cubicBezTo>
                  <a:cubicBezTo>
                    <a:pt x="0" y="141"/>
                    <a:pt x="71" y="244"/>
                    <a:pt x="172" y="244"/>
                  </a:cubicBezTo>
                  <a:cubicBezTo>
                    <a:pt x="178" y="244"/>
                    <a:pt x="184" y="244"/>
                    <a:pt x="190" y="243"/>
                  </a:cubicBezTo>
                  <a:cubicBezTo>
                    <a:pt x="246" y="229"/>
                    <a:pt x="287" y="160"/>
                    <a:pt x="287" y="91"/>
                  </a:cubicBezTo>
                  <a:cubicBezTo>
                    <a:pt x="271" y="33"/>
                    <a:pt x="215" y="0"/>
                    <a:pt x="158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2" name="Google Shape;3732;p59"/>
            <p:cNvSpPr/>
            <p:nvPr/>
          </p:nvSpPr>
          <p:spPr>
            <a:xfrm>
              <a:off x="6049225" y="4556000"/>
              <a:ext cx="7475" cy="6050"/>
            </a:xfrm>
            <a:custGeom>
              <a:avLst/>
              <a:gdLst/>
              <a:ahLst/>
              <a:cxnLst/>
              <a:rect l="l" t="t" r="r" b="b"/>
              <a:pathLst>
                <a:path w="299" h="242" extrusionOk="0">
                  <a:moveTo>
                    <a:pt x="161" y="0"/>
                  </a:moveTo>
                  <a:cubicBezTo>
                    <a:pt x="153" y="0"/>
                    <a:pt x="146" y="1"/>
                    <a:pt x="139" y="3"/>
                  </a:cubicBezTo>
                  <a:cubicBezTo>
                    <a:pt x="28" y="17"/>
                    <a:pt x="1" y="155"/>
                    <a:pt x="83" y="224"/>
                  </a:cubicBezTo>
                  <a:cubicBezTo>
                    <a:pt x="105" y="236"/>
                    <a:pt x="128" y="242"/>
                    <a:pt x="150" y="242"/>
                  </a:cubicBezTo>
                  <a:cubicBezTo>
                    <a:pt x="228" y="242"/>
                    <a:pt x="298" y="175"/>
                    <a:pt x="277" y="100"/>
                  </a:cubicBezTo>
                  <a:cubicBezTo>
                    <a:pt x="265" y="39"/>
                    <a:pt x="211" y="0"/>
                    <a:pt x="161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3" name="Google Shape;3733;p59"/>
            <p:cNvSpPr/>
            <p:nvPr/>
          </p:nvSpPr>
          <p:spPr>
            <a:xfrm>
              <a:off x="6037500" y="4593625"/>
              <a:ext cx="7450" cy="6050"/>
            </a:xfrm>
            <a:custGeom>
              <a:avLst/>
              <a:gdLst/>
              <a:ahLst/>
              <a:cxnLst/>
              <a:rect l="l" t="t" r="r" b="b"/>
              <a:pathLst>
                <a:path w="298" h="242" extrusionOk="0">
                  <a:moveTo>
                    <a:pt x="164" y="1"/>
                  </a:moveTo>
                  <a:cubicBezTo>
                    <a:pt x="156" y="1"/>
                    <a:pt x="147" y="1"/>
                    <a:pt x="138" y="3"/>
                  </a:cubicBezTo>
                  <a:cubicBezTo>
                    <a:pt x="28" y="17"/>
                    <a:pt x="0" y="155"/>
                    <a:pt x="97" y="224"/>
                  </a:cubicBezTo>
                  <a:cubicBezTo>
                    <a:pt x="115" y="236"/>
                    <a:pt x="136" y="242"/>
                    <a:pt x="156" y="242"/>
                  </a:cubicBezTo>
                  <a:cubicBezTo>
                    <a:pt x="227" y="242"/>
                    <a:pt x="298" y="175"/>
                    <a:pt x="276" y="100"/>
                  </a:cubicBezTo>
                  <a:cubicBezTo>
                    <a:pt x="264" y="40"/>
                    <a:pt x="221" y="1"/>
                    <a:pt x="164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4" name="Google Shape;3734;p59"/>
            <p:cNvSpPr/>
            <p:nvPr/>
          </p:nvSpPr>
          <p:spPr>
            <a:xfrm>
              <a:off x="6006775" y="4616750"/>
              <a:ext cx="7450" cy="6075"/>
            </a:xfrm>
            <a:custGeom>
              <a:avLst/>
              <a:gdLst/>
              <a:ahLst/>
              <a:cxnLst/>
              <a:rect l="l" t="t" r="r" b="b"/>
              <a:pathLst>
                <a:path w="298" h="243" extrusionOk="0">
                  <a:moveTo>
                    <a:pt x="160" y="1"/>
                  </a:moveTo>
                  <a:cubicBezTo>
                    <a:pt x="153" y="1"/>
                    <a:pt x="145" y="2"/>
                    <a:pt x="138" y="3"/>
                  </a:cubicBezTo>
                  <a:cubicBezTo>
                    <a:pt x="28" y="17"/>
                    <a:pt x="0" y="155"/>
                    <a:pt x="83" y="224"/>
                  </a:cubicBezTo>
                  <a:cubicBezTo>
                    <a:pt x="104" y="237"/>
                    <a:pt x="127" y="242"/>
                    <a:pt x="149" y="242"/>
                  </a:cubicBezTo>
                  <a:cubicBezTo>
                    <a:pt x="227" y="242"/>
                    <a:pt x="298" y="175"/>
                    <a:pt x="276" y="100"/>
                  </a:cubicBezTo>
                  <a:cubicBezTo>
                    <a:pt x="264" y="40"/>
                    <a:pt x="210" y="1"/>
                    <a:pt x="160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5" name="Google Shape;3735;p59"/>
            <p:cNvSpPr/>
            <p:nvPr/>
          </p:nvSpPr>
          <p:spPr>
            <a:xfrm>
              <a:off x="5970525" y="4610900"/>
              <a:ext cx="7425" cy="6225"/>
            </a:xfrm>
            <a:custGeom>
              <a:avLst/>
              <a:gdLst/>
              <a:ahLst/>
              <a:cxnLst/>
              <a:rect l="l" t="t" r="r" b="b"/>
              <a:pathLst>
                <a:path w="297" h="249" extrusionOk="0">
                  <a:moveTo>
                    <a:pt x="164" y="0"/>
                  </a:moveTo>
                  <a:cubicBezTo>
                    <a:pt x="156" y="0"/>
                    <a:pt x="147" y="1"/>
                    <a:pt x="138" y="3"/>
                  </a:cubicBezTo>
                  <a:cubicBezTo>
                    <a:pt x="28" y="30"/>
                    <a:pt x="0" y="168"/>
                    <a:pt x="97" y="224"/>
                  </a:cubicBezTo>
                  <a:cubicBezTo>
                    <a:pt x="118" y="241"/>
                    <a:pt x="141" y="249"/>
                    <a:pt x="165" y="249"/>
                  </a:cubicBezTo>
                  <a:cubicBezTo>
                    <a:pt x="233" y="249"/>
                    <a:pt x="297" y="182"/>
                    <a:pt x="276" y="99"/>
                  </a:cubicBezTo>
                  <a:cubicBezTo>
                    <a:pt x="264" y="39"/>
                    <a:pt x="221" y="0"/>
                    <a:pt x="164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6" name="Google Shape;3736;p59"/>
            <p:cNvSpPr/>
            <p:nvPr/>
          </p:nvSpPr>
          <p:spPr>
            <a:xfrm>
              <a:off x="5945300" y="4581550"/>
              <a:ext cx="7550" cy="6250"/>
            </a:xfrm>
            <a:custGeom>
              <a:avLst/>
              <a:gdLst/>
              <a:ahLst/>
              <a:cxnLst/>
              <a:rect l="l" t="t" r="r" b="b"/>
              <a:pathLst>
                <a:path w="302" h="250" extrusionOk="0">
                  <a:moveTo>
                    <a:pt x="165" y="0"/>
                  </a:moveTo>
                  <a:cubicBezTo>
                    <a:pt x="157" y="0"/>
                    <a:pt x="148" y="1"/>
                    <a:pt x="139" y="3"/>
                  </a:cubicBezTo>
                  <a:cubicBezTo>
                    <a:pt x="29" y="30"/>
                    <a:pt x="1" y="169"/>
                    <a:pt x="98" y="224"/>
                  </a:cubicBezTo>
                  <a:cubicBezTo>
                    <a:pt x="119" y="241"/>
                    <a:pt x="142" y="249"/>
                    <a:pt x="166" y="249"/>
                  </a:cubicBezTo>
                  <a:cubicBezTo>
                    <a:pt x="235" y="249"/>
                    <a:pt x="301" y="182"/>
                    <a:pt x="291" y="100"/>
                  </a:cubicBezTo>
                  <a:cubicBezTo>
                    <a:pt x="267" y="39"/>
                    <a:pt x="222" y="0"/>
                    <a:pt x="165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7" name="Google Shape;3737;p59"/>
            <p:cNvSpPr/>
            <p:nvPr/>
          </p:nvSpPr>
          <p:spPr>
            <a:xfrm>
              <a:off x="5937725" y="4546325"/>
              <a:ext cx="7425" cy="6250"/>
            </a:xfrm>
            <a:custGeom>
              <a:avLst/>
              <a:gdLst/>
              <a:ahLst/>
              <a:cxnLst/>
              <a:rect l="l" t="t" r="r" b="b"/>
              <a:pathLst>
                <a:path w="297" h="250" extrusionOk="0">
                  <a:moveTo>
                    <a:pt x="160" y="1"/>
                  </a:moveTo>
                  <a:cubicBezTo>
                    <a:pt x="153" y="1"/>
                    <a:pt x="145" y="1"/>
                    <a:pt x="138" y="3"/>
                  </a:cubicBezTo>
                  <a:cubicBezTo>
                    <a:pt x="28" y="31"/>
                    <a:pt x="0" y="169"/>
                    <a:pt x="83" y="224"/>
                  </a:cubicBezTo>
                  <a:cubicBezTo>
                    <a:pt x="107" y="242"/>
                    <a:pt x="134" y="249"/>
                    <a:pt x="159" y="249"/>
                  </a:cubicBezTo>
                  <a:cubicBezTo>
                    <a:pt x="233" y="249"/>
                    <a:pt x="297" y="182"/>
                    <a:pt x="276" y="100"/>
                  </a:cubicBezTo>
                  <a:cubicBezTo>
                    <a:pt x="264" y="40"/>
                    <a:pt x="210" y="1"/>
                    <a:pt x="160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8" name="Google Shape;3738;p59"/>
            <p:cNvSpPr/>
            <p:nvPr/>
          </p:nvSpPr>
          <p:spPr>
            <a:xfrm>
              <a:off x="5950150" y="4512850"/>
              <a:ext cx="7525" cy="6100"/>
            </a:xfrm>
            <a:custGeom>
              <a:avLst/>
              <a:gdLst/>
              <a:ahLst/>
              <a:cxnLst/>
              <a:rect l="l" t="t" r="r" b="b"/>
              <a:pathLst>
                <a:path w="301" h="244" extrusionOk="0">
                  <a:moveTo>
                    <a:pt x="165" y="0"/>
                  </a:moveTo>
                  <a:cubicBezTo>
                    <a:pt x="156" y="0"/>
                    <a:pt x="147" y="1"/>
                    <a:pt x="138" y="3"/>
                  </a:cubicBezTo>
                  <a:cubicBezTo>
                    <a:pt x="28" y="30"/>
                    <a:pt x="0" y="168"/>
                    <a:pt x="97" y="224"/>
                  </a:cubicBezTo>
                  <a:cubicBezTo>
                    <a:pt x="117" y="237"/>
                    <a:pt x="139" y="243"/>
                    <a:pt x="162" y="243"/>
                  </a:cubicBezTo>
                  <a:cubicBezTo>
                    <a:pt x="232" y="243"/>
                    <a:pt x="301" y="183"/>
                    <a:pt x="290" y="99"/>
                  </a:cubicBezTo>
                  <a:cubicBezTo>
                    <a:pt x="278" y="39"/>
                    <a:pt x="224" y="0"/>
                    <a:pt x="165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9" name="Google Shape;3739;p59"/>
            <p:cNvSpPr/>
            <p:nvPr/>
          </p:nvSpPr>
          <p:spPr>
            <a:xfrm>
              <a:off x="5976725" y="4494875"/>
              <a:ext cx="7525" cy="6250"/>
            </a:xfrm>
            <a:custGeom>
              <a:avLst/>
              <a:gdLst/>
              <a:ahLst/>
              <a:cxnLst/>
              <a:rect l="l" t="t" r="r" b="b"/>
              <a:pathLst>
                <a:path w="301" h="250" extrusionOk="0">
                  <a:moveTo>
                    <a:pt x="165" y="1"/>
                  </a:moveTo>
                  <a:cubicBezTo>
                    <a:pt x="157" y="1"/>
                    <a:pt x="148" y="2"/>
                    <a:pt x="139" y="4"/>
                  </a:cubicBezTo>
                  <a:cubicBezTo>
                    <a:pt x="28" y="31"/>
                    <a:pt x="1" y="169"/>
                    <a:pt x="97" y="225"/>
                  </a:cubicBezTo>
                  <a:cubicBezTo>
                    <a:pt x="122" y="242"/>
                    <a:pt x="147" y="250"/>
                    <a:pt x="171" y="250"/>
                  </a:cubicBezTo>
                  <a:cubicBezTo>
                    <a:pt x="242" y="250"/>
                    <a:pt x="301" y="183"/>
                    <a:pt x="291" y="100"/>
                  </a:cubicBezTo>
                  <a:cubicBezTo>
                    <a:pt x="279" y="40"/>
                    <a:pt x="225" y="1"/>
                    <a:pt x="165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0" name="Google Shape;3740;p59"/>
            <p:cNvSpPr/>
            <p:nvPr/>
          </p:nvSpPr>
          <p:spPr>
            <a:xfrm>
              <a:off x="6017475" y="4500075"/>
              <a:ext cx="7175" cy="6225"/>
            </a:xfrm>
            <a:custGeom>
              <a:avLst/>
              <a:gdLst/>
              <a:ahLst/>
              <a:cxnLst/>
              <a:rect l="l" t="t" r="r" b="b"/>
              <a:pathLst>
                <a:path w="287" h="249" extrusionOk="0">
                  <a:moveTo>
                    <a:pt x="146" y="1"/>
                  </a:moveTo>
                  <a:cubicBezTo>
                    <a:pt x="139" y="1"/>
                    <a:pt x="132" y="1"/>
                    <a:pt x="124" y="3"/>
                  </a:cubicBezTo>
                  <a:cubicBezTo>
                    <a:pt x="28" y="30"/>
                    <a:pt x="0" y="168"/>
                    <a:pt x="83" y="224"/>
                  </a:cubicBezTo>
                  <a:cubicBezTo>
                    <a:pt x="108" y="241"/>
                    <a:pt x="133" y="249"/>
                    <a:pt x="157" y="249"/>
                  </a:cubicBezTo>
                  <a:cubicBezTo>
                    <a:pt x="228" y="249"/>
                    <a:pt x="287" y="182"/>
                    <a:pt x="276" y="99"/>
                  </a:cubicBezTo>
                  <a:cubicBezTo>
                    <a:pt x="264" y="50"/>
                    <a:pt x="207" y="1"/>
                    <a:pt x="146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1" name="Google Shape;3741;p59"/>
            <p:cNvSpPr/>
            <p:nvPr/>
          </p:nvSpPr>
          <p:spPr>
            <a:xfrm>
              <a:off x="5946700" y="4504500"/>
              <a:ext cx="106350" cy="102825"/>
            </a:xfrm>
            <a:custGeom>
              <a:avLst/>
              <a:gdLst/>
              <a:ahLst/>
              <a:cxnLst/>
              <a:rect l="l" t="t" r="r" b="b"/>
              <a:pathLst>
                <a:path w="4254" h="4113" extrusionOk="0">
                  <a:moveTo>
                    <a:pt x="1839" y="0"/>
                  </a:moveTo>
                  <a:cubicBezTo>
                    <a:pt x="1584" y="0"/>
                    <a:pt x="1334" y="59"/>
                    <a:pt x="1105" y="185"/>
                  </a:cubicBezTo>
                  <a:cubicBezTo>
                    <a:pt x="235" y="654"/>
                    <a:pt x="0" y="1870"/>
                    <a:pt x="566" y="2905"/>
                  </a:cubicBezTo>
                  <a:cubicBezTo>
                    <a:pt x="981" y="3664"/>
                    <a:pt x="1715" y="4112"/>
                    <a:pt x="2415" y="4112"/>
                  </a:cubicBezTo>
                  <a:cubicBezTo>
                    <a:pt x="2670" y="4112"/>
                    <a:pt x="2920" y="4053"/>
                    <a:pt x="3149" y="3927"/>
                  </a:cubicBezTo>
                  <a:cubicBezTo>
                    <a:pt x="4019" y="3458"/>
                    <a:pt x="4254" y="2242"/>
                    <a:pt x="3687" y="1207"/>
                  </a:cubicBezTo>
                  <a:cubicBezTo>
                    <a:pt x="3272" y="448"/>
                    <a:pt x="2538" y="0"/>
                    <a:pt x="1839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2" name="Google Shape;3742;p59"/>
            <p:cNvSpPr/>
            <p:nvPr/>
          </p:nvSpPr>
          <p:spPr>
            <a:xfrm>
              <a:off x="5794450" y="4555025"/>
              <a:ext cx="89425" cy="107050"/>
            </a:xfrm>
            <a:custGeom>
              <a:avLst/>
              <a:gdLst/>
              <a:ahLst/>
              <a:cxnLst/>
              <a:rect l="l" t="t" r="r" b="b"/>
              <a:pathLst>
                <a:path w="3577" h="4282" extrusionOk="0">
                  <a:moveTo>
                    <a:pt x="1768" y="1"/>
                  </a:moveTo>
                  <a:cubicBezTo>
                    <a:pt x="787" y="14"/>
                    <a:pt x="0" y="981"/>
                    <a:pt x="14" y="2155"/>
                  </a:cubicBezTo>
                  <a:cubicBezTo>
                    <a:pt x="28" y="3329"/>
                    <a:pt x="829" y="4281"/>
                    <a:pt x="1809" y="4281"/>
                  </a:cubicBezTo>
                  <a:cubicBezTo>
                    <a:pt x="2790" y="4268"/>
                    <a:pt x="3577" y="3301"/>
                    <a:pt x="3563" y="2127"/>
                  </a:cubicBezTo>
                  <a:cubicBezTo>
                    <a:pt x="3549" y="953"/>
                    <a:pt x="2748" y="1"/>
                    <a:pt x="1768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3" name="Google Shape;3743;p59"/>
            <p:cNvSpPr/>
            <p:nvPr/>
          </p:nvSpPr>
          <p:spPr>
            <a:xfrm>
              <a:off x="5923900" y="4600600"/>
              <a:ext cx="25925" cy="35225"/>
            </a:xfrm>
            <a:custGeom>
              <a:avLst/>
              <a:gdLst/>
              <a:ahLst/>
              <a:cxnLst/>
              <a:rect l="l" t="t" r="r" b="b"/>
              <a:pathLst>
                <a:path w="1037" h="1409" extrusionOk="0">
                  <a:moveTo>
                    <a:pt x="263" y="0"/>
                  </a:moveTo>
                  <a:cubicBezTo>
                    <a:pt x="235" y="0"/>
                    <a:pt x="208" y="14"/>
                    <a:pt x="194" y="28"/>
                  </a:cubicBezTo>
                  <a:cubicBezTo>
                    <a:pt x="139" y="42"/>
                    <a:pt x="111" y="83"/>
                    <a:pt x="84" y="125"/>
                  </a:cubicBezTo>
                  <a:cubicBezTo>
                    <a:pt x="70" y="152"/>
                    <a:pt x="56" y="180"/>
                    <a:pt x="56" y="208"/>
                  </a:cubicBezTo>
                  <a:cubicBezTo>
                    <a:pt x="42" y="249"/>
                    <a:pt x="42" y="277"/>
                    <a:pt x="28" y="318"/>
                  </a:cubicBezTo>
                  <a:cubicBezTo>
                    <a:pt x="15" y="387"/>
                    <a:pt x="15" y="456"/>
                    <a:pt x="1" y="539"/>
                  </a:cubicBezTo>
                  <a:cubicBezTo>
                    <a:pt x="1" y="608"/>
                    <a:pt x="1" y="705"/>
                    <a:pt x="1" y="801"/>
                  </a:cubicBezTo>
                  <a:lnTo>
                    <a:pt x="1" y="829"/>
                  </a:lnTo>
                  <a:cubicBezTo>
                    <a:pt x="1" y="912"/>
                    <a:pt x="1" y="981"/>
                    <a:pt x="1" y="1064"/>
                  </a:cubicBezTo>
                  <a:cubicBezTo>
                    <a:pt x="15" y="1133"/>
                    <a:pt x="28" y="1202"/>
                    <a:pt x="70" y="1285"/>
                  </a:cubicBezTo>
                  <a:cubicBezTo>
                    <a:pt x="84" y="1312"/>
                    <a:pt x="97" y="1340"/>
                    <a:pt x="125" y="1368"/>
                  </a:cubicBezTo>
                  <a:cubicBezTo>
                    <a:pt x="153" y="1395"/>
                    <a:pt x="194" y="1409"/>
                    <a:pt x="222" y="1409"/>
                  </a:cubicBezTo>
                  <a:lnTo>
                    <a:pt x="249" y="1409"/>
                  </a:lnTo>
                  <a:cubicBezTo>
                    <a:pt x="305" y="1409"/>
                    <a:pt x="360" y="1395"/>
                    <a:pt x="401" y="1354"/>
                  </a:cubicBezTo>
                  <a:cubicBezTo>
                    <a:pt x="456" y="1298"/>
                    <a:pt x="512" y="1243"/>
                    <a:pt x="525" y="1160"/>
                  </a:cubicBezTo>
                  <a:cubicBezTo>
                    <a:pt x="539" y="1119"/>
                    <a:pt x="553" y="1091"/>
                    <a:pt x="567" y="1050"/>
                  </a:cubicBezTo>
                  <a:lnTo>
                    <a:pt x="581" y="1078"/>
                  </a:lnTo>
                  <a:lnTo>
                    <a:pt x="608" y="1091"/>
                  </a:lnTo>
                  <a:cubicBezTo>
                    <a:pt x="636" y="1119"/>
                    <a:pt x="664" y="1147"/>
                    <a:pt x="705" y="1174"/>
                  </a:cubicBezTo>
                  <a:cubicBezTo>
                    <a:pt x="733" y="1188"/>
                    <a:pt x="774" y="1216"/>
                    <a:pt x="815" y="1216"/>
                  </a:cubicBezTo>
                  <a:lnTo>
                    <a:pt x="843" y="1216"/>
                  </a:lnTo>
                  <a:cubicBezTo>
                    <a:pt x="871" y="1216"/>
                    <a:pt x="885" y="1216"/>
                    <a:pt x="912" y="1202"/>
                  </a:cubicBezTo>
                  <a:lnTo>
                    <a:pt x="954" y="1188"/>
                  </a:lnTo>
                  <a:cubicBezTo>
                    <a:pt x="967" y="1174"/>
                    <a:pt x="981" y="1160"/>
                    <a:pt x="981" y="1147"/>
                  </a:cubicBezTo>
                  <a:cubicBezTo>
                    <a:pt x="1009" y="1119"/>
                    <a:pt x="1023" y="1078"/>
                    <a:pt x="1023" y="1036"/>
                  </a:cubicBezTo>
                  <a:cubicBezTo>
                    <a:pt x="1036" y="1008"/>
                    <a:pt x="1036" y="967"/>
                    <a:pt x="1023" y="939"/>
                  </a:cubicBezTo>
                  <a:cubicBezTo>
                    <a:pt x="1009" y="870"/>
                    <a:pt x="995" y="801"/>
                    <a:pt x="954" y="732"/>
                  </a:cubicBezTo>
                  <a:cubicBezTo>
                    <a:pt x="912" y="663"/>
                    <a:pt x="857" y="580"/>
                    <a:pt x="815" y="511"/>
                  </a:cubicBezTo>
                  <a:cubicBezTo>
                    <a:pt x="760" y="442"/>
                    <a:pt x="719" y="387"/>
                    <a:pt x="677" y="332"/>
                  </a:cubicBezTo>
                  <a:cubicBezTo>
                    <a:pt x="622" y="263"/>
                    <a:pt x="581" y="208"/>
                    <a:pt x="525" y="152"/>
                  </a:cubicBezTo>
                  <a:cubicBezTo>
                    <a:pt x="456" y="69"/>
                    <a:pt x="374" y="14"/>
                    <a:pt x="26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4" name="Google Shape;3744;p59"/>
            <p:cNvSpPr/>
            <p:nvPr/>
          </p:nvSpPr>
          <p:spPr>
            <a:xfrm>
              <a:off x="5886975" y="4647900"/>
              <a:ext cx="125000" cy="74675"/>
            </a:xfrm>
            <a:custGeom>
              <a:avLst/>
              <a:gdLst/>
              <a:ahLst/>
              <a:cxnLst/>
              <a:rect l="l" t="t" r="r" b="b"/>
              <a:pathLst>
                <a:path w="5000" h="2987" extrusionOk="0">
                  <a:moveTo>
                    <a:pt x="4916" y="0"/>
                  </a:moveTo>
                  <a:cubicBezTo>
                    <a:pt x="4861" y="0"/>
                    <a:pt x="4833" y="42"/>
                    <a:pt x="4833" y="83"/>
                  </a:cubicBezTo>
                  <a:lnTo>
                    <a:pt x="4833" y="111"/>
                  </a:lnTo>
                  <a:cubicBezTo>
                    <a:pt x="4833" y="332"/>
                    <a:pt x="4820" y="566"/>
                    <a:pt x="4778" y="801"/>
                  </a:cubicBezTo>
                  <a:cubicBezTo>
                    <a:pt x="4737" y="1036"/>
                    <a:pt x="4654" y="1285"/>
                    <a:pt x="4557" y="1506"/>
                  </a:cubicBezTo>
                  <a:lnTo>
                    <a:pt x="4557" y="1519"/>
                  </a:lnTo>
                  <a:cubicBezTo>
                    <a:pt x="4461" y="1699"/>
                    <a:pt x="4336" y="1878"/>
                    <a:pt x="4212" y="2044"/>
                  </a:cubicBezTo>
                  <a:cubicBezTo>
                    <a:pt x="4088" y="2196"/>
                    <a:pt x="3950" y="2320"/>
                    <a:pt x="3784" y="2431"/>
                  </a:cubicBezTo>
                  <a:cubicBezTo>
                    <a:pt x="3480" y="2652"/>
                    <a:pt x="3121" y="2776"/>
                    <a:pt x="2748" y="2804"/>
                  </a:cubicBezTo>
                  <a:cubicBezTo>
                    <a:pt x="2677" y="2809"/>
                    <a:pt x="2607" y="2812"/>
                    <a:pt x="2535" y="2812"/>
                  </a:cubicBezTo>
                  <a:cubicBezTo>
                    <a:pt x="2411" y="2812"/>
                    <a:pt x="2286" y="2802"/>
                    <a:pt x="2154" y="2776"/>
                  </a:cubicBezTo>
                  <a:cubicBezTo>
                    <a:pt x="1933" y="2735"/>
                    <a:pt x="1726" y="2666"/>
                    <a:pt x="1519" y="2569"/>
                  </a:cubicBezTo>
                  <a:cubicBezTo>
                    <a:pt x="1298" y="2458"/>
                    <a:pt x="1091" y="2334"/>
                    <a:pt x="912" y="2168"/>
                  </a:cubicBezTo>
                  <a:lnTo>
                    <a:pt x="898" y="2168"/>
                  </a:lnTo>
                  <a:cubicBezTo>
                    <a:pt x="677" y="1989"/>
                    <a:pt x="483" y="1782"/>
                    <a:pt x="318" y="1547"/>
                  </a:cubicBezTo>
                  <a:lnTo>
                    <a:pt x="318" y="1533"/>
                  </a:lnTo>
                  <a:cubicBezTo>
                    <a:pt x="262" y="1450"/>
                    <a:pt x="207" y="1381"/>
                    <a:pt x="166" y="1298"/>
                  </a:cubicBezTo>
                  <a:cubicBezTo>
                    <a:pt x="145" y="1267"/>
                    <a:pt x="117" y="1252"/>
                    <a:pt x="86" y="1252"/>
                  </a:cubicBezTo>
                  <a:cubicBezTo>
                    <a:pt x="76" y="1252"/>
                    <a:pt x="66" y="1254"/>
                    <a:pt x="55" y="1257"/>
                  </a:cubicBezTo>
                  <a:cubicBezTo>
                    <a:pt x="14" y="1285"/>
                    <a:pt x="0" y="1326"/>
                    <a:pt x="14" y="1367"/>
                  </a:cubicBezTo>
                  <a:cubicBezTo>
                    <a:pt x="124" y="1561"/>
                    <a:pt x="249" y="1740"/>
                    <a:pt x="401" y="1906"/>
                  </a:cubicBezTo>
                  <a:cubicBezTo>
                    <a:pt x="539" y="2058"/>
                    <a:pt x="691" y="2210"/>
                    <a:pt x="856" y="2348"/>
                  </a:cubicBezTo>
                  <a:cubicBezTo>
                    <a:pt x="1202" y="2624"/>
                    <a:pt x="1588" y="2817"/>
                    <a:pt x="2002" y="2914"/>
                  </a:cubicBezTo>
                  <a:cubicBezTo>
                    <a:pt x="2186" y="2960"/>
                    <a:pt x="2378" y="2987"/>
                    <a:pt x="2564" y="2987"/>
                  </a:cubicBezTo>
                  <a:cubicBezTo>
                    <a:pt x="2603" y="2987"/>
                    <a:pt x="2641" y="2986"/>
                    <a:pt x="2679" y="2983"/>
                  </a:cubicBezTo>
                  <a:cubicBezTo>
                    <a:pt x="2900" y="2969"/>
                    <a:pt x="3121" y="2928"/>
                    <a:pt x="3328" y="2859"/>
                  </a:cubicBezTo>
                  <a:cubicBezTo>
                    <a:pt x="3425" y="2817"/>
                    <a:pt x="3522" y="2762"/>
                    <a:pt x="3618" y="2707"/>
                  </a:cubicBezTo>
                  <a:cubicBezTo>
                    <a:pt x="3729" y="2652"/>
                    <a:pt x="3825" y="2597"/>
                    <a:pt x="3922" y="2527"/>
                  </a:cubicBezTo>
                  <a:cubicBezTo>
                    <a:pt x="4115" y="2376"/>
                    <a:pt x="4281" y="2210"/>
                    <a:pt x="4419" y="2017"/>
                  </a:cubicBezTo>
                  <a:cubicBezTo>
                    <a:pt x="4530" y="1878"/>
                    <a:pt x="4626" y="1713"/>
                    <a:pt x="4709" y="1547"/>
                  </a:cubicBezTo>
                  <a:cubicBezTo>
                    <a:pt x="4778" y="1395"/>
                    <a:pt x="4833" y="1229"/>
                    <a:pt x="4875" y="1077"/>
                  </a:cubicBezTo>
                  <a:cubicBezTo>
                    <a:pt x="4958" y="774"/>
                    <a:pt x="4999" y="456"/>
                    <a:pt x="4985" y="138"/>
                  </a:cubicBezTo>
                  <a:lnTo>
                    <a:pt x="4985" y="83"/>
                  </a:lnTo>
                  <a:cubicBezTo>
                    <a:pt x="4985" y="69"/>
                    <a:pt x="4985" y="42"/>
                    <a:pt x="4972" y="28"/>
                  </a:cubicBezTo>
                  <a:cubicBezTo>
                    <a:pt x="4958" y="14"/>
                    <a:pt x="4930" y="0"/>
                    <a:pt x="491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5" name="Google Shape;3745;p59"/>
            <p:cNvSpPr/>
            <p:nvPr/>
          </p:nvSpPr>
          <p:spPr>
            <a:xfrm>
              <a:off x="5903200" y="4690025"/>
              <a:ext cx="13825" cy="27025"/>
            </a:xfrm>
            <a:custGeom>
              <a:avLst/>
              <a:gdLst/>
              <a:ahLst/>
              <a:cxnLst/>
              <a:rect l="l" t="t" r="r" b="b"/>
              <a:pathLst>
                <a:path w="553" h="1081" extrusionOk="0">
                  <a:moveTo>
                    <a:pt x="456" y="0"/>
                  </a:moveTo>
                  <a:cubicBezTo>
                    <a:pt x="428" y="0"/>
                    <a:pt x="401" y="14"/>
                    <a:pt x="387" y="42"/>
                  </a:cubicBezTo>
                  <a:cubicBezTo>
                    <a:pt x="207" y="332"/>
                    <a:pt x="83" y="649"/>
                    <a:pt x="0" y="981"/>
                  </a:cubicBezTo>
                  <a:cubicBezTo>
                    <a:pt x="0" y="1022"/>
                    <a:pt x="28" y="1063"/>
                    <a:pt x="69" y="1077"/>
                  </a:cubicBezTo>
                  <a:cubicBezTo>
                    <a:pt x="76" y="1080"/>
                    <a:pt x="83" y="1081"/>
                    <a:pt x="90" y="1081"/>
                  </a:cubicBezTo>
                  <a:cubicBezTo>
                    <a:pt x="124" y="1081"/>
                    <a:pt x="154" y="1054"/>
                    <a:pt x="166" y="1008"/>
                  </a:cubicBezTo>
                  <a:cubicBezTo>
                    <a:pt x="193" y="870"/>
                    <a:pt x="235" y="746"/>
                    <a:pt x="290" y="608"/>
                  </a:cubicBezTo>
                  <a:cubicBezTo>
                    <a:pt x="359" y="442"/>
                    <a:pt x="428" y="276"/>
                    <a:pt x="525" y="124"/>
                  </a:cubicBezTo>
                  <a:cubicBezTo>
                    <a:pt x="553" y="83"/>
                    <a:pt x="539" y="28"/>
                    <a:pt x="497" y="14"/>
                  </a:cubicBezTo>
                  <a:lnTo>
                    <a:pt x="456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6" name="Google Shape;3746;p59"/>
            <p:cNvSpPr/>
            <p:nvPr/>
          </p:nvSpPr>
          <p:spPr>
            <a:xfrm>
              <a:off x="5922175" y="4699325"/>
              <a:ext cx="8650" cy="24625"/>
            </a:xfrm>
            <a:custGeom>
              <a:avLst/>
              <a:gdLst/>
              <a:ahLst/>
              <a:cxnLst/>
              <a:rect l="l" t="t" r="r" b="b"/>
              <a:pathLst>
                <a:path w="346" h="985" extrusionOk="0">
                  <a:moveTo>
                    <a:pt x="263" y="1"/>
                  </a:moveTo>
                  <a:cubicBezTo>
                    <a:pt x="222" y="1"/>
                    <a:pt x="194" y="29"/>
                    <a:pt x="180" y="70"/>
                  </a:cubicBezTo>
                  <a:cubicBezTo>
                    <a:pt x="111" y="332"/>
                    <a:pt x="56" y="609"/>
                    <a:pt x="1" y="885"/>
                  </a:cubicBezTo>
                  <a:cubicBezTo>
                    <a:pt x="1" y="926"/>
                    <a:pt x="28" y="968"/>
                    <a:pt x="70" y="981"/>
                  </a:cubicBezTo>
                  <a:cubicBezTo>
                    <a:pt x="77" y="984"/>
                    <a:pt x="84" y="985"/>
                    <a:pt x="91" y="985"/>
                  </a:cubicBezTo>
                  <a:cubicBezTo>
                    <a:pt x="125" y="985"/>
                    <a:pt x="155" y="958"/>
                    <a:pt x="166" y="912"/>
                  </a:cubicBezTo>
                  <a:cubicBezTo>
                    <a:pt x="208" y="650"/>
                    <a:pt x="263" y="374"/>
                    <a:pt x="346" y="98"/>
                  </a:cubicBezTo>
                  <a:cubicBezTo>
                    <a:pt x="346" y="56"/>
                    <a:pt x="318" y="15"/>
                    <a:pt x="277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7" name="Google Shape;3747;p59"/>
            <p:cNvSpPr/>
            <p:nvPr/>
          </p:nvSpPr>
          <p:spPr>
            <a:xfrm>
              <a:off x="5945450" y="4704525"/>
              <a:ext cx="6100" cy="24650"/>
            </a:xfrm>
            <a:custGeom>
              <a:avLst/>
              <a:gdLst/>
              <a:ahLst/>
              <a:cxnLst/>
              <a:rect l="l" t="t" r="r" b="b"/>
              <a:pathLst>
                <a:path w="244" h="986" extrusionOk="0">
                  <a:moveTo>
                    <a:pt x="133" y="0"/>
                  </a:moveTo>
                  <a:cubicBezTo>
                    <a:pt x="92" y="0"/>
                    <a:pt x="50" y="28"/>
                    <a:pt x="50" y="83"/>
                  </a:cubicBezTo>
                  <a:cubicBezTo>
                    <a:pt x="64" y="249"/>
                    <a:pt x="64" y="428"/>
                    <a:pt x="50" y="594"/>
                  </a:cubicBezTo>
                  <a:lnTo>
                    <a:pt x="50" y="580"/>
                  </a:lnTo>
                  <a:cubicBezTo>
                    <a:pt x="36" y="677"/>
                    <a:pt x="23" y="787"/>
                    <a:pt x="9" y="898"/>
                  </a:cubicBezTo>
                  <a:cubicBezTo>
                    <a:pt x="1" y="953"/>
                    <a:pt x="42" y="985"/>
                    <a:pt x="85" y="985"/>
                  </a:cubicBezTo>
                  <a:cubicBezTo>
                    <a:pt x="116" y="985"/>
                    <a:pt x="149" y="967"/>
                    <a:pt x="161" y="925"/>
                  </a:cubicBezTo>
                  <a:cubicBezTo>
                    <a:pt x="216" y="649"/>
                    <a:pt x="243" y="359"/>
                    <a:pt x="216" y="83"/>
                  </a:cubicBezTo>
                  <a:cubicBezTo>
                    <a:pt x="216" y="28"/>
                    <a:pt x="174" y="0"/>
                    <a:pt x="13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8" name="Google Shape;3748;p59"/>
            <p:cNvSpPr/>
            <p:nvPr/>
          </p:nvSpPr>
          <p:spPr>
            <a:xfrm>
              <a:off x="5968775" y="4700375"/>
              <a:ext cx="11425" cy="20750"/>
            </a:xfrm>
            <a:custGeom>
              <a:avLst/>
              <a:gdLst/>
              <a:ahLst/>
              <a:cxnLst/>
              <a:rect l="l" t="t" r="r" b="b"/>
              <a:pathLst>
                <a:path w="457" h="830" extrusionOk="0">
                  <a:moveTo>
                    <a:pt x="56" y="0"/>
                  </a:moveTo>
                  <a:cubicBezTo>
                    <a:pt x="15" y="14"/>
                    <a:pt x="1" y="56"/>
                    <a:pt x="15" y="97"/>
                  </a:cubicBezTo>
                  <a:cubicBezTo>
                    <a:pt x="98" y="332"/>
                    <a:pt x="194" y="567"/>
                    <a:pt x="305" y="788"/>
                  </a:cubicBezTo>
                  <a:cubicBezTo>
                    <a:pt x="323" y="814"/>
                    <a:pt x="352" y="829"/>
                    <a:pt x="378" y="829"/>
                  </a:cubicBezTo>
                  <a:cubicBezTo>
                    <a:pt x="392" y="829"/>
                    <a:pt x="405" y="825"/>
                    <a:pt x="415" y="815"/>
                  </a:cubicBezTo>
                  <a:cubicBezTo>
                    <a:pt x="443" y="801"/>
                    <a:pt x="457" y="788"/>
                    <a:pt x="457" y="760"/>
                  </a:cubicBezTo>
                  <a:cubicBezTo>
                    <a:pt x="457" y="746"/>
                    <a:pt x="457" y="718"/>
                    <a:pt x="443" y="705"/>
                  </a:cubicBezTo>
                  <a:cubicBezTo>
                    <a:pt x="429" y="649"/>
                    <a:pt x="401" y="608"/>
                    <a:pt x="374" y="553"/>
                  </a:cubicBezTo>
                  <a:cubicBezTo>
                    <a:pt x="305" y="387"/>
                    <a:pt x="236" y="221"/>
                    <a:pt x="167" y="56"/>
                  </a:cubicBezTo>
                  <a:cubicBezTo>
                    <a:pt x="153" y="28"/>
                    <a:pt x="139" y="14"/>
                    <a:pt x="125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9" name="Google Shape;3749;p59"/>
            <p:cNvSpPr/>
            <p:nvPr/>
          </p:nvSpPr>
          <p:spPr>
            <a:xfrm>
              <a:off x="5982600" y="4686400"/>
              <a:ext cx="19000" cy="21950"/>
            </a:xfrm>
            <a:custGeom>
              <a:avLst/>
              <a:gdLst/>
              <a:ahLst/>
              <a:cxnLst/>
              <a:rect l="l" t="t" r="r" b="b"/>
              <a:pathLst>
                <a:path w="760" h="878" extrusionOk="0">
                  <a:moveTo>
                    <a:pt x="83" y="0"/>
                  </a:moveTo>
                  <a:cubicBezTo>
                    <a:pt x="62" y="0"/>
                    <a:pt x="42" y="7"/>
                    <a:pt x="28" y="21"/>
                  </a:cubicBezTo>
                  <a:lnTo>
                    <a:pt x="28" y="35"/>
                  </a:lnTo>
                  <a:cubicBezTo>
                    <a:pt x="0" y="62"/>
                    <a:pt x="0" y="117"/>
                    <a:pt x="28" y="145"/>
                  </a:cubicBezTo>
                  <a:cubicBezTo>
                    <a:pt x="125" y="228"/>
                    <a:pt x="221" y="325"/>
                    <a:pt x="304" y="435"/>
                  </a:cubicBezTo>
                  <a:lnTo>
                    <a:pt x="290" y="421"/>
                  </a:lnTo>
                  <a:lnTo>
                    <a:pt x="290" y="421"/>
                  </a:lnTo>
                  <a:cubicBezTo>
                    <a:pt x="401" y="559"/>
                    <a:pt x="498" y="697"/>
                    <a:pt x="594" y="836"/>
                  </a:cubicBezTo>
                  <a:cubicBezTo>
                    <a:pt x="612" y="862"/>
                    <a:pt x="636" y="878"/>
                    <a:pt x="661" y="878"/>
                  </a:cubicBezTo>
                  <a:cubicBezTo>
                    <a:pt x="675" y="878"/>
                    <a:pt x="690" y="873"/>
                    <a:pt x="705" y="863"/>
                  </a:cubicBezTo>
                  <a:cubicBezTo>
                    <a:pt x="746" y="836"/>
                    <a:pt x="760" y="794"/>
                    <a:pt x="732" y="753"/>
                  </a:cubicBezTo>
                  <a:cubicBezTo>
                    <a:pt x="567" y="490"/>
                    <a:pt x="373" y="242"/>
                    <a:pt x="138" y="21"/>
                  </a:cubicBezTo>
                  <a:cubicBezTo>
                    <a:pt x="125" y="7"/>
                    <a:pt x="104" y="0"/>
                    <a:pt x="8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0" name="Google Shape;3750;p59"/>
            <p:cNvSpPr/>
            <p:nvPr/>
          </p:nvSpPr>
          <p:spPr>
            <a:xfrm>
              <a:off x="5992275" y="4664800"/>
              <a:ext cx="22800" cy="21925"/>
            </a:xfrm>
            <a:custGeom>
              <a:avLst/>
              <a:gdLst/>
              <a:ahLst/>
              <a:cxnLst/>
              <a:rect l="l" t="t" r="r" b="b"/>
              <a:pathLst>
                <a:path w="912" h="877" extrusionOk="0">
                  <a:moveTo>
                    <a:pt x="97" y="1"/>
                  </a:moveTo>
                  <a:cubicBezTo>
                    <a:pt x="69" y="1"/>
                    <a:pt x="55" y="15"/>
                    <a:pt x="41" y="29"/>
                  </a:cubicBezTo>
                  <a:cubicBezTo>
                    <a:pt x="0" y="56"/>
                    <a:pt x="0" y="111"/>
                    <a:pt x="41" y="139"/>
                  </a:cubicBezTo>
                  <a:cubicBezTo>
                    <a:pt x="276" y="332"/>
                    <a:pt x="511" y="540"/>
                    <a:pt x="704" y="774"/>
                  </a:cubicBezTo>
                  <a:lnTo>
                    <a:pt x="760" y="843"/>
                  </a:lnTo>
                  <a:cubicBezTo>
                    <a:pt x="773" y="857"/>
                    <a:pt x="787" y="871"/>
                    <a:pt x="815" y="871"/>
                  </a:cubicBezTo>
                  <a:cubicBezTo>
                    <a:pt x="819" y="875"/>
                    <a:pt x="824" y="877"/>
                    <a:pt x="830" y="877"/>
                  </a:cubicBezTo>
                  <a:cubicBezTo>
                    <a:pt x="844" y="877"/>
                    <a:pt x="860" y="867"/>
                    <a:pt x="870" y="857"/>
                  </a:cubicBezTo>
                  <a:cubicBezTo>
                    <a:pt x="898" y="857"/>
                    <a:pt x="911" y="830"/>
                    <a:pt x="911" y="816"/>
                  </a:cubicBezTo>
                  <a:cubicBezTo>
                    <a:pt x="911" y="788"/>
                    <a:pt x="911" y="760"/>
                    <a:pt x="898" y="747"/>
                  </a:cubicBezTo>
                  <a:cubicBezTo>
                    <a:pt x="787" y="622"/>
                    <a:pt x="677" y="484"/>
                    <a:pt x="552" y="360"/>
                  </a:cubicBezTo>
                  <a:cubicBezTo>
                    <a:pt x="414" y="250"/>
                    <a:pt x="290" y="125"/>
                    <a:pt x="152" y="15"/>
                  </a:cubicBezTo>
                  <a:cubicBezTo>
                    <a:pt x="124" y="15"/>
                    <a:pt x="111" y="1"/>
                    <a:pt x="97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1" name="Google Shape;3751;p59"/>
            <p:cNvSpPr/>
            <p:nvPr/>
          </p:nvSpPr>
          <p:spPr>
            <a:xfrm>
              <a:off x="5849675" y="4649275"/>
              <a:ext cx="97050" cy="53875"/>
            </a:xfrm>
            <a:custGeom>
              <a:avLst/>
              <a:gdLst/>
              <a:ahLst/>
              <a:cxnLst/>
              <a:rect l="l" t="t" r="r" b="b"/>
              <a:pathLst>
                <a:path w="3882" h="2155" extrusionOk="0">
                  <a:moveTo>
                    <a:pt x="2694" y="1"/>
                  </a:moveTo>
                  <a:cubicBezTo>
                    <a:pt x="2555" y="14"/>
                    <a:pt x="2417" y="56"/>
                    <a:pt x="2293" y="111"/>
                  </a:cubicBezTo>
                  <a:cubicBezTo>
                    <a:pt x="2155" y="166"/>
                    <a:pt x="2031" y="235"/>
                    <a:pt x="1920" y="332"/>
                  </a:cubicBezTo>
                  <a:cubicBezTo>
                    <a:pt x="1810" y="429"/>
                    <a:pt x="1713" y="525"/>
                    <a:pt x="1630" y="650"/>
                  </a:cubicBezTo>
                  <a:cubicBezTo>
                    <a:pt x="1547" y="760"/>
                    <a:pt x="1478" y="884"/>
                    <a:pt x="1423" y="1022"/>
                  </a:cubicBezTo>
                  <a:lnTo>
                    <a:pt x="1409" y="1078"/>
                  </a:lnTo>
                  <a:cubicBezTo>
                    <a:pt x="1368" y="1161"/>
                    <a:pt x="1326" y="1243"/>
                    <a:pt x="1285" y="1326"/>
                  </a:cubicBezTo>
                  <a:cubicBezTo>
                    <a:pt x="1257" y="1409"/>
                    <a:pt x="1202" y="1478"/>
                    <a:pt x="1147" y="1547"/>
                  </a:cubicBezTo>
                  <a:cubicBezTo>
                    <a:pt x="1133" y="1561"/>
                    <a:pt x="1105" y="1589"/>
                    <a:pt x="1078" y="1602"/>
                  </a:cubicBezTo>
                  <a:cubicBezTo>
                    <a:pt x="1064" y="1616"/>
                    <a:pt x="1036" y="1630"/>
                    <a:pt x="1023" y="1630"/>
                  </a:cubicBezTo>
                  <a:lnTo>
                    <a:pt x="967" y="1644"/>
                  </a:lnTo>
                  <a:lnTo>
                    <a:pt x="912" y="1644"/>
                  </a:lnTo>
                  <a:cubicBezTo>
                    <a:pt x="884" y="1644"/>
                    <a:pt x="857" y="1630"/>
                    <a:pt x="829" y="1616"/>
                  </a:cubicBezTo>
                  <a:cubicBezTo>
                    <a:pt x="774" y="1589"/>
                    <a:pt x="733" y="1547"/>
                    <a:pt x="691" y="1520"/>
                  </a:cubicBezTo>
                  <a:cubicBezTo>
                    <a:pt x="663" y="1492"/>
                    <a:pt x="636" y="1451"/>
                    <a:pt x="608" y="1423"/>
                  </a:cubicBezTo>
                  <a:cubicBezTo>
                    <a:pt x="581" y="1395"/>
                    <a:pt x="567" y="1354"/>
                    <a:pt x="553" y="1312"/>
                  </a:cubicBezTo>
                  <a:cubicBezTo>
                    <a:pt x="539" y="1285"/>
                    <a:pt x="539" y="1243"/>
                    <a:pt x="539" y="1216"/>
                  </a:cubicBezTo>
                  <a:cubicBezTo>
                    <a:pt x="525" y="1174"/>
                    <a:pt x="525" y="1147"/>
                    <a:pt x="539" y="1105"/>
                  </a:cubicBezTo>
                  <a:cubicBezTo>
                    <a:pt x="539" y="1078"/>
                    <a:pt x="553" y="1036"/>
                    <a:pt x="567" y="1009"/>
                  </a:cubicBezTo>
                  <a:cubicBezTo>
                    <a:pt x="581" y="981"/>
                    <a:pt x="608" y="953"/>
                    <a:pt x="622" y="912"/>
                  </a:cubicBezTo>
                  <a:cubicBezTo>
                    <a:pt x="650" y="884"/>
                    <a:pt x="677" y="857"/>
                    <a:pt x="719" y="843"/>
                  </a:cubicBezTo>
                  <a:lnTo>
                    <a:pt x="774" y="801"/>
                  </a:lnTo>
                  <a:cubicBezTo>
                    <a:pt x="802" y="788"/>
                    <a:pt x="829" y="746"/>
                    <a:pt x="815" y="719"/>
                  </a:cubicBezTo>
                  <a:lnTo>
                    <a:pt x="815" y="705"/>
                  </a:lnTo>
                  <a:cubicBezTo>
                    <a:pt x="788" y="691"/>
                    <a:pt x="774" y="691"/>
                    <a:pt x="746" y="677"/>
                  </a:cubicBezTo>
                  <a:lnTo>
                    <a:pt x="581" y="677"/>
                  </a:lnTo>
                  <a:cubicBezTo>
                    <a:pt x="470" y="691"/>
                    <a:pt x="360" y="732"/>
                    <a:pt x="277" y="801"/>
                  </a:cubicBezTo>
                  <a:cubicBezTo>
                    <a:pt x="222" y="843"/>
                    <a:pt x="166" y="898"/>
                    <a:pt x="139" y="953"/>
                  </a:cubicBezTo>
                  <a:cubicBezTo>
                    <a:pt x="97" y="1022"/>
                    <a:pt x="70" y="1091"/>
                    <a:pt x="42" y="1161"/>
                  </a:cubicBezTo>
                  <a:cubicBezTo>
                    <a:pt x="1" y="1299"/>
                    <a:pt x="1" y="1451"/>
                    <a:pt x="56" y="1602"/>
                  </a:cubicBezTo>
                  <a:cubicBezTo>
                    <a:pt x="111" y="1741"/>
                    <a:pt x="222" y="1879"/>
                    <a:pt x="346" y="1975"/>
                  </a:cubicBezTo>
                  <a:cubicBezTo>
                    <a:pt x="484" y="2058"/>
                    <a:pt x="636" y="2113"/>
                    <a:pt x="802" y="2141"/>
                  </a:cubicBezTo>
                  <a:cubicBezTo>
                    <a:pt x="871" y="2155"/>
                    <a:pt x="940" y="2155"/>
                    <a:pt x="1009" y="2155"/>
                  </a:cubicBezTo>
                  <a:cubicBezTo>
                    <a:pt x="1119" y="2155"/>
                    <a:pt x="1216" y="2141"/>
                    <a:pt x="1313" y="2127"/>
                  </a:cubicBezTo>
                  <a:cubicBezTo>
                    <a:pt x="1395" y="2113"/>
                    <a:pt x="1464" y="2086"/>
                    <a:pt x="1547" y="2058"/>
                  </a:cubicBezTo>
                  <a:cubicBezTo>
                    <a:pt x="1616" y="2031"/>
                    <a:pt x="1672" y="2003"/>
                    <a:pt x="1727" y="1975"/>
                  </a:cubicBezTo>
                  <a:cubicBezTo>
                    <a:pt x="1837" y="1906"/>
                    <a:pt x="1934" y="1823"/>
                    <a:pt x="2031" y="1727"/>
                  </a:cubicBezTo>
                  <a:cubicBezTo>
                    <a:pt x="2155" y="1589"/>
                    <a:pt x="2279" y="1451"/>
                    <a:pt x="2390" y="1299"/>
                  </a:cubicBezTo>
                  <a:cubicBezTo>
                    <a:pt x="2459" y="1216"/>
                    <a:pt x="2528" y="1133"/>
                    <a:pt x="2597" y="1050"/>
                  </a:cubicBezTo>
                  <a:cubicBezTo>
                    <a:pt x="2707" y="912"/>
                    <a:pt x="2832" y="801"/>
                    <a:pt x="2970" y="705"/>
                  </a:cubicBezTo>
                  <a:cubicBezTo>
                    <a:pt x="3039" y="650"/>
                    <a:pt x="3122" y="622"/>
                    <a:pt x="3191" y="594"/>
                  </a:cubicBezTo>
                  <a:cubicBezTo>
                    <a:pt x="3246" y="567"/>
                    <a:pt x="3315" y="567"/>
                    <a:pt x="3370" y="553"/>
                  </a:cubicBezTo>
                  <a:lnTo>
                    <a:pt x="3398" y="553"/>
                  </a:lnTo>
                  <a:cubicBezTo>
                    <a:pt x="3439" y="553"/>
                    <a:pt x="3494" y="553"/>
                    <a:pt x="3550" y="567"/>
                  </a:cubicBezTo>
                  <a:cubicBezTo>
                    <a:pt x="3619" y="581"/>
                    <a:pt x="3674" y="608"/>
                    <a:pt x="3743" y="636"/>
                  </a:cubicBezTo>
                  <a:lnTo>
                    <a:pt x="3784" y="650"/>
                  </a:lnTo>
                  <a:lnTo>
                    <a:pt x="3826" y="650"/>
                  </a:lnTo>
                  <a:cubicBezTo>
                    <a:pt x="3840" y="636"/>
                    <a:pt x="3867" y="622"/>
                    <a:pt x="3867" y="594"/>
                  </a:cubicBezTo>
                  <a:cubicBezTo>
                    <a:pt x="3881" y="581"/>
                    <a:pt x="3881" y="553"/>
                    <a:pt x="3867" y="539"/>
                  </a:cubicBezTo>
                  <a:cubicBezTo>
                    <a:pt x="3826" y="470"/>
                    <a:pt x="3784" y="415"/>
                    <a:pt x="3729" y="360"/>
                  </a:cubicBezTo>
                  <a:cubicBezTo>
                    <a:pt x="3674" y="304"/>
                    <a:pt x="3619" y="263"/>
                    <a:pt x="3550" y="221"/>
                  </a:cubicBezTo>
                  <a:cubicBezTo>
                    <a:pt x="3481" y="180"/>
                    <a:pt x="3412" y="152"/>
                    <a:pt x="3343" y="125"/>
                  </a:cubicBezTo>
                  <a:cubicBezTo>
                    <a:pt x="3274" y="83"/>
                    <a:pt x="3204" y="70"/>
                    <a:pt x="3122" y="56"/>
                  </a:cubicBezTo>
                  <a:cubicBezTo>
                    <a:pt x="3053" y="28"/>
                    <a:pt x="2984" y="28"/>
                    <a:pt x="2914" y="28"/>
                  </a:cubicBezTo>
                  <a:lnTo>
                    <a:pt x="2845" y="28"/>
                  </a:lnTo>
                  <a:cubicBezTo>
                    <a:pt x="2790" y="14"/>
                    <a:pt x="2749" y="1"/>
                    <a:pt x="269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2" name="Google Shape;3752;p59"/>
            <p:cNvSpPr/>
            <p:nvPr/>
          </p:nvSpPr>
          <p:spPr>
            <a:xfrm>
              <a:off x="5948075" y="4616075"/>
              <a:ext cx="95300" cy="47375"/>
            </a:xfrm>
            <a:custGeom>
              <a:avLst/>
              <a:gdLst/>
              <a:ahLst/>
              <a:cxnLst/>
              <a:rect l="l" t="t" r="r" b="b"/>
              <a:pathLst>
                <a:path w="3812" h="1895" extrusionOk="0">
                  <a:moveTo>
                    <a:pt x="3125" y="1"/>
                  </a:moveTo>
                  <a:cubicBezTo>
                    <a:pt x="3059" y="1"/>
                    <a:pt x="2992" y="11"/>
                    <a:pt x="2928" y="30"/>
                  </a:cubicBezTo>
                  <a:cubicBezTo>
                    <a:pt x="2887" y="44"/>
                    <a:pt x="2859" y="58"/>
                    <a:pt x="2831" y="72"/>
                  </a:cubicBezTo>
                  <a:lnTo>
                    <a:pt x="2776" y="113"/>
                  </a:lnTo>
                  <a:cubicBezTo>
                    <a:pt x="2749" y="127"/>
                    <a:pt x="2721" y="155"/>
                    <a:pt x="2693" y="169"/>
                  </a:cubicBezTo>
                  <a:cubicBezTo>
                    <a:pt x="2679" y="196"/>
                    <a:pt x="2666" y="210"/>
                    <a:pt x="2652" y="238"/>
                  </a:cubicBezTo>
                  <a:lnTo>
                    <a:pt x="2652" y="251"/>
                  </a:lnTo>
                  <a:cubicBezTo>
                    <a:pt x="2666" y="293"/>
                    <a:pt x="2707" y="307"/>
                    <a:pt x="2735" y="307"/>
                  </a:cubicBezTo>
                  <a:lnTo>
                    <a:pt x="2804" y="307"/>
                  </a:lnTo>
                  <a:cubicBezTo>
                    <a:pt x="2845" y="307"/>
                    <a:pt x="2887" y="307"/>
                    <a:pt x="2928" y="320"/>
                  </a:cubicBezTo>
                  <a:cubicBezTo>
                    <a:pt x="2969" y="334"/>
                    <a:pt x="2997" y="348"/>
                    <a:pt x="3025" y="362"/>
                  </a:cubicBezTo>
                  <a:cubicBezTo>
                    <a:pt x="3052" y="376"/>
                    <a:pt x="3080" y="403"/>
                    <a:pt x="3108" y="417"/>
                  </a:cubicBezTo>
                  <a:cubicBezTo>
                    <a:pt x="3135" y="445"/>
                    <a:pt x="3163" y="472"/>
                    <a:pt x="3177" y="514"/>
                  </a:cubicBezTo>
                  <a:cubicBezTo>
                    <a:pt x="3190" y="541"/>
                    <a:pt x="3204" y="569"/>
                    <a:pt x="3218" y="597"/>
                  </a:cubicBezTo>
                  <a:cubicBezTo>
                    <a:pt x="3232" y="638"/>
                    <a:pt x="3232" y="679"/>
                    <a:pt x="3232" y="721"/>
                  </a:cubicBezTo>
                  <a:cubicBezTo>
                    <a:pt x="3232" y="762"/>
                    <a:pt x="3232" y="804"/>
                    <a:pt x="3218" y="845"/>
                  </a:cubicBezTo>
                  <a:cubicBezTo>
                    <a:pt x="3204" y="900"/>
                    <a:pt x="3190" y="956"/>
                    <a:pt x="3163" y="1011"/>
                  </a:cubicBezTo>
                  <a:cubicBezTo>
                    <a:pt x="3149" y="1039"/>
                    <a:pt x="3121" y="1052"/>
                    <a:pt x="3108" y="1080"/>
                  </a:cubicBezTo>
                  <a:lnTo>
                    <a:pt x="3066" y="1108"/>
                  </a:lnTo>
                  <a:lnTo>
                    <a:pt x="3011" y="1135"/>
                  </a:lnTo>
                  <a:lnTo>
                    <a:pt x="2956" y="1135"/>
                  </a:lnTo>
                  <a:cubicBezTo>
                    <a:pt x="2914" y="1135"/>
                    <a:pt x="2887" y="1135"/>
                    <a:pt x="2859" y="1121"/>
                  </a:cubicBezTo>
                  <a:cubicBezTo>
                    <a:pt x="2776" y="1094"/>
                    <a:pt x="2693" y="1066"/>
                    <a:pt x="2624" y="1025"/>
                  </a:cubicBezTo>
                  <a:cubicBezTo>
                    <a:pt x="2541" y="983"/>
                    <a:pt x="2459" y="928"/>
                    <a:pt x="2389" y="873"/>
                  </a:cubicBezTo>
                  <a:lnTo>
                    <a:pt x="2334" y="845"/>
                  </a:lnTo>
                  <a:cubicBezTo>
                    <a:pt x="2224" y="762"/>
                    <a:pt x="2099" y="707"/>
                    <a:pt x="1961" y="652"/>
                  </a:cubicBezTo>
                  <a:cubicBezTo>
                    <a:pt x="1823" y="610"/>
                    <a:pt x="1685" y="569"/>
                    <a:pt x="1533" y="555"/>
                  </a:cubicBezTo>
                  <a:cubicBezTo>
                    <a:pt x="1496" y="551"/>
                    <a:pt x="1458" y="550"/>
                    <a:pt x="1420" y="550"/>
                  </a:cubicBezTo>
                  <a:cubicBezTo>
                    <a:pt x="1315" y="550"/>
                    <a:pt x="1206" y="563"/>
                    <a:pt x="1105" y="583"/>
                  </a:cubicBezTo>
                  <a:cubicBezTo>
                    <a:pt x="967" y="610"/>
                    <a:pt x="829" y="652"/>
                    <a:pt x="705" y="721"/>
                  </a:cubicBezTo>
                  <a:cubicBezTo>
                    <a:pt x="663" y="749"/>
                    <a:pt x="622" y="776"/>
                    <a:pt x="567" y="818"/>
                  </a:cubicBezTo>
                  <a:lnTo>
                    <a:pt x="511" y="859"/>
                  </a:lnTo>
                  <a:cubicBezTo>
                    <a:pt x="456" y="900"/>
                    <a:pt x="401" y="956"/>
                    <a:pt x="346" y="997"/>
                  </a:cubicBezTo>
                  <a:cubicBezTo>
                    <a:pt x="304" y="1052"/>
                    <a:pt x="249" y="1121"/>
                    <a:pt x="208" y="1177"/>
                  </a:cubicBezTo>
                  <a:cubicBezTo>
                    <a:pt x="166" y="1246"/>
                    <a:pt x="125" y="1315"/>
                    <a:pt x="97" y="1384"/>
                  </a:cubicBezTo>
                  <a:cubicBezTo>
                    <a:pt x="56" y="1453"/>
                    <a:pt x="42" y="1522"/>
                    <a:pt x="28" y="1591"/>
                  </a:cubicBezTo>
                  <a:cubicBezTo>
                    <a:pt x="14" y="1660"/>
                    <a:pt x="0" y="1743"/>
                    <a:pt x="14" y="1826"/>
                  </a:cubicBezTo>
                  <a:cubicBezTo>
                    <a:pt x="14" y="1839"/>
                    <a:pt x="28" y="1853"/>
                    <a:pt x="42" y="1867"/>
                  </a:cubicBezTo>
                  <a:cubicBezTo>
                    <a:pt x="56" y="1881"/>
                    <a:pt x="83" y="1895"/>
                    <a:pt x="97" y="1895"/>
                  </a:cubicBezTo>
                  <a:lnTo>
                    <a:pt x="138" y="1881"/>
                  </a:lnTo>
                  <a:cubicBezTo>
                    <a:pt x="152" y="1867"/>
                    <a:pt x="152" y="1853"/>
                    <a:pt x="166" y="1839"/>
                  </a:cubicBezTo>
                  <a:cubicBezTo>
                    <a:pt x="208" y="1784"/>
                    <a:pt x="249" y="1715"/>
                    <a:pt x="290" y="1674"/>
                  </a:cubicBezTo>
                  <a:cubicBezTo>
                    <a:pt x="332" y="1632"/>
                    <a:pt x="373" y="1605"/>
                    <a:pt x="415" y="1577"/>
                  </a:cubicBezTo>
                  <a:lnTo>
                    <a:pt x="428" y="1563"/>
                  </a:lnTo>
                  <a:cubicBezTo>
                    <a:pt x="484" y="1536"/>
                    <a:pt x="553" y="1508"/>
                    <a:pt x="608" y="1480"/>
                  </a:cubicBezTo>
                  <a:cubicBezTo>
                    <a:pt x="691" y="1467"/>
                    <a:pt x="774" y="1453"/>
                    <a:pt x="857" y="1453"/>
                  </a:cubicBezTo>
                  <a:cubicBezTo>
                    <a:pt x="1022" y="1467"/>
                    <a:pt x="1202" y="1494"/>
                    <a:pt x="1368" y="1536"/>
                  </a:cubicBezTo>
                  <a:cubicBezTo>
                    <a:pt x="1464" y="1563"/>
                    <a:pt x="1575" y="1591"/>
                    <a:pt x="1671" y="1632"/>
                  </a:cubicBezTo>
                  <a:cubicBezTo>
                    <a:pt x="1851" y="1688"/>
                    <a:pt x="2030" y="1743"/>
                    <a:pt x="2210" y="1770"/>
                  </a:cubicBezTo>
                  <a:cubicBezTo>
                    <a:pt x="2334" y="1798"/>
                    <a:pt x="2472" y="1812"/>
                    <a:pt x="2597" y="1812"/>
                  </a:cubicBezTo>
                  <a:cubicBezTo>
                    <a:pt x="2666" y="1812"/>
                    <a:pt x="2735" y="1798"/>
                    <a:pt x="2804" y="1784"/>
                  </a:cubicBezTo>
                  <a:cubicBezTo>
                    <a:pt x="2887" y="1757"/>
                    <a:pt x="2956" y="1729"/>
                    <a:pt x="3039" y="1701"/>
                  </a:cubicBezTo>
                  <a:cubicBezTo>
                    <a:pt x="3121" y="1660"/>
                    <a:pt x="3218" y="1619"/>
                    <a:pt x="3301" y="1563"/>
                  </a:cubicBezTo>
                  <a:cubicBezTo>
                    <a:pt x="3356" y="1522"/>
                    <a:pt x="3411" y="1480"/>
                    <a:pt x="3467" y="1425"/>
                  </a:cubicBezTo>
                  <a:cubicBezTo>
                    <a:pt x="3591" y="1315"/>
                    <a:pt x="3688" y="1163"/>
                    <a:pt x="3743" y="1011"/>
                  </a:cubicBezTo>
                  <a:cubicBezTo>
                    <a:pt x="3798" y="859"/>
                    <a:pt x="3812" y="693"/>
                    <a:pt x="3770" y="541"/>
                  </a:cubicBezTo>
                  <a:cubicBezTo>
                    <a:pt x="3743" y="389"/>
                    <a:pt x="3660" y="265"/>
                    <a:pt x="3536" y="169"/>
                  </a:cubicBezTo>
                  <a:cubicBezTo>
                    <a:pt x="3480" y="127"/>
                    <a:pt x="3425" y="86"/>
                    <a:pt x="3342" y="44"/>
                  </a:cubicBezTo>
                  <a:cubicBezTo>
                    <a:pt x="3276" y="15"/>
                    <a:pt x="3201" y="1"/>
                    <a:pt x="3125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3" name="Google Shape;3753;p59"/>
            <p:cNvSpPr/>
            <p:nvPr/>
          </p:nvSpPr>
          <p:spPr>
            <a:xfrm>
              <a:off x="5651850" y="4153850"/>
              <a:ext cx="400850" cy="371500"/>
            </a:xfrm>
            <a:custGeom>
              <a:avLst/>
              <a:gdLst/>
              <a:ahLst/>
              <a:cxnLst/>
              <a:rect l="l" t="t" r="r" b="b"/>
              <a:pathLst>
                <a:path w="16034" h="14860" extrusionOk="0">
                  <a:moveTo>
                    <a:pt x="4710" y="1"/>
                  </a:moveTo>
                  <a:cubicBezTo>
                    <a:pt x="4226" y="28"/>
                    <a:pt x="3743" y="139"/>
                    <a:pt x="3301" y="332"/>
                  </a:cubicBezTo>
                  <a:cubicBezTo>
                    <a:pt x="3066" y="443"/>
                    <a:pt x="2859" y="567"/>
                    <a:pt x="2652" y="705"/>
                  </a:cubicBezTo>
                  <a:cubicBezTo>
                    <a:pt x="2473" y="829"/>
                    <a:pt x="2293" y="981"/>
                    <a:pt x="2141" y="1133"/>
                  </a:cubicBezTo>
                  <a:cubicBezTo>
                    <a:pt x="1782" y="1492"/>
                    <a:pt x="1492" y="1879"/>
                    <a:pt x="1257" y="2307"/>
                  </a:cubicBezTo>
                  <a:cubicBezTo>
                    <a:pt x="1023" y="2749"/>
                    <a:pt x="815" y="3191"/>
                    <a:pt x="664" y="3660"/>
                  </a:cubicBezTo>
                  <a:cubicBezTo>
                    <a:pt x="581" y="3923"/>
                    <a:pt x="498" y="4185"/>
                    <a:pt x="429" y="4489"/>
                  </a:cubicBezTo>
                  <a:lnTo>
                    <a:pt x="429" y="4516"/>
                  </a:lnTo>
                  <a:cubicBezTo>
                    <a:pt x="374" y="4765"/>
                    <a:pt x="318" y="5014"/>
                    <a:pt x="277" y="5262"/>
                  </a:cubicBezTo>
                  <a:cubicBezTo>
                    <a:pt x="111" y="6243"/>
                    <a:pt x="28" y="7237"/>
                    <a:pt x="14" y="8231"/>
                  </a:cubicBezTo>
                  <a:cubicBezTo>
                    <a:pt x="1" y="9226"/>
                    <a:pt x="42" y="10234"/>
                    <a:pt x="125" y="11228"/>
                  </a:cubicBezTo>
                  <a:cubicBezTo>
                    <a:pt x="180" y="11780"/>
                    <a:pt x="235" y="12347"/>
                    <a:pt x="318" y="12954"/>
                  </a:cubicBezTo>
                  <a:cubicBezTo>
                    <a:pt x="401" y="13493"/>
                    <a:pt x="484" y="14031"/>
                    <a:pt x="567" y="14570"/>
                  </a:cubicBezTo>
                  <a:cubicBezTo>
                    <a:pt x="567" y="14611"/>
                    <a:pt x="581" y="14653"/>
                    <a:pt x="594" y="14680"/>
                  </a:cubicBezTo>
                  <a:cubicBezTo>
                    <a:pt x="594" y="14708"/>
                    <a:pt x="594" y="14708"/>
                    <a:pt x="594" y="14736"/>
                  </a:cubicBezTo>
                  <a:lnTo>
                    <a:pt x="594" y="14749"/>
                  </a:lnTo>
                  <a:cubicBezTo>
                    <a:pt x="594" y="14777"/>
                    <a:pt x="608" y="14791"/>
                    <a:pt x="636" y="14805"/>
                  </a:cubicBezTo>
                  <a:cubicBezTo>
                    <a:pt x="650" y="14832"/>
                    <a:pt x="677" y="14860"/>
                    <a:pt x="705" y="14860"/>
                  </a:cubicBezTo>
                  <a:cubicBezTo>
                    <a:pt x="1672" y="14846"/>
                    <a:pt x="2625" y="14708"/>
                    <a:pt x="3550" y="14459"/>
                  </a:cubicBezTo>
                  <a:cubicBezTo>
                    <a:pt x="4516" y="14211"/>
                    <a:pt x="5456" y="13893"/>
                    <a:pt x="6367" y="13520"/>
                  </a:cubicBezTo>
                  <a:cubicBezTo>
                    <a:pt x="6850" y="13327"/>
                    <a:pt x="7320" y="13134"/>
                    <a:pt x="7720" y="12968"/>
                  </a:cubicBezTo>
                  <a:lnTo>
                    <a:pt x="7900" y="12899"/>
                  </a:lnTo>
                  <a:cubicBezTo>
                    <a:pt x="8273" y="12733"/>
                    <a:pt x="8673" y="12567"/>
                    <a:pt x="9060" y="12388"/>
                  </a:cubicBezTo>
                  <a:cubicBezTo>
                    <a:pt x="9957" y="11987"/>
                    <a:pt x="10883" y="11532"/>
                    <a:pt x="11780" y="11035"/>
                  </a:cubicBezTo>
                  <a:cubicBezTo>
                    <a:pt x="12540" y="10620"/>
                    <a:pt x="13299" y="10165"/>
                    <a:pt x="14031" y="9681"/>
                  </a:cubicBezTo>
                  <a:cubicBezTo>
                    <a:pt x="14459" y="9391"/>
                    <a:pt x="14791" y="9170"/>
                    <a:pt x="15095" y="8949"/>
                  </a:cubicBezTo>
                  <a:cubicBezTo>
                    <a:pt x="15274" y="8825"/>
                    <a:pt x="15440" y="8701"/>
                    <a:pt x="15564" y="8576"/>
                  </a:cubicBezTo>
                  <a:cubicBezTo>
                    <a:pt x="15730" y="8438"/>
                    <a:pt x="15868" y="8286"/>
                    <a:pt x="16006" y="8121"/>
                  </a:cubicBezTo>
                  <a:cubicBezTo>
                    <a:pt x="16020" y="8107"/>
                    <a:pt x="16020" y="8079"/>
                    <a:pt x="16020" y="8066"/>
                  </a:cubicBezTo>
                  <a:lnTo>
                    <a:pt x="16020" y="8038"/>
                  </a:lnTo>
                  <a:lnTo>
                    <a:pt x="16034" y="8010"/>
                  </a:lnTo>
                  <a:cubicBezTo>
                    <a:pt x="16034" y="7996"/>
                    <a:pt x="16034" y="7969"/>
                    <a:pt x="16020" y="7941"/>
                  </a:cubicBezTo>
                  <a:lnTo>
                    <a:pt x="16006" y="7927"/>
                  </a:lnTo>
                  <a:cubicBezTo>
                    <a:pt x="15937" y="7831"/>
                    <a:pt x="15854" y="7734"/>
                    <a:pt x="15785" y="7651"/>
                  </a:cubicBezTo>
                  <a:lnTo>
                    <a:pt x="15730" y="7582"/>
                  </a:lnTo>
                  <a:lnTo>
                    <a:pt x="15675" y="7513"/>
                  </a:lnTo>
                  <a:lnTo>
                    <a:pt x="15619" y="7444"/>
                  </a:lnTo>
                  <a:lnTo>
                    <a:pt x="15592" y="7416"/>
                  </a:lnTo>
                  <a:lnTo>
                    <a:pt x="15564" y="7389"/>
                  </a:lnTo>
                  <a:lnTo>
                    <a:pt x="15550" y="7361"/>
                  </a:lnTo>
                  <a:lnTo>
                    <a:pt x="15440" y="7223"/>
                  </a:lnTo>
                  <a:lnTo>
                    <a:pt x="15412" y="7196"/>
                  </a:lnTo>
                  <a:lnTo>
                    <a:pt x="15385" y="7168"/>
                  </a:lnTo>
                  <a:cubicBezTo>
                    <a:pt x="15108" y="6836"/>
                    <a:pt x="14832" y="6505"/>
                    <a:pt x="14556" y="6201"/>
                  </a:cubicBezTo>
                  <a:cubicBezTo>
                    <a:pt x="13893" y="5456"/>
                    <a:pt x="13217" y="4765"/>
                    <a:pt x="12567" y="4130"/>
                  </a:cubicBezTo>
                  <a:cubicBezTo>
                    <a:pt x="11836" y="3425"/>
                    <a:pt x="11062" y="2776"/>
                    <a:pt x="10247" y="2169"/>
                  </a:cubicBezTo>
                  <a:cubicBezTo>
                    <a:pt x="9433" y="1561"/>
                    <a:pt x="8563" y="1036"/>
                    <a:pt x="7637" y="622"/>
                  </a:cubicBezTo>
                  <a:cubicBezTo>
                    <a:pt x="7182" y="415"/>
                    <a:pt x="6712" y="249"/>
                    <a:pt x="6243" y="139"/>
                  </a:cubicBezTo>
                  <a:cubicBezTo>
                    <a:pt x="5815" y="42"/>
                    <a:pt x="5400" y="1"/>
                    <a:pt x="4972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4" name="Google Shape;3754;p59"/>
            <p:cNvSpPr/>
            <p:nvPr/>
          </p:nvSpPr>
          <p:spPr>
            <a:xfrm>
              <a:off x="5651500" y="4185950"/>
              <a:ext cx="257925" cy="147450"/>
            </a:xfrm>
            <a:custGeom>
              <a:avLst/>
              <a:gdLst/>
              <a:ahLst/>
              <a:cxnLst/>
              <a:rect l="l" t="t" r="r" b="b"/>
              <a:pathLst>
                <a:path w="10317" h="5898" extrusionOk="0">
                  <a:moveTo>
                    <a:pt x="8922" y="1"/>
                  </a:moveTo>
                  <a:cubicBezTo>
                    <a:pt x="8922" y="153"/>
                    <a:pt x="8963" y="305"/>
                    <a:pt x="9005" y="443"/>
                  </a:cubicBezTo>
                  <a:cubicBezTo>
                    <a:pt x="9032" y="581"/>
                    <a:pt x="9074" y="719"/>
                    <a:pt x="9115" y="871"/>
                  </a:cubicBezTo>
                  <a:cubicBezTo>
                    <a:pt x="9157" y="981"/>
                    <a:pt x="9198" y="1092"/>
                    <a:pt x="9253" y="1202"/>
                  </a:cubicBezTo>
                  <a:cubicBezTo>
                    <a:pt x="9253" y="1216"/>
                    <a:pt x="9267" y="1230"/>
                    <a:pt x="9281" y="1244"/>
                  </a:cubicBezTo>
                  <a:lnTo>
                    <a:pt x="9281" y="1285"/>
                  </a:lnTo>
                  <a:lnTo>
                    <a:pt x="9253" y="1299"/>
                  </a:lnTo>
                  <a:lnTo>
                    <a:pt x="9226" y="1299"/>
                  </a:lnTo>
                  <a:lnTo>
                    <a:pt x="9198" y="1285"/>
                  </a:lnTo>
                  <a:cubicBezTo>
                    <a:pt x="9115" y="1175"/>
                    <a:pt x="9032" y="1051"/>
                    <a:pt x="8922" y="940"/>
                  </a:cubicBezTo>
                  <a:cubicBezTo>
                    <a:pt x="8825" y="816"/>
                    <a:pt x="8715" y="719"/>
                    <a:pt x="8604" y="622"/>
                  </a:cubicBezTo>
                  <a:cubicBezTo>
                    <a:pt x="8563" y="595"/>
                    <a:pt x="8535" y="581"/>
                    <a:pt x="8494" y="567"/>
                  </a:cubicBezTo>
                  <a:cubicBezTo>
                    <a:pt x="8466" y="540"/>
                    <a:pt x="8439" y="540"/>
                    <a:pt x="8411" y="526"/>
                  </a:cubicBezTo>
                  <a:lnTo>
                    <a:pt x="8342" y="498"/>
                  </a:lnTo>
                  <a:lnTo>
                    <a:pt x="8273" y="498"/>
                  </a:lnTo>
                  <a:cubicBezTo>
                    <a:pt x="8259" y="491"/>
                    <a:pt x="8242" y="488"/>
                    <a:pt x="8225" y="488"/>
                  </a:cubicBezTo>
                  <a:cubicBezTo>
                    <a:pt x="8207" y="488"/>
                    <a:pt x="8190" y="491"/>
                    <a:pt x="8176" y="498"/>
                  </a:cubicBezTo>
                  <a:cubicBezTo>
                    <a:pt x="8149" y="498"/>
                    <a:pt x="8135" y="498"/>
                    <a:pt x="8107" y="512"/>
                  </a:cubicBezTo>
                  <a:lnTo>
                    <a:pt x="8066" y="526"/>
                  </a:lnTo>
                  <a:cubicBezTo>
                    <a:pt x="8038" y="540"/>
                    <a:pt x="8010" y="553"/>
                    <a:pt x="7997" y="567"/>
                  </a:cubicBezTo>
                  <a:lnTo>
                    <a:pt x="7955" y="595"/>
                  </a:lnTo>
                  <a:cubicBezTo>
                    <a:pt x="7928" y="622"/>
                    <a:pt x="7914" y="636"/>
                    <a:pt x="7886" y="664"/>
                  </a:cubicBezTo>
                  <a:cubicBezTo>
                    <a:pt x="7872" y="691"/>
                    <a:pt x="7859" y="733"/>
                    <a:pt x="7845" y="761"/>
                  </a:cubicBezTo>
                  <a:cubicBezTo>
                    <a:pt x="7831" y="816"/>
                    <a:pt x="7817" y="857"/>
                    <a:pt x="7803" y="899"/>
                  </a:cubicBezTo>
                  <a:cubicBezTo>
                    <a:pt x="7803" y="1009"/>
                    <a:pt x="7803" y="1106"/>
                    <a:pt x="7831" y="1202"/>
                  </a:cubicBezTo>
                  <a:cubicBezTo>
                    <a:pt x="7859" y="1327"/>
                    <a:pt x="7886" y="1451"/>
                    <a:pt x="7928" y="1575"/>
                  </a:cubicBezTo>
                  <a:cubicBezTo>
                    <a:pt x="7969" y="1686"/>
                    <a:pt x="8010" y="1796"/>
                    <a:pt x="8052" y="1907"/>
                  </a:cubicBezTo>
                  <a:lnTo>
                    <a:pt x="8052" y="1948"/>
                  </a:lnTo>
                  <a:cubicBezTo>
                    <a:pt x="8052" y="1962"/>
                    <a:pt x="8038" y="1976"/>
                    <a:pt x="8024" y="1990"/>
                  </a:cubicBezTo>
                  <a:cubicBezTo>
                    <a:pt x="7997" y="1990"/>
                    <a:pt x="7983" y="1976"/>
                    <a:pt x="7969" y="1962"/>
                  </a:cubicBezTo>
                  <a:cubicBezTo>
                    <a:pt x="7955" y="1934"/>
                    <a:pt x="7941" y="1893"/>
                    <a:pt x="7928" y="1865"/>
                  </a:cubicBezTo>
                  <a:lnTo>
                    <a:pt x="7928" y="1879"/>
                  </a:lnTo>
                  <a:cubicBezTo>
                    <a:pt x="7845" y="1700"/>
                    <a:pt x="7748" y="1548"/>
                    <a:pt x="7624" y="1396"/>
                  </a:cubicBezTo>
                  <a:lnTo>
                    <a:pt x="7624" y="1410"/>
                  </a:lnTo>
                  <a:cubicBezTo>
                    <a:pt x="7555" y="1327"/>
                    <a:pt x="7472" y="1244"/>
                    <a:pt x="7375" y="1175"/>
                  </a:cubicBezTo>
                  <a:lnTo>
                    <a:pt x="7389" y="1175"/>
                  </a:lnTo>
                  <a:cubicBezTo>
                    <a:pt x="7361" y="1161"/>
                    <a:pt x="7320" y="1133"/>
                    <a:pt x="7292" y="1120"/>
                  </a:cubicBezTo>
                  <a:cubicBezTo>
                    <a:pt x="7265" y="1106"/>
                    <a:pt x="7237" y="1092"/>
                    <a:pt x="7210" y="1078"/>
                  </a:cubicBezTo>
                  <a:cubicBezTo>
                    <a:pt x="7168" y="1064"/>
                    <a:pt x="7113" y="1051"/>
                    <a:pt x="7071" y="1051"/>
                  </a:cubicBezTo>
                  <a:lnTo>
                    <a:pt x="6961" y="1051"/>
                  </a:lnTo>
                  <a:cubicBezTo>
                    <a:pt x="6947" y="1051"/>
                    <a:pt x="6920" y="1064"/>
                    <a:pt x="6892" y="1064"/>
                  </a:cubicBezTo>
                  <a:lnTo>
                    <a:pt x="6850" y="1092"/>
                  </a:lnTo>
                  <a:cubicBezTo>
                    <a:pt x="6809" y="1106"/>
                    <a:pt x="6768" y="1133"/>
                    <a:pt x="6740" y="1161"/>
                  </a:cubicBezTo>
                  <a:cubicBezTo>
                    <a:pt x="6712" y="1189"/>
                    <a:pt x="6685" y="1202"/>
                    <a:pt x="6671" y="1230"/>
                  </a:cubicBezTo>
                  <a:cubicBezTo>
                    <a:pt x="6657" y="1258"/>
                    <a:pt x="6643" y="1271"/>
                    <a:pt x="6630" y="1285"/>
                  </a:cubicBezTo>
                  <a:lnTo>
                    <a:pt x="6602" y="1354"/>
                  </a:lnTo>
                  <a:cubicBezTo>
                    <a:pt x="6588" y="1396"/>
                    <a:pt x="6574" y="1451"/>
                    <a:pt x="6574" y="1506"/>
                  </a:cubicBezTo>
                  <a:cubicBezTo>
                    <a:pt x="6574" y="1603"/>
                    <a:pt x="6574" y="1700"/>
                    <a:pt x="6588" y="1782"/>
                  </a:cubicBezTo>
                  <a:cubicBezTo>
                    <a:pt x="6657" y="2059"/>
                    <a:pt x="6754" y="2307"/>
                    <a:pt x="6878" y="2556"/>
                  </a:cubicBezTo>
                  <a:lnTo>
                    <a:pt x="6878" y="2597"/>
                  </a:lnTo>
                  <a:lnTo>
                    <a:pt x="6850" y="2611"/>
                  </a:lnTo>
                  <a:cubicBezTo>
                    <a:pt x="6837" y="2611"/>
                    <a:pt x="6809" y="2611"/>
                    <a:pt x="6809" y="2597"/>
                  </a:cubicBezTo>
                  <a:cubicBezTo>
                    <a:pt x="6685" y="2376"/>
                    <a:pt x="6560" y="2155"/>
                    <a:pt x="6395" y="1962"/>
                  </a:cubicBezTo>
                  <a:cubicBezTo>
                    <a:pt x="6326" y="1893"/>
                    <a:pt x="6257" y="1810"/>
                    <a:pt x="6174" y="1755"/>
                  </a:cubicBezTo>
                  <a:cubicBezTo>
                    <a:pt x="6132" y="1713"/>
                    <a:pt x="6077" y="1686"/>
                    <a:pt x="6022" y="1672"/>
                  </a:cubicBezTo>
                  <a:cubicBezTo>
                    <a:pt x="6008" y="1658"/>
                    <a:pt x="5980" y="1644"/>
                    <a:pt x="5953" y="1644"/>
                  </a:cubicBezTo>
                  <a:cubicBezTo>
                    <a:pt x="5939" y="1644"/>
                    <a:pt x="5911" y="1631"/>
                    <a:pt x="5884" y="1631"/>
                  </a:cubicBezTo>
                  <a:lnTo>
                    <a:pt x="5773" y="1631"/>
                  </a:lnTo>
                  <a:cubicBezTo>
                    <a:pt x="5760" y="1631"/>
                    <a:pt x="5732" y="1644"/>
                    <a:pt x="5704" y="1644"/>
                  </a:cubicBezTo>
                  <a:lnTo>
                    <a:pt x="5649" y="1672"/>
                  </a:lnTo>
                  <a:cubicBezTo>
                    <a:pt x="5608" y="1686"/>
                    <a:pt x="5580" y="1713"/>
                    <a:pt x="5552" y="1741"/>
                  </a:cubicBezTo>
                  <a:cubicBezTo>
                    <a:pt x="5525" y="1769"/>
                    <a:pt x="5497" y="1796"/>
                    <a:pt x="5470" y="1824"/>
                  </a:cubicBezTo>
                  <a:cubicBezTo>
                    <a:pt x="5442" y="1851"/>
                    <a:pt x="5428" y="1893"/>
                    <a:pt x="5414" y="1934"/>
                  </a:cubicBezTo>
                  <a:lnTo>
                    <a:pt x="5414" y="1921"/>
                  </a:lnTo>
                  <a:cubicBezTo>
                    <a:pt x="5387" y="1976"/>
                    <a:pt x="5387" y="2031"/>
                    <a:pt x="5373" y="2100"/>
                  </a:cubicBezTo>
                  <a:cubicBezTo>
                    <a:pt x="5373" y="2211"/>
                    <a:pt x="5373" y="2335"/>
                    <a:pt x="5400" y="2445"/>
                  </a:cubicBezTo>
                  <a:lnTo>
                    <a:pt x="5400" y="2431"/>
                  </a:lnTo>
                  <a:cubicBezTo>
                    <a:pt x="5456" y="2680"/>
                    <a:pt x="5525" y="2915"/>
                    <a:pt x="5621" y="3163"/>
                  </a:cubicBezTo>
                  <a:cubicBezTo>
                    <a:pt x="5635" y="3177"/>
                    <a:pt x="5621" y="3191"/>
                    <a:pt x="5608" y="3205"/>
                  </a:cubicBezTo>
                  <a:lnTo>
                    <a:pt x="5608" y="3246"/>
                  </a:lnTo>
                  <a:lnTo>
                    <a:pt x="5580" y="3260"/>
                  </a:lnTo>
                  <a:lnTo>
                    <a:pt x="5552" y="3260"/>
                  </a:lnTo>
                  <a:lnTo>
                    <a:pt x="5539" y="3232"/>
                  </a:lnTo>
                  <a:lnTo>
                    <a:pt x="5456" y="3081"/>
                  </a:lnTo>
                  <a:cubicBezTo>
                    <a:pt x="5373" y="2873"/>
                    <a:pt x="5262" y="2680"/>
                    <a:pt x="5110" y="2501"/>
                  </a:cubicBezTo>
                  <a:cubicBezTo>
                    <a:pt x="5055" y="2431"/>
                    <a:pt x="4986" y="2362"/>
                    <a:pt x="4917" y="2307"/>
                  </a:cubicBezTo>
                  <a:cubicBezTo>
                    <a:pt x="4876" y="2280"/>
                    <a:pt x="4820" y="2252"/>
                    <a:pt x="4779" y="2224"/>
                  </a:cubicBezTo>
                  <a:cubicBezTo>
                    <a:pt x="4751" y="2224"/>
                    <a:pt x="4724" y="2211"/>
                    <a:pt x="4696" y="2211"/>
                  </a:cubicBezTo>
                  <a:cubicBezTo>
                    <a:pt x="4669" y="2197"/>
                    <a:pt x="4641" y="2197"/>
                    <a:pt x="4613" y="2197"/>
                  </a:cubicBezTo>
                  <a:lnTo>
                    <a:pt x="4461" y="2197"/>
                  </a:lnTo>
                  <a:cubicBezTo>
                    <a:pt x="4420" y="2211"/>
                    <a:pt x="4379" y="2224"/>
                    <a:pt x="4337" y="2238"/>
                  </a:cubicBezTo>
                  <a:cubicBezTo>
                    <a:pt x="4309" y="2252"/>
                    <a:pt x="4282" y="2280"/>
                    <a:pt x="4254" y="2307"/>
                  </a:cubicBezTo>
                  <a:cubicBezTo>
                    <a:pt x="4227" y="2321"/>
                    <a:pt x="4199" y="2349"/>
                    <a:pt x="4171" y="2390"/>
                  </a:cubicBezTo>
                  <a:cubicBezTo>
                    <a:pt x="4144" y="2431"/>
                    <a:pt x="4130" y="2473"/>
                    <a:pt x="4102" y="2514"/>
                  </a:cubicBezTo>
                  <a:cubicBezTo>
                    <a:pt x="4089" y="2597"/>
                    <a:pt x="4061" y="2680"/>
                    <a:pt x="4061" y="2763"/>
                  </a:cubicBezTo>
                  <a:lnTo>
                    <a:pt x="4061" y="2749"/>
                  </a:lnTo>
                  <a:lnTo>
                    <a:pt x="4061" y="2749"/>
                  </a:lnTo>
                  <a:cubicBezTo>
                    <a:pt x="4047" y="2942"/>
                    <a:pt x="4061" y="3136"/>
                    <a:pt x="4102" y="3315"/>
                  </a:cubicBezTo>
                  <a:lnTo>
                    <a:pt x="4102" y="3412"/>
                  </a:lnTo>
                  <a:cubicBezTo>
                    <a:pt x="4130" y="3564"/>
                    <a:pt x="4171" y="3716"/>
                    <a:pt x="4213" y="3868"/>
                  </a:cubicBezTo>
                  <a:cubicBezTo>
                    <a:pt x="4213" y="3895"/>
                    <a:pt x="4213" y="3923"/>
                    <a:pt x="4185" y="3923"/>
                  </a:cubicBezTo>
                  <a:lnTo>
                    <a:pt x="4158" y="3923"/>
                  </a:lnTo>
                  <a:lnTo>
                    <a:pt x="4130" y="3895"/>
                  </a:lnTo>
                  <a:lnTo>
                    <a:pt x="4102" y="3826"/>
                  </a:lnTo>
                  <a:cubicBezTo>
                    <a:pt x="3992" y="3592"/>
                    <a:pt x="3854" y="3371"/>
                    <a:pt x="3702" y="3163"/>
                  </a:cubicBezTo>
                  <a:cubicBezTo>
                    <a:pt x="3633" y="3081"/>
                    <a:pt x="3550" y="3012"/>
                    <a:pt x="3467" y="2942"/>
                  </a:cubicBezTo>
                  <a:lnTo>
                    <a:pt x="3481" y="2942"/>
                  </a:lnTo>
                  <a:cubicBezTo>
                    <a:pt x="3426" y="2915"/>
                    <a:pt x="3370" y="2887"/>
                    <a:pt x="3315" y="2860"/>
                  </a:cubicBezTo>
                  <a:cubicBezTo>
                    <a:pt x="3301" y="2846"/>
                    <a:pt x="3274" y="2832"/>
                    <a:pt x="3232" y="2832"/>
                  </a:cubicBezTo>
                  <a:lnTo>
                    <a:pt x="3039" y="2832"/>
                  </a:lnTo>
                  <a:cubicBezTo>
                    <a:pt x="3011" y="2832"/>
                    <a:pt x="2984" y="2846"/>
                    <a:pt x="2956" y="2860"/>
                  </a:cubicBezTo>
                  <a:lnTo>
                    <a:pt x="2873" y="2887"/>
                  </a:lnTo>
                  <a:lnTo>
                    <a:pt x="2887" y="2887"/>
                  </a:lnTo>
                  <a:cubicBezTo>
                    <a:pt x="2846" y="2901"/>
                    <a:pt x="2818" y="2929"/>
                    <a:pt x="2790" y="2942"/>
                  </a:cubicBezTo>
                  <a:cubicBezTo>
                    <a:pt x="2777" y="2956"/>
                    <a:pt x="2763" y="2970"/>
                    <a:pt x="2735" y="2984"/>
                  </a:cubicBezTo>
                  <a:cubicBezTo>
                    <a:pt x="2708" y="3012"/>
                    <a:pt x="2680" y="3053"/>
                    <a:pt x="2652" y="3081"/>
                  </a:cubicBezTo>
                  <a:cubicBezTo>
                    <a:pt x="2625" y="3094"/>
                    <a:pt x="2611" y="3122"/>
                    <a:pt x="2597" y="3150"/>
                  </a:cubicBezTo>
                  <a:cubicBezTo>
                    <a:pt x="2583" y="3177"/>
                    <a:pt x="2583" y="3205"/>
                    <a:pt x="2569" y="3232"/>
                  </a:cubicBezTo>
                  <a:lnTo>
                    <a:pt x="2569" y="3219"/>
                  </a:lnTo>
                  <a:cubicBezTo>
                    <a:pt x="2542" y="3288"/>
                    <a:pt x="2528" y="3371"/>
                    <a:pt x="2514" y="3440"/>
                  </a:cubicBezTo>
                  <a:lnTo>
                    <a:pt x="2514" y="3440"/>
                  </a:lnTo>
                  <a:cubicBezTo>
                    <a:pt x="2514" y="3435"/>
                    <a:pt x="2514" y="3430"/>
                    <a:pt x="2514" y="3426"/>
                  </a:cubicBezTo>
                  <a:lnTo>
                    <a:pt x="2514" y="3440"/>
                  </a:lnTo>
                  <a:cubicBezTo>
                    <a:pt x="2514" y="3440"/>
                    <a:pt x="2514" y="3440"/>
                    <a:pt x="2514" y="3440"/>
                  </a:cubicBezTo>
                  <a:lnTo>
                    <a:pt x="2514" y="3440"/>
                  </a:lnTo>
                  <a:cubicBezTo>
                    <a:pt x="2514" y="3614"/>
                    <a:pt x="2515" y="3775"/>
                    <a:pt x="2556" y="3937"/>
                  </a:cubicBezTo>
                  <a:cubicBezTo>
                    <a:pt x="2583" y="4116"/>
                    <a:pt x="2639" y="4296"/>
                    <a:pt x="2666" y="4475"/>
                  </a:cubicBezTo>
                  <a:lnTo>
                    <a:pt x="2666" y="4517"/>
                  </a:lnTo>
                  <a:cubicBezTo>
                    <a:pt x="2680" y="4531"/>
                    <a:pt x="2666" y="4558"/>
                    <a:pt x="2639" y="4572"/>
                  </a:cubicBezTo>
                  <a:lnTo>
                    <a:pt x="2611" y="4572"/>
                  </a:lnTo>
                  <a:lnTo>
                    <a:pt x="2583" y="4544"/>
                  </a:lnTo>
                  <a:cubicBezTo>
                    <a:pt x="2542" y="4434"/>
                    <a:pt x="2500" y="4337"/>
                    <a:pt x="2459" y="4241"/>
                  </a:cubicBezTo>
                  <a:cubicBezTo>
                    <a:pt x="2376" y="4075"/>
                    <a:pt x="2293" y="3923"/>
                    <a:pt x="2183" y="3785"/>
                  </a:cubicBezTo>
                  <a:cubicBezTo>
                    <a:pt x="2141" y="3743"/>
                    <a:pt x="2114" y="3716"/>
                    <a:pt x="2072" y="3674"/>
                  </a:cubicBezTo>
                  <a:cubicBezTo>
                    <a:pt x="2045" y="3647"/>
                    <a:pt x="2017" y="3619"/>
                    <a:pt x="1976" y="3592"/>
                  </a:cubicBezTo>
                  <a:cubicBezTo>
                    <a:pt x="1962" y="3578"/>
                    <a:pt x="1934" y="3564"/>
                    <a:pt x="1907" y="3550"/>
                  </a:cubicBezTo>
                  <a:cubicBezTo>
                    <a:pt x="1893" y="3536"/>
                    <a:pt x="1865" y="3522"/>
                    <a:pt x="1838" y="3522"/>
                  </a:cubicBezTo>
                  <a:cubicBezTo>
                    <a:pt x="1810" y="3509"/>
                    <a:pt x="1796" y="3509"/>
                    <a:pt x="1769" y="3495"/>
                  </a:cubicBezTo>
                  <a:lnTo>
                    <a:pt x="1713" y="3495"/>
                  </a:lnTo>
                  <a:cubicBezTo>
                    <a:pt x="1699" y="3488"/>
                    <a:pt x="1686" y="3484"/>
                    <a:pt x="1674" y="3484"/>
                  </a:cubicBezTo>
                  <a:cubicBezTo>
                    <a:pt x="1661" y="3484"/>
                    <a:pt x="1651" y="3488"/>
                    <a:pt x="1644" y="3495"/>
                  </a:cubicBezTo>
                  <a:lnTo>
                    <a:pt x="1575" y="3495"/>
                  </a:lnTo>
                  <a:cubicBezTo>
                    <a:pt x="1548" y="3495"/>
                    <a:pt x="1520" y="3509"/>
                    <a:pt x="1492" y="3509"/>
                  </a:cubicBezTo>
                  <a:cubicBezTo>
                    <a:pt x="1479" y="3522"/>
                    <a:pt x="1465" y="3522"/>
                    <a:pt x="1437" y="3536"/>
                  </a:cubicBezTo>
                  <a:cubicBezTo>
                    <a:pt x="1396" y="3564"/>
                    <a:pt x="1354" y="3592"/>
                    <a:pt x="1313" y="3619"/>
                  </a:cubicBezTo>
                  <a:lnTo>
                    <a:pt x="1327" y="3619"/>
                  </a:lnTo>
                  <a:cubicBezTo>
                    <a:pt x="1299" y="3633"/>
                    <a:pt x="1285" y="3661"/>
                    <a:pt x="1258" y="3674"/>
                  </a:cubicBezTo>
                  <a:cubicBezTo>
                    <a:pt x="1244" y="3702"/>
                    <a:pt x="1230" y="3716"/>
                    <a:pt x="1230" y="3730"/>
                  </a:cubicBezTo>
                  <a:cubicBezTo>
                    <a:pt x="1202" y="3771"/>
                    <a:pt x="1175" y="3812"/>
                    <a:pt x="1161" y="3854"/>
                  </a:cubicBezTo>
                  <a:cubicBezTo>
                    <a:pt x="1133" y="3937"/>
                    <a:pt x="1119" y="4006"/>
                    <a:pt x="1106" y="4088"/>
                  </a:cubicBezTo>
                  <a:lnTo>
                    <a:pt x="1106" y="4088"/>
                  </a:lnTo>
                  <a:cubicBezTo>
                    <a:pt x="1106" y="4084"/>
                    <a:pt x="1106" y="4079"/>
                    <a:pt x="1106" y="4075"/>
                  </a:cubicBezTo>
                  <a:lnTo>
                    <a:pt x="1106" y="4089"/>
                  </a:lnTo>
                  <a:cubicBezTo>
                    <a:pt x="1106" y="4089"/>
                    <a:pt x="1106" y="4089"/>
                    <a:pt x="1106" y="4088"/>
                  </a:cubicBezTo>
                  <a:lnTo>
                    <a:pt x="1106" y="4088"/>
                  </a:lnTo>
                  <a:cubicBezTo>
                    <a:pt x="1106" y="4263"/>
                    <a:pt x="1120" y="4424"/>
                    <a:pt x="1147" y="4586"/>
                  </a:cubicBezTo>
                  <a:cubicBezTo>
                    <a:pt x="1175" y="4752"/>
                    <a:pt x="1216" y="4903"/>
                    <a:pt x="1244" y="5069"/>
                  </a:cubicBezTo>
                  <a:lnTo>
                    <a:pt x="1244" y="5097"/>
                  </a:lnTo>
                  <a:lnTo>
                    <a:pt x="1230" y="5124"/>
                  </a:lnTo>
                  <a:cubicBezTo>
                    <a:pt x="1202" y="5124"/>
                    <a:pt x="1175" y="5111"/>
                    <a:pt x="1175" y="5097"/>
                  </a:cubicBezTo>
                  <a:cubicBezTo>
                    <a:pt x="1133" y="4972"/>
                    <a:pt x="1092" y="4862"/>
                    <a:pt x="1064" y="4752"/>
                  </a:cubicBezTo>
                  <a:cubicBezTo>
                    <a:pt x="1023" y="4627"/>
                    <a:pt x="981" y="4503"/>
                    <a:pt x="926" y="4392"/>
                  </a:cubicBezTo>
                  <a:cubicBezTo>
                    <a:pt x="898" y="4337"/>
                    <a:pt x="871" y="4296"/>
                    <a:pt x="843" y="4241"/>
                  </a:cubicBezTo>
                  <a:cubicBezTo>
                    <a:pt x="816" y="4199"/>
                    <a:pt x="788" y="4158"/>
                    <a:pt x="747" y="4116"/>
                  </a:cubicBezTo>
                  <a:cubicBezTo>
                    <a:pt x="733" y="4089"/>
                    <a:pt x="705" y="4075"/>
                    <a:pt x="691" y="4047"/>
                  </a:cubicBezTo>
                  <a:lnTo>
                    <a:pt x="622" y="4006"/>
                  </a:lnTo>
                  <a:cubicBezTo>
                    <a:pt x="595" y="3978"/>
                    <a:pt x="581" y="3964"/>
                    <a:pt x="553" y="3951"/>
                  </a:cubicBezTo>
                  <a:lnTo>
                    <a:pt x="484" y="3923"/>
                  </a:lnTo>
                  <a:cubicBezTo>
                    <a:pt x="457" y="3909"/>
                    <a:pt x="415" y="3909"/>
                    <a:pt x="374" y="3895"/>
                  </a:cubicBezTo>
                  <a:lnTo>
                    <a:pt x="236" y="3895"/>
                  </a:lnTo>
                  <a:lnTo>
                    <a:pt x="222" y="3964"/>
                  </a:lnTo>
                  <a:cubicBezTo>
                    <a:pt x="111" y="4600"/>
                    <a:pt x="42" y="5249"/>
                    <a:pt x="1" y="5898"/>
                  </a:cubicBezTo>
                  <a:lnTo>
                    <a:pt x="360" y="5773"/>
                  </a:lnTo>
                  <a:cubicBezTo>
                    <a:pt x="760" y="5649"/>
                    <a:pt x="1161" y="5539"/>
                    <a:pt x="1548" y="5414"/>
                  </a:cubicBezTo>
                  <a:cubicBezTo>
                    <a:pt x="1741" y="5345"/>
                    <a:pt x="1948" y="5276"/>
                    <a:pt x="2141" y="5207"/>
                  </a:cubicBezTo>
                  <a:cubicBezTo>
                    <a:pt x="2335" y="5138"/>
                    <a:pt x="2528" y="5069"/>
                    <a:pt x="2721" y="4986"/>
                  </a:cubicBezTo>
                  <a:cubicBezTo>
                    <a:pt x="3094" y="4834"/>
                    <a:pt x="3467" y="4669"/>
                    <a:pt x="3840" y="4489"/>
                  </a:cubicBezTo>
                  <a:cubicBezTo>
                    <a:pt x="4434" y="4213"/>
                    <a:pt x="5028" y="3909"/>
                    <a:pt x="5608" y="3605"/>
                  </a:cubicBezTo>
                  <a:cubicBezTo>
                    <a:pt x="6409" y="3177"/>
                    <a:pt x="7223" y="2818"/>
                    <a:pt x="8024" y="2404"/>
                  </a:cubicBezTo>
                  <a:cubicBezTo>
                    <a:pt x="8839" y="2017"/>
                    <a:pt x="9599" y="1534"/>
                    <a:pt x="10289" y="981"/>
                  </a:cubicBezTo>
                  <a:lnTo>
                    <a:pt x="10317" y="954"/>
                  </a:lnTo>
                  <a:lnTo>
                    <a:pt x="10192" y="871"/>
                  </a:lnTo>
                  <a:cubicBezTo>
                    <a:pt x="9751" y="540"/>
                    <a:pt x="9336" y="263"/>
                    <a:pt x="8922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5" name="Google Shape;3755;p59"/>
            <p:cNvSpPr/>
            <p:nvPr/>
          </p:nvSpPr>
          <p:spPr>
            <a:xfrm>
              <a:off x="5731950" y="4257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6" name="Google Shape;3756;p59"/>
            <p:cNvSpPr/>
            <p:nvPr/>
          </p:nvSpPr>
          <p:spPr>
            <a:xfrm>
              <a:off x="5788925" y="42643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7" name="Google Shape;3757;p59"/>
            <p:cNvSpPr/>
            <p:nvPr/>
          </p:nvSpPr>
          <p:spPr>
            <a:xfrm>
              <a:off x="5688800" y="4274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8" name="Google Shape;3758;p59"/>
            <p:cNvSpPr/>
            <p:nvPr/>
          </p:nvSpPr>
          <p:spPr>
            <a:xfrm>
              <a:off x="5707100" y="4280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9" name="Google Shape;3759;p59"/>
            <p:cNvSpPr/>
            <p:nvPr/>
          </p:nvSpPr>
          <p:spPr>
            <a:xfrm>
              <a:off x="5714000" y="429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0" name="Google Shape;3760;p59"/>
            <p:cNvSpPr/>
            <p:nvPr/>
          </p:nvSpPr>
          <p:spPr>
            <a:xfrm>
              <a:off x="5714000" y="429195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1"/>
                  </a:moveTo>
                  <a:lnTo>
                    <a:pt x="14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1" name="Google Shape;3761;p59"/>
            <p:cNvSpPr/>
            <p:nvPr/>
          </p:nvSpPr>
          <p:spPr>
            <a:xfrm>
              <a:off x="5681550" y="43009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2" name="Google Shape;3762;p59"/>
            <p:cNvSpPr/>
            <p:nvPr/>
          </p:nvSpPr>
          <p:spPr>
            <a:xfrm>
              <a:off x="5688800" y="4274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3" name="Google Shape;3763;p59"/>
            <p:cNvSpPr/>
            <p:nvPr/>
          </p:nvSpPr>
          <p:spPr>
            <a:xfrm>
              <a:off x="5688800" y="4275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4" name="Google Shape;3764;p59"/>
            <p:cNvSpPr/>
            <p:nvPr/>
          </p:nvSpPr>
          <p:spPr>
            <a:xfrm>
              <a:off x="5714350" y="429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5" name="Google Shape;3765;p59"/>
            <p:cNvSpPr/>
            <p:nvPr/>
          </p:nvSpPr>
          <p:spPr>
            <a:xfrm>
              <a:off x="5675675" y="4295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6" name="Google Shape;3766;p59"/>
            <p:cNvSpPr/>
            <p:nvPr/>
          </p:nvSpPr>
          <p:spPr>
            <a:xfrm>
              <a:off x="5652200" y="4202525"/>
              <a:ext cx="267925" cy="142625"/>
            </a:xfrm>
            <a:custGeom>
              <a:avLst/>
              <a:gdLst/>
              <a:ahLst/>
              <a:cxnLst/>
              <a:rect l="l" t="t" r="r" b="b"/>
              <a:pathLst>
                <a:path w="10717" h="5705" extrusionOk="0">
                  <a:moveTo>
                    <a:pt x="9902" y="1"/>
                  </a:moveTo>
                  <a:cubicBezTo>
                    <a:pt x="8535" y="802"/>
                    <a:pt x="7126" y="1561"/>
                    <a:pt x="5704" y="2266"/>
                  </a:cubicBezTo>
                  <a:cubicBezTo>
                    <a:pt x="3867" y="3177"/>
                    <a:pt x="1975" y="4006"/>
                    <a:pt x="70" y="4751"/>
                  </a:cubicBezTo>
                  <a:cubicBezTo>
                    <a:pt x="42" y="5055"/>
                    <a:pt x="14" y="5373"/>
                    <a:pt x="0" y="5704"/>
                  </a:cubicBezTo>
                  <a:cubicBezTo>
                    <a:pt x="373" y="5566"/>
                    <a:pt x="732" y="5428"/>
                    <a:pt x="1105" y="5290"/>
                  </a:cubicBezTo>
                  <a:cubicBezTo>
                    <a:pt x="3052" y="4530"/>
                    <a:pt x="4958" y="3674"/>
                    <a:pt x="6822" y="2735"/>
                  </a:cubicBezTo>
                  <a:cubicBezTo>
                    <a:pt x="8148" y="2072"/>
                    <a:pt x="9446" y="1354"/>
                    <a:pt x="10717" y="608"/>
                  </a:cubicBezTo>
                  <a:cubicBezTo>
                    <a:pt x="10551" y="470"/>
                    <a:pt x="10385" y="346"/>
                    <a:pt x="10220" y="236"/>
                  </a:cubicBezTo>
                  <a:lnTo>
                    <a:pt x="9902" y="1"/>
                  </a:lnTo>
                  <a:close/>
                </a:path>
              </a:pathLst>
            </a:custGeom>
            <a:solidFill>
              <a:srgbClr val="FF9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7" name="Google Shape;3767;p59"/>
            <p:cNvSpPr/>
            <p:nvPr/>
          </p:nvSpPr>
          <p:spPr>
            <a:xfrm>
              <a:off x="5651850" y="4237400"/>
              <a:ext cx="400500" cy="287950"/>
            </a:xfrm>
            <a:custGeom>
              <a:avLst/>
              <a:gdLst/>
              <a:ahLst/>
              <a:cxnLst/>
              <a:rect l="l" t="t" r="r" b="b"/>
              <a:pathLst>
                <a:path w="16020" h="11518" extrusionOk="0">
                  <a:moveTo>
                    <a:pt x="11021" y="1"/>
                  </a:moveTo>
                  <a:lnTo>
                    <a:pt x="10979" y="14"/>
                  </a:lnTo>
                  <a:cubicBezTo>
                    <a:pt x="10952" y="28"/>
                    <a:pt x="10924" y="42"/>
                    <a:pt x="10910" y="56"/>
                  </a:cubicBezTo>
                  <a:lnTo>
                    <a:pt x="10869" y="83"/>
                  </a:lnTo>
                  <a:cubicBezTo>
                    <a:pt x="10814" y="125"/>
                    <a:pt x="10758" y="180"/>
                    <a:pt x="10717" y="235"/>
                  </a:cubicBezTo>
                  <a:cubicBezTo>
                    <a:pt x="10634" y="346"/>
                    <a:pt x="10565" y="456"/>
                    <a:pt x="10524" y="581"/>
                  </a:cubicBezTo>
                  <a:cubicBezTo>
                    <a:pt x="10413" y="843"/>
                    <a:pt x="10330" y="1119"/>
                    <a:pt x="10261" y="1409"/>
                  </a:cubicBezTo>
                  <a:cubicBezTo>
                    <a:pt x="10234" y="1534"/>
                    <a:pt x="10192" y="1672"/>
                    <a:pt x="10165" y="1796"/>
                  </a:cubicBezTo>
                  <a:cubicBezTo>
                    <a:pt x="10137" y="1934"/>
                    <a:pt x="10109" y="2017"/>
                    <a:pt x="10068" y="2127"/>
                  </a:cubicBezTo>
                  <a:cubicBezTo>
                    <a:pt x="10068" y="2141"/>
                    <a:pt x="10040" y="2155"/>
                    <a:pt x="10027" y="2155"/>
                  </a:cubicBezTo>
                  <a:lnTo>
                    <a:pt x="10013" y="2155"/>
                  </a:lnTo>
                  <a:cubicBezTo>
                    <a:pt x="9999" y="2169"/>
                    <a:pt x="9971" y="2169"/>
                    <a:pt x="9957" y="2169"/>
                  </a:cubicBezTo>
                  <a:cubicBezTo>
                    <a:pt x="9888" y="2127"/>
                    <a:pt x="9806" y="2086"/>
                    <a:pt x="9737" y="2058"/>
                  </a:cubicBezTo>
                  <a:cubicBezTo>
                    <a:pt x="9612" y="2003"/>
                    <a:pt x="9474" y="1948"/>
                    <a:pt x="9350" y="1893"/>
                  </a:cubicBezTo>
                  <a:lnTo>
                    <a:pt x="9074" y="1768"/>
                  </a:lnTo>
                  <a:cubicBezTo>
                    <a:pt x="8853" y="1672"/>
                    <a:pt x="8618" y="1589"/>
                    <a:pt x="8383" y="1547"/>
                  </a:cubicBezTo>
                  <a:lnTo>
                    <a:pt x="8397" y="1547"/>
                  </a:lnTo>
                  <a:cubicBezTo>
                    <a:pt x="8342" y="1534"/>
                    <a:pt x="8273" y="1534"/>
                    <a:pt x="8217" y="1534"/>
                  </a:cubicBezTo>
                  <a:lnTo>
                    <a:pt x="8093" y="1534"/>
                  </a:lnTo>
                  <a:cubicBezTo>
                    <a:pt x="8052" y="1534"/>
                    <a:pt x="8024" y="1547"/>
                    <a:pt x="7996" y="1547"/>
                  </a:cubicBezTo>
                  <a:cubicBezTo>
                    <a:pt x="7955" y="1561"/>
                    <a:pt x="7927" y="1561"/>
                    <a:pt x="7900" y="1575"/>
                  </a:cubicBezTo>
                  <a:cubicBezTo>
                    <a:pt x="7872" y="1589"/>
                    <a:pt x="7858" y="1603"/>
                    <a:pt x="7845" y="1616"/>
                  </a:cubicBezTo>
                  <a:cubicBezTo>
                    <a:pt x="7817" y="1616"/>
                    <a:pt x="7803" y="1630"/>
                    <a:pt x="7776" y="1644"/>
                  </a:cubicBezTo>
                  <a:cubicBezTo>
                    <a:pt x="7762" y="1672"/>
                    <a:pt x="7734" y="1685"/>
                    <a:pt x="7720" y="1699"/>
                  </a:cubicBezTo>
                  <a:lnTo>
                    <a:pt x="7665" y="1768"/>
                  </a:lnTo>
                  <a:cubicBezTo>
                    <a:pt x="7624" y="1810"/>
                    <a:pt x="7582" y="1865"/>
                    <a:pt x="7555" y="1920"/>
                  </a:cubicBezTo>
                  <a:cubicBezTo>
                    <a:pt x="7527" y="1975"/>
                    <a:pt x="7499" y="2031"/>
                    <a:pt x="7472" y="2100"/>
                  </a:cubicBezTo>
                  <a:cubicBezTo>
                    <a:pt x="7416" y="2224"/>
                    <a:pt x="7375" y="2362"/>
                    <a:pt x="7347" y="2486"/>
                  </a:cubicBezTo>
                  <a:cubicBezTo>
                    <a:pt x="7320" y="2624"/>
                    <a:pt x="7292" y="2776"/>
                    <a:pt x="7265" y="2914"/>
                  </a:cubicBezTo>
                  <a:cubicBezTo>
                    <a:pt x="7237" y="3191"/>
                    <a:pt x="7182" y="3467"/>
                    <a:pt x="7099" y="3729"/>
                  </a:cubicBezTo>
                  <a:cubicBezTo>
                    <a:pt x="7089" y="3749"/>
                    <a:pt x="7079" y="3762"/>
                    <a:pt x="7063" y="3762"/>
                  </a:cubicBezTo>
                  <a:cubicBezTo>
                    <a:pt x="7057" y="3762"/>
                    <a:pt x="7051" y="3761"/>
                    <a:pt x="7044" y="3757"/>
                  </a:cubicBezTo>
                  <a:lnTo>
                    <a:pt x="7002" y="3757"/>
                  </a:lnTo>
                  <a:cubicBezTo>
                    <a:pt x="6795" y="3646"/>
                    <a:pt x="6588" y="3536"/>
                    <a:pt x="6367" y="3412"/>
                  </a:cubicBezTo>
                  <a:cubicBezTo>
                    <a:pt x="6243" y="3343"/>
                    <a:pt x="6105" y="3287"/>
                    <a:pt x="5980" y="3218"/>
                  </a:cubicBezTo>
                  <a:cubicBezTo>
                    <a:pt x="5704" y="3094"/>
                    <a:pt x="5414" y="3011"/>
                    <a:pt x="5110" y="2956"/>
                  </a:cubicBezTo>
                  <a:lnTo>
                    <a:pt x="5124" y="2956"/>
                  </a:lnTo>
                  <a:cubicBezTo>
                    <a:pt x="5026" y="2946"/>
                    <a:pt x="4929" y="2936"/>
                    <a:pt x="4836" y="2936"/>
                  </a:cubicBezTo>
                  <a:cubicBezTo>
                    <a:pt x="4798" y="2936"/>
                    <a:pt x="4760" y="2938"/>
                    <a:pt x="4724" y="2942"/>
                  </a:cubicBezTo>
                  <a:cubicBezTo>
                    <a:pt x="4668" y="2942"/>
                    <a:pt x="4627" y="2956"/>
                    <a:pt x="4599" y="2970"/>
                  </a:cubicBezTo>
                  <a:cubicBezTo>
                    <a:pt x="4544" y="2970"/>
                    <a:pt x="4503" y="2984"/>
                    <a:pt x="4461" y="3011"/>
                  </a:cubicBezTo>
                  <a:cubicBezTo>
                    <a:pt x="4434" y="3025"/>
                    <a:pt x="4406" y="3039"/>
                    <a:pt x="4378" y="3053"/>
                  </a:cubicBezTo>
                  <a:cubicBezTo>
                    <a:pt x="4351" y="3066"/>
                    <a:pt x="4323" y="3080"/>
                    <a:pt x="4295" y="3108"/>
                  </a:cubicBezTo>
                  <a:cubicBezTo>
                    <a:pt x="4268" y="3122"/>
                    <a:pt x="4240" y="3149"/>
                    <a:pt x="4213" y="3177"/>
                  </a:cubicBezTo>
                  <a:lnTo>
                    <a:pt x="4144" y="3260"/>
                  </a:lnTo>
                  <a:cubicBezTo>
                    <a:pt x="4075" y="3343"/>
                    <a:pt x="4019" y="3439"/>
                    <a:pt x="3964" y="3522"/>
                  </a:cubicBezTo>
                  <a:cubicBezTo>
                    <a:pt x="3909" y="3619"/>
                    <a:pt x="3867" y="3715"/>
                    <a:pt x="3826" y="3812"/>
                  </a:cubicBezTo>
                  <a:lnTo>
                    <a:pt x="3826" y="3798"/>
                  </a:lnTo>
                  <a:cubicBezTo>
                    <a:pt x="3715" y="4074"/>
                    <a:pt x="3619" y="4351"/>
                    <a:pt x="3550" y="4641"/>
                  </a:cubicBezTo>
                  <a:cubicBezTo>
                    <a:pt x="3467" y="4917"/>
                    <a:pt x="3412" y="5179"/>
                    <a:pt x="3315" y="5442"/>
                  </a:cubicBezTo>
                  <a:cubicBezTo>
                    <a:pt x="3315" y="5455"/>
                    <a:pt x="3301" y="5469"/>
                    <a:pt x="3287" y="5469"/>
                  </a:cubicBezTo>
                  <a:cubicBezTo>
                    <a:pt x="3279" y="5485"/>
                    <a:pt x="3266" y="5492"/>
                    <a:pt x="3254" y="5492"/>
                  </a:cubicBezTo>
                  <a:cubicBezTo>
                    <a:pt x="3246" y="5492"/>
                    <a:pt x="3238" y="5489"/>
                    <a:pt x="3232" y="5483"/>
                  </a:cubicBezTo>
                  <a:cubicBezTo>
                    <a:pt x="3080" y="5386"/>
                    <a:pt x="2928" y="5290"/>
                    <a:pt x="2776" y="5207"/>
                  </a:cubicBezTo>
                  <a:lnTo>
                    <a:pt x="2486" y="5041"/>
                  </a:lnTo>
                  <a:cubicBezTo>
                    <a:pt x="2293" y="4931"/>
                    <a:pt x="2086" y="4834"/>
                    <a:pt x="1879" y="4737"/>
                  </a:cubicBezTo>
                  <a:cubicBezTo>
                    <a:pt x="1685" y="4641"/>
                    <a:pt x="1478" y="4572"/>
                    <a:pt x="1257" y="4530"/>
                  </a:cubicBezTo>
                  <a:lnTo>
                    <a:pt x="995" y="4530"/>
                  </a:lnTo>
                  <a:cubicBezTo>
                    <a:pt x="898" y="4544"/>
                    <a:pt x="815" y="4585"/>
                    <a:pt x="733" y="4641"/>
                  </a:cubicBezTo>
                  <a:cubicBezTo>
                    <a:pt x="677" y="4682"/>
                    <a:pt x="636" y="4737"/>
                    <a:pt x="594" y="4793"/>
                  </a:cubicBezTo>
                  <a:cubicBezTo>
                    <a:pt x="498" y="4903"/>
                    <a:pt x="429" y="5041"/>
                    <a:pt x="374" y="5179"/>
                  </a:cubicBezTo>
                  <a:cubicBezTo>
                    <a:pt x="304" y="5331"/>
                    <a:pt x="249" y="5483"/>
                    <a:pt x="194" y="5635"/>
                  </a:cubicBezTo>
                  <a:cubicBezTo>
                    <a:pt x="153" y="5801"/>
                    <a:pt x="111" y="5966"/>
                    <a:pt x="70" y="6132"/>
                  </a:cubicBezTo>
                  <a:cubicBezTo>
                    <a:pt x="42" y="6256"/>
                    <a:pt x="14" y="6381"/>
                    <a:pt x="1" y="6505"/>
                  </a:cubicBezTo>
                  <a:cubicBezTo>
                    <a:pt x="14" y="6947"/>
                    <a:pt x="42" y="7416"/>
                    <a:pt x="84" y="7886"/>
                  </a:cubicBezTo>
                  <a:cubicBezTo>
                    <a:pt x="139" y="8452"/>
                    <a:pt x="194" y="9018"/>
                    <a:pt x="277" y="9612"/>
                  </a:cubicBezTo>
                  <a:cubicBezTo>
                    <a:pt x="360" y="10151"/>
                    <a:pt x="443" y="10689"/>
                    <a:pt x="525" y="11228"/>
                  </a:cubicBezTo>
                  <a:cubicBezTo>
                    <a:pt x="525" y="11269"/>
                    <a:pt x="539" y="11311"/>
                    <a:pt x="553" y="11338"/>
                  </a:cubicBezTo>
                  <a:cubicBezTo>
                    <a:pt x="553" y="11366"/>
                    <a:pt x="553" y="11380"/>
                    <a:pt x="553" y="11394"/>
                  </a:cubicBezTo>
                  <a:lnTo>
                    <a:pt x="553" y="11407"/>
                  </a:lnTo>
                  <a:cubicBezTo>
                    <a:pt x="567" y="11435"/>
                    <a:pt x="581" y="11463"/>
                    <a:pt x="608" y="11476"/>
                  </a:cubicBezTo>
                  <a:cubicBezTo>
                    <a:pt x="622" y="11504"/>
                    <a:pt x="650" y="11518"/>
                    <a:pt x="677" y="11518"/>
                  </a:cubicBezTo>
                  <a:cubicBezTo>
                    <a:pt x="1644" y="11504"/>
                    <a:pt x="2597" y="11380"/>
                    <a:pt x="3522" y="11131"/>
                  </a:cubicBezTo>
                  <a:cubicBezTo>
                    <a:pt x="4489" y="10869"/>
                    <a:pt x="5428" y="10565"/>
                    <a:pt x="6339" y="10178"/>
                  </a:cubicBezTo>
                  <a:cubicBezTo>
                    <a:pt x="6836" y="9999"/>
                    <a:pt x="7306" y="9792"/>
                    <a:pt x="7693" y="9626"/>
                  </a:cubicBezTo>
                  <a:lnTo>
                    <a:pt x="7872" y="9557"/>
                  </a:lnTo>
                  <a:cubicBezTo>
                    <a:pt x="8245" y="9405"/>
                    <a:pt x="8646" y="9225"/>
                    <a:pt x="9032" y="9060"/>
                  </a:cubicBezTo>
                  <a:cubicBezTo>
                    <a:pt x="9930" y="8659"/>
                    <a:pt x="10855" y="8190"/>
                    <a:pt x="11753" y="7693"/>
                  </a:cubicBezTo>
                  <a:cubicBezTo>
                    <a:pt x="12512" y="7278"/>
                    <a:pt x="13272" y="6823"/>
                    <a:pt x="14004" y="6339"/>
                  </a:cubicBezTo>
                  <a:cubicBezTo>
                    <a:pt x="14418" y="6063"/>
                    <a:pt x="14749" y="5842"/>
                    <a:pt x="15067" y="5621"/>
                  </a:cubicBezTo>
                  <a:cubicBezTo>
                    <a:pt x="15260" y="5483"/>
                    <a:pt x="15412" y="5359"/>
                    <a:pt x="15550" y="5234"/>
                  </a:cubicBezTo>
                  <a:cubicBezTo>
                    <a:pt x="15702" y="5110"/>
                    <a:pt x="15854" y="4958"/>
                    <a:pt x="15978" y="4793"/>
                  </a:cubicBezTo>
                  <a:cubicBezTo>
                    <a:pt x="15992" y="4765"/>
                    <a:pt x="16006" y="4751"/>
                    <a:pt x="15992" y="4724"/>
                  </a:cubicBezTo>
                  <a:lnTo>
                    <a:pt x="15992" y="4696"/>
                  </a:lnTo>
                  <a:lnTo>
                    <a:pt x="16006" y="4682"/>
                  </a:lnTo>
                  <a:cubicBezTo>
                    <a:pt x="16020" y="4654"/>
                    <a:pt x="16020" y="4627"/>
                    <a:pt x="16006" y="4613"/>
                  </a:cubicBezTo>
                  <a:lnTo>
                    <a:pt x="15992" y="4585"/>
                  </a:lnTo>
                  <a:lnTo>
                    <a:pt x="15909" y="4489"/>
                  </a:lnTo>
                  <a:lnTo>
                    <a:pt x="15758" y="4309"/>
                  </a:lnTo>
                  <a:lnTo>
                    <a:pt x="15702" y="4240"/>
                  </a:lnTo>
                  <a:lnTo>
                    <a:pt x="15647" y="4171"/>
                  </a:lnTo>
                  <a:lnTo>
                    <a:pt x="15592" y="4102"/>
                  </a:lnTo>
                  <a:lnTo>
                    <a:pt x="15564" y="4074"/>
                  </a:lnTo>
                  <a:lnTo>
                    <a:pt x="15550" y="4047"/>
                  </a:lnTo>
                  <a:lnTo>
                    <a:pt x="15523" y="4019"/>
                  </a:lnTo>
                  <a:lnTo>
                    <a:pt x="15412" y="3881"/>
                  </a:lnTo>
                  <a:lnTo>
                    <a:pt x="15385" y="3854"/>
                  </a:lnTo>
                  <a:lnTo>
                    <a:pt x="15371" y="3826"/>
                  </a:lnTo>
                  <a:cubicBezTo>
                    <a:pt x="15067" y="3481"/>
                    <a:pt x="14791" y="3135"/>
                    <a:pt x="14542" y="2859"/>
                  </a:cubicBezTo>
                  <a:cubicBezTo>
                    <a:pt x="13866" y="2114"/>
                    <a:pt x="13203" y="1423"/>
                    <a:pt x="12540" y="788"/>
                  </a:cubicBezTo>
                  <a:cubicBezTo>
                    <a:pt x="12360" y="622"/>
                    <a:pt x="12181" y="456"/>
                    <a:pt x="12015" y="304"/>
                  </a:cubicBezTo>
                  <a:lnTo>
                    <a:pt x="11905" y="249"/>
                  </a:lnTo>
                  <a:lnTo>
                    <a:pt x="11767" y="194"/>
                  </a:lnTo>
                  <a:lnTo>
                    <a:pt x="11573" y="111"/>
                  </a:lnTo>
                  <a:cubicBezTo>
                    <a:pt x="11518" y="83"/>
                    <a:pt x="11449" y="56"/>
                    <a:pt x="11380" y="42"/>
                  </a:cubicBezTo>
                  <a:cubicBezTo>
                    <a:pt x="11325" y="14"/>
                    <a:pt x="11269" y="1"/>
                    <a:pt x="11214" y="1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8" name="Google Shape;3768;p59"/>
            <p:cNvSpPr/>
            <p:nvPr/>
          </p:nvSpPr>
          <p:spPr>
            <a:xfrm>
              <a:off x="5838975" y="4289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9" name="Google Shape;3769;p59"/>
            <p:cNvSpPr/>
            <p:nvPr/>
          </p:nvSpPr>
          <p:spPr>
            <a:xfrm>
              <a:off x="5770275" y="43112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0" name="Google Shape;3770;p59"/>
            <p:cNvSpPr/>
            <p:nvPr/>
          </p:nvSpPr>
          <p:spPr>
            <a:xfrm>
              <a:off x="5763725" y="4312675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1" name="Google Shape;3771;p59"/>
            <p:cNvSpPr/>
            <p:nvPr/>
          </p:nvSpPr>
          <p:spPr>
            <a:xfrm>
              <a:off x="5654625" y="4260875"/>
              <a:ext cx="398075" cy="265175"/>
            </a:xfrm>
            <a:custGeom>
              <a:avLst/>
              <a:gdLst/>
              <a:ahLst/>
              <a:cxnLst/>
              <a:rect l="l" t="t" r="r" b="b"/>
              <a:pathLst>
                <a:path w="15923" h="10607" extrusionOk="0">
                  <a:moveTo>
                    <a:pt x="12056" y="1"/>
                  </a:moveTo>
                  <a:cubicBezTo>
                    <a:pt x="11973" y="1"/>
                    <a:pt x="11904" y="15"/>
                    <a:pt x="11835" y="42"/>
                  </a:cubicBezTo>
                  <a:cubicBezTo>
                    <a:pt x="11725" y="84"/>
                    <a:pt x="11628" y="153"/>
                    <a:pt x="11559" y="235"/>
                  </a:cubicBezTo>
                  <a:cubicBezTo>
                    <a:pt x="11504" y="318"/>
                    <a:pt x="11448" y="401"/>
                    <a:pt x="11407" y="484"/>
                  </a:cubicBezTo>
                  <a:cubicBezTo>
                    <a:pt x="11296" y="733"/>
                    <a:pt x="11214" y="995"/>
                    <a:pt x="11172" y="1257"/>
                  </a:cubicBezTo>
                  <a:cubicBezTo>
                    <a:pt x="11117" y="1492"/>
                    <a:pt x="11089" y="1727"/>
                    <a:pt x="11062" y="1948"/>
                  </a:cubicBezTo>
                  <a:cubicBezTo>
                    <a:pt x="11048" y="2155"/>
                    <a:pt x="11020" y="2362"/>
                    <a:pt x="10993" y="2555"/>
                  </a:cubicBezTo>
                  <a:cubicBezTo>
                    <a:pt x="10993" y="2583"/>
                    <a:pt x="10965" y="2597"/>
                    <a:pt x="10951" y="2597"/>
                  </a:cubicBezTo>
                  <a:lnTo>
                    <a:pt x="10910" y="2597"/>
                  </a:lnTo>
                  <a:cubicBezTo>
                    <a:pt x="10813" y="2555"/>
                    <a:pt x="10716" y="2514"/>
                    <a:pt x="10606" y="2459"/>
                  </a:cubicBezTo>
                  <a:lnTo>
                    <a:pt x="10275" y="2293"/>
                  </a:lnTo>
                  <a:cubicBezTo>
                    <a:pt x="10095" y="2224"/>
                    <a:pt x="9943" y="2141"/>
                    <a:pt x="9777" y="2072"/>
                  </a:cubicBezTo>
                  <a:cubicBezTo>
                    <a:pt x="9612" y="2003"/>
                    <a:pt x="9432" y="1948"/>
                    <a:pt x="9266" y="1920"/>
                  </a:cubicBezTo>
                  <a:cubicBezTo>
                    <a:pt x="9156" y="1893"/>
                    <a:pt x="9045" y="1893"/>
                    <a:pt x="8935" y="1893"/>
                  </a:cubicBezTo>
                  <a:cubicBezTo>
                    <a:pt x="8866" y="1893"/>
                    <a:pt x="8811" y="1906"/>
                    <a:pt x="8742" y="1934"/>
                  </a:cubicBezTo>
                  <a:cubicBezTo>
                    <a:pt x="8686" y="1948"/>
                    <a:pt x="8645" y="1975"/>
                    <a:pt x="8590" y="2003"/>
                  </a:cubicBezTo>
                  <a:cubicBezTo>
                    <a:pt x="8548" y="2045"/>
                    <a:pt x="8507" y="2086"/>
                    <a:pt x="8465" y="2141"/>
                  </a:cubicBezTo>
                  <a:cubicBezTo>
                    <a:pt x="8396" y="2210"/>
                    <a:pt x="8341" y="2307"/>
                    <a:pt x="8286" y="2404"/>
                  </a:cubicBezTo>
                  <a:cubicBezTo>
                    <a:pt x="8175" y="2680"/>
                    <a:pt x="8093" y="2970"/>
                    <a:pt x="8037" y="3260"/>
                  </a:cubicBezTo>
                  <a:cubicBezTo>
                    <a:pt x="7996" y="3467"/>
                    <a:pt x="7968" y="3674"/>
                    <a:pt x="7927" y="3881"/>
                  </a:cubicBezTo>
                  <a:cubicBezTo>
                    <a:pt x="7899" y="4061"/>
                    <a:pt x="7844" y="4240"/>
                    <a:pt x="7789" y="4420"/>
                  </a:cubicBezTo>
                  <a:lnTo>
                    <a:pt x="7775" y="4434"/>
                  </a:lnTo>
                  <a:cubicBezTo>
                    <a:pt x="7767" y="4450"/>
                    <a:pt x="7754" y="4456"/>
                    <a:pt x="7742" y="4456"/>
                  </a:cubicBezTo>
                  <a:cubicBezTo>
                    <a:pt x="7734" y="4456"/>
                    <a:pt x="7725" y="4453"/>
                    <a:pt x="7720" y="4447"/>
                  </a:cubicBezTo>
                  <a:cubicBezTo>
                    <a:pt x="7540" y="4337"/>
                    <a:pt x="7375" y="4226"/>
                    <a:pt x="7195" y="4102"/>
                  </a:cubicBezTo>
                  <a:cubicBezTo>
                    <a:pt x="7015" y="3992"/>
                    <a:pt x="6836" y="3881"/>
                    <a:pt x="6643" y="3798"/>
                  </a:cubicBezTo>
                  <a:lnTo>
                    <a:pt x="6656" y="3798"/>
                  </a:lnTo>
                  <a:lnTo>
                    <a:pt x="6353" y="3646"/>
                  </a:lnTo>
                  <a:cubicBezTo>
                    <a:pt x="6104" y="3522"/>
                    <a:pt x="5842" y="3412"/>
                    <a:pt x="5565" y="3356"/>
                  </a:cubicBezTo>
                  <a:cubicBezTo>
                    <a:pt x="5510" y="3343"/>
                    <a:pt x="5469" y="3329"/>
                    <a:pt x="5414" y="3329"/>
                  </a:cubicBezTo>
                  <a:lnTo>
                    <a:pt x="5248" y="3329"/>
                  </a:lnTo>
                  <a:cubicBezTo>
                    <a:pt x="5220" y="3329"/>
                    <a:pt x="5193" y="3343"/>
                    <a:pt x="5151" y="3343"/>
                  </a:cubicBezTo>
                  <a:lnTo>
                    <a:pt x="5068" y="3370"/>
                  </a:lnTo>
                  <a:cubicBezTo>
                    <a:pt x="5041" y="3370"/>
                    <a:pt x="5013" y="3384"/>
                    <a:pt x="4985" y="3412"/>
                  </a:cubicBezTo>
                  <a:lnTo>
                    <a:pt x="4903" y="3453"/>
                  </a:lnTo>
                  <a:cubicBezTo>
                    <a:pt x="4875" y="3467"/>
                    <a:pt x="4847" y="3495"/>
                    <a:pt x="4834" y="3522"/>
                  </a:cubicBezTo>
                  <a:cubicBezTo>
                    <a:pt x="4806" y="3536"/>
                    <a:pt x="4792" y="3550"/>
                    <a:pt x="4764" y="3577"/>
                  </a:cubicBezTo>
                  <a:cubicBezTo>
                    <a:pt x="4723" y="3646"/>
                    <a:pt x="4668" y="3715"/>
                    <a:pt x="4626" y="3785"/>
                  </a:cubicBezTo>
                  <a:cubicBezTo>
                    <a:pt x="4585" y="3867"/>
                    <a:pt x="4544" y="3936"/>
                    <a:pt x="4516" y="4005"/>
                  </a:cubicBezTo>
                  <a:cubicBezTo>
                    <a:pt x="4364" y="4323"/>
                    <a:pt x="4254" y="4655"/>
                    <a:pt x="4171" y="4986"/>
                  </a:cubicBezTo>
                  <a:cubicBezTo>
                    <a:pt x="4074" y="5317"/>
                    <a:pt x="4005" y="5635"/>
                    <a:pt x="3922" y="5966"/>
                  </a:cubicBezTo>
                  <a:cubicBezTo>
                    <a:pt x="3912" y="5976"/>
                    <a:pt x="3903" y="5986"/>
                    <a:pt x="3888" y="5986"/>
                  </a:cubicBezTo>
                  <a:cubicBezTo>
                    <a:pt x="3882" y="5986"/>
                    <a:pt x="3875" y="5984"/>
                    <a:pt x="3867" y="5980"/>
                  </a:cubicBezTo>
                  <a:lnTo>
                    <a:pt x="3839" y="5966"/>
                  </a:lnTo>
                  <a:lnTo>
                    <a:pt x="3756" y="5925"/>
                  </a:lnTo>
                  <a:lnTo>
                    <a:pt x="3674" y="5897"/>
                  </a:lnTo>
                  <a:lnTo>
                    <a:pt x="3480" y="5801"/>
                  </a:lnTo>
                  <a:cubicBezTo>
                    <a:pt x="3342" y="5718"/>
                    <a:pt x="3204" y="5635"/>
                    <a:pt x="3066" y="5552"/>
                  </a:cubicBezTo>
                  <a:cubicBezTo>
                    <a:pt x="2762" y="5373"/>
                    <a:pt x="2444" y="5179"/>
                    <a:pt x="2127" y="5041"/>
                  </a:cubicBezTo>
                  <a:cubicBezTo>
                    <a:pt x="1920" y="4931"/>
                    <a:pt x="1685" y="4848"/>
                    <a:pt x="1464" y="4793"/>
                  </a:cubicBezTo>
                  <a:cubicBezTo>
                    <a:pt x="1367" y="4779"/>
                    <a:pt x="1271" y="4779"/>
                    <a:pt x="1174" y="4779"/>
                  </a:cubicBezTo>
                  <a:cubicBezTo>
                    <a:pt x="1119" y="4779"/>
                    <a:pt x="1063" y="4793"/>
                    <a:pt x="1008" y="4806"/>
                  </a:cubicBezTo>
                  <a:cubicBezTo>
                    <a:pt x="967" y="4834"/>
                    <a:pt x="925" y="4848"/>
                    <a:pt x="884" y="4875"/>
                  </a:cubicBezTo>
                  <a:cubicBezTo>
                    <a:pt x="870" y="4889"/>
                    <a:pt x="843" y="4917"/>
                    <a:pt x="829" y="4931"/>
                  </a:cubicBezTo>
                  <a:cubicBezTo>
                    <a:pt x="801" y="4958"/>
                    <a:pt x="773" y="4972"/>
                    <a:pt x="760" y="5000"/>
                  </a:cubicBezTo>
                  <a:cubicBezTo>
                    <a:pt x="704" y="5069"/>
                    <a:pt x="649" y="5152"/>
                    <a:pt x="594" y="5221"/>
                  </a:cubicBezTo>
                  <a:cubicBezTo>
                    <a:pt x="553" y="5304"/>
                    <a:pt x="511" y="5373"/>
                    <a:pt x="470" y="5455"/>
                  </a:cubicBezTo>
                  <a:cubicBezTo>
                    <a:pt x="332" y="5787"/>
                    <a:pt x="221" y="6132"/>
                    <a:pt x="124" y="6477"/>
                  </a:cubicBezTo>
                  <a:cubicBezTo>
                    <a:pt x="83" y="6629"/>
                    <a:pt x="42" y="6795"/>
                    <a:pt x="0" y="6947"/>
                  </a:cubicBezTo>
                  <a:lnTo>
                    <a:pt x="0" y="6961"/>
                  </a:lnTo>
                  <a:cubicBezTo>
                    <a:pt x="42" y="7527"/>
                    <a:pt x="111" y="8093"/>
                    <a:pt x="193" y="8687"/>
                  </a:cubicBezTo>
                  <a:cubicBezTo>
                    <a:pt x="263" y="9212"/>
                    <a:pt x="345" y="9764"/>
                    <a:pt x="442" y="10303"/>
                  </a:cubicBezTo>
                  <a:cubicBezTo>
                    <a:pt x="442" y="10344"/>
                    <a:pt x="456" y="10386"/>
                    <a:pt x="456" y="10413"/>
                  </a:cubicBezTo>
                  <a:cubicBezTo>
                    <a:pt x="456" y="10455"/>
                    <a:pt x="456" y="10455"/>
                    <a:pt x="470" y="10468"/>
                  </a:cubicBezTo>
                  <a:lnTo>
                    <a:pt x="470" y="10482"/>
                  </a:lnTo>
                  <a:cubicBezTo>
                    <a:pt x="470" y="10510"/>
                    <a:pt x="483" y="10537"/>
                    <a:pt x="511" y="10551"/>
                  </a:cubicBezTo>
                  <a:cubicBezTo>
                    <a:pt x="525" y="10579"/>
                    <a:pt x="566" y="10593"/>
                    <a:pt x="594" y="10606"/>
                  </a:cubicBezTo>
                  <a:cubicBezTo>
                    <a:pt x="1561" y="10593"/>
                    <a:pt x="2514" y="10455"/>
                    <a:pt x="3439" y="10206"/>
                  </a:cubicBezTo>
                  <a:cubicBezTo>
                    <a:pt x="4405" y="9944"/>
                    <a:pt x="5345" y="9640"/>
                    <a:pt x="6256" y="9267"/>
                  </a:cubicBezTo>
                  <a:cubicBezTo>
                    <a:pt x="6739" y="9074"/>
                    <a:pt x="7209" y="8880"/>
                    <a:pt x="7609" y="8715"/>
                  </a:cubicBezTo>
                  <a:lnTo>
                    <a:pt x="7775" y="8632"/>
                  </a:lnTo>
                  <a:cubicBezTo>
                    <a:pt x="8175" y="8466"/>
                    <a:pt x="8562" y="8300"/>
                    <a:pt x="8949" y="8135"/>
                  </a:cubicBezTo>
                  <a:cubicBezTo>
                    <a:pt x="9846" y="7734"/>
                    <a:pt x="10758" y="7278"/>
                    <a:pt x="11669" y="6781"/>
                  </a:cubicBezTo>
                  <a:cubicBezTo>
                    <a:pt x="12429" y="6353"/>
                    <a:pt x="13188" y="5897"/>
                    <a:pt x="13920" y="5428"/>
                  </a:cubicBezTo>
                  <a:cubicBezTo>
                    <a:pt x="14335" y="5152"/>
                    <a:pt x="14666" y="4931"/>
                    <a:pt x="14970" y="4696"/>
                  </a:cubicBezTo>
                  <a:cubicBezTo>
                    <a:pt x="15163" y="4558"/>
                    <a:pt x="15315" y="4434"/>
                    <a:pt x="15453" y="4323"/>
                  </a:cubicBezTo>
                  <a:cubicBezTo>
                    <a:pt x="15619" y="4185"/>
                    <a:pt x="15757" y="4033"/>
                    <a:pt x="15895" y="3867"/>
                  </a:cubicBezTo>
                  <a:cubicBezTo>
                    <a:pt x="15909" y="3840"/>
                    <a:pt x="15909" y="3826"/>
                    <a:pt x="15909" y="3798"/>
                  </a:cubicBezTo>
                  <a:lnTo>
                    <a:pt x="15895" y="3771"/>
                  </a:lnTo>
                  <a:lnTo>
                    <a:pt x="15909" y="3757"/>
                  </a:lnTo>
                  <a:cubicBezTo>
                    <a:pt x="15923" y="3729"/>
                    <a:pt x="15923" y="3702"/>
                    <a:pt x="15909" y="3674"/>
                  </a:cubicBezTo>
                  <a:lnTo>
                    <a:pt x="15895" y="3660"/>
                  </a:lnTo>
                  <a:lnTo>
                    <a:pt x="15812" y="3564"/>
                  </a:lnTo>
                  <a:lnTo>
                    <a:pt x="15660" y="3384"/>
                  </a:lnTo>
                  <a:lnTo>
                    <a:pt x="15605" y="3315"/>
                  </a:lnTo>
                  <a:lnTo>
                    <a:pt x="15550" y="3246"/>
                  </a:lnTo>
                  <a:lnTo>
                    <a:pt x="15508" y="3177"/>
                  </a:lnTo>
                  <a:lnTo>
                    <a:pt x="15481" y="3135"/>
                  </a:lnTo>
                  <a:lnTo>
                    <a:pt x="15467" y="3122"/>
                  </a:lnTo>
                  <a:lnTo>
                    <a:pt x="15439" y="3094"/>
                  </a:lnTo>
                  <a:lnTo>
                    <a:pt x="15329" y="2956"/>
                  </a:lnTo>
                  <a:lnTo>
                    <a:pt x="15301" y="2928"/>
                  </a:lnTo>
                  <a:lnTo>
                    <a:pt x="15287" y="2901"/>
                  </a:lnTo>
                  <a:cubicBezTo>
                    <a:pt x="14970" y="2542"/>
                    <a:pt x="14694" y="2210"/>
                    <a:pt x="14459" y="1934"/>
                  </a:cubicBezTo>
                  <a:cubicBezTo>
                    <a:pt x="13879" y="1285"/>
                    <a:pt x="13285" y="677"/>
                    <a:pt x="12733" y="111"/>
                  </a:cubicBezTo>
                  <a:cubicBezTo>
                    <a:pt x="12622" y="84"/>
                    <a:pt x="12526" y="56"/>
                    <a:pt x="12429" y="28"/>
                  </a:cubicBezTo>
                  <a:cubicBezTo>
                    <a:pt x="12332" y="15"/>
                    <a:pt x="12236" y="1"/>
                    <a:pt x="12139" y="1"/>
                  </a:cubicBez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2" name="Google Shape;3772;p59"/>
            <p:cNvSpPr/>
            <p:nvPr/>
          </p:nvSpPr>
          <p:spPr>
            <a:xfrm>
              <a:off x="5955675" y="4260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3" name="Google Shape;3773;p59"/>
            <p:cNvSpPr/>
            <p:nvPr/>
          </p:nvSpPr>
          <p:spPr>
            <a:xfrm>
              <a:off x="5782000" y="4344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4" name="Google Shape;3774;p59"/>
            <p:cNvSpPr/>
            <p:nvPr/>
          </p:nvSpPr>
          <p:spPr>
            <a:xfrm>
              <a:off x="5873150" y="43092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5" name="Google Shape;3775;p59"/>
            <p:cNvSpPr/>
            <p:nvPr/>
          </p:nvSpPr>
          <p:spPr>
            <a:xfrm>
              <a:off x="5782000" y="4344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6" name="Google Shape;3776;p59"/>
            <p:cNvSpPr/>
            <p:nvPr/>
          </p:nvSpPr>
          <p:spPr>
            <a:xfrm>
              <a:off x="5813425" y="4352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7" name="Google Shape;3777;p59"/>
            <p:cNvSpPr/>
            <p:nvPr/>
          </p:nvSpPr>
          <p:spPr>
            <a:xfrm>
              <a:off x="5777875" y="434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8" name="Google Shape;3778;p59"/>
            <p:cNvSpPr/>
            <p:nvPr/>
          </p:nvSpPr>
          <p:spPr>
            <a:xfrm>
              <a:off x="5777875" y="4346850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0" y="14"/>
                  </a:move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9" name="Google Shape;3779;p59"/>
            <p:cNvSpPr/>
            <p:nvPr/>
          </p:nvSpPr>
          <p:spPr>
            <a:xfrm>
              <a:off x="5666700" y="4396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0" name="Google Shape;3780;p59"/>
            <p:cNvSpPr/>
            <p:nvPr/>
          </p:nvSpPr>
          <p:spPr>
            <a:xfrm>
              <a:off x="5666700" y="4396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1" name="Google Shape;3781;p59"/>
            <p:cNvSpPr/>
            <p:nvPr/>
          </p:nvSpPr>
          <p:spPr>
            <a:xfrm>
              <a:off x="5673950" y="43855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2" name="Google Shape;3782;p59"/>
            <p:cNvSpPr/>
            <p:nvPr/>
          </p:nvSpPr>
          <p:spPr>
            <a:xfrm>
              <a:off x="5654950" y="4279875"/>
              <a:ext cx="398100" cy="245475"/>
            </a:xfrm>
            <a:custGeom>
              <a:avLst/>
              <a:gdLst/>
              <a:ahLst/>
              <a:cxnLst/>
              <a:rect l="l" t="t" r="r" b="b"/>
              <a:pathLst>
                <a:path w="15924" h="9819" extrusionOk="0">
                  <a:moveTo>
                    <a:pt x="13369" y="0"/>
                  </a:moveTo>
                  <a:cubicBezTo>
                    <a:pt x="12526" y="497"/>
                    <a:pt x="11684" y="981"/>
                    <a:pt x="10828" y="1436"/>
                  </a:cubicBezTo>
                  <a:cubicBezTo>
                    <a:pt x="9350" y="2251"/>
                    <a:pt x="7845" y="2997"/>
                    <a:pt x="6312" y="3701"/>
                  </a:cubicBezTo>
                  <a:cubicBezTo>
                    <a:pt x="5967" y="3867"/>
                    <a:pt x="5608" y="4019"/>
                    <a:pt x="5249" y="4185"/>
                  </a:cubicBezTo>
                  <a:cubicBezTo>
                    <a:pt x="3522" y="4930"/>
                    <a:pt x="1782" y="5621"/>
                    <a:pt x="1" y="6242"/>
                  </a:cubicBezTo>
                  <a:cubicBezTo>
                    <a:pt x="42" y="6781"/>
                    <a:pt x="111" y="7333"/>
                    <a:pt x="194" y="7913"/>
                  </a:cubicBezTo>
                  <a:cubicBezTo>
                    <a:pt x="263" y="8452"/>
                    <a:pt x="346" y="8990"/>
                    <a:pt x="443" y="9529"/>
                  </a:cubicBezTo>
                  <a:cubicBezTo>
                    <a:pt x="443" y="9584"/>
                    <a:pt x="457" y="9612"/>
                    <a:pt x="457" y="9639"/>
                  </a:cubicBezTo>
                  <a:cubicBezTo>
                    <a:pt x="470" y="9681"/>
                    <a:pt x="457" y="9681"/>
                    <a:pt x="470" y="9695"/>
                  </a:cubicBezTo>
                  <a:lnTo>
                    <a:pt x="470" y="9708"/>
                  </a:lnTo>
                  <a:cubicBezTo>
                    <a:pt x="470" y="9736"/>
                    <a:pt x="484" y="9764"/>
                    <a:pt x="512" y="9777"/>
                  </a:cubicBezTo>
                  <a:cubicBezTo>
                    <a:pt x="526" y="9805"/>
                    <a:pt x="553" y="9819"/>
                    <a:pt x="581" y="9819"/>
                  </a:cubicBezTo>
                  <a:cubicBezTo>
                    <a:pt x="1548" y="9819"/>
                    <a:pt x="2501" y="9681"/>
                    <a:pt x="3440" y="9432"/>
                  </a:cubicBezTo>
                  <a:cubicBezTo>
                    <a:pt x="4392" y="9170"/>
                    <a:pt x="5332" y="8866"/>
                    <a:pt x="6257" y="8493"/>
                  </a:cubicBezTo>
                  <a:cubicBezTo>
                    <a:pt x="6740" y="8300"/>
                    <a:pt x="7210" y="8106"/>
                    <a:pt x="7610" y="7927"/>
                  </a:cubicBezTo>
                  <a:lnTo>
                    <a:pt x="7776" y="7858"/>
                  </a:lnTo>
                  <a:cubicBezTo>
                    <a:pt x="8149" y="7706"/>
                    <a:pt x="8549" y="7540"/>
                    <a:pt x="8936" y="7361"/>
                  </a:cubicBezTo>
                  <a:cubicBezTo>
                    <a:pt x="9847" y="6960"/>
                    <a:pt x="10759" y="6505"/>
                    <a:pt x="11670" y="6007"/>
                  </a:cubicBezTo>
                  <a:cubicBezTo>
                    <a:pt x="12430" y="5593"/>
                    <a:pt x="13175" y="5137"/>
                    <a:pt x="13907" y="4654"/>
                  </a:cubicBezTo>
                  <a:cubicBezTo>
                    <a:pt x="14335" y="4378"/>
                    <a:pt x="14667" y="4143"/>
                    <a:pt x="14971" y="3922"/>
                  </a:cubicBezTo>
                  <a:cubicBezTo>
                    <a:pt x="15164" y="3784"/>
                    <a:pt x="15316" y="3674"/>
                    <a:pt x="15454" y="3549"/>
                  </a:cubicBezTo>
                  <a:cubicBezTo>
                    <a:pt x="15620" y="3411"/>
                    <a:pt x="15758" y="3259"/>
                    <a:pt x="15896" y="3094"/>
                  </a:cubicBezTo>
                  <a:cubicBezTo>
                    <a:pt x="15910" y="3080"/>
                    <a:pt x="15910" y="3052"/>
                    <a:pt x="15910" y="3025"/>
                  </a:cubicBezTo>
                  <a:lnTo>
                    <a:pt x="15910" y="3011"/>
                  </a:lnTo>
                  <a:lnTo>
                    <a:pt x="15924" y="2983"/>
                  </a:lnTo>
                  <a:cubicBezTo>
                    <a:pt x="15924" y="2955"/>
                    <a:pt x="15924" y="2928"/>
                    <a:pt x="15924" y="2914"/>
                  </a:cubicBezTo>
                  <a:lnTo>
                    <a:pt x="15896" y="2886"/>
                  </a:lnTo>
                  <a:lnTo>
                    <a:pt x="15827" y="2790"/>
                  </a:lnTo>
                  <a:lnTo>
                    <a:pt x="15675" y="2610"/>
                  </a:lnTo>
                  <a:lnTo>
                    <a:pt x="15620" y="2541"/>
                  </a:lnTo>
                  <a:lnTo>
                    <a:pt x="15564" y="2472"/>
                  </a:lnTo>
                  <a:lnTo>
                    <a:pt x="15509" y="2403"/>
                  </a:lnTo>
                  <a:lnTo>
                    <a:pt x="15482" y="2375"/>
                  </a:lnTo>
                  <a:lnTo>
                    <a:pt x="15468" y="2348"/>
                  </a:lnTo>
                  <a:lnTo>
                    <a:pt x="15440" y="2334"/>
                  </a:lnTo>
                  <a:lnTo>
                    <a:pt x="15330" y="2182"/>
                  </a:lnTo>
                  <a:lnTo>
                    <a:pt x="15302" y="2155"/>
                  </a:lnTo>
                  <a:lnTo>
                    <a:pt x="15288" y="2141"/>
                  </a:lnTo>
                  <a:cubicBezTo>
                    <a:pt x="14984" y="1782"/>
                    <a:pt x="14708" y="1450"/>
                    <a:pt x="14460" y="1174"/>
                  </a:cubicBezTo>
                  <a:cubicBezTo>
                    <a:pt x="14101" y="760"/>
                    <a:pt x="13728" y="373"/>
                    <a:pt x="13369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3" name="Google Shape;3783;p59"/>
            <p:cNvSpPr/>
            <p:nvPr/>
          </p:nvSpPr>
          <p:spPr>
            <a:xfrm>
              <a:off x="5846925" y="4199075"/>
              <a:ext cx="31775" cy="30400"/>
            </a:xfrm>
            <a:custGeom>
              <a:avLst/>
              <a:gdLst/>
              <a:ahLst/>
              <a:cxnLst/>
              <a:rect l="l" t="t" r="r" b="b"/>
              <a:pathLst>
                <a:path w="1271" h="1216" extrusionOk="0">
                  <a:moveTo>
                    <a:pt x="373" y="1"/>
                  </a:moveTo>
                  <a:cubicBezTo>
                    <a:pt x="359" y="1"/>
                    <a:pt x="332" y="1"/>
                    <a:pt x="318" y="15"/>
                  </a:cubicBezTo>
                  <a:lnTo>
                    <a:pt x="263" y="28"/>
                  </a:lnTo>
                  <a:cubicBezTo>
                    <a:pt x="235" y="42"/>
                    <a:pt x="221" y="56"/>
                    <a:pt x="193" y="70"/>
                  </a:cubicBezTo>
                  <a:lnTo>
                    <a:pt x="152" y="97"/>
                  </a:lnTo>
                  <a:cubicBezTo>
                    <a:pt x="138" y="125"/>
                    <a:pt x="111" y="139"/>
                    <a:pt x="97" y="166"/>
                  </a:cubicBezTo>
                  <a:cubicBezTo>
                    <a:pt x="69" y="194"/>
                    <a:pt x="55" y="236"/>
                    <a:pt x="42" y="263"/>
                  </a:cubicBezTo>
                  <a:cubicBezTo>
                    <a:pt x="28" y="305"/>
                    <a:pt x="14" y="360"/>
                    <a:pt x="14" y="401"/>
                  </a:cubicBezTo>
                  <a:cubicBezTo>
                    <a:pt x="0" y="498"/>
                    <a:pt x="14" y="608"/>
                    <a:pt x="28" y="705"/>
                  </a:cubicBezTo>
                  <a:cubicBezTo>
                    <a:pt x="55" y="829"/>
                    <a:pt x="97" y="967"/>
                    <a:pt x="138" y="1078"/>
                  </a:cubicBezTo>
                  <a:lnTo>
                    <a:pt x="152" y="1133"/>
                  </a:lnTo>
                  <a:cubicBezTo>
                    <a:pt x="166" y="1161"/>
                    <a:pt x="180" y="1188"/>
                    <a:pt x="180" y="1216"/>
                  </a:cubicBezTo>
                  <a:cubicBezTo>
                    <a:pt x="525" y="1023"/>
                    <a:pt x="898" y="829"/>
                    <a:pt x="1271" y="622"/>
                  </a:cubicBezTo>
                  <a:cubicBezTo>
                    <a:pt x="1215" y="553"/>
                    <a:pt x="1174" y="484"/>
                    <a:pt x="1119" y="443"/>
                  </a:cubicBezTo>
                  <a:cubicBezTo>
                    <a:pt x="1022" y="332"/>
                    <a:pt x="912" y="222"/>
                    <a:pt x="801" y="125"/>
                  </a:cubicBezTo>
                  <a:cubicBezTo>
                    <a:pt x="760" y="97"/>
                    <a:pt x="732" y="84"/>
                    <a:pt x="691" y="56"/>
                  </a:cubicBezTo>
                  <a:cubicBezTo>
                    <a:pt x="663" y="42"/>
                    <a:pt x="635" y="28"/>
                    <a:pt x="608" y="28"/>
                  </a:cubicBezTo>
                  <a:cubicBezTo>
                    <a:pt x="580" y="15"/>
                    <a:pt x="566" y="15"/>
                    <a:pt x="55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4" name="Google Shape;3784;p59"/>
            <p:cNvSpPr/>
            <p:nvPr/>
          </p:nvSpPr>
          <p:spPr>
            <a:xfrm>
              <a:off x="5931150" y="4260525"/>
              <a:ext cx="57675" cy="52500"/>
            </a:xfrm>
            <a:custGeom>
              <a:avLst/>
              <a:gdLst/>
              <a:ahLst/>
              <a:cxnLst/>
              <a:rect l="l" t="t" r="r" b="b"/>
              <a:pathLst>
                <a:path w="2307" h="2100" extrusionOk="0">
                  <a:moveTo>
                    <a:pt x="1078" y="1"/>
                  </a:moveTo>
                  <a:lnTo>
                    <a:pt x="995" y="15"/>
                  </a:lnTo>
                  <a:cubicBezTo>
                    <a:pt x="912" y="29"/>
                    <a:pt x="843" y="42"/>
                    <a:pt x="774" y="70"/>
                  </a:cubicBezTo>
                  <a:cubicBezTo>
                    <a:pt x="719" y="84"/>
                    <a:pt x="664" y="111"/>
                    <a:pt x="622" y="139"/>
                  </a:cubicBezTo>
                  <a:cubicBezTo>
                    <a:pt x="581" y="167"/>
                    <a:pt x="539" y="208"/>
                    <a:pt x="512" y="249"/>
                  </a:cubicBezTo>
                  <a:cubicBezTo>
                    <a:pt x="443" y="332"/>
                    <a:pt x="387" y="415"/>
                    <a:pt x="346" y="498"/>
                  </a:cubicBezTo>
                  <a:cubicBezTo>
                    <a:pt x="235" y="747"/>
                    <a:pt x="153" y="1009"/>
                    <a:pt x="111" y="1271"/>
                  </a:cubicBezTo>
                  <a:cubicBezTo>
                    <a:pt x="70" y="1520"/>
                    <a:pt x="28" y="1782"/>
                    <a:pt x="15" y="1962"/>
                  </a:cubicBezTo>
                  <a:lnTo>
                    <a:pt x="15" y="2031"/>
                  </a:lnTo>
                  <a:lnTo>
                    <a:pt x="1" y="2100"/>
                  </a:lnTo>
                  <a:lnTo>
                    <a:pt x="1" y="2100"/>
                  </a:lnTo>
                  <a:lnTo>
                    <a:pt x="608" y="1755"/>
                  </a:lnTo>
                  <a:lnTo>
                    <a:pt x="733" y="1686"/>
                  </a:lnTo>
                  <a:cubicBezTo>
                    <a:pt x="1271" y="1382"/>
                    <a:pt x="1810" y="1064"/>
                    <a:pt x="2307" y="760"/>
                  </a:cubicBezTo>
                  <a:cubicBezTo>
                    <a:pt x="2086" y="539"/>
                    <a:pt x="1879" y="319"/>
                    <a:pt x="1658" y="111"/>
                  </a:cubicBezTo>
                  <a:cubicBezTo>
                    <a:pt x="1561" y="84"/>
                    <a:pt x="1465" y="56"/>
                    <a:pt x="1354" y="29"/>
                  </a:cubicBezTo>
                  <a:cubicBezTo>
                    <a:pt x="1271" y="15"/>
                    <a:pt x="1175" y="1"/>
                    <a:pt x="107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5" name="Google Shape;3785;p59"/>
            <p:cNvSpPr/>
            <p:nvPr/>
          </p:nvSpPr>
          <p:spPr>
            <a:xfrm>
              <a:off x="5853825" y="4308175"/>
              <a:ext cx="62500" cy="44575"/>
            </a:xfrm>
            <a:custGeom>
              <a:avLst/>
              <a:gdLst/>
              <a:ahLst/>
              <a:cxnLst/>
              <a:rect l="l" t="t" r="r" b="b"/>
              <a:pathLst>
                <a:path w="2500" h="1783" extrusionOk="0">
                  <a:moveTo>
                    <a:pt x="967" y="1"/>
                  </a:moveTo>
                  <a:cubicBezTo>
                    <a:pt x="898" y="14"/>
                    <a:pt x="829" y="28"/>
                    <a:pt x="774" y="42"/>
                  </a:cubicBezTo>
                  <a:cubicBezTo>
                    <a:pt x="732" y="56"/>
                    <a:pt x="677" y="83"/>
                    <a:pt x="636" y="111"/>
                  </a:cubicBezTo>
                  <a:cubicBezTo>
                    <a:pt x="580" y="153"/>
                    <a:pt x="539" y="194"/>
                    <a:pt x="497" y="235"/>
                  </a:cubicBezTo>
                  <a:cubicBezTo>
                    <a:pt x="428" y="318"/>
                    <a:pt x="373" y="415"/>
                    <a:pt x="332" y="512"/>
                  </a:cubicBezTo>
                  <a:cubicBezTo>
                    <a:pt x="207" y="774"/>
                    <a:pt x="125" y="1064"/>
                    <a:pt x="83" y="1354"/>
                  </a:cubicBezTo>
                  <a:cubicBezTo>
                    <a:pt x="69" y="1437"/>
                    <a:pt x="56" y="1520"/>
                    <a:pt x="42" y="1603"/>
                  </a:cubicBezTo>
                  <a:lnTo>
                    <a:pt x="0" y="1782"/>
                  </a:lnTo>
                  <a:lnTo>
                    <a:pt x="0" y="1782"/>
                  </a:lnTo>
                  <a:lnTo>
                    <a:pt x="497" y="1547"/>
                  </a:lnTo>
                  <a:lnTo>
                    <a:pt x="636" y="1478"/>
                  </a:lnTo>
                  <a:lnTo>
                    <a:pt x="691" y="1451"/>
                  </a:lnTo>
                  <a:lnTo>
                    <a:pt x="691" y="1451"/>
                  </a:lnTo>
                  <a:lnTo>
                    <a:pt x="649" y="1464"/>
                  </a:lnTo>
                  <a:cubicBezTo>
                    <a:pt x="1243" y="1161"/>
                    <a:pt x="1865" y="843"/>
                    <a:pt x="2500" y="512"/>
                  </a:cubicBezTo>
                  <a:lnTo>
                    <a:pt x="2403" y="456"/>
                  </a:lnTo>
                  <a:lnTo>
                    <a:pt x="2293" y="415"/>
                  </a:lnTo>
                  <a:cubicBezTo>
                    <a:pt x="2141" y="332"/>
                    <a:pt x="1975" y="249"/>
                    <a:pt x="1796" y="180"/>
                  </a:cubicBezTo>
                  <a:cubicBezTo>
                    <a:pt x="1630" y="111"/>
                    <a:pt x="1464" y="70"/>
                    <a:pt x="1298" y="28"/>
                  </a:cubicBezTo>
                  <a:cubicBezTo>
                    <a:pt x="1202" y="14"/>
                    <a:pt x="1119" y="1"/>
                    <a:pt x="1022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6" name="Google Shape;3786;p59"/>
            <p:cNvSpPr/>
            <p:nvPr/>
          </p:nvSpPr>
          <p:spPr>
            <a:xfrm>
              <a:off x="5846925" y="4199075"/>
              <a:ext cx="31775" cy="30400"/>
            </a:xfrm>
            <a:custGeom>
              <a:avLst/>
              <a:gdLst/>
              <a:ahLst/>
              <a:cxnLst/>
              <a:rect l="l" t="t" r="r" b="b"/>
              <a:pathLst>
                <a:path w="1271" h="1216" extrusionOk="0">
                  <a:moveTo>
                    <a:pt x="373" y="1"/>
                  </a:moveTo>
                  <a:cubicBezTo>
                    <a:pt x="359" y="1"/>
                    <a:pt x="332" y="1"/>
                    <a:pt x="318" y="15"/>
                  </a:cubicBezTo>
                  <a:lnTo>
                    <a:pt x="263" y="28"/>
                  </a:lnTo>
                  <a:cubicBezTo>
                    <a:pt x="235" y="42"/>
                    <a:pt x="221" y="56"/>
                    <a:pt x="193" y="70"/>
                  </a:cubicBezTo>
                  <a:lnTo>
                    <a:pt x="152" y="97"/>
                  </a:lnTo>
                  <a:cubicBezTo>
                    <a:pt x="138" y="125"/>
                    <a:pt x="111" y="139"/>
                    <a:pt x="97" y="166"/>
                  </a:cubicBezTo>
                  <a:cubicBezTo>
                    <a:pt x="69" y="194"/>
                    <a:pt x="55" y="236"/>
                    <a:pt x="42" y="263"/>
                  </a:cubicBezTo>
                  <a:cubicBezTo>
                    <a:pt x="28" y="305"/>
                    <a:pt x="14" y="360"/>
                    <a:pt x="14" y="401"/>
                  </a:cubicBezTo>
                  <a:cubicBezTo>
                    <a:pt x="0" y="498"/>
                    <a:pt x="14" y="608"/>
                    <a:pt x="28" y="705"/>
                  </a:cubicBezTo>
                  <a:cubicBezTo>
                    <a:pt x="55" y="829"/>
                    <a:pt x="97" y="967"/>
                    <a:pt x="138" y="1078"/>
                  </a:cubicBezTo>
                  <a:lnTo>
                    <a:pt x="152" y="1133"/>
                  </a:lnTo>
                  <a:cubicBezTo>
                    <a:pt x="166" y="1161"/>
                    <a:pt x="180" y="1188"/>
                    <a:pt x="180" y="1216"/>
                  </a:cubicBezTo>
                  <a:cubicBezTo>
                    <a:pt x="525" y="1023"/>
                    <a:pt x="898" y="829"/>
                    <a:pt x="1271" y="622"/>
                  </a:cubicBezTo>
                  <a:cubicBezTo>
                    <a:pt x="1215" y="553"/>
                    <a:pt x="1174" y="484"/>
                    <a:pt x="1119" y="443"/>
                  </a:cubicBezTo>
                  <a:cubicBezTo>
                    <a:pt x="1022" y="332"/>
                    <a:pt x="912" y="222"/>
                    <a:pt x="801" y="125"/>
                  </a:cubicBezTo>
                  <a:cubicBezTo>
                    <a:pt x="760" y="97"/>
                    <a:pt x="732" y="84"/>
                    <a:pt x="691" y="56"/>
                  </a:cubicBezTo>
                  <a:cubicBezTo>
                    <a:pt x="663" y="42"/>
                    <a:pt x="635" y="28"/>
                    <a:pt x="608" y="28"/>
                  </a:cubicBezTo>
                  <a:cubicBezTo>
                    <a:pt x="580" y="15"/>
                    <a:pt x="566" y="15"/>
                    <a:pt x="553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7" name="Google Shape;3787;p59"/>
            <p:cNvSpPr/>
            <p:nvPr/>
          </p:nvSpPr>
          <p:spPr>
            <a:xfrm>
              <a:off x="5681550" y="43009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8" name="Google Shape;3788;p59"/>
            <p:cNvSpPr/>
            <p:nvPr/>
          </p:nvSpPr>
          <p:spPr>
            <a:xfrm>
              <a:off x="5931150" y="4260525"/>
              <a:ext cx="57675" cy="52500"/>
            </a:xfrm>
            <a:custGeom>
              <a:avLst/>
              <a:gdLst/>
              <a:ahLst/>
              <a:cxnLst/>
              <a:rect l="l" t="t" r="r" b="b"/>
              <a:pathLst>
                <a:path w="2307" h="2100" extrusionOk="0">
                  <a:moveTo>
                    <a:pt x="1078" y="1"/>
                  </a:moveTo>
                  <a:lnTo>
                    <a:pt x="995" y="15"/>
                  </a:lnTo>
                  <a:cubicBezTo>
                    <a:pt x="912" y="29"/>
                    <a:pt x="843" y="42"/>
                    <a:pt x="774" y="70"/>
                  </a:cubicBezTo>
                  <a:cubicBezTo>
                    <a:pt x="719" y="84"/>
                    <a:pt x="664" y="111"/>
                    <a:pt x="622" y="139"/>
                  </a:cubicBezTo>
                  <a:cubicBezTo>
                    <a:pt x="581" y="167"/>
                    <a:pt x="539" y="208"/>
                    <a:pt x="512" y="249"/>
                  </a:cubicBezTo>
                  <a:cubicBezTo>
                    <a:pt x="443" y="332"/>
                    <a:pt x="387" y="415"/>
                    <a:pt x="346" y="498"/>
                  </a:cubicBezTo>
                  <a:cubicBezTo>
                    <a:pt x="235" y="747"/>
                    <a:pt x="153" y="1009"/>
                    <a:pt x="111" y="1271"/>
                  </a:cubicBezTo>
                  <a:cubicBezTo>
                    <a:pt x="70" y="1520"/>
                    <a:pt x="28" y="1782"/>
                    <a:pt x="15" y="1962"/>
                  </a:cubicBezTo>
                  <a:lnTo>
                    <a:pt x="15" y="2031"/>
                  </a:lnTo>
                  <a:lnTo>
                    <a:pt x="1" y="2100"/>
                  </a:lnTo>
                  <a:lnTo>
                    <a:pt x="1" y="2100"/>
                  </a:lnTo>
                  <a:lnTo>
                    <a:pt x="608" y="1755"/>
                  </a:lnTo>
                  <a:lnTo>
                    <a:pt x="733" y="1686"/>
                  </a:lnTo>
                  <a:cubicBezTo>
                    <a:pt x="1271" y="1382"/>
                    <a:pt x="1810" y="1064"/>
                    <a:pt x="2307" y="760"/>
                  </a:cubicBezTo>
                  <a:cubicBezTo>
                    <a:pt x="2091" y="544"/>
                    <a:pt x="1874" y="328"/>
                    <a:pt x="1658" y="111"/>
                  </a:cubicBezTo>
                  <a:lnTo>
                    <a:pt x="1658" y="111"/>
                  </a:lnTo>
                  <a:cubicBezTo>
                    <a:pt x="1561" y="84"/>
                    <a:pt x="1465" y="56"/>
                    <a:pt x="1354" y="29"/>
                  </a:cubicBezTo>
                  <a:cubicBezTo>
                    <a:pt x="1271" y="15"/>
                    <a:pt x="1175" y="1"/>
                    <a:pt x="1078" y="1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9" name="Google Shape;3789;p59"/>
            <p:cNvSpPr/>
            <p:nvPr/>
          </p:nvSpPr>
          <p:spPr>
            <a:xfrm>
              <a:off x="5853825" y="4308175"/>
              <a:ext cx="62500" cy="44575"/>
            </a:xfrm>
            <a:custGeom>
              <a:avLst/>
              <a:gdLst/>
              <a:ahLst/>
              <a:cxnLst/>
              <a:rect l="l" t="t" r="r" b="b"/>
              <a:pathLst>
                <a:path w="2500" h="1783" extrusionOk="0">
                  <a:moveTo>
                    <a:pt x="967" y="1"/>
                  </a:moveTo>
                  <a:cubicBezTo>
                    <a:pt x="898" y="14"/>
                    <a:pt x="829" y="28"/>
                    <a:pt x="774" y="42"/>
                  </a:cubicBezTo>
                  <a:cubicBezTo>
                    <a:pt x="732" y="56"/>
                    <a:pt x="677" y="83"/>
                    <a:pt x="636" y="111"/>
                  </a:cubicBezTo>
                  <a:cubicBezTo>
                    <a:pt x="580" y="153"/>
                    <a:pt x="539" y="194"/>
                    <a:pt x="497" y="235"/>
                  </a:cubicBezTo>
                  <a:cubicBezTo>
                    <a:pt x="428" y="318"/>
                    <a:pt x="373" y="415"/>
                    <a:pt x="332" y="512"/>
                  </a:cubicBezTo>
                  <a:cubicBezTo>
                    <a:pt x="207" y="774"/>
                    <a:pt x="125" y="1064"/>
                    <a:pt x="83" y="1354"/>
                  </a:cubicBezTo>
                  <a:cubicBezTo>
                    <a:pt x="69" y="1437"/>
                    <a:pt x="56" y="1520"/>
                    <a:pt x="42" y="1603"/>
                  </a:cubicBezTo>
                  <a:lnTo>
                    <a:pt x="0" y="1782"/>
                  </a:lnTo>
                  <a:lnTo>
                    <a:pt x="0" y="1782"/>
                  </a:lnTo>
                  <a:lnTo>
                    <a:pt x="497" y="1547"/>
                  </a:lnTo>
                  <a:lnTo>
                    <a:pt x="636" y="1478"/>
                  </a:lnTo>
                  <a:lnTo>
                    <a:pt x="691" y="1451"/>
                  </a:lnTo>
                  <a:lnTo>
                    <a:pt x="691" y="1451"/>
                  </a:lnTo>
                  <a:lnTo>
                    <a:pt x="649" y="1464"/>
                  </a:lnTo>
                  <a:cubicBezTo>
                    <a:pt x="1243" y="1161"/>
                    <a:pt x="1865" y="843"/>
                    <a:pt x="2500" y="512"/>
                  </a:cubicBezTo>
                  <a:lnTo>
                    <a:pt x="2403" y="456"/>
                  </a:lnTo>
                  <a:lnTo>
                    <a:pt x="2293" y="415"/>
                  </a:lnTo>
                  <a:cubicBezTo>
                    <a:pt x="2141" y="332"/>
                    <a:pt x="1975" y="249"/>
                    <a:pt x="1796" y="180"/>
                  </a:cubicBezTo>
                  <a:cubicBezTo>
                    <a:pt x="1630" y="111"/>
                    <a:pt x="1464" y="70"/>
                    <a:pt x="1298" y="28"/>
                  </a:cubicBezTo>
                  <a:cubicBezTo>
                    <a:pt x="1202" y="14"/>
                    <a:pt x="1119" y="1"/>
                    <a:pt x="1022" y="1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0" name="Google Shape;3790;p59"/>
            <p:cNvSpPr/>
            <p:nvPr/>
          </p:nvSpPr>
          <p:spPr>
            <a:xfrm>
              <a:off x="5931500" y="4260525"/>
              <a:ext cx="58025" cy="52500"/>
            </a:xfrm>
            <a:custGeom>
              <a:avLst/>
              <a:gdLst/>
              <a:ahLst/>
              <a:cxnLst/>
              <a:rect l="l" t="t" r="r" b="b"/>
              <a:pathLst>
                <a:path w="2321" h="2100" extrusionOk="0">
                  <a:moveTo>
                    <a:pt x="1064" y="1"/>
                  </a:moveTo>
                  <a:lnTo>
                    <a:pt x="981" y="15"/>
                  </a:lnTo>
                  <a:cubicBezTo>
                    <a:pt x="898" y="29"/>
                    <a:pt x="829" y="42"/>
                    <a:pt x="760" y="70"/>
                  </a:cubicBezTo>
                  <a:cubicBezTo>
                    <a:pt x="705" y="84"/>
                    <a:pt x="650" y="111"/>
                    <a:pt x="608" y="139"/>
                  </a:cubicBezTo>
                  <a:cubicBezTo>
                    <a:pt x="567" y="167"/>
                    <a:pt x="525" y="208"/>
                    <a:pt x="498" y="249"/>
                  </a:cubicBezTo>
                  <a:cubicBezTo>
                    <a:pt x="429" y="332"/>
                    <a:pt x="373" y="415"/>
                    <a:pt x="332" y="498"/>
                  </a:cubicBezTo>
                  <a:cubicBezTo>
                    <a:pt x="221" y="747"/>
                    <a:pt x="139" y="1009"/>
                    <a:pt x="97" y="1271"/>
                  </a:cubicBezTo>
                  <a:cubicBezTo>
                    <a:pt x="56" y="1520"/>
                    <a:pt x="14" y="1782"/>
                    <a:pt x="1" y="1962"/>
                  </a:cubicBezTo>
                  <a:lnTo>
                    <a:pt x="1" y="2031"/>
                  </a:lnTo>
                  <a:lnTo>
                    <a:pt x="1" y="2072"/>
                  </a:lnTo>
                  <a:lnTo>
                    <a:pt x="1" y="2100"/>
                  </a:lnTo>
                  <a:cubicBezTo>
                    <a:pt x="208" y="1989"/>
                    <a:pt x="401" y="1865"/>
                    <a:pt x="608" y="1755"/>
                  </a:cubicBezTo>
                  <a:lnTo>
                    <a:pt x="732" y="1686"/>
                  </a:lnTo>
                  <a:cubicBezTo>
                    <a:pt x="1271" y="1368"/>
                    <a:pt x="1810" y="1064"/>
                    <a:pt x="2321" y="760"/>
                  </a:cubicBezTo>
                  <a:cubicBezTo>
                    <a:pt x="2100" y="539"/>
                    <a:pt x="1879" y="319"/>
                    <a:pt x="1658" y="111"/>
                  </a:cubicBezTo>
                  <a:lnTo>
                    <a:pt x="1644" y="111"/>
                  </a:lnTo>
                  <a:cubicBezTo>
                    <a:pt x="1547" y="70"/>
                    <a:pt x="1451" y="56"/>
                    <a:pt x="1354" y="29"/>
                  </a:cubicBezTo>
                  <a:cubicBezTo>
                    <a:pt x="1257" y="15"/>
                    <a:pt x="1161" y="1"/>
                    <a:pt x="1064" y="1"/>
                  </a:cubicBez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1" name="Google Shape;3791;p59"/>
            <p:cNvSpPr/>
            <p:nvPr/>
          </p:nvSpPr>
          <p:spPr>
            <a:xfrm>
              <a:off x="5853825" y="4308175"/>
              <a:ext cx="62500" cy="44575"/>
            </a:xfrm>
            <a:custGeom>
              <a:avLst/>
              <a:gdLst/>
              <a:ahLst/>
              <a:cxnLst/>
              <a:rect l="l" t="t" r="r" b="b"/>
              <a:pathLst>
                <a:path w="2500" h="1783" extrusionOk="0">
                  <a:moveTo>
                    <a:pt x="967" y="1"/>
                  </a:moveTo>
                  <a:cubicBezTo>
                    <a:pt x="898" y="14"/>
                    <a:pt x="829" y="28"/>
                    <a:pt x="774" y="42"/>
                  </a:cubicBezTo>
                  <a:cubicBezTo>
                    <a:pt x="732" y="56"/>
                    <a:pt x="677" y="83"/>
                    <a:pt x="636" y="111"/>
                  </a:cubicBezTo>
                  <a:cubicBezTo>
                    <a:pt x="580" y="153"/>
                    <a:pt x="539" y="194"/>
                    <a:pt x="497" y="235"/>
                  </a:cubicBezTo>
                  <a:cubicBezTo>
                    <a:pt x="428" y="318"/>
                    <a:pt x="373" y="415"/>
                    <a:pt x="332" y="512"/>
                  </a:cubicBezTo>
                  <a:cubicBezTo>
                    <a:pt x="207" y="774"/>
                    <a:pt x="125" y="1064"/>
                    <a:pt x="83" y="1354"/>
                  </a:cubicBezTo>
                  <a:cubicBezTo>
                    <a:pt x="69" y="1437"/>
                    <a:pt x="56" y="1520"/>
                    <a:pt x="42" y="1603"/>
                  </a:cubicBezTo>
                  <a:lnTo>
                    <a:pt x="14" y="1727"/>
                  </a:lnTo>
                  <a:cubicBezTo>
                    <a:pt x="14" y="1741"/>
                    <a:pt x="14" y="1768"/>
                    <a:pt x="0" y="1782"/>
                  </a:cubicBezTo>
                  <a:lnTo>
                    <a:pt x="497" y="1547"/>
                  </a:lnTo>
                  <a:lnTo>
                    <a:pt x="636" y="1478"/>
                  </a:lnTo>
                  <a:lnTo>
                    <a:pt x="705" y="1437"/>
                  </a:lnTo>
                  <a:lnTo>
                    <a:pt x="705" y="1437"/>
                  </a:lnTo>
                  <a:lnTo>
                    <a:pt x="649" y="1464"/>
                  </a:lnTo>
                  <a:cubicBezTo>
                    <a:pt x="1243" y="1161"/>
                    <a:pt x="1865" y="843"/>
                    <a:pt x="2500" y="512"/>
                  </a:cubicBezTo>
                  <a:lnTo>
                    <a:pt x="2403" y="456"/>
                  </a:lnTo>
                  <a:lnTo>
                    <a:pt x="2293" y="415"/>
                  </a:lnTo>
                  <a:cubicBezTo>
                    <a:pt x="2141" y="332"/>
                    <a:pt x="1975" y="249"/>
                    <a:pt x="1796" y="180"/>
                  </a:cubicBezTo>
                  <a:cubicBezTo>
                    <a:pt x="1630" y="111"/>
                    <a:pt x="1464" y="70"/>
                    <a:pt x="1298" y="28"/>
                  </a:cubicBezTo>
                  <a:cubicBezTo>
                    <a:pt x="1202" y="14"/>
                    <a:pt x="1119" y="1"/>
                    <a:pt x="1022" y="1"/>
                  </a:cubicBez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2" name="Google Shape;3792;p59"/>
            <p:cNvSpPr/>
            <p:nvPr/>
          </p:nvSpPr>
          <p:spPr>
            <a:xfrm>
              <a:off x="5666700" y="4396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3" name="Google Shape;3793;p59"/>
            <p:cNvSpPr/>
            <p:nvPr/>
          </p:nvSpPr>
          <p:spPr>
            <a:xfrm>
              <a:off x="5654950" y="4376875"/>
              <a:ext cx="188550" cy="148825"/>
            </a:xfrm>
            <a:custGeom>
              <a:avLst/>
              <a:gdLst/>
              <a:ahLst/>
              <a:cxnLst/>
              <a:rect l="l" t="t" r="r" b="b"/>
              <a:pathLst>
                <a:path w="7542" h="5953" extrusionOk="0">
                  <a:moveTo>
                    <a:pt x="5912" y="1"/>
                  </a:moveTo>
                  <a:lnTo>
                    <a:pt x="5249" y="305"/>
                  </a:lnTo>
                  <a:cubicBezTo>
                    <a:pt x="4848" y="470"/>
                    <a:pt x="4517" y="622"/>
                    <a:pt x="4171" y="760"/>
                  </a:cubicBezTo>
                  <a:lnTo>
                    <a:pt x="4130" y="788"/>
                  </a:lnTo>
                  <a:cubicBezTo>
                    <a:pt x="3881" y="885"/>
                    <a:pt x="3633" y="995"/>
                    <a:pt x="3371" y="1092"/>
                  </a:cubicBezTo>
                  <a:cubicBezTo>
                    <a:pt x="2791" y="1326"/>
                    <a:pt x="2183" y="1561"/>
                    <a:pt x="1575" y="1796"/>
                  </a:cubicBezTo>
                  <a:cubicBezTo>
                    <a:pt x="1023" y="2003"/>
                    <a:pt x="498" y="2183"/>
                    <a:pt x="1" y="2348"/>
                  </a:cubicBezTo>
                  <a:cubicBezTo>
                    <a:pt x="42" y="2887"/>
                    <a:pt x="111" y="3439"/>
                    <a:pt x="180" y="4033"/>
                  </a:cubicBezTo>
                  <a:cubicBezTo>
                    <a:pt x="250" y="4558"/>
                    <a:pt x="346" y="5110"/>
                    <a:pt x="429" y="5649"/>
                  </a:cubicBezTo>
                  <a:cubicBezTo>
                    <a:pt x="429" y="5704"/>
                    <a:pt x="443" y="5732"/>
                    <a:pt x="457" y="5759"/>
                  </a:cubicBezTo>
                  <a:cubicBezTo>
                    <a:pt x="457" y="5801"/>
                    <a:pt x="457" y="5801"/>
                    <a:pt x="457" y="5815"/>
                  </a:cubicBezTo>
                  <a:lnTo>
                    <a:pt x="457" y="5828"/>
                  </a:lnTo>
                  <a:cubicBezTo>
                    <a:pt x="470" y="5870"/>
                    <a:pt x="484" y="5884"/>
                    <a:pt x="512" y="5897"/>
                  </a:cubicBezTo>
                  <a:cubicBezTo>
                    <a:pt x="526" y="5925"/>
                    <a:pt x="540" y="5939"/>
                    <a:pt x="553" y="5953"/>
                  </a:cubicBezTo>
                  <a:lnTo>
                    <a:pt x="581" y="5953"/>
                  </a:lnTo>
                  <a:cubicBezTo>
                    <a:pt x="1548" y="5939"/>
                    <a:pt x="2501" y="5801"/>
                    <a:pt x="3426" y="5552"/>
                  </a:cubicBezTo>
                  <a:cubicBezTo>
                    <a:pt x="4392" y="5304"/>
                    <a:pt x="5332" y="4986"/>
                    <a:pt x="6243" y="4613"/>
                  </a:cubicBezTo>
                  <a:cubicBezTo>
                    <a:pt x="6712" y="4434"/>
                    <a:pt x="7168" y="4240"/>
                    <a:pt x="7541" y="4075"/>
                  </a:cubicBezTo>
                  <a:cubicBezTo>
                    <a:pt x="7472" y="3923"/>
                    <a:pt x="7403" y="3785"/>
                    <a:pt x="7348" y="3633"/>
                  </a:cubicBezTo>
                  <a:cubicBezTo>
                    <a:pt x="7141" y="3163"/>
                    <a:pt x="6933" y="2694"/>
                    <a:pt x="6754" y="2224"/>
                  </a:cubicBezTo>
                  <a:cubicBezTo>
                    <a:pt x="6699" y="2114"/>
                    <a:pt x="6643" y="1989"/>
                    <a:pt x="6602" y="1865"/>
                  </a:cubicBezTo>
                  <a:cubicBezTo>
                    <a:pt x="6547" y="1741"/>
                    <a:pt x="6519" y="1644"/>
                    <a:pt x="6478" y="1547"/>
                  </a:cubicBezTo>
                  <a:cubicBezTo>
                    <a:pt x="6395" y="1340"/>
                    <a:pt x="6312" y="1119"/>
                    <a:pt x="6243" y="912"/>
                  </a:cubicBezTo>
                  <a:cubicBezTo>
                    <a:pt x="6132" y="608"/>
                    <a:pt x="6022" y="305"/>
                    <a:pt x="5912" y="1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4" name="Google Shape;3794;p59"/>
            <p:cNvSpPr/>
            <p:nvPr/>
          </p:nvSpPr>
          <p:spPr>
            <a:xfrm>
              <a:off x="5729875" y="4153500"/>
              <a:ext cx="151250" cy="125000"/>
            </a:xfrm>
            <a:custGeom>
              <a:avLst/>
              <a:gdLst/>
              <a:ahLst/>
              <a:cxnLst/>
              <a:rect l="l" t="t" r="r" b="b"/>
              <a:pathLst>
                <a:path w="6050" h="5000" extrusionOk="0">
                  <a:moveTo>
                    <a:pt x="1837" y="1"/>
                  </a:moveTo>
                  <a:cubicBezTo>
                    <a:pt x="1768" y="15"/>
                    <a:pt x="1672" y="15"/>
                    <a:pt x="1589" y="15"/>
                  </a:cubicBezTo>
                  <a:lnTo>
                    <a:pt x="1478" y="15"/>
                  </a:lnTo>
                  <a:cubicBezTo>
                    <a:pt x="1395" y="98"/>
                    <a:pt x="1326" y="194"/>
                    <a:pt x="1257" y="291"/>
                  </a:cubicBezTo>
                  <a:cubicBezTo>
                    <a:pt x="1133" y="443"/>
                    <a:pt x="1036" y="595"/>
                    <a:pt x="940" y="760"/>
                  </a:cubicBezTo>
                  <a:cubicBezTo>
                    <a:pt x="802" y="981"/>
                    <a:pt x="691" y="1216"/>
                    <a:pt x="594" y="1451"/>
                  </a:cubicBezTo>
                  <a:cubicBezTo>
                    <a:pt x="484" y="1713"/>
                    <a:pt x="387" y="1962"/>
                    <a:pt x="318" y="2224"/>
                  </a:cubicBezTo>
                  <a:lnTo>
                    <a:pt x="318" y="2210"/>
                  </a:lnTo>
                  <a:cubicBezTo>
                    <a:pt x="139" y="2846"/>
                    <a:pt x="28" y="3481"/>
                    <a:pt x="1" y="4130"/>
                  </a:cubicBezTo>
                  <a:lnTo>
                    <a:pt x="153" y="4130"/>
                  </a:lnTo>
                  <a:cubicBezTo>
                    <a:pt x="166" y="4144"/>
                    <a:pt x="194" y="4144"/>
                    <a:pt x="222" y="4158"/>
                  </a:cubicBezTo>
                  <a:cubicBezTo>
                    <a:pt x="277" y="4185"/>
                    <a:pt x="346" y="4213"/>
                    <a:pt x="401" y="4254"/>
                  </a:cubicBezTo>
                  <a:cubicBezTo>
                    <a:pt x="470" y="4310"/>
                    <a:pt x="539" y="4379"/>
                    <a:pt x="608" y="4461"/>
                  </a:cubicBezTo>
                  <a:cubicBezTo>
                    <a:pt x="746" y="4627"/>
                    <a:pt x="857" y="4807"/>
                    <a:pt x="954" y="5000"/>
                  </a:cubicBezTo>
                  <a:lnTo>
                    <a:pt x="1050" y="4959"/>
                  </a:lnTo>
                  <a:lnTo>
                    <a:pt x="1036" y="4890"/>
                  </a:lnTo>
                  <a:lnTo>
                    <a:pt x="1036" y="4834"/>
                  </a:lnTo>
                  <a:cubicBezTo>
                    <a:pt x="1023" y="4793"/>
                    <a:pt x="1009" y="4738"/>
                    <a:pt x="995" y="4696"/>
                  </a:cubicBezTo>
                  <a:cubicBezTo>
                    <a:pt x="967" y="4544"/>
                    <a:pt x="954" y="4406"/>
                    <a:pt x="954" y="4254"/>
                  </a:cubicBezTo>
                  <a:lnTo>
                    <a:pt x="954" y="4116"/>
                  </a:lnTo>
                  <a:cubicBezTo>
                    <a:pt x="967" y="4033"/>
                    <a:pt x="981" y="3950"/>
                    <a:pt x="1009" y="3881"/>
                  </a:cubicBezTo>
                  <a:cubicBezTo>
                    <a:pt x="1023" y="3826"/>
                    <a:pt x="1050" y="3785"/>
                    <a:pt x="1078" y="3729"/>
                  </a:cubicBezTo>
                  <a:lnTo>
                    <a:pt x="1092" y="3716"/>
                  </a:lnTo>
                  <a:lnTo>
                    <a:pt x="1105" y="3688"/>
                  </a:lnTo>
                  <a:lnTo>
                    <a:pt x="1133" y="3674"/>
                  </a:lnTo>
                  <a:lnTo>
                    <a:pt x="1147" y="3660"/>
                  </a:lnTo>
                  <a:cubicBezTo>
                    <a:pt x="1174" y="3633"/>
                    <a:pt x="1202" y="3619"/>
                    <a:pt x="1244" y="3591"/>
                  </a:cubicBezTo>
                  <a:cubicBezTo>
                    <a:pt x="1285" y="3578"/>
                    <a:pt x="1326" y="3564"/>
                    <a:pt x="1368" y="3564"/>
                  </a:cubicBezTo>
                  <a:cubicBezTo>
                    <a:pt x="1409" y="3550"/>
                    <a:pt x="1437" y="3550"/>
                    <a:pt x="1478" y="3550"/>
                  </a:cubicBezTo>
                  <a:lnTo>
                    <a:pt x="1520" y="3550"/>
                  </a:lnTo>
                  <a:lnTo>
                    <a:pt x="1589" y="3564"/>
                  </a:lnTo>
                  <a:cubicBezTo>
                    <a:pt x="1616" y="3564"/>
                    <a:pt x="1644" y="3578"/>
                    <a:pt x="1672" y="3591"/>
                  </a:cubicBezTo>
                  <a:cubicBezTo>
                    <a:pt x="1727" y="3605"/>
                    <a:pt x="1782" y="3633"/>
                    <a:pt x="1824" y="3660"/>
                  </a:cubicBezTo>
                  <a:cubicBezTo>
                    <a:pt x="1893" y="3716"/>
                    <a:pt x="1962" y="3785"/>
                    <a:pt x="2017" y="3854"/>
                  </a:cubicBezTo>
                  <a:cubicBezTo>
                    <a:pt x="2141" y="4006"/>
                    <a:pt x="2238" y="4185"/>
                    <a:pt x="2307" y="4365"/>
                  </a:cubicBezTo>
                  <a:lnTo>
                    <a:pt x="2431" y="4310"/>
                  </a:lnTo>
                  <a:cubicBezTo>
                    <a:pt x="2376" y="4130"/>
                    <a:pt x="2321" y="3964"/>
                    <a:pt x="2293" y="3785"/>
                  </a:cubicBezTo>
                  <a:cubicBezTo>
                    <a:pt x="2265" y="3674"/>
                    <a:pt x="2265" y="3564"/>
                    <a:pt x="2265" y="3453"/>
                  </a:cubicBezTo>
                  <a:cubicBezTo>
                    <a:pt x="2279" y="3398"/>
                    <a:pt x="2279" y="3343"/>
                    <a:pt x="2307" y="3288"/>
                  </a:cubicBezTo>
                  <a:cubicBezTo>
                    <a:pt x="2321" y="3246"/>
                    <a:pt x="2335" y="3219"/>
                    <a:pt x="2362" y="3177"/>
                  </a:cubicBezTo>
                  <a:cubicBezTo>
                    <a:pt x="2376" y="3149"/>
                    <a:pt x="2404" y="3122"/>
                    <a:pt x="2431" y="3094"/>
                  </a:cubicBezTo>
                  <a:cubicBezTo>
                    <a:pt x="2473" y="3067"/>
                    <a:pt x="2500" y="3053"/>
                    <a:pt x="2542" y="3025"/>
                  </a:cubicBezTo>
                  <a:lnTo>
                    <a:pt x="2597" y="3011"/>
                  </a:lnTo>
                  <a:cubicBezTo>
                    <a:pt x="2625" y="2998"/>
                    <a:pt x="2638" y="2998"/>
                    <a:pt x="2666" y="2984"/>
                  </a:cubicBezTo>
                  <a:lnTo>
                    <a:pt x="2776" y="2984"/>
                  </a:lnTo>
                  <a:cubicBezTo>
                    <a:pt x="2804" y="2998"/>
                    <a:pt x="2818" y="2998"/>
                    <a:pt x="2845" y="2998"/>
                  </a:cubicBezTo>
                  <a:lnTo>
                    <a:pt x="2873" y="2998"/>
                  </a:lnTo>
                  <a:lnTo>
                    <a:pt x="2915" y="3011"/>
                  </a:lnTo>
                  <a:lnTo>
                    <a:pt x="2942" y="3025"/>
                  </a:lnTo>
                  <a:lnTo>
                    <a:pt x="3025" y="3067"/>
                  </a:lnTo>
                  <a:lnTo>
                    <a:pt x="3066" y="3094"/>
                  </a:lnTo>
                  <a:cubicBezTo>
                    <a:pt x="3149" y="3163"/>
                    <a:pt x="3218" y="3232"/>
                    <a:pt x="3287" y="3301"/>
                  </a:cubicBezTo>
                  <a:cubicBezTo>
                    <a:pt x="3384" y="3439"/>
                    <a:pt x="3481" y="3578"/>
                    <a:pt x="3564" y="3716"/>
                  </a:cubicBezTo>
                  <a:lnTo>
                    <a:pt x="3646" y="3674"/>
                  </a:lnTo>
                  <a:cubicBezTo>
                    <a:pt x="3577" y="3495"/>
                    <a:pt x="3522" y="3301"/>
                    <a:pt x="3481" y="3122"/>
                  </a:cubicBezTo>
                  <a:cubicBezTo>
                    <a:pt x="3467" y="3025"/>
                    <a:pt x="3453" y="2929"/>
                    <a:pt x="3467" y="2832"/>
                  </a:cubicBezTo>
                  <a:cubicBezTo>
                    <a:pt x="3467" y="2790"/>
                    <a:pt x="3481" y="2735"/>
                    <a:pt x="3495" y="2680"/>
                  </a:cubicBezTo>
                  <a:lnTo>
                    <a:pt x="3522" y="2625"/>
                  </a:lnTo>
                  <a:cubicBezTo>
                    <a:pt x="3522" y="2611"/>
                    <a:pt x="3536" y="2583"/>
                    <a:pt x="3550" y="2569"/>
                  </a:cubicBezTo>
                  <a:cubicBezTo>
                    <a:pt x="3564" y="2542"/>
                    <a:pt x="3591" y="2514"/>
                    <a:pt x="3619" y="2500"/>
                  </a:cubicBezTo>
                  <a:cubicBezTo>
                    <a:pt x="3646" y="2473"/>
                    <a:pt x="3688" y="2445"/>
                    <a:pt x="3729" y="2418"/>
                  </a:cubicBezTo>
                  <a:lnTo>
                    <a:pt x="3785" y="2404"/>
                  </a:lnTo>
                  <a:lnTo>
                    <a:pt x="3840" y="2390"/>
                  </a:lnTo>
                  <a:lnTo>
                    <a:pt x="3964" y="2390"/>
                  </a:lnTo>
                  <a:cubicBezTo>
                    <a:pt x="3992" y="2390"/>
                    <a:pt x="4033" y="2404"/>
                    <a:pt x="4075" y="2404"/>
                  </a:cubicBezTo>
                  <a:lnTo>
                    <a:pt x="4102" y="2404"/>
                  </a:lnTo>
                  <a:lnTo>
                    <a:pt x="4171" y="2445"/>
                  </a:lnTo>
                  <a:cubicBezTo>
                    <a:pt x="4213" y="2459"/>
                    <a:pt x="4240" y="2487"/>
                    <a:pt x="4282" y="2514"/>
                  </a:cubicBezTo>
                  <a:cubicBezTo>
                    <a:pt x="4365" y="2569"/>
                    <a:pt x="4434" y="2652"/>
                    <a:pt x="4503" y="2735"/>
                  </a:cubicBezTo>
                  <a:cubicBezTo>
                    <a:pt x="4599" y="2846"/>
                    <a:pt x="4682" y="2970"/>
                    <a:pt x="4751" y="3094"/>
                  </a:cubicBezTo>
                  <a:lnTo>
                    <a:pt x="4862" y="3039"/>
                  </a:lnTo>
                  <a:cubicBezTo>
                    <a:pt x="4848" y="3011"/>
                    <a:pt x="4834" y="2970"/>
                    <a:pt x="4834" y="2942"/>
                  </a:cubicBezTo>
                  <a:lnTo>
                    <a:pt x="4806" y="2901"/>
                  </a:lnTo>
                  <a:cubicBezTo>
                    <a:pt x="4765" y="2777"/>
                    <a:pt x="4737" y="2652"/>
                    <a:pt x="4710" y="2514"/>
                  </a:cubicBezTo>
                  <a:cubicBezTo>
                    <a:pt x="4682" y="2418"/>
                    <a:pt x="4682" y="2321"/>
                    <a:pt x="4682" y="2210"/>
                  </a:cubicBezTo>
                  <a:cubicBezTo>
                    <a:pt x="4696" y="2169"/>
                    <a:pt x="4696" y="2128"/>
                    <a:pt x="4724" y="2086"/>
                  </a:cubicBezTo>
                  <a:cubicBezTo>
                    <a:pt x="4724" y="2045"/>
                    <a:pt x="4751" y="2017"/>
                    <a:pt x="4765" y="1989"/>
                  </a:cubicBezTo>
                  <a:cubicBezTo>
                    <a:pt x="4793" y="1962"/>
                    <a:pt x="4806" y="1934"/>
                    <a:pt x="4834" y="1920"/>
                  </a:cubicBezTo>
                  <a:lnTo>
                    <a:pt x="4875" y="1879"/>
                  </a:lnTo>
                  <a:cubicBezTo>
                    <a:pt x="4889" y="1865"/>
                    <a:pt x="4917" y="1851"/>
                    <a:pt x="4945" y="1851"/>
                  </a:cubicBezTo>
                  <a:lnTo>
                    <a:pt x="4986" y="1824"/>
                  </a:lnTo>
                  <a:lnTo>
                    <a:pt x="5055" y="1810"/>
                  </a:lnTo>
                  <a:lnTo>
                    <a:pt x="5152" y="1810"/>
                  </a:lnTo>
                  <a:lnTo>
                    <a:pt x="5221" y="1824"/>
                  </a:lnTo>
                  <a:cubicBezTo>
                    <a:pt x="5235" y="1824"/>
                    <a:pt x="5262" y="1824"/>
                    <a:pt x="5276" y="1838"/>
                  </a:cubicBezTo>
                  <a:cubicBezTo>
                    <a:pt x="5304" y="1851"/>
                    <a:pt x="5331" y="1865"/>
                    <a:pt x="5373" y="1879"/>
                  </a:cubicBezTo>
                  <a:cubicBezTo>
                    <a:pt x="5400" y="1893"/>
                    <a:pt x="5442" y="1920"/>
                    <a:pt x="5469" y="1934"/>
                  </a:cubicBezTo>
                  <a:cubicBezTo>
                    <a:pt x="5594" y="2031"/>
                    <a:pt x="5704" y="2141"/>
                    <a:pt x="5801" y="2252"/>
                  </a:cubicBezTo>
                  <a:cubicBezTo>
                    <a:pt x="5842" y="2307"/>
                    <a:pt x="5897" y="2376"/>
                    <a:pt x="5939" y="2431"/>
                  </a:cubicBezTo>
                  <a:lnTo>
                    <a:pt x="6049" y="2362"/>
                  </a:lnTo>
                  <a:lnTo>
                    <a:pt x="5980" y="2155"/>
                  </a:lnTo>
                  <a:cubicBezTo>
                    <a:pt x="5925" y="2017"/>
                    <a:pt x="5884" y="1865"/>
                    <a:pt x="5870" y="1727"/>
                  </a:cubicBezTo>
                  <a:cubicBezTo>
                    <a:pt x="5842" y="1589"/>
                    <a:pt x="5828" y="1465"/>
                    <a:pt x="5828" y="1327"/>
                  </a:cubicBezTo>
                  <a:cubicBezTo>
                    <a:pt x="5400" y="1064"/>
                    <a:pt x="4958" y="843"/>
                    <a:pt x="4503" y="636"/>
                  </a:cubicBezTo>
                  <a:cubicBezTo>
                    <a:pt x="4047" y="429"/>
                    <a:pt x="3577" y="277"/>
                    <a:pt x="3094" y="153"/>
                  </a:cubicBezTo>
                  <a:cubicBezTo>
                    <a:pt x="2680" y="56"/>
                    <a:pt x="2265" y="15"/>
                    <a:pt x="1837" y="1"/>
                  </a:cubicBez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5" name="Google Shape;3795;p59"/>
            <p:cNvSpPr/>
            <p:nvPr/>
          </p:nvSpPr>
          <p:spPr>
            <a:xfrm>
              <a:off x="5731950" y="4217025"/>
              <a:ext cx="220300" cy="114300"/>
            </a:xfrm>
            <a:custGeom>
              <a:avLst/>
              <a:gdLst/>
              <a:ahLst/>
              <a:cxnLst/>
              <a:rect l="l" t="t" r="r" b="b"/>
              <a:pathLst>
                <a:path w="8812" h="4572" extrusionOk="0">
                  <a:moveTo>
                    <a:pt x="7541" y="1"/>
                  </a:moveTo>
                  <a:lnTo>
                    <a:pt x="7527" y="28"/>
                  </a:lnTo>
                  <a:cubicBezTo>
                    <a:pt x="6284" y="760"/>
                    <a:pt x="4972" y="1478"/>
                    <a:pt x="3632" y="2155"/>
                  </a:cubicBezTo>
                  <a:cubicBezTo>
                    <a:pt x="2569" y="2694"/>
                    <a:pt x="1492" y="3191"/>
                    <a:pt x="415" y="3660"/>
                  </a:cubicBezTo>
                  <a:cubicBezTo>
                    <a:pt x="277" y="3729"/>
                    <a:pt x="139" y="3785"/>
                    <a:pt x="1" y="3840"/>
                  </a:cubicBezTo>
                  <a:cubicBezTo>
                    <a:pt x="28" y="4061"/>
                    <a:pt x="70" y="4282"/>
                    <a:pt x="111" y="4489"/>
                  </a:cubicBezTo>
                  <a:cubicBezTo>
                    <a:pt x="125" y="4420"/>
                    <a:pt x="152" y="4337"/>
                    <a:pt x="180" y="4268"/>
                  </a:cubicBezTo>
                  <a:cubicBezTo>
                    <a:pt x="221" y="4158"/>
                    <a:pt x="277" y="4047"/>
                    <a:pt x="346" y="3950"/>
                  </a:cubicBezTo>
                  <a:cubicBezTo>
                    <a:pt x="387" y="3881"/>
                    <a:pt x="456" y="3812"/>
                    <a:pt x="511" y="3757"/>
                  </a:cubicBezTo>
                  <a:cubicBezTo>
                    <a:pt x="567" y="3716"/>
                    <a:pt x="622" y="3674"/>
                    <a:pt x="691" y="3647"/>
                  </a:cubicBezTo>
                  <a:cubicBezTo>
                    <a:pt x="760" y="3605"/>
                    <a:pt x="829" y="3591"/>
                    <a:pt x="898" y="3578"/>
                  </a:cubicBezTo>
                  <a:cubicBezTo>
                    <a:pt x="967" y="3578"/>
                    <a:pt x="1036" y="3578"/>
                    <a:pt x="1105" y="3591"/>
                  </a:cubicBezTo>
                  <a:cubicBezTo>
                    <a:pt x="1188" y="3605"/>
                    <a:pt x="1271" y="3647"/>
                    <a:pt x="1340" y="3688"/>
                  </a:cubicBezTo>
                  <a:cubicBezTo>
                    <a:pt x="1381" y="3702"/>
                    <a:pt x="1423" y="3729"/>
                    <a:pt x="1464" y="3757"/>
                  </a:cubicBezTo>
                  <a:lnTo>
                    <a:pt x="1520" y="3757"/>
                  </a:lnTo>
                  <a:cubicBezTo>
                    <a:pt x="1547" y="3750"/>
                    <a:pt x="1571" y="3747"/>
                    <a:pt x="1596" y="3747"/>
                  </a:cubicBezTo>
                  <a:cubicBezTo>
                    <a:pt x="1620" y="3747"/>
                    <a:pt x="1644" y="3750"/>
                    <a:pt x="1671" y="3757"/>
                  </a:cubicBezTo>
                  <a:cubicBezTo>
                    <a:pt x="1754" y="3757"/>
                    <a:pt x="1851" y="3757"/>
                    <a:pt x="1934" y="3771"/>
                  </a:cubicBezTo>
                  <a:cubicBezTo>
                    <a:pt x="2224" y="3826"/>
                    <a:pt x="2514" y="3909"/>
                    <a:pt x="2776" y="4047"/>
                  </a:cubicBezTo>
                  <a:cubicBezTo>
                    <a:pt x="2901" y="4089"/>
                    <a:pt x="3039" y="4158"/>
                    <a:pt x="3177" y="4227"/>
                  </a:cubicBezTo>
                  <a:cubicBezTo>
                    <a:pt x="3315" y="4309"/>
                    <a:pt x="3425" y="4365"/>
                    <a:pt x="3536" y="4420"/>
                  </a:cubicBezTo>
                  <a:cubicBezTo>
                    <a:pt x="3632" y="4475"/>
                    <a:pt x="3715" y="4530"/>
                    <a:pt x="3812" y="4572"/>
                  </a:cubicBezTo>
                  <a:lnTo>
                    <a:pt x="3867" y="4572"/>
                  </a:lnTo>
                  <a:cubicBezTo>
                    <a:pt x="3881" y="4572"/>
                    <a:pt x="3909" y="4558"/>
                    <a:pt x="3909" y="4544"/>
                  </a:cubicBezTo>
                  <a:cubicBezTo>
                    <a:pt x="3992" y="4296"/>
                    <a:pt x="4047" y="4047"/>
                    <a:pt x="4088" y="3785"/>
                  </a:cubicBezTo>
                  <a:lnTo>
                    <a:pt x="4088" y="3729"/>
                  </a:lnTo>
                  <a:cubicBezTo>
                    <a:pt x="4116" y="3591"/>
                    <a:pt x="4143" y="3453"/>
                    <a:pt x="4171" y="3301"/>
                  </a:cubicBezTo>
                  <a:cubicBezTo>
                    <a:pt x="4199" y="3163"/>
                    <a:pt x="4240" y="3039"/>
                    <a:pt x="4295" y="2901"/>
                  </a:cubicBezTo>
                  <a:cubicBezTo>
                    <a:pt x="4323" y="2846"/>
                    <a:pt x="4351" y="2790"/>
                    <a:pt x="4378" y="2735"/>
                  </a:cubicBezTo>
                  <a:cubicBezTo>
                    <a:pt x="4406" y="2680"/>
                    <a:pt x="4447" y="2625"/>
                    <a:pt x="4489" y="2583"/>
                  </a:cubicBezTo>
                  <a:lnTo>
                    <a:pt x="4544" y="2514"/>
                  </a:lnTo>
                  <a:cubicBezTo>
                    <a:pt x="4558" y="2487"/>
                    <a:pt x="4585" y="2473"/>
                    <a:pt x="4599" y="2459"/>
                  </a:cubicBezTo>
                  <a:cubicBezTo>
                    <a:pt x="4627" y="2445"/>
                    <a:pt x="4641" y="2431"/>
                    <a:pt x="4668" y="2418"/>
                  </a:cubicBezTo>
                  <a:cubicBezTo>
                    <a:pt x="4682" y="2404"/>
                    <a:pt x="4710" y="2390"/>
                    <a:pt x="4723" y="2390"/>
                  </a:cubicBezTo>
                  <a:cubicBezTo>
                    <a:pt x="4751" y="2376"/>
                    <a:pt x="4792" y="2362"/>
                    <a:pt x="4820" y="2362"/>
                  </a:cubicBezTo>
                  <a:cubicBezTo>
                    <a:pt x="4848" y="2349"/>
                    <a:pt x="4875" y="2349"/>
                    <a:pt x="4917" y="2335"/>
                  </a:cubicBezTo>
                  <a:lnTo>
                    <a:pt x="5069" y="2335"/>
                  </a:lnTo>
                  <a:cubicBezTo>
                    <a:pt x="5110" y="2335"/>
                    <a:pt x="5165" y="2349"/>
                    <a:pt x="5221" y="2362"/>
                  </a:cubicBezTo>
                  <a:cubicBezTo>
                    <a:pt x="5455" y="2404"/>
                    <a:pt x="5676" y="2473"/>
                    <a:pt x="5897" y="2569"/>
                  </a:cubicBezTo>
                  <a:lnTo>
                    <a:pt x="6049" y="2652"/>
                  </a:lnTo>
                  <a:lnTo>
                    <a:pt x="6160" y="2694"/>
                  </a:lnTo>
                  <a:cubicBezTo>
                    <a:pt x="6243" y="2735"/>
                    <a:pt x="6312" y="2763"/>
                    <a:pt x="6394" y="2804"/>
                  </a:cubicBezTo>
                  <a:lnTo>
                    <a:pt x="6560" y="2859"/>
                  </a:lnTo>
                  <a:cubicBezTo>
                    <a:pt x="6629" y="2887"/>
                    <a:pt x="6698" y="2929"/>
                    <a:pt x="6767" y="2956"/>
                  </a:cubicBezTo>
                  <a:lnTo>
                    <a:pt x="6781" y="2956"/>
                  </a:lnTo>
                  <a:lnTo>
                    <a:pt x="6823" y="2942"/>
                  </a:lnTo>
                  <a:lnTo>
                    <a:pt x="6850" y="2942"/>
                  </a:lnTo>
                  <a:cubicBezTo>
                    <a:pt x="6864" y="2942"/>
                    <a:pt x="6878" y="2929"/>
                    <a:pt x="6892" y="2915"/>
                  </a:cubicBezTo>
                  <a:cubicBezTo>
                    <a:pt x="6933" y="2790"/>
                    <a:pt x="6961" y="2666"/>
                    <a:pt x="6974" y="2583"/>
                  </a:cubicBezTo>
                  <a:lnTo>
                    <a:pt x="7030" y="2362"/>
                  </a:lnTo>
                  <a:lnTo>
                    <a:pt x="7071" y="2183"/>
                  </a:lnTo>
                  <a:cubicBezTo>
                    <a:pt x="7140" y="1907"/>
                    <a:pt x="7223" y="1630"/>
                    <a:pt x="7333" y="1354"/>
                  </a:cubicBezTo>
                  <a:cubicBezTo>
                    <a:pt x="7389" y="1230"/>
                    <a:pt x="7444" y="1119"/>
                    <a:pt x="7527" y="1009"/>
                  </a:cubicBezTo>
                  <a:cubicBezTo>
                    <a:pt x="7568" y="954"/>
                    <a:pt x="7623" y="912"/>
                    <a:pt x="7679" y="871"/>
                  </a:cubicBezTo>
                  <a:lnTo>
                    <a:pt x="7706" y="843"/>
                  </a:lnTo>
                  <a:cubicBezTo>
                    <a:pt x="7734" y="829"/>
                    <a:pt x="7748" y="816"/>
                    <a:pt x="7775" y="816"/>
                  </a:cubicBezTo>
                  <a:lnTo>
                    <a:pt x="7817" y="802"/>
                  </a:lnTo>
                  <a:cubicBezTo>
                    <a:pt x="7844" y="788"/>
                    <a:pt x="7858" y="788"/>
                    <a:pt x="7886" y="788"/>
                  </a:cubicBezTo>
                  <a:lnTo>
                    <a:pt x="8038" y="788"/>
                  </a:lnTo>
                  <a:cubicBezTo>
                    <a:pt x="8093" y="802"/>
                    <a:pt x="8148" y="816"/>
                    <a:pt x="8203" y="829"/>
                  </a:cubicBezTo>
                  <a:cubicBezTo>
                    <a:pt x="8273" y="857"/>
                    <a:pt x="8328" y="871"/>
                    <a:pt x="8397" y="898"/>
                  </a:cubicBezTo>
                  <a:lnTo>
                    <a:pt x="8480" y="940"/>
                  </a:lnTo>
                  <a:lnTo>
                    <a:pt x="8590" y="995"/>
                  </a:lnTo>
                  <a:lnTo>
                    <a:pt x="8659" y="1023"/>
                  </a:lnTo>
                  <a:lnTo>
                    <a:pt x="8714" y="1050"/>
                  </a:lnTo>
                  <a:lnTo>
                    <a:pt x="8811" y="1078"/>
                  </a:lnTo>
                  <a:cubicBezTo>
                    <a:pt x="8383" y="691"/>
                    <a:pt x="7969" y="332"/>
                    <a:pt x="7541" y="1"/>
                  </a:cubicBez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6" name="Google Shape;3796;p59"/>
            <p:cNvSpPr/>
            <p:nvPr/>
          </p:nvSpPr>
          <p:spPr>
            <a:xfrm>
              <a:off x="5768200" y="4237400"/>
              <a:ext cx="203725" cy="125350"/>
            </a:xfrm>
            <a:custGeom>
              <a:avLst/>
              <a:gdLst/>
              <a:ahLst/>
              <a:cxnLst/>
              <a:rect l="l" t="t" r="r" b="b"/>
              <a:pathLst>
                <a:path w="8149" h="5014" extrusionOk="0">
                  <a:moveTo>
                    <a:pt x="6367" y="1"/>
                  </a:moveTo>
                  <a:lnTo>
                    <a:pt x="6325" y="14"/>
                  </a:lnTo>
                  <a:cubicBezTo>
                    <a:pt x="6298" y="28"/>
                    <a:pt x="6270" y="42"/>
                    <a:pt x="6256" y="56"/>
                  </a:cubicBezTo>
                  <a:lnTo>
                    <a:pt x="6229" y="70"/>
                  </a:lnTo>
                  <a:cubicBezTo>
                    <a:pt x="6160" y="111"/>
                    <a:pt x="6118" y="166"/>
                    <a:pt x="6077" y="222"/>
                  </a:cubicBezTo>
                  <a:cubicBezTo>
                    <a:pt x="5994" y="332"/>
                    <a:pt x="5925" y="443"/>
                    <a:pt x="5870" y="567"/>
                  </a:cubicBezTo>
                  <a:cubicBezTo>
                    <a:pt x="5773" y="843"/>
                    <a:pt x="5676" y="1119"/>
                    <a:pt x="5621" y="1395"/>
                  </a:cubicBezTo>
                  <a:lnTo>
                    <a:pt x="5580" y="1575"/>
                  </a:lnTo>
                  <a:lnTo>
                    <a:pt x="5524" y="1796"/>
                  </a:lnTo>
                  <a:cubicBezTo>
                    <a:pt x="5511" y="1879"/>
                    <a:pt x="5469" y="2003"/>
                    <a:pt x="5428" y="2127"/>
                  </a:cubicBezTo>
                  <a:cubicBezTo>
                    <a:pt x="5428" y="2141"/>
                    <a:pt x="5414" y="2155"/>
                    <a:pt x="5386" y="2155"/>
                  </a:cubicBezTo>
                  <a:lnTo>
                    <a:pt x="5373" y="2155"/>
                  </a:lnTo>
                  <a:lnTo>
                    <a:pt x="5331" y="2169"/>
                  </a:lnTo>
                  <a:lnTo>
                    <a:pt x="5303" y="2169"/>
                  </a:lnTo>
                  <a:cubicBezTo>
                    <a:pt x="5234" y="2141"/>
                    <a:pt x="5165" y="2100"/>
                    <a:pt x="5096" y="2072"/>
                  </a:cubicBezTo>
                  <a:lnTo>
                    <a:pt x="4944" y="2003"/>
                  </a:lnTo>
                  <a:cubicBezTo>
                    <a:pt x="4862" y="1975"/>
                    <a:pt x="4779" y="1948"/>
                    <a:pt x="4710" y="1906"/>
                  </a:cubicBezTo>
                  <a:lnTo>
                    <a:pt x="4599" y="1851"/>
                  </a:lnTo>
                  <a:lnTo>
                    <a:pt x="4433" y="1782"/>
                  </a:lnTo>
                  <a:cubicBezTo>
                    <a:pt x="4226" y="1685"/>
                    <a:pt x="3992" y="1616"/>
                    <a:pt x="3757" y="1561"/>
                  </a:cubicBezTo>
                  <a:cubicBezTo>
                    <a:pt x="3715" y="1561"/>
                    <a:pt x="3660" y="1547"/>
                    <a:pt x="3605" y="1547"/>
                  </a:cubicBezTo>
                  <a:lnTo>
                    <a:pt x="3453" y="1547"/>
                  </a:lnTo>
                  <a:cubicBezTo>
                    <a:pt x="3425" y="1547"/>
                    <a:pt x="3398" y="1561"/>
                    <a:pt x="3370" y="1575"/>
                  </a:cubicBezTo>
                  <a:cubicBezTo>
                    <a:pt x="3329" y="1575"/>
                    <a:pt x="3301" y="1589"/>
                    <a:pt x="3273" y="1603"/>
                  </a:cubicBezTo>
                  <a:cubicBezTo>
                    <a:pt x="3246" y="1603"/>
                    <a:pt x="3232" y="1616"/>
                    <a:pt x="3218" y="1630"/>
                  </a:cubicBezTo>
                  <a:cubicBezTo>
                    <a:pt x="3191" y="1644"/>
                    <a:pt x="3163" y="1658"/>
                    <a:pt x="3149" y="1672"/>
                  </a:cubicBezTo>
                  <a:cubicBezTo>
                    <a:pt x="3122" y="1685"/>
                    <a:pt x="3108" y="1699"/>
                    <a:pt x="3094" y="1727"/>
                  </a:cubicBezTo>
                  <a:lnTo>
                    <a:pt x="3025" y="1782"/>
                  </a:lnTo>
                  <a:cubicBezTo>
                    <a:pt x="2997" y="1837"/>
                    <a:pt x="2956" y="1893"/>
                    <a:pt x="2928" y="1948"/>
                  </a:cubicBezTo>
                  <a:cubicBezTo>
                    <a:pt x="2887" y="2003"/>
                    <a:pt x="2859" y="2058"/>
                    <a:pt x="2845" y="2114"/>
                  </a:cubicBezTo>
                  <a:cubicBezTo>
                    <a:pt x="2790" y="2238"/>
                    <a:pt x="2749" y="2376"/>
                    <a:pt x="2721" y="2514"/>
                  </a:cubicBezTo>
                  <a:cubicBezTo>
                    <a:pt x="2680" y="2666"/>
                    <a:pt x="2652" y="2804"/>
                    <a:pt x="2638" y="2928"/>
                  </a:cubicBezTo>
                  <a:lnTo>
                    <a:pt x="2624" y="2997"/>
                  </a:lnTo>
                  <a:cubicBezTo>
                    <a:pt x="2597" y="3246"/>
                    <a:pt x="2528" y="3508"/>
                    <a:pt x="2459" y="3757"/>
                  </a:cubicBezTo>
                  <a:cubicBezTo>
                    <a:pt x="2445" y="3771"/>
                    <a:pt x="2431" y="3784"/>
                    <a:pt x="2417" y="3784"/>
                  </a:cubicBezTo>
                  <a:lnTo>
                    <a:pt x="2348" y="3784"/>
                  </a:lnTo>
                  <a:cubicBezTo>
                    <a:pt x="2265" y="3729"/>
                    <a:pt x="2182" y="3688"/>
                    <a:pt x="2086" y="3633"/>
                  </a:cubicBezTo>
                  <a:cubicBezTo>
                    <a:pt x="1962" y="3564"/>
                    <a:pt x="1851" y="3508"/>
                    <a:pt x="1727" y="3439"/>
                  </a:cubicBezTo>
                  <a:cubicBezTo>
                    <a:pt x="1602" y="3384"/>
                    <a:pt x="1451" y="3301"/>
                    <a:pt x="1326" y="3246"/>
                  </a:cubicBezTo>
                  <a:cubicBezTo>
                    <a:pt x="1050" y="3122"/>
                    <a:pt x="774" y="3039"/>
                    <a:pt x="484" y="2984"/>
                  </a:cubicBezTo>
                  <a:cubicBezTo>
                    <a:pt x="387" y="2970"/>
                    <a:pt x="304" y="2970"/>
                    <a:pt x="208" y="2956"/>
                  </a:cubicBezTo>
                  <a:lnTo>
                    <a:pt x="70" y="2956"/>
                  </a:lnTo>
                  <a:lnTo>
                    <a:pt x="1" y="2970"/>
                  </a:lnTo>
                  <a:cubicBezTo>
                    <a:pt x="42" y="2997"/>
                    <a:pt x="83" y="3025"/>
                    <a:pt x="111" y="3053"/>
                  </a:cubicBezTo>
                  <a:cubicBezTo>
                    <a:pt x="194" y="3135"/>
                    <a:pt x="277" y="3232"/>
                    <a:pt x="360" y="3329"/>
                  </a:cubicBezTo>
                  <a:cubicBezTo>
                    <a:pt x="415" y="3412"/>
                    <a:pt x="484" y="3494"/>
                    <a:pt x="539" y="3577"/>
                  </a:cubicBezTo>
                  <a:cubicBezTo>
                    <a:pt x="691" y="3798"/>
                    <a:pt x="815" y="4033"/>
                    <a:pt x="940" y="4268"/>
                  </a:cubicBezTo>
                  <a:cubicBezTo>
                    <a:pt x="967" y="4268"/>
                    <a:pt x="1009" y="4282"/>
                    <a:pt x="1036" y="4282"/>
                  </a:cubicBezTo>
                  <a:cubicBezTo>
                    <a:pt x="1312" y="4351"/>
                    <a:pt x="1575" y="4447"/>
                    <a:pt x="1823" y="4585"/>
                  </a:cubicBezTo>
                  <a:lnTo>
                    <a:pt x="1989" y="4654"/>
                  </a:lnTo>
                  <a:lnTo>
                    <a:pt x="2113" y="4724"/>
                  </a:lnTo>
                  <a:cubicBezTo>
                    <a:pt x="2265" y="4793"/>
                    <a:pt x="2403" y="4875"/>
                    <a:pt x="2542" y="4972"/>
                  </a:cubicBezTo>
                  <a:lnTo>
                    <a:pt x="2611" y="5014"/>
                  </a:lnTo>
                  <a:cubicBezTo>
                    <a:pt x="3025" y="4820"/>
                    <a:pt x="3453" y="4613"/>
                    <a:pt x="3895" y="4392"/>
                  </a:cubicBezTo>
                  <a:lnTo>
                    <a:pt x="4171" y="4254"/>
                  </a:lnTo>
                  <a:lnTo>
                    <a:pt x="4143" y="4254"/>
                  </a:lnTo>
                  <a:lnTo>
                    <a:pt x="3922" y="4364"/>
                  </a:lnTo>
                  <a:lnTo>
                    <a:pt x="3425" y="4613"/>
                  </a:lnTo>
                  <a:lnTo>
                    <a:pt x="3425" y="4613"/>
                  </a:lnTo>
                  <a:lnTo>
                    <a:pt x="3467" y="4420"/>
                  </a:lnTo>
                  <a:cubicBezTo>
                    <a:pt x="3481" y="4337"/>
                    <a:pt x="3494" y="4254"/>
                    <a:pt x="3508" y="4171"/>
                  </a:cubicBezTo>
                  <a:cubicBezTo>
                    <a:pt x="3563" y="3881"/>
                    <a:pt x="3646" y="3605"/>
                    <a:pt x="3757" y="3329"/>
                  </a:cubicBezTo>
                  <a:cubicBezTo>
                    <a:pt x="3798" y="3232"/>
                    <a:pt x="3867" y="3149"/>
                    <a:pt x="3936" y="3066"/>
                  </a:cubicBezTo>
                  <a:cubicBezTo>
                    <a:pt x="3964" y="3011"/>
                    <a:pt x="4019" y="2970"/>
                    <a:pt x="4061" y="2942"/>
                  </a:cubicBezTo>
                  <a:cubicBezTo>
                    <a:pt x="4102" y="2914"/>
                    <a:pt x="4157" y="2887"/>
                    <a:pt x="4199" y="2859"/>
                  </a:cubicBezTo>
                  <a:cubicBezTo>
                    <a:pt x="4268" y="2845"/>
                    <a:pt x="4323" y="2832"/>
                    <a:pt x="4392" y="2832"/>
                  </a:cubicBezTo>
                  <a:lnTo>
                    <a:pt x="4461" y="2832"/>
                  </a:lnTo>
                  <a:cubicBezTo>
                    <a:pt x="4544" y="2832"/>
                    <a:pt x="4641" y="2845"/>
                    <a:pt x="4723" y="2859"/>
                  </a:cubicBezTo>
                  <a:cubicBezTo>
                    <a:pt x="4903" y="2901"/>
                    <a:pt x="5069" y="2942"/>
                    <a:pt x="5221" y="3011"/>
                  </a:cubicBezTo>
                  <a:cubicBezTo>
                    <a:pt x="5400" y="3080"/>
                    <a:pt x="5580" y="3163"/>
                    <a:pt x="5732" y="3232"/>
                  </a:cubicBezTo>
                  <a:lnTo>
                    <a:pt x="5828" y="3287"/>
                  </a:lnTo>
                  <a:lnTo>
                    <a:pt x="5939" y="3329"/>
                  </a:lnTo>
                  <a:cubicBezTo>
                    <a:pt x="6063" y="3274"/>
                    <a:pt x="6187" y="3204"/>
                    <a:pt x="6298" y="3135"/>
                  </a:cubicBezTo>
                  <a:lnTo>
                    <a:pt x="6408" y="3080"/>
                  </a:lnTo>
                  <a:lnTo>
                    <a:pt x="7168" y="2666"/>
                  </a:lnTo>
                  <a:lnTo>
                    <a:pt x="7333" y="2569"/>
                  </a:lnTo>
                  <a:lnTo>
                    <a:pt x="7306" y="2583"/>
                  </a:lnTo>
                  <a:lnTo>
                    <a:pt x="7113" y="2680"/>
                  </a:lnTo>
                  <a:lnTo>
                    <a:pt x="6505" y="3025"/>
                  </a:lnTo>
                  <a:lnTo>
                    <a:pt x="6519" y="2970"/>
                  </a:lnTo>
                  <a:lnTo>
                    <a:pt x="6519" y="2901"/>
                  </a:lnTo>
                  <a:cubicBezTo>
                    <a:pt x="6533" y="2707"/>
                    <a:pt x="6560" y="2445"/>
                    <a:pt x="6615" y="2210"/>
                  </a:cubicBezTo>
                  <a:cubicBezTo>
                    <a:pt x="6657" y="1948"/>
                    <a:pt x="6740" y="1685"/>
                    <a:pt x="6850" y="1437"/>
                  </a:cubicBezTo>
                  <a:cubicBezTo>
                    <a:pt x="6892" y="1340"/>
                    <a:pt x="6947" y="1257"/>
                    <a:pt x="7002" y="1188"/>
                  </a:cubicBezTo>
                  <a:cubicBezTo>
                    <a:pt x="7043" y="1147"/>
                    <a:pt x="7085" y="1105"/>
                    <a:pt x="7126" y="1078"/>
                  </a:cubicBezTo>
                  <a:cubicBezTo>
                    <a:pt x="7168" y="1050"/>
                    <a:pt x="7223" y="1023"/>
                    <a:pt x="7278" y="995"/>
                  </a:cubicBezTo>
                  <a:cubicBezTo>
                    <a:pt x="7347" y="967"/>
                    <a:pt x="7416" y="954"/>
                    <a:pt x="7499" y="954"/>
                  </a:cubicBezTo>
                  <a:lnTo>
                    <a:pt x="7568" y="954"/>
                  </a:lnTo>
                  <a:cubicBezTo>
                    <a:pt x="7665" y="954"/>
                    <a:pt x="7762" y="967"/>
                    <a:pt x="7858" y="981"/>
                  </a:cubicBezTo>
                  <a:cubicBezTo>
                    <a:pt x="7955" y="995"/>
                    <a:pt x="8052" y="1023"/>
                    <a:pt x="8148" y="1064"/>
                  </a:cubicBezTo>
                  <a:cubicBezTo>
                    <a:pt x="8065" y="967"/>
                    <a:pt x="7983" y="884"/>
                    <a:pt x="7900" y="802"/>
                  </a:cubicBezTo>
                  <a:cubicBezTo>
                    <a:pt x="7720" y="636"/>
                    <a:pt x="7541" y="470"/>
                    <a:pt x="7375" y="318"/>
                  </a:cubicBezTo>
                  <a:lnTo>
                    <a:pt x="7347" y="318"/>
                  </a:lnTo>
                  <a:lnTo>
                    <a:pt x="7251" y="277"/>
                  </a:lnTo>
                  <a:lnTo>
                    <a:pt x="7195" y="249"/>
                  </a:lnTo>
                  <a:lnTo>
                    <a:pt x="7126" y="222"/>
                  </a:lnTo>
                  <a:lnTo>
                    <a:pt x="7016" y="180"/>
                  </a:lnTo>
                  <a:lnTo>
                    <a:pt x="6933" y="139"/>
                  </a:lnTo>
                  <a:cubicBezTo>
                    <a:pt x="6864" y="111"/>
                    <a:pt x="6809" y="83"/>
                    <a:pt x="6740" y="70"/>
                  </a:cubicBezTo>
                  <a:cubicBezTo>
                    <a:pt x="6684" y="42"/>
                    <a:pt x="6629" y="28"/>
                    <a:pt x="6574" y="14"/>
                  </a:cubicBezTo>
                  <a:lnTo>
                    <a:pt x="6491" y="14"/>
                  </a:lnTo>
                  <a:lnTo>
                    <a:pt x="6422" y="1"/>
                  </a:lnTo>
                  <a:close/>
                </a:path>
              </a:pathLst>
            </a:custGeom>
            <a:solidFill>
              <a:srgbClr val="CC4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7" name="Google Shape;3797;p59"/>
            <p:cNvSpPr/>
            <p:nvPr/>
          </p:nvSpPr>
          <p:spPr>
            <a:xfrm>
              <a:off x="5654625" y="4379850"/>
              <a:ext cx="84600" cy="145500"/>
            </a:xfrm>
            <a:custGeom>
              <a:avLst/>
              <a:gdLst/>
              <a:ahLst/>
              <a:cxnLst/>
              <a:rect l="l" t="t" r="r" b="b"/>
              <a:pathLst>
                <a:path w="3384" h="5820" extrusionOk="0">
                  <a:moveTo>
                    <a:pt x="1318" y="0"/>
                  </a:moveTo>
                  <a:cubicBezTo>
                    <a:pt x="1297" y="0"/>
                    <a:pt x="1277" y="2"/>
                    <a:pt x="1257" y="6"/>
                  </a:cubicBezTo>
                  <a:lnTo>
                    <a:pt x="1202" y="6"/>
                  </a:lnTo>
                  <a:cubicBezTo>
                    <a:pt x="1174" y="20"/>
                    <a:pt x="1133" y="20"/>
                    <a:pt x="1105" y="34"/>
                  </a:cubicBezTo>
                  <a:lnTo>
                    <a:pt x="1022" y="34"/>
                  </a:lnTo>
                  <a:cubicBezTo>
                    <a:pt x="981" y="47"/>
                    <a:pt x="939" y="61"/>
                    <a:pt x="912" y="89"/>
                  </a:cubicBezTo>
                  <a:cubicBezTo>
                    <a:pt x="884" y="103"/>
                    <a:pt x="870" y="116"/>
                    <a:pt x="843" y="144"/>
                  </a:cubicBezTo>
                  <a:cubicBezTo>
                    <a:pt x="815" y="158"/>
                    <a:pt x="801" y="186"/>
                    <a:pt x="773" y="213"/>
                  </a:cubicBezTo>
                  <a:cubicBezTo>
                    <a:pt x="718" y="282"/>
                    <a:pt x="663" y="351"/>
                    <a:pt x="622" y="434"/>
                  </a:cubicBezTo>
                  <a:cubicBezTo>
                    <a:pt x="566" y="503"/>
                    <a:pt x="539" y="586"/>
                    <a:pt x="483" y="669"/>
                  </a:cubicBezTo>
                  <a:cubicBezTo>
                    <a:pt x="470" y="696"/>
                    <a:pt x="456" y="738"/>
                    <a:pt x="442" y="766"/>
                  </a:cubicBezTo>
                  <a:cubicBezTo>
                    <a:pt x="318" y="1056"/>
                    <a:pt x="221" y="1373"/>
                    <a:pt x="138" y="1691"/>
                  </a:cubicBezTo>
                  <a:lnTo>
                    <a:pt x="111" y="1787"/>
                  </a:lnTo>
                  <a:lnTo>
                    <a:pt x="97" y="1843"/>
                  </a:lnTo>
                  <a:cubicBezTo>
                    <a:pt x="69" y="1926"/>
                    <a:pt x="42" y="1995"/>
                    <a:pt x="28" y="2077"/>
                  </a:cubicBezTo>
                  <a:lnTo>
                    <a:pt x="14" y="2105"/>
                  </a:lnTo>
                  <a:lnTo>
                    <a:pt x="0" y="2160"/>
                  </a:lnTo>
                  <a:cubicBezTo>
                    <a:pt x="1" y="2178"/>
                    <a:pt x="3" y="2196"/>
                    <a:pt x="4" y="2214"/>
                  </a:cubicBezTo>
                  <a:lnTo>
                    <a:pt x="4" y="2214"/>
                  </a:lnTo>
                  <a:cubicBezTo>
                    <a:pt x="500" y="2049"/>
                    <a:pt x="1037" y="1856"/>
                    <a:pt x="1574" y="1663"/>
                  </a:cubicBezTo>
                  <a:cubicBezTo>
                    <a:pt x="2182" y="1428"/>
                    <a:pt x="2790" y="1194"/>
                    <a:pt x="3384" y="959"/>
                  </a:cubicBezTo>
                  <a:lnTo>
                    <a:pt x="3356" y="945"/>
                  </a:lnTo>
                  <a:lnTo>
                    <a:pt x="3287" y="904"/>
                  </a:lnTo>
                  <a:lnTo>
                    <a:pt x="3273" y="904"/>
                  </a:lnTo>
                  <a:lnTo>
                    <a:pt x="3259" y="890"/>
                  </a:lnTo>
                  <a:lnTo>
                    <a:pt x="3232" y="876"/>
                  </a:lnTo>
                  <a:lnTo>
                    <a:pt x="3121" y="821"/>
                  </a:lnTo>
                  <a:lnTo>
                    <a:pt x="3080" y="779"/>
                  </a:lnTo>
                  <a:lnTo>
                    <a:pt x="2997" y="738"/>
                  </a:lnTo>
                  <a:lnTo>
                    <a:pt x="2983" y="738"/>
                  </a:lnTo>
                  <a:lnTo>
                    <a:pt x="2942" y="710"/>
                  </a:lnTo>
                  <a:cubicBezTo>
                    <a:pt x="2762" y="600"/>
                    <a:pt x="2569" y="489"/>
                    <a:pt x="2375" y="379"/>
                  </a:cubicBezTo>
                  <a:cubicBezTo>
                    <a:pt x="2293" y="337"/>
                    <a:pt x="2224" y="296"/>
                    <a:pt x="2141" y="255"/>
                  </a:cubicBezTo>
                  <a:cubicBezTo>
                    <a:pt x="2058" y="227"/>
                    <a:pt x="1975" y="186"/>
                    <a:pt x="1878" y="144"/>
                  </a:cubicBezTo>
                  <a:cubicBezTo>
                    <a:pt x="1754" y="89"/>
                    <a:pt x="1616" y="47"/>
                    <a:pt x="1478" y="20"/>
                  </a:cubicBezTo>
                  <a:cubicBezTo>
                    <a:pt x="1419" y="10"/>
                    <a:pt x="1368" y="0"/>
                    <a:pt x="1318" y="0"/>
                  </a:cubicBezTo>
                  <a:close/>
                  <a:moveTo>
                    <a:pt x="4" y="2214"/>
                  </a:moveTo>
                  <a:cubicBezTo>
                    <a:pt x="3" y="2215"/>
                    <a:pt x="1" y="2215"/>
                    <a:pt x="0" y="2216"/>
                  </a:cubicBezTo>
                  <a:cubicBezTo>
                    <a:pt x="6" y="2273"/>
                    <a:pt x="12" y="2332"/>
                    <a:pt x="18" y="2390"/>
                  </a:cubicBezTo>
                  <a:lnTo>
                    <a:pt x="18" y="2390"/>
                  </a:lnTo>
                  <a:cubicBezTo>
                    <a:pt x="13" y="2331"/>
                    <a:pt x="8" y="2273"/>
                    <a:pt x="4" y="2214"/>
                  </a:cubicBezTo>
                  <a:close/>
                  <a:moveTo>
                    <a:pt x="18" y="2390"/>
                  </a:moveTo>
                  <a:lnTo>
                    <a:pt x="18" y="2390"/>
                  </a:lnTo>
                  <a:cubicBezTo>
                    <a:pt x="60" y="2891"/>
                    <a:pt x="122" y="3385"/>
                    <a:pt x="193" y="3900"/>
                  </a:cubicBezTo>
                  <a:cubicBezTo>
                    <a:pt x="120" y="3370"/>
                    <a:pt x="68" y="2873"/>
                    <a:pt x="18" y="2390"/>
                  </a:cubicBezTo>
                  <a:close/>
                  <a:moveTo>
                    <a:pt x="193" y="3900"/>
                  </a:moveTo>
                  <a:lnTo>
                    <a:pt x="193" y="3900"/>
                  </a:lnTo>
                  <a:cubicBezTo>
                    <a:pt x="263" y="4453"/>
                    <a:pt x="345" y="4991"/>
                    <a:pt x="442" y="5516"/>
                  </a:cubicBezTo>
                  <a:cubicBezTo>
                    <a:pt x="345" y="4977"/>
                    <a:pt x="263" y="4425"/>
                    <a:pt x="193" y="3900"/>
                  </a:cubicBezTo>
                  <a:close/>
                  <a:moveTo>
                    <a:pt x="442" y="5516"/>
                  </a:moveTo>
                  <a:cubicBezTo>
                    <a:pt x="442" y="5558"/>
                    <a:pt x="442" y="5613"/>
                    <a:pt x="456" y="5627"/>
                  </a:cubicBezTo>
                  <a:cubicBezTo>
                    <a:pt x="456" y="5599"/>
                    <a:pt x="442" y="5558"/>
                    <a:pt x="442" y="5516"/>
                  </a:cubicBezTo>
                  <a:close/>
                  <a:moveTo>
                    <a:pt x="456" y="5627"/>
                  </a:moveTo>
                  <a:cubicBezTo>
                    <a:pt x="470" y="5668"/>
                    <a:pt x="456" y="5668"/>
                    <a:pt x="456" y="5682"/>
                  </a:cubicBezTo>
                  <a:lnTo>
                    <a:pt x="456" y="5696"/>
                  </a:lnTo>
                  <a:cubicBezTo>
                    <a:pt x="456" y="5723"/>
                    <a:pt x="483" y="5751"/>
                    <a:pt x="511" y="5765"/>
                  </a:cubicBezTo>
                  <a:cubicBezTo>
                    <a:pt x="483" y="5751"/>
                    <a:pt x="470" y="5723"/>
                    <a:pt x="470" y="5696"/>
                  </a:cubicBezTo>
                  <a:lnTo>
                    <a:pt x="470" y="5682"/>
                  </a:lnTo>
                  <a:cubicBezTo>
                    <a:pt x="470" y="5668"/>
                    <a:pt x="470" y="5640"/>
                    <a:pt x="456" y="5627"/>
                  </a:cubicBezTo>
                  <a:close/>
                  <a:moveTo>
                    <a:pt x="511" y="5765"/>
                  </a:moveTo>
                  <a:lnTo>
                    <a:pt x="511" y="5765"/>
                  </a:lnTo>
                  <a:cubicBezTo>
                    <a:pt x="525" y="5792"/>
                    <a:pt x="553" y="5820"/>
                    <a:pt x="580" y="5820"/>
                  </a:cubicBezTo>
                  <a:cubicBezTo>
                    <a:pt x="553" y="5806"/>
                    <a:pt x="525" y="5792"/>
                    <a:pt x="511" y="5765"/>
                  </a:cubicBezTo>
                  <a:close/>
                </a:path>
              </a:pathLst>
            </a:custGeom>
            <a:solidFill>
              <a:srgbClr val="00C3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8" name="Google Shape;3798;p59"/>
            <p:cNvSpPr/>
            <p:nvPr/>
          </p:nvSpPr>
          <p:spPr>
            <a:xfrm>
              <a:off x="5756800" y="4344075"/>
              <a:ext cx="46650" cy="52850"/>
            </a:xfrm>
            <a:custGeom>
              <a:avLst/>
              <a:gdLst/>
              <a:ahLst/>
              <a:cxnLst/>
              <a:rect l="l" t="t" r="r" b="b"/>
              <a:pathLst>
                <a:path w="1866" h="2114" extrusionOk="0">
                  <a:moveTo>
                    <a:pt x="1175" y="1"/>
                  </a:moveTo>
                  <a:lnTo>
                    <a:pt x="1092" y="15"/>
                  </a:lnTo>
                  <a:lnTo>
                    <a:pt x="1009" y="28"/>
                  </a:lnTo>
                  <a:cubicBezTo>
                    <a:pt x="981" y="42"/>
                    <a:pt x="954" y="56"/>
                    <a:pt x="912" y="70"/>
                  </a:cubicBezTo>
                  <a:cubicBezTo>
                    <a:pt x="898" y="84"/>
                    <a:pt x="871" y="97"/>
                    <a:pt x="843" y="125"/>
                  </a:cubicBezTo>
                  <a:cubicBezTo>
                    <a:pt x="816" y="139"/>
                    <a:pt x="788" y="167"/>
                    <a:pt x="760" y="180"/>
                  </a:cubicBezTo>
                  <a:lnTo>
                    <a:pt x="705" y="249"/>
                  </a:lnTo>
                  <a:cubicBezTo>
                    <a:pt x="650" y="318"/>
                    <a:pt x="608" y="387"/>
                    <a:pt x="567" y="457"/>
                  </a:cubicBezTo>
                  <a:cubicBezTo>
                    <a:pt x="526" y="526"/>
                    <a:pt x="484" y="608"/>
                    <a:pt x="443" y="677"/>
                  </a:cubicBezTo>
                  <a:cubicBezTo>
                    <a:pt x="305" y="995"/>
                    <a:pt x="180" y="1327"/>
                    <a:pt x="97" y="1658"/>
                  </a:cubicBezTo>
                  <a:cubicBezTo>
                    <a:pt x="84" y="1727"/>
                    <a:pt x="56" y="1796"/>
                    <a:pt x="42" y="1851"/>
                  </a:cubicBezTo>
                  <a:lnTo>
                    <a:pt x="42" y="1865"/>
                  </a:lnTo>
                  <a:lnTo>
                    <a:pt x="28" y="1920"/>
                  </a:lnTo>
                  <a:lnTo>
                    <a:pt x="28" y="1948"/>
                  </a:lnTo>
                  <a:cubicBezTo>
                    <a:pt x="15" y="1989"/>
                    <a:pt x="1" y="2045"/>
                    <a:pt x="1" y="2086"/>
                  </a:cubicBezTo>
                  <a:lnTo>
                    <a:pt x="1" y="2114"/>
                  </a:lnTo>
                  <a:lnTo>
                    <a:pt x="15" y="2114"/>
                  </a:lnTo>
                  <a:lnTo>
                    <a:pt x="56" y="2100"/>
                  </a:lnTo>
                  <a:lnTo>
                    <a:pt x="70" y="2100"/>
                  </a:lnTo>
                  <a:cubicBezTo>
                    <a:pt x="415" y="1948"/>
                    <a:pt x="774" y="1796"/>
                    <a:pt x="1188" y="1617"/>
                  </a:cubicBezTo>
                  <a:lnTo>
                    <a:pt x="1865" y="1313"/>
                  </a:lnTo>
                  <a:cubicBezTo>
                    <a:pt x="1824" y="1175"/>
                    <a:pt x="1768" y="1037"/>
                    <a:pt x="1713" y="912"/>
                  </a:cubicBezTo>
                  <a:cubicBezTo>
                    <a:pt x="1589" y="595"/>
                    <a:pt x="1465" y="291"/>
                    <a:pt x="1313" y="1"/>
                  </a:cubicBezTo>
                  <a:close/>
                </a:path>
              </a:pathLst>
            </a:custGeom>
            <a:solidFill>
              <a:srgbClr val="00C3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9" name="Google Shape;3799;p59"/>
            <p:cNvSpPr/>
            <p:nvPr/>
          </p:nvSpPr>
          <p:spPr>
            <a:xfrm>
              <a:off x="5652200" y="4290575"/>
              <a:ext cx="77700" cy="54225"/>
            </a:xfrm>
            <a:custGeom>
              <a:avLst/>
              <a:gdLst/>
              <a:ahLst/>
              <a:cxnLst/>
              <a:rect l="l" t="t" r="r" b="b"/>
              <a:pathLst>
                <a:path w="3108" h="2169" extrusionOk="0">
                  <a:moveTo>
                    <a:pt x="3011" y="0"/>
                  </a:moveTo>
                  <a:lnTo>
                    <a:pt x="2749" y="125"/>
                  </a:lnTo>
                  <a:lnTo>
                    <a:pt x="2652" y="166"/>
                  </a:lnTo>
                  <a:lnTo>
                    <a:pt x="2541" y="207"/>
                  </a:lnTo>
                  <a:cubicBezTo>
                    <a:pt x="2127" y="373"/>
                    <a:pt x="1741" y="553"/>
                    <a:pt x="1395" y="677"/>
                  </a:cubicBezTo>
                  <a:lnTo>
                    <a:pt x="1243" y="746"/>
                  </a:lnTo>
                  <a:lnTo>
                    <a:pt x="1230" y="760"/>
                  </a:lnTo>
                  <a:lnTo>
                    <a:pt x="1160" y="774"/>
                  </a:lnTo>
                  <a:cubicBezTo>
                    <a:pt x="829" y="912"/>
                    <a:pt x="498" y="1050"/>
                    <a:pt x="180" y="1160"/>
                  </a:cubicBezTo>
                  <a:lnTo>
                    <a:pt x="70" y="1202"/>
                  </a:lnTo>
                  <a:cubicBezTo>
                    <a:pt x="42" y="1492"/>
                    <a:pt x="14" y="1823"/>
                    <a:pt x="0" y="2168"/>
                  </a:cubicBezTo>
                  <a:cubicBezTo>
                    <a:pt x="304" y="2058"/>
                    <a:pt x="594" y="1947"/>
                    <a:pt x="870" y="1837"/>
                  </a:cubicBezTo>
                  <a:lnTo>
                    <a:pt x="1105" y="1754"/>
                  </a:lnTo>
                  <a:cubicBezTo>
                    <a:pt x="1685" y="1533"/>
                    <a:pt x="2279" y="1285"/>
                    <a:pt x="2887" y="1036"/>
                  </a:cubicBezTo>
                  <a:lnTo>
                    <a:pt x="3108" y="939"/>
                  </a:lnTo>
                  <a:cubicBezTo>
                    <a:pt x="3080" y="691"/>
                    <a:pt x="3052" y="442"/>
                    <a:pt x="3025" y="207"/>
                  </a:cubicBezTo>
                  <a:lnTo>
                    <a:pt x="3011" y="0"/>
                  </a:ln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0" name="Google Shape;3800;p59"/>
            <p:cNvSpPr/>
            <p:nvPr/>
          </p:nvSpPr>
          <p:spPr>
            <a:xfrm>
              <a:off x="5653925" y="4283675"/>
              <a:ext cx="27300" cy="37300"/>
            </a:xfrm>
            <a:custGeom>
              <a:avLst/>
              <a:gdLst/>
              <a:ahLst/>
              <a:cxnLst/>
              <a:rect l="l" t="t" r="r" b="b"/>
              <a:pathLst>
                <a:path w="1092" h="1492" extrusionOk="0">
                  <a:moveTo>
                    <a:pt x="304" y="0"/>
                  </a:moveTo>
                  <a:lnTo>
                    <a:pt x="277" y="14"/>
                  </a:lnTo>
                  <a:lnTo>
                    <a:pt x="194" y="14"/>
                  </a:lnTo>
                  <a:lnTo>
                    <a:pt x="180" y="42"/>
                  </a:lnTo>
                  <a:lnTo>
                    <a:pt x="180" y="69"/>
                  </a:lnTo>
                  <a:cubicBezTo>
                    <a:pt x="97" y="525"/>
                    <a:pt x="42" y="994"/>
                    <a:pt x="1" y="1492"/>
                  </a:cubicBezTo>
                  <a:cubicBezTo>
                    <a:pt x="346" y="1353"/>
                    <a:pt x="719" y="1215"/>
                    <a:pt x="1091" y="1063"/>
                  </a:cubicBezTo>
                  <a:lnTo>
                    <a:pt x="1078" y="1008"/>
                  </a:lnTo>
                  <a:lnTo>
                    <a:pt x="1050" y="925"/>
                  </a:lnTo>
                  <a:lnTo>
                    <a:pt x="1022" y="843"/>
                  </a:lnTo>
                  <a:cubicBezTo>
                    <a:pt x="981" y="718"/>
                    <a:pt x="926" y="594"/>
                    <a:pt x="884" y="483"/>
                  </a:cubicBezTo>
                  <a:cubicBezTo>
                    <a:pt x="857" y="428"/>
                    <a:pt x="829" y="387"/>
                    <a:pt x="801" y="345"/>
                  </a:cubicBezTo>
                  <a:cubicBezTo>
                    <a:pt x="774" y="304"/>
                    <a:pt x="746" y="263"/>
                    <a:pt x="719" y="221"/>
                  </a:cubicBezTo>
                  <a:cubicBezTo>
                    <a:pt x="691" y="193"/>
                    <a:pt x="677" y="180"/>
                    <a:pt x="650" y="152"/>
                  </a:cubicBezTo>
                  <a:cubicBezTo>
                    <a:pt x="636" y="138"/>
                    <a:pt x="622" y="124"/>
                    <a:pt x="608" y="111"/>
                  </a:cubicBezTo>
                  <a:lnTo>
                    <a:pt x="581" y="97"/>
                  </a:lnTo>
                  <a:cubicBezTo>
                    <a:pt x="567" y="83"/>
                    <a:pt x="539" y="69"/>
                    <a:pt x="511" y="55"/>
                  </a:cubicBezTo>
                  <a:cubicBezTo>
                    <a:pt x="498" y="42"/>
                    <a:pt x="470" y="42"/>
                    <a:pt x="456" y="28"/>
                  </a:cubicBezTo>
                  <a:lnTo>
                    <a:pt x="429" y="14"/>
                  </a:lnTo>
                  <a:cubicBezTo>
                    <a:pt x="401" y="14"/>
                    <a:pt x="373" y="14"/>
                    <a:pt x="34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1" name="Google Shape;3801;p59"/>
            <p:cNvSpPr/>
            <p:nvPr/>
          </p:nvSpPr>
          <p:spPr>
            <a:xfrm>
              <a:off x="5680500" y="4273400"/>
              <a:ext cx="35250" cy="35850"/>
            </a:xfrm>
            <a:custGeom>
              <a:avLst/>
              <a:gdLst/>
              <a:ahLst/>
              <a:cxnLst/>
              <a:rect l="l" t="t" r="r" b="b"/>
              <a:pathLst>
                <a:path w="1410" h="1434" extrusionOk="0">
                  <a:moveTo>
                    <a:pt x="505" y="0"/>
                  </a:moveTo>
                  <a:cubicBezTo>
                    <a:pt x="495" y="0"/>
                    <a:pt x="484" y="4"/>
                    <a:pt x="470" y="11"/>
                  </a:cubicBezTo>
                  <a:cubicBezTo>
                    <a:pt x="443" y="11"/>
                    <a:pt x="415" y="24"/>
                    <a:pt x="401" y="24"/>
                  </a:cubicBezTo>
                  <a:lnTo>
                    <a:pt x="332" y="52"/>
                  </a:lnTo>
                  <a:cubicBezTo>
                    <a:pt x="291" y="80"/>
                    <a:pt x="249" y="94"/>
                    <a:pt x="222" y="121"/>
                  </a:cubicBezTo>
                  <a:cubicBezTo>
                    <a:pt x="194" y="149"/>
                    <a:pt x="167" y="163"/>
                    <a:pt x="153" y="190"/>
                  </a:cubicBezTo>
                  <a:lnTo>
                    <a:pt x="111" y="232"/>
                  </a:lnTo>
                  <a:cubicBezTo>
                    <a:pt x="111" y="245"/>
                    <a:pt x="98" y="259"/>
                    <a:pt x="84" y="273"/>
                  </a:cubicBezTo>
                  <a:cubicBezTo>
                    <a:pt x="70" y="314"/>
                    <a:pt x="56" y="342"/>
                    <a:pt x="42" y="370"/>
                  </a:cubicBezTo>
                  <a:cubicBezTo>
                    <a:pt x="28" y="439"/>
                    <a:pt x="15" y="508"/>
                    <a:pt x="1" y="577"/>
                  </a:cubicBezTo>
                  <a:lnTo>
                    <a:pt x="1" y="687"/>
                  </a:lnTo>
                  <a:cubicBezTo>
                    <a:pt x="1" y="825"/>
                    <a:pt x="15" y="964"/>
                    <a:pt x="42" y="1102"/>
                  </a:cubicBezTo>
                  <a:cubicBezTo>
                    <a:pt x="56" y="1184"/>
                    <a:pt x="84" y="1267"/>
                    <a:pt x="98" y="1364"/>
                  </a:cubicBezTo>
                  <a:lnTo>
                    <a:pt x="111" y="1405"/>
                  </a:lnTo>
                  <a:lnTo>
                    <a:pt x="111" y="1433"/>
                  </a:lnTo>
                  <a:cubicBezTo>
                    <a:pt x="498" y="1281"/>
                    <a:pt x="926" y="1102"/>
                    <a:pt x="1409" y="894"/>
                  </a:cubicBezTo>
                  <a:cubicBezTo>
                    <a:pt x="1396" y="853"/>
                    <a:pt x="1382" y="812"/>
                    <a:pt x="1354" y="756"/>
                  </a:cubicBezTo>
                  <a:lnTo>
                    <a:pt x="1340" y="743"/>
                  </a:lnTo>
                  <a:cubicBezTo>
                    <a:pt x="1271" y="577"/>
                    <a:pt x="1175" y="425"/>
                    <a:pt x="1064" y="287"/>
                  </a:cubicBezTo>
                  <a:cubicBezTo>
                    <a:pt x="1037" y="259"/>
                    <a:pt x="995" y="218"/>
                    <a:pt x="968" y="176"/>
                  </a:cubicBezTo>
                  <a:cubicBezTo>
                    <a:pt x="940" y="149"/>
                    <a:pt x="899" y="121"/>
                    <a:pt x="885" y="107"/>
                  </a:cubicBezTo>
                  <a:cubicBezTo>
                    <a:pt x="857" y="94"/>
                    <a:pt x="829" y="80"/>
                    <a:pt x="802" y="66"/>
                  </a:cubicBezTo>
                  <a:lnTo>
                    <a:pt x="733" y="24"/>
                  </a:lnTo>
                  <a:cubicBezTo>
                    <a:pt x="719" y="24"/>
                    <a:pt x="691" y="11"/>
                    <a:pt x="664" y="11"/>
                  </a:cubicBezTo>
                  <a:lnTo>
                    <a:pt x="539" y="11"/>
                  </a:lnTo>
                  <a:cubicBezTo>
                    <a:pt x="526" y="4"/>
                    <a:pt x="515" y="0"/>
                    <a:pt x="50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2" name="Google Shape;3802;p59"/>
            <p:cNvSpPr/>
            <p:nvPr/>
          </p:nvSpPr>
          <p:spPr>
            <a:xfrm>
              <a:off x="5716075" y="4257425"/>
              <a:ext cx="11400" cy="36975"/>
            </a:xfrm>
            <a:custGeom>
              <a:avLst/>
              <a:gdLst/>
              <a:ahLst/>
              <a:cxnLst/>
              <a:rect l="l" t="t" r="r" b="b"/>
              <a:pathLst>
                <a:path w="456" h="1479" extrusionOk="0">
                  <a:moveTo>
                    <a:pt x="456" y="1"/>
                  </a:moveTo>
                  <a:lnTo>
                    <a:pt x="415" y="14"/>
                  </a:lnTo>
                  <a:lnTo>
                    <a:pt x="346" y="42"/>
                  </a:lnTo>
                  <a:cubicBezTo>
                    <a:pt x="304" y="56"/>
                    <a:pt x="276" y="83"/>
                    <a:pt x="249" y="97"/>
                  </a:cubicBezTo>
                  <a:lnTo>
                    <a:pt x="207" y="139"/>
                  </a:lnTo>
                  <a:cubicBezTo>
                    <a:pt x="166" y="166"/>
                    <a:pt x="138" y="208"/>
                    <a:pt x="111" y="222"/>
                  </a:cubicBezTo>
                  <a:cubicBezTo>
                    <a:pt x="97" y="249"/>
                    <a:pt x="83" y="277"/>
                    <a:pt x="69" y="304"/>
                  </a:cubicBezTo>
                  <a:cubicBezTo>
                    <a:pt x="56" y="332"/>
                    <a:pt x="56" y="346"/>
                    <a:pt x="42" y="360"/>
                  </a:cubicBezTo>
                  <a:lnTo>
                    <a:pt x="42" y="373"/>
                  </a:lnTo>
                  <a:cubicBezTo>
                    <a:pt x="14" y="443"/>
                    <a:pt x="0" y="512"/>
                    <a:pt x="0" y="581"/>
                  </a:cubicBezTo>
                  <a:lnTo>
                    <a:pt x="0" y="705"/>
                  </a:lnTo>
                  <a:cubicBezTo>
                    <a:pt x="0" y="829"/>
                    <a:pt x="14" y="967"/>
                    <a:pt x="42" y="1092"/>
                  </a:cubicBezTo>
                  <a:cubicBezTo>
                    <a:pt x="56" y="1174"/>
                    <a:pt x="69" y="1257"/>
                    <a:pt x="97" y="1354"/>
                  </a:cubicBezTo>
                  <a:lnTo>
                    <a:pt x="97" y="1395"/>
                  </a:lnTo>
                  <a:lnTo>
                    <a:pt x="97" y="1423"/>
                  </a:lnTo>
                  <a:lnTo>
                    <a:pt x="97" y="1451"/>
                  </a:lnTo>
                  <a:lnTo>
                    <a:pt x="97" y="1478"/>
                  </a:lnTo>
                  <a:lnTo>
                    <a:pt x="456" y="1326"/>
                  </a:lnTo>
                  <a:cubicBezTo>
                    <a:pt x="428" y="884"/>
                    <a:pt x="428" y="443"/>
                    <a:pt x="45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3" name="Google Shape;3803;p59"/>
            <p:cNvSpPr/>
            <p:nvPr/>
          </p:nvSpPr>
          <p:spPr>
            <a:xfrm>
              <a:off x="5547125" y="4617650"/>
              <a:ext cx="43300" cy="34775"/>
            </a:xfrm>
            <a:custGeom>
              <a:avLst/>
              <a:gdLst/>
              <a:ahLst/>
              <a:cxnLst/>
              <a:rect l="l" t="t" r="r" b="b"/>
              <a:pathLst>
                <a:path w="1732" h="1391" extrusionOk="0">
                  <a:moveTo>
                    <a:pt x="860" y="0"/>
                  </a:moveTo>
                  <a:cubicBezTo>
                    <a:pt x="368" y="0"/>
                    <a:pt x="1" y="535"/>
                    <a:pt x="254" y="1017"/>
                  </a:cubicBezTo>
                  <a:cubicBezTo>
                    <a:pt x="382" y="1253"/>
                    <a:pt x="622" y="1391"/>
                    <a:pt x="874" y="1391"/>
                  </a:cubicBezTo>
                  <a:cubicBezTo>
                    <a:pt x="976" y="1391"/>
                    <a:pt x="1080" y="1368"/>
                    <a:pt x="1179" y="1321"/>
                  </a:cubicBezTo>
                  <a:cubicBezTo>
                    <a:pt x="1732" y="1045"/>
                    <a:pt x="1676" y="230"/>
                    <a:pt x="1082" y="36"/>
                  </a:cubicBezTo>
                  <a:cubicBezTo>
                    <a:pt x="1007" y="12"/>
                    <a:pt x="932" y="0"/>
                    <a:pt x="860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4" name="Google Shape;3804;p59"/>
            <p:cNvSpPr/>
            <p:nvPr/>
          </p:nvSpPr>
          <p:spPr>
            <a:xfrm>
              <a:off x="6187525" y="4294950"/>
              <a:ext cx="43325" cy="34675"/>
            </a:xfrm>
            <a:custGeom>
              <a:avLst/>
              <a:gdLst/>
              <a:ahLst/>
              <a:cxnLst/>
              <a:rect l="l" t="t" r="r" b="b"/>
              <a:pathLst>
                <a:path w="1733" h="1387" extrusionOk="0">
                  <a:moveTo>
                    <a:pt x="871" y="0"/>
                  </a:moveTo>
                  <a:cubicBezTo>
                    <a:pt x="374" y="0"/>
                    <a:pt x="0" y="528"/>
                    <a:pt x="255" y="1013"/>
                  </a:cubicBezTo>
                  <a:cubicBezTo>
                    <a:pt x="383" y="1249"/>
                    <a:pt x="623" y="1387"/>
                    <a:pt x="875" y="1387"/>
                  </a:cubicBezTo>
                  <a:cubicBezTo>
                    <a:pt x="977" y="1387"/>
                    <a:pt x="1081" y="1364"/>
                    <a:pt x="1180" y="1317"/>
                  </a:cubicBezTo>
                  <a:cubicBezTo>
                    <a:pt x="1733" y="1041"/>
                    <a:pt x="1663" y="226"/>
                    <a:pt x="1083" y="32"/>
                  </a:cubicBezTo>
                  <a:cubicBezTo>
                    <a:pt x="1011" y="11"/>
                    <a:pt x="940" y="0"/>
                    <a:pt x="871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5" name="Google Shape;3805;p59"/>
            <p:cNvSpPr/>
            <p:nvPr/>
          </p:nvSpPr>
          <p:spPr>
            <a:xfrm>
              <a:off x="6143050" y="4333500"/>
              <a:ext cx="43275" cy="34450"/>
            </a:xfrm>
            <a:custGeom>
              <a:avLst/>
              <a:gdLst/>
              <a:ahLst/>
              <a:cxnLst/>
              <a:rect l="l" t="t" r="r" b="b"/>
              <a:pathLst>
                <a:path w="1731" h="1378" extrusionOk="0">
                  <a:moveTo>
                    <a:pt x="855" y="0"/>
                  </a:moveTo>
                  <a:cubicBezTo>
                    <a:pt x="365" y="0"/>
                    <a:pt x="0" y="523"/>
                    <a:pt x="252" y="1004"/>
                  </a:cubicBezTo>
                  <a:cubicBezTo>
                    <a:pt x="380" y="1240"/>
                    <a:pt x="620" y="1378"/>
                    <a:pt x="872" y="1378"/>
                  </a:cubicBezTo>
                  <a:cubicBezTo>
                    <a:pt x="974" y="1378"/>
                    <a:pt x="1078" y="1355"/>
                    <a:pt x="1178" y="1308"/>
                  </a:cubicBezTo>
                  <a:cubicBezTo>
                    <a:pt x="1730" y="1031"/>
                    <a:pt x="1661" y="217"/>
                    <a:pt x="1081" y="37"/>
                  </a:cubicBezTo>
                  <a:cubicBezTo>
                    <a:pt x="1004" y="12"/>
                    <a:pt x="928" y="0"/>
                    <a:pt x="855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6" name="Google Shape;3806;p59"/>
            <p:cNvSpPr/>
            <p:nvPr/>
          </p:nvSpPr>
          <p:spPr>
            <a:xfrm>
              <a:off x="6100200" y="4367000"/>
              <a:ext cx="43300" cy="34800"/>
            </a:xfrm>
            <a:custGeom>
              <a:avLst/>
              <a:gdLst/>
              <a:ahLst/>
              <a:cxnLst/>
              <a:rect l="l" t="t" r="r" b="b"/>
              <a:pathLst>
                <a:path w="1732" h="1392" extrusionOk="0">
                  <a:moveTo>
                    <a:pt x="860" y="1"/>
                  </a:moveTo>
                  <a:cubicBezTo>
                    <a:pt x="368" y="1"/>
                    <a:pt x="1" y="535"/>
                    <a:pt x="254" y="1017"/>
                  </a:cubicBezTo>
                  <a:cubicBezTo>
                    <a:pt x="382" y="1253"/>
                    <a:pt x="622" y="1391"/>
                    <a:pt x="874" y="1391"/>
                  </a:cubicBezTo>
                  <a:cubicBezTo>
                    <a:pt x="976" y="1391"/>
                    <a:pt x="1080" y="1369"/>
                    <a:pt x="1179" y="1321"/>
                  </a:cubicBezTo>
                  <a:cubicBezTo>
                    <a:pt x="1732" y="1045"/>
                    <a:pt x="1676" y="230"/>
                    <a:pt x="1083" y="37"/>
                  </a:cubicBezTo>
                  <a:cubicBezTo>
                    <a:pt x="1007" y="12"/>
                    <a:pt x="932" y="1"/>
                    <a:pt x="860" y="1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7" name="Google Shape;3807;p59"/>
            <p:cNvSpPr/>
            <p:nvPr/>
          </p:nvSpPr>
          <p:spPr>
            <a:xfrm>
              <a:off x="6054975" y="4398075"/>
              <a:ext cx="42950" cy="34525"/>
            </a:xfrm>
            <a:custGeom>
              <a:avLst/>
              <a:gdLst/>
              <a:ahLst/>
              <a:cxnLst/>
              <a:rect l="l" t="t" r="r" b="b"/>
              <a:pathLst>
                <a:path w="1718" h="1381" extrusionOk="0">
                  <a:moveTo>
                    <a:pt x="851" y="0"/>
                  </a:moveTo>
                  <a:cubicBezTo>
                    <a:pt x="368" y="0"/>
                    <a:pt x="1" y="535"/>
                    <a:pt x="254" y="1017"/>
                  </a:cubicBezTo>
                  <a:cubicBezTo>
                    <a:pt x="370" y="1250"/>
                    <a:pt x="609" y="1380"/>
                    <a:pt x="855" y="1380"/>
                  </a:cubicBezTo>
                  <a:cubicBezTo>
                    <a:pt x="960" y="1380"/>
                    <a:pt x="1066" y="1356"/>
                    <a:pt x="1165" y="1307"/>
                  </a:cubicBezTo>
                  <a:cubicBezTo>
                    <a:pt x="1718" y="1045"/>
                    <a:pt x="1663" y="230"/>
                    <a:pt x="1069" y="37"/>
                  </a:cubicBezTo>
                  <a:cubicBezTo>
                    <a:pt x="995" y="12"/>
                    <a:pt x="922" y="0"/>
                    <a:pt x="851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8" name="Google Shape;3808;p59"/>
            <p:cNvSpPr/>
            <p:nvPr/>
          </p:nvSpPr>
          <p:spPr>
            <a:xfrm>
              <a:off x="6000425" y="4433300"/>
              <a:ext cx="43300" cy="34775"/>
            </a:xfrm>
            <a:custGeom>
              <a:avLst/>
              <a:gdLst/>
              <a:ahLst/>
              <a:cxnLst/>
              <a:rect l="l" t="t" r="r" b="b"/>
              <a:pathLst>
                <a:path w="1732" h="1391" extrusionOk="0">
                  <a:moveTo>
                    <a:pt x="860" y="0"/>
                  </a:moveTo>
                  <a:cubicBezTo>
                    <a:pt x="368" y="0"/>
                    <a:pt x="1" y="535"/>
                    <a:pt x="254" y="1017"/>
                  </a:cubicBezTo>
                  <a:cubicBezTo>
                    <a:pt x="372" y="1253"/>
                    <a:pt x="616" y="1391"/>
                    <a:pt x="872" y="1391"/>
                  </a:cubicBezTo>
                  <a:cubicBezTo>
                    <a:pt x="975" y="1391"/>
                    <a:pt x="1080" y="1368"/>
                    <a:pt x="1179" y="1320"/>
                  </a:cubicBezTo>
                  <a:cubicBezTo>
                    <a:pt x="1732" y="1044"/>
                    <a:pt x="1663" y="229"/>
                    <a:pt x="1083" y="36"/>
                  </a:cubicBezTo>
                  <a:cubicBezTo>
                    <a:pt x="1007" y="11"/>
                    <a:pt x="932" y="0"/>
                    <a:pt x="860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9" name="Google Shape;3809;p59"/>
            <p:cNvSpPr/>
            <p:nvPr/>
          </p:nvSpPr>
          <p:spPr>
            <a:xfrm>
              <a:off x="5938600" y="4468500"/>
              <a:ext cx="42975" cy="34800"/>
            </a:xfrm>
            <a:custGeom>
              <a:avLst/>
              <a:gdLst/>
              <a:ahLst/>
              <a:cxnLst/>
              <a:rect l="l" t="t" r="r" b="b"/>
              <a:pathLst>
                <a:path w="1719" h="1392" extrusionOk="0">
                  <a:moveTo>
                    <a:pt x="852" y="1"/>
                  </a:moveTo>
                  <a:cubicBezTo>
                    <a:pt x="369" y="1"/>
                    <a:pt x="0" y="535"/>
                    <a:pt x="241" y="1017"/>
                  </a:cubicBezTo>
                  <a:cubicBezTo>
                    <a:pt x="369" y="1253"/>
                    <a:pt x="609" y="1391"/>
                    <a:pt x="861" y="1391"/>
                  </a:cubicBezTo>
                  <a:cubicBezTo>
                    <a:pt x="963" y="1391"/>
                    <a:pt x="1067" y="1369"/>
                    <a:pt x="1167" y="1321"/>
                  </a:cubicBezTo>
                  <a:cubicBezTo>
                    <a:pt x="1719" y="1045"/>
                    <a:pt x="1664" y="230"/>
                    <a:pt x="1070" y="37"/>
                  </a:cubicBezTo>
                  <a:cubicBezTo>
                    <a:pt x="996" y="12"/>
                    <a:pt x="923" y="1"/>
                    <a:pt x="852" y="1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0" name="Google Shape;3810;p59"/>
            <p:cNvSpPr/>
            <p:nvPr/>
          </p:nvSpPr>
          <p:spPr>
            <a:xfrm>
              <a:off x="5873050" y="4502675"/>
              <a:ext cx="42950" cy="34450"/>
            </a:xfrm>
            <a:custGeom>
              <a:avLst/>
              <a:gdLst/>
              <a:ahLst/>
              <a:cxnLst/>
              <a:rect l="l" t="t" r="r" b="b"/>
              <a:pathLst>
                <a:path w="1718" h="1378" extrusionOk="0">
                  <a:moveTo>
                    <a:pt x="856" y="0"/>
                  </a:moveTo>
                  <a:cubicBezTo>
                    <a:pt x="366" y="0"/>
                    <a:pt x="1" y="523"/>
                    <a:pt x="253" y="1004"/>
                  </a:cubicBezTo>
                  <a:cubicBezTo>
                    <a:pt x="371" y="1240"/>
                    <a:pt x="615" y="1378"/>
                    <a:pt x="866" y="1378"/>
                  </a:cubicBezTo>
                  <a:cubicBezTo>
                    <a:pt x="967" y="1378"/>
                    <a:pt x="1069" y="1355"/>
                    <a:pt x="1165" y="1307"/>
                  </a:cubicBezTo>
                  <a:cubicBezTo>
                    <a:pt x="1717" y="1031"/>
                    <a:pt x="1662" y="216"/>
                    <a:pt x="1082" y="37"/>
                  </a:cubicBezTo>
                  <a:cubicBezTo>
                    <a:pt x="1005" y="12"/>
                    <a:pt x="929" y="0"/>
                    <a:pt x="856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1" name="Google Shape;3811;p59"/>
            <p:cNvSpPr/>
            <p:nvPr/>
          </p:nvSpPr>
          <p:spPr>
            <a:xfrm>
              <a:off x="5806750" y="4532025"/>
              <a:ext cx="43300" cy="34450"/>
            </a:xfrm>
            <a:custGeom>
              <a:avLst/>
              <a:gdLst/>
              <a:ahLst/>
              <a:cxnLst/>
              <a:rect l="l" t="t" r="r" b="b"/>
              <a:pathLst>
                <a:path w="1732" h="1378" extrusionOk="0">
                  <a:moveTo>
                    <a:pt x="860" y="1"/>
                  </a:moveTo>
                  <a:cubicBezTo>
                    <a:pt x="368" y="1"/>
                    <a:pt x="1" y="534"/>
                    <a:pt x="254" y="1003"/>
                  </a:cubicBezTo>
                  <a:cubicBezTo>
                    <a:pt x="382" y="1239"/>
                    <a:pt x="622" y="1377"/>
                    <a:pt x="874" y="1377"/>
                  </a:cubicBezTo>
                  <a:cubicBezTo>
                    <a:pt x="976" y="1377"/>
                    <a:pt x="1080" y="1355"/>
                    <a:pt x="1179" y="1307"/>
                  </a:cubicBezTo>
                  <a:cubicBezTo>
                    <a:pt x="1731" y="1031"/>
                    <a:pt x="1662" y="216"/>
                    <a:pt x="1082" y="37"/>
                  </a:cubicBezTo>
                  <a:cubicBezTo>
                    <a:pt x="1007" y="12"/>
                    <a:pt x="932" y="1"/>
                    <a:pt x="860" y="1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2" name="Google Shape;3812;p59"/>
            <p:cNvSpPr/>
            <p:nvPr/>
          </p:nvSpPr>
          <p:spPr>
            <a:xfrm>
              <a:off x="5740825" y="4559650"/>
              <a:ext cx="42925" cy="34500"/>
            </a:xfrm>
            <a:custGeom>
              <a:avLst/>
              <a:gdLst/>
              <a:ahLst/>
              <a:cxnLst/>
              <a:rect l="l" t="t" r="r" b="b"/>
              <a:pathLst>
                <a:path w="1717" h="1380" extrusionOk="0">
                  <a:moveTo>
                    <a:pt x="850" y="0"/>
                  </a:moveTo>
                  <a:cubicBezTo>
                    <a:pt x="367" y="0"/>
                    <a:pt x="0" y="533"/>
                    <a:pt x="253" y="1003"/>
                  </a:cubicBezTo>
                  <a:cubicBezTo>
                    <a:pt x="370" y="1246"/>
                    <a:pt x="610" y="1380"/>
                    <a:pt x="857" y="1380"/>
                  </a:cubicBezTo>
                  <a:cubicBezTo>
                    <a:pt x="961" y="1380"/>
                    <a:pt x="1066" y="1356"/>
                    <a:pt x="1165" y="1307"/>
                  </a:cubicBezTo>
                  <a:cubicBezTo>
                    <a:pt x="1717" y="1031"/>
                    <a:pt x="1662" y="230"/>
                    <a:pt x="1068" y="36"/>
                  </a:cubicBezTo>
                  <a:cubicBezTo>
                    <a:pt x="994" y="12"/>
                    <a:pt x="921" y="0"/>
                    <a:pt x="850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3" name="Google Shape;3813;p59"/>
            <p:cNvSpPr/>
            <p:nvPr/>
          </p:nvSpPr>
          <p:spPr>
            <a:xfrm>
              <a:off x="5683500" y="4579325"/>
              <a:ext cx="42950" cy="34675"/>
            </a:xfrm>
            <a:custGeom>
              <a:avLst/>
              <a:gdLst/>
              <a:ahLst/>
              <a:cxnLst/>
              <a:rect l="l" t="t" r="r" b="b"/>
              <a:pathLst>
                <a:path w="1718" h="1387" extrusionOk="0">
                  <a:moveTo>
                    <a:pt x="860" y="1"/>
                  </a:moveTo>
                  <a:cubicBezTo>
                    <a:pt x="368" y="1"/>
                    <a:pt x="1" y="535"/>
                    <a:pt x="254" y="1017"/>
                  </a:cubicBezTo>
                  <a:cubicBezTo>
                    <a:pt x="370" y="1249"/>
                    <a:pt x="607" y="1386"/>
                    <a:pt x="853" y="1386"/>
                  </a:cubicBezTo>
                  <a:cubicBezTo>
                    <a:pt x="959" y="1386"/>
                    <a:pt x="1066" y="1361"/>
                    <a:pt x="1165" y="1307"/>
                  </a:cubicBezTo>
                  <a:cubicBezTo>
                    <a:pt x="1718" y="1031"/>
                    <a:pt x="1662" y="230"/>
                    <a:pt x="1082" y="37"/>
                  </a:cubicBezTo>
                  <a:cubicBezTo>
                    <a:pt x="1007" y="12"/>
                    <a:pt x="932" y="1"/>
                    <a:pt x="860" y="1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4" name="Google Shape;3814;p59"/>
            <p:cNvSpPr/>
            <p:nvPr/>
          </p:nvSpPr>
          <p:spPr>
            <a:xfrm>
              <a:off x="5621375" y="4598650"/>
              <a:ext cx="42925" cy="34450"/>
            </a:xfrm>
            <a:custGeom>
              <a:avLst/>
              <a:gdLst/>
              <a:ahLst/>
              <a:cxnLst/>
              <a:rect l="l" t="t" r="r" b="b"/>
              <a:pathLst>
                <a:path w="1717" h="1378" extrusionOk="0">
                  <a:moveTo>
                    <a:pt x="856" y="0"/>
                  </a:moveTo>
                  <a:cubicBezTo>
                    <a:pt x="365" y="0"/>
                    <a:pt x="1" y="523"/>
                    <a:pt x="253" y="1004"/>
                  </a:cubicBezTo>
                  <a:cubicBezTo>
                    <a:pt x="371" y="1240"/>
                    <a:pt x="615" y="1378"/>
                    <a:pt x="866" y="1378"/>
                  </a:cubicBezTo>
                  <a:cubicBezTo>
                    <a:pt x="967" y="1378"/>
                    <a:pt x="1069" y="1355"/>
                    <a:pt x="1164" y="1307"/>
                  </a:cubicBezTo>
                  <a:cubicBezTo>
                    <a:pt x="1717" y="1031"/>
                    <a:pt x="1662" y="216"/>
                    <a:pt x="1082" y="37"/>
                  </a:cubicBezTo>
                  <a:cubicBezTo>
                    <a:pt x="1005" y="12"/>
                    <a:pt x="929" y="0"/>
                    <a:pt x="856" y="0"/>
                  </a:cubicBezTo>
                  <a:close/>
                </a:path>
              </a:pathLst>
            </a:custGeom>
            <a:solidFill>
              <a:srgbClr val="CF42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5" name="Google Shape;3815;p59"/>
            <p:cNvSpPr/>
            <p:nvPr/>
          </p:nvSpPr>
          <p:spPr>
            <a:xfrm>
              <a:off x="6020575" y="4434200"/>
              <a:ext cx="21075" cy="26950"/>
            </a:xfrm>
            <a:custGeom>
              <a:avLst/>
              <a:gdLst/>
              <a:ahLst/>
              <a:cxnLst/>
              <a:rect l="l" t="t" r="r" b="b"/>
              <a:pathLst>
                <a:path w="843" h="1078" extrusionOk="0">
                  <a:moveTo>
                    <a:pt x="194" y="0"/>
                  </a:moveTo>
                  <a:lnTo>
                    <a:pt x="152" y="42"/>
                  </a:lnTo>
                  <a:cubicBezTo>
                    <a:pt x="125" y="69"/>
                    <a:pt x="111" y="111"/>
                    <a:pt x="97" y="152"/>
                  </a:cubicBezTo>
                  <a:cubicBezTo>
                    <a:pt x="83" y="180"/>
                    <a:pt x="69" y="221"/>
                    <a:pt x="56" y="249"/>
                  </a:cubicBezTo>
                  <a:cubicBezTo>
                    <a:pt x="42" y="290"/>
                    <a:pt x="28" y="345"/>
                    <a:pt x="14" y="387"/>
                  </a:cubicBezTo>
                  <a:cubicBezTo>
                    <a:pt x="14" y="428"/>
                    <a:pt x="0" y="470"/>
                    <a:pt x="0" y="511"/>
                  </a:cubicBezTo>
                  <a:lnTo>
                    <a:pt x="0" y="525"/>
                  </a:lnTo>
                  <a:cubicBezTo>
                    <a:pt x="0" y="566"/>
                    <a:pt x="0" y="608"/>
                    <a:pt x="0" y="649"/>
                  </a:cubicBezTo>
                  <a:cubicBezTo>
                    <a:pt x="0" y="677"/>
                    <a:pt x="0" y="704"/>
                    <a:pt x="14" y="732"/>
                  </a:cubicBezTo>
                  <a:cubicBezTo>
                    <a:pt x="28" y="773"/>
                    <a:pt x="42" y="815"/>
                    <a:pt x="56" y="856"/>
                  </a:cubicBezTo>
                  <a:cubicBezTo>
                    <a:pt x="69" y="884"/>
                    <a:pt x="97" y="912"/>
                    <a:pt x="111" y="939"/>
                  </a:cubicBezTo>
                  <a:cubicBezTo>
                    <a:pt x="139" y="953"/>
                    <a:pt x="166" y="981"/>
                    <a:pt x="194" y="994"/>
                  </a:cubicBezTo>
                  <a:cubicBezTo>
                    <a:pt x="221" y="1022"/>
                    <a:pt x="263" y="1036"/>
                    <a:pt x="290" y="1050"/>
                  </a:cubicBezTo>
                  <a:cubicBezTo>
                    <a:pt x="346" y="1063"/>
                    <a:pt x="415" y="1077"/>
                    <a:pt x="470" y="1077"/>
                  </a:cubicBezTo>
                  <a:lnTo>
                    <a:pt x="622" y="1077"/>
                  </a:lnTo>
                  <a:cubicBezTo>
                    <a:pt x="663" y="1022"/>
                    <a:pt x="691" y="953"/>
                    <a:pt x="719" y="884"/>
                  </a:cubicBezTo>
                  <a:cubicBezTo>
                    <a:pt x="843" y="497"/>
                    <a:pt x="594" y="83"/>
                    <a:pt x="194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6" name="Google Shape;3816;p59"/>
            <p:cNvSpPr/>
            <p:nvPr/>
          </p:nvSpPr>
          <p:spPr>
            <a:xfrm>
              <a:off x="6021950" y="4440400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1" y="15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7" name="Google Shape;3817;p59"/>
            <p:cNvSpPr/>
            <p:nvPr/>
          </p:nvSpPr>
          <p:spPr>
            <a:xfrm>
              <a:off x="6021950" y="4440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8" name="Google Shape;3818;p59"/>
            <p:cNvSpPr/>
            <p:nvPr/>
          </p:nvSpPr>
          <p:spPr>
            <a:xfrm>
              <a:off x="6074775" y="4398625"/>
              <a:ext cx="22800" cy="27300"/>
            </a:xfrm>
            <a:custGeom>
              <a:avLst/>
              <a:gdLst/>
              <a:ahLst/>
              <a:cxnLst/>
              <a:rect l="l" t="t" r="r" b="b"/>
              <a:pathLst>
                <a:path w="912" h="1092" extrusionOk="0">
                  <a:moveTo>
                    <a:pt x="180" y="1"/>
                  </a:moveTo>
                  <a:cubicBezTo>
                    <a:pt x="152" y="15"/>
                    <a:pt x="139" y="42"/>
                    <a:pt x="125" y="70"/>
                  </a:cubicBezTo>
                  <a:cubicBezTo>
                    <a:pt x="83" y="125"/>
                    <a:pt x="56" y="166"/>
                    <a:pt x="42" y="222"/>
                  </a:cubicBezTo>
                  <a:cubicBezTo>
                    <a:pt x="28" y="291"/>
                    <a:pt x="14" y="360"/>
                    <a:pt x="14" y="429"/>
                  </a:cubicBezTo>
                  <a:cubicBezTo>
                    <a:pt x="1" y="512"/>
                    <a:pt x="14" y="595"/>
                    <a:pt x="28" y="677"/>
                  </a:cubicBezTo>
                  <a:lnTo>
                    <a:pt x="28" y="664"/>
                  </a:lnTo>
                  <a:cubicBezTo>
                    <a:pt x="42" y="719"/>
                    <a:pt x="56" y="788"/>
                    <a:pt x="83" y="843"/>
                  </a:cubicBezTo>
                  <a:cubicBezTo>
                    <a:pt x="111" y="885"/>
                    <a:pt x="139" y="926"/>
                    <a:pt x="166" y="954"/>
                  </a:cubicBezTo>
                  <a:cubicBezTo>
                    <a:pt x="194" y="981"/>
                    <a:pt x="221" y="1009"/>
                    <a:pt x="249" y="1023"/>
                  </a:cubicBezTo>
                  <a:cubicBezTo>
                    <a:pt x="277" y="1050"/>
                    <a:pt x="318" y="1064"/>
                    <a:pt x="346" y="1078"/>
                  </a:cubicBezTo>
                  <a:cubicBezTo>
                    <a:pt x="387" y="1078"/>
                    <a:pt x="415" y="1092"/>
                    <a:pt x="456" y="1092"/>
                  </a:cubicBezTo>
                  <a:cubicBezTo>
                    <a:pt x="511" y="1092"/>
                    <a:pt x="553" y="1092"/>
                    <a:pt x="608" y="1078"/>
                  </a:cubicBezTo>
                  <a:lnTo>
                    <a:pt x="622" y="1078"/>
                  </a:lnTo>
                  <a:cubicBezTo>
                    <a:pt x="912" y="664"/>
                    <a:pt x="677" y="84"/>
                    <a:pt x="180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9" name="Google Shape;3819;p59"/>
            <p:cNvSpPr/>
            <p:nvPr/>
          </p:nvSpPr>
          <p:spPr>
            <a:xfrm>
              <a:off x="6077550" y="4400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0" name="Google Shape;3820;p59"/>
            <p:cNvSpPr/>
            <p:nvPr/>
          </p:nvSpPr>
          <p:spPr>
            <a:xfrm>
              <a:off x="6081000" y="4424525"/>
              <a:ext cx="350" cy="25"/>
            </a:xfrm>
            <a:custGeom>
              <a:avLst/>
              <a:gdLst/>
              <a:ahLst/>
              <a:cxnLst/>
              <a:rect l="l" t="t" r="r" b="b"/>
              <a:pathLst>
                <a:path w="14" h="1" extrusionOk="0">
                  <a:moveTo>
                    <a:pt x="14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1" name="Google Shape;3821;p59"/>
            <p:cNvSpPr/>
            <p:nvPr/>
          </p:nvSpPr>
          <p:spPr>
            <a:xfrm>
              <a:off x="6089975" y="4425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2" name="Google Shape;3822;p59"/>
            <p:cNvSpPr/>
            <p:nvPr/>
          </p:nvSpPr>
          <p:spPr>
            <a:xfrm>
              <a:off x="6089975" y="4425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3" name="Google Shape;3823;p59"/>
            <p:cNvSpPr/>
            <p:nvPr/>
          </p:nvSpPr>
          <p:spPr>
            <a:xfrm>
              <a:off x="6117925" y="4367900"/>
              <a:ext cx="23500" cy="26275"/>
            </a:xfrm>
            <a:custGeom>
              <a:avLst/>
              <a:gdLst/>
              <a:ahLst/>
              <a:cxnLst/>
              <a:rect l="l" t="t" r="r" b="b"/>
              <a:pathLst>
                <a:path w="940" h="1051" extrusionOk="0">
                  <a:moveTo>
                    <a:pt x="153" y="1"/>
                  </a:moveTo>
                  <a:lnTo>
                    <a:pt x="139" y="14"/>
                  </a:lnTo>
                  <a:cubicBezTo>
                    <a:pt x="111" y="42"/>
                    <a:pt x="84" y="70"/>
                    <a:pt x="70" y="111"/>
                  </a:cubicBezTo>
                  <a:cubicBezTo>
                    <a:pt x="42" y="153"/>
                    <a:pt x="28" y="194"/>
                    <a:pt x="15" y="249"/>
                  </a:cubicBezTo>
                  <a:lnTo>
                    <a:pt x="15" y="235"/>
                  </a:lnTo>
                  <a:cubicBezTo>
                    <a:pt x="1" y="291"/>
                    <a:pt x="1" y="346"/>
                    <a:pt x="1" y="401"/>
                  </a:cubicBezTo>
                  <a:cubicBezTo>
                    <a:pt x="1" y="470"/>
                    <a:pt x="15" y="525"/>
                    <a:pt x="28" y="581"/>
                  </a:cubicBezTo>
                  <a:cubicBezTo>
                    <a:pt x="56" y="636"/>
                    <a:pt x="84" y="691"/>
                    <a:pt x="111" y="746"/>
                  </a:cubicBezTo>
                  <a:cubicBezTo>
                    <a:pt x="139" y="802"/>
                    <a:pt x="180" y="857"/>
                    <a:pt x="236" y="898"/>
                  </a:cubicBezTo>
                  <a:cubicBezTo>
                    <a:pt x="277" y="926"/>
                    <a:pt x="318" y="967"/>
                    <a:pt x="374" y="995"/>
                  </a:cubicBezTo>
                  <a:cubicBezTo>
                    <a:pt x="401" y="1009"/>
                    <a:pt x="443" y="1023"/>
                    <a:pt x="498" y="1036"/>
                  </a:cubicBezTo>
                  <a:cubicBezTo>
                    <a:pt x="539" y="1050"/>
                    <a:pt x="595" y="1050"/>
                    <a:pt x="650" y="1050"/>
                  </a:cubicBezTo>
                  <a:cubicBezTo>
                    <a:pt x="677" y="1050"/>
                    <a:pt x="705" y="1036"/>
                    <a:pt x="746" y="1036"/>
                  </a:cubicBezTo>
                  <a:cubicBezTo>
                    <a:pt x="774" y="995"/>
                    <a:pt x="788" y="954"/>
                    <a:pt x="802" y="898"/>
                  </a:cubicBezTo>
                  <a:cubicBezTo>
                    <a:pt x="940" y="456"/>
                    <a:pt x="622" y="14"/>
                    <a:pt x="153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4" name="Google Shape;3824;p59"/>
            <p:cNvSpPr/>
            <p:nvPr/>
          </p:nvSpPr>
          <p:spPr>
            <a:xfrm>
              <a:off x="6161775" y="4333725"/>
              <a:ext cx="24875" cy="28325"/>
            </a:xfrm>
            <a:custGeom>
              <a:avLst/>
              <a:gdLst/>
              <a:ahLst/>
              <a:cxnLst/>
              <a:rect l="l" t="t" r="r" b="b"/>
              <a:pathLst>
                <a:path w="995" h="1133" extrusionOk="0">
                  <a:moveTo>
                    <a:pt x="139" y="1"/>
                  </a:moveTo>
                  <a:cubicBezTo>
                    <a:pt x="111" y="28"/>
                    <a:pt x="97" y="56"/>
                    <a:pt x="83" y="83"/>
                  </a:cubicBezTo>
                  <a:cubicBezTo>
                    <a:pt x="56" y="139"/>
                    <a:pt x="42" y="194"/>
                    <a:pt x="28" y="249"/>
                  </a:cubicBezTo>
                  <a:lnTo>
                    <a:pt x="28" y="235"/>
                  </a:lnTo>
                  <a:cubicBezTo>
                    <a:pt x="14" y="304"/>
                    <a:pt x="1" y="373"/>
                    <a:pt x="1" y="429"/>
                  </a:cubicBezTo>
                  <a:cubicBezTo>
                    <a:pt x="14" y="511"/>
                    <a:pt x="28" y="581"/>
                    <a:pt x="42" y="650"/>
                  </a:cubicBezTo>
                  <a:lnTo>
                    <a:pt x="42" y="663"/>
                  </a:lnTo>
                  <a:cubicBezTo>
                    <a:pt x="70" y="732"/>
                    <a:pt x="97" y="788"/>
                    <a:pt x="139" y="843"/>
                  </a:cubicBezTo>
                  <a:cubicBezTo>
                    <a:pt x="166" y="898"/>
                    <a:pt x="208" y="940"/>
                    <a:pt x="249" y="981"/>
                  </a:cubicBezTo>
                  <a:cubicBezTo>
                    <a:pt x="291" y="1022"/>
                    <a:pt x="332" y="1050"/>
                    <a:pt x="373" y="1078"/>
                  </a:cubicBezTo>
                  <a:cubicBezTo>
                    <a:pt x="415" y="1091"/>
                    <a:pt x="456" y="1119"/>
                    <a:pt x="498" y="1119"/>
                  </a:cubicBezTo>
                  <a:cubicBezTo>
                    <a:pt x="539" y="1133"/>
                    <a:pt x="581" y="1133"/>
                    <a:pt x="622" y="1133"/>
                  </a:cubicBezTo>
                  <a:cubicBezTo>
                    <a:pt x="995" y="705"/>
                    <a:pt x="705" y="28"/>
                    <a:pt x="139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5" name="Google Shape;3825;p59"/>
            <p:cNvSpPr/>
            <p:nvPr/>
          </p:nvSpPr>
          <p:spPr>
            <a:xfrm>
              <a:off x="6205625" y="4295400"/>
              <a:ext cx="23150" cy="30400"/>
            </a:xfrm>
            <a:custGeom>
              <a:avLst/>
              <a:gdLst/>
              <a:ahLst/>
              <a:cxnLst/>
              <a:rect l="l" t="t" r="r" b="b"/>
              <a:pathLst>
                <a:path w="926" h="1216" extrusionOk="0">
                  <a:moveTo>
                    <a:pt x="166" y="1"/>
                  </a:moveTo>
                  <a:cubicBezTo>
                    <a:pt x="152" y="14"/>
                    <a:pt x="139" y="28"/>
                    <a:pt x="125" y="42"/>
                  </a:cubicBezTo>
                  <a:cubicBezTo>
                    <a:pt x="97" y="70"/>
                    <a:pt x="83" y="97"/>
                    <a:pt x="69" y="125"/>
                  </a:cubicBezTo>
                  <a:cubicBezTo>
                    <a:pt x="42" y="166"/>
                    <a:pt x="28" y="208"/>
                    <a:pt x="14" y="249"/>
                  </a:cubicBezTo>
                  <a:cubicBezTo>
                    <a:pt x="1" y="314"/>
                    <a:pt x="0" y="380"/>
                    <a:pt x="0" y="445"/>
                  </a:cubicBezTo>
                  <a:lnTo>
                    <a:pt x="0" y="445"/>
                  </a:lnTo>
                  <a:cubicBezTo>
                    <a:pt x="0" y="444"/>
                    <a:pt x="0" y="443"/>
                    <a:pt x="0" y="443"/>
                  </a:cubicBezTo>
                  <a:lnTo>
                    <a:pt x="0" y="456"/>
                  </a:lnTo>
                  <a:cubicBezTo>
                    <a:pt x="0" y="453"/>
                    <a:pt x="0" y="449"/>
                    <a:pt x="0" y="445"/>
                  </a:cubicBezTo>
                  <a:lnTo>
                    <a:pt x="0" y="445"/>
                  </a:lnTo>
                  <a:cubicBezTo>
                    <a:pt x="1" y="541"/>
                    <a:pt x="15" y="623"/>
                    <a:pt x="56" y="719"/>
                  </a:cubicBezTo>
                  <a:cubicBezTo>
                    <a:pt x="69" y="802"/>
                    <a:pt x="111" y="884"/>
                    <a:pt x="166" y="967"/>
                  </a:cubicBezTo>
                  <a:cubicBezTo>
                    <a:pt x="194" y="1009"/>
                    <a:pt x="235" y="1064"/>
                    <a:pt x="277" y="1105"/>
                  </a:cubicBezTo>
                  <a:cubicBezTo>
                    <a:pt x="304" y="1133"/>
                    <a:pt x="346" y="1161"/>
                    <a:pt x="387" y="1174"/>
                  </a:cubicBezTo>
                  <a:cubicBezTo>
                    <a:pt x="401" y="1188"/>
                    <a:pt x="442" y="1202"/>
                    <a:pt x="470" y="1202"/>
                  </a:cubicBezTo>
                  <a:lnTo>
                    <a:pt x="456" y="1202"/>
                  </a:lnTo>
                  <a:cubicBezTo>
                    <a:pt x="484" y="1216"/>
                    <a:pt x="525" y="1216"/>
                    <a:pt x="553" y="1216"/>
                  </a:cubicBezTo>
                  <a:lnTo>
                    <a:pt x="567" y="1216"/>
                  </a:lnTo>
                  <a:cubicBezTo>
                    <a:pt x="677" y="1133"/>
                    <a:pt x="746" y="1023"/>
                    <a:pt x="788" y="898"/>
                  </a:cubicBezTo>
                  <a:cubicBezTo>
                    <a:pt x="926" y="470"/>
                    <a:pt x="622" y="28"/>
                    <a:pt x="166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6" name="Google Shape;3826;p59"/>
            <p:cNvSpPr/>
            <p:nvPr/>
          </p:nvSpPr>
          <p:spPr>
            <a:xfrm>
              <a:off x="6206325" y="4301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7" name="Google Shape;3827;p59"/>
            <p:cNvSpPr/>
            <p:nvPr/>
          </p:nvSpPr>
          <p:spPr>
            <a:xfrm>
              <a:off x="5957400" y="4468725"/>
              <a:ext cx="21425" cy="31075"/>
            </a:xfrm>
            <a:custGeom>
              <a:avLst/>
              <a:gdLst/>
              <a:ahLst/>
              <a:cxnLst/>
              <a:rect l="l" t="t" r="r" b="b"/>
              <a:pathLst>
                <a:path w="857" h="1243" extrusionOk="0">
                  <a:moveTo>
                    <a:pt x="221" y="0"/>
                  </a:moveTo>
                  <a:cubicBezTo>
                    <a:pt x="207" y="14"/>
                    <a:pt x="194" y="42"/>
                    <a:pt x="180" y="55"/>
                  </a:cubicBezTo>
                  <a:cubicBezTo>
                    <a:pt x="152" y="83"/>
                    <a:pt x="125" y="111"/>
                    <a:pt x="111" y="138"/>
                  </a:cubicBezTo>
                  <a:cubicBezTo>
                    <a:pt x="83" y="180"/>
                    <a:pt x="55" y="235"/>
                    <a:pt x="42" y="276"/>
                  </a:cubicBezTo>
                  <a:cubicBezTo>
                    <a:pt x="28" y="345"/>
                    <a:pt x="14" y="428"/>
                    <a:pt x="0" y="497"/>
                  </a:cubicBezTo>
                  <a:cubicBezTo>
                    <a:pt x="0" y="594"/>
                    <a:pt x="0" y="677"/>
                    <a:pt x="28" y="773"/>
                  </a:cubicBezTo>
                  <a:cubicBezTo>
                    <a:pt x="42" y="842"/>
                    <a:pt x="69" y="912"/>
                    <a:pt x="97" y="967"/>
                  </a:cubicBezTo>
                  <a:cubicBezTo>
                    <a:pt x="125" y="1022"/>
                    <a:pt x="152" y="1063"/>
                    <a:pt x="194" y="1105"/>
                  </a:cubicBezTo>
                  <a:cubicBezTo>
                    <a:pt x="207" y="1132"/>
                    <a:pt x="235" y="1146"/>
                    <a:pt x="276" y="1174"/>
                  </a:cubicBezTo>
                  <a:cubicBezTo>
                    <a:pt x="304" y="1188"/>
                    <a:pt x="332" y="1215"/>
                    <a:pt x="373" y="1215"/>
                  </a:cubicBezTo>
                  <a:cubicBezTo>
                    <a:pt x="401" y="1229"/>
                    <a:pt x="442" y="1243"/>
                    <a:pt x="470" y="1243"/>
                  </a:cubicBezTo>
                  <a:lnTo>
                    <a:pt x="484" y="1243"/>
                  </a:lnTo>
                  <a:cubicBezTo>
                    <a:pt x="774" y="1050"/>
                    <a:pt x="856" y="677"/>
                    <a:pt x="705" y="359"/>
                  </a:cubicBezTo>
                  <a:cubicBezTo>
                    <a:pt x="608" y="180"/>
                    <a:pt x="428" y="42"/>
                    <a:pt x="221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8" name="Google Shape;3828;p59"/>
            <p:cNvSpPr/>
            <p:nvPr/>
          </p:nvSpPr>
          <p:spPr>
            <a:xfrm>
              <a:off x="5958425" y="4475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9" name="Google Shape;3829;p59"/>
            <p:cNvSpPr/>
            <p:nvPr/>
          </p:nvSpPr>
          <p:spPr>
            <a:xfrm>
              <a:off x="5959800" y="44932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0" name="Google Shape;3830;p59"/>
            <p:cNvSpPr/>
            <p:nvPr/>
          </p:nvSpPr>
          <p:spPr>
            <a:xfrm>
              <a:off x="5959800" y="4493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1" name="Google Shape;3831;p59"/>
            <p:cNvSpPr/>
            <p:nvPr/>
          </p:nvSpPr>
          <p:spPr>
            <a:xfrm>
              <a:off x="5960150" y="4493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2" name="Google Shape;3832;p59"/>
            <p:cNvSpPr/>
            <p:nvPr/>
          </p:nvSpPr>
          <p:spPr>
            <a:xfrm>
              <a:off x="5962225" y="4496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3" name="Google Shape;3833;p59"/>
            <p:cNvSpPr/>
            <p:nvPr/>
          </p:nvSpPr>
          <p:spPr>
            <a:xfrm>
              <a:off x="5962225" y="4496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4" name="Google Shape;3834;p59"/>
            <p:cNvSpPr/>
            <p:nvPr/>
          </p:nvSpPr>
          <p:spPr>
            <a:xfrm>
              <a:off x="5962225" y="4496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5" name="Google Shape;3835;p59"/>
            <p:cNvSpPr/>
            <p:nvPr/>
          </p:nvSpPr>
          <p:spPr>
            <a:xfrm>
              <a:off x="5890425" y="4503250"/>
              <a:ext cx="25900" cy="33500"/>
            </a:xfrm>
            <a:custGeom>
              <a:avLst/>
              <a:gdLst/>
              <a:ahLst/>
              <a:cxnLst/>
              <a:rect l="l" t="t" r="r" b="b"/>
              <a:pathLst>
                <a:path w="1036" h="1340" extrusionOk="0">
                  <a:moveTo>
                    <a:pt x="359" y="0"/>
                  </a:moveTo>
                  <a:lnTo>
                    <a:pt x="318" y="41"/>
                  </a:lnTo>
                  <a:cubicBezTo>
                    <a:pt x="276" y="83"/>
                    <a:pt x="235" y="124"/>
                    <a:pt x="194" y="180"/>
                  </a:cubicBezTo>
                  <a:cubicBezTo>
                    <a:pt x="138" y="262"/>
                    <a:pt x="97" y="331"/>
                    <a:pt x="69" y="414"/>
                  </a:cubicBezTo>
                  <a:cubicBezTo>
                    <a:pt x="42" y="497"/>
                    <a:pt x="14" y="594"/>
                    <a:pt x="14" y="691"/>
                  </a:cubicBezTo>
                  <a:cubicBezTo>
                    <a:pt x="0" y="773"/>
                    <a:pt x="14" y="856"/>
                    <a:pt x="28" y="925"/>
                  </a:cubicBezTo>
                  <a:cubicBezTo>
                    <a:pt x="42" y="981"/>
                    <a:pt x="55" y="1036"/>
                    <a:pt x="69" y="1091"/>
                  </a:cubicBezTo>
                  <a:cubicBezTo>
                    <a:pt x="97" y="1132"/>
                    <a:pt x="124" y="1174"/>
                    <a:pt x="152" y="1215"/>
                  </a:cubicBezTo>
                  <a:cubicBezTo>
                    <a:pt x="180" y="1243"/>
                    <a:pt x="207" y="1271"/>
                    <a:pt x="249" y="1298"/>
                  </a:cubicBezTo>
                  <a:cubicBezTo>
                    <a:pt x="263" y="1312"/>
                    <a:pt x="290" y="1326"/>
                    <a:pt x="318" y="1340"/>
                  </a:cubicBezTo>
                  <a:cubicBezTo>
                    <a:pt x="373" y="1326"/>
                    <a:pt x="428" y="1312"/>
                    <a:pt x="484" y="1284"/>
                  </a:cubicBezTo>
                  <a:cubicBezTo>
                    <a:pt x="1036" y="994"/>
                    <a:pt x="953" y="180"/>
                    <a:pt x="359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6" name="Google Shape;3836;p59"/>
            <p:cNvSpPr/>
            <p:nvPr/>
          </p:nvSpPr>
          <p:spPr>
            <a:xfrm>
              <a:off x="5895250" y="4507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7" name="Google Shape;3837;p59"/>
            <p:cNvSpPr/>
            <p:nvPr/>
          </p:nvSpPr>
          <p:spPr>
            <a:xfrm>
              <a:off x="5895250" y="4507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8" name="Google Shape;3838;p59"/>
            <p:cNvSpPr/>
            <p:nvPr/>
          </p:nvSpPr>
          <p:spPr>
            <a:xfrm>
              <a:off x="5895250" y="4507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9" name="Google Shape;3839;p59"/>
            <p:cNvSpPr/>
            <p:nvPr/>
          </p:nvSpPr>
          <p:spPr>
            <a:xfrm>
              <a:off x="5892500" y="4530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0" name="Google Shape;3840;p59"/>
            <p:cNvSpPr/>
            <p:nvPr/>
          </p:nvSpPr>
          <p:spPr>
            <a:xfrm>
              <a:off x="5824475" y="4533275"/>
              <a:ext cx="24875" cy="31450"/>
            </a:xfrm>
            <a:custGeom>
              <a:avLst/>
              <a:gdLst/>
              <a:ahLst/>
              <a:cxnLst/>
              <a:rect l="l" t="t" r="r" b="b"/>
              <a:pathLst>
                <a:path w="995" h="1258" extrusionOk="0">
                  <a:moveTo>
                    <a:pt x="360" y="0"/>
                  </a:moveTo>
                  <a:lnTo>
                    <a:pt x="346" y="14"/>
                  </a:lnTo>
                  <a:cubicBezTo>
                    <a:pt x="304" y="42"/>
                    <a:pt x="277" y="70"/>
                    <a:pt x="249" y="111"/>
                  </a:cubicBezTo>
                  <a:cubicBezTo>
                    <a:pt x="221" y="139"/>
                    <a:pt x="208" y="166"/>
                    <a:pt x="180" y="194"/>
                  </a:cubicBezTo>
                  <a:cubicBezTo>
                    <a:pt x="152" y="235"/>
                    <a:pt x="139" y="277"/>
                    <a:pt x="111" y="318"/>
                  </a:cubicBezTo>
                  <a:cubicBezTo>
                    <a:pt x="83" y="346"/>
                    <a:pt x="70" y="401"/>
                    <a:pt x="56" y="442"/>
                  </a:cubicBezTo>
                  <a:lnTo>
                    <a:pt x="56" y="429"/>
                  </a:lnTo>
                  <a:cubicBezTo>
                    <a:pt x="42" y="456"/>
                    <a:pt x="28" y="498"/>
                    <a:pt x="28" y="539"/>
                  </a:cubicBezTo>
                  <a:cubicBezTo>
                    <a:pt x="28" y="567"/>
                    <a:pt x="14" y="608"/>
                    <a:pt x="14" y="636"/>
                  </a:cubicBezTo>
                  <a:cubicBezTo>
                    <a:pt x="1" y="719"/>
                    <a:pt x="14" y="788"/>
                    <a:pt x="14" y="871"/>
                  </a:cubicBezTo>
                  <a:cubicBezTo>
                    <a:pt x="28" y="912"/>
                    <a:pt x="42" y="953"/>
                    <a:pt x="70" y="995"/>
                  </a:cubicBezTo>
                  <a:cubicBezTo>
                    <a:pt x="83" y="1036"/>
                    <a:pt x="97" y="1064"/>
                    <a:pt x="125" y="1091"/>
                  </a:cubicBezTo>
                  <a:cubicBezTo>
                    <a:pt x="152" y="1119"/>
                    <a:pt x="180" y="1147"/>
                    <a:pt x="208" y="1161"/>
                  </a:cubicBezTo>
                  <a:lnTo>
                    <a:pt x="194" y="1161"/>
                  </a:lnTo>
                  <a:cubicBezTo>
                    <a:pt x="235" y="1188"/>
                    <a:pt x="277" y="1216"/>
                    <a:pt x="318" y="1230"/>
                  </a:cubicBezTo>
                  <a:cubicBezTo>
                    <a:pt x="373" y="1243"/>
                    <a:pt x="415" y="1257"/>
                    <a:pt x="470" y="1257"/>
                  </a:cubicBezTo>
                  <a:cubicBezTo>
                    <a:pt x="995" y="981"/>
                    <a:pt x="940" y="194"/>
                    <a:pt x="360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1" name="Google Shape;3841;p59"/>
            <p:cNvSpPr/>
            <p:nvPr/>
          </p:nvSpPr>
          <p:spPr>
            <a:xfrm>
              <a:off x="5765775" y="4560200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1" y="14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2" name="Google Shape;3842;p59"/>
            <p:cNvSpPr/>
            <p:nvPr/>
          </p:nvSpPr>
          <p:spPr>
            <a:xfrm>
              <a:off x="5759225" y="4560200"/>
              <a:ext cx="22125" cy="30750"/>
            </a:xfrm>
            <a:custGeom>
              <a:avLst/>
              <a:gdLst/>
              <a:ahLst/>
              <a:cxnLst/>
              <a:rect l="l" t="t" r="r" b="b"/>
              <a:pathLst>
                <a:path w="885" h="1230" extrusionOk="0">
                  <a:moveTo>
                    <a:pt x="277" y="1"/>
                  </a:moveTo>
                  <a:cubicBezTo>
                    <a:pt x="221" y="42"/>
                    <a:pt x="180" y="97"/>
                    <a:pt x="139" y="153"/>
                  </a:cubicBezTo>
                  <a:cubicBezTo>
                    <a:pt x="97" y="194"/>
                    <a:pt x="70" y="249"/>
                    <a:pt x="56" y="318"/>
                  </a:cubicBezTo>
                  <a:cubicBezTo>
                    <a:pt x="28" y="387"/>
                    <a:pt x="14" y="456"/>
                    <a:pt x="14" y="525"/>
                  </a:cubicBezTo>
                  <a:lnTo>
                    <a:pt x="14" y="512"/>
                  </a:lnTo>
                  <a:cubicBezTo>
                    <a:pt x="0" y="581"/>
                    <a:pt x="0" y="650"/>
                    <a:pt x="14" y="719"/>
                  </a:cubicBezTo>
                  <a:cubicBezTo>
                    <a:pt x="14" y="774"/>
                    <a:pt x="42" y="829"/>
                    <a:pt x="70" y="898"/>
                  </a:cubicBezTo>
                  <a:cubicBezTo>
                    <a:pt x="83" y="940"/>
                    <a:pt x="111" y="981"/>
                    <a:pt x="152" y="1023"/>
                  </a:cubicBezTo>
                  <a:cubicBezTo>
                    <a:pt x="208" y="1105"/>
                    <a:pt x="290" y="1161"/>
                    <a:pt x="387" y="1202"/>
                  </a:cubicBezTo>
                  <a:cubicBezTo>
                    <a:pt x="429" y="1216"/>
                    <a:pt x="470" y="1230"/>
                    <a:pt x="525" y="1230"/>
                  </a:cubicBezTo>
                  <a:cubicBezTo>
                    <a:pt x="636" y="1147"/>
                    <a:pt x="719" y="1023"/>
                    <a:pt x="760" y="884"/>
                  </a:cubicBezTo>
                  <a:cubicBezTo>
                    <a:pt x="884" y="512"/>
                    <a:pt x="663" y="97"/>
                    <a:pt x="277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3" name="Google Shape;3843;p59"/>
            <p:cNvSpPr/>
            <p:nvPr/>
          </p:nvSpPr>
          <p:spPr>
            <a:xfrm>
              <a:off x="5760600" y="45681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4" name="Google Shape;3844;p59"/>
            <p:cNvSpPr/>
            <p:nvPr/>
          </p:nvSpPr>
          <p:spPr>
            <a:xfrm>
              <a:off x="5700200" y="4580225"/>
              <a:ext cx="22100" cy="30075"/>
            </a:xfrm>
            <a:custGeom>
              <a:avLst/>
              <a:gdLst/>
              <a:ahLst/>
              <a:cxnLst/>
              <a:rect l="l" t="t" r="r" b="b"/>
              <a:pathLst>
                <a:path w="884" h="1203" extrusionOk="0">
                  <a:moveTo>
                    <a:pt x="304" y="1"/>
                  </a:moveTo>
                  <a:lnTo>
                    <a:pt x="290" y="14"/>
                  </a:lnTo>
                  <a:cubicBezTo>
                    <a:pt x="235" y="56"/>
                    <a:pt x="193" y="111"/>
                    <a:pt x="152" y="166"/>
                  </a:cubicBezTo>
                  <a:cubicBezTo>
                    <a:pt x="111" y="222"/>
                    <a:pt x="83" y="291"/>
                    <a:pt x="55" y="360"/>
                  </a:cubicBezTo>
                  <a:lnTo>
                    <a:pt x="55" y="346"/>
                  </a:lnTo>
                  <a:cubicBezTo>
                    <a:pt x="28" y="401"/>
                    <a:pt x="14" y="456"/>
                    <a:pt x="14" y="525"/>
                  </a:cubicBezTo>
                  <a:lnTo>
                    <a:pt x="14" y="512"/>
                  </a:lnTo>
                  <a:cubicBezTo>
                    <a:pt x="0" y="567"/>
                    <a:pt x="0" y="636"/>
                    <a:pt x="14" y="691"/>
                  </a:cubicBezTo>
                  <a:cubicBezTo>
                    <a:pt x="28" y="746"/>
                    <a:pt x="41" y="788"/>
                    <a:pt x="69" y="843"/>
                  </a:cubicBezTo>
                  <a:cubicBezTo>
                    <a:pt x="111" y="940"/>
                    <a:pt x="180" y="1023"/>
                    <a:pt x="262" y="1092"/>
                  </a:cubicBezTo>
                  <a:cubicBezTo>
                    <a:pt x="318" y="1119"/>
                    <a:pt x="359" y="1147"/>
                    <a:pt x="414" y="1161"/>
                  </a:cubicBezTo>
                  <a:cubicBezTo>
                    <a:pt x="470" y="1188"/>
                    <a:pt x="539" y="1202"/>
                    <a:pt x="608" y="1202"/>
                  </a:cubicBezTo>
                  <a:cubicBezTo>
                    <a:pt x="704" y="1119"/>
                    <a:pt x="787" y="1009"/>
                    <a:pt x="829" y="884"/>
                  </a:cubicBezTo>
                  <a:cubicBezTo>
                    <a:pt x="884" y="705"/>
                    <a:pt x="870" y="525"/>
                    <a:pt x="787" y="360"/>
                  </a:cubicBezTo>
                  <a:cubicBezTo>
                    <a:pt x="691" y="180"/>
                    <a:pt x="511" y="42"/>
                    <a:pt x="304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5" name="Google Shape;3845;p59"/>
            <p:cNvSpPr/>
            <p:nvPr/>
          </p:nvSpPr>
          <p:spPr>
            <a:xfrm>
              <a:off x="5638050" y="4598875"/>
              <a:ext cx="27300" cy="31775"/>
            </a:xfrm>
            <a:custGeom>
              <a:avLst/>
              <a:gdLst/>
              <a:ahLst/>
              <a:cxnLst/>
              <a:rect l="l" t="t" r="r" b="b"/>
              <a:pathLst>
                <a:path w="1092" h="1271" extrusionOk="0">
                  <a:moveTo>
                    <a:pt x="263" y="0"/>
                  </a:moveTo>
                  <a:cubicBezTo>
                    <a:pt x="221" y="42"/>
                    <a:pt x="180" y="97"/>
                    <a:pt x="152" y="152"/>
                  </a:cubicBezTo>
                  <a:cubicBezTo>
                    <a:pt x="111" y="207"/>
                    <a:pt x="83" y="263"/>
                    <a:pt x="56" y="332"/>
                  </a:cubicBezTo>
                  <a:lnTo>
                    <a:pt x="56" y="318"/>
                  </a:lnTo>
                  <a:cubicBezTo>
                    <a:pt x="28" y="401"/>
                    <a:pt x="14" y="470"/>
                    <a:pt x="14" y="539"/>
                  </a:cubicBezTo>
                  <a:lnTo>
                    <a:pt x="14" y="525"/>
                  </a:lnTo>
                  <a:lnTo>
                    <a:pt x="14" y="525"/>
                  </a:lnTo>
                  <a:cubicBezTo>
                    <a:pt x="0" y="608"/>
                    <a:pt x="14" y="677"/>
                    <a:pt x="28" y="746"/>
                  </a:cubicBezTo>
                  <a:cubicBezTo>
                    <a:pt x="42" y="815"/>
                    <a:pt x="56" y="884"/>
                    <a:pt x="83" y="939"/>
                  </a:cubicBezTo>
                  <a:cubicBezTo>
                    <a:pt x="111" y="995"/>
                    <a:pt x="138" y="1036"/>
                    <a:pt x="180" y="1091"/>
                  </a:cubicBezTo>
                  <a:cubicBezTo>
                    <a:pt x="207" y="1119"/>
                    <a:pt x="249" y="1160"/>
                    <a:pt x="290" y="1188"/>
                  </a:cubicBezTo>
                  <a:cubicBezTo>
                    <a:pt x="332" y="1216"/>
                    <a:pt x="373" y="1229"/>
                    <a:pt x="415" y="1257"/>
                  </a:cubicBezTo>
                  <a:cubicBezTo>
                    <a:pt x="456" y="1257"/>
                    <a:pt x="484" y="1271"/>
                    <a:pt x="525" y="1271"/>
                  </a:cubicBezTo>
                  <a:cubicBezTo>
                    <a:pt x="1091" y="939"/>
                    <a:pt x="912" y="83"/>
                    <a:pt x="263" y="0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6" name="Google Shape;3846;p59"/>
            <p:cNvSpPr/>
            <p:nvPr/>
          </p:nvSpPr>
          <p:spPr>
            <a:xfrm>
              <a:off x="5640450" y="4622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7" name="Google Shape;3847;p59"/>
            <p:cNvSpPr/>
            <p:nvPr/>
          </p:nvSpPr>
          <p:spPr>
            <a:xfrm>
              <a:off x="5642875" y="46261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8" name="Google Shape;3848;p59"/>
            <p:cNvSpPr/>
            <p:nvPr/>
          </p:nvSpPr>
          <p:spPr>
            <a:xfrm>
              <a:off x="5645300" y="4628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9" name="Google Shape;3849;p59"/>
            <p:cNvSpPr/>
            <p:nvPr/>
          </p:nvSpPr>
          <p:spPr>
            <a:xfrm>
              <a:off x="5645300" y="4628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0" name="Google Shape;3850;p59"/>
            <p:cNvSpPr/>
            <p:nvPr/>
          </p:nvSpPr>
          <p:spPr>
            <a:xfrm>
              <a:off x="5645300" y="4628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1" name="Google Shape;3851;p59"/>
            <p:cNvSpPr/>
            <p:nvPr/>
          </p:nvSpPr>
          <p:spPr>
            <a:xfrm>
              <a:off x="5645300" y="4628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2" name="Google Shape;3852;p59"/>
            <p:cNvSpPr/>
            <p:nvPr/>
          </p:nvSpPr>
          <p:spPr>
            <a:xfrm>
              <a:off x="5645300" y="4628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3" name="Google Shape;3853;p59"/>
            <p:cNvSpPr/>
            <p:nvPr/>
          </p:nvSpPr>
          <p:spPr>
            <a:xfrm>
              <a:off x="5645300" y="462855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4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4" name="Google Shape;3854;p59"/>
            <p:cNvSpPr/>
            <p:nvPr/>
          </p:nvSpPr>
          <p:spPr>
            <a:xfrm>
              <a:off x="5566225" y="4618200"/>
              <a:ext cx="24900" cy="29375"/>
            </a:xfrm>
            <a:custGeom>
              <a:avLst/>
              <a:gdLst/>
              <a:ahLst/>
              <a:cxnLst/>
              <a:rect l="l" t="t" r="r" b="b"/>
              <a:pathLst>
                <a:path w="996" h="1175" extrusionOk="0">
                  <a:moveTo>
                    <a:pt x="222" y="1"/>
                  </a:moveTo>
                  <a:cubicBezTo>
                    <a:pt x="208" y="28"/>
                    <a:pt x="180" y="42"/>
                    <a:pt x="167" y="70"/>
                  </a:cubicBezTo>
                  <a:cubicBezTo>
                    <a:pt x="125" y="125"/>
                    <a:pt x="98" y="194"/>
                    <a:pt x="70" y="249"/>
                  </a:cubicBezTo>
                  <a:cubicBezTo>
                    <a:pt x="42" y="346"/>
                    <a:pt x="15" y="429"/>
                    <a:pt x="15" y="525"/>
                  </a:cubicBezTo>
                  <a:cubicBezTo>
                    <a:pt x="1" y="594"/>
                    <a:pt x="15" y="677"/>
                    <a:pt x="28" y="746"/>
                  </a:cubicBezTo>
                  <a:cubicBezTo>
                    <a:pt x="42" y="802"/>
                    <a:pt x="56" y="857"/>
                    <a:pt x="70" y="898"/>
                  </a:cubicBezTo>
                  <a:cubicBezTo>
                    <a:pt x="98" y="940"/>
                    <a:pt x="111" y="981"/>
                    <a:pt x="139" y="1009"/>
                  </a:cubicBezTo>
                  <a:cubicBezTo>
                    <a:pt x="167" y="1036"/>
                    <a:pt x="194" y="1064"/>
                    <a:pt x="236" y="1092"/>
                  </a:cubicBezTo>
                  <a:cubicBezTo>
                    <a:pt x="263" y="1119"/>
                    <a:pt x="305" y="1133"/>
                    <a:pt x="346" y="1147"/>
                  </a:cubicBezTo>
                  <a:cubicBezTo>
                    <a:pt x="401" y="1161"/>
                    <a:pt x="443" y="1174"/>
                    <a:pt x="498" y="1174"/>
                  </a:cubicBezTo>
                  <a:lnTo>
                    <a:pt x="595" y="1174"/>
                  </a:lnTo>
                  <a:cubicBezTo>
                    <a:pt x="995" y="788"/>
                    <a:pt x="774" y="97"/>
                    <a:pt x="222" y="1"/>
                  </a:cubicBez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5" name="Google Shape;3855;p59"/>
            <p:cNvSpPr/>
            <p:nvPr/>
          </p:nvSpPr>
          <p:spPr>
            <a:xfrm>
              <a:off x="5566575" y="46313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B4B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6" name="Google Shape;3856;p59"/>
            <p:cNvSpPr/>
            <p:nvPr/>
          </p:nvSpPr>
          <p:spPr>
            <a:xfrm>
              <a:off x="5521000" y="4225325"/>
              <a:ext cx="692925" cy="397400"/>
            </a:xfrm>
            <a:custGeom>
              <a:avLst/>
              <a:gdLst/>
              <a:ahLst/>
              <a:cxnLst/>
              <a:rect l="l" t="t" r="r" b="b"/>
              <a:pathLst>
                <a:path w="27717" h="15896" extrusionOk="0">
                  <a:moveTo>
                    <a:pt x="26101" y="0"/>
                  </a:moveTo>
                  <a:lnTo>
                    <a:pt x="26060" y="14"/>
                  </a:lnTo>
                  <a:cubicBezTo>
                    <a:pt x="26032" y="14"/>
                    <a:pt x="26004" y="28"/>
                    <a:pt x="25991" y="42"/>
                  </a:cubicBezTo>
                  <a:lnTo>
                    <a:pt x="25977" y="56"/>
                  </a:lnTo>
                  <a:lnTo>
                    <a:pt x="25963" y="69"/>
                  </a:lnTo>
                  <a:lnTo>
                    <a:pt x="25949" y="83"/>
                  </a:lnTo>
                  <a:lnTo>
                    <a:pt x="25935" y="97"/>
                  </a:lnTo>
                  <a:lnTo>
                    <a:pt x="25922" y="111"/>
                  </a:lnTo>
                  <a:lnTo>
                    <a:pt x="25908" y="125"/>
                  </a:lnTo>
                  <a:lnTo>
                    <a:pt x="25894" y="138"/>
                  </a:lnTo>
                  <a:lnTo>
                    <a:pt x="25742" y="290"/>
                  </a:lnTo>
                  <a:lnTo>
                    <a:pt x="25659" y="359"/>
                  </a:lnTo>
                  <a:lnTo>
                    <a:pt x="25300" y="691"/>
                  </a:lnTo>
                  <a:lnTo>
                    <a:pt x="25286" y="705"/>
                  </a:lnTo>
                  <a:lnTo>
                    <a:pt x="25245" y="732"/>
                  </a:lnTo>
                  <a:lnTo>
                    <a:pt x="25203" y="774"/>
                  </a:lnTo>
                  <a:lnTo>
                    <a:pt x="25134" y="843"/>
                  </a:lnTo>
                  <a:lnTo>
                    <a:pt x="25065" y="898"/>
                  </a:lnTo>
                  <a:lnTo>
                    <a:pt x="25052" y="912"/>
                  </a:lnTo>
                  <a:lnTo>
                    <a:pt x="25038" y="926"/>
                  </a:lnTo>
                  <a:lnTo>
                    <a:pt x="24996" y="967"/>
                  </a:lnTo>
                  <a:lnTo>
                    <a:pt x="24927" y="1022"/>
                  </a:lnTo>
                  <a:lnTo>
                    <a:pt x="24886" y="1064"/>
                  </a:lnTo>
                  <a:cubicBezTo>
                    <a:pt x="24693" y="1229"/>
                    <a:pt x="24458" y="1423"/>
                    <a:pt x="24223" y="1630"/>
                  </a:cubicBezTo>
                  <a:lnTo>
                    <a:pt x="24182" y="1657"/>
                  </a:lnTo>
                  <a:lnTo>
                    <a:pt x="24140" y="1699"/>
                  </a:lnTo>
                  <a:lnTo>
                    <a:pt x="24016" y="1796"/>
                  </a:lnTo>
                  <a:lnTo>
                    <a:pt x="23988" y="1809"/>
                  </a:lnTo>
                  <a:lnTo>
                    <a:pt x="23933" y="1865"/>
                  </a:lnTo>
                  <a:lnTo>
                    <a:pt x="23878" y="1906"/>
                  </a:lnTo>
                  <a:lnTo>
                    <a:pt x="23823" y="1961"/>
                  </a:lnTo>
                  <a:lnTo>
                    <a:pt x="23767" y="2003"/>
                  </a:lnTo>
                  <a:cubicBezTo>
                    <a:pt x="23505" y="2210"/>
                    <a:pt x="23256" y="2403"/>
                    <a:pt x="22994" y="2597"/>
                  </a:cubicBezTo>
                  <a:lnTo>
                    <a:pt x="22718" y="2817"/>
                  </a:lnTo>
                  <a:lnTo>
                    <a:pt x="22538" y="2942"/>
                  </a:lnTo>
                  <a:cubicBezTo>
                    <a:pt x="22193" y="3190"/>
                    <a:pt x="21848" y="3453"/>
                    <a:pt x="21502" y="3687"/>
                  </a:cubicBezTo>
                  <a:cubicBezTo>
                    <a:pt x="20536" y="4364"/>
                    <a:pt x="19514" y="5027"/>
                    <a:pt x="18451" y="5676"/>
                  </a:cubicBezTo>
                  <a:cubicBezTo>
                    <a:pt x="17953" y="5966"/>
                    <a:pt x="17429" y="6270"/>
                    <a:pt x="16890" y="6574"/>
                  </a:cubicBezTo>
                  <a:cubicBezTo>
                    <a:pt x="16503" y="6795"/>
                    <a:pt x="16117" y="7002"/>
                    <a:pt x="15689" y="7237"/>
                  </a:cubicBezTo>
                  <a:cubicBezTo>
                    <a:pt x="12982" y="8673"/>
                    <a:pt x="10165" y="9916"/>
                    <a:pt x="7292" y="10951"/>
                  </a:cubicBezTo>
                  <a:cubicBezTo>
                    <a:pt x="6519" y="11241"/>
                    <a:pt x="5718" y="11504"/>
                    <a:pt x="4903" y="11766"/>
                  </a:cubicBezTo>
                  <a:cubicBezTo>
                    <a:pt x="4530" y="11877"/>
                    <a:pt x="4130" y="12001"/>
                    <a:pt x="3729" y="12111"/>
                  </a:cubicBezTo>
                  <a:lnTo>
                    <a:pt x="3329" y="12222"/>
                  </a:lnTo>
                  <a:cubicBezTo>
                    <a:pt x="2846" y="12360"/>
                    <a:pt x="2362" y="12484"/>
                    <a:pt x="1879" y="12608"/>
                  </a:cubicBezTo>
                  <a:lnTo>
                    <a:pt x="1837" y="12622"/>
                  </a:lnTo>
                  <a:lnTo>
                    <a:pt x="1810" y="12622"/>
                  </a:lnTo>
                  <a:cubicBezTo>
                    <a:pt x="1492" y="12691"/>
                    <a:pt x="1175" y="12774"/>
                    <a:pt x="857" y="12843"/>
                  </a:cubicBezTo>
                  <a:lnTo>
                    <a:pt x="581" y="12899"/>
                  </a:lnTo>
                  <a:lnTo>
                    <a:pt x="567" y="12899"/>
                  </a:lnTo>
                  <a:lnTo>
                    <a:pt x="139" y="12995"/>
                  </a:lnTo>
                  <a:cubicBezTo>
                    <a:pt x="111" y="12995"/>
                    <a:pt x="97" y="13009"/>
                    <a:pt x="84" y="13023"/>
                  </a:cubicBezTo>
                  <a:lnTo>
                    <a:pt x="70" y="13037"/>
                  </a:lnTo>
                  <a:cubicBezTo>
                    <a:pt x="42" y="13050"/>
                    <a:pt x="28" y="13078"/>
                    <a:pt x="28" y="13106"/>
                  </a:cubicBezTo>
                  <a:cubicBezTo>
                    <a:pt x="1" y="13617"/>
                    <a:pt x="70" y="14114"/>
                    <a:pt x="222" y="14597"/>
                  </a:cubicBezTo>
                  <a:cubicBezTo>
                    <a:pt x="305" y="14832"/>
                    <a:pt x="415" y="15067"/>
                    <a:pt x="539" y="15288"/>
                  </a:cubicBezTo>
                  <a:cubicBezTo>
                    <a:pt x="595" y="15398"/>
                    <a:pt x="677" y="15495"/>
                    <a:pt x="760" y="15591"/>
                  </a:cubicBezTo>
                  <a:cubicBezTo>
                    <a:pt x="829" y="15702"/>
                    <a:pt x="926" y="15799"/>
                    <a:pt x="1023" y="15881"/>
                  </a:cubicBezTo>
                  <a:cubicBezTo>
                    <a:pt x="1037" y="15881"/>
                    <a:pt x="1050" y="15895"/>
                    <a:pt x="1064" y="15895"/>
                  </a:cubicBezTo>
                  <a:lnTo>
                    <a:pt x="1133" y="15895"/>
                  </a:lnTo>
                  <a:lnTo>
                    <a:pt x="1285" y="15854"/>
                  </a:lnTo>
                  <a:lnTo>
                    <a:pt x="1368" y="15854"/>
                  </a:lnTo>
                  <a:cubicBezTo>
                    <a:pt x="1492" y="15826"/>
                    <a:pt x="1617" y="15799"/>
                    <a:pt x="1755" y="15771"/>
                  </a:cubicBezTo>
                  <a:cubicBezTo>
                    <a:pt x="2680" y="15564"/>
                    <a:pt x="3619" y="15329"/>
                    <a:pt x="4530" y="15080"/>
                  </a:cubicBezTo>
                  <a:lnTo>
                    <a:pt x="4558" y="15067"/>
                  </a:lnTo>
                  <a:cubicBezTo>
                    <a:pt x="5069" y="14929"/>
                    <a:pt x="5608" y="14763"/>
                    <a:pt x="6174" y="14597"/>
                  </a:cubicBezTo>
                  <a:cubicBezTo>
                    <a:pt x="7306" y="14238"/>
                    <a:pt x="8452" y="13838"/>
                    <a:pt x="9571" y="13409"/>
                  </a:cubicBezTo>
                  <a:cubicBezTo>
                    <a:pt x="12554" y="12277"/>
                    <a:pt x="15468" y="10910"/>
                    <a:pt x="18257" y="9349"/>
                  </a:cubicBezTo>
                  <a:cubicBezTo>
                    <a:pt x="19486" y="8659"/>
                    <a:pt x="20674" y="7927"/>
                    <a:pt x="21792" y="7181"/>
                  </a:cubicBezTo>
                  <a:cubicBezTo>
                    <a:pt x="22953" y="6422"/>
                    <a:pt x="24043" y="5621"/>
                    <a:pt x="25038" y="4820"/>
                  </a:cubicBezTo>
                  <a:lnTo>
                    <a:pt x="25052" y="4806"/>
                  </a:lnTo>
                  <a:lnTo>
                    <a:pt x="25121" y="4751"/>
                  </a:lnTo>
                  <a:lnTo>
                    <a:pt x="25273" y="4627"/>
                  </a:lnTo>
                  <a:lnTo>
                    <a:pt x="25314" y="4585"/>
                  </a:lnTo>
                  <a:lnTo>
                    <a:pt x="25355" y="4557"/>
                  </a:lnTo>
                  <a:lnTo>
                    <a:pt x="25507" y="4447"/>
                  </a:lnTo>
                  <a:cubicBezTo>
                    <a:pt x="25728" y="4254"/>
                    <a:pt x="25949" y="4060"/>
                    <a:pt x="26170" y="3867"/>
                  </a:cubicBezTo>
                  <a:lnTo>
                    <a:pt x="26225" y="3826"/>
                  </a:lnTo>
                  <a:lnTo>
                    <a:pt x="26239" y="3798"/>
                  </a:lnTo>
                  <a:lnTo>
                    <a:pt x="26267" y="3784"/>
                  </a:lnTo>
                  <a:lnTo>
                    <a:pt x="26294" y="3757"/>
                  </a:lnTo>
                  <a:lnTo>
                    <a:pt x="26322" y="3729"/>
                  </a:lnTo>
                  <a:lnTo>
                    <a:pt x="26363" y="3701"/>
                  </a:lnTo>
                  <a:lnTo>
                    <a:pt x="26377" y="3687"/>
                  </a:lnTo>
                  <a:lnTo>
                    <a:pt x="26488" y="3591"/>
                  </a:lnTo>
                  <a:cubicBezTo>
                    <a:pt x="26723" y="3384"/>
                    <a:pt x="26957" y="3163"/>
                    <a:pt x="27192" y="2928"/>
                  </a:cubicBezTo>
                  <a:lnTo>
                    <a:pt x="27220" y="2900"/>
                  </a:lnTo>
                  <a:lnTo>
                    <a:pt x="27234" y="2887"/>
                  </a:lnTo>
                  <a:lnTo>
                    <a:pt x="27261" y="2859"/>
                  </a:lnTo>
                  <a:lnTo>
                    <a:pt x="27303" y="2831"/>
                  </a:lnTo>
                  <a:lnTo>
                    <a:pt x="27344" y="2790"/>
                  </a:lnTo>
                  <a:lnTo>
                    <a:pt x="27399" y="2721"/>
                  </a:lnTo>
                  <a:lnTo>
                    <a:pt x="27441" y="2693"/>
                  </a:lnTo>
                  <a:lnTo>
                    <a:pt x="27454" y="2679"/>
                  </a:lnTo>
                  <a:lnTo>
                    <a:pt x="27468" y="2666"/>
                  </a:lnTo>
                  <a:lnTo>
                    <a:pt x="27496" y="2638"/>
                  </a:lnTo>
                  <a:lnTo>
                    <a:pt x="27537" y="2597"/>
                  </a:lnTo>
                  <a:lnTo>
                    <a:pt x="27551" y="2583"/>
                  </a:lnTo>
                  <a:lnTo>
                    <a:pt x="27565" y="2569"/>
                  </a:lnTo>
                  <a:lnTo>
                    <a:pt x="27579" y="2555"/>
                  </a:lnTo>
                  <a:lnTo>
                    <a:pt x="27634" y="2500"/>
                  </a:lnTo>
                  <a:lnTo>
                    <a:pt x="27648" y="2486"/>
                  </a:lnTo>
                  <a:lnTo>
                    <a:pt x="27675" y="2458"/>
                  </a:lnTo>
                  <a:cubicBezTo>
                    <a:pt x="27689" y="2445"/>
                    <a:pt x="27703" y="2417"/>
                    <a:pt x="27703" y="2389"/>
                  </a:cubicBezTo>
                  <a:lnTo>
                    <a:pt x="27717" y="2376"/>
                  </a:lnTo>
                  <a:cubicBezTo>
                    <a:pt x="27717" y="2362"/>
                    <a:pt x="27717" y="2334"/>
                    <a:pt x="27717" y="2307"/>
                  </a:cubicBezTo>
                  <a:cubicBezTo>
                    <a:pt x="27675" y="2182"/>
                    <a:pt x="27634" y="2044"/>
                    <a:pt x="27593" y="1920"/>
                  </a:cubicBezTo>
                  <a:cubicBezTo>
                    <a:pt x="27551" y="1837"/>
                    <a:pt x="27510" y="1740"/>
                    <a:pt x="27454" y="1616"/>
                  </a:cubicBezTo>
                  <a:cubicBezTo>
                    <a:pt x="27358" y="1395"/>
                    <a:pt x="27234" y="1188"/>
                    <a:pt x="27095" y="981"/>
                  </a:cubicBezTo>
                  <a:cubicBezTo>
                    <a:pt x="26971" y="787"/>
                    <a:pt x="26819" y="594"/>
                    <a:pt x="26667" y="428"/>
                  </a:cubicBezTo>
                  <a:cubicBezTo>
                    <a:pt x="26502" y="263"/>
                    <a:pt x="26322" y="111"/>
                    <a:pt x="26115" y="0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7" name="Google Shape;3857;p59"/>
            <p:cNvSpPr/>
            <p:nvPr/>
          </p:nvSpPr>
          <p:spPr>
            <a:xfrm>
              <a:off x="5639775" y="4224975"/>
              <a:ext cx="554475" cy="331450"/>
            </a:xfrm>
            <a:custGeom>
              <a:avLst/>
              <a:gdLst/>
              <a:ahLst/>
              <a:cxnLst/>
              <a:rect l="l" t="t" r="r" b="b"/>
              <a:pathLst>
                <a:path w="22179" h="13258" extrusionOk="0">
                  <a:moveTo>
                    <a:pt x="21336" y="0"/>
                  </a:moveTo>
                  <a:lnTo>
                    <a:pt x="21309" y="28"/>
                  </a:lnTo>
                  <a:cubicBezTo>
                    <a:pt x="21281" y="28"/>
                    <a:pt x="21253" y="42"/>
                    <a:pt x="21240" y="56"/>
                  </a:cubicBezTo>
                  <a:lnTo>
                    <a:pt x="21226" y="70"/>
                  </a:lnTo>
                  <a:lnTo>
                    <a:pt x="21212" y="83"/>
                  </a:lnTo>
                  <a:lnTo>
                    <a:pt x="21198" y="83"/>
                  </a:lnTo>
                  <a:lnTo>
                    <a:pt x="21184" y="97"/>
                  </a:lnTo>
                  <a:lnTo>
                    <a:pt x="21171" y="125"/>
                  </a:lnTo>
                  <a:lnTo>
                    <a:pt x="21157" y="139"/>
                  </a:lnTo>
                  <a:lnTo>
                    <a:pt x="21143" y="152"/>
                  </a:lnTo>
                  <a:lnTo>
                    <a:pt x="20991" y="290"/>
                  </a:lnTo>
                  <a:lnTo>
                    <a:pt x="20908" y="373"/>
                  </a:lnTo>
                  <a:cubicBezTo>
                    <a:pt x="20798" y="470"/>
                    <a:pt x="20673" y="594"/>
                    <a:pt x="20549" y="705"/>
                  </a:cubicBezTo>
                  <a:lnTo>
                    <a:pt x="20535" y="719"/>
                  </a:lnTo>
                  <a:lnTo>
                    <a:pt x="20494" y="746"/>
                  </a:lnTo>
                  <a:lnTo>
                    <a:pt x="20452" y="788"/>
                  </a:lnTo>
                  <a:lnTo>
                    <a:pt x="20383" y="857"/>
                  </a:lnTo>
                  <a:lnTo>
                    <a:pt x="20314" y="912"/>
                  </a:lnTo>
                  <a:lnTo>
                    <a:pt x="20301" y="926"/>
                  </a:lnTo>
                  <a:lnTo>
                    <a:pt x="20287" y="940"/>
                  </a:lnTo>
                  <a:lnTo>
                    <a:pt x="20232" y="981"/>
                  </a:lnTo>
                  <a:lnTo>
                    <a:pt x="20176" y="1022"/>
                  </a:lnTo>
                  <a:lnTo>
                    <a:pt x="20135" y="1078"/>
                  </a:lnTo>
                  <a:cubicBezTo>
                    <a:pt x="19942" y="1243"/>
                    <a:pt x="19734" y="1423"/>
                    <a:pt x="19472" y="1644"/>
                  </a:cubicBezTo>
                  <a:lnTo>
                    <a:pt x="19431" y="1671"/>
                  </a:lnTo>
                  <a:lnTo>
                    <a:pt x="19389" y="1713"/>
                  </a:lnTo>
                  <a:lnTo>
                    <a:pt x="19265" y="1810"/>
                  </a:lnTo>
                  <a:lnTo>
                    <a:pt x="19237" y="1823"/>
                  </a:lnTo>
                  <a:lnTo>
                    <a:pt x="19182" y="1879"/>
                  </a:lnTo>
                  <a:lnTo>
                    <a:pt x="19127" y="1920"/>
                  </a:lnTo>
                  <a:lnTo>
                    <a:pt x="19072" y="1975"/>
                  </a:lnTo>
                  <a:lnTo>
                    <a:pt x="19016" y="2017"/>
                  </a:lnTo>
                  <a:cubicBezTo>
                    <a:pt x="18754" y="2224"/>
                    <a:pt x="18505" y="2417"/>
                    <a:pt x="18243" y="2611"/>
                  </a:cubicBezTo>
                  <a:lnTo>
                    <a:pt x="17967" y="2831"/>
                  </a:lnTo>
                  <a:lnTo>
                    <a:pt x="17787" y="2956"/>
                  </a:lnTo>
                  <a:cubicBezTo>
                    <a:pt x="17442" y="3204"/>
                    <a:pt x="17097" y="3467"/>
                    <a:pt x="16751" y="3701"/>
                  </a:cubicBezTo>
                  <a:cubicBezTo>
                    <a:pt x="15785" y="4378"/>
                    <a:pt x="14763" y="5041"/>
                    <a:pt x="13700" y="5676"/>
                  </a:cubicBezTo>
                  <a:cubicBezTo>
                    <a:pt x="13175" y="5994"/>
                    <a:pt x="12664" y="6284"/>
                    <a:pt x="12139" y="6588"/>
                  </a:cubicBezTo>
                  <a:cubicBezTo>
                    <a:pt x="11766" y="6795"/>
                    <a:pt x="11366" y="7016"/>
                    <a:pt x="10938" y="7251"/>
                  </a:cubicBezTo>
                  <a:cubicBezTo>
                    <a:pt x="8231" y="8673"/>
                    <a:pt x="5414" y="9930"/>
                    <a:pt x="2541" y="10965"/>
                  </a:cubicBezTo>
                  <a:cubicBezTo>
                    <a:pt x="1768" y="11242"/>
                    <a:pt x="967" y="11518"/>
                    <a:pt x="152" y="11766"/>
                  </a:cubicBezTo>
                  <a:lnTo>
                    <a:pt x="0" y="11822"/>
                  </a:lnTo>
                  <a:cubicBezTo>
                    <a:pt x="14" y="11891"/>
                    <a:pt x="28" y="11960"/>
                    <a:pt x="42" y="12029"/>
                  </a:cubicBezTo>
                  <a:cubicBezTo>
                    <a:pt x="69" y="12125"/>
                    <a:pt x="97" y="12236"/>
                    <a:pt x="138" y="12332"/>
                  </a:cubicBezTo>
                  <a:lnTo>
                    <a:pt x="138" y="12319"/>
                  </a:lnTo>
                  <a:cubicBezTo>
                    <a:pt x="166" y="12388"/>
                    <a:pt x="207" y="12457"/>
                    <a:pt x="235" y="12526"/>
                  </a:cubicBezTo>
                  <a:cubicBezTo>
                    <a:pt x="277" y="12581"/>
                    <a:pt x="318" y="12636"/>
                    <a:pt x="359" y="12692"/>
                  </a:cubicBezTo>
                  <a:cubicBezTo>
                    <a:pt x="387" y="12733"/>
                    <a:pt x="428" y="12774"/>
                    <a:pt x="470" y="12816"/>
                  </a:cubicBezTo>
                  <a:cubicBezTo>
                    <a:pt x="511" y="12857"/>
                    <a:pt x="553" y="12899"/>
                    <a:pt x="594" y="12926"/>
                  </a:cubicBezTo>
                  <a:cubicBezTo>
                    <a:pt x="636" y="12968"/>
                    <a:pt x="691" y="12995"/>
                    <a:pt x="732" y="13023"/>
                  </a:cubicBezTo>
                  <a:cubicBezTo>
                    <a:pt x="787" y="13051"/>
                    <a:pt x="843" y="13078"/>
                    <a:pt x="898" y="13106"/>
                  </a:cubicBezTo>
                  <a:cubicBezTo>
                    <a:pt x="967" y="13133"/>
                    <a:pt x="1050" y="13161"/>
                    <a:pt x="1133" y="13189"/>
                  </a:cubicBezTo>
                  <a:cubicBezTo>
                    <a:pt x="1216" y="13203"/>
                    <a:pt x="1312" y="13216"/>
                    <a:pt x="1395" y="13230"/>
                  </a:cubicBezTo>
                  <a:cubicBezTo>
                    <a:pt x="1575" y="13258"/>
                    <a:pt x="1740" y="13258"/>
                    <a:pt x="1920" y="13258"/>
                  </a:cubicBezTo>
                  <a:cubicBezTo>
                    <a:pt x="2141" y="13244"/>
                    <a:pt x="2376" y="13230"/>
                    <a:pt x="2597" y="13189"/>
                  </a:cubicBezTo>
                  <a:cubicBezTo>
                    <a:pt x="3135" y="13120"/>
                    <a:pt x="3660" y="12995"/>
                    <a:pt x="4185" y="12830"/>
                  </a:cubicBezTo>
                  <a:cubicBezTo>
                    <a:pt x="4709" y="12678"/>
                    <a:pt x="5207" y="12484"/>
                    <a:pt x="5704" y="12277"/>
                  </a:cubicBezTo>
                  <a:cubicBezTo>
                    <a:pt x="6394" y="11973"/>
                    <a:pt x="7085" y="11642"/>
                    <a:pt x="7775" y="11311"/>
                  </a:cubicBezTo>
                  <a:cubicBezTo>
                    <a:pt x="8120" y="11145"/>
                    <a:pt x="8452" y="10979"/>
                    <a:pt x="8783" y="10827"/>
                  </a:cubicBezTo>
                  <a:cubicBezTo>
                    <a:pt x="9129" y="10662"/>
                    <a:pt x="9460" y="10510"/>
                    <a:pt x="9805" y="10344"/>
                  </a:cubicBezTo>
                  <a:cubicBezTo>
                    <a:pt x="11034" y="9750"/>
                    <a:pt x="12250" y="9101"/>
                    <a:pt x="13423" y="8397"/>
                  </a:cubicBezTo>
                  <a:cubicBezTo>
                    <a:pt x="14017" y="8052"/>
                    <a:pt x="14583" y="7679"/>
                    <a:pt x="15150" y="7306"/>
                  </a:cubicBezTo>
                  <a:cubicBezTo>
                    <a:pt x="15716" y="6919"/>
                    <a:pt x="16268" y="6519"/>
                    <a:pt x="16807" y="6091"/>
                  </a:cubicBezTo>
                  <a:cubicBezTo>
                    <a:pt x="17055" y="5911"/>
                    <a:pt x="17290" y="5718"/>
                    <a:pt x="17525" y="5524"/>
                  </a:cubicBezTo>
                  <a:cubicBezTo>
                    <a:pt x="17760" y="5331"/>
                    <a:pt x="17981" y="5151"/>
                    <a:pt x="18174" y="4972"/>
                  </a:cubicBezTo>
                  <a:cubicBezTo>
                    <a:pt x="18602" y="4613"/>
                    <a:pt x="19016" y="4254"/>
                    <a:pt x="19417" y="3867"/>
                  </a:cubicBezTo>
                  <a:cubicBezTo>
                    <a:pt x="20259" y="3094"/>
                    <a:pt x="21032" y="2265"/>
                    <a:pt x="21737" y="1381"/>
                  </a:cubicBezTo>
                  <a:cubicBezTo>
                    <a:pt x="21889" y="1174"/>
                    <a:pt x="22041" y="967"/>
                    <a:pt x="22179" y="760"/>
                  </a:cubicBezTo>
                  <a:cubicBezTo>
                    <a:pt x="22096" y="650"/>
                    <a:pt x="22013" y="539"/>
                    <a:pt x="21916" y="442"/>
                  </a:cubicBezTo>
                  <a:cubicBezTo>
                    <a:pt x="21751" y="277"/>
                    <a:pt x="21571" y="139"/>
                    <a:pt x="21364" y="14"/>
                  </a:cubicBezTo>
                  <a:lnTo>
                    <a:pt x="21336" y="0"/>
                  </a:lnTo>
                  <a:close/>
                </a:path>
              </a:pathLst>
            </a:custGeom>
            <a:solidFill>
              <a:srgbClr val="CC4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8" name="Google Shape;3858;p59"/>
            <p:cNvSpPr/>
            <p:nvPr/>
          </p:nvSpPr>
          <p:spPr>
            <a:xfrm>
              <a:off x="6183525" y="42595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C4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9" name="Google Shape;3859;p59"/>
            <p:cNvSpPr/>
            <p:nvPr/>
          </p:nvSpPr>
          <p:spPr>
            <a:xfrm>
              <a:off x="6060275" y="43775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C4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0" name="Google Shape;3860;p59"/>
            <p:cNvSpPr/>
            <p:nvPr/>
          </p:nvSpPr>
          <p:spPr>
            <a:xfrm>
              <a:off x="6192500" y="4241550"/>
              <a:ext cx="21775" cy="59050"/>
            </a:xfrm>
            <a:custGeom>
              <a:avLst/>
              <a:gdLst/>
              <a:ahLst/>
              <a:cxnLst/>
              <a:rect l="l" t="t" r="r" b="b"/>
              <a:pathLst>
                <a:path w="871" h="2362" extrusionOk="0">
                  <a:moveTo>
                    <a:pt x="1" y="0"/>
                  </a:moveTo>
                  <a:lnTo>
                    <a:pt x="1" y="0"/>
                  </a:lnTo>
                  <a:cubicBezTo>
                    <a:pt x="28" y="304"/>
                    <a:pt x="84" y="594"/>
                    <a:pt x="125" y="884"/>
                  </a:cubicBezTo>
                  <a:cubicBezTo>
                    <a:pt x="166" y="1160"/>
                    <a:pt x="194" y="1437"/>
                    <a:pt x="222" y="1713"/>
                  </a:cubicBezTo>
                  <a:cubicBezTo>
                    <a:pt x="249" y="1934"/>
                    <a:pt x="263" y="2141"/>
                    <a:pt x="277" y="2362"/>
                  </a:cubicBezTo>
                  <a:lnTo>
                    <a:pt x="346" y="2293"/>
                  </a:lnTo>
                  <a:lnTo>
                    <a:pt x="374" y="2265"/>
                  </a:lnTo>
                  <a:lnTo>
                    <a:pt x="387" y="2251"/>
                  </a:lnTo>
                  <a:lnTo>
                    <a:pt x="415" y="2224"/>
                  </a:lnTo>
                  <a:lnTo>
                    <a:pt x="456" y="2182"/>
                  </a:lnTo>
                  <a:lnTo>
                    <a:pt x="498" y="2141"/>
                  </a:lnTo>
                  <a:lnTo>
                    <a:pt x="553" y="2086"/>
                  </a:lnTo>
                  <a:lnTo>
                    <a:pt x="594" y="2044"/>
                  </a:lnTo>
                  <a:lnTo>
                    <a:pt x="608" y="2030"/>
                  </a:lnTo>
                  <a:lnTo>
                    <a:pt x="622" y="2017"/>
                  </a:lnTo>
                  <a:lnTo>
                    <a:pt x="636" y="2003"/>
                  </a:lnTo>
                  <a:lnTo>
                    <a:pt x="677" y="1961"/>
                  </a:lnTo>
                  <a:lnTo>
                    <a:pt x="691" y="1948"/>
                  </a:lnTo>
                  <a:lnTo>
                    <a:pt x="705" y="1934"/>
                  </a:lnTo>
                  <a:lnTo>
                    <a:pt x="733" y="1906"/>
                  </a:lnTo>
                  <a:lnTo>
                    <a:pt x="774" y="1865"/>
                  </a:lnTo>
                  <a:lnTo>
                    <a:pt x="788" y="1851"/>
                  </a:lnTo>
                  <a:lnTo>
                    <a:pt x="829" y="1809"/>
                  </a:lnTo>
                  <a:cubicBezTo>
                    <a:pt x="843" y="1796"/>
                    <a:pt x="843" y="1782"/>
                    <a:pt x="843" y="1754"/>
                  </a:cubicBezTo>
                  <a:lnTo>
                    <a:pt x="857" y="1740"/>
                  </a:lnTo>
                  <a:cubicBezTo>
                    <a:pt x="871" y="1713"/>
                    <a:pt x="871" y="1699"/>
                    <a:pt x="857" y="1671"/>
                  </a:cubicBezTo>
                  <a:cubicBezTo>
                    <a:pt x="829" y="1547"/>
                    <a:pt x="788" y="1409"/>
                    <a:pt x="733" y="1285"/>
                  </a:cubicBezTo>
                  <a:cubicBezTo>
                    <a:pt x="705" y="1188"/>
                    <a:pt x="650" y="1091"/>
                    <a:pt x="594" y="981"/>
                  </a:cubicBezTo>
                  <a:cubicBezTo>
                    <a:pt x="498" y="760"/>
                    <a:pt x="387" y="553"/>
                    <a:pt x="249" y="346"/>
                  </a:cubicBezTo>
                  <a:cubicBezTo>
                    <a:pt x="180" y="221"/>
                    <a:pt x="97" y="111"/>
                    <a:pt x="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1" name="Google Shape;3861;p59"/>
            <p:cNvSpPr/>
            <p:nvPr/>
          </p:nvSpPr>
          <p:spPr>
            <a:xfrm>
              <a:off x="6115525" y="4289875"/>
              <a:ext cx="80100" cy="80475"/>
            </a:xfrm>
            <a:custGeom>
              <a:avLst/>
              <a:gdLst/>
              <a:ahLst/>
              <a:cxnLst/>
              <a:rect l="l" t="t" r="r" b="b"/>
              <a:pathLst>
                <a:path w="3204" h="3219" extrusionOk="0">
                  <a:moveTo>
                    <a:pt x="401" y="1"/>
                  </a:moveTo>
                  <a:cubicBezTo>
                    <a:pt x="193" y="1064"/>
                    <a:pt x="124" y="2155"/>
                    <a:pt x="0" y="3218"/>
                  </a:cubicBezTo>
                  <a:cubicBezTo>
                    <a:pt x="442" y="2901"/>
                    <a:pt x="870" y="2569"/>
                    <a:pt x="1271" y="2252"/>
                  </a:cubicBezTo>
                  <a:lnTo>
                    <a:pt x="1284" y="2238"/>
                  </a:lnTo>
                  <a:lnTo>
                    <a:pt x="1353" y="2183"/>
                  </a:lnTo>
                  <a:lnTo>
                    <a:pt x="1505" y="2058"/>
                  </a:lnTo>
                  <a:lnTo>
                    <a:pt x="1547" y="2017"/>
                  </a:lnTo>
                  <a:lnTo>
                    <a:pt x="1588" y="1989"/>
                  </a:lnTo>
                  <a:lnTo>
                    <a:pt x="1726" y="1865"/>
                  </a:lnTo>
                  <a:cubicBezTo>
                    <a:pt x="1961" y="1672"/>
                    <a:pt x="2182" y="1492"/>
                    <a:pt x="2389" y="1299"/>
                  </a:cubicBezTo>
                  <a:lnTo>
                    <a:pt x="2444" y="1257"/>
                  </a:lnTo>
                  <a:lnTo>
                    <a:pt x="2472" y="1230"/>
                  </a:lnTo>
                  <a:lnTo>
                    <a:pt x="2500" y="1216"/>
                  </a:lnTo>
                  <a:lnTo>
                    <a:pt x="2527" y="1188"/>
                  </a:lnTo>
                  <a:lnTo>
                    <a:pt x="2555" y="1161"/>
                  </a:lnTo>
                  <a:lnTo>
                    <a:pt x="2596" y="1133"/>
                  </a:lnTo>
                  <a:lnTo>
                    <a:pt x="2610" y="1119"/>
                  </a:lnTo>
                  <a:lnTo>
                    <a:pt x="2721" y="1023"/>
                  </a:lnTo>
                  <a:cubicBezTo>
                    <a:pt x="2872" y="871"/>
                    <a:pt x="3038" y="719"/>
                    <a:pt x="3204" y="567"/>
                  </a:cubicBezTo>
                  <a:cubicBezTo>
                    <a:pt x="2265" y="456"/>
                    <a:pt x="1340" y="153"/>
                    <a:pt x="40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2" name="Google Shape;3862;p59"/>
            <p:cNvSpPr/>
            <p:nvPr/>
          </p:nvSpPr>
          <p:spPr>
            <a:xfrm>
              <a:off x="6025750" y="4348575"/>
              <a:ext cx="87375" cy="82200"/>
            </a:xfrm>
            <a:custGeom>
              <a:avLst/>
              <a:gdLst/>
              <a:ahLst/>
              <a:cxnLst/>
              <a:rect l="l" t="t" r="r" b="b"/>
              <a:pathLst>
                <a:path w="3495" h="3288" extrusionOk="0">
                  <a:moveTo>
                    <a:pt x="581" y="0"/>
                  </a:moveTo>
                  <a:cubicBezTo>
                    <a:pt x="373" y="1105"/>
                    <a:pt x="208" y="2210"/>
                    <a:pt x="1" y="3287"/>
                  </a:cubicBezTo>
                  <a:cubicBezTo>
                    <a:pt x="553" y="2956"/>
                    <a:pt x="1092" y="2610"/>
                    <a:pt x="1616" y="2251"/>
                  </a:cubicBezTo>
                  <a:cubicBezTo>
                    <a:pt x="2265" y="1823"/>
                    <a:pt x="2887" y="1395"/>
                    <a:pt x="3494" y="939"/>
                  </a:cubicBezTo>
                  <a:cubicBezTo>
                    <a:pt x="3412" y="912"/>
                    <a:pt x="3315" y="884"/>
                    <a:pt x="3232" y="857"/>
                  </a:cubicBezTo>
                  <a:cubicBezTo>
                    <a:pt x="3011" y="774"/>
                    <a:pt x="2790" y="677"/>
                    <a:pt x="2569" y="608"/>
                  </a:cubicBezTo>
                  <a:cubicBezTo>
                    <a:pt x="2155" y="428"/>
                    <a:pt x="1713" y="277"/>
                    <a:pt x="1271" y="152"/>
                  </a:cubicBezTo>
                  <a:lnTo>
                    <a:pt x="1285" y="152"/>
                  </a:lnTo>
                  <a:cubicBezTo>
                    <a:pt x="1050" y="83"/>
                    <a:pt x="815" y="42"/>
                    <a:pt x="58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3" name="Google Shape;3863;p59"/>
            <p:cNvSpPr/>
            <p:nvPr/>
          </p:nvSpPr>
          <p:spPr>
            <a:xfrm>
              <a:off x="5933925" y="4400700"/>
              <a:ext cx="88750" cy="82550"/>
            </a:xfrm>
            <a:custGeom>
              <a:avLst/>
              <a:gdLst/>
              <a:ahLst/>
              <a:cxnLst/>
              <a:rect l="l" t="t" r="r" b="b"/>
              <a:pathLst>
                <a:path w="3550" h="3302" extrusionOk="0">
                  <a:moveTo>
                    <a:pt x="691" y="1"/>
                  </a:moveTo>
                  <a:cubicBezTo>
                    <a:pt x="401" y="1092"/>
                    <a:pt x="194" y="2196"/>
                    <a:pt x="0" y="3301"/>
                  </a:cubicBezTo>
                  <a:cubicBezTo>
                    <a:pt x="594" y="2983"/>
                    <a:pt x="1174" y="2666"/>
                    <a:pt x="1754" y="2348"/>
                  </a:cubicBezTo>
                  <a:cubicBezTo>
                    <a:pt x="2362" y="2003"/>
                    <a:pt x="2955" y="1644"/>
                    <a:pt x="3549" y="1285"/>
                  </a:cubicBezTo>
                  <a:cubicBezTo>
                    <a:pt x="3107" y="1105"/>
                    <a:pt x="2679" y="898"/>
                    <a:pt x="2265" y="677"/>
                  </a:cubicBezTo>
                  <a:cubicBezTo>
                    <a:pt x="2003" y="553"/>
                    <a:pt x="1740" y="415"/>
                    <a:pt x="1464" y="304"/>
                  </a:cubicBezTo>
                  <a:cubicBezTo>
                    <a:pt x="1215" y="194"/>
                    <a:pt x="953" y="97"/>
                    <a:pt x="69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4" name="Google Shape;3864;p59"/>
            <p:cNvSpPr/>
            <p:nvPr/>
          </p:nvSpPr>
          <p:spPr>
            <a:xfrm>
              <a:off x="5838625" y="4449725"/>
              <a:ext cx="90825" cy="79075"/>
            </a:xfrm>
            <a:custGeom>
              <a:avLst/>
              <a:gdLst/>
              <a:ahLst/>
              <a:cxnLst/>
              <a:rect l="l" t="t" r="r" b="b"/>
              <a:pathLst>
                <a:path w="3633" h="3163" extrusionOk="0">
                  <a:moveTo>
                    <a:pt x="802" y="1"/>
                  </a:moveTo>
                  <a:cubicBezTo>
                    <a:pt x="677" y="304"/>
                    <a:pt x="581" y="608"/>
                    <a:pt x="498" y="926"/>
                  </a:cubicBezTo>
                  <a:lnTo>
                    <a:pt x="498" y="912"/>
                  </a:lnTo>
                  <a:cubicBezTo>
                    <a:pt x="291" y="1658"/>
                    <a:pt x="166" y="2417"/>
                    <a:pt x="1" y="3163"/>
                  </a:cubicBezTo>
                  <a:cubicBezTo>
                    <a:pt x="1230" y="2624"/>
                    <a:pt x="2445" y="2044"/>
                    <a:pt x="3633" y="1437"/>
                  </a:cubicBezTo>
                  <a:cubicBezTo>
                    <a:pt x="3232" y="1216"/>
                    <a:pt x="2832" y="995"/>
                    <a:pt x="2431" y="774"/>
                  </a:cubicBezTo>
                  <a:cubicBezTo>
                    <a:pt x="2169" y="622"/>
                    <a:pt x="1893" y="484"/>
                    <a:pt x="1616" y="346"/>
                  </a:cubicBezTo>
                  <a:cubicBezTo>
                    <a:pt x="1340" y="208"/>
                    <a:pt x="1078" y="111"/>
                    <a:pt x="802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5" name="Google Shape;3865;p59"/>
            <p:cNvSpPr/>
            <p:nvPr/>
          </p:nvSpPr>
          <p:spPr>
            <a:xfrm>
              <a:off x="5738850" y="4490475"/>
              <a:ext cx="96350" cy="78375"/>
            </a:xfrm>
            <a:custGeom>
              <a:avLst/>
              <a:gdLst/>
              <a:ahLst/>
              <a:cxnLst/>
              <a:rect l="l" t="t" r="r" b="b"/>
              <a:pathLst>
                <a:path w="3854" h="3135" extrusionOk="0">
                  <a:moveTo>
                    <a:pt x="1147" y="0"/>
                  </a:moveTo>
                  <a:lnTo>
                    <a:pt x="1064" y="166"/>
                  </a:lnTo>
                  <a:cubicBezTo>
                    <a:pt x="815" y="649"/>
                    <a:pt x="608" y="1146"/>
                    <a:pt x="443" y="1657"/>
                  </a:cubicBezTo>
                  <a:cubicBezTo>
                    <a:pt x="277" y="2141"/>
                    <a:pt x="125" y="2638"/>
                    <a:pt x="1" y="3135"/>
                  </a:cubicBezTo>
                  <a:cubicBezTo>
                    <a:pt x="291" y="3038"/>
                    <a:pt x="581" y="2928"/>
                    <a:pt x="857" y="2817"/>
                  </a:cubicBezTo>
                  <a:cubicBezTo>
                    <a:pt x="1865" y="2431"/>
                    <a:pt x="2859" y="2030"/>
                    <a:pt x="3854" y="1588"/>
                  </a:cubicBezTo>
                  <a:cubicBezTo>
                    <a:pt x="3246" y="1146"/>
                    <a:pt x="2611" y="732"/>
                    <a:pt x="1948" y="373"/>
                  </a:cubicBezTo>
                  <a:cubicBezTo>
                    <a:pt x="1685" y="235"/>
                    <a:pt x="1423" y="111"/>
                    <a:pt x="1147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6" name="Google Shape;3866;p59"/>
            <p:cNvSpPr/>
            <p:nvPr/>
          </p:nvSpPr>
          <p:spPr>
            <a:xfrm>
              <a:off x="5642525" y="4526375"/>
              <a:ext cx="93600" cy="73900"/>
            </a:xfrm>
            <a:custGeom>
              <a:avLst/>
              <a:gdLst/>
              <a:ahLst/>
              <a:cxnLst/>
              <a:rect l="l" t="t" r="r" b="b"/>
              <a:pathLst>
                <a:path w="3744" h="2956" extrusionOk="0">
                  <a:moveTo>
                    <a:pt x="1119" y="0"/>
                  </a:moveTo>
                  <a:cubicBezTo>
                    <a:pt x="1050" y="83"/>
                    <a:pt x="995" y="194"/>
                    <a:pt x="940" y="304"/>
                  </a:cubicBezTo>
                  <a:lnTo>
                    <a:pt x="940" y="290"/>
                  </a:lnTo>
                  <a:cubicBezTo>
                    <a:pt x="705" y="732"/>
                    <a:pt x="526" y="1188"/>
                    <a:pt x="374" y="1671"/>
                  </a:cubicBezTo>
                  <a:cubicBezTo>
                    <a:pt x="236" y="2099"/>
                    <a:pt x="111" y="2527"/>
                    <a:pt x="1" y="2956"/>
                  </a:cubicBezTo>
                  <a:cubicBezTo>
                    <a:pt x="429" y="2831"/>
                    <a:pt x="871" y="2707"/>
                    <a:pt x="1313" y="2569"/>
                  </a:cubicBezTo>
                  <a:cubicBezTo>
                    <a:pt x="2128" y="2320"/>
                    <a:pt x="2942" y="2044"/>
                    <a:pt x="3743" y="1740"/>
                  </a:cubicBezTo>
                  <a:cubicBezTo>
                    <a:pt x="3384" y="1450"/>
                    <a:pt x="3011" y="1174"/>
                    <a:pt x="2638" y="912"/>
                  </a:cubicBezTo>
                  <a:cubicBezTo>
                    <a:pt x="2514" y="829"/>
                    <a:pt x="2390" y="746"/>
                    <a:pt x="2279" y="677"/>
                  </a:cubicBezTo>
                  <a:cubicBezTo>
                    <a:pt x="2155" y="594"/>
                    <a:pt x="2072" y="553"/>
                    <a:pt x="1989" y="484"/>
                  </a:cubicBezTo>
                  <a:cubicBezTo>
                    <a:pt x="1810" y="346"/>
                    <a:pt x="1617" y="221"/>
                    <a:pt x="1423" y="97"/>
                  </a:cubicBezTo>
                  <a:cubicBezTo>
                    <a:pt x="1382" y="83"/>
                    <a:pt x="1340" y="56"/>
                    <a:pt x="1299" y="42"/>
                  </a:cubicBezTo>
                  <a:cubicBezTo>
                    <a:pt x="1257" y="28"/>
                    <a:pt x="1202" y="14"/>
                    <a:pt x="116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7" name="Google Shape;3867;p59"/>
            <p:cNvSpPr/>
            <p:nvPr/>
          </p:nvSpPr>
          <p:spPr>
            <a:xfrm>
              <a:off x="5549325" y="4561250"/>
              <a:ext cx="89425" cy="61800"/>
            </a:xfrm>
            <a:custGeom>
              <a:avLst/>
              <a:gdLst/>
              <a:ahLst/>
              <a:cxnLst/>
              <a:rect l="l" t="t" r="r" b="b"/>
              <a:pathLst>
                <a:path w="3577" h="2472" extrusionOk="0">
                  <a:moveTo>
                    <a:pt x="635" y="0"/>
                  </a:moveTo>
                  <a:cubicBezTo>
                    <a:pt x="484" y="359"/>
                    <a:pt x="359" y="732"/>
                    <a:pt x="263" y="1105"/>
                  </a:cubicBezTo>
                  <a:cubicBezTo>
                    <a:pt x="166" y="1478"/>
                    <a:pt x="83" y="1851"/>
                    <a:pt x="42" y="2237"/>
                  </a:cubicBezTo>
                  <a:cubicBezTo>
                    <a:pt x="28" y="2320"/>
                    <a:pt x="14" y="2403"/>
                    <a:pt x="0" y="2472"/>
                  </a:cubicBezTo>
                  <a:lnTo>
                    <a:pt x="166" y="2444"/>
                  </a:lnTo>
                  <a:lnTo>
                    <a:pt x="207" y="2431"/>
                  </a:lnTo>
                  <a:lnTo>
                    <a:pt x="622" y="2348"/>
                  </a:lnTo>
                  <a:cubicBezTo>
                    <a:pt x="1561" y="2141"/>
                    <a:pt x="2486" y="1906"/>
                    <a:pt x="3397" y="1657"/>
                  </a:cubicBezTo>
                  <a:lnTo>
                    <a:pt x="3439" y="1643"/>
                  </a:lnTo>
                  <a:lnTo>
                    <a:pt x="3577" y="1602"/>
                  </a:lnTo>
                  <a:cubicBezTo>
                    <a:pt x="3052" y="1215"/>
                    <a:pt x="2500" y="856"/>
                    <a:pt x="1920" y="539"/>
                  </a:cubicBezTo>
                  <a:cubicBezTo>
                    <a:pt x="1519" y="318"/>
                    <a:pt x="1077" y="138"/>
                    <a:pt x="63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8" name="Google Shape;3868;p59"/>
            <p:cNvSpPr/>
            <p:nvPr/>
          </p:nvSpPr>
          <p:spPr>
            <a:xfrm>
              <a:off x="5597300" y="4574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9" name="Google Shape;3869;p59"/>
            <p:cNvSpPr/>
            <p:nvPr/>
          </p:nvSpPr>
          <p:spPr>
            <a:xfrm>
              <a:off x="5597300" y="45747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1"/>
                  </a:moveTo>
                  <a:lnTo>
                    <a:pt x="1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0" name="Google Shape;3870;p59"/>
            <p:cNvSpPr/>
            <p:nvPr/>
          </p:nvSpPr>
          <p:spPr>
            <a:xfrm>
              <a:off x="5549325" y="4561250"/>
              <a:ext cx="89425" cy="61800"/>
            </a:xfrm>
            <a:custGeom>
              <a:avLst/>
              <a:gdLst/>
              <a:ahLst/>
              <a:cxnLst/>
              <a:rect l="l" t="t" r="r" b="b"/>
              <a:pathLst>
                <a:path w="3577" h="2472" extrusionOk="0">
                  <a:moveTo>
                    <a:pt x="635" y="0"/>
                  </a:moveTo>
                  <a:cubicBezTo>
                    <a:pt x="484" y="359"/>
                    <a:pt x="359" y="732"/>
                    <a:pt x="263" y="1105"/>
                  </a:cubicBezTo>
                  <a:cubicBezTo>
                    <a:pt x="166" y="1478"/>
                    <a:pt x="83" y="1851"/>
                    <a:pt x="42" y="2237"/>
                  </a:cubicBezTo>
                  <a:cubicBezTo>
                    <a:pt x="28" y="2320"/>
                    <a:pt x="14" y="2403"/>
                    <a:pt x="0" y="2472"/>
                  </a:cubicBezTo>
                  <a:lnTo>
                    <a:pt x="166" y="2444"/>
                  </a:lnTo>
                  <a:lnTo>
                    <a:pt x="207" y="2431"/>
                  </a:lnTo>
                  <a:lnTo>
                    <a:pt x="622" y="2348"/>
                  </a:lnTo>
                  <a:cubicBezTo>
                    <a:pt x="1561" y="2141"/>
                    <a:pt x="2486" y="1906"/>
                    <a:pt x="3397" y="1657"/>
                  </a:cubicBezTo>
                  <a:lnTo>
                    <a:pt x="3439" y="1643"/>
                  </a:lnTo>
                  <a:lnTo>
                    <a:pt x="3577" y="1602"/>
                  </a:lnTo>
                  <a:cubicBezTo>
                    <a:pt x="3052" y="1215"/>
                    <a:pt x="2500" y="856"/>
                    <a:pt x="1920" y="539"/>
                  </a:cubicBezTo>
                  <a:cubicBezTo>
                    <a:pt x="1519" y="318"/>
                    <a:pt x="1077" y="138"/>
                    <a:pt x="63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1" name="Google Shape;3871;p59"/>
            <p:cNvSpPr/>
            <p:nvPr/>
          </p:nvSpPr>
          <p:spPr>
            <a:xfrm>
              <a:off x="5597300" y="4574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2" name="Google Shape;3872;p59"/>
            <p:cNvSpPr/>
            <p:nvPr/>
          </p:nvSpPr>
          <p:spPr>
            <a:xfrm>
              <a:off x="5597300" y="45747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1"/>
                  </a:moveTo>
                  <a:lnTo>
                    <a:pt x="1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3" name="Google Shape;3873;p59"/>
            <p:cNvSpPr/>
            <p:nvPr/>
          </p:nvSpPr>
          <p:spPr>
            <a:xfrm>
              <a:off x="6031975" y="4348925"/>
              <a:ext cx="47325" cy="46625"/>
            </a:xfrm>
            <a:custGeom>
              <a:avLst/>
              <a:gdLst/>
              <a:ahLst/>
              <a:cxnLst/>
              <a:rect l="l" t="t" r="r" b="b"/>
              <a:pathLst>
                <a:path w="1893" h="1865" extrusionOk="0">
                  <a:moveTo>
                    <a:pt x="318" y="0"/>
                  </a:moveTo>
                  <a:cubicBezTo>
                    <a:pt x="221" y="539"/>
                    <a:pt x="124" y="1091"/>
                    <a:pt x="42" y="1588"/>
                  </a:cubicBezTo>
                  <a:lnTo>
                    <a:pt x="42" y="1643"/>
                  </a:lnTo>
                  <a:cubicBezTo>
                    <a:pt x="28" y="1726"/>
                    <a:pt x="14" y="1795"/>
                    <a:pt x="0" y="1864"/>
                  </a:cubicBezTo>
                  <a:lnTo>
                    <a:pt x="14" y="1864"/>
                  </a:lnTo>
                  <a:cubicBezTo>
                    <a:pt x="304" y="1671"/>
                    <a:pt x="580" y="1464"/>
                    <a:pt x="856" y="1243"/>
                  </a:cubicBezTo>
                  <a:cubicBezTo>
                    <a:pt x="1202" y="981"/>
                    <a:pt x="1547" y="704"/>
                    <a:pt x="1892" y="428"/>
                  </a:cubicBezTo>
                  <a:cubicBezTo>
                    <a:pt x="1602" y="332"/>
                    <a:pt x="1312" y="221"/>
                    <a:pt x="1022" y="152"/>
                  </a:cubicBezTo>
                  <a:cubicBezTo>
                    <a:pt x="801" y="83"/>
                    <a:pt x="566" y="42"/>
                    <a:pt x="332" y="0"/>
                  </a:cubicBez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4" name="Google Shape;3874;p59"/>
            <p:cNvSpPr/>
            <p:nvPr/>
          </p:nvSpPr>
          <p:spPr>
            <a:xfrm>
              <a:off x="6120350" y="4289875"/>
              <a:ext cx="30400" cy="34550"/>
            </a:xfrm>
            <a:custGeom>
              <a:avLst/>
              <a:gdLst/>
              <a:ahLst/>
              <a:cxnLst/>
              <a:rect l="l" t="t" r="r" b="b"/>
              <a:pathLst>
                <a:path w="1216" h="1382" extrusionOk="0">
                  <a:moveTo>
                    <a:pt x="208" y="1"/>
                  </a:moveTo>
                  <a:cubicBezTo>
                    <a:pt x="111" y="456"/>
                    <a:pt x="56" y="926"/>
                    <a:pt x="0" y="1382"/>
                  </a:cubicBezTo>
                  <a:lnTo>
                    <a:pt x="97" y="1299"/>
                  </a:lnTo>
                  <a:cubicBezTo>
                    <a:pt x="442" y="967"/>
                    <a:pt x="788" y="650"/>
                    <a:pt x="1119" y="305"/>
                  </a:cubicBezTo>
                  <a:lnTo>
                    <a:pt x="1216" y="208"/>
                  </a:lnTo>
                  <a:cubicBezTo>
                    <a:pt x="884" y="125"/>
                    <a:pt x="539" y="56"/>
                    <a:pt x="208" y="1"/>
                  </a:cubicBez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5" name="Google Shape;3875;p59"/>
            <p:cNvSpPr/>
            <p:nvPr/>
          </p:nvSpPr>
          <p:spPr>
            <a:xfrm>
              <a:off x="6192500" y="4241550"/>
              <a:ext cx="1750" cy="4500"/>
            </a:xfrm>
            <a:custGeom>
              <a:avLst/>
              <a:gdLst/>
              <a:ahLst/>
              <a:cxnLst/>
              <a:rect l="l" t="t" r="r" b="b"/>
              <a:pathLst>
                <a:path w="70" h="180" extrusionOk="0">
                  <a:moveTo>
                    <a:pt x="1" y="0"/>
                  </a:moveTo>
                  <a:lnTo>
                    <a:pt x="28" y="180"/>
                  </a:lnTo>
                  <a:lnTo>
                    <a:pt x="70" y="111"/>
                  </a:lnTo>
                  <a:lnTo>
                    <a:pt x="70" y="9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6" name="Google Shape;3876;p59"/>
            <p:cNvSpPr/>
            <p:nvPr/>
          </p:nvSpPr>
          <p:spPr>
            <a:xfrm>
              <a:off x="5939450" y="4400700"/>
              <a:ext cx="55950" cy="52150"/>
            </a:xfrm>
            <a:custGeom>
              <a:avLst/>
              <a:gdLst/>
              <a:ahLst/>
              <a:cxnLst/>
              <a:rect l="l" t="t" r="r" b="b"/>
              <a:pathLst>
                <a:path w="2238" h="2086" extrusionOk="0">
                  <a:moveTo>
                    <a:pt x="470" y="1"/>
                  </a:moveTo>
                  <a:cubicBezTo>
                    <a:pt x="290" y="705"/>
                    <a:pt x="124" y="1409"/>
                    <a:pt x="0" y="2086"/>
                  </a:cubicBezTo>
                  <a:cubicBezTo>
                    <a:pt x="760" y="1672"/>
                    <a:pt x="1505" y="1230"/>
                    <a:pt x="2237" y="760"/>
                  </a:cubicBezTo>
                  <a:lnTo>
                    <a:pt x="2058" y="677"/>
                  </a:lnTo>
                  <a:cubicBezTo>
                    <a:pt x="1782" y="539"/>
                    <a:pt x="1519" y="401"/>
                    <a:pt x="1257" y="291"/>
                  </a:cubicBezTo>
                  <a:cubicBezTo>
                    <a:pt x="981" y="180"/>
                    <a:pt x="718" y="70"/>
                    <a:pt x="483" y="1"/>
                  </a:cubicBez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7" name="Google Shape;3877;p59"/>
            <p:cNvSpPr/>
            <p:nvPr/>
          </p:nvSpPr>
          <p:spPr>
            <a:xfrm>
              <a:off x="5843800" y="4449375"/>
              <a:ext cx="61150" cy="53900"/>
            </a:xfrm>
            <a:custGeom>
              <a:avLst/>
              <a:gdLst/>
              <a:ahLst/>
              <a:cxnLst/>
              <a:rect l="l" t="t" r="r" b="b"/>
              <a:pathLst>
                <a:path w="2446" h="2156" extrusionOk="0">
                  <a:moveTo>
                    <a:pt x="595" y="1"/>
                  </a:moveTo>
                  <a:lnTo>
                    <a:pt x="595" y="15"/>
                  </a:lnTo>
                  <a:cubicBezTo>
                    <a:pt x="470" y="318"/>
                    <a:pt x="374" y="622"/>
                    <a:pt x="291" y="940"/>
                  </a:cubicBezTo>
                  <a:cubicBezTo>
                    <a:pt x="180" y="1340"/>
                    <a:pt x="84" y="1741"/>
                    <a:pt x="1" y="2155"/>
                  </a:cubicBezTo>
                  <a:cubicBezTo>
                    <a:pt x="429" y="1948"/>
                    <a:pt x="843" y="1727"/>
                    <a:pt x="1271" y="1506"/>
                  </a:cubicBezTo>
                  <a:cubicBezTo>
                    <a:pt x="1686" y="1299"/>
                    <a:pt x="2059" y="1106"/>
                    <a:pt x="2445" y="885"/>
                  </a:cubicBezTo>
                  <a:lnTo>
                    <a:pt x="2224" y="774"/>
                  </a:lnTo>
                  <a:cubicBezTo>
                    <a:pt x="1907" y="595"/>
                    <a:pt x="1658" y="470"/>
                    <a:pt x="1409" y="346"/>
                  </a:cubicBezTo>
                  <a:cubicBezTo>
                    <a:pt x="1119" y="208"/>
                    <a:pt x="857" y="97"/>
                    <a:pt x="595" y="1"/>
                  </a:cubicBez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8" name="Google Shape;3878;p59"/>
            <p:cNvSpPr/>
            <p:nvPr/>
          </p:nvSpPr>
          <p:spPr>
            <a:xfrm>
              <a:off x="5746100" y="4490475"/>
              <a:ext cx="69075" cy="52825"/>
            </a:xfrm>
            <a:custGeom>
              <a:avLst/>
              <a:gdLst/>
              <a:ahLst/>
              <a:cxnLst/>
              <a:rect l="l" t="t" r="r" b="b"/>
              <a:pathLst>
                <a:path w="2763" h="2113" extrusionOk="0">
                  <a:moveTo>
                    <a:pt x="871" y="0"/>
                  </a:moveTo>
                  <a:lnTo>
                    <a:pt x="857" y="14"/>
                  </a:lnTo>
                  <a:cubicBezTo>
                    <a:pt x="829" y="55"/>
                    <a:pt x="802" y="111"/>
                    <a:pt x="774" y="166"/>
                  </a:cubicBezTo>
                  <a:cubicBezTo>
                    <a:pt x="525" y="649"/>
                    <a:pt x="318" y="1132"/>
                    <a:pt x="153" y="1643"/>
                  </a:cubicBezTo>
                  <a:cubicBezTo>
                    <a:pt x="97" y="1795"/>
                    <a:pt x="42" y="1947"/>
                    <a:pt x="1" y="2113"/>
                  </a:cubicBezTo>
                  <a:cubicBezTo>
                    <a:pt x="305" y="2002"/>
                    <a:pt x="608" y="1892"/>
                    <a:pt x="912" y="1782"/>
                  </a:cubicBezTo>
                  <a:cubicBezTo>
                    <a:pt x="1299" y="1643"/>
                    <a:pt x="1686" y="1505"/>
                    <a:pt x="2058" y="1340"/>
                  </a:cubicBezTo>
                  <a:cubicBezTo>
                    <a:pt x="2293" y="1243"/>
                    <a:pt x="2528" y="1146"/>
                    <a:pt x="2763" y="1036"/>
                  </a:cubicBezTo>
                  <a:cubicBezTo>
                    <a:pt x="2417" y="801"/>
                    <a:pt x="2045" y="566"/>
                    <a:pt x="1658" y="373"/>
                  </a:cubicBezTo>
                  <a:cubicBezTo>
                    <a:pt x="1409" y="235"/>
                    <a:pt x="1133" y="111"/>
                    <a:pt x="871" y="0"/>
                  </a:cubicBez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9" name="Google Shape;3879;p59"/>
            <p:cNvSpPr/>
            <p:nvPr/>
          </p:nvSpPr>
          <p:spPr>
            <a:xfrm>
              <a:off x="5659450" y="4525675"/>
              <a:ext cx="53525" cy="28125"/>
            </a:xfrm>
            <a:custGeom>
              <a:avLst/>
              <a:gdLst/>
              <a:ahLst/>
              <a:cxnLst/>
              <a:rect l="l" t="t" r="r" b="b"/>
              <a:pathLst>
                <a:path w="2141" h="1125" extrusionOk="0">
                  <a:moveTo>
                    <a:pt x="442" y="1"/>
                  </a:moveTo>
                  <a:cubicBezTo>
                    <a:pt x="373" y="111"/>
                    <a:pt x="318" y="208"/>
                    <a:pt x="263" y="332"/>
                  </a:cubicBezTo>
                  <a:cubicBezTo>
                    <a:pt x="180" y="498"/>
                    <a:pt x="97" y="691"/>
                    <a:pt x="0" y="898"/>
                  </a:cubicBezTo>
                  <a:lnTo>
                    <a:pt x="125" y="940"/>
                  </a:lnTo>
                  <a:cubicBezTo>
                    <a:pt x="249" y="981"/>
                    <a:pt x="373" y="1023"/>
                    <a:pt x="511" y="1050"/>
                  </a:cubicBezTo>
                  <a:cubicBezTo>
                    <a:pt x="636" y="1078"/>
                    <a:pt x="746" y="1092"/>
                    <a:pt x="870" y="1105"/>
                  </a:cubicBezTo>
                  <a:cubicBezTo>
                    <a:pt x="1017" y="1115"/>
                    <a:pt x="1170" y="1125"/>
                    <a:pt x="1326" y="1125"/>
                  </a:cubicBezTo>
                  <a:cubicBezTo>
                    <a:pt x="1390" y="1125"/>
                    <a:pt x="1455" y="1123"/>
                    <a:pt x="1520" y="1119"/>
                  </a:cubicBezTo>
                  <a:cubicBezTo>
                    <a:pt x="1727" y="1105"/>
                    <a:pt x="1934" y="1078"/>
                    <a:pt x="2141" y="1036"/>
                  </a:cubicBezTo>
                  <a:lnTo>
                    <a:pt x="1975" y="926"/>
                  </a:lnTo>
                  <a:lnTo>
                    <a:pt x="1602" y="691"/>
                  </a:lnTo>
                  <a:lnTo>
                    <a:pt x="1547" y="664"/>
                  </a:lnTo>
                  <a:cubicBezTo>
                    <a:pt x="1464" y="608"/>
                    <a:pt x="1395" y="553"/>
                    <a:pt x="1312" y="498"/>
                  </a:cubicBezTo>
                  <a:lnTo>
                    <a:pt x="1188" y="415"/>
                  </a:lnTo>
                  <a:cubicBezTo>
                    <a:pt x="1050" y="304"/>
                    <a:pt x="912" y="208"/>
                    <a:pt x="760" y="125"/>
                  </a:cubicBezTo>
                  <a:cubicBezTo>
                    <a:pt x="719" y="97"/>
                    <a:pt x="663" y="84"/>
                    <a:pt x="622" y="70"/>
                  </a:cubicBezTo>
                  <a:cubicBezTo>
                    <a:pt x="580" y="42"/>
                    <a:pt x="539" y="28"/>
                    <a:pt x="484" y="14"/>
                  </a:cubicBezTo>
                  <a:lnTo>
                    <a:pt x="442" y="14"/>
                  </a:lnTo>
                  <a:lnTo>
                    <a:pt x="442" y="1"/>
                  </a:lnTo>
                  <a:close/>
                </a:path>
              </a:pathLst>
            </a:custGeom>
            <a:solidFill>
              <a:srgbClr val="FFE0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0" name="Google Shape;3880;p59"/>
            <p:cNvSpPr/>
            <p:nvPr/>
          </p:nvSpPr>
          <p:spPr>
            <a:xfrm>
              <a:off x="5906650" y="4746975"/>
              <a:ext cx="124300" cy="73900"/>
            </a:xfrm>
            <a:custGeom>
              <a:avLst/>
              <a:gdLst/>
              <a:ahLst/>
              <a:cxnLst/>
              <a:rect l="l" t="t" r="r" b="b"/>
              <a:pathLst>
                <a:path w="4972" h="2956" extrusionOk="0">
                  <a:moveTo>
                    <a:pt x="4364" y="1"/>
                  </a:moveTo>
                  <a:cubicBezTo>
                    <a:pt x="4323" y="1"/>
                    <a:pt x="4281" y="14"/>
                    <a:pt x="4240" y="14"/>
                  </a:cubicBezTo>
                  <a:cubicBezTo>
                    <a:pt x="4129" y="56"/>
                    <a:pt x="4019" y="111"/>
                    <a:pt x="3922" y="194"/>
                  </a:cubicBezTo>
                  <a:cubicBezTo>
                    <a:pt x="3770" y="318"/>
                    <a:pt x="3646" y="456"/>
                    <a:pt x="3549" y="608"/>
                  </a:cubicBezTo>
                  <a:cubicBezTo>
                    <a:pt x="3384" y="843"/>
                    <a:pt x="3232" y="1105"/>
                    <a:pt x="3121" y="1368"/>
                  </a:cubicBezTo>
                  <a:lnTo>
                    <a:pt x="3094" y="1437"/>
                  </a:lnTo>
                  <a:cubicBezTo>
                    <a:pt x="3080" y="1423"/>
                    <a:pt x="3066" y="1395"/>
                    <a:pt x="3052" y="1382"/>
                  </a:cubicBezTo>
                  <a:cubicBezTo>
                    <a:pt x="3038" y="1340"/>
                    <a:pt x="3011" y="1313"/>
                    <a:pt x="2983" y="1285"/>
                  </a:cubicBezTo>
                  <a:cubicBezTo>
                    <a:pt x="2955" y="1257"/>
                    <a:pt x="2942" y="1244"/>
                    <a:pt x="2914" y="1230"/>
                  </a:cubicBezTo>
                  <a:cubicBezTo>
                    <a:pt x="2886" y="1202"/>
                    <a:pt x="2859" y="1202"/>
                    <a:pt x="2831" y="1188"/>
                  </a:cubicBezTo>
                  <a:lnTo>
                    <a:pt x="2762" y="1188"/>
                  </a:lnTo>
                  <a:cubicBezTo>
                    <a:pt x="2721" y="1188"/>
                    <a:pt x="2679" y="1188"/>
                    <a:pt x="2652" y="1202"/>
                  </a:cubicBezTo>
                  <a:cubicBezTo>
                    <a:pt x="2596" y="1230"/>
                    <a:pt x="2541" y="1271"/>
                    <a:pt x="2500" y="1313"/>
                  </a:cubicBezTo>
                  <a:cubicBezTo>
                    <a:pt x="2403" y="1423"/>
                    <a:pt x="2320" y="1547"/>
                    <a:pt x="2279" y="1685"/>
                  </a:cubicBezTo>
                  <a:cubicBezTo>
                    <a:pt x="2265" y="1713"/>
                    <a:pt x="2265" y="1727"/>
                    <a:pt x="2265" y="1754"/>
                  </a:cubicBezTo>
                  <a:lnTo>
                    <a:pt x="2237" y="1672"/>
                  </a:lnTo>
                  <a:cubicBezTo>
                    <a:pt x="2196" y="1561"/>
                    <a:pt x="2141" y="1437"/>
                    <a:pt x="2085" y="1313"/>
                  </a:cubicBezTo>
                  <a:cubicBezTo>
                    <a:pt x="2016" y="1147"/>
                    <a:pt x="1934" y="981"/>
                    <a:pt x="1851" y="829"/>
                  </a:cubicBezTo>
                  <a:cubicBezTo>
                    <a:pt x="1754" y="677"/>
                    <a:pt x="1644" y="539"/>
                    <a:pt x="1519" y="415"/>
                  </a:cubicBezTo>
                  <a:cubicBezTo>
                    <a:pt x="1395" y="304"/>
                    <a:pt x="1243" y="222"/>
                    <a:pt x="1077" y="180"/>
                  </a:cubicBezTo>
                  <a:cubicBezTo>
                    <a:pt x="995" y="153"/>
                    <a:pt x="912" y="139"/>
                    <a:pt x="829" y="139"/>
                  </a:cubicBezTo>
                  <a:cubicBezTo>
                    <a:pt x="787" y="139"/>
                    <a:pt x="746" y="139"/>
                    <a:pt x="705" y="153"/>
                  </a:cubicBezTo>
                  <a:cubicBezTo>
                    <a:pt x="594" y="166"/>
                    <a:pt x="484" y="208"/>
                    <a:pt x="401" y="277"/>
                  </a:cubicBezTo>
                  <a:cubicBezTo>
                    <a:pt x="318" y="360"/>
                    <a:pt x="249" y="443"/>
                    <a:pt x="194" y="539"/>
                  </a:cubicBezTo>
                  <a:cubicBezTo>
                    <a:pt x="83" y="760"/>
                    <a:pt x="14" y="1009"/>
                    <a:pt x="14" y="1257"/>
                  </a:cubicBezTo>
                  <a:cubicBezTo>
                    <a:pt x="0" y="1395"/>
                    <a:pt x="14" y="1520"/>
                    <a:pt x="28" y="1658"/>
                  </a:cubicBezTo>
                  <a:cubicBezTo>
                    <a:pt x="42" y="1782"/>
                    <a:pt x="69" y="1906"/>
                    <a:pt x="111" y="2031"/>
                  </a:cubicBezTo>
                  <a:cubicBezTo>
                    <a:pt x="138" y="2141"/>
                    <a:pt x="180" y="2252"/>
                    <a:pt x="249" y="2348"/>
                  </a:cubicBezTo>
                  <a:cubicBezTo>
                    <a:pt x="318" y="2473"/>
                    <a:pt x="415" y="2569"/>
                    <a:pt x="525" y="2652"/>
                  </a:cubicBezTo>
                  <a:cubicBezTo>
                    <a:pt x="661" y="2726"/>
                    <a:pt x="809" y="2779"/>
                    <a:pt x="957" y="2779"/>
                  </a:cubicBezTo>
                  <a:cubicBezTo>
                    <a:pt x="974" y="2779"/>
                    <a:pt x="991" y="2778"/>
                    <a:pt x="1008" y="2776"/>
                  </a:cubicBezTo>
                  <a:cubicBezTo>
                    <a:pt x="1188" y="2776"/>
                    <a:pt x="1354" y="2735"/>
                    <a:pt x="1519" y="2666"/>
                  </a:cubicBezTo>
                  <a:cubicBezTo>
                    <a:pt x="1671" y="2597"/>
                    <a:pt x="1823" y="2500"/>
                    <a:pt x="1961" y="2376"/>
                  </a:cubicBezTo>
                  <a:cubicBezTo>
                    <a:pt x="2044" y="2307"/>
                    <a:pt x="2099" y="2224"/>
                    <a:pt x="2155" y="2127"/>
                  </a:cubicBezTo>
                  <a:cubicBezTo>
                    <a:pt x="2196" y="2265"/>
                    <a:pt x="2293" y="2362"/>
                    <a:pt x="2431" y="2404"/>
                  </a:cubicBezTo>
                  <a:cubicBezTo>
                    <a:pt x="2472" y="2417"/>
                    <a:pt x="2514" y="2417"/>
                    <a:pt x="2555" y="2417"/>
                  </a:cubicBezTo>
                  <a:cubicBezTo>
                    <a:pt x="2610" y="2417"/>
                    <a:pt x="2665" y="2404"/>
                    <a:pt x="2721" y="2390"/>
                  </a:cubicBezTo>
                  <a:cubicBezTo>
                    <a:pt x="2831" y="2348"/>
                    <a:pt x="2928" y="2293"/>
                    <a:pt x="2997" y="2210"/>
                  </a:cubicBezTo>
                  <a:cubicBezTo>
                    <a:pt x="3025" y="2196"/>
                    <a:pt x="3038" y="2169"/>
                    <a:pt x="3052" y="2141"/>
                  </a:cubicBezTo>
                  <a:cubicBezTo>
                    <a:pt x="3176" y="2376"/>
                    <a:pt x="3356" y="2583"/>
                    <a:pt x="3563" y="2749"/>
                  </a:cubicBezTo>
                  <a:cubicBezTo>
                    <a:pt x="3729" y="2873"/>
                    <a:pt x="3922" y="2942"/>
                    <a:pt x="4129" y="2956"/>
                  </a:cubicBezTo>
                  <a:cubicBezTo>
                    <a:pt x="4171" y="2956"/>
                    <a:pt x="4226" y="2942"/>
                    <a:pt x="4267" y="2928"/>
                  </a:cubicBezTo>
                  <a:cubicBezTo>
                    <a:pt x="4378" y="2901"/>
                    <a:pt x="4488" y="2845"/>
                    <a:pt x="4585" y="2763"/>
                  </a:cubicBezTo>
                  <a:cubicBezTo>
                    <a:pt x="4682" y="2652"/>
                    <a:pt x="4765" y="2514"/>
                    <a:pt x="4820" y="2376"/>
                  </a:cubicBezTo>
                  <a:cubicBezTo>
                    <a:pt x="4903" y="2127"/>
                    <a:pt x="4958" y="1865"/>
                    <a:pt x="4958" y="1603"/>
                  </a:cubicBezTo>
                  <a:cubicBezTo>
                    <a:pt x="4972" y="1354"/>
                    <a:pt x="4958" y="1092"/>
                    <a:pt x="4930" y="829"/>
                  </a:cubicBezTo>
                  <a:cubicBezTo>
                    <a:pt x="4916" y="719"/>
                    <a:pt x="4889" y="608"/>
                    <a:pt x="4847" y="484"/>
                  </a:cubicBezTo>
                  <a:cubicBezTo>
                    <a:pt x="4820" y="387"/>
                    <a:pt x="4778" y="291"/>
                    <a:pt x="4723" y="208"/>
                  </a:cubicBezTo>
                  <a:cubicBezTo>
                    <a:pt x="4668" y="139"/>
                    <a:pt x="4599" y="70"/>
                    <a:pt x="4530" y="42"/>
                  </a:cubicBezTo>
                  <a:cubicBezTo>
                    <a:pt x="4475" y="14"/>
                    <a:pt x="4419" y="1"/>
                    <a:pt x="4364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1" name="Google Shape;3881;p59"/>
            <p:cNvSpPr/>
            <p:nvPr/>
          </p:nvSpPr>
          <p:spPr>
            <a:xfrm>
              <a:off x="5957050" y="4772050"/>
              <a:ext cx="32825" cy="37450"/>
            </a:xfrm>
            <a:custGeom>
              <a:avLst/>
              <a:gdLst/>
              <a:ahLst/>
              <a:cxnLst/>
              <a:rect l="l" t="t" r="r" b="b"/>
              <a:pathLst>
                <a:path w="1313" h="1498" extrusionOk="0">
                  <a:moveTo>
                    <a:pt x="691" y="171"/>
                  </a:moveTo>
                  <a:cubicBezTo>
                    <a:pt x="732" y="171"/>
                    <a:pt x="760" y="185"/>
                    <a:pt x="801" y="199"/>
                  </a:cubicBezTo>
                  <a:cubicBezTo>
                    <a:pt x="843" y="227"/>
                    <a:pt x="870" y="241"/>
                    <a:pt x="912" y="268"/>
                  </a:cubicBezTo>
                  <a:cubicBezTo>
                    <a:pt x="953" y="296"/>
                    <a:pt x="981" y="337"/>
                    <a:pt x="1009" y="365"/>
                  </a:cubicBezTo>
                  <a:cubicBezTo>
                    <a:pt x="1036" y="406"/>
                    <a:pt x="1064" y="461"/>
                    <a:pt x="1091" y="503"/>
                  </a:cubicBezTo>
                  <a:cubicBezTo>
                    <a:pt x="1105" y="558"/>
                    <a:pt x="1119" y="613"/>
                    <a:pt x="1133" y="669"/>
                  </a:cubicBezTo>
                  <a:lnTo>
                    <a:pt x="1133" y="779"/>
                  </a:lnTo>
                  <a:lnTo>
                    <a:pt x="1091" y="765"/>
                  </a:lnTo>
                  <a:cubicBezTo>
                    <a:pt x="1050" y="765"/>
                    <a:pt x="1009" y="793"/>
                    <a:pt x="1009" y="848"/>
                  </a:cubicBezTo>
                  <a:cubicBezTo>
                    <a:pt x="1022" y="903"/>
                    <a:pt x="1022" y="959"/>
                    <a:pt x="1009" y="1014"/>
                  </a:cubicBezTo>
                  <a:cubicBezTo>
                    <a:pt x="1009" y="1041"/>
                    <a:pt x="995" y="1069"/>
                    <a:pt x="981" y="1111"/>
                  </a:cubicBezTo>
                  <a:cubicBezTo>
                    <a:pt x="967" y="1138"/>
                    <a:pt x="953" y="1166"/>
                    <a:pt x="939" y="1193"/>
                  </a:cubicBezTo>
                  <a:cubicBezTo>
                    <a:pt x="926" y="1207"/>
                    <a:pt x="898" y="1235"/>
                    <a:pt x="870" y="1249"/>
                  </a:cubicBezTo>
                  <a:cubicBezTo>
                    <a:pt x="857" y="1262"/>
                    <a:pt x="829" y="1290"/>
                    <a:pt x="801" y="1290"/>
                  </a:cubicBezTo>
                  <a:cubicBezTo>
                    <a:pt x="760" y="1304"/>
                    <a:pt x="732" y="1318"/>
                    <a:pt x="691" y="1331"/>
                  </a:cubicBezTo>
                  <a:cubicBezTo>
                    <a:pt x="649" y="1331"/>
                    <a:pt x="608" y="1331"/>
                    <a:pt x="580" y="1318"/>
                  </a:cubicBezTo>
                  <a:cubicBezTo>
                    <a:pt x="539" y="1318"/>
                    <a:pt x="498" y="1304"/>
                    <a:pt x="456" y="1290"/>
                  </a:cubicBezTo>
                  <a:cubicBezTo>
                    <a:pt x="429" y="1276"/>
                    <a:pt x="387" y="1249"/>
                    <a:pt x="359" y="1235"/>
                  </a:cubicBezTo>
                  <a:cubicBezTo>
                    <a:pt x="332" y="1207"/>
                    <a:pt x="304" y="1180"/>
                    <a:pt x="277" y="1152"/>
                  </a:cubicBezTo>
                  <a:cubicBezTo>
                    <a:pt x="249" y="1111"/>
                    <a:pt x="235" y="1083"/>
                    <a:pt x="221" y="1041"/>
                  </a:cubicBezTo>
                  <a:cubicBezTo>
                    <a:pt x="194" y="1000"/>
                    <a:pt x="180" y="945"/>
                    <a:pt x="180" y="903"/>
                  </a:cubicBezTo>
                  <a:cubicBezTo>
                    <a:pt x="166" y="834"/>
                    <a:pt x="166" y="779"/>
                    <a:pt x="180" y="724"/>
                  </a:cubicBezTo>
                  <a:cubicBezTo>
                    <a:pt x="194" y="641"/>
                    <a:pt x="208" y="558"/>
                    <a:pt x="249" y="475"/>
                  </a:cubicBezTo>
                  <a:cubicBezTo>
                    <a:pt x="263" y="420"/>
                    <a:pt x="290" y="379"/>
                    <a:pt x="318" y="337"/>
                  </a:cubicBezTo>
                  <a:cubicBezTo>
                    <a:pt x="359" y="268"/>
                    <a:pt x="429" y="227"/>
                    <a:pt x="498" y="199"/>
                  </a:cubicBezTo>
                  <a:cubicBezTo>
                    <a:pt x="525" y="185"/>
                    <a:pt x="553" y="171"/>
                    <a:pt x="594" y="171"/>
                  </a:cubicBezTo>
                  <a:close/>
                  <a:moveTo>
                    <a:pt x="632" y="0"/>
                  </a:moveTo>
                  <a:cubicBezTo>
                    <a:pt x="614" y="0"/>
                    <a:pt x="597" y="2"/>
                    <a:pt x="580" y="6"/>
                  </a:cubicBezTo>
                  <a:cubicBezTo>
                    <a:pt x="525" y="6"/>
                    <a:pt x="456" y="20"/>
                    <a:pt x="401" y="47"/>
                  </a:cubicBezTo>
                  <a:cubicBezTo>
                    <a:pt x="290" y="102"/>
                    <a:pt x="194" y="199"/>
                    <a:pt x="139" y="310"/>
                  </a:cubicBezTo>
                  <a:cubicBezTo>
                    <a:pt x="56" y="448"/>
                    <a:pt x="14" y="600"/>
                    <a:pt x="0" y="765"/>
                  </a:cubicBezTo>
                  <a:cubicBezTo>
                    <a:pt x="0" y="890"/>
                    <a:pt x="14" y="1028"/>
                    <a:pt x="83" y="1152"/>
                  </a:cubicBezTo>
                  <a:cubicBezTo>
                    <a:pt x="125" y="1249"/>
                    <a:pt x="208" y="1331"/>
                    <a:pt x="304" y="1401"/>
                  </a:cubicBezTo>
                  <a:cubicBezTo>
                    <a:pt x="401" y="1456"/>
                    <a:pt x="525" y="1497"/>
                    <a:pt x="636" y="1497"/>
                  </a:cubicBezTo>
                  <a:cubicBezTo>
                    <a:pt x="732" y="1497"/>
                    <a:pt x="815" y="1470"/>
                    <a:pt x="898" y="1442"/>
                  </a:cubicBezTo>
                  <a:cubicBezTo>
                    <a:pt x="995" y="1387"/>
                    <a:pt x="1064" y="1318"/>
                    <a:pt x="1119" y="1221"/>
                  </a:cubicBezTo>
                  <a:lnTo>
                    <a:pt x="1147" y="1152"/>
                  </a:lnTo>
                  <a:cubicBezTo>
                    <a:pt x="1154" y="1154"/>
                    <a:pt x="1161" y="1156"/>
                    <a:pt x="1169" y="1156"/>
                  </a:cubicBezTo>
                  <a:cubicBezTo>
                    <a:pt x="1202" y="1156"/>
                    <a:pt x="1232" y="1131"/>
                    <a:pt x="1243" y="1097"/>
                  </a:cubicBezTo>
                  <a:cubicBezTo>
                    <a:pt x="1299" y="931"/>
                    <a:pt x="1312" y="751"/>
                    <a:pt x="1285" y="586"/>
                  </a:cubicBezTo>
                  <a:cubicBezTo>
                    <a:pt x="1243" y="448"/>
                    <a:pt x="1188" y="323"/>
                    <a:pt x="1091" y="213"/>
                  </a:cubicBezTo>
                  <a:cubicBezTo>
                    <a:pt x="1050" y="171"/>
                    <a:pt x="995" y="130"/>
                    <a:pt x="939" y="89"/>
                  </a:cubicBezTo>
                  <a:cubicBezTo>
                    <a:pt x="884" y="61"/>
                    <a:pt x="829" y="33"/>
                    <a:pt x="760" y="20"/>
                  </a:cubicBezTo>
                  <a:cubicBezTo>
                    <a:pt x="721" y="10"/>
                    <a:pt x="675" y="0"/>
                    <a:pt x="632" y="0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2" name="Google Shape;3882;p59"/>
            <p:cNvSpPr/>
            <p:nvPr/>
          </p:nvSpPr>
          <p:spPr>
            <a:xfrm>
              <a:off x="5960500" y="4775625"/>
              <a:ext cx="18675" cy="18675"/>
            </a:xfrm>
            <a:custGeom>
              <a:avLst/>
              <a:gdLst/>
              <a:ahLst/>
              <a:cxnLst/>
              <a:rect l="l" t="t" r="r" b="b"/>
              <a:pathLst>
                <a:path w="747" h="747" extrusionOk="0">
                  <a:moveTo>
                    <a:pt x="401" y="1"/>
                  </a:moveTo>
                  <a:cubicBezTo>
                    <a:pt x="360" y="15"/>
                    <a:pt x="318" y="42"/>
                    <a:pt x="318" y="98"/>
                  </a:cubicBezTo>
                  <a:lnTo>
                    <a:pt x="318" y="111"/>
                  </a:lnTo>
                  <a:lnTo>
                    <a:pt x="304" y="111"/>
                  </a:lnTo>
                  <a:cubicBezTo>
                    <a:pt x="180" y="139"/>
                    <a:pt x="83" y="236"/>
                    <a:pt x="42" y="374"/>
                  </a:cubicBezTo>
                  <a:cubicBezTo>
                    <a:pt x="28" y="401"/>
                    <a:pt x="28" y="429"/>
                    <a:pt x="14" y="457"/>
                  </a:cubicBezTo>
                  <a:cubicBezTo>
                    <a:pt x="1" y="498"/>
                    <a:pt x="1" y="553"/>
                    <a:pt x="1" y="608"/>
                  </a:cubicBezTo>
                  <a:cubicBezTo>
                    <a:pt x="1" y="636"/>
                    <a:pt x="14" y="650"/>
                    <a:pt x="42" y="678"/>
                  </a:cubicBezTo>
                  <a:cubicBezTo>
                    <a:pt x="51" y="678"/>
                    <a:pt x="67" y="684"/>
                    <a:pt x="80" y="684"/>
                  </a:cubicBezTo>
                  <a:cubicBezTo>
                    <a:pt x="86" y="684"/>
                    <a:pt x="93" y="682"/>
                    <a:pt x="97" y="678"/>
                  </a:cubicBezTo>
                  <a:cubicBezTo>
                    <a:pt x="194" y="664"/>
                    <a:pt x="277" y="636"/>
                    <a:pt x="332" y="567"/>
                  </a:cubicBezTo>
                  <a:lnTo>
                    <a:pt x="346" y="567"/>
                  </a:lnTo>
                  <a:cubicBezTo>
                    <a:pt x="373" y="567"/>
                    <a:pt x="415" y="553"/>
                    <a:pt x="442" y="553"/>
                  </a:cubicBezTo>
                  <a:cubicBezTo>
                    <a:pt x="456" y="539"/>
                    <a:pt x="484" y="539"/>
                    <a:pt x="498" y="526"/>
                  </a:cubicBezTo>
                  <a:cubicBezTo>
                    <a:pt x="525" y="512"/>
                    <a:pt x="553" y="484"/>
                    <a:pt x="567" y="457"/>
                  </a:cubicBezTo>
                  <a:lnTo>
                    <a:pt x="567" y="457"/>
                  </a:lnTo>
                  <a:cubicBezTo>
                    <a:pt x="553" y="526"/>
                    <a:pt x="539" y="581"/>
                    <a:pt x="511" y="650"/>
                  </a:cubicBezTo>
                  <a:cubicBezTo>
                    <a:pt x="498" y="691"/>
                    <a:pt x="525" y="733"/>
                    <a:pt x="567" y="747"/>
                  </a:cubicBezTo>
                  <a:lnTo>
                    <a:pt x="581" y="747"/>
                  </a:lnTo>
                  <a:lnTo>
                    <a:pt x="622" y="733"/>
                  </a:lnTo>
                  <a:cubicBezTo>
                    <a:pt x="636" y="719"/>
                    <a:pt x="650" y="705"/>
                    <a:pt x="663" y="691"/>
                  </a:cubicBezTo>
                  <a:cubicBezTo>
                    <a:pt x="691" y="608"/>
                    <a:pt x="719" y="539"/>
                    <a:pt x="732" y="457"/>
                  </a:cubicBezTo>
                  <a:cubicBezTo>
                    <a:pt x="746" y="415"/>
                    <a:pt x="746" y="360"/>
                    <a:pt x="746" y="318"/>
                  </a:cubicBezTo>
                  <a:cubicBezTo>
                    <a:pt x="746" y="277"/>
                    <a:pt x="732" y="249"/>
                    <a:pt x="705" y="208"/>
                  </a:cubicBezTo>
                  <a:cubicBezTo>
                    <a:pt x="691" y="180"/>
                    <a:pt x="663" y="167"/>
                    <a:pt x="622" y="153"/>
                  </a:cubicBezTo>
                  <a:lnTo>
                    <a:pt x="581" y="153"/>
                  </a:lnTo>
                  <a:cubicBezTo>
                    <a:pt x="567" y="125"/>
                    <a:pt x="539" y="111"/>
                    <a:pt x="525" y="111"/>
                  </a:cubicBezTo>
                  <a:lnTo>
                    <a:pt x="525" y="98"/>
                  </a:lnTo>
                  <a:lnTo>
                    <a:pt x="484" y="56"/>
                  </a:lnTo>
                  <a:cubicBezTo>
                    <a:pt x="470" y="28"/>
                    <a:pt x="442" y="15"/>
                    <a:pt x="401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3" name="Google Shape;3883;p59"/>
            <p:cNvSpPr/>
            <p:nvPr/>
          </p:nvSpPr>
          <p:spPr>
            <a:xfrm>
              <a:off x="5961200" y="4776325"/>
              <a:ext cx="17975" cy="14525"/>
            </a:xfrm>
            <a:custGeom>
              <a:avLst/>
              <a:gdLst/>
              <a:ahLst/>
              <a:cxnLst/>
              <a:rect l="l" t="t" r="r" b="b"/>
              <a:pathLst>
                <a:path w="719" h="581" extrusionOk="0">
                  <a:moveTo>
                    <a:pt x="332" y="0"/>
                  </a:moveTo>
                  <a:cubicBezTo>
                    <a:pt x="263" y="14"/>
                    <a:pt x="207" y="42"/>
                    <a:pt x="152" y="83"/>
                  </a:cubicBezTo>
                  <a:cubicBezTo>
                    <a:pt x="42" y="194"/>
                    <a:pt x="0" y="360"/>
                    <a:pt x="28" y="511"/>
                  </a:cubicBezTo>
                  <a:cubicBezTo>
                    <a:pt x="28" y="525"/>
                    <a:pt x="42" y="553"/>
                    <a:pt x="55" y="567"/>
                  </a:cubicBezTo>
                  <a:cubicBezTo>
                    <a:pt x="69" y="580"/>
                    <a:pt x="83" y="580"/>
                    <a:pt x="97" y="580"/>
                  </a:cubicBezTo>
                  <a:cubicBezTo>
                    <a:pt x="138" y="580"/>
                    <a:pt x="166" y="553"/>
                    <a:pt x="180" y="525"/>
                  </a:cubicBezTo>
                  <a:cubicBezTo>
                    <a:pt x="193" y="498"/>
                    <a:pt x="207" y="470"/>
                    <a:pt x="207" y="442"/>
                  </a:cubicBezTo>
                  <a:cubicBezTo>
                    <a:pt x="221" y="401"/>
                    <a:pt x="249" y="373"/>
                    <a:pt x="263" y="332"/>
                  </a:cubicBezTo>
                  <a:cubicBezTo>
                    <a:pt x="290" y="318"/>
                    <a:pt x="304" y="290"/>
                    <a:pt x="332" y="277"/>
                  </a:cubicBezTo>
                  <a:cubicBezTo>
                    <a:pt x="359" y="249"/>
                    <a:pt x="387" y="235"/>
                    <a:pt x="414" y="221"/>
                  </a:cubicBezTo>
                  <a:cubicBezTo>
                    <a:pt x="442" y="208"/>
                    <a:pt x="483" y="208"/>
                    <a:pt x="511" y="194"/>
                  </a:cubicBezTo>
                  <a:lnTo>
                    <a:pt x="608" y="194"/>
                  </a:lnTo>
                  <a:cubicBezTo>
                    <a:pt x="691" y="194"/>
                    <a:pt x="718" y="111"/>
                    <a:pt x="677" y="56"/>
                  </a:cubicBezTo>
                  <a:lnTo>
                    <a:pt x="635" y="42"/>
                  </a:lnTo>
                  <a:cubicBezTo>
                    <a:pt x="580" y="14"/>
                    <a:pt x="511" y="0"/>
                    <a:pt x="456" y="0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4" name="Google Shape;3884;p59"/>
            <p:cNvSpPr/>
            <p:nvPr/>
          </p:nvSpPr>
          <p:spPr>
            <a:xfrm>
              <a:off x="5969825" y="4775300"/>
              <a:ext cx="13775" cy="16400"/>
            </a:xfrm>
            <a:custGeom>
              <a:avLst/>
              <a:gdLst/>
              <a:ahLst/>
              <a:cxnLst/>
              <a:rect l="l" t="t" r="r" b="b"/>
              <a:pathLst>
                <a:path w="551" h="656" extrusionOk="0">
                  <a:moveTo>
                    <a:pt x="152" y="0"/>
                  </a:moveTo>
                  <a:cubicBezTo>
                    <a:pt x="125" y="0"/>
                    <a:pt x="111" y="14"/>
                    <a:pt x="97" y="41"/>
                  </a:cubicBezTo>
                  <a:cubicBezTo>
                    <a:pt x="83" y="55"/>
                    <a:pt x="83" y="83"/>
                    <a:pt x="97" y="111"/>
                  </a:cubicBezTo>
                  <a:cubicBezTo>
                    <a:pt x="83" y="111"/>
                    <a:pt x="69" y="124"/>
                    <a:pt x="56" y="138"/>
                  </a:cubicBezTo>
                  <a:cubicBezTo>
                    <a:pt x="14" y="193"/>
                    <a:pt x="0" y="262"/>
                    <a:pt x="0" y="318"/>
                  </a:cubicBezTo>
                  <a:cubicBezTo>
                    <a:pt x="0" y="359"/>
                    <a:pt x="14" y="401"/>
                    <a:pt x="14" y="456"/>
                  </a:cubicBezTo>
                  <a:cubicBezTo>
                    <a:pt x="28" y="497"/>
                    <a:pt x="42" y="552"/>
                    <a:pt x="69" y="594"/>
                  </a:cubicBezTo>
                  <a:cubicBezTo>
                    <a:pt x="69" y="608"/>
                    <a:pt x="83" y="635"/>
                    <a:pt x="97" y="649"/>
                  </a:cubicBezTo>
                  <a:cubicBezTo>
                    <a:pt x="115" y="649"/>
                    <a:pt x="128" y="655"/>
                    <a:pt x="142" y="655"/>
                  </a:cubicBezTo>
                  <a:cubicBezTo>
                    <a:pt x="149" y="655"/>
                    <a:pt x="157" y="654"/>
                    <a:pt x="166" y="649"/>
                  </a:cubicBezTo>
                  <a:cubicBezTo>
                    <a:pt x="208" y="635"/>
                    <a:pt x="235" y="594"/>
                    <a:pt x="221" y="552"/>
                  </a:cubicBezTo>
                  <a:cubicBezTo>
                    <a:pt x="194" y="483"/>
                    <a:pt x="180" y="414"/>
                    <a:pt x="166" y="345"/>
                  </a:cubicBezTo>
                  <a:lnTo>
                    <a:pt x="166" y="276"/>
                  </a:lnTo>
                  <a:cubicBezTo>
                    <a:pt x="194" y="304"/>
                    <a:pt x="208" y="331"/>
                    <a:pt x="235" y="345"/>
                  </a:cubicBezTo>
                  <a:lnTo>
                    <a:pt x="249" y="359"/>
                  </a:lnTo>
                  <a:cubicBezTo>
                    <a:pt x="263" y="387"/>
                    <a:pt x="277" y="401"/>
                    <a:pt x="290" y="401"/>
                  </a:cubicBezTo>
                  <a:cubicBezTo>
                    <a:pt x="303" y="405"/>
                    <a:pt x="313" y="406"/>
                    <a:pt x="323" y="406"/>
                  </a:cubicBezTo>
                  <a:cubicBezTo>
                    <a:pt x="347" y="406"/>
                    <a:pt x="363" y="396"/>
                    <a:pt x="373" y="387"/>
                  </a:cubicBezTo>
                  <a:lnTo>
                    <a:pt x="401" y="345"/>
                  </a:lnTo>
                  <a:cubicBezTo>
                    <a:pt x="417" y="356"/>
                    <a:pt x="432" y="360"/>
                    <a:pt x="447" y="360"/>
                  </a:cubicBezTo>
                  <a:cubicBezTo>
                    <a:pt x="509" y="360"/>
                    <a:pt x="551" y="277"/>
                    <a:pt x="484" y="221"/>
                  </a:cubicBezTo>
                  <a:cubicBezTo>
                    <a:pt x="470" y="207"/>
                    <a:pt x="456" y="180"/>
                    <a:pt x="442" y="166"/>
                  </a:cubicBezTo>
                  <a:cubicBezTo>
                    <a:pt x="415" y="124"/>
                    <a:pt x="387" y="97"/>
                    <a:pt x="359" y="69"/>
                  </a:cubicBezTo>
                  <a:cubicBezTo>
                    <a:pt x="318" y="28"/>
                    <a:pt x="263" y="0"/>
                    <a:pt x="208" y="0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5" name="Google Shape;3885;p59"/>
            <p:cNvSpPr/>
            <p:nvPr/>
          </p:nvSpPr>
          <p:spPr>
            <a:xfrm>
              <a:off x="5972925" y="4775975"/>
              <a:ext cx="4175" cy="4175"/>
            </a:xfrm>
            <a:custGeom>
              <a:avLst/>
              <a:gdLst/>
              <a:ahLst/>
              <a:cxnLst/>
              <a:rect l="l" t="t" r="r" b="b"/>
              <a:pathLst>
                <a:path w="167" h="167" extrusionOk="0">
                  <a:moveTo>
                    <a:pt x="84" y="1"/>
                  </a:moveTo>
                  <a:cubicBezTo>
                    <a:pt x="42" y="1"/>
                    <a:pt x="1" y="28"/>
                    <a:pt x="1" y="84"/>
                  </a:cubicBezTo>
                  <a:cubicBezTo>
                    <a:pt x="1" y="125"/>
                    <a:pt x="42" y="166"/>
                    <a:pt x="84" y="166"/>
                  </a:cubicBezTo>
                  <a:cubicBezTo>
                    <a:pt x="139" y="166"/>
                    <a:pt x="166" y="125"/>
                    <a:pt x="166" y="84"/>
                  </a:cubicBezTo>
                  <a:cubicBezTo>
                    <a:pt x="166" y="28"/>
                    <a:pt x="139" y="1"/>
                    <a:pt x="84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6" name="Google Shape;3886;p59"/>
            <p:cNvSpPr/>
            <p:nvPr/>
          </p:nvSpPr>
          <p:spPr>
            <a:xfrm>
              <a:off x="5904925" y="4755950"/>
              <a:ext cx="59675" cy="68875"/>
            </a:xfrm>
            <a:custGeom>
              <a:avLst/>
              <a:gdLst/>
              <a:ahLst/>
              <a:cxnLst/>
              <a:rect l="l" t="t" r="r" b="b"/>
              <a:pathLst>
                <a:path w="2387" h="2755" extrusionOk="0">
                  <a:moveTo>
                    <a:pt x="470" y="1"/>
                  </a:moveTo>
                  <a:cubicBezTo>
                    <a:pt x="442" y="1"/>
                    <a:pt x="414" y="1"/>
                    <a:pt x="387" y="15"/>
                  </a:cubicBezTo>
                  <a:cubicBezTo>
                    <a:pt x="332" y="97"/>
                    <a:pt x="276" y="166"/>
                    <a:pt x="249" y="249"/>
                  </a:cubicBezTo>
                  <a:cubicBezTo>
                    <a:pt x="194" y="346"/>
                    <a:pt x="166" y="443"/>
                    <a:pt x="138" y="553"/>
                  </a:cubicBezTo>
                  <a:cubicBezTo>
                    <a:pt x="69" y="746"/>
                    <a:pt x="42" y="940"/>
                    <a:pt x="28" y="1147"/>
                  </a:cubicBezTo>
                  <a:cubicBezTo>
                    <a:pt x="0" y="1465"/>
                    <a:pt x="28" y="1782"/>
                    <a:pt x="97" y="2100"/>
                  </a:cubicBezTo>
                  <a:cubicBezTo>
                    <a:pt x="138" y="2238"/>
                    <a:pt x="207" y="2376"/>
                    <a:pt x="290" y="2486"/>
                  </a:cubicBezTo>
                  <a:cubicBezTo>
                    <a:pt x="332" y="2542"/>
                    <a:pt x="387" y="2583"/>
                    <a:pt x="442" y="2625"/>
                  </a:cubicBezTo>
                  <a:cubicBezTo>
                    <a:pt x="511" y="2680"/>
                    <a:pt x="580" y="2707"/>
                    <a:pt x="649" y="2721"/>
                  </a:cubicBezTo>
                  <a:cubicBezTo>
                    <a:pt x="700" y="2741"/>
                    <a:pt x="758" y="2754"/>
                    <a:pt x="818" y="2754"/>
                  </a:cubicBezTo>
                  <a:cubicBezTo>
                    <a:pt x="840" y="2754"/>
                    <a:pt x="862" y="2753"/>
                    <a:pt x="884" y="2749"/>
                  </a:cubicBezTo>
                  <a:cubicBezTo>
                    <a:pt x="981" y="2749"/>
                    <a:pt x="1077" y="2735"/>
                    <a:pt x="1160" y="2707"/>
                  </a:cubicBezTo>
                  <a:cubicBezTo>
                    <a:pt x="1243" y="2680"/>
                    <a:pt x="1340" y="2638"/>
                    <a:pt x="1409" y="2583"/>
                  </a:cubicBezTo>
                  <a:cubicBezTo>
                    <a:pt x="1505" y="2542"/>
                    <a:pt x="1588" y="2473"/>
                    <a:pt x="1671" y="2404"/>
                  </a:cubicBezTo>
                  <a:cubicBezTo>
                    <a:pt x="1947" y="2183"/>
                    <a:pt x="2182" y="1906"/>
                    <a:pt x="2362" y="1616"/>
                  </a:cubicBezTo>
                  <a:cubicBezTo>
                    <a:pt x="2387" y="1553"/>
                    <a:pt x="2343" y="1490"/>
                    <a:pt x="2283" y="1490"/>
                  </a:cubicBezTo>
                  <a:cubicBezTo>
                    <a:pt x="2277" y="1490"/>
                    <a:pt x="2271" y="1491"/>
                    <a:pt x="2265" y="1492"/>
                  </a:cubicBezTo>
                  <a:cubicBezTo>
                    <a:pt x="2237" y="1506"/>
                    <a:pt x="2224" y="1520"/>
                    <a:pt x="2210" y="1534"/>
                  </a:cubicBezTo>
                  <a:lnTo>
                    <a:pt x="2154" y="1630"/>
                  </a:lnTo>
                  <a:cubicBezTo>
                    <a:pt x="2016" y="1851"/>
                    <a:pt x="1837" y="2045"/>
                    <a:pt x="1644" y="2224"/>
                  </a:cubicBezTo>
                  <a:cubicBezTo>
                    <a:pt x="1519" y="2335"/>
                    <a:pt x="1395" y="2417"/>
                    <a:pt x="1257" y="2500"/>
                  </a:cubicBezTo>
                  <a:cubicBezTo>
                    <a:pt x="1174" y="2542"/>
                    <a:pt x="1077" y="2569"/>
                    <a:pt x="994" y="2583"/>
                  </a:cubicBezTo>
                  <a:cubicBezTo>
                    <a:pt x="925" y="2597"/>
                    <a:pt x="870" y="2597"/>
                    <a:pt x="815" y="2597"/>
                  </a:cubicBezTo>
                  <a:cubicBezTo>
                    <a:pt x="760" y="2597"/>
                    <a:pt x="718" y="2583"/>
                    <a:pt x="663" y="2569"/>
                  </a:cubicBezTo>
                  <a:cubicBezTo>
                    <a:pt x="622" y="2555"/>
                    <a:pt x="580" y="2528"/>
                    <a:pt x="553" y="2514"/>
                  </a:cubicBezTo>
                  <a:cubicBezTo>
                    <a:pt x="511" y="2473"/>
                    <a:pt x="470" y="2445"/>
                    <a:pt x="442" y="2404"/>
                  </a:cubicBezTo>
                  <a:lnTo>
                    <a:pt x="442" y="2404"/>
                  </a:lnTo>
                  <a:lnTo>
                    <a:pt x="456" y="2417"/>
                  </a:lnTo>
                  <a:cubicBezTo>
                    <a:pt x="414" y="2376"/>
                    <a:pt x="373" y="2321"/>
                    <a:pt x="345" y="2265"/>
                  </a:cubicBezTo>
                  <a:cubicBezTo>
                    <a:pt x="290" y="2155"/>
                    <a:pt x="249" y="2031"/>
                    <a:pt x="235" y="1906"/>
                  </a:cubicBezTo>
                  <a:lnTo>
                    <a:pt x="235" y="1920"/>
                  </a:lnTo>
                  <a:cubicBezTo>
                    <a:pt x="180" y="1672"/>
                    <a:pt x="180" y="1409"/>
                    <a:pt x="194" y="1147"/>
                  </a:cubicBezTo>
                  <a:lnTo>
                    <a:pt x="194" y="1147"/>
                  </a:lnTo>
                  <a:lnTo>
                    <a:pt x="194" y="1175"/>
                  </a:lnTo>
                  <a:cubicBezTo>
                    <a:pt x="207" y="926"/>
                    <a:pt x="263" y="691"/>
                    <a:pt x="332" y="470"/>
                  </a:cubicBezTo>
                  <a:lnTo>
                    <a:pt x="332" y="498"/>
                  </a:lnTo>
                  <a:cubicBezTo>
                    <a:pt x="373" y="387"/>
                    <a:pt x="414" y="291"/>
                    <a:pt x="484" y="194"/>
                  </a:cubicBezTo>
                  <a:cubicBezTo>
                    <a:pt x="497" y="180"/>
                    <a:pt x="511" y="153"/>
                    <a:pt x="525" y="139"/>
                  </a:cubicBezTo>
                  <a:cubicBezTo>
                    <a:pt x="553" y="111"/>
                    <a:pt x="553" y="56"/>
                    <a:pt x="525" y="28"/>
                  </a:cubicBezTo>
                  <a:cubicBezTo>
                    <a:pt x="511" y="15"/>
                    <a:pt x="484" y="1"/>
                    <a:pt x="470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7" name="Google Shape;3887;p59"/>
            <p:cNvSpPr/>
            <p:nvPr/>
          </p:nvSpPr>
          <p:spPr>
            <a:xfrm>
              <a:off x="5982250" y="4764250"/>
              <a:ext cx="48350" cy="63000"/>
            </a:xfrm>
            <a:custGeom>
              <a:avLst/>
              <a:gdLst/>
              <a:ahLst/>
              <a:cxnLst/>
              <a:rect l="l" t="t" r="r" b="b"/>
              <a:pathLst>
                <a:path w="1934" h="2520" extrusionOk="0">
                  <a:moveTo>
                    <a:pt x="1727" y="0"/>
                  </a:moveTo>
                  <a:cubicBezTo>
                    <a:pt x="1713" y="0"/>
                    <a:pt x="1685" y="14"/>
                    <a:pt x="1672" y="28"/>
                  </a:cubicBezTo>
                  <a:cubicBezTo>
                    <a:pt x="1658" y="42"/>
                    <a:pt x="1658" y="69"/>
                    <a:pt x="1658" y="83"/>
                  </a:cubicBezTo>
                  <a:cubicBezTo>
                    <a:pt x="1699" y="263"/>
                    <a:pt x="1727" y="442"/>
                    <a:pt x="1741" y="622"/>
                  </a:cubicBezTo>
                  <a:cubicBezTo>
                    <a:pt x="1754" y="801"/>
                    <a:pt x="1768" y="981"/>
                    <a:pt x="1768" y="1146"/>
                  </a:cubicBezTo>
                  <a:cubicBezTo>
                    <a:pt x="1754" y="1367"/>
                    <a:pt x="1727" y="1574"/>
                    <a:pt x="1672" y="1782"/>
                  </a:cubicBezTo>
                  <a:cubicBezTo>
                    <a:pt x="1644" y="1878"/>
                    <a:pt x="1616" y="1961"/>
                    <a:pt x="1561" y="2044"/>
                  </a:cubicBezTo>
                  <a:cubicBezTo>
                    <a:pt x="1533" y="2099"/>
                    <a:pt x="1492" y="2141"/>
                    <a:pt x="1451" y="2182"/>
                  </a:cubicBezTo>
                  <a:cubicBezTo>
                    <a:pt x="1409" y="2223"/>
                    <a:pt x="1382" y="2251"/>
                    <a:pt x="1326" y="2279"/>
                  </a:cubicBezTo>
                  <a:cubicBezTo>
                    <a:pt x="1285" y="2306"/>
                    <a:pt x="1230" y="2320"/>
                    <a:pt x="1188" y="2334"/>
                  </a:cubicBezTo>
                  <a:cubicBezTo>
                    <a:pt x="1133" y="2348"/>
                    <a:pt x="1092" y="2348"/>
                    <a:pt x="1050" y="2362"/>
                  </a:cubicBezTo>
                  <a:cubicBezTo>
                    <a:pt x="1009" y="2348"/>
                    <a:pt x="953" y="2348"/>
                    <a:pt x="912" y="2334"/>
                  </a:cubicBezTo>
                  <a:cubicBezTo>
                    <a:pt x="871" y="2320"/>
                    <a:pt x="815" y="2293"/>
                    <a:pt x="774" y="2279"/>
                  </a:cubicBezTo>
                  <a:cubicBezTo>
                    <a:pt x="719" y="2237"/>
                    <a:pt x="663" y="2182"/>
                    <a:pt x="622" y="2141"/>
                  </a:cubicBezTo>
                  <a:cubicBezTo>
                    <a:pt x="512" y="2030"/>
                    <a:pt x="429" y="1906"/>
                    <a:pt x="360" y="1782"/>
                  </a:cubicBezTo>
                  <a:cubicBezTo>
                    <a:pt x="291" y="1643"/>
                    <a:pt x="235" y="1505"/>
                    <a:pt x="180" y="1367"/>
                  </a:cubicBezTo>
                  <a:cubicBezTo>
                    <a:pt x="159" y="1336"/>
                    <a:pt x="131" y="1321"/>
                    <a:pt x="100" y="1321"/>
                  </a:cubicBezTo>
                  <a:cubicBezTo>
                    <a:pt x="90" y="1321"/>
                    <a:pt x="80" y="1322"/>
                    <a:pt x="70" y="1326"/>
                  </a:cubicBezTo>
                  <a:cubicBezTo>
                    <a:pt x="28" y="1340"/>
                    <a:pt x="1" y="1395"/>
                    <a:pt x="28" y="1436"/>
                  </a:cubicBezTo>
                  <a:cubicBezTo>
                    <a:pt x="83" y="1574"/>
                    <a:pt x="139" y="1713"/>
                    <a:pt x="222" y="1851"/>
                  </a:cubicBezTo>
                  <a:cubicBezTo>
                    <a:pt x="291" y="2003"/>
                    <a:pt x="387" y="2141"/>
                    <a:pt x="512" y="2265"/>
                  </a:cubicBezTo>
                  <a:cubicBezTo>
                    <a:pt x="567" y="2306"/>
                    <a:pt x="622" y="2362"/>
                    <a:pt x="677" y="2403"/>
                  </a:cubicBezTo>
                  <a:cubicBezTo>
                    <a:pt x="705" y="2417"/>
                    <a:pt x="746" y="2444"/>
                    <a:pt x="774" y="2458"/>
                  </a:cubicBezTo>
                  <a:cubicBezTo>
                    <a:pt x="815" y="2472"/>
                    <a:pt x="857" y="2486"/>
                    <a:pt x="898" y="2500"/>
                  </a:cubicBezTo>
                  <a:cubicBezTo>
                    <a:pt x="947" y="2509"/>
                    <a:pt x="996" y="2519"/>
                    <a:pt x="1050" y="2519"/>
                  </a:cubicBezTo>
                  <a:cubicBezTo>
                    <a:pt x="1072" y="2519"/>
                    <a:pt x="1095" y="2518"/>
                    <a:pt x="1119" y="2513"/>
                  </a:cubicBezTo>
                  <a:cubicBezTo>
                    <a:pt x="1202" y="2513"/>
                    <a:pt x="1285" y="2486"/>
                    <a:pt x="1368" y="2444"/>
                  </a:cubicBezTo>
                  <a:cubicBezTo>
                    <a:pt x="1492" y="2375"/>
                    <a:pt x="1602" y="2293"/>
                    <a:pt x="1685" y="2168"/>
                  </a:cubicBezTo>
                  <a:cubicBezTo>
                    <a:pt x="1768" y="2044"/>
                    <a:pt x="1823" y="1906"/>
                    <a:pt x="1851" y="1754"/>
                  </a:cubicBezTo>
                  <a:cubicBezTo>
                    <a:pt x="1892" y="1602"/>
                    <a:pt x="1920" y="1436"/>
                    <a:pt x="1920" y="1271"/>
                  </a:cubicBezTo>
                  <a:cubicBezTo>
                    <a:pt x="1934" y="1119"/>
                    <a:pt x="1934" y="953"/>
                    <a:pt x="1920" y="787"/>
                  </a:cubicBezTo>
                  <a:cubicBezTo>
                    <a:pt x="1920" y="677"/>
                    <a:pt x="1906" y="566"/>
                    <a:pt x="1892" y="456"/>
                  </a:cubicBezTo>
                  <a:cubicBezTo>
                    <a:pt x="1879" y="332"/>
                    <a:pt x="1851" y="207"/>
                    <a:pt x="1823" y="69"/>
                  </a:cubicBezTo>
                  <a:cubicBezTo>
                    <a:pt x="1823" y="55"/>
                    <a:pt x="1810" y="28"/>
                    <a:pt x="1796" y="14"/>
                  </a:cubicBezTo>
                  <a:cubicBezTo>
                    <a:pt x="1782" y="0"/>
                    <a:pt x="1754" y="0"/>
                    <a:pt x="1741" y="0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8" name="Google Shape;3888;p59"/>
            <p:cNvSpPr/>
            <p:nvPr/>
          </p:nvSpPr>
          <p:spPr>
            <a:xfrm>
              <a:off x="5992275" y="4807400"/>
              <a:ext cx="30050" cy="15325"/>
            </a:xfrm>
            <a:custGeom>
              <a:avLst/>
              <a:gdLst/>
              <a:ahLst/>
              <a:cxnLst/>
              <a:rect l="l" t="t" r="r" b="b"/>
              <a:pathLst>
                <a:path w="1202" h="613" extrusionOk="0">
                  <a:moveTo>
                    <a:pt x="331" y="0"/>
                  </a:moveTo>
                  <a:cubicBezTo>
                    <a:pt x="304" y="0"/>
                    <a:pt x="290" y="0"/>
                    <a:pt x="276" y="28"/>
                  </a:cubicBezTo>
                  <a:cubicBezTo>
                    <a:pt x="262" y="42"/>
                    <a:pt x="235" y="69"/>
                    <a:pt x="221" y="111"/>
                  </a:cubicBezTo>
                  <a:lnTo>
                    <a:pt x="207" y="138"/>
                  </a:lnTo>
                  <a:lnTo>
                    <a:pt x="193" y="138"/>
                  </a:lnTo>
                  <a:lnTo>
                    <a:pt x="152" y="83"/>
                  </a:lnTo>
                  <a:cubicBezTo>
                    <a:pt x="142" y="63"/>
                    <a:pt x="117" y="50"/>
                    <a:pt x="88" y="50"/>
                  </a:cubicBezTo>
                  <a:cubicBezTo>
                    <a:pt x="77" y="50"/>
                    <a:pt x="66" y="52"/>
                    <a:pt x="55" y="56"/>
                  </a:cubicBezTo>
                  <a:cubicBezTo>
                    <a:pt x="41" y="69"/>
                    <a:pt x="28" y="83"/>
                    <a:pt x="14" y="111"/>
                  </a:cubicBezTo>
                  <a:cubicBezTo>
                    <a:pt x="0" y="125"/>
                    <a:pt x="0" y="152"/>
                    <a:pt x="14" y="166"/>
                  </a:cubicBezTo>
                  <a:cubicBezTo>
                    <a:pt x="41" y="277"/>
                    <a:pt x="111" y="373"/>
                    <a:pt x="207" y="442"/>
                  </a:cubicBezTo>
                  <a:cubicBezTo>
                    <a:pt x="221" y="456"/>
                    <a:pt x="249" y="470"/>
                    <a:pt x="276" y="484"/>
                  </a:cubicBezTo>
                  <a:lnTo>
                    <a:pt x="318" y="511"/>
                  </a:lnTo>
                  <a:cubicBezTo>
                    <a:pt x="373" y="553"/>
                    <a:pt x="414" y="567"/>
                    <a:pt x="470" y="580"/>
                  </a:cubicBezTo>
                  <a:lnTo>
                    <a:pt x="511" y="580"/>
                  </a:lnTo>
                  <a:cubicBezTo>
                    <a:pt x="552" y="608"/>
                    <a:pt x="594" y="608"/>
                    <a:pt x="649" y="608"/>
                  </a:cubicBezTo>
                  <a:cubicBezTo>
                    <a:pt x="672" y="611"/>
                    <a:pt x="695" y="613"/>
                    <a:pt x="719" y="613"/>
                  </a:cubicBezTo>
                  <a:cubicBezTo>
                    <a:pt x="797" y="613"/>
                    <a:pt x="879" y="595"/>
                    <a:pt x="953" y="553"/>
                  </a:cubicBezTo>
                  <a:cubicBezTo>
                    <a:pt x="994" y="525"/>
                    <a:pt x="1036" y="497"/>
                    <a:pt x="1077" y="456"/>
                  </a:cubicBezTo>
                  <a:cubicBezTo>
                    <a:pt x="1119" y="415"/>
                    <a:pt x="1160" y="359"/>
                    <a:pt x="1188" y="304"/>
                  </a:cubicBezTo>
                  <a:cubicBezTo>
                    <a:pt x="1201" y="277"/>
                    <a:pt x="1201" y="235"/>
                    <a:pt x="1174" y="207"/>
                  </a:cubicBezTo>
                  <a:cubicBezTo>
                    <a:pt x="1174" y="166"/>
                    <a:pt x="1160" y="125"/>
                    <a:pt x="1119" y="111"/>
                  </a:cubicBezTo>
                  <a:cubicBezTo>
                    <a:pt x="1108" y="107"/>
                    <a:pt x="1098" y="106"/>
                    <a:pt x="1088" y="106"/>
                  </a:cubicBezTo>
                  <a:cubicBezTo>
                    <a:pt x="1057" y="106"/>
                    <a:pt x="1029" y="121"/>
                    <a:pt x="1008" y="152"/>
                  </a:cubicBezTo>
                  <a:lnTo>
                    <a:pt x="981" y="207"/>
                  </a:lnTo>
                  <a:cubicBezTo>
                    <a:pt x="953" y="249"/>
                    <a:pt x="925" y="277"/>
                    <a:pt x="898" y="304"/>
                  </a:cubicBezTo>
                  <a:cubicBezTo>
                    <a:pt x="884" y="332"/>
                    <a:pt x="856" y="346"/>
                    <a:pt x="842" y="359"/>
                  </a:cubicBezTo>
                  <a:cubicBezTo>
                    <a:pt x="787" y="373"/>
                    <a:pt x="732" y="373"/>
                    <a:pt x="663" y="373"/>
                  </a:cubicBezTo>
                  <a:cubicBezTo>
                    <a:pt x="621" y="373"/>
                    <a:pt x="566" y="359"/>
                    <a:pt x="511" y="346"/>
                  </a:cubicBezTo>
                  <a:cubicBezTo>
                    <a:pt x="456" y="332"/>
                    <a:pt x="414" y="318"/>
                    <a:pt x="359" y="290"/>
                  </a:cubicBezTo>
                  <a:lnTo>
                    <a:pt x="359" y="249"/>
                  </a:lnTo>
                  <a:lnTo>
                    <a:pt x="359" y="207"/>
                  </a:lnTo>
                  <a:cubicBezTo>
                    <a:pt x="373" y="194"/>
                    <a:pt x="387" y="166"/>
                    <a:pt x="401" y="138"/>
                  </a:cubicBezTo>
                  <a:lnTo>
                    <a:pt x="401" y="125"/>
                  </a:lnTo>
                  <a:cubicBezTo>
                    <a:pt x="414" y="111"/>
                    <a:pt x="414" y="97"/>
                    <a:pt x="414" y="69"/>
                  </a:cubicBezTo>
                  <a:cubicBezTo>
                    <a:pt x="414" y="42"/>
                    <a:pt x="401" y="28"/>
                    <a:pt x="387" y="14"/>
                  </a:cubicBezTo>
                  <a:cubicBezTo>
                    <a:pt x="373" y="0"/>
                    <a:pt x="345" y="0"/>
                    <a:pt x="331" y="0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9" name="Google Shape;3889;p59"/>
            <p:cNvSpPr/>
            <p:nvPr/>
          </p:nvSpPr>
          <p:spPr>
            <a:xfrm>
              <a:off x="5907675" y="4796350"/>
              <a:ext cx="45600" cy="26400"/>
            </a:xfrm>
            <a:custGeom>
              <a:avLst/>
              <a:gdLst/>
              <a:ahLst/>
              <a:cxnLst/>
              <a:rect l="l" t="t" r="r" b="b"/>
              <a:pathLst>
                <a:path w="1824" h="1056" extrusionOk="0">
                  <a:moveTo>
                    <a:pt x="1147" y="539"/>
                  </a:moveTo>
                  <a:lnTo>
                    <a:pt x="1174" y="553"/>
                  </a:lnTo>
                  <a:lnTo>
                    <a:pt x="1216" y="553"/>
                  </a:lnTo>
                  <a:lnTo>
                    <a:pt x="1216" y="580"/>
                  </a:lnTo>
                  <a:lnTo>
                    <a:pt x="1216" y="594"/>
                  </a:lnTo>
                  <a:lnTo>
                    <a:pt x="1202" y="580"/>
                  </a:lnTo>
                  <a:cubicBezTo>
                    <a:pt x="1188" y="567"/>
                    <a:pt x="1174" y="553"/>
                    <a:pt x="1147" y="539"/>
                  </a:cubicBezTo>
                  <a:close/>
                  <a:moveTo>
                    <a:pt x="1064" y="691"/>
                  </a:moveTo>
                  <a:lnTo>
                    <a:pt x="1078" y="705"/>
                  </a:lnTo>
                  <a:lnTo>
                    <a:pt x="1078" y="719"/>
                  </a:lnTo>
                  <a:lnTo>
                    <a:pt x="1050" y="732"/>
                  </a:lnTo>
                  <a:lnTo>
                    <a:pt x="1023" y="732"/>
                  </a:lnTo>
                  <a:lnTo>
                    <a:pt x="1064" y="691"/>
                  </a:lnTo>
                  <a:close/>
                  <a:moveTo>
                    <a:pt x="884" y="677"/>
                  </a:moveTo>
                  <a:lnTo>
                    <a:pt x="884" y="677"/>
                  </a:lnTo>
                  <a:cubicBezTo>
                    <a:pt x="871" y="705"/>
                    <a:pt x="857" y="732"/>
                    <a:pt x="843" y="760"/>
                  </a:cubicBezTo>
                  <a:lnTo>
                    <a:pt x="843" y="788"/>
                  </a:lnTo>
                  <a:lnTo>
                    <a:pt x="829" y="788"/>
                  </a:lnTo>
                  <a:lnTo>
                    <a:pt x="788" y="760"/>
                  </a:lnTo>
                  <a:lnTo>
                    <a:pt x="802" y="746"/>
                  </a:lnTo>
                  <a:cubicBezTo>
                    <a:pt x="829" y="719"/>
                    <a:pt x="857" y="691"/>
                    <a:pt x="884" y="677"/>
                  </a:cubicBezTo>
                  <a:close/>
                  <a:moveTo>
                    <a:pt x="84" y="0"/>
                  </a:moveTo>
                  <a:lnTo>
                    <a:pt x="84" y="14"/>
                  </a:lnTo>
                  <a:cubicBezTo>
                    <a:pt x="42" y="14"/>
                    <a:pt x="14" y="42"/>
                    <a:pt x="14" y="83"/>
                  </a:cubicBezTo>
                  <a:cubicBezTo>
                    <a:pt x="1" y="111"/>
                    <a:pt x="1" y="152"/>
                    <a:pt x="14" y="194"/>
                  </a:cubicBezTo>
                  <a:cubicBezTo>
                    <a:pt x="14" y="235"/>
                    <a:pt x="28" y="277"/>
                    <a:pt x="42" y="318"/>
                  </a:cubicBezTo>
                  <a:cubicBezTo>
                    <a:pt x="56" y="373"/>
                    <a:pt x="84" y="429"/>
                    <a:pt x="111" y="470"/>
                  </a:cubicBezTo>
                  <a:cubicBezTo>
                    <a:pt x="125" y="511"/>
                    <a:pt x="139" y="567"/>
                    <a:pt x="153" y="608"/>
                  </a:cubicBezTo>
                  <a:cubicBezTo>
                    <a:pt x="180" y="691"/>
                    <a:pt x="222" y="774"/>
                    <a:pt x="263" y="843"/>
                  </a:cubicBezTo>
                  <a:cubicBezTo>
                    <a:pt x="291" y="884"/>
                    <a:pt x="318" y="912"/>
                    <a:pt x="346" y="939"/>
                  </a:cubicBezTo>
                  <a:cubicBezTo>
                    <a:pt x="374" y="967"/>
                    <a:pt x="415" y="995"/>
                    <a:pt x="443" y="1009"/>
                  </a:cubicBezTo>
                  <a:cubicBezTo>
                    <a:pt x="470" y="1036"/>
                    <a:pt x="512" y="1050"/>
                    <a:pt x="553" y="1050"/>
                  </a:cubicBezTo>
                  <a:cubicBezTo>
                    <a:pt x="561" y="1054"/>
                    <a:pt x="569" y="1056"/>
                    <a:pt x="577" y="1056"/>
                  </a:cubicBezTo>
                  <a:cubicBezTo>
                    <a:pt x="597" y="1056"/>
                    <a:pt x="616" y="1046"/>
                    <a:pt x="636" y="1036"/>
                  </a:cubicBezTo>
                  <a:cubicBezTo>
                    <a:pt x="664" y="1022"/>
                    <a:pt x="677" y="995"/>
                    <a:pt x="677" y="967"/>
                  </a:cubicBezTo>
                  <a:lnTo>
                    <a:pt x="746" y="995"/>
                  </a:lnTo>
                  <a:cubicBezTo>
                    <a:pt x="802" y="1009"/>
                    <a:pt x="871" y="1009"/>
                    <a:pt x="926" y="1009"/>
                  </a:cubicBezTo>
                  <a:lnTo>
                    <a:pt x="967" y="1022"/>
                  </a:lnTo>
                  <a:cubicBezTo>
                    <a:pt x="1002" y="1028"/>
                    <a:pt x="1036" y="1031"/>
                    <a:pt x="1070" y="1031"/>
                  </a:cubicBezTo>
                  <a:cubicBezTo>
                    <a:pt x="1119" y="1031"/>
                    <a:pt x="1167" y="1025"/>
                    <a:pt x="1216" y="1009"/>
                  </a:cubicBezTo>
                  <a:cubicBezTo>
                    <a:pt x="1340" y="953"/>
                    <a:pt x="1423" y="857"/>
                    <a:pt x="1437" y="732"/>
                  </a:cubicBezTo>
                  <a:cubicBezTo>
                    <a:pt x="1492" y="691"/>
                    <a:pt x="1520" y="649"/>
                    <a:pt x="1561" y="622"/>
                  </a:cubicBezTo>
                  <a:cubicBezTo>
                    <a:pt x="1603" y="580"/>
                    <a:pt x="1699" y="484"/>
                    <a:pt x="1768" y="415"/>
                  </a:cubicBezTo>
                  <a:lnTo>
                    <a:pt x="1782" y="401"/>
                  </a:lnTo>
                  <a:cubicBezTo>
                    <a:pt x="1796" y="387"/>
                    <a:pt x="1810" y="373"/>
                    <a:pt x="1810" y="346"/>
                  </a:cubicBezTo>
                  <a:cubicBezTo>
                    <a:pt x="1824" y="318"/>
                    <a:pt x="1810" y="304"/>
                    <a:pt x="1796" y="290"/>
                  </a:cubicBezTo>
                  <a:cubicBezTo>
                    <a:pt x="1782" y="263"/>
                    <a:pt x="1768" y="249"/>
                    <a:pt x="1741" y="249"/>
                  </a:cubicBezTo>
                  <a:cubicBezTo>
                    <a:pt x="1727" y="249"/>
                    <a:pt x="1699" y="249"/>
                    <a:pt x="1685" y="263"/>
                  </a:cubicBezTo>
                  <a:cubicBezTo>
                    <a:pt x="1603" y="346"/>
                    <a:pt x="1534" y="429"/>
                    <a:pt x="1451" y="498"/>
                  </a:cubicBezTo>
                  <a:lnTo>
                    <a:pt x="1437" y="470"/>
                  </a:lnTo>
                  <a:cubicBezTo>
                    <a:pt x="1423" y="415"/>
                    <a:pt x="1395" y="359"/>
                    <a:pt x="1340" y="332"/>
                  </a:cubicBezTo>
                  <a:cubicBezTo>
                    <a:pt x="1313" y="318"/>
                    <a:pt x="1285" y="304"/>
                    <a:pt x="1257" y="304"/>
                  </a:cubicBezTo>
                  <a:cubicBezTo>
                    <a:pt x="1230" y="304"/>
                    <a:pt x="1188" y="304"/>
                    <a:pt x="1161" y="318"/>
                  </a:cubicBezTo>
                  <a:cubicBezTo>
                    <a:pt x="1119" y="346"/>
                    <a:pt x="1078" y="373"/>
                    <a:pt x="1050" y="401"/>
                  </a:cubicBezTo>
                  <a:cubicBezTo>
                    <a:pt x="995" y="415"/>
                    <a:pt x="954" y="442"/>
                    <a:pt x="898" y="470"/>
                  </a:cubicBezTo>
                  <a:lnTo>
                    <a:pt x="857" y="498"/>
                  </a:lnTo>
                  <a:cubicBezTo>
                    <a:pt x="815" y="498"/>
                    <a:pt x="760" y="511"/>
                    <a:pt x="719" y="525"/>
                  </a:cubicBezTo>
                  <a:cubicBezTo>
                    <a:pt x="650" y="539"/>
                    <a:pt x="594" y="594"/>
                    <a:pt x="553" y="649"/>
                  </a:cubicBezTo>
                  <a:cubicBezTo>
                    <a:pt x="525" y="622"/>
                    <a:pt x="498" y="594"/>
                    <a:pt x="484" y="580"/>
                  </a:cubicBezTo>
                  <a:cubicBezTo>
                    <a:pt x="456" y="553"/>
                    <a:pt x="429" y="539"/>
                    <a:pt x="401" y="525"/>
                  </a:cubicBezTo>
                  <a:cubicBezTo>
                    <a:pt x="387" y="498"/>
                    <a:pt x="374" y="484"/>
                    <a:pt x="374" y="456"/>
                  </a:cubicBezTo>
                  <a:cubicBezTo>
                    <a:pt x="360" y="429"/>
                    <a:pt x="360" y="387"/>
                    <a:pt x="360" y="346"/>
                  </a:cubicBezTo>
                  <a:cubicBezTo>
                    <a:pt x="360" y="318"/>
                    <a:pt x="360" y="290"/>
                    <a:pt x="374" y="263"/>
                  </a:cubicBezTo>
                  <a:cubicBezTo>
                    <a:pt x="374" y="235"/>
                    <a:pt x="387" y="221"/>
                    <a:pt x="401" y="194"/>
                  </a:cubicBezTo>
                  <a:cubicBezTo>
                    <a:pt x="419" y="130"/>
                    <a:pt x="372" y="84"/>
                    <a:pt x="321" y="84"/>
                  </a:cubicBezTo>
                  <a:cubicBezTo>
                    <a:pt x="295" y="84"/>
                    <a:pt x="268" y="97"/>
                    <a:pt x="249" y="125"/>
                  </a:cubicBezTo>
                  <a:cubicBezTo>
                    <a:pt x="235" y="152"/>
                    <a:pt x="222" y="194"/>
                    <a:pt x="222" y="221"/>
                  </a:cubicBezTo>
                  <a:cubicBezTo>
                    <a:pt x="208" y="166"/>
                    <a:pt x="180" y="111"/>
                    <a:pt x="166" y="56"/>
                  </a:cubicBezTo>
                  <a:cubicBezTo>
                    <a:pt x="153" y="14"/>
                    <a:pt x="125" y="0"/>
                    <a:pt x="84" y="0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0" name="Google Shape;3890;p59"/>
            <p:cNvSpPr/>
            <p:nvPr/>
          </p:nvSpPr>
          <p:spPr>
            <a:xfrm>
              <a:off x="5913550" y="4797725"/>
              <a:ext cx="35575" cy="19625"/>
            </a:xfrm>
            <a:custGeom>
              <a:avLst/>
              <a:gdLst/>
              <a:ahLst/>
              <a:cxnLst/>
              <a:rect l="l" t="t" r="r" b="b"/>
              <a:pathLst>
                <a:path w="1423" h="785" extrusionOk="0">
                  <a:moveTo>
                    <a:pt x="263" y="1"/>
                  </a:moveTo>
                  <a:cubicBezTo>
                    <a:pt x="235" y="1"/>
                    <a:pt x="208" y="14"/>
                    <a:pt x="194" y="28"/>
                  </a:cubicBezTo>
                  <a:cubicBezTo>
                    <a:pt x="152" y="56"/>
                    <a:pt x="111" y="97"/>
                    <a:pt x="83" y="139"/>
                  </a:cubicBezTo>
                  <a:cubicBezTo>
                    <a:pt x="42" y="194"/>
                    <a:pt x="14" y="249"/>
                    <a:pt x="0" y="304"/>
                  </a:cubicBezTo>
                  <a:cubicBezTo>
                    <a:pt x="0" y="332"/>
                    <a:pt x="0" y="374"/>
                    <a:pt x="0" y="401"/>
                  </a:cubicBezTo>
                  <a:cubicBezTo>
                    <a:pt x="0" y="429"/>
                    <a:pt x="14" y="456"/>
                    <a:pt x="14" y="498"/>
                  </a:cubicBezTo>
                  <a:cubicBezTo>
                    <a:pt x="42" y="553"/>
                    <a:pt x="69" y="594"/>
                    <a:pt x="97" y="636"/>
                  </a:cubicBezTo>
                  <a:cubicBezTo>
                    <a:pt x="152" y="705"/>
                    <a:pt x="221" y="746"/>
                    <a:pt x="290" y="774"/>
                  </a:cubicBezTo>
                  <a:cubicBezTo>
                    <a:pt x="332" y="781"/>
                    <a:pt x="373" y="784"/>
                    <a:pt x="415" y="784"/>
                  </a:cubicBezTo>
                  <a:cubicBezTo>
                    <a:pt x="456" y="784"/>
                    <a:pt x="498" y="781"/>
                    <a:pt x="539" y="774"/>
                  </a:cubicBezTo>
                  <a:cubicBezTo>
                    <a:pt x="622" y="746"/>
                    <a:pt x="705" y="719"/>
                    <a:pt x="788" y="677"/>
                  </a:cubicBezTo>
                  <a:cubicBezTo>
                    <a:pt x="870" y="636"/>
                    <a:pt x="953" y="581"/>
                    <a:pt x="1036" y="512"/>
                  </a:cubicBezTo>
                  <a:cubicBezTo>
                    <a:pt x="1160" y="415"/>
                    <a:pt x="1285" y="318"/>
                    <a:pt x="1409" y="194"/>
                  </a:cubicBezTo>
                  <a:cubicBezTo>
                    <a:pt x="1423" y="180"/>
                    <a:pt x="1423" y="166"/>
                    <a:pt x="1423" y="139"/>
                  </a:cubicBezTo>
                  <a:cubicBezTo>
                    <a:pt x="1423" y="125"/>
                    <a:pt x="1409" y="97"/>
                    <a:pt x="1395" y="84"/>
                  </a:cubicBezTo>
                  <a:cubicBezTo>
                    <a:pt x="1368" y="70"/>
                    <a:pt x="1354" y="70"/>
                    <a:pt x="1326" y="70"/>
                  </a:cubicBezTo>
                  <a:cubicBezTo>
                    <a:pt x="1312" y="70"/>
                    <a:pt x="1285" y="84"/>
                    <a:pt x="1271" y="97"/>
                  </a:cubicBezTo>
                  <a:lnTo>
                    <a:pt x="1257" y="111"/>
                  </a:lnTo>
                  <a:cubicBezTo>
                    <a:pt x="1105" y="263"/>
                    <a:pt x="926" y="401"/>
                    <a:pt x="746" y="512"/>
                  </a:cubicBezTo>
                  <a:cubicBezTo>
                    <a:pt x="663" y="553"/>
                    <a:pt x="594" y="581"/>
                    <a:pt x="511" y="608"/>
                  </a:cubicBezTo>
                  <a:cubicBezTo>
                    <a:pt x="484" y="608"/>
                    <a:pt x="442" y="622"/>
                    <a:pt x="415" y="622"/>
                  </a:cubicBezTo>
                  <a:cubicBezTo>
                    <a:pt x="387" y="622"/>
                    <a:pt x="359" y="608"/>
                    <a:pt x="346" y="608"/>
                  </a:cubicBezTo>
                  <a:lnTo>
                    <a:pt x="290" y="581"/>
                  </a:lnTo>
                  <a:cubicBezTo>
                    <a:pt x="277" y="567"/>
                    <a:pt x="263" y="567"/>
                    <a:pt x="249" y="553"/>
                  </a:cubicBezTo>
                  <a:cubicBezTo>
                    <a:pt x="235" y="525"/>
                    <a:pt x="208" y="512"/>
                    <a:pt x="208" y="484"/>
                  </a:cubicBezTo>
                  <a:cubicBezTo>
                    <a:pt x="194" y="470"/>
                    <a:pt x="180" y="443"/>
                    <a:pt x="180" y="429"/>
                  </a:cubicBezTo>
                  <a:cubicBezTo>
                    <a:pt x="180" y="415"/>
                    <a:pt x="180" y="387"/>
                    <a:pt x="180" y="360"/>
                  </a:cubicBezTo>
                  <a:cubicBezTo>
                    <a:pt x="180" y="346"/>
                    <a:pt x="180" y="332"/>
                    <a:pt x="194" y="318"/>
                  </a:cubicBezTo>
                  <a:cubicBezTo>
                    <a:pt x="194" y="291"/>
                    <a:pt x="208" y="277"/>
                    <a:pt x="221" y="249"/>
                  </a:cubicBezTo>
                  <a:cubicBezTo>
                    <a:pt x="235" y="222"/>
                    <a:pt x="249" y="208"/>
                    <a:pt x="277" y="180"/>
                  </a:cubicBezTo>
                  <a:lnTo>
                    <a:pt x="318" y="153"/>
                  </a:lnTo>
                  <a:cubicBezTo>
                    <a:pt x="346" y="125"/>
                    <a:pt x="359" y="70"/>
                    <a:pt x="332" y="42"/>
                  </a:cubicBezTo>
                  <a:cubicBezTo>
                    <a:pt x="318" y="14"/>
                    <a:pt x="290" y="1"/>
                    <a:pt x="263" y="1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1" name="Google Shape;3891;p59"/>
            <p:cNvSpPr/>
            <p:nvPr/>
          </p:nvSpPr>
          <p:spPr>
            <a:xfrm>
              <a:off x="5995025" y="4806025"/>
              <a:ext cx="18325" cy="19000"/>
            </a:xfrm>
            <a:custGeom>
              <a:avLst/>
              <a:gdLst/>
              <a:ahLst/>
              <a:cxnLst/>
              <a:rect l="l" t="t" r="r" b="b"/>
              <a:pathLst>
                <a:path w="733" h="760" extrusionOk="0">
                  <a:moveTo>
                    <a:pt x="70" y="0"/>
                  </a:moveTo>
                  <a:cubicBezTo>
                    <a:pt x="28" y="14"/>
                    <a:pt x="1" y="42"/>
                    <a:pt x="1" y="97"/>
                  </a:cubicBezTo>
                  <a:cubicBezTo>
                    <a:pt x="14" y="180"/>
                    <a:pt x="28" y="249"/>
                    <a:pt x="56" y="332"/>
                  </a:cubicBezTo>
                  <a:cubicBezTo>
                    <a:pt x="70" y="359"/>
                    <a:pt x="97" y="387"/>
                    <a:pt x="111" y="414"/>
                  </a:cubicBezTo>
                  <a:lnTo>
                    <a:pt x="125" y="456"/>
                  </a:lnTo>
                  <a:cubicBezTo>
                    <a:pt x="139" y="497"/>
                    <a:pt x="166" y="539"/>
                    <a:pt x="194" y="580"/>
                  </a:cubicBezTo>
                  <a:cubicBezTo>
                    <a:pt x="249" y="649"/>
                    <a:pt x="318" y="704"/>
                    <a:pt x="401" y="732"/>
                  </a:cubicBezTo>
                  <a:cubicBezTo>
                    <a:pt x="442" y="746"/>
                    <a:pt x="484" y="760"/>
                    <a:pt x="539" y="760"/>
                  </a:cubicBezTo>
                  <a:lnTo>
                    <a:pt x="594" y="760"/>
                  </a:lnTo>
                  <a:cubicBezTo>
                    <a:pt x="622" y="760"/>
                    <a:pt x="650" y="746"/>
                    <a:pt x="677" y="746"/>
                  </a:cubicBezTo>
                  <a:lnTo>
                    <a:pt x="719" y="718"/>
                  </a:lnTo>
                  <a:cubicBezTo>
                    <a:pt x="732" y="704"/>
                    <a:pt x="732" y="677"/>
                    <a:pt x="732" y="663"/>
                  </a:cubicBezTo>
                  <a:cubicBezTo>
                    <a:pt x="732" y="622"/>
                    <a:pt x="705" y="594"/>
                    <a:pt x="663" y="580"/>
                  </a:cubicBezTo>
                  <a:cubicBezTo>
                    <a:pt x="622" y="580"/>
                    <a:pt x="594" y="566"/>
                    <a:pt x="553" y="566"/>
                  </a:cubicBezTo>
                  <a:cubicBezTo>
                    <a:pt x="511" y="552"/>
                    <a:pt x="456" y="525"/>
                    <a:pt x="415" y="497"/>
                  </a:cubicBezTo>
                  <a:cubicBezTo>
                    <a:pt x="387" y="483"/>
                    <a:pt x="346" y="456"/>
                    <a:pt x="318" y="428"/>
                  </a:cubicBezTo>
                  <a:cubicBezTo>
                    <a:pt x="304" y="401"/>
                    <a:pt x="277" y="387"/>
                    <a:pt x="263" y="359"/>
                  </a:cubicBezTo>
                  <a:lnTo>
                    <a:pt x="263" y="290"/>
                  </a:lnTo>
                  <a:cubicBezTo>
                    <a:pt x="263" y="262"/>
                    <a:pt x="263" y="235"/>
                    <a:pt x="277" y="207"/>
                  </a:cubicBezTo>
                  <a:cubicBezTo>
                    <a:pt x="277" y="180"/>
                    <a:pt x="291" y="152"/>
                    <a:pt x="304" y="138"/>
                  </a:cubicBezTo>
                  <a:cubicBezTo>
                    <a:pt x="332" y="97"/>
                    <a:pt x="304" y="42"/>
                    <a:pt x="263" y="28"/>
                  </a:cubicBezTo>
                  <a:cubicBezTo>
                    <a:pt x="255" y="24"/>
                    <a:pt x="247" y="22"/>
                    <a:pt x="238" y="22"/>
                  </a:cubicBezTo>
                  <a:cubicBezTo>
                    <a:pt x="214" y="22"/>
                    <a:pt x="186" y="35"/>
                    <a:pt x="166" y="55"/>
                  </a:cubicBezTo>
                  <a:cubicBezTo>
                    <a:pt x="152" y="28"/>
                    <a:pt x="125" y="0"/>
                    <a:pt x="83" y="0"/>
                  </a:cubicBezTo>
                  <a:close/>
                </a:path>
              </a:pathLst>
            </a:custGeom>
            <a:solidFill>
              <a:srgbClr val="E941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2" name="Google Shape;3892;p59"/>
            <p:cNvSpPr/>
            <p:nvPr/>
          </p:nvSpPr>
          <p:spPr>
            <a:xfrm>
              <a:off x="5994675" y="4767350"/>
              <a:ext cx="24875" cy="17275"/>
            </a:xfrm>
            <a:custGeom>
              <a:avLst/>
              <a:gdLst/>
              <a:ahLst/>
              <a:cxnLst/>
              <a:rect l="l" t="t" r="r" b="b"/>
              <a:pathLst>
                <a:path w="995" h="691" extrusionOk="0">
                  <a:moveTo>
                    <a:pt x="691" y="0"/>
                  </a:moveTo>
                  <a:cubicBezTo>
                    <a:pt x="664" y="14"/>
                    <a:pt x="650" y="14"/>
                    <a:pt x="622" y="28"/>
                  </a:cubicBezTo>
                  <a:cubicBezTo>
                    <a:pt x="595" y="42"/>
                    <a:pt x="581" y="56"/>
                    <a:pt x="553" y="69"/>
                  </a:cubicBezTo>
                  <a:cubicBezTo>
                    <a:pt x="498" y="97"/>
                    <a:pt x="443" y="152"/>
                    <a:pt x="387" y="208"/>
                  </a:cubicBezTo>
                  <a:cubicBezTo>
                    <a:pt x="249" y="346"/>
                    <a:pt x="125" y="498"/>
                    <a:pt x="15" y="677"/>
                  </a:cubicBezTo>
                  <a:lnTo>
                    <a:pt x="1" y="691"/>
                  </a:lnTo>
                  <a:cubicBezTo>
                    <a:pt x="28" y="691"/>
                    <a:pt x="56" y="691"/>
                    <a:pt x="84" y="677"/>
                  </a:cubicBezTo>
                  <a:cubicBezTo>
                    <a:pt x="249" y="636"/>
                    <a:pt x="415" y="567"/>
                    <a:pt x="553" y="484"/>
                  </a:cubicBezTo>
                  <a:cubicBezTo>
                    <a:pt x="677" y="415"/>
                    <a:pt x="788" y="332"/>
                    <a:pt x="885" y="249"/>
                  </a:cubicBezTo>
                  <a:cubicBezTo>
                    <a:pt x="926" y="208"/>
                    <a:pt x="954" y="180"/>
                    <a:pt x="967" y="139"/>
                  </a:cubicBezTo>
                  <a:lnTo>
                    <a:pt x="995" y="111"/>
                  </a:lnTo>
                  <a:lnTo>
                    <a:pt x="995" y="83"/>
                  </a:lnTo>
                  <a:lnTo>
                    <a:pt x="995" y="69"/>
                  </a:lnTo>
                  <a:lnTo>
                    <a:pt x="995" y="56"/>
                  </a:lnTo>
                  <a:lnTo>
                    <a:pt x="967" y="28"/>
                  </a:lnTo>
                  <a:lnTo>
                    <a:pt x="926" y="14"/>
                  </a:lnTo>
                  <a:cubicBezTo>
                    <a:pt x="885" y="0"/>
                    <a:pt x="843" y="0"/>
                    <a:pt x="788" y="0"/>
                  </a:cubicBez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3" name="Google Shape;3893;p59"/>
            <p:cNvSpPr/>
            <p:nvPr/>
          </p:nvSpPr>
          <p:spPr>
            <a:xfrm>
              <a:off x="6017475" y="4767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4" name="Google Shape;3894;p59"/>
            <p:cNvSpPr/>
            <p:nvPr/>
          </p:nvSpPr>
          <p:spPr>
            <a:xfrm>
              <a:off x="6017475" y="4767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5" name="Google Shape;3895;p59"/>
            <p:cNvSpPr/>
            <p:nvPr/>
          </p:nvSpPr>
          <p:spPr>
            <a:xfrm>
              <a:off x="6019525" y="4769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6" name="Google Shape;3896;p59"/>
            <p:cNvSpPr/>
            <p:nvPr/>
          </p:nvSpPr>
          <p:spPr>
            <a:xfrm>
              <a:off x="6019525" y="4769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7" name="Google Shape;3897;p59"/>
            <p:cNvSpPr/>
            <p:nvPr/>
          </p:nvSpPr>
          <p:spPr>
            <a:xfrm>
              <a:off x="6008825" y="4779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8" name="Google Shape;3898;p59"/>
            <p:cNvSpPr/>
            <p:nvPr/>
          </p:nvSpPr>
          <p:spPr>
            <a:xfrm>
              <a:off x="5993300" y="4799450"/>
              <a:ext cx="25925" cy="14525"/>
            </a:xfrm>
            <a:custGeom>
              <a:avLst/>
              <a:gdLst/>
              <a:ahLst/>
              <a:cxnLst/>
              <a:rect l="l" t="t" r="r" b="b"/>
              <a:pathLst>
                <a:path w="1037" h="581" extrusionOk="0">
                  <a:moveTo>
                    <a:pt x="0" y="1"/>
                  </a:moveTo>
                  <a:cubicBezTo>
                    <a:pt x="42" y="56"/>
                    <a:pt x="83" y="111"/>
                    <a:pt x="125" y="166"/>
                  </a:cubicBezTo>
                  <a:cubicBezTo>
                    <a:pt x="235" y="277"/>
                    <a:pt x="360" y="374"/>
                    <a:pt x="498" y="456"/>
                  </a:cubicBezTo>
                  <a:cubicBezTo>
                    <a:pt x="567" y="498"/>
                    <a:pt x="650" y="539"/>
                    <a:pt x="732" y="567"/>
                  </a:cubicBezTo>
                  <a:cubicBezTo>
                    <a:pt x="760" y="581"/>
                    <a:pt x="801" y="581"/>
                    <a:pt x="843" y="581"/>
                  </a:cubicBezTo>
                  <a:lnTo>
                    <a:pt x="898" y="581"/>
                  </a:lnTo>
                  <a:lnTo>
                    <a:pt x="940" y="567"/>
                  </a:lnTo>
                  <a:lnTo>
                    <a:pt x="981" y="539"/>
                  </a:lnTo>
                  <a:lnTo>
                    <a:pt x="1009" y="512"/>
                  </a:lnTo>
                  <a:cubicBezTo>
                    <a:pt x="1009" y="484"/>
                    <a:pt x="1022" y="470"/>
                    <a:pt x="1036" y="443"/>
                  </a:cubicBezTo>
                  <a:cubicBezTo>
                    <a:pt x="1036" y="429"/>
                    <a:pt x="1036" y="415"/>
                    <a:pt x="1036" y="401"/>
                  </a:cubicBezTo>
                  <a:lnTo>
                    <a:pt x="1036" y="360"/>
                  </a:lnTo>
                  <a:lnTo>
                    <a:pt x="1022" y="318"/>
                  </a:lnTo>
                  <a:cubicBezTo>
                    <a:pt x="1009" y="305"/>
                    <a:pt x="995" y="291"/>
                    <a:pt x="981" y="277"/>
                  </a:cubicBezTo>
                  <a:cubicBezTo>
                    <a:pt x="967" y="249"/>
                    <a:pt x="940" y="235"/>
                    <a:pt x="912" y="208"/>
                  </a:cubicBezTo>
                  <a:cubicBezTo>
                    <a:pt x="815" y="166"/>
                    <a:pt x="719" y="125"/>
                    <a:pt x="622" y="97"/>
                  </a:cubicBezTo>
                  <a:lnTo>
                    <a:pt x="636" y="97"/>
                  </a:lnTo>
                  <a:cubicBezTo>
                    <a:pt x="511" y="70"/>
                    <a:pt x="373" y="42"/>
                    <a:pt x="235" y="15"/>
                  </a:cubicBezTo>
                  <a:cubicBezTo>
                    <a:pt x="152" y="15"/>
                    <a:pt x="83" y="1"/>
                    <a:pt x="0" y="1"/>
                  </a:cubicBez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9" name="Google Shape;3899;p59"/>
            <p:cNvSpPr/>
            <p:nvPr/>
          </p:nvSpPr>
          <p:spPr>
            <a:xfrm>
              <a:off x="6015750" y="4804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0" name="Google Shape;3900;p59"/>
            <p:cNvSpPr/>
            <p:nvPr/>
          </p:nvSpPr>
          <p:spPr>
            <a:xfrm>
              <a:off x="6005725" y="4810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1" name="Google Shape;3901;p59"/>
            <p:cNvSpPr/>
            <p:nvPr/>
          </p:nvSpPr>
          <p:spPr>
            <a:xfrm>
              <a:off x="5924950" y="4767000"/>
              <a:ext cx="28325" cy="17975"/>
            </a:xfrm>
            <a:custGeom>
              <a:avLst/>
              <a:gdLst/>
              <a:ahLst/>
              <a:cxnLst/>
              <a:rect l="l" t="t" r="r" b="b"/>
              <a:pathLst>
                <a:path w="1133" h="719" extrusionOk="0">
                  <a:moveTo>
                    <a:pt x="249" y="1"/>
                  </a:moveTo>
                  <a:cubicBezTo>
                    <a:pt x="207" y="1"/>
                    <a:pt x="180" y="14"/>
                    <a:pt x="138" y="14"/>
                  </a:cubicBezTo>
                  <a:cubicBezTo>
                    <a:pt x="124" y="28"/>
                    <a:pt x="97" y="28"/>
                    <a:pt x="83" y="42"/>
                  </a:cubicBezTo>
                  <a:lnTo>
                    <a:pt x="55" y="56"/>
                  </a:lnTo>
                  <a:lnTo>
                    <a:pt x="69" y="56"/>
                  </a:lnTo>
                  <a:lnTo>
                    <a:pt x="28" y="83"/>
                  </a:lnTo>
                  <a:lnTo>
                    <a:pt x="14" y="97"/>
                  </a:lnTo>
                  <a:lnTo>
                    <a:pt x="14" y="125"/>
                  </a:lnTo>
                  <a:lnTo>
                    <a:pt x="14" y="153"/>
                  </a:lnTo>
                  <a:cubicBezTo>
                    <a:pt x="0" y="166"/>
                    <a:pt x="0" y="180"/>
                    <a:pt x="14" y="194"/>
                  </a:cubicBezTo>
                  <a:cubicBezTo>
                    <a:pt x="14" y="222"/>
                    <a:pt x="28" y="249"/>
                    <a:pt x="42" y="277"/>
                  </a:cubicBezTo>
                  <a:cubicBezTo>
                    <a:pt x="69" y="318"/>
                    <a:pt x="111" y="360"/>
                    <a:pt x="138" y="401"/>
                  </a:cubicBezTo>
                  <a:cubicBezTo>
                    <a:pt x="166" y="429"/>
                    <a:pt x="180" y="443"/>
                    <a:pt x="193" y="456"/>
                  </a:cubicBezTo>
                  <a:lnTo>
                    <a:pt x="249" y="498"/>
                  </a:lnTo>
                  <a:cubicBezTo>
                    <a:pt x="290" y="525"/>
                    <a:pt x="345" y="539"/>
                    <a:pt x="387" y="553"/>
                  </a:cubicBezTo>
                  <a:cubicBezTo>
                    <a:pt x="428" y="581"/>
                    <a:pt x="483" y="594"/>
                    <a:pt x="525" y="608"/>
                  </a:cubicBezTo>
                  <a:cubicBezTo>
                    <a:pt x="635" y="636"/>
                    <a:pt x="746" y="663"/>
                    <a:pt x="856" y="677"/>
                  </a:cubicBezTo>
                  <a:lnTo>
                    <a:pt x="1133" y="719"/>
                  </a:lnTo>
                  <a:cubicBezTo>
                    <a:pt x="1050" y="594"/>
                    <a:pt x="967" y="470"/>
                    <a:pt x="856" y="373"/>
                  </a:cubicBezTo>
                  <a:cubicBezTo>
                    <a:pt x="760" y="263"/>
                    <a:pt x="649" y="166"/>
                    <a:pt x="539" y="97"/>
                  </a:cubicBezTo>
                  <a:cubicBezTo>
                    <a:pt x="483" y="70"/>
                    <a:pt x="428" y="42"/>
                    <a:pt x="359" y="14"/>
                  </a:cubicBezTo>
                  <a:lnTo>
                    <a:pt x="290" y="1"/>
                  </a:ln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2" name="Google Shape;3902;p59"/>
            <p:cNvSpPr/>
            <p:nvPr/>
          </p:nvSpPr>
          <p:spPr>
            <a:xfrm>
              <a:off x="5927000" y="4794625"/>
              <a:ext cx="24900" cy="16950"/>
            </a:xfrm>
            <a:custGeom>
              <a:avLst/>
              <a:gdLst/>
              <a:ahLst/>
              <a:cxnLst/>
              <a:rect l="l" t="t" r="r" b="b"/>
              <a:pathLst>
                <a:path w="996" h="678" extrusionOk="0">
                  <a:moveTo>
                    <a:pt x="995" y="0"/>
                  </a:moveTo>
                  <a:lnTo>
                    <a:pt x="954" y="14"/>
                  </a:lnTo>
                  <a:lnTo>
                    <a:pt x="843" y="28"/>
                  </a:lnTo>
                  <a:cubicBezTo>
                    <a:pt x="761" y="56"/>
                    <a:pt x="691" y="69"/>
                    <a:pt x="609" y="83"/>
                  </a:cubicBezTo>
                  <a:cubicBezTo>
                    <a:pt x="484" y="111"/>
                    <a:pt x="360" y="166"/>
                    <a:pt x="250" y="221"/>
                  </a:cubicBezTo>
                  <a:cubicBezTo>
                    <a:pt x="222" y="235"/>
                    <a:pt x="194" y="249"/>
                    <a:pt x="167" y="263"/>
                  </a:cubicBezTo>
                  <a:cubicBezTo>
                    <a:pt x="153" y="277"/>
                    <a:pt x="139" y="290"/>
                    <a:pt x="111" y="318"/>
                  </a:cubicBezTo>
                  <a:cubicBezTo>
                    <a:pt x="98" y="332"/>
                    <a:pt x="70" y="359"/>
                    <a:pt x="56" y="387"/>
                  </a:cubicBezTo>
                  <a:cubicBezTo>
                    <a:pt x="42" y="401"/>
                    <a:pt x="29" y="428"/>
                    <a:pt x="29" y="456"/>
                  </a:cubicBezTo>
                  <a:cubicBezTo>
                    <a:pt x="15" y="470"/>
                    <a:pt x="1" y="484"/>
                    <a:pt x="1" y="511"/>
                  </a:cubicBezTo>
                  <a:lnTo>
                    <a:pt x="1" y="567"/>
                  </a:lnTo>
                  <a:lnTo>
                    <a:pt x="1" y="594"/>
                  </a:lnTo>
                  <a:lnTo>
                    <a:pt x="1" y="608"/>
                  </a:lnTo>
                  <a:lnTo>
                    <a:pt x="15" y="636"/>
                  </a:lnTo>
                  <a:lnTo>
                    <a:pt x="29" y="649"/>
                  </a:lnTo>
                  <a:lnTo>
                    <a:pt x="70" y="663"/>
                  </a:lnTo>
                  <a:cubicBezTo>
                    <a:pt x="84" y="677"/>
                    <a:pt x="111" y="677"/>
                    <a:pt x="139" y="677"/>
                  </a:cubicBezTo>
                  <a:lnTo>
                    <a:pt x="208" y="677"/>
                  </a:lnTo>
                  <a:lnTo>
                    <a:pt x="291" y="663"/>
                  </a:lnTo>
                  <a:cubicBezTo>
                    <a:pt x="319" y="649"/>
                    <a:pt x="346" y="649"/>
                    <a:pt x="374" y="636"/>
                  </a:cubicBezTo>
                  <a:cubicBezTo>
                    <a:pt x="401" y="622"/>
                    <a:pt x="429" y="608"/>
                    <a:pt x="457" y="594"/>
                  </a:cubicBezTo>
                  <a:cubicBezTo>
                    <a:pt x="498" y="567"/>
                    <a:pt x="526" y="553"/>
                    <a:pt x="567" y="525"/>
                  </a:cubicBezTo>
                  <a:cubicBezTo>
                    <a:pt x="595" y="498"/>
                    <a:pt x="622" y="470"/>
                    <a:pt x="650" y="442"/>
                  </a:cubicBezTo>
                  <a:cubicBezTo>
                    <a:pt x="774" y="304"/>
                    <a:pt x="899" y="166"/>
                    <a:pt x="995" y="0"/>
                  </a:cubicBez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3" name="Google Shape;3903;p59"/>
            <p:cNvSpPr/>
            <p:nvPr/>
          </p:nvSpPr>
          <p:spPr>
            <a:xfrm>
              <a:off x="5929775" y="4802575"/>
              <a:ext cx="25" cy="0"/>
            </a:xfrm>
            <a:custGeom>
              <a:avLst/>
              <a:gdLst/>
              <a:ahLst/>
              <a:cxnLst/>
              <a:rect l="l" t="t" r="r" b="b"/>
              <a:pathLst>
                <a:path w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14D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04" name="Google Shape;3904;p59"/>
          <p:cNvSpPr/>
          <p:nvPr/>
        </p:nvSpPr>
        <p:spPr>
          <a:xfrm>
            <a:off x="2900959" y="5013171"/>
            <a:ext cx="145273" cy="493840"/>
          </a:xfrm>
          <a:custGeom>
            <a:avLst/>
            <a:gdLst/>
            <a:ahLst/>
            <a:cxnLst/>
            <a:rect l="l" t="t" r="r" b="b"/>
            <a:pathLst>
              <a:path w="2003" h="6809" extrusionOk="0">
                <a:moveTo>
                  <a:pt x="1823" y="1"/>
                </a:moveTo>
                <a:cubicBezTo>
                  <a:pt x="1782" y="1"/>
                  <a:pt x="1754" y="28"/>
                  <a:pt x="1740" y="70"/>
                </a:cubicBezTo>
                <a:cubicBezTo>
                  <a:pt x="1588" y="1050"/>
                  <a:pt x="1271" y="1962"/>
                  <a:pt x="898" y="2984"/>
                </a:cubicBezTo>
                <a:lnTo>
                  <a:pt x="815" y="3218"/>
                </a:lnTo>
                <a:cubicBezTo>
                  <a:pt x="677" y="3591"/>
                  <a:pt x="525" y="4006"/>
                  <a:pt x="387" y="4420"/>
                </a:cubicBezTo>
                <a:cubicBezTo>
                  <a:pt x="332" y="4599"/>
                  <a:pt x="235" y="4876"/>
                  <a:pt x="166" y="5152"/>
                </a:cubicBezTo>
                <a:cubicBezTo>
                  <a:pt x="97" y="5400"/>
                  <a:pt x="55" y="5649"/>
                  <a:pt x="28" y="5898"/>
                </a:cubicBezTo>
                <a:cubicBezTo>
                  <a:pt x="0" y="6174"/>
                  <a:pt x="0" y="6450"/>
                  <a:pt x="28" y="6726"/>
                </a:cubicBezTo>
                <a:cubicBezTo>
                  <a:pt x="28" y="6768"/>
                  <a:pt x="69" y="6809"/>
                  <a:pt x="111" y="6809"/>
                </a:cubicBezTo>
                <a:cubicBezTo>
                  <a:pt x="138" y="6809"/>
                  <a:pt x="166" y="6795"/>
                  <a:pt x="180" y="6768"/>
                </a:cubicBezTo>
                <a:cubicBezTo>
                  <a:pt x="207" y="6768"/>
                  <a:pt x="235" y="6740"/>
                  <a:pt x="249" y="6712"/>
                </a:cubicBezTo>
                <a:cubicBezTo>
                  <a:pt x="318" y="6367"/>
                  <a:pt x="428" y="6022"/>
                  <a:pt x="552" y="5704"/>
                </a:cubicBezTo>
                <a:cubicBezTo>
                  <a:pt x="608" y="5525"/>
                  <a:pt x="677" y="5373"/>
                  <a:pt x="746" y="5207"/>
                </a:cubicBezTo>
                <a:lnTo>
                  <a:pt x="773" y="5152"/>
                </a:lnTo>
                <a:lnTo>
                  <a:pt x="787" y="5124"/>
                </a:lnTo>
                <a:cubicBezTo>
                  <a:pt x="884" y="4876"/>
                  <a:pt x="981" y="4641"/>
                  <a:pt x="1077" y="4392"/>
                </a:cubicBezTo>
                <a:cubicBezTo>
                  <a:pt x="1160" y="4158"/>
                  <a:pt x="1229" y="3950"/>
                  <a:pt x="1298" y="3729"/>
                </a:cubicBezTo>
                <a:cubicBezTo>
                  <a:pt x="1395" y="3467"/>
                  <a:pt x="1464" y="3246"/>
                  <a:pt x="1533" y="3025"/>
                </a:cubicBezTo>
                <a:cubicBezTo>
                  <a:pt x="1878" y="1879"/>
                  <a:pt x="2002" y="967"/>
                  <a:pt x="1961" y="125"/>
                </a:cubicBezTo>
                <a:cubicBezTo>
                  <a:pt x="1947" y="97"/>
                  <a:pt x="1933" y="70"/>
                  <a:pt x="1920" y="56"/>
                </a:cubicBezTo>
                <a:cubicBezTo>
                  <a:pt x="1906" y="28"/>
                  <a:pt x="1878" y="1"/>
                  <a:pt x="185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05" name="Google Shape;3905;p59"/>
          <p:cNvGrpSpPr/>
          <p:nvPr/>
        </p:nvGrpSpPr>
        <p:grpSpPr>
          <a:xfrm rot="7558803">
            <a:off x="214925" y="313437"/>
            <a:ext cx="1688664" cy="892912"/>
            <a:chOff x="4920425" y="2039025"/>
            <a:chExt cx="2478700" cy="1058625"/>
          </a:xfrm>
        </p:grpSpPr>
        <p:sp>
          <p:nvSpPr>
            <p:cNvPr id="3906" name="Google Shape;3906;p59"/>
            <p:cNvSpPr/>
            <p:nvPr/>
          </p:nvSpPr>
          <p:spPr>
            <a:xfrm>
              <a:off x="5507175" y="2204650"/>
              <a:ext cx="1891950" cy="893000"/>
            </a:xfrm>
            <a:custGeom>
              <a:avLst/>
              <a:gdLst/>
              <a:ahLst/>
              <a:cxnLst/>
              <a:rect l="l" t="t" r="r" b="b"/>
              <a:pathLst>
                <a:path w="75678" h="35720" extrusionOk="0">
                  <a:moveTo>
                    <a:pt x="17315" y="752"/>
                  </a:moveTo>
                  <a:cubicBezTo>
                    <a:pt x="17315" y="752"/>
                    <a:pt x="17316" y="752"/>
                    <a:pt x="17316" y="753"/>
                  </a:cubicBezTo>
                  <a:lnTo>
                    <a:pt x="17316" y="753"/>
                  </a:lnTo>
                  <a:cubicBezTo>
                    <a:pt x="17316" y="752"/>
                    <a:pt x="17315" y="752"/>
                    <a:pt x="17315" y="752"/>
                  </a:cubicBezTo>
                  <a:close/>
                  <a:moveTo>
                    <a:pt x="21000" y="0"/>
                  </a:moveTo>
                  <a:cubicBezTo>
                    <a:pt x="20569" y="0"/>
                    <a:pt x="20135" y="27"/>
                    <a:pt x="19702" y="80"/>
                  </a:cubicBezTo>
                  <a:cubicBezTo>
                    <a:pt x="19278" y="145"/>
                    <a:pt x="17893" y="766"/>
                    <a:pt x="17415" y="766"/>
                  </a:cubicBezTo>
                  <a:cubicBezTo>
                    <a:pt x="17376" y="766"/>
                    <a:pt x="17342" y="762"/>
                    <a:pt x="17316" y="753"/>
                  </a:cubicBezTo>
                  <a:lnTo>
                    <a:pt x="17316" y="753"/>
                  </a:lnTo>
                  <a:cubicBezTo>
                    <a:pt x="21277" y="2185"/>
                    <a:pt x="25097" y="4007"/>
                    <a:pt x="28686" y="6199"/>
                  </a:cubicBezTo>
                  <a:cubicBezTo>
                    <a:pt x="30508" y="7331"/>
                    <a:pt x="32259" y="8569"/>
                    <a:pt x="33939" y="9896"/>
                  </a:cubicBezTo>
                  <a:cubicBezTo>
                    <a:pt x="35425" y="11116"/>
                    <a:pt x="36946" y="12159"/>
                    <a:pt x="38962" y="12230"/>
                  </a:cubicBezTo>
                  <a:cubicBezTo>
                    <a:pt x="39125" y="12237"/>
                    <a:pt x="39288" y="12241"/>
                    <a:pt x="39451" y="12241"/>
                  </a:cubicBezTo>
                  <a:cubicBezTo>
                    <a:pt x="40938" y="12241"/>
                    <a:pt x="42444" y="11962"/>
                    <a:pt x="43879" y="11611"/>
                  </a:cubicBezTo>
                  <a:cubicBezTo>
                    <a:pt x="45311" y="11240"/>
                    <a:pt x="46726" y="10798"/>
                    <a:pt x="48106" y="10267"/>
                  </a:cubicBezTo>
                  <a:lnTo>
                    <a:pt x="48106" y="10267"/>
                  </a:lnTo>
                  <a:cubicBezTo>
                    <a:pt x="43383" y="14158"/>
                    <a:pt x="37282" y="17271"/>
                    <a:pt x="30685" y="18951"/>
                  </a:cubicBezTo>
                  <a:cubicBezTo>
                    <a:pt x="24778" y="16864"/>
                    <a:pt x="19189" y="13822"/>
                    <a:pt x="14768" y="9330"/>
                  </a:cubicBezTo>
                  <a:cubicBezTo>
                    <a:pt x="11350" y="5845"/>
                    <a:pt x="7123" y="1614"/>
                    <a:pt x="1905" y="1614"/>
                  </a:cubicBezTo>
                  <a:cubicBezTo>
                    <a:pt x="1615" y="1614"/>
                    <a:pt x="1322" y="1627"/>
                    <a:pt x="1026" y="1654"/>
                  </a:cubicBezTo>
                  <a:cubicBezTo>
                    <a:pt x="3979" y="3617"/>
                    <a:pt x="6491" y="6182"/>
                    <a:pt x="8737" y="8905"/>
                  </a:cubicBezTo>
                  <a:cubicBezTo>
                    <a:pt x="10753" y="11381"/>
                    <a:pt x="12221" y="14229"/>
                    <a:pt x="14768" y="16263"/>
                  </a:cubicBezTo>
                  <a:cubicBezTo>
                    <a:pt x="17527" y="18491"/>
                    <a:pt x="20940" y="19304"/>
                    <a:pt x="24371" y="19711"/>
                  </a:cubicBezTo>
                  <a:cubicBezTo>
                    <a:pt x="24972" y="19782"/>
                    <a:pt x="25556" y="19817"/>
                    <a:pt x="26157" y="19853"/>
                  </a:cubicBezTo>
                  <a:cubicBezTo>
                    <a:pt x="24097" y="20160"/>
                    <a:pt x="22009" y="20323"/>
                    <a:pt x="19919" y="20323"/>
                  </a:cubicBezTo>
                  <a:cubicBezTo>
                    <a:pt x="13239" y="20323"/>
                    <a:pt x="6541" y="18658"/>
                    <a:pt x="654" y="14724"/>
                  </a:cubicBezTo>
                  <a:lnTo>
                    <a:pt x="0" y="15697"/>
                  </a:lnTo>
                  <a:cubicBezTo>
                    <a:pt x="6199" y="19832"/>
                    <a:pt x="13147" y="21598"/>
                    <a:pt x="20053" y="21598"/>
                  </a:cubicBezTo>
                  <a:cubicBezTo>
                    <a:pt x="26054" y="21598"/>
                    <a:pt x="32023" y="20265"/>
                    <a:pt x="37441" y="17996"/>
                  </a:cubicBezTo>
                  <a:lnTo>
                    <a:pt x="37441" y="17996"/>
                  </a:lnTo>
                  <a:cubicBezTo>
                    <a:pt x="34381" y="21533"/>
                    <a:pt x="23964" y="32693"/>
                    <a:pt x="13813" y="34691"/>
                  </a:cubicBezTo>
                  <a:cubicBezTo>
                    <a:pt x="16586" y="35300"/>
                    <a:pt x="19072" y="35719"/>
                    <a:pt x="21379" y="35719"/>
                  </a:cubicBezTo>
                  <a:cubicBezTo>
                    <a:pt x="27118" y="35719"/>
                    <a:pt x="31748" y="33123"/>
                    <a:pt x="36946" y="24380"/>
                  </a:cubicBezTo>
                  <a:cubicBezTo>
                    <a:pt x="39652" y="19800"/>
                    <a:pt x="41792" y="16882"/>
                    <a:pt x="43401" y="14989"/>
                  </a:cubicBezTo>
                  <a:cubicBezTo>
                    <a:pt x="45435" y="13786"/>
                    <a:pt x="47363" y="12407"/>
                    <a:pt x="49184" y="10886"/>
                  </a:cubicBezTo>
                  <a:cubicBezTo>
                    <a:pt x="50741" y="9577"/>
                    <a:pt x="52439" y="8428"/>
                    <a:pt x="54243" y="7455"/>
                  </a:cubicBezTo>
                  <a:lnTo>
                    <a:pt x="54243" y="7455"/>
                  </a:lnTo>
                  <a:cubicBezTo>
                    <a:pt x="52916" y="8551"/>
                    <a:pt x="51696" y="9772"/>
                    <a:pt x="50617" y="11116"/>
                  </a:cubicBezTo>
                  <a:cubicBezTo>
                    <a:pt x="49344" y="12690"/>
                    <a:pt x="48282" y="14459"/>
                    <a:pt x="47734" y="16404"/>
                  </a:cubicBezTo>
                  <a:cubicBezTo>
                    <a:pt x="46602" y="20489"/>
                    <a:pt x="48017" y="24840"/>
                    <a:pt x="50935" y="27829"/>
                  </a:cubicBezTo>
                  <a:cubicBezTo>
                    <a:pt x="53323" y="30287"/>
                    <a:pt x="56542" y="31791"/>
                    <a:pt x="59973" y="32003"/>
                  </a:cubicBezTo>
                  <a:cubicBezTo>
                    <a:pt x="60199" y="32017"/>
                    <a:pt x="60424" y="32024"/>
                    <a:pt x="60649" y="32024"/>
                  </a:cubicBezTo>
                  <a:cubicBezTo>
                    <a:pt x="63806" y="32024"/>
                    <a:pt x="66843" y="30647"/>
                    <a:pt x="68939" y="28253"/>
                  </a:cubicBezTo>
                  <a:cubicBezTo>
                    <a:pt x="69346" y="27776"/>
                    <a:pt x="69718" y="27263"/>
                    <a:pt x="70036" y="26733"/>
                  </a:cubicBezTo>
                  <a:cubicBezTo>
                    <a:pt x="75678" y="17642"/>
                    <a:pt x="66782" y="12390"/>
                    <a:pt x="66782" y="12389"/>
                  </a:cubicBezTo>
                  <a:lnTo>
                    <a:pt x="66782" y="12389"/>
                  </a:lnTo>
                  <a:cubicBezTo>
                    <a:pt x="66782" y="12390"/>
                    <a:pt x="69399" y="17925"/>
                    <a:pt x="68674" y="20383"/>
                  </a:cubicBezTo>
                  <a:cubicBezTo>
                    <a:pt x="67768" y="17432"/>
                    <a:pt x="66340" y="17102"/>
                    <a:pt x="65746" y="17102"/>
                  </a:cubicBezTo>
                  <a:cubicBezTo>
                    <a:pt x="65575" y="17102"/>
                    <a:pt x="65473" y="17129"/>
                    <a:pt x="65473" y="17129"/>
                  </a:cubicBezTo>
                  <a:cubicBezTo>
                    <a:pt x="65473" y="17129"/>
                    <a:pt x="70142" y="25088"/>
                    <a:pt x="61458" y="28024"/>
                  </a:cubicBezTo>
                  <a:cubicBezTo>
                    <a:pt x="60209" y="28447"/>
                    <a:pt x="58919" y="28671"/>
                    <a:pt x="57646" y="28671"/>
                  </a:cubicBezTo>
                  <a:cubicBezTo>
                    <a:pt x="55460" y="28671"/>
                    <a:pt x="53325" y="28009"/>
                    <a:pt x="51537" y="26556"/>
                  </a:cubicBezTo>
                  <a:cubicBezTo>
                    <a:pt x="49910" y="25247"/>
                    <a:pt x="48583" y="23443"/>
                    <a:pt x="48247" y="21338"/>
                  </a:cubicBezTo>
                  <a:cubicBezTo>
                    <a:pt x="47893" y="19181"/>
                    <a:pt x="48512" y="16811"/>
                    <a:pt x="49344" y="14812"/>
                  </a:cubicBezTo>
                  <a:cubicBezTo>
                    <a:pt x="49821" y="13698"/>
                    <a:pt x="50405" y="12637"/>
                    <a:pt x="51094" y="11629"/>
                  </a:cubicBezTo>
                  <a:cubicBezTo>
                    <a:pt x="52279" y="9931"/>
                    <a:pt x="53641" y="8375"/>
                    <a:pt x="55162" y="6995"/>
                  </a:cubicBezTo>
                  <a:cubicBezTo>
                    <a:pt x="60419" y="4428"/>
                    <a:pt x="65610" y="3829"/>
                    <a:pt x="69303" y="3829"/>
                  </a:cubicBezTo>
                  <a:cubicBezTo>
                    <a:pt x="72481" y="3829"/>
                    <a:pt x="74550" y="4273"/>
                    <a:pt x="74599" y="4289"/>
                  </a:cubicBezTo>
                  <a:lnTo>
                    <a:pt x="74864" y="3140"/>
                  </a:lnTo>
                  <a:cubicBezTo>
                    <a:pt x="74809" y="3133"/>
                    <a:pt x="72640" y="2669"/>
                    <a:pt x="69318" y="2669"/>
                  </a:cubicBezTo>
                  <a:cubicBezTo>
                    <a:pt x="64088" y="2669"/>
                    <a:pt x="55998" y="3818"/>
                    <a:pt x="48795" y="9701"/>
                  </a:cubicBezTo>
                  <a:cubicBezTo>
                    <a:pt x="48070" y="9683"/>
                    <a:pt x="47239" y="9542"/>
                    <a:pt x="46761" y="9507"/>
                  </a:cubicBezTo>
                  <a:cubicBezTo>
                    <a:pt x="43808" y="9347"/>
                    <a:pt x="40978" y="8905"/>
                    <a:pt x="38290" y="7650"/>
                  </a:cubicBezTo>
                  <a:cubicBezTo>
                    <a:pt x="34452" y="5881"/>
                    <a:pt x="31056" y="3334"/>
                    <a:pt x="27219" y="1583"/>
                  </a:cubicBezTo>
                  <a:cubicBezTo>
                    <a:pt x="25645" y="876"/>
                    <a:pt x="24000" y="310"/>
                    <a:pt x="22284" y="80"/>
                  </a:cubicBezTo>
                  <a:cubicBezTo>
                    <a:pt x="21860" y="27"/>
                    <a:pt x="21431" y="0"/>
                    <a:pt x="2100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7" name="Google Shape;3907;p59"/>
            <p:cNvSpPr/>
            <p:nvPr/>
          </p:nvSpPr>
          <p:spPr>
            <a:xfrm>
              <a:off x="4920425" y="2039025"/>
              <a:ext cx="448825" cy="533300"/>
            </a:xfrm>
            <a:custGeom>
              <a:avLst/>
              <a:gdLst/>
              <a:ahLst/>
              <a:cxnLst/>
              <a:rect l="l" t="t" r="r" b="b"/>
              <a:pathLst>
                <a:path w="17953" h="21332" extrusionOk="0">
                  <a:moveTo>
                    <a:pt x="17526" y="1"/>
                  </a:moveTo>
                  <a:cubicBezTo>
                    <a:pt x="15402" y="1"/>
                    <a:pt x="12818" y="2574"/>
                    <a:pt x="11444" y="4512"/>
                  </a:cubicBezTo>
                  <a:cubicBezTo>
                    <a:pt x="9932" y="4076"/>
                    <a:pt x="8640" y="3884"/>
                    <a:pt x="7541" y="3884"/>
                  </a:cubicBezTo>
                  <a:cubicBezTo>
                    <a:pt x="301" y="3884"/>
                    <a:pt x="1481" y="12241"/>
                    <a:pt x="3662" y="14345"/>
                  </a:cubicBezTo>
                  <a:cubicBezTo>
                    <a:pt x="1" y="16874"/>
                    <a:pt x="3485" y="21331"/>
                    <a:pt x="3485" y="21331"/>
                  </a:cubicBezTo>
                  <a:lnTo>
                    <a:pt x="6934" y="18484"/>
                  </a:lnTo>
                  <a:lnTo>
                    <a:pt x="9993" y="16998"/>
                  </a:lnTo>
                  <a:lnTo>
                    <a:pt x="14822" y="14664"/>
                  </a:lnTo>
                  <a:lnTo>
                    <a:pt x="16024" y="8403"/>
                  </a:lnTo>
                  <a:cubicBezTo>
                    <a:pt x="16024" y="8403"/>
                    <a:pt x="14167" y="3787"/>
                    <a:pt x="17952" y="37"/>
                  </a:cubicBezTo>
                  <a:cubicBezTo>
                    <a:pt x="17813" y="13"/>
                    <a:pt x="17671" y="1"/>
                    <a:pt x="17526" y="1"/>
                  </a:cubicBezTo>
                  <a:close/>
                </a:path>
              </a:pathLst>
            </a:custGeom>
            <a:solidFill>
              <a:srgbClr val="AB17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8" name="Google Shape;3908;p59"/>
            <p:cNvSpPr/>
            <p:nvPr/>
          </p:nvSpPr>
          <p:spPr>
            <a:xfrm>
              <a:off x="5003325" y="2039950"/>
              <a:ext cx="769600" cy="655500"/>
            </a:xfrm>
            <a:custGeom>
              <a:avLst/>
              <a:gdLst/>
              <a:ahLst/>
              <a:cxnLst/>
              <a:rect l="l" t="t" r="r" b="b"/>
              <a:pathLst>
                <a:path w="30784" h="26220" extrusionOk="0">
                  <a:moveTo>
                    <a:pt x="14636" y="0"/>
                  </a:moveTo>
                  <a:lnTo>
                    <a:pt x="14636" y="0"/>
                  </a:lnTo>
                  <a:cubicBezTo>
                    <a:pt x="7526" y="5094"/>
                    <a:pt x="10940" y="9091"/>
                    <a:pt x="10940" y="9091"/>
                  </a:cubicBezTo>
                  <a:cubicBezTo>
                    <a:pt x="9546" y="7731"/>
                    <a:pt x="6968" y="5922"/>
                    <a:pt x="4810" y="5922"/>
                  </a:cubicBezTo>
                  <a:cubicBezTo>
                    <a:pt x="3571" y="5922"/>
                    <a:pt x="2472" y="6517"/>
                    <a:pt x="1814" y="8136"/>
                  </a:cubicBezTo>
                  <a:cubicBezTo>
                    <a:pt x="664" y="11001"/>
                    <a:pt x="3494" y="13707"/>
                    <a:pt x="5616" y="15122"/>
                  </a:cubicBezTo>
                  <a:cubicBezTo>
                    <a:pt x="5521" y="15107"/>
                    <a:pt x="5423" y="15099"/>
                    <a:pt x="5321" y="15099"/>
                  </a:cubicBezTo>
                  <a:cubicBezTo>
                    <a:pt x="3295" y="15099"/>
                    <a:pt x="1" y="18044"/>
                    <a:pt x="169" y="21294"/>
                  </a:cubicBezTo>
                  <a:cubicBezTo>
                    <a:pt x="1598" y="20054"/>
                    <a:pt x="3297" y="19566"/>
                    <a:pt x="5140" y="19566"/>
                  </a:cubicBezTo>
                  <a:cubicBezTo>
                    <a:pt x="11946" y="19566"/>
                    <a:pt x="20723" y="26220"/>
                    <a:pt x="25150" y="26220"/>
                  </a:cubicBezTo>
                  <a:cubicBezTo>
                    <a:pt x="26054" y="26220"/>
                    <a:pt x="26776" y="25942"/>
                    <a:pt x="27264" y="25273"/>
                  </a:cubicBezTo>
                  <a:cubicBezTo>
                    <a:pt x="30783" y="20463"/>
                    <a:pt x="18615" y="12451"/>
                    <a:pt x="15750" y="8737"/>
                  </a:cubicBezTo>
                  <a:cubicBezTo>
                    <a:pt x="12868" y="5023"/>
                    <a:pt x="14636" y="1"/>
                    <a:pt x="1463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ia de los Muerto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540A3E"/>
      </a:accent1>
      <a:accent2>
        <a:srgbClr val="E62B63"/>
      </a:accent2>
      <a:accent3>
        <a:srgbClr val="00CDA4"/>
      </a:accent3>
      <a:accent4>
        <a:srgbClr val="FFD35C"/>
      </a:accent4>
      <a:accent5>
        <a:srgbClr val="1E032E"/>
      </a:accent5>
      <a:accent6>
        <a:srgbClr val="00927C"/>
      </a:accent6>
      <a:hlink>
        <a:srgbClr val="E7336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102</Words>
  <Application>Microsoft Office PowerPoint</Application>
  <PresentationFormat>Presentación en pantalla (16:9)</PresentationFormat>
  <Paragraphs>4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Life Savers ExtraBold</vt:lpstr>
      <vt:lpstr>Nunito Sans Light</vt:lpstr>
      <vt:lpstr>Arial</vt:lpstr>
      <vt:lpstr>Dia de los Muertos by Slidesgo</vt:lpstr>
      <vt:lpstr>Día de Muertos</vt:lpstr>
      <vt:lpstr>El día de muertos es una celebración que se remonta a tiempos prehispánicos. </vt:lpstr>
      <vt:lpstr>Su origen viene desde antes de la llegada de los españoles, quienes tenían una única concepción sobre la muerte, a diferencia de ellos, los indígenas pensaban que los muertos tomaban distintos caminos, según la causa por la que hubieran muerto; en general tenían una visión donde la muerte era motivo de culto y alabanza. </vt:lpstr>
      <vt:lpstr>El día de muertos es una de las festividades más representativas de la cultura mexicana, declarada patrimonio cultural inmaterial según la UNESCO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 de Muertos</dc:title>
  <dc:creator>Nat Anguiano</dc:creator>
  <cp:lastModifiedBy>NATALIA GUADALUPE ANGUIANO PEREZ</cp:lastModifiedBy>
  <cp:revision>2</cp:revision>
  <dcterms:modified xsi:type="dcterms:W3CDTF">2021-06-10T15:29:06Z</dcterms:modified>
</cp:coreProperties>
</file>